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1.xml" ContentType="application/vnd.openxmlformats-officedocument.presentationml.notesSlide+xml"/>
  <Override PartName="/ppt/charts/chart5.xml" ContentType="application/vnd.openxmlformats-officedocument.drawingml.chart+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7" r:id="rId2"/>
    <p:sldMasterId id="2147483728" r:id="rId3"/>
  </p:sldMasterIdLst>
  <p:notesMasterIdLst>
    <p:notesMasterId r:id="rId137"/>
  </p:notesMasterIdLst>
  <p:sldIdLst>
    <p:sldId id="336" r:id="rId4"/>
    <p:sldId id="513" r:id="rId5"/>
    <p:sldId id="514" r:id="rId6"/>
    <p:sldId id="515" r:id="rId7"/>
    <p:sldId id="516" r:id="rId8"/>
    <p:sldId id="517" r:id="rId9"/>
    <p:sldId id="518" r:id="rId10"/>
    <p:sldId id="519" r:id="rId11"/>
    <p:sldId id="520" r:id="rId12"/>
    <p:sldId id="447" r:id="rId13"/>
    <p:sldId id="463" r:id="rId14"/>
    <p:sldId id="449" r:id="rId15"/>
    <p:sldId id="450" r:id="rId16"/>
    <p:sldId id="459" r:id="rId17"/>
    <p:sldId id="451" r:id="rId18"/>
    <p:sldId id="453" r:id="rId19"/>
    <p:sldId id="454" r:id="rId20"/>
    <p:sldId id="465" r:id="rId21"/>
    <p:sldId id="455" r:id="rId22"/>
    <p:sldId id="458" r:id="rId23"/>
    <p:sldId id="397" r:id="rId24"/>
    <p:sldId id="525" r:id="rId25"/>
    <p:sldId id="524" r:id="rId26"/>
    <p:sldId id="526" r:id="rId27"/>
    <p:sldId id="376" r:id="rId28"/>
    <p:sldId id="377" r:id="rId29"/>
    <p:sldId id="324" r:id="rId30"/>
    <p:sldId id="521" r:id="rId31"/>
    <p:sldId id="522" r:id="rId32"/>
    <p:sldId id="523" r:id="rId33"/>
    <p:sldId id="464" r:id="rId34"/>
    <p:sldId id="385" r:id="rId35"/>
    <p:sldId id="315" r:id="rId36"/>
    <p:sldId id="268" r:id="rId37"/>
    <p:sldId id="346" r:id="rId38"/>
    <p:sldId id="356" r:id="rId39"/>
    <p:sldId id="357" r:id="rId40"/>
    <p:sldId id="469" r:id="rId41"/>
    <p:sldId id="470" r:id="rId42"/>
    <p:sldId id="471" r:id="rId43"/>
    <p:sldId id="472" r:id="rId44"/>
    <p:sldId id="338" r:id="rId45"/>
    <p:sldId id="345" r:id="rId46"/>
    <p:sldId id="260" r:id="rId47"/>
    <p:sldId id="305" r:id="rId48"/>
    <p:sldId id="267" r:id="rId49"/>
    <p:sldId id="266" r:id="rId50"/>
    <p:sldId id="489" r:id="rId51"/>
    <p:sldId id="331" r:id="rId52"/>
    <p:sldId id="373" r:id="rId53"/>
    <p:sldId id="283" r:id="rId54"/>
    <p:sldId id="396" r:id="rId55"/>
    <p:sldId id="339" r:id="rId56"/>
    <p:sldId id="271" r:id="rId57"/>
    <p:sldId id="264" r:id="rId58"/>
    <p:sldId id="386" r:id="rId59"/>
    <p:sldId id="490" r:id="rId60"/>
    <p:sldId id="491" r:id="rId61"/>
    <p:sldId id="332" r:id="rId62"/>
    <p:sldId id="320" r:id="rId63"/>
    <p:sldId id="265" r:id="rId64"/>
    <p:sldId id="387" r:id="rId65"/>
    <p:sldId id="509" r:id="rId66"/>
    <p:sldId id="510" r:id="rId67"/>
    <p:sldId id="511" r:id="rId68"/>
    <p:sldId id="512" r:id="rId69"/>
    <p:sldId id="507" r:id="rId70"/>
    <p:sldId id="508" r:id="rId71"/>
    <p:sldId id="261" r:id="rId72"/>
    <p:sldId id="388" r:id="rId73"/>
    <p:sldId id="390" r:id="rId74"/>
    <p:sldId id="461" r:id="rId75"/>
    <p:sldId id="492" r:id="rId76"/>
    <p:sldId id="493" r:id="rId77"/>
    <p:sldId id="391" r:id="rId78"/>
    <p:sldId id="462" r:id="rId79"/>
    <p:sldId id="392" r:id="rId80"/>
    <p:sldId id="494" r:id="rId81"/>
    <p:sldId id="394" r:id="rId82"/>
    <p:sldId id="395" r:id="rId83"/>
    <p:sldId id="347" r:id="rId84"/>
    <p:sldId id="495" r:id="rId85"/>
    <p:sldId id="486" r:id="rId86"/>
    <p:sldId id="487" r:id="rId87"/>
    <p:sldId id="497" r:id="rId88"/>
    <p:sldId id="498" r:id="rId89"/>
    <p:sldId id="503" r:id="rId90"/>
    <p:sldId id="504" r:id="rId91"/>
    <p:sldId id="505" r:id="rId92"/>
    <p:sldId id="340" r:id="rId93"/>
    <p:sldId id="309" r:id="rId94"/>
    <p:sldId id="273" r:id="rId95"/>
    <p:sldId id="322" r:id="rId96"/>
    <p:sldId id="275" r:id="rId97"/>
    <p:sldId id="326" r:id="rId98"/>
    <p:sldId id="290" r:id="rId99"/>
    <p:sldId id="502" r:id="rId100"/>
    <p:sldId id="306" r:id="rId101"/>
    <p:sldId id="474" r:id="rId102"/>
    <p:sldId id="501" r:id="rId103"/>
    <p:sldId id="316" r:id="rId104"/>
    <p:sldId id="317" r:id="rId105"/>
    <p:sldId id="286" r:id="rId106"/>
    <p:sldId id="313" r:id="rId107"/>
    <p:sldId id="475" r:id="rId108"/>
    <p:sldId id="308" r:id="rId109"/>
    <p:sldId id="310" r:id="rId110"/>
    <p:sldId id="311" r:id="rId111"/>
    <p:sldId id="312" r:id="rId112"/>
    <p:sldId id="460" r:id="rId113"/>
    <p:sldId id="483" r:id="rId114"/>
    <p:sldId id="484" r:id="rId115"/>
    <p:sldId id="499" r:id="rId116"/>
    <p:sldId id="485" r:id="rId117"/>
    <p:sldId id="476" r:id="rId118"/>
    <p:sldId id="477" r:id="rId119"/>
    <p:sldId id="500" r:id="rId120"/>
    <p:sldId id="478" r:id="rId121"/>
    <p:sldId id="479" r:id="rId122"/>
    <p:sldId id="473" r:id="rId123"/>
    <p:sldId id="480" r:id="rId124"/>
    <p:sldId id="481" r:id="rId125"/>
    <p:sldId id="278" r:id="rId126"/>
    <p:sldId id="333" r:id="rId127"/>
    <p:sldId id="292" r:id="rId128"/>
    <p:sldId id="321" r:id="rId129"/>
    <p:sldId id="506" r:id="rId130"/>
    <p:sldId id="482" r:id="rId131"/>
    <p:sldId id="298" r:id="rId132"/>
    <p:sldId id="378" r:id="rId133"/>
    <p:sldId id="468" r:id="rId134"/>
    <p:sldId id="467" r:id="rId135"/>
    <p:sldId id="361" r:id="rId136"/>
  </p:sldIdLst>
  <p:sldSz cx="12192000" cy="6858000"/>
  <p:notesSz cx="6858000" cy="9144000"/>
  <p:defaultTex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 initials="A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9"/>
    <a:srgbClr val="C5C6BF"/>
    <a:srgbClr val="000000"/>
    <a:srgbClr val="929288"/>
    <a:srgbClr val="FDFDFD"/>
    <a:srgbClr val="F6F5F0"/>
    <a:srgbClr val="62635B"/>
    <a:srgbClr val="08C792"/>
    <a:srgbClr val="42B38E"/>
    <a:srgbClr val="0099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37" autoAdjust="0"/>
    <p:restoredTop sz="87030" autoAdjust="0"/>
  </p:normalViewPr>
  <p:slideViewPr>
    <p:cSldViewPr snapToGrid="0" showGuides="1">
      <p:cViewPr>
        <p:scale>
          <a:sx n="50" d="100"/>
          <a:sy n="50" d="100"/>
        </p:scale>
        <p:origin x="304" y="276"/>
      </p:cViewPr>
      <p:guideLst/>
    </p:cSldViewPr>
  </p:slideViewPr>
  <p:outlineViewPr>
    <p:cViewPr>
      <p:scale>
        <a:sx n="33" d="100"/>
        <a:sy n="33" d="100"/>
      </p:scale>
      <p:origin x="0" y="-36192"/>
    </p:cViewPr>
  </p:outlineViewPr>
  <p:notesTextViewPr>
    <p:cViewPr>
      <p:scale>
        <a:sx n="1" d="1"/>
        <a:sy n="1" d="1"/>
      </p:scale>
      <p:origin x="0" y="0"/>
    </p:cViewPr>
  </p:notesTextViewPr>
  <p:sorterViewPr>
    <p:cViewPr>
      <p:scale>
        <a:sx n="100" d="100"/>
        <a:sy n="100" d="100"/>
      </p:scale>
      <p:origin x="0" y="-1611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commentAuthors" Target="commentAuthor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957456474316026E-2"/>
          <c:y val="0.10312499365618888"/>
          <c:w val="0.96008508705136797"/>
          <c:h val="0.76756866587299044"/>
        </c:manualLayout>
      </c:layout>
      <c:barChart>
        <c:barDir val="col"/>
        <c:grouping val="stacked"/>
        <c:varyColors val="0"/>
        <c:ser>
          <c:idx val="0"/>
          <c:order val="0"/>
          <c:tx>
            <c:strRef>
              <c:f>Sheet1!$B$1</c:f>
              <c:strCache>
                <c:ptCount val="1"/>
                <c:pt idx="0">
                  <c:v>Label 1</c:v>
                </c:pt>
              </c:strCache>
            </c:strRef>
          </c:tx>
          <c:spPr>
            <a:solidFill>
              <a:schemeClr val="accent1"/>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A198-734A-BB0E-499E8D2757CF}"/>
            </c:ext>
          </c:extLst>
        </c:ser>
        <c:ser>
          <c:idx val="1"/>
          <c:order val="1"/>
          <c:tx>
            <c:strRef>
              <c:f>Sheet1!$C$1</c:f>
              <c:strCache>
                <c:ptCount val="1"/>
                <c:pt idx="0">
                  <c:v>Label 2</c:v>
                </c:pt>
              </c:strCache>
            </c:strRef>
          </c:tx>
          <c:spPr>
            <a:solidFill>
              <a:schemeClr val="accent2"/>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A198-734A-BB0E-499E8D2757CF}"/>
            </c:ext>
          </c:extLst>
        </c:ser>
        <c:ser>
          <c:idx val="2"/>
          <c:order val="2"/>
          <c:tx>
            <c:strRef>
              <c:f>Sheet1!$D$1</c:f>
              <c:strCache>
                <c:ptCount val="1"/>
                <c:pt idx="0">
                  <c:v>Label 3</c:v>
                </c:pt>
              </c:strCache>
            </c:strRef>
          </c:tx>
          <c:spPr>
            <a:solidFill>
              <a:schemeClr val="accent3"/>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A198-734A-BB0E-499E8D2757CF}"/>
            </c:ext>
          </c:extLst>
        </c:ser>
        <c:dLbls>
          <c:showLegendKey val="0"/>
          <c:showVal val="0"/>
          <c:showCatName val="0"/>
          <c:showSerName val="0"/>
          <c:showPercent val="0"/>
          <c:showBubbleSize val="0"/>
        </c:dLbls>
        <c:gapWidth val="150"/>
        <c:overlap val="100"/>
        <c:axId val="339938912"/>
        <c:axId val="339939696"/>
      </c:barChart>
      <c:catAx>
        <c:axId val="33993891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de-DE" sz="1197" b="0" i="0" u="none" strike="noStrike" kern="1200" baseline="0">
                <a:noFill/>
                <a:latin typeface="+mn-lt"/>
                <a:ea typeface="+mn-ea"/>
                <a:cs typeface="+mn-cs"/>
              </a:defRPr>
            </a:pPr>
            <a:endParaRPr lang="en-US"/>
          </a:p>
        </c:txPr>
        <c:crossAx val="339939696"/>
        <c:crosses val="autoZero"/>
        <c:auto val="1"/>
        <c:lblAlgn val="ctr"/>
        <c:lblOffset val="100"/>
        <c:noMultiLvlLbl val="0"/>
      </c:catAx>
      <c:valAx>
        <c:axId val="339939696"/>
        <c:scaling>
          <c:orientation val="minMax"/>
        </c:scaling>
        <c:delete val="1"/>
        <c:axPos val="l"/>
        <c:majorGridlines>
          <c:spPr>
            <a:ln w="12700" cap="flat" cmpd="sng" algn="ctr">
              <a:solidFill>
                <a:schemeClr val="tx1"/>
              </a:solidFill>
              <a:round/>
            </a:ln>
            <a:effectLst/>
          </c:spPr>
        </c:majorGridlines>
        <c:numFmt formatCode="General" sourceLinked="1"/>
        <c:majorTickMark val="none"/>
        <c:minorTickMark val="none"/>
        <c:tickLblPos val="nextTo"/>
        <c:crossAx val="339938912"/>
        <c:crosses val="autoZero"/>
        <c:crossBetween val="between"/>
      </c:valAx>
      <c:spPr>
        <a:noFill/>
        <a:ln>
          <a:noFill/>
        </a:ln>
        <a:effectLst/>
      </c:spPr>
    </c:plotArea>
    <c:legend>
      <c:legendPos val="b"/>
      <c:layout>
        <c:manualLayout>
          <c:xMode val="edge"/>
          <c:yMode val="edge"/>
          <c:x val="0.24963596722286896"/>
          <c:y val="0.92625640217418781"/>
          <c:w val="0.52563542049481904"/>
          <c:h val="4.7962349411764922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number</c:v>
                </c:pt>
              </c:strCache>
            </c:strRef>
          </c:tx>
          <c:dPt>
            <c:idx val="0"/>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1-57E1-4FFB-ADDC-5D673486E9F4}"/>
              </c:ext>
            </c:extLst>
          </c:dPt>
          <c:dPt>
            <c:idx val="1"/>
            <c:bubble3D val="0"/>
            <c:spPr>
              <a:solidFill>
                <a:schemeClr val="bg2"/>
              </a:solidFill>
              <a:ln w="19050">
                <a:solidFill>
                  <a:schemeClr val="lt1"/>
                </a:solidFill>
              </a:ln>
              <a:effectLst/>
            </c:spPr>
            <c:extLst xmlns:c16r2="http://schemas.microsoft.com/office/drawing/2015/06/chart">
              <c:ext xmlns:c16="http://schemas.microsoft.com/office/drawing/2014/chart" uri="{C3380CC4-5D6E-409C-BE32-E72D297353CC}">
                <c16:uniqueId val="{00000003-57E1-4FFB-ADDC-5D673486E9F4}"/>
              </c:ext>
            </c:extLst>
          </c:dPt>
          <c:cat>
            <c:strRef>
              <c:f>Sheet1!$A$2:$A$3</c:f>
              <c:strCache>
                <c:ptCount val="2"/>
                <c:pt idx="0">
                  <c:v>colour portion</c:v>
                </c:pt>
                <c:pt idx="1">
                  <c:v>light grey portion</c:v>
                </c:pt>
              </c:strCache>
            </c:str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57E1-4FFB-ADDC-5D673486E9F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957456474316026E-2"/>
          <c:y val="0.10312499365618888"/>
          <c:w val="0.96008508705136797"/>
          <c:h val="0.76756866587299044"/>
        </c:manualLayout>
      </c:layout>
      <c:barChart>
        <c:barDir val="col"/>
        <c:grouping val="stacked"/>
        <c:varyColors val="0"/>
        <c:ser>
          <c:idx val="0"/>
          <c:order val="0"/>
          <c:tx>
            <c:strRef>
              <c:f>Sheet1!$B$1</c:f>
              <c:strCache>
                <c:ptCount val="1"/>
                <c:pt idx="0">
                  <c:v>Label 1</c:v>
                </c:pt>
              </c:strCache>
            </c:strRef>
          </c:tx>
          <c:spPr>
            <a:solidFill>
              <a:schemeClr val="accent1"/>
            </a:solidFill>
            <a:ln w="28575">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F6E-D34F-8968-D049D5733135}"/>
            </c:ext>
          </c:extLst>
        </c:ser>
        <c:ser>
          <c:idx val="1"/>
          <c:order val="1"/>
          <c:tx>
            <c:strRef>
              <c:f>Sheet1!$C$1</c:f>
              <c:strCache>
                <c:ptCount val="1"/>
                <c:pt idx="0">
                  <c:v>Label 2</c:v>
                </c:pt>
              </c:strCache>
            </c:strRef>
          </c:tx>
          <c:spPr>
            <a:solidFill>
              <a:schemeClr val="accent2"/>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7F6E-D34F-8968-D049D5733135}"/>
            </c:ext>
          </c:extLst>
        </c:ser>
        <c:ser>
          <c:idx val="2"/>
          <c:order val="2"/>
          <c:tx>
            <c:strRef>
              <c:f>Sheet1!$D$1</c:f>
              <c:strCache>
                <c:ptCount val="1"/>
                <c:pt idx="0">
                  <c:v>Label 3</c:v>
                </c:pt>
              </c:strCache>
            </c:strRef>
          </c:tx>
          <c:spPr>
            <a:solidFill>
              <a:schemeClr val="accent3"/>
            </a:solidFill>
            <a:ln w="28575">
              <a:solidFill>
                <a:schemeClr val="bg1"/>
              </a:solid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7F6E-D34F-8968-D049D5733135}"/>
            </c:ext>
          </c:extLst>
        </c:ser>
        <c:dLbls>
          <c:showLegendKey val="0"/>
          <c:showVal val="0"/>
          <c:showCatName val="0"/>
          <c:showSerName val="0"/>
          <c:showPercent val="0"/>
          <c:showBubbleSize val="0"/>
        </c:dLbls>
        <c:gapWidth val="150"/>
        <c:overlap val="100"/>
        <c:axId val="339943616"/>
        <c:axId val="339947928"/>
      </c:barChart>
      <c:catAx>
        <c:axId val="33994361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de-DE" sz="1197" b="0" i="0" u="none" strike="noStrike" kern="1200" baseline="0">
                <a:noFill/>
                <a:latin typeface="+mn-lt"/>
                <a:ea typeface="+mn-ea"/>
                <a:cs typeface="+mn-cs"/>
              </a:defRPr>
            </a:pPr>
            <a:endParaRPr lang="en-US"/>
          </a:p>
        </c:txPr>
        <c:crossAx val="339947928"/>
        <c:crosses val="autoZero"/>
        <c:auto val="1"/>
        <c:lblAlgn val="ctr"/>
        <c:lblOffset val="100"/>
        <c:noMultiLvlLbl val="0"/>
      </c:catAx>
      <c:valAx>
        <c:axId val="339947928"/>
        <c:scaling>
          <c:orientation val="minMax"/>
        </c:scaling>
        <c:delete val="1"/>
        <c:axPos val="l"/>
        <c:majorGridlines>
          <c:spPr>
            <a:ln w="12700" cap="flat" cmpd="sng" algn="ctr">
              <a:solidFill>
                <a:schemeClr val="tx1"/>
              </a:solidFill>
              <a:round/>
            </a:ln>
            <a:effectLst/>
          </c:spPr>
        </c:majorGridlines>
        <c:numFmt formatCode="General" sourceLinked="1"/>
        <c:majorTickMark val="none"/>
        <c:minorTickMark val="none"/>
        <c:tickLblPos val="nextTo"/>
        <c:crossAx val="339943616"/>
        <c:crosses val="autoZero"/>
        <c:crossBetween val="between"/>
      </c:valAx>
      <c:spPr>
        <a:noFill/>
        <a:ln>
          <a:noFill/>
        </a:ln>
        <a:effectLst/>
      </c:spPr>
    </c:plotArea>
    <c:legend>
      <c:legendPos val="b"/>
      <c:layout>
        <c:manualLayout>
          <c:xMode val="edge"/>
          <c:yMode val="edge"/>
          <c:x val="0.24963596722286896"/>
          <c:y val="0.92625640217418781"/>
          <c:w val="0.42662680428575173"/>
          <c:h val="4.5085258053318276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957456474316026E-2"/>
          <c:y val="0.10312499365618888"/>
          <c:w val="0.96008508705136797"/>
          <c:h val="0.76756866587299044"/>
        </c:manualLayout>
      </c:layout>
      <c:barChart>
        <c:barDir val="col"/>
        <c:grouping val="clustered"/>
        <c:varyColors val="0"/>
        <c:ser>
          <c:idx val="0"/>
          <c:order val="0"/>
          <c:tx>
            <c:strRef>
              <c:f>Sheet1!$B$1</c:f>
              <c:strCache>
                <c:ptCount val="1"/>
                <c:pt idx="0">
                  <c:v>Label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BB-4049-8F7A-6707837E8070}"/>
            </c:ext>
          </c:extLst>
        </c:ser>
        <c:ser>
          <c:idx val="1"/>
          <c:order val="1"/>
          <c:tx>
            <c:strRef>
              <c:f>Sheet1!$C$1</c:f>
              <c:strCache>
                <c:ptCount val="1"/>
                <c:pt idx="0">
                  <c:v>Label 2</c:v>
                </c:pt>
              </c:strCache>
            </c:strRef>
          </c:tx>
          <c:spPr>
            <a:solidFill>
              <a:schemeClr val="accent2"/>
            </a:solidFill>
            <a:ln w="25400">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BB-4049-8F7A-6707837E8070}"/>
            </c:ext>
          </c:extLst>
        </c:ser>
        <c:ser>
          <c:idx val="2"/>
          <c:order val="2"/>
          <c:tx>
            <c:strRef>
              <c:f>Sheet1!$D$1</c:f>
              <c:strCache>
                <c:ptCount val="1"/>
                <c:pt idx="0">
                  <c:v>Label 3</c:v>
                </c:pt>
              </c:strCache>
            </c:strRef>
          </c:tx>
          <c:spPr>
            <a:solidFill>
              <a:schemeClr val="accent3"/>
            </a:solidFill>
            <a:ln w="25400">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84BB-4049-8F7A-6707837E8070}"/>
            </c:ext>
          </c:extLst>
        </c:ser>
        <c:dLbls>
          <c:showLegendKey val="0"/>
          <c:showVal val="0"/>
          <c:showCatName val="0"/>
          <c:showSerName val="0"/>
          <c:showPercent val="0"/>
          <c:showBubbleSize val="0"/>
        </c:dLbls>
        <c:gapWidth val="150"/>
        <c:axId val="339948320"/>
        <c:axId val="339948712"/>
      </c:barChart>
      <c:catAx>
        <c:axId val="33994832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de-DE" sz="1197" b="0" i="0" u="none" strike="noStrike" kern="1200" baseline="0">
                <a:noFill/>
                <a:latin typeface="+mn-lt"/>
                <a:ea typeface="+mn-ea"/>
                <a:cs typeface="+mn-cs"/>
              </a:defRPr>
            </a:pPr>
            <a:endParaRPr lang="en-US"/>
          </a:p>
        </c:txPr>
        <c:crossAx val="339948712"/>
        <c:crosses val="autoZero"/>
        <c:auto val="1"/>
        <c:lblAlgn val="ctr"/>
        <c:lblOffset val="100"/>
        <c:noMultiLvlLbl val="0"/>
      </c:catAx>
      <c:valAx>
        <c:axId val="339948712"/>
        <c:scaling>
          <c:orientation val="minMax"/>
        </c:scaling>
        <c:delete val="1"/>
        <c:axPos val="l"/>
        <c:majorGridlines>
          <c:spPr>
            <a:ln w="12700" cap="flat" cmpd="sng" algn="ctr">
              <a:solidFill>
                <a:schemeClr val="tx1"/>
              </a:solidFill>
              <a:round/>
            </a:ln>
            <a:effectLst/>
          </c:spPr>
        </c:majorGridlines>
        <c:numFmt formatCode="General" sourceLinked="1"/>
        <c:majorTickMark val="none"/>
        <c:minorTickMark val="none"/>
        <c:tickLblPos val="nextTo"/>
        <c:crossAx val="339948320"/>
        <c:crosses val="autoZero"/>
        <c:crossBetween val="between"/>
      </c:valAx>
      <c:spPr>
        <a:noFill/>
        <a:ln>
          <a:noFill/>
        </a:ln>
        <a:effectLst/>
      </c:spPr>
    </c:plotArea>
    <c:legend>
      <c:legendPos val="b"/>
      <c:layout>
        <c:manualLayout>
          <c:xMode val="edge"/>
          <c:yMode val="edge"/>
          <c:x val="0.24963596722286896"/>
          <c:y val="0.92625640217418781"/>
          <c:w val="0.499054196246911"/>
          <c:h val="5.7351616602082461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Colour bar</c:v>
                </c:pt>
              </c:strCache>
            </c:strRef>
          </c:tx>
          <c:spPr>
            <a:solidFill>
              <a:schemeClr val="accent1"/>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4D4C-684D-A002-97FDFAD116B6}"/>
              </c:ext>
            </c:extLst>
          </c:dPt>
          <c:dPt>
            <c:idx val="1"/>
            <c:invertIfNegative val="0"/>
            <c:bubble3D val="0"/>
            <c:extLst xmlns:c16r2="http://schemas.microsoft.com/office/drawing/2015/06/chart">
              <c:ext xmlns:c16="http://schemas.microsoft.com/office/drawing/2014/chart" uri="{C3380CC4-5D6E-409C-BE32-E72D297353CC}">
                <c16:uniqueId val="{00000003-4D4C-684D-A002-97FDFAD116B6}"/>
              </c:ext>
            </c:extLst>
          </c:dPt>
          <c:dPt>
            <c:idx val="2"/>
            <c:invertIfNegative val="0"/>
            <c:bubble3D val="0"/>
            <c:extLst xmlns:c16r2="http://schemas.microsoft.com/office/drawing/2015/06/chart">
              <c:ext xmlns:c16="http://schemas.microsoft.com/office/drawing/2014/chart" uri="{C3380CC4-5D6E-409C-BE32-E72D297353CC}">
                <c16:uniqueId val="{00000005-4D4C-684D-A002-97FDFAD116B6}"/>
              </c:ext>
            </c:extLst>
          </c:dPt>
          <c:dPt>
            <c:idx val="3"/>
            <c:invertIfNegative val="0"/>
            <c:bubble3D val="0"/>
            <c:extLst xmlns:c16r2="http://schemas.microsoft.com/office/drawing/2015/06/chart">
              <c:ext xmlns:c16="http://schemas.microsoft.com/office/drawing/2014/chart" uri="{C3380CC4-5D6E-409C-BE32-E72D297353CC}">
                <c16:uniqueId val="{00000006-4D4C-684D-A002-97FDFAD116B6}"/>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10</c:v>
                </c:pt>
                <c:pt idx="1">
                  <c:v>35</c:v>
                </c:pt>
                <c:pt idx="2">
                  <c:v>76</c:v>
                </c:pt>
                <c:pt idx="3">
                  <c:v>60</c:v>
                </c:pt>
              </c:numCache>
            </c:numRef>
          </c:val>
          <c:extLst xmlns:c16r2="http://schemas.microsoft.com/office/drawing/2015/06/chart">
            <c:ext xmlns:c16="http://schemas.microsoft.com/office/drawing/2014/chart" uri="{C3380CC4-5D6E-409C-BE32-E72D297353CC}">
              <c16:uniqueId val="{00000007-4D4C-684D-A002-97FDFAD116B6}"/>
            </c:ext>
          </c:extLst>
        </c:ser>
        <c:ser>
          <c:idx val="1"/>
          <c:order val="1"/>
          <c:tx>
            <c:strRef>
              <c:f>Sheet1!$C$1</c:f>
              <c:strCache>
                <c:ptCount val="1"/>
                <c:pt idx="0">
                  <c:v>gray section</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90</c:v>
                </c:pt>
                <c:pt idx="1">
                  <c:v>65</c:v>
                </c:pt>
                <c:pt idx="2">
                  <c:v>24</c:v>
                </c:pt>
                <c:pt idx="3">
                  <c:v>40</c:v>
                </c:pt>
              </c:numCache>
            </c:numRef>
          </c:val>
          <c:extLst xmlns:c16r2="http://schemas.microsoft.com/office/drawing/2015/06/chart">
            <c:ext xmlns:c16="http://schemas.microsoft.com/office/drawing/2014/chart" uri="{C3380CC4-5D6E-409C-BE32-E72D297353CC}">
              <c16:uniqueId val="{00000008-4D4C-684D-A002-97FDFAD116B6}"/>
            </c:ext>
          </c:extLst>
        </c:ser>
        <c:dLbls>
          <c:showLegendKey val="0"/>
          <c:showVal val="0"/>
          <c:showCatName val="0"/>
          <c:showSerName val="0"/>
          <c:showPercent val="0"/>
          <c:showBubbleSize val="0"/>
        </c:dLbls>
        <c:gapWidth val="157"/>
        <c:overlap val="100"/>
        <c:axId val="339949104"/>
        <c:axId val="339949496"/>
      </c:barChart>
      <c:catAx>
        <c:axId val="339949104"/>
        <c:scaling>
          <c:orientation val="minMax"/>
        </c:scaling>
        <c:delete val="1"/>
        <c:axPos val="l"/>
        <c:numFmt formatCode="General" sourceLinked="0"/>
        <c:majorTickMark val="out"/>
        <c:minorTickMark val="none"/>
        <c:tickLblPos val="nextTo"/>
        <c:crossAx val="339949496"/>
        <c:crosses val="autoZero"/>
        <c:auto val="1"/>
        <c:lblAlgn val="ctr"/>
        <c:lblOffset val="100"/>
        <c:noMultiLvlLbl val="0"/>
      </c:catAx>
      <c:valAx>
        <c:axId val="339949496"/>
        <c:scaling>
          <c:orientation val="minMax"/>
        </c:scaling>
        <c:delete val="1"/>
        <c:axPos val="b"/>
        <c:majorGridlines>
          <c:spPr>
            <a:ln w="6350" cap="flat" cmpd="sng" algn="ctr">
              <a:noFill/>
              <a:prstDash val="solid"/>
              <a:round/>
            </a:ln>
            <a:effectLst/>
          </c:spPr>
        </c:majorGridlines>
        <c:numFmt formatCode="0%" sourceLinked="1"/>
        <c:majorTickMark val="out"/>
        <c:minorTickMark val="none"/>
        <c:tickLblPos val="nextTo"/>
        <c:crossAx val="339949104"/>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Colour bar</c:v>
                </c:pt>
              </c:strCache>
            </c:strRef>
          </c:tx>
          <c:spPr>
            <a:solidFill>
              <a:schemeClr val="accent1"/>
            </a:solidFill>
          </c:spPr>
          <c:invertIfNegative val="0"/>
          <c:dPt>
            <c:idx val="0"/>
            <c:invertIfNegative val="0"/>
            <c:bubble3D val="0"/>
            <c:spPr>
              <a:solidFill>
                <a:schemeClr val="accent6"/>
              </a:solidFill>
            </c:spPr>
            <c:extLst xmlns:c16r2="http://schemas.microsoft.com/office/drawing/2015/06/chart">
              <c:ext xmlns:c16="http://schemas.microsoft.com/office/drawing/2014/chart" uri="{C3380CC4-5D6E-409C-BE32-E72D297353CC}">
                <c16:uniqueId val="{00000001-B38B-41CF-AA0A-A7C6A1BCB983}"/>
              </c:ext>
            </c:extLst>
          </c:dPt>
          <c:dPt>
            <c:idx val="1"/>
            <c:invertIfNegative val="0"/>
            <c:bubble3D val="0"/>
            <c:spPr>
              <a:solidFill>
                <a:schemeClr val="accent3"/>
              </a:solidFill>
            </c:spPr>
            <c:extLst xmlns:c16r2="http://schemas.microsoft.com/office/drawing/2015/06/chart">
              <c:ext xmlns:c16="http://schemas.microsoft.com/office/drawing/2014/chart" uri="{C3380CC4-5D6E-409C-BE32-E72D297353CC}">
                <c16:uniqueId val="{00000003-B38B-41CF-AA0A-A7C6A1BCB983}"/>
              </c:ext>
            </c:extLst>
          </c:dPt>
          <c:dPt>
            <c:idx val="2"/>
            <c:invertIfNegative val="0"/>
            <c:bubble3D val="0"/>
            <c:spPr>
              <a:solidFill>
                <a:schemeClr val="accent2"/>
              </a:solidFill>
            </c:spPr>
            <c:extLst xmlns:c16r2="http://schemas.microsoft.com/office/drawing/2015/06/chart">
              <c:ext xmlns:c16="http://schemas.microsoft.com/office/drawing/2014/chart" uri="{C3380CC4-5D6E-409C-BE32-E72D297353CC}">
                <c16:uniqueId val="{00000005-B38B-41CF-AA0A-A7C6A1BCB983}"/>
              </c:ext>
            </c:extLst>
          </c:dPt>
          <c:dPt>
            <c:idx val="3"/>
            <c:invertIfNegative val="0"/>
            <c:bubble3D val="0"/>
            <c:extLst xmlns:c16r2="http://schemas.microsoft.com/office/drawing/2015/06/chart">
              <c:ext xmlns:c16="http://schemas.microsoft.com/office/drawing/2014/chart" uri="{C3380CC4-5D6E-409C-BE32-E72D297353CC}">
                <c16:uniqueId val="{00000006-B38B-41CF-AA0A-A7C6A1BCB983}"/>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10</c:v>
                </c:pt>
                <c:pt idx="1">
                  <c:v>35</c:v>
                </c:pt>
                <c:pt idx="2">
                  <c:v>76</c:v>
                </c:pt>
                <c:pt idx="3">
                  <c:v>60</c:v>
                </c:pt>
              </c:numCache>
            </c:numRef>
          </c:val>
          <c:extLst xmlns:c16r2="http://schemas.microsoft.com/office/drawing/2015/06/chart">
            <c:ext xmlns:c16="http://schemas.microsoft.com/office/drawing/2014/chart" uri="{C3380CC4-5D6E-409C-BE32-E72D297353CC}">
              <c16:uniqueId val="{00000007-B38B-41CF-AA0A-A7C6A1BCB983}"/>
            </c:ext>
          </c:extLst>
        </c:ser>
        <c:ser>
          <c:idx val="1"/>
          <c:order val="1"/>
          <c:tx>
            <c:strRef>
              <c:f>Sheet1!$C$1</c:f>
              <c:strCache>
                <c:ptCount val="1"/>
                <c:pt idx="0">
                  <c:v>gray section</c:v>
                </c:pt>
              </c:strCache>
            </c:strRef>
          </c:tx>
          <c:spPr>
            <a:solidFill>
              <a:schemeClr val="bg1">
                <a:lumMod val="85000"/>
              </a:scheme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90</c:v>
                </c:pt>
                <c:pt idx="1">
                  <c:v>65</c:v>
                </c:pt>
                <c:pt idx="2">
                  <c:v>24</c:v>
                </c:pt>
                <c:pt idx="3">
                  <c:v>40</c:v>
                </c:pt>
              </c:numCache>
            </c:numRef>
          </c:val>
          <c:extLst xmlns:c16r2="http://schemas.microsoft.com/office/drawing/2015/06/chart">
            <c:ext xmlns:c16="http://schemas.microsoft.com/office/drawing/2014/chart" uri="{C3380CC4-5D6E-409C-BE32-E72D297353CC}">
              <c16:uniqueId val="{00000008-B38B-41CF-AA0A-A7C6A1BCB983}"/>
            </c:ext>
          </c:extLst>
        </c:ser>
        <c:dLbls>
          <c:showLegendKey val="0"/>
          <c:showVal val="0"/>
          <c:showCatName val="0"/>
          <c:showSerName val="0"/>
          <c:showPercent val="0"/>
          <c:showBubbleSize val="0"/>
        </c:dLbls>
        <c:gapWidth val="157"/>
        <c:overlap val="100"/>
        <c:axId val="339943224"/>
        <c:axId val="339950280"/>
      </c:barChart>
      <c:catAx>
        <c:axId val="339943224"/>
        <c:scaling>
          <c:orientation val="minMax"/>
        </c:scaling>
        <c:delete val="1"/>
        <c:axPos val="l"/>
        <c:numFmt formatCode="General" sourceLinked="0"/>
        <c:majorTickMark val="out"/>
        <c:minorTickMark val="none"/>
        <c:tickLblPos val="nextTo"/>
        <c:crossAx val="339950280"/>
        <c:crosses val="autoZero"/>
        <c:auto val="1"/>
        <c:lblAlgn val="ctr"/>
        <c:lblOffset val="100"/>
        <c:noMultiLvlLbl val="0"/>
      </c:catAx>
      <c:valAx>
        <c:axId val="339950280"/>
        <c:scaling>
          <c:orientation val="minMax"/>
        </c:scaling>
        <c:delete val="1"/>
        <c:axPos val="b"/>
        <c:majorGridlines>
          <c:spPr>
            <a:ln>
              <a:noFill/>
            </a:ln>
          </c:spPr>
        </c:majorGridlines>
        <c:numFmt formatCode="0%" sourceLinked="1"/>
        <c:majorTickMark val="out"/>
        <c:minorTickMark val="none"/>
        <c:tickLblPos val="nextTo"/>
        <c:crossAx val="3399432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204121555118113"/>
          <c:y val="0.11794505918152934"/>
          <c:w val="0.51591756889763785"/>
          <c:h val="0.77387630574087685"/>
        </c:manualLayout>
      </c:layout>
      <c:doughnutChart>
        <c:varyColors val="1"/>
        <c:ser>
          <c:idx val="0"/>
          <c:order val="0"/>
          <c:tx>
            <c:strRef>
              <c:f>Sheet1!$B$1</c:f>
              <c:strCache>
                <c:ptCount val="1"/>
                <c:pt idx="0">
                  <c:v>Sales</c:v>
                </c:pt>
              </c:strCache>
            </c:strRef>
          </c:tx>
          <c:spPr>
            <a:ln w="25400">
              <a:solidFill>
                <a:schemeClr val="bg1"/>
              </a:solidFill>
            </a:ln>
            <a:scene3d>
              <a:camera prst="orthographicFront"/>
              <a:lightRig rig="brightRoom" dir="t"/>
            </a:scene3d>
            <a:sp3d prstMaterial="flat">
              <a:contourClr>
                <a:srgbClr val="000000"/>
              </a:contourClr>
            </a:sp3d>
          </c:spPr>
          <c:dPt>
            <c:idx val="0"/>
            <c:bubble3D val="0"/>
            <c:spPr>
              <a:solidFill>
                <a:schemeClr val="accent1"/>
              </a:solidFill>
              <a:ln w="25400">
                <a:solidFill>
                  <a:schemeClr val="bg1"/>
                </a:solidFill>
              </a:ln>
              <a:effectLst/>
              <a:scene3d>
                <a:camera prst="orthographicFront"/>
                <a:lightRig rig="brightRoom" dir="t"/>
              </a:scene3d>
              <a:sp3d prstMaterial="flat">
                <a:contourClr>
                  <a:srgbClr val="000000"/>
                </a:contourClr>
              </a:sp3d>
            </c:spPr>
            <c:extLst xmlns:c16r2="http://schemas.microsoft.com/office/drawing/2015/06/chart">
              <c:ext xmlns:c16="http://schemas.microsoft.com/office/drawing/2014/chart" uri="{C3380CC4-5D6E-409C-BE32-E72D297353CC}">
                <c16:uniqueId val="{00000001-58CB-7842-9A14-9AF4A6F05D67}"/>
              </c:ext>
            </c:extLst>
          </c:dPt>
          <c:dPt>
            <c:idx val="1"/>
            <c:bubble3D val="0"/>
            <c:spPr>
              <a:solidFill>
                <a:schemeClr val="accent2"/>
              </a:solidFill>
              <a:ln w="25400">
                <a:solidFill>
                  <a:schemeClr val="bg1"/>
                </a:solidFill>
              </a:ln>
              <a:effectLst/>
              <a:scene3d>
                <a:camera prst="orthographicFront"/>
                <a:lightRig rig="brightRoom" dir="t"/>
              </a:scene3d>
              <a:sp3d prstMaterial="flat">
                <a:contourClr>
                  <a:srgbClr val="000000"/>
                </a:contourClr>
              </a:sp3d>
            </c:spPr>
            <c:extLst xmlns:c16r2="http://schemas.microsoft.com/office/drawing/2015/06/chart">
              <c:ext xmlns:c16="http://schemas.microsoft.com/office/drawing/2014/chart" uri="{C3380CC4-5D6E-409C-BE32-E72D297353CC}">
                <c16:uniqueId val="{00000003-58CB-7842-9A14-9AF4A6F05D67}"/>
              </c:ext>
            </c:extLst>
          </c:dPt>
          <c:dPt>
            <c:idx val="2"/>
            <c:bubble3D val="0"/>
            <c:spPr>
              <a:solidFill>
                <a:schemeClr val="accent3"/>
              </a:solidFill>
              <a:ln w="25400">
                <a:solidFill>
                  <a:schemeClr val="bg1"/>
                </a:solidFill>
              </a:ln>
              <a:effectLst/>
              <a:scene3d>
                <a:camera prst="orthographicFront"/>
                <a:lightRig rig="brightRoom" dir="t"/>
              </a:scene3d>
              <a:sp3d prstMaterial="flat">
                <a:contourClr>
                  <a:srgbClr val="000000"/>
                </a:contourClr>
              </a:sp3d>
            </c:spPr>
            <c:extLst xmlns:c16r2="http://schemas.microsoft.com/office/drawing/2015/06/chart">
              <c:ext xmlns:c16="http://schemas.microsoft.com/office/drawing/2014/chart" uri="{C3380CC4-5D6E-409C-BE32-E72D297353CC}">
                <c16:uniqueId val="{00000005-58CB-7842-9A14-9AF4A6F05D67}"/>
              </c:ext>
            </c:extLst>
          </c:dPt>
          <c:dPt>
            <c:idx val="3"/>
            <c:bubble3D val="0"/>
            <c:spPr>
              <a:solidFill>
                <a:schemeClr val="accent6"/>
              </a:solidFill>
              <a:ln w="25400">
                <a:solidFill>
                  <a:schemeClr val="bg1"/>
                </a:solidFill>
              </a:ln>
              <a:effectLst/>
              <a:scene3d>
                <a:camera prst="orthographicFront"/>
                <a:lightRig rig="brightRoom" dir="t"/>
              </a:scene3d>
              <a:sp3d prstMaterial="flat">
                <a:contourClr>
                  <a:srgbClr val="000000"/>
                </a:contourClr>
              </a:sp3d>
            </c:spPr>
            <c:extLst xmlns:c16r2="http://schemas.microsoft.com/office/drawing/2015/06/chart">
              <c:ext xmlns:c16="http://schemas.microsoft.com/office/drawing/2014/chart" uri="{C3380CC4-5D6E-409C-BE32-E72D297353CC}">
                <c16:uniqueId val="{00000007-58CB-7842-9A14-9AF4A6F05D67}"/>
              </c:ext>
            </c:extLst>
          </c:dPt>
          <c:dLbls>
            <c:spPr>
              <a:noFill/>
              <a:ln>
                <a:noFill/>
              </a:ln>
              <a:effectLst/>
            </c:spPr>
            <c:txPr>
              <a:bodyPr rot="0" spcFirstLastPara="1" vertOverflow="overflow" horzOverflow="overflow" vert="horz" wrap="square" lIns="38100" tIns="19050" rIns="38100" bIns="19050" anchor="ctr" anchorCtr="1">
                <a:spAutoFit/>
              </a:bodyPr>
              <a:lstStyle/>
              <a:p>
                <a:pPr>
                  <a:defRPr sz="2400" b="1"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7.2</c:v>
                </c:pt>
                <c:pt idx="1">
                  <c:v>3.2</c:v>
                </c:pt>
                <c:pt idx="2">
                  <c:v>1.4</c:v>
                </c:pt>
                <c:pt idx="3">
                  <c:v>1.2</c:v>
                </c:pt>
              </c:numCache>
            </c:numRef>
          </c:val>
          <c:extLst xmlns:c16r2="http://schemas.microsoft.com/office/drawing/2015/06/chart">
            <c:ext xmlns:c16="http://schemas.microsoft.com/office/drawing/2014/chart" uri="{C3380CC4-5D6E-409C-BE32-E72D297353CC}">
              <c16:uniqueId val="{00000008-58CB-7842-9A14-9AF4A6F05D67}"/>
            </c:ext>
          </c:extLst>
        </c:ser>
        <c:dLbls>
          <c:showLegendKey val="0"/>
          <c:showVal val="0"/>
          <c:showCatName val="0"/>
          <c:showSerName val="0"/>
          <c:showPercent val="1"/>
          <c:showBubbleSize val="0"/>
          <c:showLeaderLines val="1"/>
        </c:dLbls>
        <c:firstSliceAng val="0"/>
        <c:holeSize val="40"/>
      </c:doughnutChart>
      <c:spPr>
        <a:noFill/>
        <a:ln>
          <a:noFill/>
        </a:ln>
        <a:effectLst/>
      </c:spPr>
    </c:plotArea>
    <c:legend>
      <c:legendPos val="t"/>
      <c:layout>
        <c:manualLayout>
          <c:xMode val="edge"/>
          <c:yMode val="edge"/>
          <c:x val="0.27062007874015748"/>
          <c:y val="0.93686712986791787"/>
          <c:w val="0.44938471948818898"/>
          <c:h val="4.7962349411764922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number</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7E16-4364-A9A4-741AF6EFF05D}"/>
              </c:ext>
            </c:extLst>
          </c:dPt>
          <c:dPt>
            <c:idx val="1"/>
            <c:bubble3D val="0"/>
            <c:spPr>
              <a:solidFill>
                <a:schemeClr val="bg2"/>
              </a:solidFill>
              <a:ln w="19050">
                <a:solidFill>
                  <a:schemeClr val="lt1"/>
                </a:solidFill>
              </a:ln>
              <a:effectLst/>
            </c:spPr>
            <c:extLst xmlns:c16r2="http://schemas.microsoft.com/office/drawing/2015/06/chart">
              <c:ext xmlns:c16="http://schemas.microsoft.com/office/drawing/2014/chart" uri="{C3380CC4-5D6E-409C-BE32-E72D297353CC}">
                <c16:uniqueId val="{00000003-7E16-4364-A9A4-741AF6EFF05D}"/>
              </c:ext>
            </c:extLst>
          </c:dPt>
          <c:cat>
            <c:strRef>
              <c:f>Sheet1!$A$2:$A$3</c:f>
              <c:strCache>
                <c:ptCount val="2"/>
                <c:pt idx="0">
                  <c:v>colour portion</c:v>
                </c:pt>
                <c:pt idx="1">
                  <c:v>light grey portion</c:v>
                </c:pt>
              </c:strCache>
            </c:strRef>
          </c:cat>
          <c:val>
            <c:numRef>
              <c:f>Sheet1!$B$2:$B$3</c:f>
              <c:numCache>
                <c:formatCode>General</c:formatCode>
                <c:ptCount val="2"/>
                <c:pt idx="0">
                  <c:v>65</c:v>
                </c:pt>
                <c:pt idx="1">
                  <c:v>35</c:v>
                </c:pt>
              </c:numCache>
            </c:numRef>
          </c:val>
          <c:extLst xmlns:c16r2="http://schemas.microsoft.com/office/drawing/2015/06/chart">
            <c:ext xmlns:c16="http://schemas.microsoft.com/office/drawing/2014/chart" uri="{C3380CC4-5D6E-409C-BE32-E72D297353CC}">
              <c16:uniqueId val="{00000004-7E16-4364-A9A4-741AF6EFF05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number</c:v>
                </c:pt>
              </c:strCache>
            </c:strRef>
          </c:tx>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9DFF-4D97-B8E0-F0C76E050691}"/>
              </c:ext>
            </c:extLst>
          </c:dPt>
          <c:dPt>
            <c:idx val="1"/>
            <c:bubble3D val="0"/>
            <c:spPr>
              <a:solidFill>
                <a:schemeClr val="bg2"/>
              </a:solidFill>
              <a:ln w="19050">
                <a:solidFill>
                  <a:schemeClr val="lt1"/>
                </a:solidFill>
              </a:ln>
              <a:effectLst/>
            </c:spPr>
            <c:extLst xmlns:c16r2="http://schemas.microsoft.com/office/drawing/2015/06/chart">
              <c:ext xmlns:c16="http://schemas.microsoft.com/office/drawing/2014/chart" uri="{C3380CC4-5D6E-409C-BE32-E72D297353CC}">
                <c16:uniqueId val="{00000003-9DFF-4D97-B8E0-F0C76E050691}"/>
              </c:ext>
            </c:extLst>
          </c:dPt>
          <c:cat>
            <c:strRef>
              <c:f>Sheet1!$A$2:$A$3</c:f>
              <c:strCache>
                <c:ptCount val="2"/>
                <c:pt idx="0">
                  <c:v>colour portion</c:v>
                </c:pt>
                <c:pt idx="1">
                  <c:v>light grey portion</c:v>
                </c:pt>
              </c:strCache>
            </c:strRef>
          </c:cat>
          <c:val>
            <c:numRef>
              <c:f>Sheet1!$B$2:$B$3</c:f>
              <c:numCache>
                <c:formatCode>General</c:formatCode>
                <c:ptCount val="2"/>
                <c:pt idx="0">
                  <c:v>33</c:v>
                </c:pt>
                <c:pt idx="1">
                  <c:v>67</c:v>
                </c:pt>
              </c:numCache>
            </c:numRef>
          </c:val>
          <c:extLst xmlns:c16r2="http://schemas.microsoft.com/office/drawing/2015/06/chart">
            <c:ext xmlns:c16="http://schemas.microsoft.com/office/drawing/2014/chart" uri="{C3380CC4-5D6E-409C-BE32-E72D297353CC}">
              <c16:uniqueId val="{00000004-9DFF-4D97-B8E0-F0C76E05069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number</c:v>
                </c:pt>
              </c:strCache>
            </c:strRef>
          </c:tx>
          <c:dPt>
            <c:idx val="0"/>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1-2FC4-43E0-8C9E-2940BA69CCAC}"/>
              </c:ext>
            </c:extLst>
          </c:dPt>
          <c:dPt>
            <c:idx val="1"/>
            <c:bubble3D val="0"/>
            <c:spPr>
              <a:solidFill>
                <a:schemeClr val="bg2"/>
              </a:solidFill>
              <a:ln w="19050">
                <a:solidFill>
                  <a:schemeClr val="lt1"/>
                </a:solidFill>
              </a:ln>
              <a:effectLst/>
            </c:spPr>
            <c:extLst xmlns:c16r2="http://schemas.microsoft.com/office/drawing/2015/06/chart">
              <c:ext xmlns:c16="http://schemas.microsoft.com/office/drawing/2014/chart" uri="{C3380CC4-5D6E-409C-BE32-E72D297353CC}">
                <c16:uniqueId val="{00000003-2FC4-43E0-8C9E-2940BA69CCAC}"/>
              </c:ext>
            </c:extLst>
          </c:dPt>
          <c:cat>
            <c:strRef>
              <c:f>Sheet1!$A$2:$A$3</c:f>
              <c:strCache>
                <c:ptCount val="2"/>
                <c:pt idx="0">
                  <c:v>colour portion</c:v>
                </c:pt>
                <c:pt idx="1">
                  <c:v>light grey portion</c:v>
                </c:pt>
              </c:strCache>
            </c:strRef>
          </c:cat>
          <c:val>
            <c:numRef>
              <c:f>Sheet1!$B$2:$B$3</c:f>
              <c:numCache>
                <c:formatCode>General</c:formatCode>
                <c:ptCount val="2"/>
                <c:pt idx="0">
                  <c:v>15</c:v>
                </c:pt>
                <c:pt idx="1">
                  <c:v>85</c:v>
                </c:pt>
              </c:numCache>
            </c:numRef>
          </c:val>
          <c:extLst xmlns:c16r2="http://schemas.microsoft.com/office/drawing/2015/06/chart">
            <c:ext xmlns:c16="http://schemas.microsoft.com/office/drawing/2014/chart" uri="{C3380CC4-5D6E-409C-BE32-E72D297353CC}">
              <c16:uniqueId val="{00000004-2FC4-43E0-8C9E-2940BA69CCA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8732E-B1FE-034D-B4D1-73AD126D222A}" type="doc">
      <dgm:prSet loTypeId="urn:microsoft.com/office/officeart/2009/3/layout/HorizontalOrganizationChart" loCatId="" qsTypeId="urn:microsoft.com/office/officeart/2005/8/quickstyle/simple1" qsCatId="simple" csTypeId="urn:microsoft.com/office/officeart/2005/8/colors/colorful1" csCatId="colorful" phldr="1"/>
      <dgm:spPr/>
      <dgm:t>
        <a:bodyPr/>
        <a:lstStyle/>
        <a:p>
          <a:endParaRPr lang="de-DE"/>
        </a:p>
      </dgm:t>
    </dgm:pt>
    <dgm:pt modelId="{334919B4-B107-6E4D-9EA2-A80CB8508E3E}">
      <dgm:prSet phldrT="[Text]" custT="1"/>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050A555F-C085-6340-9991-8BA54EC16B46}" type="parTrans" cxnId="{CC2582A7-DEE7-1642-A249-AD817E1B8662}">
      <dgm:prSet/>
      <dgm:spPr/>
      <dgm:t>
        <a:bodyPr/>
        <a:lstStyle/>
        <a:p>
          <a:endParaRPr lang="en-GB" sz="1000" noProof="0" dirty="0">
            <a:latin typeface="+mn-lt"/>
          </a:endParaRPr>
        </a:p>
      </dgm:t>
    </dgm:pt>
    <dgm:pt modelId="{3FFB7FD0-FA92-C24D-95B5-82B97C55CA58}" type="sibTrans" cxnId="{CC2582A7-DEE7-1642-A249-AD817E1B8662}">
      <dgm:prSet/>
      <dgm:spPr/>
      <dgm:t>
        <a:bodyPr/>
        <a:lstStyle/>
        <a:p>
          <a:endParaRPr lang="en-GB" sz="1000" noProof="0" dirty="0">
            <a:latin typeface="+mn-lt"/>
          </a:endParaRPr>
        </a:p>
      </dgm:t>
    </dgm:pt>
    <dgm:pt modelId="{638BBFC4-F72D-C64A-9FC1-2052D263B57A}">
      <dgm:prSet phldrT="[Text]" custT="1"/>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089C8128-DEF3-194A-96B9-8C9FC3F1CDEA}" type="parTrans" cxnId="{C24F91FD-0B7E-C347-967B-10B4CEF0F5CD}">
      <dgm:prSet custT="1"/>
      <dgm:spPr>
        <a:ln>
          <a:solidFill>
            <a:srgbClr val="929288"/>
          </a:solidFill>
        </a:ln>
      </dgm:spPr>
      <dgm:t>
        <a:bodyPr/>
        <a:lstStyle/>
        <a:p>
          <a:endParaRPr lang="en-GB" sz="1000" baseline="0" noProof="0" dirty="0">
            <a:latin typeface="+mn-lt"/>
          </a:endParaRPr>
        </a:p>
      </dgm:t>
    </dgm:pt>
    <dgm:pt modelId="{384F7C1A-219B-ED44-9B34-8EF06C296712}" type="sibTrans" cxnId="{C24F91FD-0B7E-C347-967B-10B4CEF0F5CD}">
      <dgm:prSet/>
      <dgm:spPr/>
      <dgm:t>
        <a:bodyPr/>
        <a:lstStyle/>
        <a:p>
          <a:endParaRPr lang="en-GB" sz="1000" noProof="0" dirty="0">
            <a:latin typeface="+mn-lt"/>
          </a:endParaRPr>
        </a:p>
      </dgm:t>
    </dgm:pt>
    <dgm:pt modelId="{6173D09C-D884-624B-8B08-D85696A3018A}">
      <dgm:prSet phldrT="[Text]" custT="1"/>
      <dgm:spPr>
        <a:solidFill>
          <a:schemeClr val="accent1"/>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087BD810-8EBC-8846-8CFA-93ED988548BA}" type="parTrans" cxnId="{57E399E2-A7CD-594E-A40F-5707ADFE538B}">
      <dgm:prSet custT="1"/>
      <dgm:spPr>
        <a:ln>
          <a:solidFill>
            <a:srgbClr val="929288"/>
          </a:solidFill>
        </a:ln>
      </dgm:spPr>
      <dgm:t>
        <a:bodyPr/>
        <a:lstStyle/>
        <a:p>
          <a:endParaRPr lang="en-GB" sz="1000" baseline="0" noProof="0" dirty="0">
            <a:latin typeface="+mn-lt"/>
          </a:endParaRPr>
        </a:p>
      </dgm:t>
    </dgm:pt>
    <dgm:pt modelId="{43D1FBC0-7E5D-2B48-ABBF-DAFB9AD4E9A2}" type="sibTrans" cxnId="{57E399E2-A7CD-594E-A40F-5707ADFE538B}">
      <dgm:prSet/>
      <dgm:spPr/>
      <dgm:t>
        <a:bodyPr/>
        <a:lstStyle/>
        <a:p>
          <a:endParaRPr lang="en-GB" sz="1000" noProof="0" dirty="0">
            <a:latin typeface="+mn-lt"/>
          </a:endParaRPr>
        </a:p>
      </dgm:t>
    </dgm:pt>
    <dgm:pt modelId="{69B7F3C8-A94B-7544-84E5-44553B95B0E0}">
      <dgm:prSet phldrT="[Text]" custT="1"/>
      <dgm:spPr>
        <a:solidFill>
          <a:schemeClr val="accent1"/>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97BA3FEF-76B2-7A4F-BF8F-D2C32002EFCD}" type="parTrans" cxnId="{CE11A9EF-4FC7-EE4B-86FF-0A735B67D6B1}">
      <dgm:prSet custT="1"/>
      <dgm:spPr>
        <a:ln>
          <a:solidFill>
            <a:srgbClr val="929288"/>
          </a:solidFill>
        </a:ln>
      </dgm:spPr>
      <dgm:t>
        <a:bodyPr/>
        <a:lstStyle/>
        <a:p>
          <a:endParaRPr lang="en-GB" sz="1000" baseline="0" noProof="0" dirty="0">
            <a:latin typeface="+mn-lt"/>
          </a:endParaRPr>
        </a:p>
      </dgm:t>
    </dgm:pt>
    <dgm:pt modelId="{FF0B158D-CD3C-964C-A218-3328ED8FEC20}" type="sibTrans" cxnId="{CE11A9EF-4FC7-EE4B-86FF-0A735B67D6B1}">
      <dgm:prSet/>
      <dgm:spPr/>
      <dgm:t>
        <a:bodyPr/>
        <a:lstStyle/>
        <a:p>
          <a:endParaRPr lang="en-GB" sz="1000" noProof="0" dirty="0">
            <a:latin typeface="+mn-lt"/>
          </a:endParaRPr>
        </a:p>
      </dgm:t>
    </dgm:pt>
    <dgm:pt modelId="{22DDBEF6-3E10-7D4B-899B-16B28ECA42EC}">
      <dgm:prSet phldrT="[Text]" custT="1"/>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31226FD3-613D-5940-8F23-32D972A75AC3}" type="parTrans" cxnId="{B0326709-FCD4-9944-88EF-1DAE3FF35259}">
      <dgm:prSet custT="1"/>
      <dgm:spPr>
        <a:ln>
          <a:solidFill>
            <a:srgbClr val="929288"/>
          </a:solidFill>
        </a:ln>
      </dgm:spPr>
      <dgm:t>
        <a:bodyPr/>
        <a:lstStyle/>
        <a:p>
          <a:endParaRPr lang="en-GB" sz="1000" baseline="0" noProof="0" dirty="0">
            <a:latin typeface="+mn-lt"/>
          </a:endParaRPr>
        </a:p>
      </dgm:t>
    </dgm:pt>
    <dgm:pt modelId="{E709FB8A-882D-D14C-B7DD-73BCBC58DCAC}" type="sibTrans" cxnId="{B0326709-FCD4-9944-88EF-1DAE3FF35259}">
      <dgm:prSet/>
      <dgm:spPr/>
      <dgm:t>
        <a:bodyPr/>
        <a:lstStyle/>
        <a:p>
          <a:endParaRPr lang="en-GB" sz="1000" noProof="0" dirty="0">
            <a:latin typeface="+mn-lt"/>
          </a:endParaRPr>
        </a:p>
      </dgm:t>
    </dgm:pt>
    <dgm:pt modelId="{474A2A62-32C3-1247-9120-6CC381C8CEB0}">
      <dgm:prSet phldrT="[Text]" custT="1"/>
      <dgm:spPr>
        <a:solidFill>
          <a:schemeClr val="accent1"/>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DE6FB1AD-61EE-2446-A0DD-73E7A7B7AF33}" type="parTrans" cxnId="{A3355408-F83B-C547-8E7B-23C34E2F9A87}">
      <dgm:prSet custT="1"/>
      <dgm:spPr>
        <a:ln>
          <a:solidFill>
            <a:srgbClr val="929288"/>
          </a:solidFill>
        </a:ln>
      </dgm:spPr>
      <dgm:t>
        <a:bodyPr/>
        <a:lstStyle/>
        <a:p>
          <a:endParaRPr lang="en-GB" sz="1000" baseline="0" noProof="0" dirty="0">
            <a:latin typeface="+mn-lt"/>
          </a:endParaRPr>
        </a:p>
      </dgm:t>
    </dgm:pt>
    <dgm:pt modelId="{CD454D48-4D6A-2041-A94E-BDD6E9FCAE68}" type="sibTrans" cxnId="{A3355408-F83B-C547-8E7B-23C34E2F9A87}">
      <dgm:prSet/>
      <dgm:spPr/>
      <dgm:t>
        <a:bodyPr/>
        <a:lstStyle/>
        <a:p>
          <a:endParaRPr lang="en-GB" sz="1000" noProof="0" dirty="0">
            <a:latin typeface="+mn-lt"/>
          </a:endParaRPr>
        </a:p>
      </dgm:t>
    </dgm:pt>
    <dgm:pt modelId="{5E79DF4E-2AF0-5142-9290-C7718F8D2675}">
      <dgm:prSet custT="1"/>
      <dgm:spPr>
        <a:solidFill>
          <a:schemeClr val="accent1"/>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3559AF5F-13D6-674B-8FEE-61BC67AB9138}" type="parTrans" cxnId="{9AA2FAA0-DE10-7F4B-A2A0-496F5956E10D}">
      <dgm:prSet custT="1"/>
      <dgm:spPr>
        <a:ln>
          <a:solidFill>
            <a:srgbClr val="929288"/>
          </a:solidFill>
        </a:ln>
      </dgm:spPr>
      <dgm:t>
        <a:bodyPr/>
        <a:lstStyle/>
        <a:p>
          <a:endParaRPr lang="en-GB" sz="1000" baseline="0" noProof="0" dirty="0">
            <a:latin typeface="+mn-lt"/>
          </a:endParaRPr>
        </a:p>
      </dgm:t>
    </dgm:pt>
    <dgm:pt modelId="{881A1C96-3B75-C740-BFE5-DF60000D4C67}" type="sibTrans" cxnId="{9AA2FAA0-DE10-7F4B-A2A0-496F5956E10D}">
      <dgm:prSet/>
      <dgm:spPr/>
      <dgm:t>
        <a:bodyPr/>
        <a:lstStyle/>
        <a:p>
          <a:endParaRPr lang="en-GB" sz="1000" noProof="0" dirty="0">
            <a:latin typeface="+mn-lt"/>
          </a:endParaRPr>
        </a:p>
      </dgm:t>
    </dgm:pt>
    <dgm:pt modelId="{5CCEE572-1A34-1144-BD4F-CD03C2BD5B09}">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AC51D161-BBC4-1B42-9A87-8C7704517769}" type="parTrans" cxnId="{6A4E5653-2EA9-C947-A349-E2EC6691A1B9}">
      <dgm:prSet custT="1"/>
      <dgm:spPr>
        <a:ln>
          <a:solidFill>
            <a:srgbClr val="929288"/>
          </a:solidFill>
        </a:ln>
      </dgm:spPr>
      <dgm:t>
        <a:bodyPr/>
        <a:lstStyle/>
        <a:p>
          <a:endParaRPr lang="en-GB" sz="1000" baseline="0" noProof="0" dirty="0">
            <a:latin typeface="+mn-lt"/>
          </a:endParaRPr>
        </a:p>
      </dgm:t>
    </dgm:pt>
    <dgm:pt modelId="{384A2FB7-CB37-5C4E-AD98-CC43FE6DFFBB}" type="sibTrans" cxnId="{6A4E5653-2EA9-C947-A349-E2EC6691A1B9}">
      <dgm:prSet/>
      <dgm:spPr/>
      <dgm:t>
        <a:bodyPr/>
        <a:lstStyle/>
        <a:p>
          <a:endParaRPr lang="en-GB" sz="1000" noProof="0" dirty="0">
            <a:latin typeface="+mn-lt"/>
          </a:endParaRPr>
        </a:p>
      </dgm:t>
    </dgm:pt>
    <dgm:pt modelId="{8A293610-15BC-1543-A174-72A65D80B807}">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49153575-23D2-EC45-98B0-9A334FC261FD}" type="parTrans" cxnId="{22325D75-177F-2241-A12A-FE326D693840}">
      <dgm:prSet custT="1"/>
      <dgm:spPr>
        <a:ln>
          <a:solidFill>
            <a:srgbClr val="929288"/>
          </a:solidFill>
        </a:ln>
      </dgm:spPr>
      <dgm:t>
        <a:bodyPr/>
        <a:lstStyle/>
        <a:p>
          <a:endParaRPr lang="en-GB" sz="1000" baseline="0" noProof="0" dirty="0">
            <a:latin typeface="+mn-lt"/>
          </a:endParaRPr>
        </a:p>
      </dgm:t>
    </dgm:pt>
    <dgm:pt modelId="{153AE4FD-0088-E243-A91E-7C160443E420}" type="sibTrans" cxnId="{22325D75-177F-2241-A12A-FE326D693840}">
      <dgm:prSet/>
      <dgm:spPr/>
      <dgm:t>
        <a:bodyPr/>
        <a:lstStyle/>
        <a:p>
          <a:endParaRPr lang="en-GB" sz="1000" noProof="0" dirty="0">
            <a:latin typeface="+mn-lt"/>
          </a:endParaRPr>
        </a:p>
      </dgm:t>
    </dgm:pt>
    <dgm:pt modelId="{4A08F449-9EEF-7E45-9982-692C78B6792C}">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3AF79670-F300-F345-85F9-C1EF191DED8D}" type="parTrans" cxnId="{631C9044-94A0-C346-BF8D-26EA1E7DFFBA}">
      <dgm:prSet custT="1"/>
      <dgm:spPr>
        <a:ln>
          <a:solidFill>
            <a:srgbClr val="929288"/>
          </a:solidFill>
        </a:ln>
      </dgm:spPr>
      <dgm:t>
        <a:bodyPr/>
        <a:lstStyle/>
        <a:p>
          <a:endParaRPr lang="en-GB" sz="1000" baseline="0" noProof="0" dirty="0">
            <a:latin typeface="+mn-lt"/>
          </a:endParaRPr>
        </a:p>
      </dgm:t>
    </dgm:pt>
    <dgm:pt modelId="{938186BC-94B1-804A-BF31-2F19071FF2E9}" type="sibTrans" cxnId="{631C9044-94A0-C346-BF8D-26EA1E7DFFBA}">
      <dgm:prSet/>
      <dgm:spPr/>
      <dgm:t>
        <a:bodyPr/>
        <a:lstStyle/>
        <a:p>
          <a:endParaRPr lang="en-GB" sz="1000" noProof="0" dirty="0">
            <a:latin typeface="+mn-lt"/>
          </a:endParaRPr>
        </a:p>
      </dgm:t>
    </dgm:pt>
    <dgm:pt modelId="{67B78ED9-16C7-384D-A57F-8B2766673782}">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55C4C592-63DD-F740-951C-484EF4399A6D}" type="parTrans" cxnId="{0E1ED0F8-BBA1-8B4E-89A3-3FD650182603}">
      <dgm:prSet custT="1"/>
      <dgm:spPr>
        <a:ln>
          <a:solidFill>
            <a:srgbClr val="929288"/>
          </a:solidFill>
        </a:ln>
      </dgm:spPr>
      <dgm:t>
        <a:bodyPr/>
        <a:lstStyle/>
        <a:p>
          <a:endParaRPr lang="en-GB" sz="1000" baseline="0" noProof="0" dirty="0">
            <a:latin typeface="+mn-lt"/>
          </a:endParaRPr>
        </a:p>
      </dgm:t>
    </dgm:pt>
    <dgm:pt modelId="{B3D7C37A-D520-0A41-BCF4-487F8C195437}" type="sibTrans" cxnId="{0E1ED0F8-BBA1-8B4E-89A3-3FD650182603}">
      <dgm:prSet/>
      <dgm:spPr/>
      <dgm:t>
        <a:bodyPr/>
        <a:lstStyle/>
        <a:p>
          <a:endParaRPr lang="en-GB" sz="1000" noProof="0" dirty="0">
            <a:latin typeface="+mn-lt"/>
          </a:endParaRPr>
        </a:p>
      </dgm:t>
    </dgm:pt>
    <dgm:pt modelId="{4A5A39BD-99CA-FE4F-9A22-42B3D85625B3}">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82C1BD2E-7CDF-E840-88C7-D7AFC5047332}" type="parTrans" cxnId="{8DA9A3AE-62DD-1443-8620-C8CCDE97DCBA}">
      <dgm:prSet custT="1"/>
      <dgm:spPr>
        <a:ln>
          <a:solidFill>
            <a:srgbClr val="929288"/>
          </a:solidFill>
        </a:ln>
      </dgm:spPr>
      <dgm:t>
        <a:bodyPr/>
        <a:lstStyle/>
        <a:p>
          <a:endParaRPr lang="en-GB" sz="1000" baseline="0" noProof="0" dirty="0">
            <a:latin typeface="+mn-lt"/>
          </a:endParaRPr>
        </a:p>
      </dgm:t>
    </dgm:pt>
    <dgm:pt modelId="{FB499C8F-A428-CC45-8456-786941DCEE6D}" type="sibTrans" cxnId="{8DA9A3AE-62DD-1443-8620-C8CCDE97DCBA}">
      <dgm:prSet/>
      <dgm:spPr/>
      <dgm:t>
        <a:bodyPr/>
        <a:lstStyle/>
        <a:p>
          <a:endParaRPr lang="en-GB" sz="1000" noProof="0" dirty="0">
            <a:latin typeface="+mn-lt"/>
          </a:endParaRPr>
        </a:p>
      </dgm:t>
    </dgm:pt>
    <dgm:pt modelId="{3E14BB4E-DD70-A44C-A9FD-C7C6958656ED}">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28FFF210-D914-F74C-94FA-8FFBE6242DF4}" type="parTrans" cxnId="{A670A332-E378-C446-84D9-7E2B3D1CB96B}">
      <dgm:prSet custT="1"/>
      <dgm:spPr>
        <a:ln>
          <a:solidFill>
            <a:srgbClr val="929288"/>
          </a:solidFill>
        </a:ln>
      </dgm:spPr>
      <dgm:t>
        <a:bodyPr/>
        <a:lstStyle/>
        <a:p>
          <a:endParaRPr lang="en-GB" sz="1000" baseline="0" noProof="0" dirty="0">
            <a:latin typeface="+mn-lt"/>
          </a:endParaRPr>
        </a:p>
      </dgm:t>
    </dgm:pt>
    <dgm:pt modelId="{AADF3A3C-0C6E-1640-96BB-D7347CB7547C}" type="sibTrans" cxnId="{A670A332-E378-C446-84D9-7E2B3D1CB96B}">
      <dgm:prSet/>
      <dgm:spPr/>
      <dgm:t>
        <a:bodyPr/>
        <a:lstStyle/>
        <a:p>
          <a:endParaRPr lang="en-GB" sz="1000" noProof="0" dirty="0">
            <a:latin typeface="+mn-lt"/>
          </a:endParaRPr>
        </a:p>
      </dgm:t>
    </dgm:pt>
    <dgm:pt modelId="{32CC7B34-F0D3-5447-9386-4AAAE5824DAA}">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CA5D7A30-8D1E-D346-B4C5-B5D8F798E015}" type="parTrans" cxnId="{39DE3A24-10AC-C34A-8EA2-0460E4D772C0}">
      <dgm:prSet custT="1"/>
      <dgm:spPr>
        <a:ln>
          <a:solidFill>
            <a:srgbClr val="929288"/>
          </a:solidFill>
        </a:ln>
      </dgm:spPr>
      <dgm:t>
        <a:bodyPr/>
        <a:lstStyle/>
        <a:p>
          <a:endParaRPr lang="en-GB" sz="1000" baseline="0" noProof="0" dirty="0">
            <a:latin typeface="+mn-lt"/>
          </a:endParaRPr>
        </a:p>
      </dgm:t>
    </dgm:pt>
    <dgm:pt modelId="{626803DD-473A-1E44-9D10-1F077A68DAFF}" type="sibTrans" cxnId="{39DE3A24-10AC-C34A-8EA2-0460E4D772C0}">
      <dgm:prSet/>
      <dgm:spPr/>
      <dgm:t>
        <a:bodyPr/>
        <a:lstStyle/>
        <a:p>
          <a:endParaRPr lang="en-GB" sz="1000" noProof="0" dirty="0">
            <a:latin typeface="+mn-lt"/>
          </a:endParaRPr>
        </a:p>
      </dgm:t>
    </dgm:pt>
    <dgm:pt modelId="{94E365AA-EC58-8243-8DCB-DD2BB1D9E29D}">
      <dgm:prSet custT="1"/>
      <dgm:spPr>
        <a:solidFill>
          <a:schemeClr val="accent2"/>
        </a:solidFill>
      </dgm:spPr>
      <dgm:t>
        <a:bodyPr/>
        <a:lstStyle/>
        <a:p>
          <a:r>
            <a:rPr lang="en-GB" sz="1000" baseline="0" noProof="0" dirty="0" smtClean="0">
              <a:latin typeface="+mn-lt"/>
              <a:ea typeface="Corbel" charset="0"/>
              <a:cs typeface="Corbel" charset="0"/>
            </a:rPr>
            <a:t>Text</a:t>
          </a:r>
          <a:endParaRPr lang="en-GB" sz="1000" baseline="0" noProof="0" dirty="0">
            <a:latin typeface="+mn-lt"/>
            <a:ea typeface="Corbel" charset="0"/>
            <a:cs typeface="Corbel" charset="0"/>
          </a:endParaRPr>
        </a:p>
      </dgm:t>
    </dgm:pt>
    <dgm:pt modelId="{BCE0A7C7-772F-6E4A-BCC4-F6DBA408AE81}" type="parTrans" cxnId="{287F888A-DB1C-B14D-9854-B94EAEBCAEDE}">
      <dgm:prSet custT="1"/>
      <dgm:spPr>
        <a:ln>
          <a:solidFill>
            <a:srgbClr val="929288"/>
          </a:solidFill>
        </a:ln>
      </dgm:spPr>
      <dgm:t>
        <a:bodyPr/>
        <a:lstStyle/>
        <a:p>
          <a:endParaRPr lang="en-GB" sz="1000" baseline="0" noProof="0" dirty="0">
            <a:latin typeface="+mn-lt"/>
          </a:endParaRPr>
        </a:p>
      </dgm:t>
    </dgm:pt>
    <dgm:pt modelId="{C81A9643-79A0-5544-8988-676922129D13}" type="sibTrans" cxnId="{287F888A-DB1C-B14D-9854-B94EAEBCAEDE}">
      <dgm:prSet/>
      <dgm:spPr/>
      <dgm:t>
        <a:bodyPr/>
        <a:lstStyle/>
        <a:p>
          <a:endParaRPr lang="en-GB" sz="1000" noProof="0" dirty="0">
            <a:latin typeface="+mn-lt"/>
          </a:endParaRPr>
        </a:p>
      </dgm:t>
    </dgm:pt>
    <dgm:pt modelId="{FE0F8E90-B2D0-804A-8749-07A628028628}" type="pres">
      <dgm:prSet presAssocID="{D328732E-B1FE-034D-B4D1-73AD126D222A}" presName="hierChild1" presStyleCnt="0">
        <dgm:presLayoutVars>
          <dgm:orgChart val="1"/>
          <dgm:chPref val="1"/>
          <dgm:dir/>
          <dgm:animOne val="branch"/>
          <dgm:animLvl val="lvl"/>
          <dgm:resizeHandles/>
        </dgm:presLayoutVars>
      </dgm:prSet>
      <dgm:spPr/>
      <dgm:t>
        <a:bodyPr/>
        <a:lstStyle/>
        <a:p>
          <a:endParaRPr lang="en-US"/>
        </a:p>
      </dgm:t>
    </dgm:pt>
    <dgm:pt modelId="{A39F0BA6-A8C4-A048-96E4-26887E36EE90}" type="pres">
      <dgm:prSet presAssocID="{334919B4-B107-6E4D-9EA2-A80CB8508E3E}" presName="hierRoot1" presStyleCnt="0">
        <dgm:presLayoutVars>
          <dgm:hierBranch val="init"/>
        </dgm:presLayoutVars>
      </dgm:prSet>
      <dgm:spPr/>
    </dgm:pt>
    <dgm:pt modelId="{E3F8E872-5F7F-4647-AB48-704BDD323A1F}" type="pres">
      <dgm:prSet presAssocID="{334919B4-B107-6E4D-9EA2-A80CB8508E3E}" presName="rootComposite1" presStyleCnt="0"/>
      <dgm:spPr/>
    </dgm:pt>
    <dgm:pt modelId="{13AAE1C6-28A6-8C49-987A-319F5D0B2EAD}" type="pres">
      <dgm:prSet presAssocID="{334919B4-B107-6E4D-9EA2-A80CB8508E3E}" presName="rootText1" presStyleLbl="node0" presStyleIdx="0" presStyleCnt="1" custScaleX="270356" custScaleY="274572" custLinFactX="-149667" custLinFactNeighborX="-200000" custLinFactNeighborY="17134">
        <dgm:presLayoutVars>
          <dgm:chPref val="3"/>
        </dgm:presLayoutVars>
      </dgm:prSet>
      <dgm:spPr/>
      <dgm:t>
        <a:bodyPr/>
        <a:lstStyle/>
        <a:p>
          <a:endParaRPr lang="en-US"/>
        </a:p>
      </dgm:t>
    </dgm:pt>
    <dgm:pt modelId="{58224282-5309-CE49-8580-34A7DCA08AEB}" type="pres">
      <dgm:prSet presAssocID="{334919B4-B107-6E4D-9EA2-A80CB8508E3E}" presName="rootConnector1" presStyleLbl="node1" presStyleIdx="0" presStyleCnt="0"/>
      <dgm:spPr/>
      <dgm:t>
        <a:bodyPr/>
        <a:lstStyle/>
        <a:p>
          <a:endParaRPr lang="en-US"/>
        </a:p>
      </dgm:t>
    </dgm:pt>
    <dgm:pt modelId="{94B9010A-5C03-8845-8519-88487B9E5D4F}" type="pres">
      <dgm:prSet presAssocID="{334919B4-B107-6E4D-9EA2-A80CB8508E3E}" presName="hierChild2" presStyleCnt="0"/>
      <dgm:spPr/>
    </dgm:pt>
    <dgm:pt modelId="{D840523C-25C7-8C47-A79E-6607C134A029}" type="pres">
      <dgm:prSet presAssocID="{089C8128-DEF3-194A-96B9-8C9FC3F1CDEA}" presName="Name64" presStyleLbl="parChTrans1D2" presStyleIdx="0" presStyleCnt="2"/>
      <dgm:spPr/>
      <dgm:t>
        <a:bodyPr/>
        <a:lstStyle/>
        <a:p>
          <a:endParaRPr lang="en-US"/>
        </a:p>
      </dgm:t>
    </dgm:pt>
    <dgm:pt modelId="{918589B2-C95B-8C42-A176-2C1498126D53}" type="pres">
      <dgm:prSet presAssocID="{638BBFC4-F72D-C64A-9FC1-2052D263B57A}" presName="hierRoot2" presStyleCnt="0">
        <dgm:presLayoutVars>
          <dgm:hierBranch val="init"/>
        </dgm:presLayoutVars>
      </dgm:prSet>
      <dgm:spPr/>
    </dgm:pt>
    <dgm:pt modelId="{E726C6BD-D7CD-1B41-88B0-936627A29B74}" type="pres">
      <dgm:prSet presAssocID="{638BBFC4-F72D-C64A-9FC1-2052D263B57A}" presName="rootComposite" presStyleCnt="0"/>
      <dgm:spPr/>
    </dgm:pt>
    <dgm:pt modelId="{BA340D65-9AB1-6F4C-A7C8-9AF12C8A1773}" type="pres">
      <dgm:prSet presAssocID="{638BBFC4-F72D-C64A-9FC1-2052D263B57A}" presName="rootText" presStyleLbl="node2" presStyleIdx="0" presStyleCnt="2" custScaleX="270356" custScaleY="274572" custLinFactX="-100000" custLinFactNeighborX="-195842" custLinFactNeighborY="17134">
        <dgm:presLayoutVars>
          <dgm:chPref val="3"/>
        </dgm:presLayoutVars>
      </dgm:prSet>
      <dgm:spPr/>
      <dgm:t>
        <a:bodyPr/>
        <a:lstStyle/>
        <a:p>
          <a:endParaRPr lang="en-US"/>
        </a:p>
      </dgm:t>
    </dgm:pt>
    <dgm:pt modelId="{4D743121-9C0F-A948-AA97-0594F2D5C0C9}" type="pres">
      <dgm:prSet presAssocID="{638BBFC4-F72D-C64A-9FC1-2052D263B57A}" presName="rootConnector" presStyleLbl="node2" presStyleIdx="0" presStyleCnt="2"/>
      <dgm:spPr/>
      <dgm:t>
        <a:bodyPr/>
        <a:lstStyle/>
        <a:p>
          <a:endParaRPr lang="en-US"/>
        </a:p>
      </dgm:t>
    </dgm:pt>
    <dgm:pt modelId="{E00A8037-418D-0E49-8028-9F48773646CD}" type="pres">
      <dgm:prSet presAssocID="{638BBFC4-F72D-C64A-9FC1-2052D263B57A}" presName="hierChild4" presStyleCnt="0"/>
      <dgm:spPr/>
    </dgm:pt>
    <dgm:pt modelId="{782322B2-B76B-4F4B-863E-59221AEE657C}" type="pres">
      <dgm:prSet presAssocID="{087BD810-8EBC-8846-8CFA-93ED988548BA}" presName="Name64" presStyleLbl="parChTrans1D3" presStyleIdx="0" presStyleCnt="4"/>
      <dgm:spPr/>
      <dgm:t>
        <a:bodyPr/>
        <a:lstStyle/>
        <a:p>
          <a:endParaRPr lang="en-US"/>
        </a:p>
      </dgm:t>
    </dgm:pt>
    <dgm:pt modelId="{4DA9BCD6-D100-9E46-94A6-E869B4313B41}" type="pres">
      <dgm:prSet presAssocID="{6173D09C-D884-624B-8B08-D85696A3018A}" presName="hierRoot2" presStyleCnt="0">
        <dgm:presLayoutVars>
          <dgm:hierBranch val="init"/>
        </dgm:presLayoutVars>
      </dgm:prSet>
      <dgm:spPr/>
    </dgm:pt>
    <dgm:pt modelId="{5351A9ED-8853-A04E-AB29-19527D5CE71B}" type="pres">
      <dgm:prSet presAssocID="{6173D09C-D884-624B-8B08-D85696A3018A}" presName="rootComposite" presStyleCnt="0"/>
      <dgm:spPr/>
    </dgm:pt>
    <dgm:pt modelId="{1434FD53-BC0A-CD43-8E1D-6BCD24D5C30F}" type="pres">
      <dgm:prSet presAssocID="{6173D09C-D884-624B-8B08-D85696A3018A}" presName="rootText" presStyleLbl="node3" presStyleIdx="0" presStyleCnt="4" custScaleX="270356" custScaleY="274572" custLinFactX="-100000" custLinFactNeighborX="-112895" custLinFactNeighborY="17134">
        <dgm:presLayoutVars>
          <dgm:chPref val="3"/>
        </dgm:presLayoutVars>
      </dgm:prSet>
      <dgm:spPr/>
      <dgm:t>
        <a:bodyPr/>
        <a:lstStyle/>
        <a:p>
          <a:endParaRPr lang="en-US"/>
        </a:p>
      </dgm:t>
    </dgm:pt>
    <dgm:pt modelId="{297CFDB9-6FD0-EB4B-9B47-38F3E0EABA33}" type="pres">
      <dgm:prSet presAssocID="{6173D09C-D884-624B-8B08-D85696A3018A}" presName="rootConnector" presStyleLbl="node3" presStyleIdx="0" presStyleCnt="4"/>
      <dgm:spPr/>
      <dgm:t>
        <a:bodyPr/>
        <a:lstStyle/>
        <a:p>
          <a:endParaRPr lang="en-US"/>
        </a:p>
      </dgm:t>
    </dgm:pt>
    <dgm:pt modelId="{9EB40F7B-4A58-AA4F-9512-D6954367B70E}" type="pres">
      <dgm:prSet presAssocID="{6173D09C-D884-624B-8B08-D85696A3018A}" presName="hierChild4" presStyleCnt="0"/>
      <dgm:spPr/>
    </dgm:pt>
    <dgm:pt modelId="{4B86F93B-67B8-9142-A9ED-45DF4557CF19}" type="pres">
      <dgm:prSet presAssocID="{AC51D161-BBC4-1B42-9A87-8C7704517769}" presName="Name64" presStyleLbl="parChTrans1D4" presStyleIdx="0" presStyleCnt="8"/>
      <dgm:spPr/>
      <dgm:t>
        <a:bodyPr/>
        <a:lstStyle/>
        <a:p>
          <a:endParaRPr lang="en-US"/>
        </a:p>
      </dgm:t>
    </dgm:pt>
    <dgm:pt modelId="{1DDEBBB9-6BA8-E343-838D-4F051E53D943}" type="pres">
      <dgm:prSet presAssocID="{5CCEE572-1A34-1144-BD4F-CD03C2BD5B09}" presName="hierRoot2" presStyleCnt="0">
        <dgm:presLayoutVars>
          <dgm:hierBranch val="init"/>
        </dgm:presLayoutVars>
      </dgm:prSet>
      <dgm:spPr/>
    </dgm:pt>
    <dgm:pt modelId="{B9ED677E-7BD6-204D-8523-DE63C5971F87}" type="pres">
      <dgm:prSet presAssocID="{5CCEE572-1A34-1144-BD4F-CD03C2BD5B09}" presName="rootComposite" presStyleCnt="0"/>
      <dgm:spPr/>
    </dgm:pt>
    <dgm:pt modelId="{DA05DE23-8AD2-8D41-863D-650B870CE84C}" type="pres">
      <dgm:prSet presAssocID="{5CCEE572-1A34-1144-BD4F-CD03C2BD5B09}" presName="rootText" presStyleLbl="node4" presStyleIdx="0" presStyleCnt="8" custScaleX="356252" custScaleY="292444" custLinFactX="-2760" custLinFactNeighborX="-100000" custLinFactNeighborY="15876">
        <dgm:presLayoutVars>
          <dgm:chPref val="3"/>
        </dgm:presLayoutVars>
      </dgm:prSet>
      <dgm:spPr/>
      <dgm:t>
        <a:bodyPr/>
        <a:lstStyle/>
        <a:p>
          <a:endParaRPr lang="en-US"/>
        </a:p>
      </dgm:t>
    </dgm:pt>
    <dgm:pt modelId="{6444AEE1-C9F6-814C-B627-32E54FDCA71C}" type="pres">
      <dgm:prSet presAssocID="{5CCEE572-1A34-1144-BD4F-CD03C2BD5B09}" presName="rootConnector" presStyleLbl="node4" presStyleIdx="0" presStyleCnt="8"/>
      <dgm:spPr/>
      <dgm:t>
        <a:bodyPr/>
        <a:lstStyle/>
        <a:p>
          <a:endParaRPr lang="en-US"/>
        </a:p>
      </dgm:t>
    </dgm:pt>
    <dgm:pt modelId="{88482F2E-B2C2-1147-8B5A-AB0D5D73523A}" type="pres">
      <dgm:prSet presAssocID="{5CCEE572-1A34-1144-BD4F-CD03C2BD5B09}" presName="hierChild4" presStyleCnt="0"/>
      <dgm:spPr/>
    </dgm:pt>
    <dgm:pt modelId="{2B3A5DB4-39B4-8348-9121-8A7E0125840B}" type="pres">
      <dgm:prSet presAssocID="{5CCEE572-1A34-1144-BD4F-CD03C2BD5B09}" presName="hierChild5" presStyleCnt="0"/>
      <dgm:spPr/>
    </dgm:pt>
    <dgm:pt modelId="{A3648013-C89C-6B44-8E16-A17D6B39217C}" type="pres">
      <dgm:prSet presAssocID="{49153575-23D2-EC45-98B0-9A334FC261FD}" presName="Name64" presStyleLbl="parChTrans1D4" presStyleIdx="1" presStyleCnt="8"/>
      <dgm:spPr/>
      <dgm:t>
        <a:bodyPr/>
        <a:lstStyle/>
        <a:p>
          <a:endParaRPr lang="en-US"/>
        </a:p>
      </dgm:t>
    </dgm:pt>
    <dgm:pt modelId="{480A1B3D-B643-604A-864F-268F53219B7D}" type="pres">
      <dgm:prSet presAssocID="{8A293610-15BC-1543-A174-72A65D80B807}" presName="hierRoot2" presStyleCnt="0">
        <dgm:presLayoutVars>
          <dgm:hierBranch val="init"/>
        </dgm:presLayoutVars>
      </dgm:prSet>
      <dgm:spPr/>
    </dgm:pt>
    <dgm:pt modelId="{D6BC4B5E-555A-5F48-961F-E3312B23C720}" type="pres">
      <dgm:prSet presAssocID="{8A293610-15BC-1543-A174-72A65D80B807}" presName="rootComposite" presStyleCnt="0"/>
      <dgm:spPr/>
    </dgm:pt>
    <dgm:pt modelId="{9070FBCA-B91B-BF40-A2DA-69C315AFE872}" type="pres">
      <dgm:prSet presAssocID="{8A293610-15BC-1543-A174-72A65D80B807}" presName="rootText" presStyleLbl="node4" presStyleIdx="1" presStyleCnt="8" custScaleX="356252" custScaleY="292444" custLinFactX="-2760" custLinFactNeighborX="-100000" custLinFactNeighborY="15876">
        <dgm:presLayoutVars>
          <dgm:chPref val="3"/>
        </dgm:presLayoutVars>
      </dgm:prSet>
      <dgm:spPr/>
      <dgm:t>
        <a:bodyPr/>
        <a:lstStyle/>
        <a:p>
          <a:endParaRPr lang="en-US"/>
        </a:p>
      </dgm:t>
    </dgm:pt>
    <dgm:pt modelId="{C995AD1D-8AAC-D14F-A657-816FAAE1B080}" type="pres">
      <dgm:prSet presAssocID="{8A293610-15BC-1543-A174-72A65D80B807}" presName="rootConnector" presStyleLbl="node4" presStyleIdx="1" presStyleCnt="8"/>
      <dgm:spPr/>
      <dgm:t>
        <a:bodyPr/>
        <a:lstStyle/>
        <a:p>
          <a:endParaRPr lang="en-US"/>
        </a:p>
      </dgm:t>
    </dgm:pt>
    <dgm:pt modelId="{E22D5A76-9CA6-2146-B29A-5E2178DA3893}" type="pres">
      <dgm:prSet presAssocID="{8A293610-15BC-1543-A174-72A65D80B807}" presName="hierChild4" presStyleCnt="0"/>
      <dgm:spPr/>
    </dgm:pt>
    <dgm:pt modelId="{A06A8E98-1662-844D-AB56-2D5E461292FD}" type="pres">
      <dgm:prSet presAssocID="{8A293610-15BC-1543-A174-72A65D80B807}" presName="hierChild5" presStyleCnt="0"/>
      <dgm:spPr/>
    </dgm:pt>
    <dgm:pt modelId="{DA6C0D2B-CF4D-004A-9610-09047F036416}" type="pres">
      <dgm:prSet presAssocID="{6173D09C-D884-624B-8B08-D85696A3018A}" presName="hierChild5" presStyleCnt="0"/>
      <dgm:spPr/>
    </dgm:pt>
    <dgm:pt modelId="{17C2A9DD-EBB0-CE4C-AB1A-882DC6E0FBDC}" type="pres">
      <dgm:prSet presAssocID="{97BA3FEF-76B2-7A4F-BF8F-D2C32002EFCD}" presName="Name64" presStyleLbl="parChTrans1D3" presStyleIdx="1" presStyleCnt="4"/>
      <dgm:spPr/>
      <dgm:t>
        <a:bodyPr/>
        <a:lstStyle/>
        <a:p>
          <a:endParaRPr lang="en-US"/>
        </a:p>
      </dgm:t>
    </dgm:pt>
    <dgm:pt modelId="{169ED16D-6E38-634C-8C4D-C692EEFC97B3}" type="pres">
      <dgm:prSet presAssocID="{69B7F3C8-A94B-7544-84E5-44553B95B0E0}" presName="hierRoot2" presStyleCnt="0">
        <dgm:presLayoutVars>
          <dgm:hierBranch val="init"/>
        </dgm:presLayoutVars>
      </dgm:prSet>
      <dgm:spPr/>
    </dgm:pt>
    <dgm:pt modelId="{FEB59933-5B34-F646-AC4B-C88196B8D2A9}" type="pres">
      <dgm:prSet presAssocID="{69B7F3C8-A94B-7544-84E5-44553B95B0E0}" presName="rootComposite" presStyleCnt="0"/>
      <dgm:spPr/>
    </dgm:pt>
    <dgm:pt modelId="{8F41FDE4-5AEA-FC44-9400-5DFBD7012AE2}" type="pres">
      <dgm:prSet presAssocID="{69B7F3C8-A94B-7544-84E5-44553B95B0E0}" presName="rootText" presStyleLbl="node3" presStyleIdx="1" presStyleCnt="4" custScaleX="270356" custScaleY="274572" custLinFactX="-100000" custLinFactNeighborX="-113529" custLinFactNeighborY="17134">
        <dgm:presLayoutVars>
          <dgm:chPref val="3"/>
        </dgm:presLayoutVars>
      </dgm:prSet>
      <dgm:spPr/>
      <dgm:t>
        <a:bodyPr/>
        <a:lstStyle/>
        <a:p>
          <a:endParaRPr lang="en-US"/>
        </a:p>
      </dgm:t>
    </dgm:pt>
    <dgm:pt modelId="{FD58F1F0-7CA9-574F-B815-7081E7971256}" type="pres">
      <dgm:prSet presAssocID="{69B7F3C8-A94B-7544-84E5-44553B95B0E0}" presName="rootConnector" presStyleLbl="node3" presStyleIdx="1" presStyleCnt="4"/>
      <dgm:spPr/>
      <dgm:t>
        <a:bodyPr/>
        <a:lstStyle/>
        <a:p>
          <a:endParaRPr lang="en-US"/>
        </a:p>
      </dgm:t>
    </dgm:pt>
    <dgm:pt modelId="{A6DA2948-D98C-1247-827A-CC968F459154}" type="pres">
      <dgm:prSet presAssocID="{69B7F3C8-A94B-7544-84E5-44553B95B0E0}" presName="hierChild4" presStyleCnt="0"/>
      <dgm:spPr/>
    </dgm:pt>
    <dgm:pt modelId="{DDF9B2E4-3D0E-C94C-AF77-30485114755D}" type="pres">
      <dgm:prSet presAssocID="{3AF79670-F300-F345-85F9-C1EF191DED8D}" presName="Name64" presStyleLbl="parChTrans1D4" presStyleIdx="2" presStyleCnt="8"/>
      <dgm:spPr/>
      <dgm:t>
        <a:bodyPr/>
        <a:lstStyle/>
        <a:p>
          <a:endParaRPr lang="en-US"/>
        </a:p>
      </dgm:t>
    </dgm:pt>
    <dgm:pt modelId="{8D324D6F-17B9-C545-94F6-775E37285BA9}" type="pres">
      <dgm:prSet presAssocID="{4A08F449-9EEF-7E45-9982-692C78B6792C}" presName="hierRoot2" presStyleCnt="0">
        <dgm:presLayoutVars>
          <dgm:hierBranch val="init"/>
        </dgm:presLayoutVars>
      </dgm:prSet>
      <dgm:spPr/>
    </dgm:pt>
    <dgm:pt modelId="{D5BF83B8-74F6-A048-99EA-9457FBB118BD}" type="pres">
      <dgm:prSet presAssocID="{4A08F449-9EEF-7E45-9982-692C78B6792C}" presName="rootComposite" presStyleCnt="0"/>
      <dgm:spPr/>
    </dgm:pt>
    <dgm:pt modelId="{EA0FDCFC-59D9-574A-9B23-CDC863086A9E}" type="pres">
      <dgm:prSet presAssocID="{4A08F449-9EEF-7E45-9982-692C78B6792C}" presName="rootText" presStyleLbl="node4" presStyleIdx="2" presStyleCnt="8" custScaleX="356252" custScaleY="292444" custLinFactX="-2760" custLinFactNeighborX="-100000" custLinFactNeighborY="-1258">
        <dgm:presLayoutVars>
          <dgm:chPref val="3"/>
        </dgm:presLayoutVars>
      </dgm:prSet>
      <dgm:spPr/>
      <dgm:t>
        <a:bodyPr/>
        <a:lstStyle/>
        <a:p>
          <a:endParaRPr lang="en-US"/>
        </a:p>
      </dgm:t>
    </dgm:pt>
    <dgm:pt modelId="{DE4EF328-1648-3244-90B3-27F09739381C}" type="pres">
      <dgm:prSet presAssocID="{4A08F449-9EEF-7E45-9982-692C78B6792C}" presName="rootConnector" presStyleLbl="node4" presStyleIdx="2" presStyleCnt="8"/>
      <dgm:spPr/>
      <dgm:t>
        <a:bodyPr/>
        <a:lstStyle/>
        <a:p>
          <a:endParaRPr lang="en-US"/>
        </a:p>
      </dgm:t>
    </dgm:pt>
    <dgm:pt modelId="{4EB7D7EA-2ADB-2848-B580-E41C4FE064AB}" type="pres">
      <dgm:prSet presAssocID="{4A08F449-9EEF-7E45-9982-692C78B6792C}" presName="hierChild4" presStyleCnt="0"/>
      <dgm:spPr/>
    </dgm:pt>
    <dgm:pt modelId="{3151A322-C2D2-5649-98AB-291B865E5FB7}" type="pres">
      <dgm:prSet presAssocID="{4A08F449-9EEF-7E45-9982-692C78B6792C}" presName="hierChild5" presStyleCnt="0"/>
      <dgm:spPr/>
    </dgm:pt>
    <dgm:pt modelId="{B174973F-99A7-8346-A5A4-C64B0645A2A4}" type="pres">
      <dgm:prSet presAssocID="{55C4C592-63DD-F740-951C-484EF4399A6D}" presName="Name64" presStyleLbl="parChTrans1D4" presStyleIdx="3" presStyleCnt="8"/>
      <dgm:spPr/>
      <dgm:t>
        <a:bodyPr/>
        <a:lstStyle/>
        <a:p>
          <a:endParaRPr lang="en-US"/>
        </a:p>
      </dgm:t>
    </dgm:pt>
    <dgm:pt modelId="{B190170D-6802-6848-9519-32C5C45AAA08}" type="pres">
      <dgm:prSet presAssocID="{67B78ED9-16C7-384D-A57F-8B2766673782}" presName="hierRoot2" presStyleCnt="0">
        <dgm:presLayoutVars>
          <dgm:hierBranch val="init"/>
        </dgm:presLayoutVars>
      </dgm:prSet>
      <dgm:spPr/>
    </dgm:pt>
    <dgm:pt modelId="{3A892361-050F-FF48-A6CA-8B910A71B8FA}" type="pres">
      <dgm:prSet presAssocID="{67B78ED9-16C7-384D-A57F-8B2766673782}" presName="rootComposite" presStyleCnt="0"/>
      <dgm:spPr/>
    </dgm:pt>
    <dgm:pt modelId="{F2235C8B-4ABE-F041-8689-BC440993169C}" type="pres">
      <dgm:prSet presAssocID="{67B78ED9-16C7-384D-A57F-8B2766673782}" presName="rootText" presStyleLbl="node4" presStyleIdx="3" presStyleCnt="8" custScaleX="356252" custScaleY="292444" custLinFactX="-2760" custLinFactNeighborX="-100000" custLinFactNeighborY="-1258">
        <dgm:presLayoutVars>
          <dgm:chPref val="3"/>
        </dgm:presLayoutVars>
      </dgm:prSet>
      <dgm:spPr/>
      <dgm:t>
        <a:bodyPr/>
        <a:lstStyle/>
        <a:p>
          <a:endParaRPr lang="en-US"/>
        </a:p>
      </dgm:t>
    </dgm:pt>
    <dgm:pt modelId="{2D7BDFCE-3E80-B642-A411-731F2275E0A0}" type="pres">
      <dgm:prSet presAssocID="{67B78ED9-16C7-384D-A57F-8B2766673782}" presName="rootConnector" presStyleLbl="node4" presStyleIdx="3" presStyleCnt="8"/>
      <dgm:spPr/>
      <dgm:t>
        <a:bodyPr/>
        <a:lstStyle/>
        <a:p>
          <a:endParaRPr lang="en-US"/>
        </a:p>
      </dgm:t>
    </dgm:pt>
    <dgm:pt modelId="{7037D662-A4C1-494F-B481-1A1E0070AB63}" type="pres">
      <dgm:prSet presAssocID="{67B78ED9-16C7-384D-A57F-8B2766673782}" presName="hierChild4" presStyleCnt="0"/>
      <dgm:spPr/>
    </dgm:pt>
    <dgm:pt modelId="{4DB5DB09-4B6F-1A42-B288-20BFEC8C41AE}" type="pres">
      <dgm:prSet presAssocID="{67B78ED9-16C7-384D-A57F-8B2766673782}" presName="hierChild5" presStyleCnt="0"/>
      <dgm:spPr/>
    </dgm:pt>
    <dgm:pt modelId="{38F124FF-7B3D-5C40-996A-B89C464556AA}" type="pres">
      <dgm:prSet presAssocID="{69B7F3C8-A94B-7544-84E5-44553B95B0E0}" presName="hierChild5" presStyleCnt="0"/>
      <dgm:spPr/>
    </dgm:pt>
    <dgm:pt modelId="{E2B6B4AF-232B-FB4D-8754-784494E73920}" type="pres">
      <dgm:prSet presAssocID="{638BBFC4-F72D-C64A-9FC1-2052D263B57A}" presName="hierChild5" presStyleCnt="0"/>
      <dgm:spPr/>
    </dgm:pt>
    <dgm:pt modelId="{58E77A17-3580-DC4A-AE5E-C209E494E1E4}" type="pres">
      <dgm:prSet presAssocID="{31226FD3-613D-5940-8F23-32D972A75AC3}" presName="Name64" presStyleLbl="parChTrans1D2" presStyleIdx="1" presStyleCnt="2"/>
      <dgm:spPr/>
      <dgm:t>
        <a:bodyPr/>
        <a:lstStyle/>
        <a:p>
          <a:endParaRPr lang="en-US"/>
        </a:p>
      </dgm:t>
    </dgm:pt>
    <dgm:pt modelId="{CA8FBBBA-0875-EE4A-A15B-2AA14FFC6D57}" type="pres">
      <dgm:prSet presAssocID="{22DDBEF6-3E10-7D4B-899B-16B28ECA42EC}" presName="hierRoot2" presStyleCnt="0">
        <dgm:presLayoutVars>
          <dgm:hierBranch val="init"/>
        </dgm:presLayoutVars>
      </dgm:prSet>
      <dgm:spPr/>
    </dgm:pt>
    <dgm:pt modelId="{823DC012-FD03-8846-8DCB-86D650411E2C}" type="pres">
      <dgm:prSet presAssocID="{22DDBEF6-3E10-7D4B-899B-16B28ECA42EC}" presName="rootComposite" presStyleCnt="0"/>
      <dgm:spPr/>
    </dgm:pt>
    <dgm:pt modelId="{FF7EF560-D66E-A14B-9328-6C273623057D}" type="pres">
      <dgm:prSet presAssocID="{22DDBEF6-3E10-7D4B-899B-16B28ECA42EC}" presName="rootText" presStyleLbl="node2" presStyleIdx="1" presStyleCnt="2" custScaleX="270356" custScaleY="274572" custLinFactX="-100000" custLinFactNeighborX="-195842" custLinFactNeighborY="17134">
        <dgm:presLayoutVars>
          <dgm:chPref val="3"/>
        </dgm:presLayoutVars>
      </dgm:prSet>
      <dgm:spPr/>
      <dgm:t>
        <a:bodyPr/>
        <a:lstStyle/>
        <a:p>
          <a:endParaRPr lang="en-US"/>
        </a:p>
      </dgm:t>
    </dgm:pt>
    <dgm:pt modelId="{AA376EA3-7B28-4C41-91E1-2BCDEDE7E7ED}" type="pres">
      <dgm:prSet presAssocID="{22DDBEF6-3E10-7D4B-899B-16B28ECA42EC}" presName="rootConnector" presStyleLbl="node2" presStyleIdx="1" presStyleCnt="2"/>
      <dgm:spPr/>
      <dgm:t>
        <a:bodyPr/>
        <a:lstStyle/>
        <a:p>
          <a:endParaRPr lang="en-US"/>
        </a:p>
      </dgm:t>
    </dgm:pt>
    <dgm:pt modelId="{C9EC5617-08EC-A84E-ADE9-FAF84743568B}" type="pres">
      <dgm:prSet presAssocID="{22DDBEF6-3E10-7D4B-899B-16B28ECA42EC}" presName="hierChild4" presStyleCnt="0"/>
      <dgm:spPr/>
    </dgm:pt>
    <dgm:pt modelId="{1E17766B-70A2-5447-A6AF-2AE0A97A7886}" type="pres">
      <dgm:prSet presAssocID="{DE6FB1AD-61EE-2446-A0DD-73E7A7B7AF33}" presName="Name64" presStyleLbl="parChTrans1D3" presStyleIdx="2" presStyleCnt="4"/>
      <dgm:spPr/>
      <dgm:t>
        <a:bodyPr/>
        <a:lstStyle/>
        <a:p>
          <a:endParaRPr lang="en-US"/>
        </a:p>
      </dgm:t>
    </dgm:pt>
    <dgm:pt modelId="{C0D3F72F-DFBB-A248-8456-E29B13C8FF86}" type="pres">
      <dgm:prSet presAssocID="{474A2A62-32C3-1247-9120-6CC381C8CEB0}" presName="hierRoot2" presStyleCnt="0">
        <dgm:presLayoutVars>
          <dgm:hierBranch val="init"/>
        </dgm:presLayoutVars>
      </dgm:prSet>
      <dgm:spPr/>
    </dgm:pt>
    <dgm:pt modelId="{03563751-8110-3947-8827-C3291B137E34}" type="pres">
      <dgm:prSet presAssocID="{474A2A62-32C3-1247-9120-6CC381C8CEB0}" presName="rootComposite" presStyleCnt="0"/>
      <dgm:spPr/>
    </dgm:pt>
    <dgm:pt modelId="{23A24E0D-5D79-B04B-80BB-7DC03A14E212}" type="pres">
      <dgm:prSet presAssocID="{474A2A62-32C3-1247-9120-6CC381C8CEB0}" presName="rootText" presStyleLbl="node3" presStyleIdx="2" presStyleCnt="4" custScaleX="270356" custScaleY="274572" custLinFactX="-100000" custLinFactNeighborX="-113529" custLinFactNeighborY="17134">
        <dgm:presLayoutVars>
          <dgm:chPref val="3"/>
        </dgm:presLayoutVars>
      </dgm:prSet>
      <dgm:spPr/>
      <dgm:t>
        <a:bodyPr/>
        <a:lstStyle/>
        <a:p>
          <a:endParaRPr lang="en-US"/>
        </a:p>
      </dgm:t>
    </dgm:pt>
    <dgm:pt modelId="{851F1F8A-5E55-714B-B3D3-7B43EE1F11C1}" type="pres">
      <dgm:prSet presAssocID="{474A2A62-32C3-1247-9120-6CC381C8CEB0}" presName="rootConnector" presStyleLbl="node3" presStyleIdx="2" presStyleCnt="4"/>
      <dgm:spPr/>
      <dgm:t>
        <a:bodyPr/>
        <a:lstStyle/>
        <a:p>
          <a:endParaRPr lang="en-US"/>
        </a:p>
      </dgm:t>
    </dgm:pt>
    <dgm:pt modelId="{FE58B9FA-89AD-194F-B014-296FE7881C71}" type="pres">
      <dgm:prSet presAssocID="{474A2A62-32C3-1247-9120-6CC381C8CEB0}" presName="hierChild4" presStyleCnt="0"/>
      <dgm:spPr/>
    </dgm:pt>
    <dgm:pt modelId="{04B755DE-E7D3-164F-A3E1-CF9AD9008E31}" type="pres">
      <dgm:prSet presAssocID="{82C1BD2E-7CDF-E840-88C7-D7AFC5047332}" presName="Name64" presStyleLbl="parChTrans1D4" presStyleIdx="4" presStyleCnt="8"/>
      <dgm:spPr/>
      <dgm:t>
        <a:bodyPr/>
        <a:lstStyle/>
        <a:p>
          <a:endParaRPr lang="en-US"/>
        </a:p>
      </dgm:t>
    </dgm:pt>
    <dgm:pt modelId="{3B89373E-7835-8C44-87B9-05E792116143}" type="pres">
      <dgm:prSet presAssocID="{4A5A39BD-99CA-FE4F-9A22-42B3D85625B3}" presName="hierRoot2" presStyleCnt="0">
        <dgm:presLayoutVars>
          <dgm:hierBranch val="init"/>
        </dgm:presLayoutVars>
      </dgm:prSet>
      <dgm:spPr/>
    </dgm:pt>
    <dgm:pt modelId="{1F3C58C7-1832-B546-9EB3-24F100E0BE6D}" type="pres">
      <dgm:prSet presAssocID="{4A5A39BD-99CA-FE4F-9A22-42B3D85625B3}" presName="rootComposite" presStyleCnt="0"/>
      <dgm:spPr/>
    </dgm:pt>
    <dgm:pt modelId="{1125383C-E5B2-AC4D-960C-CF5576C3C56C}" type="pres">
      <dgm:prSet presAssocID="{4A5A39BD-99CA-FE4F-9A22-42B3D85625B3}" presName="rootText" presStyleLbl="node4" presStyleIdx="4" presStyleCnt="8" custScaleX="356252" custScaleY="292444" custLinFactX="-2760" custLinFactNeighborX="-100000" custLinFactNeighborY="-1258">
        <dgm:presLayoutVars>
          <dgm:chPref val="3"/>
        </dgm:presLayoutVars>
      </dgm:prSet>
      <dgm:spPr/>
      <dgm:t>
        <a:bodyPr/>
        <a:lstStyle/>
        <a:p>
          <a:endParaRPr lang="en-US"/>
        </a:p>
      </dgm:t>
    </dgm:pt>
    <dgm:pt modelId="{7070B3E2-B7F0-E749-9D09-D109E6C4F851}" type="pres">
      <dgm:prSet presAssocID="{4A5A39BD-99CA-FE4F-9A22-42B3D85625B3}" presName="rootConnector" presStyleLbl="node4" presStyleIdx="4" presStyleCnt="8"/>
      <dgm:spPr/>
      <dgm:t>
        <a:bodyPr/>
        <a:lstStyle/>
        <a:p>
          <a:endParaRPr lang="en-US"/>
        </a:p>
      </dgm:t>
    </dgm:pt>
    <dgm:pt modelId="{8F81A452-70B8-304C-A810-3B7656CE7C1E}" type="pres">
      <dgm:prSet presAssocID="{4A5A39BD-99CA-FE4F-9A22-42B3D85625B3}" presName="hierChild4" presStyleCnt="0"/>
      <dgm:spPr/>
    </dgm:pt>
    <dgm:pt modelId="{56607617-A62E-CE4D-9360-67F6A4C5A433}" type="pres">
      <dgm:prSet presAssocID="{4A5A39BD-99CA-FE4F-9A22-42B3D85625B3}" presName="hierChild5" presStyleCnt="0"/>
      <dgm:spPr/>
    </dgm:pt>
    <dgm:pt modelId="{3A5D2473-AA6C-8847-855E-C73748A496BA}" type="pres">
      <dgm:prSet presAssocID="{28FFF210-D914-F74C-94FA-8FFBE6242DF4}" presName="Name64" presStyleLbl="parChTrans1D4" presStyleIdx="5" presStyleCnt="8"/>
      <dgm:spPr/>
      <dgm:t>
        <a:bodyPr/>
        <a:lstStyle/>
        <a:p>
          <a:endParaRPr lang="en-US"/>
        </a:p>
      </dgm:t>
    </dgm:pt>
    <dgm:pt modelId="{DE252942-BB04-F341-9B40-A810F4D97918}" type="pres">
      <dgm:prSet presAssocID="{3E14BB4E-DD70-A44C-A9FD-C7C6958656ED}" presName="hierRoot2" presStyleCnt="0">
        <dgm:presLayoutVars>
          <dgm:hierBranch val="init"/>
        </dgm:presLayoutVars>
      </dgm:prSet>
      <dgm:spPr/>
    </dgm:pt>
    <dgm:pt modelId="{9C0A210A-4D31-F742-BB7D-B31B88F023EE}" type="pres">
      <dgm:prSet presAssocID="{3E14BB4E-DD70-A44C-A9FD-C7C6958656ED}" presName="rootComposite" presStyleCnt="0"/>
      <dgm:spPr/>
    </dgm:pt>
    <dgm:pt modelId="{0F52AB24-8843-534C-AB01-D368B1B9DF2E}" type="pres">
      <dgm:prSet presAssocID="{3E14BB4E-DD70-A44C-A9FD-C7C6958656ED}" presName="rootText" presStyleLbl="node4" presStyleIdx="5" presStyleCnt="8" custScaleX="356252" custScaleY="292444" custLinFactX="-2760" custLinFactNeighborX="-100000" custLinFactNeighborY="-1258">
        <dgm:presLayoutVars>
          <dgm:chPref val="3"/>
        </dgm:presLayoutVars>
      </dgm:prSet>
      <dgm:spPr/>
      <dgm:t>
        <a:bodyPr/>
        <a:lstStyle/>
        <a:p>
          <a:endParaRPr lang="en-US"/>
        </a:p>
      </dgm:t>
    </dgm:pt>
    <dgm:pt modelId="{E558A742-ACE9-DE4F-A44E-5CE4E4DC636C}" type="pres">
      <dgm:prSet presAssocID="{3E14BB4E-DD70-A44C-A9FD-C7C6958656ED}" presName="rootConnector" presStyleLbl="node4" presStyleIdx="5" presStyleCnt="8"/>
      <dgm:spPr/>
      <dgm:t>
        <a:bodyPr/>
        <a:lstStyle/>
        <a:p>
          <a:endParaRPr lang="en-US"/>
        </a:p>
      </dgm:t>
    </dgm:pt>
    <dgm:pt modelId="{0FA8F6EF-F987-5845-A080-5E99DCDF5AEC}" type="pres">
      <dgm:prSet presAssocID="{3E14BB4E-DD70-A44C-A9FD-C7C6958656ED}" presName="hierChild4" presStyleCnt="0"/>
      <dgm:spPr/>
    </dgm:pt>
    <dgm:pt modelId="{9DB98DC0-9BFE-DA45-B49A-D98B89EAA9C4}" type="pres">
      <dgm:prSet presAssocID="{3E14BB4E-DD70-A44C-A9FD-C7C6958656ED}" presName="hierChild5" presStyleCnt="0"/>
      <dgm:spPr/>
    </dgm:pt>
    <dgm:pt modelId="{A5934F80-0FA6-5E46-9AD5-9A37BD3DDB59}" type="pres">
      <dgm:prSet presAssocID="{474A2A62-32C3-1247-9120-6CC381C8CEB0}" presName="hierChild5" presStyleCnt="0"/>
      <dgm:spPr/>
    </dgm:pt>
    <dgm:pt modelId="{EAB06B53-5131-DE45-A045-859235EEBCF8}" type="pres">
      <dgm:prSet presAssocID="{3559AF5F-13D6-674B-8FEE-61BC67AB9138}" presName="Name64" presStyleLbl="parChTrans1D3" presStyleIdx="3" presStyleCnt="4"/>
      <dgm:spPr/>
      <dgm:t>
        <a:bodyPr/>
        <a:lstStyle/>
        <a:p>
          <a:endParaRPr lang="en-US"/>
        </a:p>
      </dgm:t>
    </dgm:pt>
    <dgm:pt modelId="{40ADEDA0-7F6B-8F4B-AC2D-B870EE3F1536}" type="pres">
      <dgm:prSet presAssocID="{5E79DF4E-2AF0-5142-9290-C7718F8D2675}" presName="hierRoot2" presStyleCnt="0">
        <dgm:presLayoutVars>
          <dgm:hierBranch val="init"/>
        </dgm:presLayoutVars>
      </dgm:prSet>
      <dgm:spPr/>
    </dgm:pt>
    <dgm:pt modelId="{66D3FFAE-655D-4348-BC46-410828420C21}" type="pres">
      <dgm:prSet presAssocID="{5E79DF4E-2AF0-5142-9290-C7718F8D2675}" presName="rootComposite" presStyleCnt="0"/>
      <dgm:spPr/>
    </dgm:pt>
    <dgm:pt modelId="{C4EBBDBC-C251-F64E-AC0E-976B68CF325A}" type="pres">
      <dgm:prSet presAssocID="{5E79DF4E-2AF0-5142-9290-C7718F8D2675}" presName="rootText" presStyleLbl="node3" presStyleIdx="3" presStyleCnt="4" custScaleX="270356" custScaleY="274572" custLinFactX="-100000" custLinFactNeighborX="-111739" custLinFactNeighborY="17134">
        <dgm:presLayoutVars>
          <dgm:chPref val="3"/>
        </dgm:presLayoutVars>
      </dgm:prSet>
      <dgm:spPr/>
      <dgm:t>
        <a:bodyPr/>
        <a:lstStyle/>
        <a:p>
          <a:endParaRPr lang="en-US"/>
        </a:p>
      </dgm:t>
    </dgm:pt>
    <dgm:pt modelId="{A0A6DC78-3D6E-734D-A0D5-825D5C5006A9}" type="pres">
      <dgm:prSet presAssocID="{5E79DF4E-2AF0-5142-9290-C7718F8D2675}" presName="rootConnector" presStyleLbl="node3" presStyleIdx="3" presStyleCnt="4"/>
      <dgm:spPr/>
      <dgm:t>
        <a:bodyPr/>
        <a:lstStyle/>
        <a:p>
          <a:endParaRPr lang="en-US"/>
        </a:p>
      </dgm:t>
    </dgm:pt>
    <dgm:pt modelId="{35D2B1A4-EAC3-C043-A3D8-DC1492E03889}" type="pres">
      <dgm:prSet presAssocID="{5E79DF4E-2AF0-5142-9290-C7718F8D2675}" presName="hierChild4" presStyleCnt="0"/>
      <dgm:spPr/>
    </dgm:pt>
    <dgm:pt modelId="{9EECCD9B-A43B-1345-9F06-4A296C7AEBD3}" type="pres">
      <dgm:prSet presAssocID="{CA5D7A30-8D1E-D346-B4C5-B5D8F798E015}" presName="Name64" presStyleLbl="parChTrans1D4" presStyleIdx="6" presStyleCnt="8"/>
      <dgm:spPr/>
      <dgm:t>
        <a:bodyPr/>
        <a:lstStyle/>
        <a:p>
          <a:endParaRPr lang="en-US"/>
        </a:p>
      </dgm:t>
    </dgm:pt>
    <dgm:pt modelId="{CA093D17-D1B0-7749-94C1-9F38C48DE7CB}" type="pres">
      <dgm:prSet presAssocID="{32CC7B34-F0D3-5447-9386-4AAAE5824DAA}" presName="hierRoot2" presStyleCnt="0">
        <dgm:presLayoutVars>
          <dgm:hierBranch val="init"/>
        </dgm:presLayoutVars>
      </dgm:prSet>
      <dgm:spPr/>
    </dgm:pt>
    <dgm:pt modelId="{A63229A1-2323-B64B-965A-1FA99839503D}" type="pres">
      <dgm:prSet presAssocID="{32CC7B34-F0D3-5447-9386-4AAAE5824DAA}" presName="rootComposite" presStyleCnt="0"/>
      <dgm:spPr/>
    </dgm:pt>
    <dgm:pt modelId="{F6B5D5FC-0C35-9544-A10B-1122D83AD779}" type="pres">
      <dgm:prSet presAssocID="{32CC7B34-F0D3-5447-9386-4AAAE5824DAA}" presName="rootText" presStyleLbl="node4" presStyleIdx="6" presStyleCnt="8" custScaleX="356260" custScaleY="293242" custLinFactX="-2760" custLinFactNeighborX="-100000" custLinFactNeighborY="-1258">
        <dgm:presLayoutVars>
          <dgm:chPref val="3"/>
        </dgm:presLayoutVars>
      </dgm:prSet>
      <dgm:spPr/>
      <dgm:t>
        <a:bodyPr/>
        <a:lstStyle/>
        <a:p>
          <a:endParaRPr lang="en-US"/>
        </a:p>
      </dgm:t>
    </dgm:pt>
    <dgm:pt modelId="{9DFC1284-4561-8646-8EC2-BA47A46D83B9}" type="pres">
      <dgm:prSet presAssocID="{32CC7B34-F0D3-5447-9386-4AAAE5824DAA}" presName="rootConnector" presStyleLbl="node4" presStyleIdx="6" presStyleCnt="8"/>
      <dgm:spPr/>
      <dgm:t>
        <a:bodyPr/>
        <a:lstStyle/>
        <a:p>
          <a:endParaRPr lang="en-US"/>
        </a:p>
      </dgm:t>
    </dgm:pt>
    <dgm:pt modelId="{26BAB4CE-8D56-AB49-90F1-BA637C19AD9E}" type="pres">
      <dgm:prSet presAssocID="{32CC7B34-F0D3-5447-9386-4AAAE5824DAA}" presName="hierChild4" presStyleCnt="0"/>
      <dgm:spPr/>
    </dgm:pt>
    <dgm:pt modelId="{CCEC4A81-5F58-7A45-BB22-881CCD0FEB83}" type="pres">
      <dgm:prSet presAssocID="{32CC7B34-F0D3-5447-9386-4AAAE5824DAA}" presName="hierChild5" presStyleCnt="0"/>
      <dgm:spPr/>
    </dgm:pt>
    <dgm:pt modelId="{85625301-D6B1-B84B-8661-D14B2089BB74}" type="pres">
      <dgm:prSet presAssocID="{BCE0A7C7-772F-6E4A-BCC4-F6DBA408AE81}" presName="Name64" presStyleLbl="parChTrans1D4" presStyleIdx="7" presStyleCnt="8"/>
      <dgm:spPr/>
      <dgm:t>
        <a:bodyPr/>
        <a:lstStyle/>
        <a:p>
          <a:endParaRPr lang="en-US"/>
        </a:p>
      </dgm:t>
    </dgm:pt>
    <dgm:pt modelId="{2B0EBC38-CACA-2A48-A15C-F26B5ED77CB6}" type="pres">
      <dgm:prSet presAssocID="{94E365AA-EC58-8243-8DCB-DD2BB1D9E29D}" presName="hierRoot2" presStyleCnt="0">
        <dgm:presLayoutVars>
          <dgm:hierBranch val="init"/>
        </dgm:presLayoutVars>
      </dgm:prSet>
      <dgm:spPr/>
    </dgm:pt>
    <dgm:pt modelId="{5F84F336-2E18-BA49-9D20-ACFA68232AF2}" type="pres">
      <dgm:prSet presAssocID="{94E365AA-EC58-8243-8DCB-DD2BB1D9E29D}" presName="rootComposite" presStyleCnt="0"/>
      <dgm:spPr/>
    </dgm:pt>
    <dgm:pt modelId="{8FA0136E-7A17-0A4A-B6E9-11B7D06406DF}" type="pres">
      <dgm:prSet presAssocID="{94E365AA-EC58-8243-8DCB-DD2BB1D9E29D}" presName="rootText" presStyleLbl="node4" presStyleIdx="7" presStyleCnt="8" custScaleX="356260" custScaleY="292017" custLinFactX="-2760" custLinFactNeighborX="-100000" custLinFactNeighborY="-1258">
        <dgm:presLayoutVars>
          <dgm:chPref val="3"/>
        </dgm:presLayoutVars>
      </dgm:prSet>
      <dgm:spPr/>
      <dgm:t>
        <a:bodyPr/>
        <a:lstStyle/>
        <a:p>
          <a:endParaRPr lang="en-US"/>
        </a:p>
      </dgm:t>
    </dgm:pt>
    <dgm:pt modelId="{AC9741B6-99A5-A742-9375-BF33E094B760}" type="pres">
      <dgm:prSet presAssocID="{94E365AA-EC58-8243-8DCB-DD2BB1D9E29D}" presName="rootConnector" presStyleLbl="node4" presStyleIdx="7" presStyleCnt="8"/>
      <dgm:spPr/>
      <dgm:t>
        <a:bodyPr/>
        <a:lstStyle/>
        <a:p>
          <a:endParaRPr lang="en-US"/>
        </a:p>
      </dgm:t>
    </dgm:pt>
    <dgm:pt modelId="{C8DEC659-793F-3F4F-A7B2-7C258871C9C6}" type="pres">
      <dgm:prSet presAssocID="{94E365AA-EC58-8243-8DCB-DD2BB1D9E29D}" presName="hierChild4" presStyleCnt="0"/>
      <dgm:spPr/>
    </dgm:pt>
    <dgm:pt modelId="{D465C801-86EC-6744-80D2-5F6542D69FD5}" type="pres">
      <dgm:prSet presAssocID="{94E365AA-EC58-8243-8DCB-DD2BB1D9E29D}" presName="hierChild5" presStyleCnt="0"/>
      <dgm:spPr/>
    </dgm:pt>
    <dgm:pt modelId="{835EC3AA-20C6-DC49-9173-5DF542BD9189}" type="pres">
      <dgm:prSet presAssocID="{5E79DF4E-2AF0-5142-9290-C7718F8D2675}" presName="hierChild5" presStyleCnt="0"/>
      <dgm:spPr/>
    </dgm:pt>
    <dgm:pt modelId="{DC83452C-DB8A-9346-959D-8FDE6CFDEE3D}" type="pres">
      <dgm:prSet presAssocID="{22DDBEF6-3E10-7D4B-899B-16B28ECA42EC}" presName="hierChild5" presStyleCnt="0"/>
      <dgm:spPr/>
    </dgm:pt>
    <dgm:pt modelId="{A9AE1549-6DBA-EC45-A53F-CE7ACC5FFED0}" type="pres">
      <dgm:prSet presAssocID="{334919B4-B107-6E4D-9EA2-A80CB8508E3E}" presName="hierChild3" presStyleCnt="0"/>
      <dgm:spPr/>
    </dgm:pt>
  </dgm:ptLst>
  <dgm:cxnLst>
    <dgm:cxn modelId="{D87BEC6D-65E8-3043-A37A-F9247A0FCCFE}" type="presOf" srcId="{31226FD3-613D-5940-8F23-32D972A75AC3}" destId="{58E77A17-3580-DC4A-AE5E-C209E494E1E4}" srcOrd="0" destOrd="0" presId="urn:microsoft.com/office/officeart/2009/3/layout/HorizontalOrganizationChart"/>
    <dgm:cxn modelId="{38EE4BFA-8878-B648-95AC-CBF4B2A09724}" type="presOf" srcId="{67B78ED9-16C7-384D-A57F-8B2766673782}" destId="{F2235C8B-4ABE-F041-8689-BC440993169C}" srcOrd="0" destOrd="0" presId="urn:microsoft.com/office/officeart/2009/3/layout/HorizontalOrganizationChart"/>
    <dgm:cxn modelId="{287F888A-DB1C-B14D-9854-B94EAEBCAEDE}" srcId="{5E79DF4E-2AF0-5142-9290-C7718F8D2675}" destId="{94E365AA-EC58-8243-8DCB-DD2BB1D9E29D}" srcOrd="1" destOrd="0" parTransId="{BCE0A7C7-772F-6E4A-BCC4-F6DBA408AE81}" sibTransId="{C81A9643-79A0-5544-8988-676922129D13}"/>
    <dgm:cxn modelId="{85FA2C5C-13F1-8446-813F-46238A7444A8}" type="presOf" srcId="{BCE0A7C7-772F-6E4A-BCC4-F6DBA408AE81}" destId="{85625301-D6B1-B84B-8661-D14B2089BB74}" srcOrd="0" destOrd="0" presId="urn:microsoft.com/office/officeart/2009/3/layout/HorizontalOrganizationChart"/>
    <dgm:cxn modelId="{AA9AB8C3-8AF7-A64E-A908-1BFA0953E123}" type="presOf" srcId="{3559AF5F-13D6-674B-8FEE-61BC67AB9138}" destId="{EAB06B53-5131-DE45-A045-859235EEBCF8}" srcOrd="0" destOrd="0" presId="urn:microsoft.com/office/officeart/2009/3/layout/HorizontalOrganizationChart"/>
    <dgm:cxn modelId="{5526EC8C-1C29-2E40-B350-22C118085811}" type="presOf" srcId="{334919B4-B107-6E4D-9EA2-A80CB8508E3E}" destId="{13AAE1C6-28A6-8C49-987A-319F5D0B2EAD}" srcOrd="0" destOrd="0" presId="urn:microsoft.com/office/officeart/2009/3/layout/HorizontalOrganizationChart"/>
    <dgm:cxn modelId="{63AF6E1A-2FF1-5E46-994D-BF35B6487140}" type="presOf" srcId="{69B7F3C8-A94B-7544-84E5-44553B95B0E0}" destId="{8F41FDE4-5AEA-FC44-9400-5DFBD7012AE2}" srcOrd="0" destOrd="0" presId="urn:microsoft.com/office/officeart/2009/3/layout/HorizontalOrganizationChart"/>
    <dgm:cxn modelId="{EC25D24E-EEC0-AB49-BEBD-C8844643BADE}" type="presOf" srcId="{94E365AA-EC58-8243-8DCB-DD2BB1D9E29D}" destId="{AC9741B6-99A5-A742-9375-BF33E094B760}" srcOrd="1" destOrd="0" presId="urn:microsoft.com/office/officeart/2009/3/layout/HorizontalOrganizationChart"/>
    <dgm:cxn modelId="{A3355408-F83B-C547-8E7B-23C34E2F9A87}" srcId="{22DDBEF6-3E10-7D4B-899B-16B28ECA42EC}" destId="{474A2A62-32C3-1247-9120-6CC381C8CEB0}" srcOrd="0" destOrd="0" parTransId="{DE6FB1AD-61EE-2446-A0DD-73E7A7B7AF33}" sibTransId="{CD454D48-4D6A-2041-A94E-BDD6E9FCAE68}"/>
    <dgm:cxn modelId="{1E5E7B4C-A147-6B49-A853-0872C4A6E902}" type="presOf" srcId="{474A2A62-32C3-1247-9120-6CC381C8CEB0}" destId="{851F1F8A-5E55-714B-B3D3-7B43EE1F11C1}" srcOrd="1" destOrd="0" presId="urn:microsoft.com/office/officeart/2009/3/layout/HorizontalOrganizationChart"/>
    <dgm:cxn modelId="{137B1F03-4FF2-EF45-98CF-1EFF4DF55E03}" type="presOf" srcId="{67B78ED9-16C7-384D-A57F-8B2766673782}" destId="{2D7BDFCE-3E80-B642-A411-731F2275E0A0}" srcOrd="1" destOrd="0" presId="urn:microsoft.com/office/officeart/2009/3/layout/HorizontalOrganizationChart"/>
    <dgm:cxn modelId="{6A4E5653-2EA9-C947-A349-E2EC6691A1B9}" srcId="{6173D09C-D884-624B-8B08-D85696A3018A}" destId="{5CCEE572-1A34-1144-BD4F-CD03C2BD5B09}" srcOrd="0" destOrd="0" parTransId="{AC51D161-BBC4-1B42-9A87-8C7704517769}" sibTransId="{384A2FB7-CB37-5C4E-AD98-CC43FE6DFFBB}"/>
    <dgm:cxn modelId="{93A348FC-40E2-FE4B-8DB0-F6E70CC0ACAF}" type="presOf" srcId="{5CCEE572-1A34-1144-BD4F-CD03C2BD5B09}" destId="{6444AEE1-C9F6-814C-B627-32E54FDCA71C}" srcOrd="1" destOrd="0" presId="urn:microsoft.com/office/officeart/2009/3/layout/HorizontalOrganizationChart"/>
    <dgm:cxn modelId="{261A3C7C-E114-BB40-8279-1716579DFE0F}" type="presOf" srcId="{49153575-23D2-EC45-98B0-9A334FC261FD}" destId="{A3648013-C89C-6B44-8E16-A17D6B39217C}" srcOrd="0" destOrd="0" presId="urn:microsoft.com/office/officeart/2009/3/layout/HorizontalOrganizationChart"/>
    <dgm:cxn modelId="{1CFBB63B-716E-E04B-B80F-7357BC6D8CCF}" type="presOf" srcId="{089C8128-DEF3-194A-96B9-8C9FC3F1CDEA}" destId="{D840523C-25C7-8C47-A79E-6607C134A029}" srcOrd="0" destOrd="0" presId="urn:microsoft.com/office/officeart/2009/3/layout/HorizontalOrganizationChart"/>
    <dgm:cxn modelId="{AD732D81-457C-4143-A260-C7FB690B4B10}" type="presOf" srcId="{638BBFC4-F72D-C64A-9FC1-2052D263B57A}" destId="{4D743121-9C0F-A948-AA97-0594F2D5C0C9}" srcOrd="1" destOrd="0" presId="urn:microsoft.com/office/officeart/2009/3/layout/HorizontalOrganizationChart"/>
    <dgm:cxn modelId="{7D163F5A-9C1E-2442-AEF9-2A6AEFF60AF4}" type="presOf" srcId="{28FFF210-D914-F74C-94FA-8FFBE6242DF4}" destId="{3A5D2473-AA6C-8847-855E-C73748A496BA}" srcOrd="0" destOrd="0" presId="urn:microsoft.com/office/officeart/2009/3/layout/HorizontalOrganizationChart"/>
    <dgm:cxn modelId="{D23CDE52-EE67-7C4E-AD86-E9D9B7B3A4C1}" type="presOf" srcId="{3AF79670-F300-F345-85F9-C1EF191DED8D}" destId="{DDF9B2E4-3D0E-C94C-AF77-30485114755D}" srcOrd="0" destOrd="0" presId="urn:microsoft.com/office/officeart/2009/3/layout/HorizontalOrganizationChart"/>
    <dgm:cxn modelId="{B4FE34A2-23F6-4E47-98A7-436C2C7C44FA}" type="presOf" srcId="{55C4C592-63DD-F740-951C-484EF4399A6D}" destId="{B174973F-99A7-8346-A5A4-C64B0645A2A4}" srcOrd="0" destOrd="0" presId="urn:microsoft.com/office/officeart/2009/3/layout/HorizontalOrganizationChart"/>
    <dgm:cxn modelId="{AA01A7A6-A8E6-D14C-8630-9FB085E17A36}" type="presOf" srcId="{97BA3FEF-76B2-7A4F-BF8F-D2C32002EFCD}" destId="{17C2A9DD-EBB0-CE4C-AB1A-882DC6E0FBDC}" srcOrd="0" destOrd="0" presId="urn:microsoft.com/office/officeart/2009/3/layout/HorizontalOrganizationChart"/>
    <dgm:cxn modelId="{660AA646-6815-FD41-979A-599E16DECA94}" type="presOf" srcId="{DE6FB1AD-61EE-2446-A0DD-73E7A7B7AF33}" destId="{1E17766B-70A2-5447-A6AF-2AE0A97A7886}" srcOrd="0" destOrd="0" presId="urn:microsoft.com/office/officeart/2009/3/layout/HorizontalOrganizationChart"/>
    <dgm:cxn modelId="{A7CE8362-F01B-9346-892A-30577D47E20E}" type="presOf" srcId="{32CC7B34-F0D3-5447-9386-4AAAE5824DAA}" destId="{F6B5D5FC-0C35-9544-A10B-1122D83AD779}" srcOrd="0" destOrd="0" presId="urn:microsoft.com/office/officeart/2009/3/layout/HorizontalOrganizationChart"/>
    <dgm:cxn modelId="{52225A5D-C62E-3C44-9D94-11A839B3756C}" type="presOf" srcId="{D328732E-B1FE-034D-B4D1-73AD126D222A}" destId="{FE0F8E90-B2D0-804A-8749-07A628028628}" srcOrd="0" destOrd="0" presId="urn:microsoft.com/office/officeart/2009/3/layout/HorizontalOrganizationChart"/>
    <dgm:cxn modelId="{B0326709-FCD4-9944-88EF-1DAE3FF35259}" srcId="{334919B4-B107-6E4D-9EA2-A80CB8508E3E}" destId="{22DDBEF6-3E10-7D4B-899B-16B28ECA42EC}" srcOrd="1" destOrd="0" parTransId="{31226FD3-613D-5940-8F23-32D972A75AC3}" sibTransId="{E709FB8A-882D-D14C-B7DD-73BCBC58DCAC}"/>
    <dgm:cxn modelId="{9AA2FAA0-DE10-7F4B-A2A0-496F5956E10D}" srcId="{22DDBEF6-3E10-7D4B-899B-16B28ECA42EC}" destId="{5E79DF4E-2AF0-5142-9290-C7718F8D2675}" srcOrd="1" destOrd="0" parTransId="{3559AF5F-13D6-674B-8FEE-61BC67AB9138}" sibTransId="{881A1C96-3B75-C740-BFE5-DF60000D4C67}"/>
    <dgm:cxn modelId="{6A9FFB89-3410-964F-BEE8-4755CFFE6DF7}" type="presOf" srcId="{4A5A39BD-99CA-FE4F-9A22-42B3D85625B3}" destId="{1125383C-E5B2-AC4D-960C-CF5576C3C56C}" srcOrd="0" destOrd="0" presId="urn:microsoft.com/office/officeart/2009/3/layout/HorizontalOrganizationChart"/>
    <dgm:cxn modelId="{22AAB535-4738-BA4F-A7DA-8FB20FA9D5E3}" type="presOf" srcId="{32CC7B34-F0D3-5447-9386-4AAAE5824DAA}" destId="{9DFC1284-4561-8646-8EC2-BA47A46D83B9}" srcOrd="1" destOrd="0" presId="urn:microsoft.com/office/officeart/2009/3/layout/HorizontalOrganizationChart"/>
    <dgm:cxn modelId="{64500761-5470-BA44-A780-30B8AF8D1237}" type="presOf" srcId="{5E79DF4E-2AF0-5142-9290-C7718F8D2675}" destId="{A0A6DC78-3D6E-734D-A0D5-825D5C5006A9}" srcOrd="1" destOrd="0" presId="urn:microsoft.com/office/officeart/2009/3/layout/HorizontalOrganizationChart"/>
    <dgm:cxn modelId="{084776DF-A8DA-4A45-B187-C9B0EB21BA1B}" type="presOf" srcId="{AC51D161-BBC4-1B42-9A87-8C7704517769}" destId="{4B86F93B-67B8-9142-A9ED-45DF4557CF19}" srcOrd="0" destOrd="0" presId="urn:microsoft.com/office/officeart/2009/3/layout/HorizontalOrganizationChart"/>
    <dgm:cxn modelId="{42D62AF0-E1BD-E047-96DC-1C360C2FAD9C}" type="presOf" srcId="{5CCEE572-1A34-1144-BD4F-CD03C2BD5B09}" destId="{DA05DE23-8AD2-8D41-863D-650B870CE84C}" srcOrd="0" destOrd="0" presId="urn:microsoft.com/office/officeart/2009/3/layout/HorizontalOrganizationChart"/>
    <dgm:cxn modelId="{4B435371-704F-364A-9056-9047A5F5374F}" type="presOf" srcId="{638BBFC4-F72D-C64A-9FC1-2052D263B57A}" destId="{BA340D65-9AB1-6F4C-A7C8-9AF12C8A1773}" srcOrd="0" destOrd="0" presId="urn:microsoft.com/office/officeart/2009/3/layout/HorizontalOrganizationChart"/>
    <dgm:cxn modelId="{C74877C0-E331-2E46-B811-D3A7AC3F4A86}" type="presOf" srcId="{CA5D7A30-8D1E-D346-B4C5-B5D8F798E015}" destId="{9EECCD9B-A43B-1345-9F06-4A296C7AEBD3}" srcOrd="0" destOrd="0" presId="urn:microsoft.com/office/officeart/2009/3/layout/HorizontalOrganizationChart"/>
    <dgm:cxn modelId="{56A2D9F6-3FD5-BC40-84CD-60E5F0784366}" type="presOf" srcId="{4A08F449-9EEF-7E45-9982-692C78B6792C}" destId="{EA0FDCFC-59D9-574A-9B23-CDC863086A9E}" srcOrd="0" destOrd="0" presId="urn:microsoft.com/office/officeart/2009/3/layout/HorizontalOrganizationChart"/>
    <dgm:cxn modelId="{631C9044-94A0-C346-BF8D-26EA1E7DFFBA}" srcId="{69B7F3C8-A94B-7544-84E5-44553B95B0E0}" destId="{4A08F449-9EEF-7E45-9982-692C78B6792C}" srcOrd="0" destOrd="0" parTransId="{3AF79670-F300-F345-85F9-C1EF191DED8D}" sibTransId="{938186BC-94B1-804A-BF31-2F19071FF2E9}"/>
    <dgm:cxn modelId="{57E399E2-A7CD-594E-A40F-5707ADFE538B}" srcId="{638BBFC4-F72D-C64A-9FC1-2052D263B57A}" destId="{6173D09C-D884-624B-8B08-D85696A3018A}" srcOrd="0" destOrd="0" parTransId="{087BD810-8EBC-8846-8CFA-93ED988548BA}" sibTransId="{43D1FBC0-7E5D-2B48-ABBF-DAFB9AD4E9A2}"/>
    <dgm:cxn modelId="{666C4381-CED4-314F-A63D-10AC4D648C29}" type="presOf" srcId="{4A5A39BD-99CA-FE4F-9A22-42B3D85625B3}" destId="{7070B3E2-B7F0-E749-9D09-D109E6C4F851}" srcOrd="1" destOrd="0" presId="urn:microsoft.com/office/officeart/2009/3/layout/HorizontalOrganizationChart"/>
    <dgm:cxn modelId="{CE11A9EF-4FC7-EE4B-86FF-0A735B67D6B1}" srcId="{638BBFC4-F72D-C64A-9FC1-2052D263B57A}" destId="{69B7F3C8-A94B-7544-84E5-44553B95B0E0}" srcOrd="1" destOrd="0" parTransId="{97BA3FEF-76B2-7A4F-BF8F-D2C32002EFCD}" sibTransId="{FF0B158D-CD3C-964C-A218-3328ED8FEC20}"/>
    <dgm:cxn modelId="{0E1ED0F8-BBA1-8B4E-89A3-3FD650182603}" srcId="{69B7F3C8-A94B-7544-84E5-44553B95B0E0}" destId="{67B78ED9-16C7-384D-A57F-8B2766673782}" srcOrd="1" destOrd="0" parTransId="{55C4C592-63DD-F740-951C-484EF4399A6D}" sibTransId="{B3D7C37A-D520-0A41-BCF4-487F8C195437}"/>
    <dgm:cxn modelId="{39DE3A24-10AC-C34A-8EA2-0460E4D772C0}" srcId="{5E79DF4E-2AF0-5142-9290-C7718F8D2675}" destId="{32CC7B34-F0D3-5447-9386-4AAAE5824DAA}" srcOrd="0" destOrd="0" parTransId="{CA5D7A30-8D1E-D346-B4C5-B5D8F798E015}" sibTransId="{626803DD-473A-1E44-9D10-1F077A68DAFF}"/>
    <dgm:cxn modelId="{6CDA0F40-D224-6745-94A9-2570520021C5}" type="presOf" srcId="{3E14BB4E-DD70-A44C-A9FD-C7C6958656ED}" destId="{0F52AB24-8843-534C-AB01-D368B1B9DF2E}" srcOrd="0" destOrd="0" presId="urn:microsoft.com/office/officeart/2009/3/layout/HorizontalOrganizationChart"/>
    <dgm:cxn modelId="{A670A332-E378-C446-84D9-7E2B3D1CB96B}" srcId="{474A2A62-32C3-1247-9120-6CC381C8CEB0}" destId="{3E14BB4E-DD70-A44C-A9FD-C7C6958656ED}" srcOrd="1" destOrd="0" parTransId="{28FFF210-D914-F74C-94FA-8FFBE6242DF4}" sibTransId="{AADF3A3C-0C6E-1640-96BB-D7347CB7547C}"/>
    <dgm:cxn modelId="{9A589B62-F8FC-6043-AC2E-EC3A15ED499A}" type="presOf" srcId="{6173D09C-D884-624B-8B08-D85696A3018A}" destId="{297CFDB9-6FD0-EB4B-9B47-38F3E0EABA33}" srcOrd="1" destOrd="0" presId="urn:microsoft.com/office/officeart/2009/3/layout/HorizontalOrganizationChart"/>
    <dgm:cxn modelId="{9BFFFA9E-392E-094F-A47C-8C021848DC76}" type="presOf" srcId="{94E365AA-EC58-8243-8DCB-DD2BB1D9E29D}" destId="{8FA0136E-7A17-0A4A-B6E9-11B7D06406DF}" srcOrd="0" destOrd="0" presId="urn:microsoft.com/office/officeart/2009/3/layout/HorizontalOrganizationChart"/>
    <dgm:cxn modelId="{87C05322-65EF-4045-817C-F3F15FB2FB93}" type="presOf" srcId="{087BD810-8EBC-8846-8CFA-93ED988548BA}" destId="{782322B2-B76B-4F4B-863E-59221AEE657C}" srcOrd="0" destOrd="0" presId="urn:microsoft.com/office/officeart/2009/3/layout/HorizontalOrganizationChart"/>
    <dgm:cxn modelId="{22325D75-177F-2241-A12A-FE326D693840}" srcId="{6173D09C-D884-624B-8B08-D85696A3018A}" destId="{8A293610-15BC-1543-A174-72A65D80B807}" srcOrd="1" destOrd="0" parTransId="{49153575-23D2-EC45-98B0-9A334FC261FD}" sibTransId="{153AE4FD-0088-E243-A91E-7C160443E420}"/>
    <dgm:cxn modelId="{10B669C8-1541-834C-B6FD-C82B21068E28}" type="presOf" srcId="{474A2A62-32C3-1247-9120-6CC381C8CEB0}" destId="{23A24E0D-5D79-B04B-80BB-7DC03A14E212}" srcOrd="0" destOrd="0" presId="urn:microsoft.com/office/officeart/2009/3/layout/HorizontalOrganizationChart"/>
    <dgm:cxn modelId="{5CB16D25-568E-2F4C-82FB-0D0848F6D2E2}" type="presOf" srcId="{82C1BD2E-7CDF-E840-88C7-D7AFC5047332}" destId="{04B755DE-E7D3-164F-A3E1-CF9AD9008E31}" srcOrd="0" destOrd="0" presId="urn:microsoft.com/office/officeart/2009/3/layout/HorizontalOrganizationChart"/>
    <dgm:cxn modelId="{8DA9A3AE-62DD-1443-8620-C8CCDE97DCBA}" srcId="{474A2A62-32C3-1247-9120-6CC381C8CEB0}" destId="{4A5A39BD-99CA-FE4F-9A22-42B3D85625B3}" srcOrd="0" destOrd="0" parTransId="{82C1BD2E-7CDF-E840-88C7-D7AFC5047332}" sibTransId="{FB499C8F-A428-CC45-8456-786941DCEE6D}"/>
    <dgm:cxn modelId="{92335A10-A6AB-8443-84C2-260E1DBAC8A4}" type="presOf" srcId="{8A293610-15BC-1543-A174-72A65D80B807}" destId="{9070FBCA-B91B-BF40-A2DA-69C315AFE872}" srcOrd="0" destOrd="0" presId="urn:microsoft.com/office/officeart/2009/3/layout/HorizontalOrganizationChart"/>
    <dgm:cxn modelId="{7BA4DFF2-A32B-EB48-9669-0BA724FDF3A1}" type="presOf" srcId="{6173D09C-D884-624B-8B08-D85696A3018A}" destId="{1434FD53-BC0A-CD43-8E1D-6BCD24D5C30F}" srcOrd="0" destOrd="0" presId="urn:microsoft.com/office/officeart/2009/3/layout/HorizontalOrganizationChart"/>
    <dgm:cxn modelId="{FC46603B-D4DC-1040-9887-168B3ABE0E1A}" type="presOf" srcId="{4A08F449-9EEF-7E45-9982-692C78B6792C}" destId="{DE4EF328-1648-3244-90B3-27F09739381C}" srcOrd="1" destOrd="0" presId="urn:microsoft.com/office/officeart/2009/3/layout/HorizontalOrganizationChart"/>
    <dgm:cxn modelId="{CC2582A7-DEE7-1642-A249-AD817E1B8662}" srcId="{D328732E-B1FE-034D-B4D1-73AD126D222A}" destId="{334919B4-B107-6E4D-9EA2-A80CB8508E3E}" srcOrd="0" destOrd="0" parTransId="{050A555F-C085-6340-9991-8BA54EC16B46}" sibTransId="{3FFB7FD0-FA92-C24D-95B5-82B97C55CA58}"/>
    <dgm:cxn modelId="{89BF37E4-E715-F544-8013-751AC1956E09}" type="presOf" srcId="{334919B4-B107-6E4D-9EA2-A80CB8508E3E}" destId="{58224282-5309-CE49-8580-34A7DCA08AEB}" srcOrd="1" destOrd="0" presId="urn:microsoft.com/office/officeart/2009/3/layout/HorizontalOrganizationChart"/>
    <dgm:cxn modelId="{F996BC6E-1E06-F849-B28D-E17D65E5C675}" type="presOf" srcId="{5E79DF4E-2AF0-5142-9290-C7718F8D2675}" destId="{C4EBBDBC-C251-F64E-AC0E-976B68CF325A}" srcOrd="0" destOrd="0" presId="urn:microsoft.com/office/officeart/2009/3/layout/HorizontalOrganizationChart"/>
    <dgm:cxn modelId="{8382F5B3-AAAB-9542-AC8B-0477733B9739}" type="presOf" srcId="{69B7F3C8-A94B-7544-84E5-44553B95B0E0}" destId="{FD58F1F0-7CA9-574F-B815-7081E7971256}" srcOrd="1" destOrd="0" presId="urn:microsoft.com/office/officeart/2009/3/layout/HorizontalOrganizationChart"/>
    <dgm:cxn modelId="{266BC3A1-57E9-2E40-9020-57409EC0B22B}" type="presOf" srcId="{3E14BB4E-DD70-A44C-A9FD-C7C6958656ED}" destId="{E558A742-ACE9-DE4F-A44E-5CE4E4DC636C}" srcOrd="1" destOrd="0" presId="urn:microsoft.com/office/officeart/2009/3/layout/HorizontalOrganizationChart"/>
    <dgm:cxn modelId="{2E64B314-CCC9-2A41-B7A9-AED3F90558B1}" type="presOf" srcId="{22DDBEF6-3E10-7D4B-899B-16B28ECA42EC}" destId="{FF7EF560-D66E-A14B-9328-6C273623057D}" srcOrd="0" destOrd="0" presId="urn:microsoft.com/office/officeart/2009/3/layout/HorizontalOrganizationChart"/>
    <dgm:cxn modelId="{C24F91FD-0B7E-C347-967B-10B4CEF0F5CD}" srcId="{334919B4-B107-6E4D-9EA2-A80CB8508E3E}" destId="{638BBFC4-F72D-C64A-9FC1-2052D263B57A}" srcOrd="0" destOrd="0" parTransId="{089C8128-DEF3-194A-96B9-8C9FC3F1CDEA}" sibTransId="{384F7C1A-219B-ED44-9B34-8EF06C296712}"/>
    <dgm:cxn modelId="{5135E40D-BB80-484D-A3AB-E49F4B39F2B0}" type="presOf" srcId="{8A293610-15BC-1543-A174-72A65D80B807}" destId="{C995AD1D-8AAC-D14F-A657-816FAAE1B080}" srcOrd="1" destOrd="0" presId="urn:microsoft.com/office/officeart/2009/3/layout/HorizontalOrganizationChart"/>
    <dgm:cxn modelId="{C5141A5D-9DBF-8943-8FD0-70157F27C116}" type="presOf" srcId="{22DDBEF6-3E10-7D4B-899B-16B28ECA42EC}" destId="{AA376EA3-7B28-4C41-91E1-2BCDEDE7E7ED}" srcOrd="1" destOrd="0" presId="urn:microsoft.com/office/officeart/2009/3/layout/HorizontalOrganizationChart"/>
    <dgm:cxn modelId="{439A288C-52F4-394A-B77E-413156E5F026}" type="presParOf" srcId="{FE0F8E90-B2D0-804A-8749-07A628028628}" destId="{A39F0BA6-A8C4-A048-96E4-26887E36EE90}" srcOrd="0" destOrd="0" presId="urn:microsoft.com/office/officeart/2009/3/layout/HorizontalOrganizationChart"/>
    <dgm:cxn modelId="{052EC708-BC2D-1D45-BE06-FE7F59D9DBA7}" type="presParOf" srcId="{A39F0BA6-A8C4-A048-96E4-26887E36EE90}" destId="{E3F8E872-5F7F-4647-AB48-704BDD323A1F}" srcOrd="0" destOrd="0" presId="urn:microsoft.com/office/officeart/2009/3/layout/HorizontalOrganizationChart"/>
    <dgm:cxn modelId="{C1426304-7BDC-8C48-9B5E-1D4F6F24AC8B}" type="presParOf" srcId="{E3F8E872-5F7F-4647-AB48-704BDD323A1F}" destId="{13AAE1C6-28A6-8C49-987A-319F5D0B2EAD}" srcOrd="0" destOrd="0" presId="urn:microsoft.com/office/officeart/2009/3/layout/HorizontalOrganizationChart"/>
    <dgm:cxn modelId="{4A870FAB-3B0D-6D4F-95B3-DA79AB1D86E6}" type="presParOf" srcId="{E3F8E872-5F7F-4647-AB48-704BDD323A1F}" destId="{58224282-5309-CE49-8580-34A7DCA08AEB}" srcOrd="1" destOrd="0" presId="urn:microsoft.com/office/officeart/2009/3/layout/HorizontalOrganizationChart"/>
    <dgm:cxn modelId="{03D8F328-2661-6145-B45A-845FF44540D0}" type="presParOf" srcId="{A39F0BA6-A8C4-A048-96E4-26887E36EE90}" destId="{94B9010A-5C03-8845-8519-88487B9E5D4F}" srcOrd="1" destOrd="0" presId="urn:microsoft.com/office/officeart/2009/3/layout/HorizontalOrganizationChart"/>
    <dgm:cxn modelId="{CCA0B03B-86F9-FF47-9084-F8853A8ACAC5}" type="presParOf" srcId="{94B9010A-5C03-8845-8519-88487B9E5D4F}" destId="{D840523C-25C7-8C47-A79E-6607C134A029}" srcOrd="0" destOrd="0" presId="urn:microsoft.com/office/officeart/2009/3/layout/HorizontalOrganizationChart"/>
    <dgm:cxn modelId="{1E6DF520-321D-494F-90DB-29BA667E4492}" type="presParOf" srcId="{94B9010A-5C03-8845-8519-88487B9E5D4F}" destId="{918589B2-C95B-8C42-A176-2C1498126D53}" srcOrd="1" destOrd="0" presId="urn:microsoft.com/office/officeart/2009/3/layout/HorizontalOrganizationChart"/>
    <dgm:cxn modelId="{912F4027-BB7D-3145-9DCB-A3BE29CE10CD}" type="presParOf" srcId="{918589B2-C95B-8C42-A176-2C1498126D53}" destId="{E726C6BD-D7CD-1B41-88B0-936627A29B74}" srcOrd="0" destOrd="0" presId="urn:microsoft.com/office/officeart/2009/3/layout/HorizontalOrganizationChart"/>
    <dgm:cxn modelId="{F10FCC7C-AB71-4E4A-ADCD-3717842436CC}" type="presParOf" srcId="{E726C6BD-D7CD-1B41-88B0-936627A29B74}" destId="{BA340D65-9AB1-6F4C-A7C8-9AF12C8A1773}" srcOrd="0" destOrd="0" presId="urn:microsoft.com/office/officeart/2009/3/layout/HorizontalOrganizationChart"/>
    <dgm:cxn modelId="{B0FDD50D-F7D4-1C4C-AD9A-D1DA87A923E8}" type="presParOf" srcId="{E726C6BD-D7CD-1B41-88B0-936627A29B74}" destId="{4D743121-9C0F-A948-AA97-0594F2D5C0C9}" srcOrd="1" destOrd="0" presId="urn:microsoft.com/office/officeart/2009/3/layout/HorizontalOrganizationChart"/>
    <dgm:cxn modelId="{AF0BBFB4-1900-EE4D-90C5-F30A25BCA0BC}" type="presParOf" srcId="{918589B2-C95B-8C42-A176-2C1498126D53}" destId="{E00A8037-418D-0E49-8028-9F48773646CD}" srcOrd="1" destOrd="0" presId="urn:microsoft.com/office/officeart/2009/3/layout/HorizontalOrganizationChart"/>
    <dgm:cxn modelId="{BB2CF734-52DA-D445-BECA-5C4B7269C576}" type="presParOf" srcId="{E00A8037-418D-0E49-8028-9F48773646CD}" destId="{782322B2-B76B-4F4B-863E-59221AEE657C}" srcOrd="0" destOrd="0" presId="urn:microsoft.com/office/officeart/2009/3/layout/HorizontalOrganizationChart"/>
    <dgm:cxn modelId="{DEDAC13E-7791-B041-84B2-E55D6B6873A0}" type="presParOf" srcId="{E00A8037-418D-0E49-8028-9F48773646CD}" destId="{4DA9BCD6-D100-9E46-94A6-E869B4313B41}" srcOrd="1" destOrd="0" presId="urn:microsoft.com/office/officeart/2009/3/layout/HorizontalOrganizationChart"/>
    <dgm:cxn modelId="{09FBF879-7956-584A-AF8C-6C8F9ADD4304}" type="presParOf" srcId="{4DA9BCD6-D100-9E46-94A6-E869B4313B41}" destId="{5351A9ED-8853-A04E-AB29-19527D5CE71B}" srcOrd="0" destOrd="0" presId="urn:microsoft.com/office/officeart/2009/3/layout/HorizontalOrganizationChart"/>
    <dgm:cxn modelId="{66B8F3D7-E341-5B46-BA1E-A87C67D00B0C}" type="presParOf" srcId="{5351A9ED-8853-A04E-AB29-19527D5CE71B}" destId="{1434FD53-BC0A-CD43-8E1D-6BCD24D5C30F}" srcOrd="0" destOrd="0" presId="urn:microsoft.com/office/officeart/2009/3/layout/HorizontalOrganizationChart"/>
    <dgm:cxn modelId="{60D801C2-F137-F94D-B14A-F99D43DC4DE1}" type="presParOf" srcId="{5351A9ED-8853-A04E-AB29-19527D5CE71B}" destId="{297CFDB9-6FD0-EB4B-9B47-38F3E0EABA33}" srcOrd="1" destOrd="0" presId="urn:microsoft.com/office/officeart/2009/3/layout/HorizontalOrganizationChart"/>
    <dgm:cxn modelId="{C59FC05A-6906-904E-A159-C2E36707ABDB}" type="presParOf" srcId="{4DA9BCD6-D100-9E46-94A6-E869B4313B41}" destId="{9EB40F7B-4A58-AA4F-9512-D6954367B70E}" srcOrd="1" destOrd="0" presId="urn:microsoft.com/office/officeart/2009/3/layout/HorizontalOrganizationChart"/>
    <dgm:cxn modelId="{579F874F-3FEC-E642-AA91-7DDC96C95629}" type="presParOf" srcId="{9EB40F7B-4A58-AA4F-9512-D6954367B70E}" destId="{4B86F93B-67B8-9142-A9ED-45DF4557CF19}" srcOrd="0" destOrd="0" presId="urn:microsoft.com/office/officeart/2009/3/layout/HorizontalOrganizationChart"/>
    <dgm:cxn modelId="{6A1FB3FB-520C-0F40-BF33-3C7CE9012AE1}" type="presParOf" srcId="{9EB40F7B-4A58-AA4F-9512-D6954367B70E}" destId="{1DDEBBB9-6BA8-E343-838D-4F051E53D943}" srcOrd="1" destOrd="0" presId="urn:microsoft.com/office/officeart/2009/3/layout/HorizontalOrganizationChart"/>
    <dgm:cxn modelId="{0197459B-5100-F843-A454-6F01191F0AE9}" type="presParOf" srcId="{1DDEBBB9-6BA8-E343-838D-4F051E53D943}" destId="{B9ED677E-7BD6-204D-8523-DE63C5971F87}" srcOrd="0" destOrd="0" presId="urn:microsoft.com/office/officeart/2009/3/layout/HorizontalOrganizationChart"/>
    <dgm:cxn modelId="{AA32AA88-67DD-0E41-8B22-A28CBA9B1B66}" type="presParOf" srcId="{B9ED677E-7BD6-204D-8523-DE63C5971F87}" destId="{DA05DE23-8AD2-8D41-863D-650B870CE84C}" srcOrd="0" destOrd="0" presId="urn:microsoft.com/office/officeart/2009/3/layout/HorizontalOrganizationChart"/>
    <dgm:cxn modelId="{C6DAA0E0-5DC9-FB4E-8E1A-A0DD5D648C0C}" type="presParOf" srcId="{B9ED677E-7BD6-204D-8523-DE63C5971F87}" destId="{6444AEE1-C9F6-814C-B627-32E54FDCA71C}" srcOrd="1" destOrd="0" presId="urn:microsoft.com/office/officeart/2009/3/layout/HorizontalOrganizationChart"/>
    <dgm:cxn modelId="{E953A61B-563D-1048-9490-5EA64C14AFC9}" type="presParOf" srcId="{1DDEBBB9-6BA8-E343-838D-4F051E53D943}" destId="{88482F2E-B2C2-1147-8B5A-AB0D5D73523A}" srcOrd="1" destOrd="0" presId="urn:microsoft.com/office/officeart/2009/3/layout/HorizontalOrganizationChart"/>
    <dgm:cxn modelId="{C0384A16-AF26-0844-BBCD-FA9F11ECF21E}" type="presParOf" srcId="{1DDEBBB9-6BA8-E343-838D-4F051E53D943}" destId="{2B3A5DB4-39B4-8348-9121-8A7E0125840B}" srcOrd="2" destOrd="0" presId="urn:microsoft.com/office/officeart/2009/3/layout/HorizontalOrganizationChart"/>
    <dgm:cxn modelId="{B5FA2C65-D4B9-844F-8A9E-805DE010E67B}" type="presParOf" srcId="{9EB40F7B-4A58-AA4F-9512-D6954367B70E}" destId="{A3648013-C89C-6B44-8E16-A17D6B39217C}" srcOrd="2" destOrd="0" presId="urn:microsoft.com/office/officeart/2009/3/layout/HorizontalOrganizationChart"/>
    <dgm:cxn modelId="{88BC162C-DDEA-BC4C-AC14-21AE4FA31E88}" type="presParOf" srcId="{9EB40F7B-4A58-AA4F-9512-D6954367B70E}" destId="{480A1B3D-B643-604A-864F-268F53219B7D}" srcOrd="3" destOrd="0" presId="urn:microsoft.com/office/officeart/2009/3/layout/HorizontalOrganizationChart"/>
    <dgm:cxn modelId="{3517AA8A-F938-0944-B97F-A26CB2C9A4BE}" type="presParOf" srcId="{480A1B3D-B643-604A-864F-268F53219B7D}" destId="{D6BC4B5E-555A-5F48-961F-E3312B23C720}" srcOrd="0" destOrd="0" presId="urn:microsoft.com/office/officeart/2009/3/layout/HorizontalOrganizationChart"/>
    <dgm:cxn modelId="{34EE10A3-4627-074F-AFB2-37684FE86833}" type="presParOf" srcId="{D6BC4B5E-555A-5F48-961F-E3312B23C720}" destId="{9070FBCA-B91B-BF40-A2DA-69C315AFE872}" srcOrd="0" destOrd="0" presId="urn:microsoft.com/office/officeart/2009/3/layout/HorizontalOrganizationChart"/>
    <dgm:cxn modelId="{A86B768F-0A01-594F-B41D-2DD30AFFF19D}" type="presParOf" srcId="{D6BC4B5E-555A-5F48-961F-E3312B23C720}" destId="{C995AD1D-8AAC-D14F-A657-816FAAE1B080}" srcOrd="1" destOrd="0" presId="urn:microsoft.com/office/officeart/2009/3/layout/HorizontalOrganizationChart"/>
    <dgm:cxn modelId="{B61661D5-E47C-3E43-8E65-3C6EB8557FF8}" type="presParOf" srcId="{480A1B3D-B643-604A-864F-268F53219B7D}" destId="{E22D5A76-9CA6-2146-B29A-5E2178DA3893}" srcOrd="1" destOrd="0" presId="urn:microsoft.com/office/officeart/2009/3/layout/HorizontalOrganizationChart"/>
    <dgm:cxn modelId="{0AA8358D-85DB-6B4C-B9D6-B0AC1DE3619D}" type="presParOf" srcId="{480A1B3D-B643-604A-864F-268F53219B7D}" destId="{A06A8E98-1662-844D-AB56-2D5E461292FD}" srcOrd="2" destOrd="0" presId="urn:microsoft.com/office/officeart/2009/3/layout/HorizontalOrganizationChart"/>
    <dgm:cxn modelId="{5D17263C-AD39-114C-A24F-78E79D1DF929}" type="presParOf" srcId="{4DA9BCD6-D100-9E46-94A6-E869B4313B41}" destId="{DA6C0D2B-CF4D-004A-9610-09047F036416}" srcOrd="2" destOrd="0" presId="urn:microsoft.com/office/officeart/2009/3/layout/HorizontalOrganizationChart"/>
    <dgm:cxn modelId="{64D2B88A-AE1F-F542-80A5-2A9B0CC270EA}" type="presParOf" srcId="{E00A8037-418D-0E49-8028-9F48773646CD}" destId="{17C2A9DD-EBB0-CE4C-AB1A-882DC6E0FBDC}" srcOrd="2" destOrd="0" presId="urn:microsoft.com/office/officeart/2009/3/layout/HorizontalOrganizationChart"/>
    <dgm:cxn modelId="{FD156883-766F-0C45-8BAB-D37835567374}" type="presParOf" srcId="{E00A8037-418D-0E49-8028-9F48773646CD}" destId="{169ED16D-6E38-634C-8C4D-C692EEFC97B3}" srcOrd="3" destOrd="0" presId="urn:microsoft.com/office/officeart/2009/3/layout/HorizontalOrganizationChart"/>
    <dgm:cxn modelId="{AC29C588-C3AE-644B-BD21-6F389087AC6C}" type="presParOf" srcId="{169ED16D-6E38-634C-8C4D-C692EEFC97B3}" destId="{FEB59933-5B34-F646-AC4B-C88196B8D2A9}" srcOrd="0" destOrd="0" presId="urn:microsoft.com/office/officeart/2009/3/layout/HorizontalOrganizationChart"/>
    <dgm:cxn modelId="{B5301A89-20DD-654B-9D45-3B6E599FD110}" type="presParOf" srcId="{FEB59933-5B34-F646-AC4B-C88196B8D2A9}" destId="{8F41FDE4-5AEA-FC44-9400-5DFBD7012AE2}" srcOrd="0" destOrd="0" presId="urn:microsoft.com/office/officeart/2009/3/layout/HorizontalOrganizationChart"/>
    <dgm:cxn modelId="{41251302-90F3-E44E-BC27-145ACFB3E965}" type="presParOf" srcId="{FEB59933-5B34-F646-AC4B-C88196B8D2A9}" destId="{FD58F1F0-7CA9-574F-B815-7081E7971256}" srcOrd="1" destOrd="0" presId="urn:microsoft.com/office/officeart/2009/3/layout/HorizontalOrganizationChart"/>
    <dgm:cxn modelId="{A5BE7039-D840-1B43-9533-5A46873F9D36}" type="presParOf" srcId="{169ED16D-6E38-634C-8C4D-C692EEFC97B3}" destId="{A6DA2948-D98C-1247-827A-CC968F459154}" srcOrd="1" destOrd="0" presId="urn:microsoft.com/office/officeart/2009/3/layout/HorizontalOrganizationChart"/>
    <dgm:cxn modelId="{6244C7F1-3779-B84F-8CD1-4E4A1C09DE17}" type="presParOf" srcId="{A6DA2948-D98C-1247-827A-CC968F459154}" destId="{DDF9B2E4-3D0E-C94C-AF77-30485114755D}" srcOrd="0" destOrd="0" presId="urn:microsoft.com/office/officeart/2009/3/layout/HorizontalOrganizationChart"/>
    <dgm:cxn modelId="{32843B50-72CE-8B4C-B637-25FC1210E366}" type="presParOf" srcId="{A6DA2948-D98C-1247-827A-CC968F459154}" destId="{8D324D6F-17B9-C545-94F6-775E37285BA9}" srcOrd="1" destOrd="0" presId="urn:microsoft.com/office/officeart/2009/3/layout/HorizontalOrganizationChart"/>
    <dgm:cxn modelId="{17589A21-E8DB-9848-9BEF-3A374AB33A56}" type="presParOf" srcId="{8D324D6F-17B9-C545-94F6-775E37285BA9}" destId="{D5BF83B8-74F6-A048-99EA-9457FBB118BD}" srcOrd="0" destOrd="0" presId="urn:microsoft.com/office/officeart/2009/3/layout/HorizontalOrganizationChart"/>
    <dgm:cxn modelId="{2D2D8EAD-91AA-2F41-85A8-4E5D2B1C402B}" type="presParOf" srcId="{D5BF83B8-74F6-A048-99EA-9457FBB118BD}" destId="{EA0FDCFC-59D9-574A-9B23-CDC863086A9E}" srcOrd="0" destOrd="0" presId="urn:microsoft.com/office/officeart/2009/3/layout/HorizontalOrganizationChart"/>
    <dgm:cxn modelId="{DC74268E-A3E2-7B4B-90CB-293525E607D4}" type="presParOf" srcId="{D5BF83B8-74F6-A048-99EA-9457FBB118BD}" destId="{DE4EF328-1648-3244-90B3-27F09739381C}" srcOrd="1" destOrd="0" presId="urn:microsoft.com/office/officeart/2009/3/layout/HorizontalOrganizationChart"/>
    <dgm:cxn modelId="{271629BF-69EA-B843-928F-734BA23BBABC}" type="presParOf" srcId="{8D324D6F-17B9-C545-94F6-775E37285BA9}" destId="{4EB7D7EA-2ADB-2848-B580-E41C4FE064AB}" srcOrd="1" destOrd="0" presId="urn:microsoft.com/office/officeart/2009/3/layout/HorizontalOrganizationChart"/>
    <dgm:cxn modelId="{67BA880C-8601-0C43-BD18-573DAD019294}" type="presParOf" srcId="{8D324D6F-17B9-C545-94F6-775E37285BA9}" destId="{3151A322-C2D2-5649-98AB-291B865E5FB7}" srcOrd="2" destOrd="0" presId="urn:microsoft.com/office/officeart/2009/3/layout/HorizontalOrganizationChart"/>
    <dgm:cxn modelId="{A29269E5-E03F-8443-BE2A-DE72A09D4F6A}" type="presParOf" srcId="{A6DA2948-D98C-1247-827A-CC968F459154}" destId="{B174973F-99A7-8346-A5A4-C64B0645A2A4}" srcOrd="2" destOrd="0" presId="urn:microsoft.com/office/officeart/2009/3/layout/HorizontalOrganizationChart"/>
    <dgm:cxn modelId="{C27CB6B9-98C2-5544-8211-1C48E7D757CE}" type="presParOf" srcId="{A6DA2948-D98C-1247-827A-CC968F459154}" destId="{B190170D-6802-6848-9519-32C5C45AAA08}" srcOrd="3" destOrd="0" presId="urn:microsoft.com/office/officeart/2009/3/layout/HorizontalOrganizationChart"/>
    <dgm:cxn modelId="{3166C976-1A5F-2A43-9589-C108A035E160}" type="presParOf" srcId="{B190170D-6802-6848-9519-32C5C45AAA08}" destId="{3A892361-050F-FF48-A6CA-8B910A71B8FA}" srcOrd="0" destOrd="0" presId="urn:microsoft.com/office/officeart/2009/3/layout/HorizontalOrganizationChart"/>
    <dgm:cxn modelId="{5105A65E-CEF3-094C-A8A1-FC9000C7B958}" type="presParOf" srcId="{3A892361-050F-FF48-A6CA-8B910A71B8FA}" destId="{F2235C8B-4ABE-F041-8689-BC440993169C}" srcOrd="0" destOrd="0" presId="urn:microsoft.com/office/officeart/2009/3/layout/HorizontalOrganizationChart"/>
    <dgm:cxn modelId="{83C17AA4-AC73-4641-B2E9-0480B268DB18}" type="presParOf" srcId="{3A892361-050F-FF48-A6CA-8B910A71B8FA}" destId="{2D7BDFCE-3E80-B642-A411-731F2275E0A0}" srcOrd="1" destOrd="0" presId="urn:microsoft.com/office/officeart/2009/3/layout/HorizontalOrganizationChart"/>
    <dgm:cxn modelId="{4738C1BF-334F-294F-858A-2B2FA89A0FE3}" type="presParOf" srcId="{B190170D-6802-6848-9519-32C5C45AAA08}" destId="{7037D662-A4C1-494F-B481-1A1E0070AB63}" srcOrd="1" destOrd="0" presId="urn:microsoft.com/office/officeart/2009/3/layout/HorizontalOrganizationChart"/>
    <dgm:cxn modelId="{7C861CBF-1381-0047-9008-414E905B5812}" type="presParOf" srcId="{B190170D-6802-6848-9519-32C5C45AAA08}" destId="{4DB5DB09-4B6F-1A42-B288-20BFEC8C41AE}" srcOrd="2" destOrd="0" presId="urn:microsoft.com/office/officeart/2009/3/layout/HorizontalOrganizationChart"/>
    <dgm:cxn modelId="{B7E41E0D-E67F-7847-A68C-91E103ADC8B7}" type="presParOf" srcId="{169ED16D-6E38-634C-8C4D-C692EEFC97B3}" destId="{38F124FF-7B3D-5C40-996A-B89C464556AA}" srcOrd="2" destOrd="0" presId="urn:microsoft.com/office/officeart/2009/3/layout/HorizontalOrganizationChart"/>
    <dgm:cxn modelId="{0E9DE556-2027-A749-BCFA-C6CAA0651523}" type="presParOf" srcId="{918589B2-C95B-8C42-A176-2C1498126D53}" destId="{E2B6B4AF-232B-FB4D-8754-784494E73920}" srcOrd="2" destOrd="0" presId="urn:microsoft.com/office/officeart/2009/3/layout/HorizontalOrganizationChart"/>
    <dgm:cxn modelId="{ACEA7783-A80F-2E46-9C58-D7F645BF9336}" type="presParOf" srcId="{94B9010A-5C03-8845-8519-88487B9E5D4F}" destId="{58E77A17-3580-DC4A-AE5E-C209E494E1E4}" srcOrd="2" destOrd="0" presId="urn:microsoft.com/office/officeart/2009/3/layout/HorizontalOrganizationChart"/>
    <dgm:cxn modelId="{66B0CED4-1046-734C-8591-16DA7DC5A84F}" type="presParOf" srcId="{94B9010A-5C03-8845-8519-88487B9E5D4F}" destId="{CA8FBBBA-0875-EE4A-A15B-2AA14FFC6D57}" srcOrd="3" destOrd="0" presId="urn:microsoft.com/office/officeart/2009/3/layout/HorizontalOrganizationChart"/>
    <dgm:cxn modelId="{C3E2F11A-61EC-1849-85AB-9CA324F4DBCA}" type="presParOf" srcId="{CA8FBBBA-0875-EE4A-A15B-2AA14FFC6D57}" destId="{823DC012-FD03-8846-8DCB-86D650411E2C}" srcOrd="0" destOrd="0" presId="urn:microsoft.com/office/officeart/2009/3/layout/HorizontalOrganizationChart"/>
    <dgm:cxn modelId="{31516311-275F-B049-B260-2600DFD32497}" type="presParOf" srcId="{823DC012-FD03-8846-8DCB-86D650411E2C}" destId="{FF7EF560-D66E-A14B-9328-6C273623057D}" srcOrd="0" destOrd="0" presId="urn:microsoft.com/office/officeart/2009/3/layout/HorizontalOrganizationChart"/>
    <dgm:cxn modelId="{806C1AA3-B28D-2947-A35D-BCD8BEECDB6B}" type="presParOf" srcId="{823DC012-FD03-8846-8DCB-86D650411E2C}" destId="{AA376EA3-7B28-4C41-91E1-2BCDEDE7E7ED}" srcOrd="1" destOrd="0" presId="urn:microsoft.com/office/officeart/2009/3/layout/HorizontalOrganizationChart"/>
    <dgm:cxn modelId="{6EA50605-E069-D442-8E17-D88917FADABC}" type="presParOf" srcId="{CA8FBBBA-0875-EE4A-A15B-2AA14FFC6D57}" destId="{C9EC5617-08EC-A84E-ADE9-FAF84743568B}" srcOrd="1" destOrd="0" presId="urn:microsoft.com/office/officeart/2009/3/layout/HorizontalOrganizationChart"/>
    <dgm:cxn modelId="{5837429F-2DA4-DB4B-9138-A1CFED5AAE97}" type="presParOf" srcId="{C9EC5617-08EC-A84E-ADE9-FAF84743568B}" destId="{1E17766B-70A2-5447-A6AF-2AE0A97A7886}" srcOrd="0" destOrd="0" presId="urn:microsoft.com/office/officeart/2009/3/layout/HorizontalOrganizationChart"/>
    <dgm:cxn modelId="{0B7A9FB2-B10A-744D-A5D0-586745BE3F21}" type="presParOf" srcId="{C9EC5617-08EC-A84E-ADE9-FAF84743568B}" destId="{C0D3F72F-DFBB-A248-8456-E29B13C8FF86}" srcOrd="1" destOrd="0" presId="urn:microsoft.com/office/officeart/2009/3/layout/HorizontalOrganizationChart"/>
    <dgm:cxn modelId="{D51AADC6-BEC0-5A4D-A077-E100451ABE64}" type="presParOf" srcId="{C0D3F72F-DFBB-A248-8456-E29B13C8FF86}" destId="{03563751-8110-3947-8827-C3291B137E34}" srcOrd="0" destOrd="0" presId="urn:microsoft.com/office/officeart/2009/3/layout/HorizontalOrganizationChart"/>
    <dgm:cxn modelId="{A65A8618-9496-2048-9A44-5655AEDEAF0D}" type="presParOf" srcId="{03563751-8110-3947-8827-C3291B137E34}" destId="{23A24E0D-5D79-B04B-80BB-7DC03A14E212}" srcOrd="0" destOrd="0" presId="urn:microsoft.com/office/officeart/2009/3/layout/HorizontalOrganizationChart"/>
    <dgm:cxn modelId="{86187725-83EF-344A-A8F6-1CAB5CD25AF1}" type="presParOf" srcId="{03563751-8110-3947-8827-C3291B137E34}" destId="{851F1F8A-5E55-714B-B3D3-7B43EE1F11C1}" srcOrd="1" destOrd="0" presId="urn:microsoft.com/office/officeart/2009/3/layout/HorizontalOrganizationChart"/>
    <dgm:cxn modelId="{D90F53DA-EEED-6A45-9B38-82032261DC44}" type="presParOf" srcId="{C0D3F72F-DFBB-A248-8456-E29B13C8FF86}" destId="{FE58B9FA-89AD-194F-B014-296FE7881C71}" srcOrd="1" destOrd="0" presId="urn:microsoft.com/office/officeart/2009/3/layout/HorizontalOrganizationChart"/>
    <dgm:cxn modelId="{E6901C86-14DA-5D46-88A5-0F6E5C8C61C0}" type="presParOf" srcId="{FE58B9FA-89AD-194F-B014-296FE7881C71}" destId="{04B755DE-E7D3-164F-A3E1-CF9AD9008E31}" srcOrd="0" destOrd="0" presId="urn:microsoft.com/office/officeart/2009/3/layout/HorizontalOrganizationChart"/>
    <dgm:cxn modelId="{4A95895C-52EB-2B4C-9035-357CA7E962C1}" type="presParOf" srcId="{FE58B9FA-89AD-194F-B014-296FE7881C71}" destId="{3B89373E-7835-8C44-87B9-05E792116143}" srcOrd="1" destOrd="0" presId="urn:microsoft.com/office/officeart/2009/3/layout/HorizontalOrganizationChart"/>
    <dgm:cxn modelId="{14D49A1A-98C9-5F45-BF8F-188718371DBC}" type="presParOf" srcId="{3B89373E-7835-8C44-87B9-05E792116143}" destId="{1F3C58C7-1832-B546-9EB3-24F100E0BE6D}" srcOrd="0" destOrd="0" presId="urn:microsoft.com/office/officeart/2009/3/layout/HorizontalOrganizationChart"/>
    <dgm:cxn modelId="{DFE56A46-97C0-CB4D-AB1E-FA59F6BAFB91}" type="presParOf" srcId="{1F3C58C7-1832-B546-9EB3-24F100E0BE6D}" destId="{1125383C-E5B2-AC4D-960C-CF5576C3C56C}" srcOrd="0" destOrd="0" presId="urn:microsoft.com/office/officeart/2009/3/layout/HorizontalOrganizationChart"/>
    <dgm:cxn modelId="{E3C7E4B8-26D7-2A4D-A4F9-F66B1405AE81}" type="presParOf" srcId="{1F3C58C7-1832-B546-9EB3-24F100E0BE6D}" destId="{7070B3E2-B7F0-E749-9D09-D109E6C4F851}" srcOrd="1" destOrd="0" presId="urn:microsoft.com/office/officeart/2009/3/layout/HorizontalOrganizationChart"/>
    <dgm:cxn modelId="{44EE2E28-C909-3F48-B28E-55DC19EBC5C4}" type="presParOf" srcId="{3B89373E-7835-8C44-87B9-05E792116143}" destId="{8F81A452-70B8-304C-A810-3B7656CE7C1E}" srcOrd="1" destOrd="0" presId="urn:microsoft.com/office/officeart/2009/3/layout/HorizontalOrganizationChart"/>
    <dgm:cxn modelId="{8A459B60-2D28-4243-8D8D-67E6AB50F848}" type="presParOf" srcId="{3B89373E-7835-8C44-87B9-05E792116143}" destId="{56607617-A62E-CE4D-9360-67F6A4C5A433}" srcOrd="2" destOrd="0" presId="urn:microsoft.com/office/officeart/2009/3/layout/HorizontalOrganizationChart"/>
    <dgm:cxn modelId="{992F1B66-9D73-BF47-832F-D7A2BDD67E57}" type="presParOf" srcId="{FE58B9FA-89AD-194F-B014-296FE7881C71}" destId="{3A5D2473-AA6C-8847-855E-C73748A496BA}" srcOrd="2" destOrd="0" presId="urn:microsoft.com/office/officeart/2009/3/layout/HorizontalOrganizationChart"/>
    <dgm:cxn modelId="{09069FAB-4048-414F-962F-B160E6C5360F}" type="presParOf" srcId="{FE58B9FA-89AD-194F-B014-296FE7881C71}" destId="{DE252942-BB04-F341-9B40-A810F4D97918}" srcOrd="3" destOrd="0" presId="urn:microsoft.com/office/officeart/2009/3/layout/HorizontalOrganizationChart"/>
    <dgm:cxn modelId="{299F7AEC-31AF-6F47-9AB3-3F287D72514C}" type="presParOf" srcId="{DE252942-BB04-F341-9B40-A810F4D97918}" destId="{9C0A210A-4D31-F742-BB7D-B31B88F023EE}" srcOrd="0" destOrd="0" presId="urn:microsoft.com/office/officeart/2009/3/layout/HorizontalOrganizationChart"/>
    <dgm:cxn modelId="{06C0A027-CC37-724A-B08A-D8766CF2ACDE}" type="presParOf" srcId="{9C0A210A-4D31-F742-BB7D-B31B88F023EE}" destId="{0F52AB24-8843-534C-AB01-D368B1B9DF2E}" srcOrd="0" destOrd="0" presId="urn:microsoft.com/office/officeart/2009/3/layout/HorizontalOrganizationChart"/>
    <dgm:cxn modelId="{963CBA9F-54FB-9E4A-87D3-3425B9D927C4}" type="presParOf" srcId="{9C0A210A-4D31-F742-BB7D-B31B88F023EE}" destId="{E558A742-ACE9-DE4F-A44E-5CE4E4DC636C}" srcOrd="1" destOrd="0" presId="urn:microsoft.com/office/officeart/2009/3/layout/HorizontalOrganizationChart"/>
    <dgm:cxn modelId="{14E4DFFC-B6E6-CD43-A610-6547D541D352}" type="presParOf" srcId="{DE252942-BB04-F341-9B40-A810F4D97918}" destId="{0FA8F6EF-F987-5845-A080-5E99DCDF5AEC}" srcOrd="1" destOrd="0" presId="urn:microsoft.com/office/officeart/2009/3/layout/HorizontalOrganizationChart"/>
    <dgm:cxn modelId="{EB1D11E2-6032-964E-A7B8-EA659A8429BC}" type="presParOf" srcId="{DE252942-BB04-F341-9B40-A810F4D97918}" destId="{9DB98DC0-9BFE-DA45-B49A-D98B89EAA9C4}" srcOrd="2" destOrd="0" presId="urn:microsoft.com/office/officeart/2009/3/layout/HorizontalOrganizationChart"/>
    <dgm:cxn modelId="{EF40C935-0FC3-3449-BDA5-09B285003F4D}" type="presParOf" srcId="{C0D3F72F-DFBB-A248-8456-E29B13C8FF86}" destId="{A5934F80-0FA6-5E46-9AD5-9A37BD3DDB59}" srcOrd="2" destOrd="0" presId="urn:microsoft.com/office/officeart/2009/3/layout/HorizontalOrganizationChart"/>
    <dgm:cxn modelId="{B3C1B38E-5A65-AE45-B33F-C6399FCE40DE}" type="presParOf" srcId="{C9EC5617-08EC-A84E-ADE9-FAF84743568B}" destId="{EAB06B53-5131-DE45-A045-859235EEBCF8}" srcOrd="2" destOrd="0" presId="urn:microsoft.com/office/officeart/2009/3/layout/HorizontalOrganizationChart"/>
    <dgm:cxn modelId="{30CC51D0-F0F7-284F-9D1B-CA632567D69B}" type="presParOf" srcId="{C9EC5617-08EC-A84E-ADE9-FAF84743568B}" destId="{40ADEDA0-7F6B-8F4B-AC2D-B870EE3F1536}" srcOrd="3" destOrd="0" presId="urn:microsoft.com/office/officeart/2009/3/layout/HorizontalOrganizationChart"/>
    <dgm:cxn modelId="{83A4267C-33AF-A645-8555-540D3097DDB9}" type="presParOf" srcId="{40ADEDA0-7F6B-8F4B-AC2D-B870EE3F1536}" destId="{66D3FFAE-655D-4348-BC46-410828420C21}" srcOrd="0" destOrd="0" presId="urn:microsoft.com/office/officeart/2009/3/layout/HorizontalOrganizationChart"/>
    <dgm:cxn modelId="{8847A678-3621-934B-AEE4-481FD1FA8461}" type="presParOf" srcId="{66D3FFAE-655D-4348-BC46-410828420C21}" destId="{C4EBBDBC-C251-F64E-AC0E-976B68CF325A}" srcOrd="0" destOrd="0" presId="urn:microsoft.com/office/officeart/2009/3/layout/HorizontalOrganizationChart"/>
    <dgm:cxn modelId="{6B2663F1-7870-B143-8081-241B0AF6DD52}" type="presParOf" srcId="{66D3FFAE-655D-4348-BC46-410828420C21}" destId="{A0A6DC78-3D6E-734D-A0D5-825D5C5006A9}" srcOrd="1" destOrd="0" presId="urn:microsoft.com/office/officeart/2009/3/layout/HorizontalOrganizationChart"/>
    <dgm:cxn modelId="{9683F1B0-17DE-4C42-87E0-383F74AABBB1}" type="presParOf" srcId="{40ADEDA0-7F6B-8F4B-AC2D-B870EE3F1536}" destId="{35D2B1A4-EAC3-C043-A3D8-DC1492E03889}" srcOrd="1" destOrd="0" presId="urn:microsoft.com/office/officeart/2009/3/layout/HorizontalOrganizationChart"/>
    <dgm:cxn modelId="{3FCD5697-28A2-B045-9B10-57B0AEF32B4B}" type="presParOf" srcId="{35D2B1A4-EAC3-C043-A3D8-DC1492E03889}" destId="{9EECCD9B-A43B-1345-9F06-4A296C7AEBD3}" srcOrd="0" destOrd="0" presId="urn:microsoft.com/office/officeart/2009/3/layout/HorizontalOrganizationChart"/>
    <dgm:cxn modelId="{A65AA71D-822C-5C41-8D78-EFC3938908A8}" type="presParOf" srcId="{35D2B1A4-EAC3-C043-A3D8-DC1492E03889}" destId="{CA093D17-D1B0-7749-94C1-9F38C48DE7CB}" srcOrd="1" destOrd="0" presId="urn:microsoft.com/office/officeart/2009/3/layout/HorizontalOrganizationChart"/>
    <dgm:cxn modelId="{CC2DEAB6-05AF-3646-B8F7-2505E196701F}" type="presParOf" srcId="{CA093D17-D1B0-7749-94C1-9F38C48DE7CB}" destId="{A63229A1-2323-B64B-965A-1FA99839503D}" srcOrd="0" destOrd="0" presId="urn:microsoft.com/office/officeart/2009/3/layout/HorizontalOrganizationChart"/>
    <dgm:cxn modelId="{CE6A46B1-A2A9-1342-B0E7-21F70967208C}" type="presParOf" srcId="{A63229A1-2323-B64B-965A-1FA99839503D}" destId="{F6B5D5FC-0C35-9544-A10B-1122D83AD779}" srcOrd="0" destOrd="0" presId="urn:microsoft.com/office/officeart/2009/3/layout/HorizontalOrganizationChart"/>
    <dgm:cxn modelId="{C88926B2-A5AD-1B43-B750-2BDA29227109}" type="presParOf" srcId="{A63229A1-2323-B64B-965A-1FA99839503D}" destId="{9DFC1284-4561-8646-8EC2-BA47A46D83B9}" srcOrd="1" destOrd="0" presId="urn:microsoft.com/office/officeart/2009/3/layout/HorizontalOrganizationChart"/>
    <dgm:cxn modelId="{1A4C625D-8D01-E44F-A38B-A4C732BFE9F6}" type="presParOf" srcId="{CA093D17-D1B0-7749-94C1-9F38C48DE7CB}" destId="{26BAB4CE-8D56-AB49-90F1-BA637C19AD9E}" srcOrd="1" destOrd="0" presId="urn:microsoft.com/office/officeart/2009/3/layout/HorizontalOrganizationChart"/>
    <dgm:cxn modelId="{812C7C7E-6585-BD4C-BF61-007B61280BFE}" type="presParOf" srcId="{CA093D17-D1B0-7749-94C1-9F38C48DE7CB}" destId="{CCEC4A81-5F58-7A45-BB22-881CCD0FEB83}" srcOrd="2" destOrd="0" presId="urn:microsoft.com/office/officeart/2009/3/layout/HorizontalOrganizationChart"/>
    <dgm:cxn modelId="{A3676C52-DE98-5A41-86DE-318E3CD60B6C}" type="presParOf" srcId="{35D2B1A4-EAC3-C043-A3D8-DC1492E03889}" destId="{85625301-D6B1-B84B-8661-D14B2089BB74}" srcOrd="2" destOrd="0" presId="urn:microsoft.com/office/officeart/2009/3/layout/HorizontalOrganizationChart"/>
    <dgm:cxn modelId="{EFCD29E3-FEB6-324A-AA89-C5297DD80920}" type="presParOf" srcId="{35D2B1A4-EAC3-C043-A3D8-DC1492E03889}" destId="{2B0EBC38-CACA-2A48-A15C-F26B5ED77CB6}" srcOrd="3" destOrd="0" presId="urn:microsoft.com/office/officeart/2009/3/layout/HorizontalOrganizationChart"/>
    <dgm:cxn modelId="{D4547EE0-407A-F441-A66F-E5546F6A37D4}" type="presParOf" srcId="{2B0EBC38-CACA-2A48-A15C-F26B5ED77CB6}" destId="{5F84F336-2E18-BA49-9D20-ACFA68232AF2}" srcOrd="0" destOrd="0" presId="urn:microsoft.com/office/officeart/2009/3/layout/HorizontalOrganizationChart"/>
    <dgm:cxn modelId="{3990367D-E3ED-4B49-940A-BDA9872CC604}" type="presParOf" srcId="{5F84F336-2E18-BA49-9D20-ACFA68232AF2}" destId="{8FA0136E-7A17-0A4A-B6E9-11B7D06406DF}" srcOrd="0" destOrd="0" presId="urn:microsoft.com/office/officeart/2009/3/layout/HorizontalOrganizationChart"/>
    <dgm:cxn modelId="{7EACF258-11D2-B048-9093-3F086465E9BE}" type="presParOf" srcId="{5F84F336-2E18-BA49-9D20-ACFA68232AF2}" destId="{AC9741B6-99A5-A742-9375-BF33E094B760}" srcOrd="1" destOrd="0" presId="urn:microsoft.com/office/officeart/2009/3/layout/HorizontalOrganizationChart"/>
    <dgm:cxn modelId="{6C58C6C6-3326-DC42-929C-E169D1599EB8}" type="presParOf" srcId="{2B0EBC38-CACA-2A48-A15C-F26B5ED77CB6}" destId="{C8DEC659-793F-3F4F-A7B2-7C258871C9C6}" srcOrd="1" destOrd="0" presId="urn:microsoft.com/office/officeart/2009/3/layout/HorizontalOrganizationChart"/>
    <dgm:cxn modelId="{A859868B-2269-1B48-8D39-B3F091DAF433}" type="presParOf" srcId="{2B0EBC38-CACA-2A48-A15C-F26B5ED77CB6}" destId="{D465C801-86EC-6744-80D2-5F6542D69FD5}" srcOrd="2" destOrd="0" presId="urn:microsoft.com/office/officeart/2009/3/layout/HorizontalOrganizationChart"/>
    <dgm:cxn modelId="{D2B5F97B-9604-184A-BEA2-AB3DFF789F38}" type="presParOf" srcId="{40ADEDA0-7F6B-8F4B-AC2D-B870EE3F1536}" destId="{835EC3AA-20C6-DC49-9173-5DF542BD9189}" srcOrd="2" destOrd="0" presId="urn:microsoft.com/office/officeart/2009/3/layout/HorizontalOrganizationChart"/>
    <dgm:cxn modelId="{11FFAE34-2C03-C641-A2B7-F558323E8946}" type="presParOf" srcId="{CA8FBBBA-0875-EE4A-A15B-2AA14FFC6D57}" destId="{DC83452C-DB8A-9346-959D-8FDE6CFDEE3D}" srcOrd="2" destOrd="0" presId="urn:microsoft.com/office/officeart/2009/3/layout/HorizontalOrganizationChart"/>
    <dgm:cxn modelId="{16E6468F-62C8-F644-93BB-18209BB52AF3}" type="presParOf" srcId="{A39F0BA6-A8C4-A048-96E4-26887E36EE90}" destId="{A9AE1549-6DBA-EC45-A53F-CE7ACC5FFED0}" srcOrd="2" destOrd="0" presId="urn:microsoft.com/office/officeart/2009/3/layout/HorizontalOrganizationChar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28732E-B1FE-034D-B4D1-73AD126D222A}" type="doc">
      <dgm:prSet loTypeId="urn:microsoft.com/office/officeart/2009/3/layout/HorizontalOrganizationChart" loCatId="" qsTypeId="urn:microsoft.com/office/officeart/2005/8/quickstyle/simple1" qsCatId="simple" csTypeId="urn:microsoft.com/office/officeart/2005/8/colors/colorful1" csCatId="colorful" phldr="1"/>
      <dgm:spPr/>
      <dgm:t>
        <a:bodyPr/>
        <a:lstStyle/>
        <a:p>
          <a:endParaRPr lang="de-DE"/>
        </a:p>
      </dgm:t>
    </dgm:pt>
    <dgm:pt modelId="{334919B4-B107-6E4D-9EA2-A80CB8508E3E}">
      <dgm:prSet phldrT="[Text]" custT="1"/>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050A555F-C085-6340-9991-8BA54EC16B46}" type="parTrans" cxnId="{CC2582A7-DEE7-1642-A249-AD817E1B8662}">
      <dgm:prSet/>
      <dgm:spPr/>
      <dgm:t>
        <a:bodyPr/>
        <a:lstStyle/>
        <a:p>
          <a:endParaRPr lang="en-GB" sz="1000" noProof="0" dirty="0">
            <a:latin typeface="Arial" panose="020B0604020202020204" pitchFamily="34" charset="0"/>
            <a:cs typeface="Arial" panose="020B0604020202020204" pitchFamily="34" charset="0"/>
          </a:endParaRPr>
        </a:p>
      </dgm:t>
    </dgm:pt>
    <dgm:pt modelId="{3FFB7FD0-FA92-C24D-95B5-82B97C55CA58}" type="sibTrans" cxnId="{CC2582A7-DEE7-1642-A249-AD817E1B8662}">
      <dgm:prSet/>
      <dgm:spPr/>
      <dgm:t>
        <a:bodyPr/>
        <a:lstStyle/>
        <a:p>
          <a:endParaRPr lang="en-GB" sz="1000" noProof="0" dirty="0">
            <a:latin typeface="Arial" panose="020B0604020202020204" pitchFamily="34" charset="0"/>
            <a:cs typeface="Arial" panose="020B0604020202020204" pitchFamily="34" charset="0"/>
          </a:endParaRPr>
        </a:p>
      </dgm:t>
    </dgm:pt>
    <dgm:pt modelId="{638BBFC4-F72D-C64A-9FC1-2052D263B57A}">
      <dgm:prSet phldrT="[Text]" custT="1"/>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089C8128-DEF3-194A-96B9-8C9FC3F1CDEA}" type="parTrans" cxnId="{C24F91FD-0B7E-C347-967B-10B4CEF0F5CD}">
      <dgm:prSet custT="1"/>
      <dgm:spPr/>
      <dgm:t>
        <a:bodyPr/>
        <a:lstStyle/>
        <a:p>
          <a:endParaRPr lang="en-GB" sz="1000" baseline="0" noProof="0" dirty="0">
            <a:latin typeface="Arial" panose="020B0604020202020204" pitchFamily="34" charset="0"/>
            <a:cs typeface="Arial" panose="020B0604020202020204" pitchFamily="34" charset="0"/>
          </a:endParaRPr>
        </a:p>
      </dgm:t>
    </dgm:pt>
    <dgm:pt modelId="{384F7C1A-219B-ED44-9B34-8EF06C296712}" type="sibTrans" cxnId="{C24F91FD-0B7E-C347-967B-10B4CEF0F5CD}">
      <dgm:prSet/>
      <dgm:spPr/>
      <dgm:t>
        <a:bodyPr/>
        <a:lstStyle/>
        <a:p>
          <a:endParaRPr lang="en-GB" sz="1000" noProof="0" dirty="0">
            <a:latin typeface="Arial" panose="020B0604020202020204" pitchFamily="34" charset="0"/>
            <a:cs typeface="Arial" panose="020B0604020202020204" pitchFamily="34" charset="0"/>
          </a:endParaRPr>
        </a:p>
      </dgm:t>
    </dgm:pt>
    <dgm:pt modelId="{6173D09C-D884-624B-8B08-D85696A3018A}">
      <dgm:prSet phldrT="[Text]" custT="1"/>
      <dgm:spPr>
        <a:solidFill>
          <a:schemeClr val="tx1"/>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087BD810-8EBC-8846-8CFA-93ED988548BA}" type="parTrans" cxnId="{57E399E2-A7CD-594E-A40F-5707ADFE538B}">
      <dgm:prSet custT="1"/>
      <dgm:spPr>
        <a:ln>
          <a:solidFill>
            <a:schemeClr val="accent1"/>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43D1FBC0-7E5D-2B48-ABBF-DAFB9AD4E9A2}" type="sibTrans" cxnId="{57E399E2-A7CD-594E-A40F-5707ADFE538B}">
      <dgm:prSet/>
      <dgm:spPr/>
      <dgm:t>
        <a:bodyPr/>
        <a:lstStyle/>
        <a:p>
          <a:endParaRPr lang="en-GB" sz="1000" noProof="0" dirty="0">
            <a:latin typeface="Arial" panose="020B0604020202020204" pitchFamily="34" charset="0"/>
            <a:cs typeface="Arial" panose="020B0604020202020204" pitchFamily="34" charset="0"/>
          </a:endParaRPr>
        </a:p>
      </dgm:t>
    </dgm:pt>
    <dgm:pt modelId="{69B7F3C8-A94B-7544-84E5-44553B95B0E0}">
      <dgm:prSet phldrT="[Text]" custT="1"/>
      <dgm:spPr>
        <a:solidFill>
          <a:schemeClr val="tx1"/>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97BA3FEF-76B2-7A4F-BF8F-D2C32002EFCD}" type="parTrans" cxnId="{CE11A9EF-4FC7-EE4B-86FF-0A735B67D6B1}">
      <dgm:prSet custT="1"/>
      <dgm:spPr>
        <a:ln>
          <a:solidFill>
            <a:schemeClr val="accent1"/>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FF0B158D-CD3C-964C-A218-3328ED8FEC20}" type="sibTrans" cxnId="{CE11A9EF-4FC7-EE4B-86FF-0A735B67D6B1}">
      <dgm:prSet/>
      <dgm:spPr/>
      <dgm:t>
        <a:bodyPr/>
        <a:lstStyle/>
        <a:p>
          <a:endParaRPr lang="en-GB" sz="1000" noProof="0" dirty="0">
            <a:latin typeface="Arial" panose="020B0604020202020204" pitchFamily="34" charset="0"/>
            <a:cs typeface="Arial" panose="020B0604020202020204" pitchFamily="34" charset="0"/>
          </a:endParaRPr>
        </a:p>
      </dgm:t>
    </dgm:pt>
    <dgm:pt modelId="{22DDBEF6-3E10-7D4B-899B-16B28ECA42EC}">
      <dgm:prSet phldrT="[Text]" custT="1"/>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31226FD3-613D-5940-8F23-32D972A75AC3}" type="parTrans" cxnId="{B0326709-FCD4-9944-88EF-1DAE3FF35259}">
      <dgm:prSet custT="1"/>
      <dgm:spPr/>
      <dgm:t>
        <a:bodyPr/>
        <a:lstStyle/>
        <a:p>
          <a:endParaRPr lang="en-GB" sz="1000" baseline="0" noProof="0" dirty="0">
            <a:latin typeface="Arial" panose="020B0604020202020204" pitchFamily="34" charset="0"/>
            <a:cs typeface="Arial" panose="020B0604020202020204" pitchFamily="34" charset="0"/>
          </a:endParaRPr>
        </a:p>
      </dgm:t>
    </dgm:pt>
    <dgm:pt modelId="{E709FB8A-882D-D14C-B7DD-73BCBC58DCAC}" type="sibTrans" cxnId="{B0326709-FCD4-9944-88EF-1DAE3FF35259}">
      <dgm:prSet/>
      <dgm:spPr/>
      <dgm:t>
        <a:bodyPr/>
        <a:lstStyle/>
        <a:p>
          <a:endParaRPr lang="en-GB" sz="1000" noProof="0" dirty="0">
            <a:latin typeface="Arial" panose="020B0604020202020204" pitchFamily="34" charset="0"/>
            <a:cs typeface="Arial" panose="020B0604020202020204" pitchFamily="34" charset="0"/>
          </a:endParaRPr>
        </a:p>
      </dgm:t>
    </dgm:pt>
    <dgm:pt modelId="{474A2A62-32C3-1247-9120-6CC381C8CEB0}">
      <dgm:prSet phldrT="[Text]" custT="1"/>
      <dgm:spPr>
        <a:solidFill>
          <a:schemeClr val="tx1"/>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DE6FB1AD-61EE-2446-A0DD-73E7A7B7AF33}" type="parTrans" cxnId="{A3355408-F83B-C547-8E7B-23C34E2F9A87}">
      <dgm:prSet custT="1"/>
      <dgm:spPr>
        <a:ln>
          <a:solidFill>
            <a:schemeClr val="accent1"/>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CD454D48-4D6A-2041-A94E-BDD6E9FCAE68}" type="sibTrans" cxnId="{A3355408-F83B-C547-8E7B-23C34E2F9A87}">
      <dgm:prSet/>
      <dgm:spPr/>
      <dgm:t>
        <a:bodyPr/>
        <a:lstStyle/>
        <a:p>
          <a:endParaRPr lang="en-GB" sz="1000" noProof="0" dirty="0">
            <a:latin typeface="Arial" panose="020B0604020202020204" pitchFamily="34" charset="0"/>
            <a:cs typeface="Arial" panose="020B0604020202020204" pitchFamily="34" charset="0"/>
          </a:endParaRPr>
        </a:p>
      </dgm:t>
    </dgm:pt>
    <dgm:pt modelId="{5E79DF4E-2AF0-5142-9290-C7718F8D2675}">
      <dgm:prSet custT="1"/>
      <dgm:spPr>
        <a:solidFill>
          <a:schemeClr val="tx1"/>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3559AF5F-13D6-674B-8FEE-61BC67AB9138}" type="parTrans" cxnId="{9AA2FAA0-DE10-7F4B-A2A0-496F5956E10D}">
      <dgm:prSet custT="1"/>
      <dgm:spPr>
        <a:ln>
          <a:solidFill>
            <a:schemeClr val="accent1"/>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881A1C96-3B75-C740-BFE5-DF60000D4C67}" type="sibTrans" cxnId="{9AA2FAA0-DE10-7F4B-A2A0-496F5956E10D}">
      <dgm:prSet/>
      <dgm:spPr/>
      <dgm:t>
        <a:bodyPr/>
        <a:lstStyle/>
        <a:p>
          <a:endParaRPr lang="en-GB" sz="1000" noProof="0" dirty="0">
            <a:latin typeface="Arial" panose="020B0604020202020204" pitchFamily="34" charset="0"/>
            <a:cs typeface="Arial" panose="020B0604020202020204" pitchFamily="34" charset="0"/>
          </a:endParaRPr>
        </a:p>
      </dgm:t>
    </dgm:pt>
    <dgm:pt modelId="{5CCEE572-1A34-1144-BD4F-CD03C2BD5B09}">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AC51D161-BBC4-1B42-9A87-8C7704517769}" type="parTrans" cxnId="{6A4E5653-2EA9-C947-A349-E2EC6691A1B9}">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384A2FB7-CB37-5C4E-AD98-CC43FE6DFFBB}" type="sibTrans" cxnId="{6A4E5653-2EA9-C947-A349-E2EC6691A1B9}">
      <dgm:prSet/>
      <dgm:spPr/>
      <dgm:t>
        <a:bodyPr/>
        <a:lstStyle/>
        <a:p>
          <a:endParaRPr lang="en-GB" sz="1000" noProof="0" dirty="0">
            <a:latin typeface="Arial" panose="020B0604020202020204" pitchFamily="34" charset="0"/>
            <a:cs typeface="Arial" panose="020B0604020202020204" pitchFamily="34" charset="0"/>
          </a:endParaRPr>
        </a:p>
      </dgm:t>
    </dgm:pt>
    <dgm:pt modelId="{8A293610-15BC-1543-A174-72A65D80B807}">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49153575-23D2-EC45-98B0-9A334FC261FD}" type="parTrans" cxnId="{22325D75-177F-2241-A12A-FE326D693840}">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153AE4FD-0088-E243-A91E-7C160443E420}" type="sibTrans" cxnId="{22325D75-177F-2241-A12A-FE326D693840}">
      <dgm:prSet/>
      <dgm:spPr/>
      <dgm:t>
        <a:bodyPr/>
        <a:lstStyle/>
        <a:p>
          <a:endParaRPr lang="en-GB" sz="1000" noProof="0" dirty="0">
            <a:latin typeface="Arial" panose="020B0604020202020204" pitchFamily="34" charset="0"/>
            <a:cs typeface="Arial" panose="020B0604020202020204" pitchFamily="34" charset="0"/>
          </a:endParaRPr>
        </a:p>
      </dgm:t>
    </dgm:pt>
    <dgm:pt modelId="{4A08F449-9EEF-7E45-9982-692C78B6792C}">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3AF79670-F300-F345-85F9-C1EF191DED8D}" type="parTrans" cxnId="{631C9044-94A0-C346-BF8D-26EA1E7DFFBA}">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938186BC-94B1-804A-BF31-2F19071FF2E9}" type="sibTrans" cxnId="{631C9044-94A0-C346-BF8D-26EA1E7DFFBA}">
      <dgm:prSet/>
      <dgm:spPr/>
      <dgm:t>
        <a:bodyPr/>
        <a:lstStyle/>
        <a:p>
          <a:endParaRPr lang="en-GB" sz="1000" noProof="0" dirty="0">
            <a:latin typeface="Arial" panose="020B0604020202020204" pitchFamily="34" charset="0"/>
            <a:cs typeface="Arial" panose="020B0604020202020204" pitchFamily="34" charset="0"/>
          </a:endParaRPr>
        </a:p>
      </dgm:t>
    </dgm:pt>
    <dgm:pt modelId="{67B78ED9-16C7-384D-A57F-8B2766673782}">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55C4C592-63DD-F740-951C-484EF4399A6D}" type="parTrans" cxnId="{0E1ED0F8-BBA1-8B4E-89A3-3FD650182603}">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B3D7C37A-D520-0A41-BCF4-487F8C195437}" type="sibTrans" cxnId="{0E1ED0F8-BBA1-8B4E-89A3-3FD650182603}">
      <dgm:prSet/>
      <dgm:spPr/>
      <dgm:t>
        <a:bodyPr/>
        <a:lstStyle/>
        <a:p>
          <a:endParaRPr lang="en-GB" sz="1000" noProof="0" dirty="0">
            <a:latin typeface="Arial" panose="020B0604020202020204" pitchFamily="34" charset="0"/>
            <a:cs typeface="Arial" panose="020B0604020202020204" pitchFamily="34" charset="0"/>
          </a:endParaRPr>
        </a:p>
      </dgm:t>
    </dgm:pt>
    <dgm:pt modelId="{4A5A39BD-99CA-FE4F-9A22-42B3D85625B3}">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82C1BD2E-7CDF-E840-88C7-D7AFC5047332}" type="parTrans" cxnId="{8DA9A3AE-62DD-1443-8620-C8CCDE97DCBA}">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FB499C8F-A428-CC45-8456-786941DCEE6D}" type="sibTrans" cxnId="{8DA9A3AE-62DD-1443-8620-C8CCDE97DCBA}">
      <dgm:prSet/>
      <dgm:spPr/>
      <dgm:t>
        <a:bodyPr/>
        <a:lstStyle/>
        <a:p>
          <a:endParaRPr lang="en-GB" sz="1000" noProof="0" dirty="0">
            <a:latin typeface="Arial" panose="020B0604020202020204" pitchFamily="34" charset="0"/>
            <a:cs typeface="Arial" panose="020B0604020202020204" pitchFamily="34" charset="0"/>
          </a:endParaRPr>
        </a:p>
      </dgm:t>
    </dgm:pt>
    <dgm:pt modelId="{3E14BB4E-DD70-A44C-A9FD-C7C6958656ED}">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28FFF210-D914-F74C-94FA-8FFBE6242DF4}" type="parTrans" cxnId="{A670A332-E378-C446-84D9-7E2B3D1CB96B}">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AADF3A3C-0C6E-1640-96BB-D7347CB7547C}" type="sibTrans" cxnId="{A670A332-E378-C446-84D9-7E2B3D1CB96B}">
      <dgm:prSet/>
      <dgm:spPr/>
      <dgm:t>
        <a:bodyPr/>
        <a:lstStyle/>
        <a:p>
          <a:endParaRPr lang="en-GB" sz="1000" noProof="0" dirty="0">
            <a:latin typeface="Arial" panose="020B0604020202020204" pitchFamily="34" charset="0"/>
            <a:cs typeface="Arial" panose="020B0604020202020204" pitchFamily="34" charset="0"/>
          </a:endParaRPr>
        </a:p>
      </dgm:t>
    </dgm:pt>
    <dgm:pt modelId="{32CC7B34-F0D3-5447-9386-4AAAE5824DAA}">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CA5D7A30-8D1E-D346-B4C5-B5D8F798E015}" type="parTrans" cxnId="{39DE3A24-10AC-C34A-8EA2-0460E4D772C0}">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626803DD-473A-1E44-9D10-1F077A68DAFF}" type="sibTrans" cxnId="{39DE3A24-10AC-C34A-8EA2-0460E4D772C0}">
      <dgm:prSet/>
      <dgm:spPr/>
      <dgm:t>
        <a:bodyPr/>
        <a:lstStyle/>
        <a:p>
          <a:endParaRPr lang="en-GB" sz="1000" noProof="0" dirty="0">
            <a:latin typeface="Arial" panose="020B0604020202020204" pitchFamily="34" charset="0"/>
            <a:cs typeface="Arial" panose="020B0604020202020204" pitchFamily="34" charset="0"/>
          </a:endParaRPr>
        </a:p>
      </dgm:t>
    </dgm:pt>
    <dgm:pt modelId="{94E365AA-EC58-8243-8DCB-DD2BB1D9E29D}">
      <dgm:prSet custT="1"/>
      <dgm:spPr>
        <a:solidFill>
          <a:schemeClr val="accent2"/>
        </a:solidFill>
      </dgm:spPr>
      <dgm:t>
        <a:bodyPr/>
        <a:lstStyle/>
        <a:p>
          <a:r>
            <a:rPr lang="en-GB" sz="1000" baseline="0" noProof="0" dirty="0" smtClean="0">
              <a:latin typeface="Arial" panose="020B0604020202020204" pitchFamily="34" charset="0"/>
              <a:ea typeface="Corbel" charset="0"/>
              <a:cs typeface="Arial" panose="020B0604020202020204" pitchFamily="34" charset="0"/>
            </a:rPr>
            <a:t>Text</a:t>
          </a:r>
          <a:endParaRPr lang="en-GB" sz="1000" baseline="0" noProof="0" dirty="0">
            <a:latin typeface="Arial" panose="020B0604020202020204" pitchFamily="34" charset="0"/>
            <a:ea typeface="Corbel" charset="0"/>
            <a:cs typeface="Arial" panose="020B0604020202020204" pitchFamily="34" charset="0"/>
          </a:endParaRPr>
        </a:p>
      </dgm:t>
    </dgm:pt>
    <dgm:pt modelId="{BCE0A7C7-772F-6E4A-BCC4-F6DBA408AE81}" type="parTrans" cxnId="{287F888A-DB1C-B14D-9854-B94EAEBCAEDE}">
      <dgm:prSet custT="1"/>
      <dgm:spPr>
        <a:ln>
          <a:solidFill>
            <a:schemeClr val="accent2"/>
          </a:solidFill>
        </a:ln>
      </dgm:spPr>
      <dgm:t>
        <a:bodyPr/>
        <a:lstStyle/>
        <a:p>
          <a:endParaRPr lang="en-GB" sz="1000" baseline="0" noProof="0" dirty="0">
            <a:latin typeface="Arial" panose="020B0604020202020204" pitchFamily="34" charset="0"/>
            <a:cs typeface="Arial" panose="020B0604020202020204" pitchFamily="34" charset="0"/>
          </a:endParaRPr>
        </a:p>
      </dgm:t>
    </dgm:pt>
    <dgm:pt modelId="{C81A9643-79A0-5544-8988-676922129D13}" type="sibTrans" cxnId="{287F888A-DB1C-B14D-9854-B94EAEBCAEDE}">
      <dgm:prSet/>
      <dgm:spPr/>
      <dgm:t>
        <a:bodyPr/>
        <a:lstStyle/>
        <a:p>
          <a:endParaRPr lang="en-GB" sz="1000" noProof="0" dirty="0">
            <a:latin typeface="Arial" panose="020B0604020202020204" pitchFamily="34" charset="0"/>
            <a:cs typeface="Arial" panose="020B0604020202020204" pitchFamily="34" charset="0"/>
          </a:endParaRPr>
        </a:p>
      </dgm:t>
    </dgm:pt>
    <dgm:pt modelId="{FE0F8E90-B2D0-804A-8749-07A628028628}" type="pres">
      <dgm:prSet presAssocID="{D328732E-B1FE-034D-B4D1-73AD126D222A}" presName="hierChild1" presStyleCnt="0">
        <dgm:presLayoutVars>
          <dgm:orgChart val="1"/>
          <dgm:chPref val="1"/>
          <dgm:dir/>
          <dgm:animOne val="branch"/>
          <dgm:animLvl val="lvl"/>
          <dgm:resizeHandles/>
        </dgm:presLayoutVars>
      </dgm:prSet>
      <dgm:spPr/>
      <dgm:t>
        <a:bodyPr/>
        <a:lstStyle/>
        <a:p>
          <a:endParaRPr lang="en-US"/>
        </a:p>
      </dgm:t>
    </dgm:pt>
    <dgm:pt modelId="{A39F0BA6-A8C4-A048-96E4-26887E36EE90}" type="pres">
      <dgm:prSet presAssocID="{334919B4-B107-6E4D-9EA2-A80CB8508E3E}" presName="hierRoot1" presStyleCnt="0">
        <dgm:presLayoutVars>
          <dgm:hierBranch val="init"/>
        </dgm:presLayoutVars>
      </dgm:prSet>
      <dgm:spPr/>
    </dgm:pt>
    <dgm:pt modelId="{E3F8E872-5F7F-4647-AB48-704BDD323A1F}" type="pres">
      <dgm:prSet presAssocID="{334919B4-B107-6E4D-9EA2-A80CB8508E3E}" presName="rootComposite1" presStyleCnt="0"/>
      <dgm:spPr/>
    </dgm:pt>
    <dgm:pt modelId="{13AAE1C6-28A6-8C49-987A-319F5D0B2EAD}" type="pres">
      <dgm:prSet presAssocID="{334919B4-B107-6E4D-9EA2-A80CB8508E3E}" presName="rootText1" presStyleLbl="node0" presStyleIdx="0" presStyleCnt="1" custScaleX="270356" custScaleY="274572" custLinFactX="-149667" custLinFactNeighborX="-200000" custLinFactNeighborY="17134">
        <dgm:presLayoutVars>
          <dgm:chPref val="3"/>
        </dgm:presLayoutVars>
      </dgm:prSet>
      <dgm:spPr/>
      <dgm:t>
        <a:bodyPr/>
        <a:lstStyle/>
        <a:p>
          <a:endParaRPr lang="en-US"/>
        </a:p>
      </dgm:t>
    </dgm:pt>
    <dgm:pt modelId="{58224282-5309-CE49-8580-34A7DCA08AEB}" type="pres">
      <dgm:prSet presAssocID="{334919B4-B107-6E4D-9EA2-A80CB8508E3E}" presName="rootConnector1" presStyleLbl="node1" presStyleIdx="0" presStyleCnt="0"/>
      <dgm:spPr/>
      <dgm:t>
        <a:bodyPr/>
        <a:lstStyle/>
        <a:p>
          <a:endParaRPr lang="en-US"/>
        </a:p>
      </dgm:t>
    </dgm:pt>
    <dgm:pt modelId="{94B9010A-5C03-8845-8519-88487B9E5D4F}" type="pres">
      <dgm:prSet presAssocID="{334919B4-B107-6E4D-9EA2-A80CB8508E3E}" presName="hierChild2" presStyleCnt="0"/>
      <dgm:spPr/>
    </dgm:pt>
    <dgm:pt modelId="{D840523C-25C7-8C47-A79E-6607C134A029}" type="pres">
      <dgm:prSet presAssocID="{089C8128-DEF3-194A-96B9-8C9FC3F1CDEA}" presName="Name64" presStyleLbl="parChTrans1D2" presStyleIdx="0" presStyleCnt="2"/>
      <dgm:spPr/>
      <dgm:t>
        <a:bodyPr/>
        <a:lstStyle/>
        <a:p>
          <a:endParaRPr lang="en-US"/>
        </a:p>
      </dgm:t>
    </dgm:pt>
    <dgm:pt modelId="{918589B2-C95B-8C42-A176-2C1498126D53}" type="pres">
      <dgm:prSet presAssocID="{638BBFC4-F72D-C64A-9FC1-2052D263B57A}" presName="hierRoot2" presStyleCnt="0">
        <dgm:presLayoutVars>
          <dgm:hierBranch val="init"/>
        </dgm:presLayoutVars>
      </dgm:prSet>
      <dgm:spPr/>
    </dgm:pt>
    <dgm:pt modelId="{E726C6BD-D7CD-1B41-88B0-936627A29B74}" type="pres">
      <dgm:prSet presAssocID="{638BBFC4-F72D-C64A-9FC1-2052D263B57A}" presName="rootComposite" presStyleCnt="0"/>
      <dgm:spPr/>
    </dgm:pt>
    <dgm:pt modelId="{BA340D65-9AB1-6F4C-A7C8-9AF12C8A1773}" type="pres">
      <dgm:prSet presAssocID="{638BBFC4-F72D-C64A-9FC1-2052D263B57A}" presName="rootText" presStyleLbl="node2" presStyleIdx="0" presStyleCnt="2" custScaleX="270356" custScaleY="274572" custLinFactX="-100000" custLinFactNeighborX="-195842" custLinFactNeighborY="17134">
        <dgm:presLayoutVars>
          <dgm:chPref val="3"/>
        </dgm:presLayoutVars>
      </dgm:prSet>
      <dgm:spPr/>
      <dgm:t>
        <a:bodyPr/>
        <a:lstStyle/>
        <a:p>
          <a:endParaRPr lang="en-US"/>
        </a:p>
      </dgm:t>
    </dgm:pt>
    <dgm:pt modelId="{4D743121-9C0F-A948-AA97-0594F2D5C0C9}" type="pres">
      <dgm:prSet presAssocID="{638BBFC4-F72D-C64A-9FC1-2052D263B57A}" presName="rootConnector" presStyleLbl="node2" presStyleIdx="0" presStyleCnt="2"/>
      <dgm:spPr/>
      <dgm:t>
        <a:bodyPr/>
        <a:lstStyle/>
        <a:p>
          <a:endParaRPr lang="en-US"/>
        </a:p>
      </dgm:t>
    </dgm:pt>
    <dgm:pt modelId="{E00A8037-418D-0E49-8028-9F48773646CD}" type="pres">
      <dgm:prSet presAssocID="{638BBFC4-F72D-C64A-9FC1-2052D263B57A}" presName="hierChild4" presStyleCnt="0"/>
      <dgm:spPr/>
    </dgm:pt>
    <dgm:pt modelId="{782322B2-B76B-4F4B-863E-59221AEE657C}" type="pres">
      <dgm:prSet presAssocID="{087BD810-8EBC-8846-8CFA-93ED988548BA}" presName="Name64" presStyleLbl="parChTrans1D3" presStyleIdx="0" presStyleCnt="4"/>
      <dgm:spPr/>
      <dgm:t>
        <a:bodyPr/>
        <a:lstStyle/>
        <a:p>
          <a:endParaRPr lang="en-US"/>
        </a:p>
      </dgm:t>
    </dgm:pt>
    <dgm:pt modelId="{4DA9BCD6-D100-9E46-94A6-E869B4313B41}" type="pres">
      <dgm:prSet presAssocID="{6173D09C-D884-624B-8B08-D85696A3018A}" presName="hierRoot2" presStyleCnt="0">
        <dgm:presLayoutVars>
          <dgm:hierBranch val="init"/>
        </dgm:presLayoutVars>
      </dgm:prSet>
      <dgm:spPr/>
    </dgm:pt>
    <dgm:pt modelId="{5351A9ED-8853-A04E-AB29-19527D5CE71B}" type="pres">
      <dgm:prSet presAssocID="{6173D09C-D884-624B-8B08-D85696A3018A}" presName="rootComposite" presStyleCnt="0"/>
      <dgm:spPr/>
    </dgm:pt>
    <dgm:pt modelId="{1434FD53-BC0A-CD43-8E1D-6BCD24D5C30F}" type="pres">
      <dgm:prSet presAssocID="{6173D09C-D884-624B-8B08-D85696A3018A}" presName="rootText" presStyleLbl="node3" presStyleIdx="0" presStyleCnt="4" custScaleX="270356" custScaleY="274572" custLinFactX="-100000" custLinFactNeighborX="-112895" custLinFactNeighborY="17134">
        <dgm:presLayoutVars>
          <dgm:chPref val="3"/>
        </dgm:presLayoutVars>
      </dgm:prSet>
      <dgm:spPr/>
      <dgm:t>
        <a:bodyPr/>
        <a:lstStyle/>
        <a:p>
          <a:endParaRPr lang="en-US"/>
        </a:p>
      </dgm:t>
    </dgm:pt>
    <dgm:pt modelId="{297CFDB9-6FD0-EB4B-9B47-38F3E0EABA33}" type="pres">
      <dgm:prSet presAssocID="{6173D09C-D884-624B-8B08-D85696A3018A}" presName="rootConnector" presStyleLbl="node3" presStyleIdx="0" presStyleCnt="4"/>
      <dgm:spPr/>
      <dgm:t>
        <a:bodyPr/>
        <a:lstStyle/>
        <a:p>
          <a:endParaRPr lang="en-US"/>
        </a:p>
      </dgm:t>
    </dgm:pt>
    <dgm:pt modelId="{9EB40F7B-4A58-AA4F-9512-D6954367B70E}" type="pres">
      <dgm:prSet presAssocID="{6173D09C-D884-624B-8B08-D85696A3018A}" presName="hierChild4" presStyleCnt="0"/>
      <dgm:spPr/>
    </dgm:pt>
    <dgm:pt modelId="{4B86F93B-67B8-9142-A9ED-45DF4557CF19}" type="pres">
      <dgm:prSet presAssocID="{AC51D161-BBC4-1B42-9A87-8C7704517769}" presName="Name64" presStyleLbl="parChTrans1D4" presStyleIdx="0" presStyleCnt="8"/>
      <dgm:spPr/>
      <dgm:t>
        <a:bodyPr/>
        <a:lstStyle/>
        <a:p>
          <a:endParaRPr lang="en-US"/>
        </a:p>
      </dgm:t>
    </dgm:pt>
    <dgm:pt modelId="{1DDEBBB9-6BA8-E343-838D-4F051E53D943}" type="pres">
      <dgm:prSet presAssocID="{5CCEE572-1A34-1144-BD4F-CD03C2BD5B09}" presName="hierRoot2" presStyleCnt="0">
        <dgm:presLayoutVars>
          <dgm:hierBranch val="init"/>
        </dgm:presLayoutVars>
      </dgm:prSet>
      <dgm:spPr/>
    </dgm:pt>
    <dgm:pt modelId="{B9ED677E-7BD6-204D-8523-DE63C5971F87}" type="pres">
      <dgm:prSet presAssocID="{5CCEE572-1A34-1144-BD4F-CD03C2BD5B09}" presName="rootComposite" presStyleCnt="0"/>
      <dgm:spPr/>
    </dgm:pt>
    <dgm:pt modelId="{DA05DE23-8AD2-8D41-863D-650B870CE84C}" type="pres">
      <dgm:prSet presAssocID="{5CCEE572-1A34-1144-BD4F-CD03C2BD5B09}" presName="rootText" presStyleLbl="node4" presStyleIdx="0" presStyleCnt="8" custScaleX="356252" custScaleY="292444" custLinFactX="-2760" custLinFactNeighborX="-100000" custLinFactNeighborY="15876">
        <dgm:presLayoutVars>
          <dgm:chPref val="3"/>
        </dgm:presLayoutVars>
      </dgm:prSet>
      <dgm:spPr/>
      <dgm:t>
        <a:bodyPr/>
        <a:lstStyle/>
        <a:p>
          <a:endParaRPr lang="en-US"/>
        </a:p>
      </dgm:t>
    </dgm:pt>
    <dgm:pt modelId="{6444AEE1-C9F6-814C-B627-32E54FDCA71C}" type="pres">
      <dgm:prSet presAssocID="{5CCEE572-1A34-1144-BD4F-CD03C2BD5B09}" presName="rootConnector" presStyleLbl="node4" presStyleIdx="0" presStyleCnt="8"/>
      <dgm:spPr/>
      <dgm:t>
        <a:bodyPr/>
        <a:lstStyle/>
        <a:p>
          <a:endParaRPr lang="en-US"/>
        </a:p>
      </dgm:t>
    </dgm:pt>
    <dgm:pt modelId="{88482F2E-B2C2-1147-8B5A-AB0D5D73523A}" type="pres">
      <dgm:prSet presAssocID="{5CCEE572-1A34-1144-BD4F-CD03C2BD5B09}" presName="hierChild4" presStyleCnt="0"/>
      <dgm:spPr/>
    </dgm:pt>
    <dgm:pt modelId="{2B3A5DB4-39B4-8348-9121-8A7E0125840B}" type="pres">
      <dgm:prSet presAssocID="{5CCEE572-1A34-1144-BD4F-CD03C2BD5B09}" presName="hierChild5" presStyleCnt="0"/>
      <dgm:spPr/>
    </dgm:pt>
    <dgm:pt modelId="{A3648013-C89C-6B44-8E16-A17D6B39217C}" type="pres">
      <dgm:prSet presAssocID="{49153575-23D2-EC45-98B0-9A334FC261FD}" presName="Name64" presStyleLbl="parChTrans1D4" presStyleIdx="1" presStyleCnt="8"/>
      <dgm:spPr/>
      <dgm:t>
        <a:bodyPr/>
        <a:lstStyle/>
        <a:p>
          <a:endParaRPr lang="en-US"/>
        </a:p>
      </dgm:t>
    </dgm:pt>
    <dgm:pt modelId="{480A1B3D-B643-604A-864F-268F53219B7D}" type="pres">
      <dgm:prSet presAssocID="{8A293610-15BC-1543-A174-72A65D80B807}" presName="hierRoot2" presStyleCnt="0">
        <dgm:presLayoutVars>
          <dgm:hierBranch val="init"/>
        </dgm:presLayoutVars>
      </dgm:prSet>
      <dgm:spPr/>
    </dgm:pt>
    <dgm:pt modelId="{D6BC4B5E-555A-5F48-961F-E3312B23C720}" type="pres">
      <dgm:prSet presAssocID="{8A293610-15BC-1543-A174-72A65D80B807}" presName="rootComposite" presStyleCnt="0"/>
      <dgm:spPr/>
    </dgm:pt>
    <dgm:pt modelId="{9070FBCA-B91B-BF40-A2DA-69C315AFE872}" type="pres">
      <dgm:prSet presAssocID="{8A293610-15BC-1543-A174-72A65D80B807}" presName="rootText" presStyleLbl="node4" presStyleIdx="1" presStyleCnt="8" custScaleX="356252" custScaleY="292444" custLinFactX="-2760" custLinFactNeighborX="-100000" custLinFactNeighborY="15876">
        <dgm:presLayoutVars>
          <dgm:chPref val="3"/>
        </dgm:presLayoutVars>
      </dgm:prSet>
      <dgm:spPr/>
      <dgm:t>
        <a:bodyPr/>
        <a:lstStyle/>
        <a:p>
          <a:endParaRPr lang="en-US"/>
        </a:p>
      </dgm:t>
    </dgm:pt>
    <dgm:pt modelId="{C995AD1D-8AAC-D14F-A657-816FAAE1B080}" type="pres">
      <dgm:prSet presAssocID="{8A293610-15BC-1543-A174-72A65D80B807}" presName="rootConnector" presStyleLbl="node4" presStyleIdx="1" presStyleCnt="8"/>
      <dgm:spPr/>
      <dgm:t>
        <a:bodyPr/>
        <a:lstStyle/>
        <a:p>
          <a:endParaRPr lang="en-US"/>
        </a:p>
      </dgm:t>
    </dgm:pt>
    <dgm:pt modelId="{E22D5A76-9CA6-2146-B29A-5E2178DA3893}" type="pres">
      <dgm:prSet presAssocID="{8A293610-15BC-1543-A174-72A65D80B807}" presName="hierChild4" presStyleCnt="0"/>
      <dgm:spPr/>
    </dgm:pt>
    <dgm:pt modelId="{A06A8E98-1662-844D-AB56-2D5E461292FD}" type="pres">
      <dgm:prSet presAssocID="{8A293610-15BC-1543-A174-72A65D80B807}" presName="hierChild5" presStyleCnt="0"/>
      <dgm:spPr/>
    </dgm:pt>
    <dgm:pt modelId="{DA6C0D2B-CF4D-004A-9610-09047F036416}" type="pres">
      <dgm:prSet presAssocID="{6173D09C-D884-624B-8B08-D85696A3018A}" presName="hierChild5" presStyleCnt="0"/>
      <dgm:spPr/>
    </dgm:pt>
    <dgm:pt modelId="{17C2A9DD-EBB0-CE4C-AB1A-882DC6E0FBDC}" type="pres">
      <dgm:prSet presAssocID="{97BA3FEF-76B2-7A4F-BF8F-D2C32002EFCD}" presName="Name64" presStyleLbl="parChTrans1D3" presStyleIdx="1" presStyleCnt="4"/>
      <dgm:spPr/>
      <dgm:t>
        <a:bodyPr/>
        <a:lstStyle/>
        <a:p>
          <a:endParaRPr lang="en-US"/>
        </a:p>
      </dgm:t>
    </dgm:pt>
    <dgm:pt modelId="{169ED16D-6E38-634C-8C4D-C692EEFC97B3}" type="pres">
      <dgm:prSet presAssocID="{69B7F3C8-A94B-7544-84E5-44553B95B0E0}" presName="hierRoot2" presStyleCnt="0">
        <dgm:presLayoutVars>
          <dgm:hierBranch val="init"/>
        </dgm:presLayoutVars>
      </dgm:prSet>
      <dgm:spPr/>
    </dgm:pt>
    <dgm:pt modelId="{FEB59933-5B34-F646-AC4B-C88196B8D2A9}" type="pres">
      <dgm:prSet presAssocID="{69B7F3C8-A94B-7544-84E5-44553B95B0E0}" presName="rootComposite" presStyleCnt="0"/>
      <dgm:spPr/>
    </dgm:pt>
    <dgm:pt modelId="{8F41FDE4-5AEA-FC44-9400-5DFBD7012AE2}" type="pres">
      <dgm:prSet presAssocID="{69B7F3C8-A94B-7544-84E5-44553B95B0E0}" presName="rootText" presStyleLbl="node3" presStyleIdx="1" presStyleCnt="4" custScaleX="270356" custScaleY="274572" custLinFactX="-100000" custLinFactNeighborX="-113529" custLinFactNeighborY="17134">
        <dgm:presLayoutVars>
          <dgm:chPref val="3"/>
        </dgm:presLayoutVars>
      </dgm:prSet>
      <dgm:spPr/>
      <dgm:t>
        <a:bodyPr/>
        <a:lstStyle/>
        <a:p>
          <a:endParaRPr lang="en-US"/>
        </a:p>
      </dgm:t>
    </dgm:pt>
    <dgm:pt modelId="{FD58F1F0-7CA9-574F-B815-7081E7971256}" type="pres">
      <dgm:prSet presAssocID="{69B7F3C8-A94B-7544-84E5-44553B95B0E0}" presName="rootConnector" presStyleLbl="node3" presStyleIdx="1" presStyleCnt="4"/>
      <dgm:spPr/>
      <dgm:t>
        <a:bodyPr/>
        <a:lstStyle/>
        <a:p>
          <a:endParaRPr lang="en-US"/>
        </a:p>
      </dgm:t>
    </dgm:pt>
    <dgm:pt modelId="{A6DA2948-D98C-1247-827A-CC968F459154}" type="pres">
      <dgm:prSet presAssocID="{69B7F3C8-A94B-7544-84E5-44553B95B0E0}" presName="hierChild4" presStyleCnt="0"/>
      <dgm:spPr/>
    </dgm:pt>
    <dgm:pt modelId="{DDF9B2E4-3D0E-C94C-AF77-30485114755D}" type="pres">
      <dgm:prSet presAssocID="{3AF79670-F300-F345-85F9-C1EF191DED8D}" presName="Name64" presStyleLbl="parChTrans1D4" presStyleIdx="2" presStyleCnt="8"/>
      <dgm:spPr/>
      <dgm:t>
        <a:bodyPr/>
        <a:lstStyle/>
        <a:p>
          <a:endParaRPr lang="en-US"/>
        </a:p>
      </dgm:t>
    </dgm:pt>
    <dgm:pt modelId="{8D324D6F-17B9-C545-94F6-775E37285BA9}" type="pres">
      <dgm:prSet presAssocID="{4A08F449-9EEF-7E45-9982-692C78B6792C}" presName="hierRoot2" presStyleCnt="0">
        <dgm:presLayoutVars>
          <dgm:hierBranch val="init"/>
        </dgm:presLayoutVars>
      </dgm:prSet>
      <dgm:spPr/>
    </dgm:pt>
    <dgm:pt modelId="{D5BF83B8-74F6-A048-99EA-9457FBB118BD}" type="pres">
      <dgm:prSet presAssocID="{4A08F449-9EEF-7E45-9982-692C78B6792C}" presName="rootComposite" presStyleCnt="0"/>
      <dgm:spPr/>
    </dgm:pt>
    <dgm:pt modelId="{EA0FDCFC-59D9-574A-9B23-CDC863086A9E}" type="pres">
      <dgm:prSet presAssocID="{4A08F449-9EEF-7E45-9982-692C78B6792C}" presName="rootText" presStyleLbl="node4" presStyleIdx="2" presStyleCnt="8" custScaleX="356252" custScaleY="292444" custLinFactX="-2760" custLinFactNeighborX="-100000" custLinFactNeighborY="-1258">
        <dgm:presLayoutVars>
          <dgm:chPref val="3"/>
        </dgm:presLayoutVars>
      </dgm:prSet>
      <dgm:spPr/>
      <dgm:t>
        <a:bodyPr/>
        <a:lstStyle/>
        <a:p>
          <a:endParaRPr lang="en-US"/>
        </a:p>
      </dgm:t>
    </dgm:pt>
    <dgm:pt modelId="{DE4EF328-1648-3244-90B3-27F09739381C}" type="pres">
      <dgm:prSet presAssocID="{4A08F449-9EEF-7E45-9982-692C78B6792C}" presName="rootConnector" presStyleLbl="node4" presStyleIdx="2" presStyleCnt="8"/>
      <dgm:spPr/>
      <dgm:t>
        <a:bodyPr/>
        <a:lstStyle/>
        <a:p>
          <a:endParaRPr lang="en-US"/>
        </a:p>
      </dgm:t>
    </dgm:pt>
    <dgm:pt modelId="{4EB7D7EA-2ADB-2848-B580-E41C4FE064AB}" type="pres">
      <dgm:prSet presAssocID="{4A08F449-9EEF-7E45-9982-692C78B6792C}" presName="hierChild4" presStyleCnt="0"/>
      <dgm:spPr/>
    </dgm:pt>
    <dgm:pt modelId="{3151A322-C2D2-5649-98AB-291B865E5FB7}" type="pres">
      <dgm:prSet presAssocID="{4A08F449-9EEF-7E45-9982-692C78B6792C}" presName="hierChild5" presStyleCnt="0"/>
      <dgm:spPr/>
    </dgm:pt>
    <dgm:pt modelId="{B174973F-99A7-8346-A5A4-C64B0645A2A4}" type="pres">
      <dgm:prSet presAssocID="{55C4C592-63DD-F740-951C-484EF4399A6D}" presName="Name64" presStyleLbl="parChTrans1D4" presStyleIdx="3" presStyleCnt="8"/>
      <dgm:spPr/>
      <dgm:t>
        <a:bodyPr/>
        <a:lstStyle/>
        <a:p>
          <a:endParaRPr lang="en-US"/>
        </a:p>
      </dgm:t>
    </dgm:pt>
    <dgm:pt modelId="{B190170D-6802-6848-9519-32C5C45AAA08}" type="pres">
      <dgm:prSet presAssocID="{67B78ED9-16C7-384D-A57F-8B2766673782}" presName="hierRoot2" presStyleCnt="0">
        <dgm:presLayoutVars>
          <dgm:hierBranch val="init"/>
        </dgm:presLayoutVars>
      </dgm:prSet>
      <dgm:spPr/>
    </dgm:pt>
    <dgm:pt modelId="{3A892361-050F-FF48-A6CA-8B910A71B8FA}" type="pres">
      <dgm:prSet presAssocID="{67B78ED9-16C7-384D-A57F-8B2766673782}" presName="rootComposite" presStyleCnt="0"/>
      <dgm:spPr/>
    </dgm:pt>
    <dgm:pt modelId="{F2235C8B-4ABE-F041-8689-BC440993169C}" type="pres">
      <dgm:prSet presAssocID="{67B78ED9-16C7-384D-A57F-8B2766673782}" presName="rootText" presStyleLbl="node4" presStyleIdx="3" presStyleCnt="8" custScaleX="356252" custScaleY="292444" custLinFactX="-2760" custLinFactNeighborX="-100000" custLinFactNeighborY="-1258">
        <dgm:presLayoutVars>
          <dgm:chPref val="3"/>
        </dgm:presLayoutVars>
      </dgm:prSet>
      <dgm:spPr/>
      <dgm:t>
        <a:bodyPr/>
        <a:lstStyle/>
        <a:p>
          <a:endParaRPr lang="en-US"/>
        </a:p>
      </dgm:t>
    </dgm:pt>
    <dgm:pt modelId="{2D7BDFCE-3E80-B642-A411-731F2275E0A0}" type="pres">
      <dgm:prSet presAssocID="{67B78ED9-16C7-384D-A57F-8B2766673782}" presName="rootConnector" presStyleLbl="node4" presStyleIdx="3" presStyleCnt="8"/>
      <dgm:spPr/>
      <dgm:t>
        <a:bodyPr/>
        <a:lstStyle/>
        <a:p>
          <a:endParaRPr lang="en-US"/>
        </a:p>
      </dgm:t>
    </dgm:pt>
    <dgm:pt modelId="{7037D662-A4C1-494F-B481-1A1E0070AB63}" type="pres">
      <dgm:prSet presAssocID="{67B78ED9-16C7-384D-A57F-8B2766673782}" presName="hierChild4" presStyleCnt="0"/>
      <dgm:spPr/>
    </dgm:pt>
    <dgm:pt modelId="{4DB5DB09-4B6F-1A42-B288-20BFEC8C41AE}" type="pres">
      <dgm:prSet presAssocID="{67B78ED9-16C7-384D-A57F-8B2766673782}" presName="hierChild5" presStyleCnt="0"/>
      <dgm:spPr/>
    </dgm:pt>
    <dgm:pt modelId="{38F124FF-7B3D-5C40-996A-B89C464556AA}" type="pres">
      <dgm:prSet presAssocID="{69B7F3C8-A94B-7544-84E5-44553B95B0E0}" presName="hierChild5" presStyleCnt="0"/>
      <dgm:spPr/>
    </dgm:pt>
    <dgm:pt modelId="{E2B6B4AF-232B-FB4D-8754-784494E73920}" type="pres">
      <dgm:prSet presAssocID="{638BBFC4-F72D-C64A-9FC1-2052D263B57A}" presName="hierChild5" presStyleCnt="0"/>
      <dgm:spPr/>
    </dgm:pt>
    <dgm:pt modelId="{58E77A17-3580-DC4A-AE5E-C209E494E1E4}" type="pres">
      <dgm:prSet presAssocID="{31226FD3-613D-5940-8F23-32D972A75AC3}" presName="Name64" presStyleLbl="parChTrans1D2" presStyleIdx="1" presStyleCnt="2"/>
      <dgm:spPr/>
      <dgm:t>
        <a:bodyPr/>
        <a:lstStyle/>
        <a:p>
          <a:endParaRPr lang="en-US"/>
        </a:p>
      </dgm:t>
    </dgm:pt>
    <dgm:pt modelId="{CA8FBBBA-0875-EE4A-A15B-2AA14FFC6D57}" type="pres">
      <dgm:prSet presAssocID="{22DDBEF6-3E10-7D4B-899B-16B28ECA42EC}" presName="hierRoot2" presStyleCnt="0">
        <dgm:presLayoutVars>
          <dgm:hierBranch val="init"/>
        </dgm:presLayoutVars>
      </dgm:prSet>
      <dgm:spPr/>
    </dgm:pt>
    <dgm:pt modelId="{823DC012-FD03-8846-8DCB-86D650411E2C}" type="pres">
      <dgm:prSet presAssocID="{22DDBEF6-3E10-7D4B-899B-16B28ECA42EC}" presName="rootComposite" presStyleCnt="0"/>
      <dgm:spPr/>
    </dgm:pt>
    <dgm:pt modelId="{FF7EF560-D66E-A14B-9328-6C273623057D}" type="pres">
      <dgm:prSet presAssocID="{22DDBEF6-3E10-7D4B-899B-16B28ECA42EC}" presName="rootText" presStyleLbl="node2" presStyleIdx="1" presStyleCnt="2" custScaleX="270356" custScaleY="274572" custLinFactX="-100000" custLinFactNeighborX="-195842" custLinFactNeighborY="17134">
        <dgm:presLayoutVars>
          <dgm:chPref val="3"/>
        </dgm:presLayoutVars>
      </dgm:prSet>
      <dgm:spPr/>
      <dgm:t>
        <a:bodyPr/>
        <a:lstStyle/>
        <a:p>
          <a:endParaRPr lang="en-US"/>
        </a:p>
      </dgm:t>
    </dgm:pt>
    <dgm:pt modelId="{AA376EA3-7B28-4C41-91E1-2BCDEDE7E7ED}" type="pres">
      <dgm:prSet presAssocID="{22DDBEF6-3E10-7D4B-899B-16B28ECA42EC}" presName="rootConnector" presStyleLbl="node2" presStyleIdx="1" presStyleCnt="2"/>
      <dgm:spPr/>
      <dgm:t>
        <a:bodyPr/>
        <a:lstStyle/>
        <a:p>
          <a:endParaRPr lang="en-US"/>
        </a:p>
      </dgm:t>
    </dgm:pt>
    <dgm:pt modelId="{C9EC5617-08EC-A84E-ADE9-FAF84743568B}" type="pres">
      <dgm:prSet presAssocID="{22DDBEF6-3E10-7D4B-899B-16B28ECA42EC}" presName="hierChild4" presStyleCnt="0"/>
      <dgm:spPr/>
    </dgm:pt>
    <dgm:pt modelId="{1E17766B-70A2-5447-A6AF-2AE0A97A7886}" type="pres">
      <dgm:prSet presAssocID="{DE6FB1AD-61EE-2446-A0DD-73E7A7B7AF33}" presName="Name64" presStyleLbl="parChTrans1D3" presStyleIdx="2" presStyleCnt="4"/>
      <dgm:spPr/>
      <dgm:t>
        <a:bodyPr/>
        <a:lstStyle/>
        <a:p>
          <a:endParaRPr lang="en-US"/>
        </a:p>
      </dgm:t>
    </dgm:pt>
    <dgm:pt modelId="{C0D3F72F-DFBB-A248-8456-E29B13C8FF86}" type="pres">
      <dgm:prSet presAssocID="{474A2A62-32C3-1247-9120-6CC381C8CEB0}" presName="hierRoot2" presStyleCnt="0">
        <dgm:presLayoutVars>
          <dgm:hierBranch val="init"/>
        </dgm:presLayoutVars>
      </dgm:prSet>
      <dgm:spPr/>
    </dgm:pt>
    <dgm:pt modelId="{03563751-8110-3947-8827-C3291B137E34}" type="pres">
      <dgm:prSet presAssocID="{474A2A62-32C3-1247-9120-6CC381C8CEB0}" presName="rootComposite" presStyleCnt="0"/>
      <dgm:spPr/>
    </dgm:pt>
    <dgm:pt modelId="{23A24E0D-5D79-B04B-80BB-7DC03A14E212}" type="pres">
      <dgm:prSet presAssocID="{474A2A62-32C3-1247-9120-6CC381C8CEB0}" presName="rootText" presStyleLbl="node3" presStyleIdx="2" presStyleCnt="4" custScaleX="270356" custScaleY="274572" custLinFactX="-100000" custLinFactNeighborX="-113529" custLinFactNeighborY="17134">
        <dgm:presLayoutVars>
          <dgm:chPref val="3"/>
        </dgm:presLayoutVars>
      </dgm:prSet>
      <dgm:spPr/>
      <dgm:t>
        <a:bodyPr/>
        <a:lstStyle/>
        <a:p>
          <a:endParaRPr lang="en-US"/>
        </a:p>
      </dgm:t>
    </dgm:pt>
    <dgm:pt modelId="{851F1F8A-5E55-714B-B3D3-7B43EE1F11C1}" type="pres">
      <dgm:prSet presAssocID="{474A2A62-32C3-1247-9120-6CC381C8CEB0}" presName="rootConnector" presStyleLbl="node3" presStyleIdx="2" presStyleCnt="4"/>
      <dgm:spPr/>
      <dgm:t>
        <a:bodyPr/>
        <a:lstStyle/>
        <a:p>
          <a:endParaRPr lang="en-US"/>
        </a:p>
      </dgm:t>
    </dgm:pt>
    <dgm:pt modelId="{FE58B9FA-89AD-194F-B014-296FE7881C71}" type="pres">
      <dgm:prSet presAssocID="{474A2A62-32C3-1247-9120-6CC381C8CEB0}" presName="hierChild4" presStyleCnt="0"/>
      <dgm:spPr/>
    </dgm:pt>
    <dgm:pt modelId="{04B755DE-E7D3-164F-A3E1-CF9AD9008E31}" type="pres">
      <dgm:prSet presAssocID="{82C1BD2E-7CDF-E840-88C7-D7AFC5047332}" presName="Name64" presStyleLbl="parChTrans1D4" presStyleIdx="4" presStyleCnt="8"/>
      <dgm:spPr/>
      <dgm:t>
        <a:bodyPr/>
        <a:lstStyle/>
        <a:p>
          <a:endParaRPr lang="en-US"/>
        </a:p>
      </dgm:t>
    </dgm:pt>
    <dgm:pt modelId="{3B89373E-7835-8C44-87B9-05E792116143}" type="pres">
      <dgm:prSet presAssocID="{4A5A39BD-99CA-FE4F-9A22-42B3D85625B3}" presName="hierRoot2" presStyleCnt="0">
        <dgm:presLayoutVars>
          <dgm:hierBranch val="init"/>
        </dgm:presLayoutVars>
      </dgm:prSet>
      <dgm:spPr/>
    </dgm:pt>
    <dgm:pt modelId="{1F3C58C7-1832-B546-9EB3-24F100E0BE6D}" type="pres">
      <dgm:prSet presAssocID="{4A5A39BD-99CA-FE4F-9A22-42B3D85625B3}" presName="rootComposite" presStyleCnt="0"/>
      <dgm:spPr/>
    </dgm:pt>
    <dgm:pt modelId="{1125383C-E5B2-AC4D-960C-CF5576C3C56C}" type="pres">
      <dgm:prSet presAssocID="{4A5A39BD-99CA-FE4F-9A22-42B3D85625B3}" presName="rootText" presStyleLbl="node4" presStyleIdx="4" presStyleCnt="8" custScaleX="356252" custScaleY="292444" custLinFactX="-2760" custLinFactNeighborX="-100000" custLinFactNeighborY="-1258">
        <dgm:presLayoutVars>
          <dgm:chPref val="3"/>
        </dgm:presLayoutVars>
      </dgm:prSet>
      <dgm:spPr/>
      <dgm:t>
        <a:bodyPr/>
        <a:lstStyle/>
        <a:p>
          <a:endParaRPr lang="en-US"/>
        </a:p>
      </dgm:t>
    </dgm:pt>
    <dgm:pt modelId="{7070B3E2-B7F0-E749-9D09-D109E6C4F851}" type="pres">
      <dgm:prSet presAssocID="{4A5A39BD-99CA-FE4F-9A22-42B3D85625B3}" presName="rootConnector" presStyleLbl="node4" presStyleIdx="4" presStyleCnt="8"/>
      <dgm:spPr/>
      <dgm:t>
        <a:bodyPr/>
        <a:lstStyle/>
        <a:p>
          <a:endParaRPr lang="en-US"/>
        </a:p>
      </dgm:t>
    </dgm:pt>
    <dgm:pt modelId="{8F81A452-70B8-304C-A810-3B7656CE7C1E}" type="pres">
      <dgm:prSet presAssocID="{4A5A39BD-99CA-FE4F-9A22-42B3D85625B3}" presName="hierChild4" presStyleCnt="0"/>
      <dgm:spPr/>
    </dgm:pt>
    <dgm:pt modelId="{56607617-A62E-CE4D-9360-67F6A4C5A433}" type="pres">
      <dgm:prSet presAssocID="{4A5A39BD-99CA-FE4F-9A22-42B3D85625B3}" presName="hierChild5" presStyleCnt="0"/>
      <dgm:spPr/>
    </dgm:pt>
    <dgm:pt modelId="{3A5D2473-AA6C-8847-855E-C73748A496BA}" type="pres">
      <dgm:prSet presAssocID="{28FFF210-D914-F74C-94FA-8FFBE6242DF4}" presName="Name64" presStyleLbl="parChTrans1D4" presStyleIdx="5" presStyleCnt="8"/>
      <dgm:spPr/>
      <dgm:t>
        <a:bodyPr/>
        <a:lstStyle/>
        <a:p>
          <a:endParaRPr lang="en-US"/>
        </a:p>
      </dgm:t>
    </dgm:pt>
    <dgm:pt modelId="{DE252942-BB04-F341-9B40-A810F4D97918}" type="pres">
      <dgm:prSet presAssocID="{3E14BB4E-DD70-A44C-A9FD-C7C6958656ED}" presName="hierRoot2" presStyleCnt="0">
        <dgm:presLayoutVars>
          <dgm:hierBranch val="init"/>
        </dgm:presLayoutVars>
      </dgm:prSet>
      <dgm:spPr/>
    </dgm:pt>
    <dgm:pt modelId="{9C0A210A-4D31-F742-BB7D-B31B88F023EE}" type="pres">
      <dgm:prSet presAssocID="{3E14BB4E-DD70-A44C-A9FD-C7C6958656ED}" presName="rootComposite" presStyleCnt="0"/>
      <dgm:spPr/>
    </dgm:pt>
    <dgm:pt modelId="{0F52AB24-8843-534C-AB01-D368B1B9DF2E}" type="pres">
      <dgm:prSet presAssocID="{3E14BB4E-DD70-A44C-A9FD-C7C6958656ED}" presName="rootText" presStyleLbl="node4" presStyleIdx="5" presStyleCnt="8" custScaleX="356252" custScaleY="292444" custLinFactX="-2760" custLinFactNeighborX="-100000" custLinFactNeighborY="-1258">
        <dgm:presLayoutVars>
          <dgm:chPref val="3"/>
        </dgm:presLayoutVars>
      </dgm:prSet>
      <dgm:spPr/>
      <dgm:t>
        <a:bodyPr/>
        <a:lstStyle/>
        <a:p>
          <a:endParaRPr lang="en-US"/>
        </a:p>
      </dgm:t>
    </dgm:pt>
    <dgm:pt modelId="{E558A742-ACE9-DE4F-A44E-5CE4E4DC636C}" type="pres">
      <dgm:prSet presAssocID="{3E14BB4E-DD70-A44C-A9FD-C7C6958656ED}" presName="rootConnector" presStyleLbl="node4" presStyleIdx="5" presStyleCnt="8"/>
      <dgm:spPr/>
      <dgm:t>
        <a:bodyPr/>
        <a:lstStyle/>
        <a:p>
          <a:endParaRPr lang="en-US"/>
        </a:p>
      </dgm:t>
    </dgm:pt>
    <dgm:pt modelId="{0FA8F6EF-F987-5845-A080-5E99DCDF5AEC}" type="pres">
      <dgm:prSet presAssocID="{3E14BB4E-DD70-A44C-A9FD-C7C6958656ED}" presName="hierChild4" presStyleCnt="0"/>
      <dgm:spPr/>
    </dgm:pt>
    <dgm:pt modelId="{9DB98DC0-9BFE-DA45-B49A-D98B89EAA9C4}" type="pres">
      <dgm:prSet presAssocID="{3E14BB4E-DD70-A44C-A9FD-C7C6958656ED}" presName="hierChild5" presStyleCnt="0"/>
      <dgm:spPr/>
    </dgm:pt>
    <dgm:pt modelId="{A5934F80-0FA6-5E46-9AD5-9A37BD3DDB59}" type="pres">
      <dgm:prSet presAssocID="{474A2A62-32C3-1247-9120-6CC381C8CEB0}" presName="hierChild5" presStyleCnt="0"/>
      <dgm:spPr/>
    </dgm:pt>
    <dgm:pt modelId="{EAB06B53-5131-DE45-A045-859235EEBCF8}" type="pres">
      <dgm:prSet presAssocID="{3559AF5F-13D6-674B-8FEE-61BC67AB9138}" presName="Name64" presStyleLbl="parChTrans1D3" presStyleIdx="3" presStyleCnt="4"/>
      <dgm:spPr/>
      <dgm:t>
        <a:bodyPr/>
        <a:lstStyle/>
        <a:p>
          <a:endParaRPr lang="en-US"/>
        </a:p>
      </dgm:t>
    </dgm:pt>
    <dgm:pt modelId="{40ADEDA0-7F6B-8F4B-AC2D-B870EE3F1536}" type="pres">
      <dgm:prSet presAssocID="{5E79DF4E-2AF0-5142-9290-C7718F8D2675}" presName="hierRoot2" presStyleCnt="0">
        <dgm:presLayoutVars>
          <dgm:hierBranch val="init"/>
        </dgm:presLayoutVars>
      </dgm:prSet>
      <dgm:spPr/>
    </dgm:pt>
    <dgm:pt modelId="{66D3FFAE-655D-4348-BC46-410828420C21}" type="pres">
      <dgm:prSet presAssocID="{5E79DF4E-2AF0-5142-9290-C7718F8D2675}" presName="rootComposite" presStyleCnt="0"/>
      <dgm:spPr/>
    </dgm:pt>
    <dgm:pt modelId="{C4EBBDBC-C251-F64E-AC0E-976B68CF325A}" type="pres">
      <dgm:prSet presAssocID="{5E79DF4E-2AF0-5142-9290-C7718F8D2675}" presName="rootText" presStyleLbl="node3" presStyleIdx="3" presStyleCnt="4" custScaleX="270356" custScaleY="274572" custLinFactX="-100000" custLinFactNeighborX="-111739" custLinFactNeighborY="17134">
        <dgm:presLayoutVars>
          <dgm:chPref val="3"/>
        </dgm:presLayoutVars>
      </dgm:prSet>
      <dgm:spPr/>
      <dgm:t>
        <a:bodyPr/>
        <a:lstStyle/>
        <a:p>
          <a:endParaRPr lang="en-US"/>
        </a:p>
      </dgm:t>
    </dgm:pt>
    <dgm:pt modelId="{A0A6DC78-3D6E-734D-A0D5-825D5C5006A9}" type="pres">
      <dgm:prSet presAssocID="{5E79DF4E-2AF0-5142-9290-C7718F8D2675}" presName="rootConnector" presStyleLbl="node3" presStyleIdx="3" presStyleCnt="4"/>
      <dgm:spPr/>
      <dgm:t>
        <a:bodyPr/>
        <a:lstStyle/>
        <a:p>
          <a:endParaRPr lang="en-US"/>
        </a:p>
      </dgm:t>
    </dgm:pt>
    <dgm:pt modelId="{35D2B1A4-EAC3-C043-A3D8-DC1492E03889}" type="pres">
      <dgm:prSet presAssocID="{5E79DF4E-2AF0-5142-9290-C7718F8D2675}" presName="hierChild4" presStyleCnt="0"/>
      <dgm:spPr/>
    </dgm:pt>
    <dgm:pt modelId="{9EECCD9B-A43B-1345-9F06-4A296C7AEBD3}" type="pres">
      <dgm:prSet presAssocID="{CA5D7A30-8D1E-D346-B4C5-B5D8F798E015}" presName="Name64" presStyleLbl="parChTrans1D4" presStyleIdx="6" presStyleCnt="8"/>
      <dgm:spPr/>
      <dgm:t>
        <a:bodyPr/>
        <a:lstStyle/>
        <a:p>
          <a:endParaRPr lang="en-US"/>
        </a:p>
      </dgm:t>
    </dgm:pt>
    <dgm:pt modelId="{CA093D17-D1B0-7749-94C1-9F38C48DE7CB}" type="pres">
      <dgm:prSet presAssocID="{32CC7B34-F0D3-5447-9386-4AAAE5824DAA}" presName="hierRoot2" presStyleCnt="0">
        <dgm:presLayoutVars>
          <dgm:hierBranch val="init"/>
        </dgm:presLayoutVars>
      </dgm:prSet>
      <dgm:spPr/>
    </dgm:pt>
    <dgm:pt modelId="{A63229A1-2323-B64B-965A-1FA99839503D}" type="pres">
      <dgm:prSet presAssocID="{32CC7B34-F0D3-5447-9386-4AAAE5824DAA}" presName="rootComposite" presStyleCnt="0"/>
      <dgm:spPr/>
    </dgm:pt>
    <dgm:pt modelId="{F6B5D5FC-0C35-9544-A10B-1122D83AD779}" type="pres">
      <dgm:prSet presAssocID="{32CC7B34-F0D3-5447-9386-4AAAE5824DAA}" presName="rootText" presStyleLbl="node4" presStyleIdx="6" presStyleCnt="8" custScaleX="356260" custScaleY="293242" custLinFactX="-2760" custLinFactNeighborX="-100000" custLinFactNeighborY="-1258">
        <dgm:presLayoutVars>
          <dgm:chPref val="3"/>
        </dgm:presLayoutVars>
      </dgm:prSet>
      <dgm:spPr/>
      <dgm:t>
        <a:bodyPr/>
        <a:lstStyle/>
        <a:p>
          <a:endParaRPr lang="en-US"/>
        </a:p>
      </dgm:t>
    </dgm:pt>
    <dgm:pt modelId="{9DFC1284-4561-8646-8EC2-BA47A46D83B9}" type="pres">
      <dgm:prSet presAssocID="{32CC7B34-F0D3-5447-9386-4AAAE5824DAA}" presName="rootConnector" presStyleLbl="node4" presStyleIdx="6" presStyleCnt="8"/>
      <dgm:spPr/>
      <dgm:t>
        <a:bodyPr/>
        <a:lstStyle/>
        <a:p>
          <a:endParaRPr lang="en-US"/>
        </a:p>
      </dgm:t>
    </dgm:pt>
    <dgm:pt modelId="{26BAB4CE-8D56-AB49-90F1-BA637C19AD9E}" type="pres">
      <dgm:prSet presAssocID="{32CC7B34-F0D3-5447-9386-4AAAE5824DAA}" presName="hierChild4" presStyleCnt="0"/>
      <dgm:spPr/>
    </dgm:pt>
    <dgm:pt modelId="{CCEC4A81-5F58-7A45-BB22-881CCD0FEB83}" type="pres">
      <dgm:prSet presAssocID="{32CC7B34-F0D3-5447-9386-4AAAE5824DAA}" presName="hierChild5" presStyleCnt="0"/>
      <dgm:spPr/>
    </dgm:pt>
    <dgm:pt modelId="{85625301-D6B1-B84B-8661-D14B2089BB74}" type="pres">
      <dgm:prSet presAssocID="{BCE0A7C7-772F-6E4A-BCC4-F6DBA408AE81}" presName="Name64" presStyleLbl="parChTrans1D4" presStyleIdx="7" presStyleCnt="8"/>
      <dgm:spPr/>
      <dgm:t>
        <a:bodyPr/>
        <a:lstStyle/>
        <a:p>
          <a:endParaRPr lang="en-US"/>
        </a:p>
      </dgm:t>
    </dgm:pt>
    <dgm:pt modelId="{2B0EBC38-CACA-2A48-A15C-F26B5ED77CB6}" type="pres">
      <dgm:prSet presAssocID="{94E365AA-EC58-8243-8DCB-DD2BB1D9E29D}" presName="hierRoot2" presStyleCnt="0">
        <dgm:presLayoutVars>
          <dgm:hierBranch val="init"/>
        </dgm:presLayoutVars>
      </dgm:prSet>
      <dgm:spPr/>
    </dgm:pt>
    <dgm:pt modelId="{5F84F336-2E18-BA49-9D20-ACFA68232AF2}" type="pres">
      <dgm:prSet presAssocID="{94E365AA-EC58-8243-8DCB-DD2BB1D9E29D}" presName="rootComposite" presStyleCnt="0"/>
      <dgm:spPr/>
    </dgm:pt>
    <dgm:pt modelId="{8FA0136E-7A17-0A4A-B6E9-11B7D06406DF}" type="pres">
      <dgm:prSet presAssocID="{94E365AA-EC58-8243-8DCB-DD2BB1D9E29D}" presName="rootText" presStyleLbl="node4" presStyleIdx="7" presStyleCnt="8" custScaleX="356260" custScaleY="292017" custLinFactX="-2760" custLinFactNeighborX="-100000" custLinFactNeighborY="-1258">
        <dgm:presLayoutVars>
          <dgm:chPref val="3"/>
        </dgm:presLayoutVars>
      </dgm:prSet>
      <dgm:spPr/>
      <dgm:t>
        <a:bodyPr/>
        <a:lstStyle/>
        <a:p>
          <a:endParaRPr lang="en-US"/>
        </a:p>
      </dgm:t>
    </dgm:pt>
    <dgm:pt modelId="{AC9741B6-99A5-A742-9375-BF33E094B760}" type="pres">
      <dgm:prSet presAssocID="{94E365AA-EC58-8243-8DCB-DD2BB1D9E29D}" presName="rootConnector" presStyleLbl="node4" presStyleIdx="7" presStyleCnt="8"/>
      <dgm:spPr/>
      <dgm:t>
        <a:bodyPr/>
        <a:lstStyle/>
        <a:p>
          <a:endParaRPr lang="en-US"/>
        </a:p>
      </dgm:t>
    </dgm:pt>
    <dgm:pt modelId="{C8DEC659-793F-3F4F-A7B2-7C258871C9C6}" type="pres">
      <dgm:prSet presAssocID="{94E365AA-EC58-8243-8DCB-DD2BB1D9E29D}" presName="hierChild4" presStyleCnt="0"/>
      <dgm:spPr/>
    </dgm:pt>
    <dgm:pt modelId="{D465C801-86EC-6744-80D2-5F6542D69FD5}" type="pres">
      <dgm:prSet presAssocID="{94E365AA-EC58-8243-8DCB-DD2BB1D9E29D}" presName="hierChild5" presStyleCnt="0"/>
      <dgm:spPr/>
    </dgm:pt>
    <dgm:pt modelId="{835EC3AA-20C6-DC49-9173-5DF542BD9189}" type="pres">
      <dgm:prSet presAssocID="{5E79DF4E-2AF0-5142-9290-C7718F8D2675}" presName="hierChild5" presStyleCnt="0"/>
      <dgm:spPr/>
    </dgm:pt>
    <dgm:pt modelId="{DC83452C-DB8A-9346-959D-8FDE6CFDEE3D}" type="pres">
      <dgm:prSet presAssocID="{22DDBEF6-3E10-7D4B-899B-16B28ECA42EC}" presName="hierChild5" presStyleCnt="0"/>
      <dgm:spPr/>
    </dgm:pt>
    <dgm:pt modelId="{A9AE1549-6DBA-EC45-A53F-CE7ACC5FFED0}" type="pres">
      <dgm:prSet presAssocID="{334919B4-B107-6E4D-9EA2-A80CB8508E3E}" presName="hierChild3" presStyleCnt="0"/>
      <dgm:spPr/>
    </dgm:pt>
  </dgm:ptLst>
  <dgm:cxnLst>
    <dgm:cxn modelId="{D87BEC6D-65E8-3043-A37A-F9247A0FCCFE}" type="presOf" srcId="{31226FD3-613D-5940-8F23-32D972A75AC3}" destId="{58E77A17-3580-DC4A-AE5E-C209E494E1E4}" srcOrd="0" destOrd="0" presId="urn:microsoft.com/office/officeart/2009/3/layout/HorizontalOrganizationChart"/>
    <dgm:cxn modelId="{38EE4BFA-8878-B648-95AC-CBF4B2A09724}" type="presOf" srcId="{67B78ED9-16C7-384D-A57F-8B2766673782}" destId="{F2235C8B-4ABE-F041-8689-BC440993169C}" srcOrd="0" destOrd="0" presId="urn:microsoft.com/office/officeart/2009/3/layout/HorizontalOrganizationChart"/>
    <dgm:cxn modelId="{287F888A-DB1C-B14D-9854-B94EAEBCAEDE}" srcId="{5E79DF4E-2AF0-5142-9290-C7718F8D2675}" destId="{94E365AA-EC58-8243-8DCB-DD2BB1D9E29D}" srcOrd="1" destOrd="0" parTransId="{BCE0A7C7-772F-6E4A-BCC4-F6DBA408AE81}" sibTransId="{C81A9643-79A0-5544-8988-676922129D13}"/>
    <dgm:cxn modelId="{85FA2C5C-13F1-8446-813F-46238A7444A8}" type="presOf" srcId="{BCE0A7C7-772F-6E4A-BCC4-F6DBA408AE81}" destId="{85625301-D6B1-B84B-8661-D14B2089BB74}" srcOrd="0" destOrd="0" presId="urn:microsoft.com/office/officeart/2009/3/layout/HorizontalOrganizationChart"/>
    <dgm:cxn modelId="{AA9AB8C3-8AF7-A64E-A908-1BFA0953E123}" type="presOf" srcId="{3559AF5F-13D6-674B-8FEE-61BC67AB9138}" destId="{EAB06B53-5131-DE45-A045-859235EEBCF8}" srcOrd="0" destOrd="0" presId="urn:microsoft.com/office/officeart/2009/3/layout/HorizontalOrganizationChart"/>
    <dgm:cxn modelId="{5526EC8C-1C29-2E40-B350-22C118085811}" type="presOf" srcId="{334919B4-B107-6E4D-9EA2-A80CB8508E3E}" destId="{13AAE1C6-28A6-8C49-987A-319F5D0B2EAD}" srcOrd="0" destOrd="0" presId="urn:microsoft.com/office/officeart/2009/3/layout/HorizontalOrganizationChart"/>
    <dgm:cxn modelId="{63AF6E1A-2FF1-5E46-994D-BF35B6487140}" type="presOf" srcId="{69B7F3C8-A94B-7544-84E5-44553B95B0E0}" destId="{8F41FDE4-5AEA-FC44-9400-5DFBD7012AE2}" srcOrd="0" destOrd="0" presId="urn:microsoft.com/office/officeart/2009/3/layout/HorizontalOrganizationChart"/>
    <dgm:cxn modelId="{EC25D24E-EEC0-AB49-BEBD-C8844643BADE}" type="presOf" srcId="{94E365AA-EC58-8243-8DCB-DD2BB1D9E29D}" destId="{AC9741B6-99A5-A742-9375-BF33E094B760}" srcOrd="1" destOrd="0" presId="urn:microsoft.com/office/officeart/2009/3/layout/HorizontalOrganizationChart"/>
    <dgm:cxn modelId="{A3355408-F83B-C547-8E7B-23C34E2F9A87}" srcId="{22DDBEF6-3E10-7D4B-899B-16B28ECA42EC}" destId="{474A2A62-32C3-1247-9120-6CC381C8CEB0}" srcOrd="0" destOrd="0" parTransId="{DE6FB1AD-61EE-2446-A0DD-73E7A7B7AF33}" sibTransId="{CD454D48-4D6A-2041-A94E-BDD6E9FCAE68}"/>
    <dgm:cxn modelId="{1E5E7B4C-A147-6B49-A853-0872C4A6E902}" type="presOf" srcId="{474A2A62-32C3-1247-9120-6CC381C8CEB0}" destId="{851F1F8A-5E55-714B-B3D3-7B43EE1F11C1}" srcOrd="1" destOrd="0" presId="urn:microsoft.com/office/officeart/2009/3/layout/HorizontalOrganizationChart"/>
    <dgm:cxn modelId="{137B1F03-4FF2-EF45-98CF-1EFF4DF55E03}" type="presOf" srcId="{67B78ED9-16C7-384D-A57F-8B2766673782}" destId="{2D7BDFCE-3E80-B642-A411-731F2275E0A0}" srcOrd="1" destOrd="0" presId="urn:microsoft.com/office/officeart/2009/3/layout/HorizontalOrganizationChart"/>
    <dgm:cxn modelId="{6A4E5653-2EA9-C947-A349-E2EC6691A1B9}" srcId="{6173D09C-D884-624B-8B08-D85696A3018A}" destId="{5CCEE572-1A34-1144-BD4F-CD03C2BD5B09}" srcOrd="0" destOrd="0" parTransId="{AC51D161-BBC4-1B42-9A87-8C7704517769}" sibTransId="{384A2FB7-CB37-5C4E-AD98-CC43FE6DFFBB}"/>
    <dgm:cxn modelId="{93A348FC-40E2-FE4B-8DB0-F6E70CC0ACAF}" type="presOf" srcId="{5CCEE572-1A34-1144-BD4F-CD03C2BD5B09}" destId="{6444AEE1-C9F6-814C-B627-32E54FDCA71C}" srcOrd="1" destOrd="0" presId="urn:microsoft.com/office/officeart/2009/3/layout/HorizontalOrganizationChart"/>
    <dgm:cxn modelId="{261A3C7C-E114-BB40-8279-1716579DFE0F}" type="presOf" srcId="{49153575-23D2-EC45-98B0-9A334FC261FD}" destId="{A3648013-C89C-6B44-8E16-A17D6B39217C}" srcOrd="0" destOrd="0" presId="urn:microsoft.com/office/officeart/2009/3/layout/HorizontalOrganizationChart"/>
    <dgm:cxn modelId="{1CFBB63B-716E-E04B-B80F-7357BC6D8CCF}" type="presOf" srcId="{089C8128-DEF3-194A-96B9-8C9FC3F1CDEA}" destId="{D840523C-25C7-8C47-A79E-6607C134A029}" srcOrd="0" destOrd="0" presId="urn:microsoft.com/office/officeart/2009/3/layout/HorizontalOrganizationChart"/>
    <dgm:cxn modelId="{AD732D81-457C-4143-A260-C7FB690B4B10}" type="presOf" srcId="{638BBFC4-F72D-C64A-9FC1-2052D263B57A}" destId="{4D743121-9C0F-A948-AA97-0594F2D5C0C9}" srcOrd="1" destOrd="0" presId="urn:microsoft.com/office/officeart/2009/3/layout/HorizontalOrganizationChart"/>
    <dgm:cxn modelId="{7D163F5A-9C1E-2442-AEF9-2A6AEFF60AF4}" type="presOf" srcId="{28FFF210-D914-F74C-94FA-8FFBE6242DF4}" destId="{3A5D2473-AA6C-8847-855E-C73748A496BA}" srcOrd="0" destOrd="0" presId="urn:microsoft.com/office/officeart/2009/3/layout/HorizontalOrganizationChart"/>
    <dgm:cxn modelId="{D23CDE52-EE67-7C4E-AD86-E9D9B7B3A4C1}" type="presOf" srcId="{3AF79670-F300-F345-85F9-C1EF191DED8D}" destId="{DDF9B2E4-3D0E-C94C-AF77-30485114755D}" srcOrd="0" destOrd="0" presId="urn:microsoft.com/office/officeart/2009/3/layout/HorizontalOrganizationChart"/>
    <dgm:cxn modelId="{B4FE34A2-23F6-4E47-98A7-436C2C7C44FA}" type="presOf" srcId="{55C4C592-63DD-F740-951C-484EF4399A6D}" destId="{B174973F-99A7-8346-A5A4-C64B0645A2A4}" srcOrd="0" destOrd="0" presId="urn:microsoft.com/office/officeart/2009/3/layout/HorizontalOrganizationChart"/>
    <dgm:cxn modelId="{AA01A7A6-A8E6-D14C-8630-9FB085E17A36}" type="presOf" srcId="{97BA3FEF-76B2-7A4F-BF8F-D2C32002EFCD}" destId="{17C2A9DD-EBB0-CE4C-AB1A-882DC6E0FBDC}" srcOrd="0" destOrd="0" presId="urn:microsoft.com/office/officeart/2009/3/layout/HorizontalOrganizationChart"/>
    <dgm:cxn modelId="{660AA646-6815-FD41-979A-599E16DECA94}" type="presOf" srcId="{DE6FB1AD-61EE-2446-A0DD-73E7A7B7AF33}" destId="{1E17766B-70A2-5447-A6AF-2AE0A97A7886}" srcOrd="0" destOrd="0" presId="urn:microsoft.com/office/officeart/2009/3/layout/HorizontalOrganizationChart"/>
    <dgm:cxn modelId="{A7CE8362-F01B-9346-892A-30577D47E20E}" type="presOf" srcId="{32CC7B34-F0D3-5447-9386-4AAAE5824DAA}" destId="{F6B5D5FC-0C35-9544-A10B-1122D83AD779}" srcOrd="0" destOrd="0" presId="urn:microsoft.com/office/officeart/2009/3/layout/HorizontalOrganizationChart"/>
    <dgm:cxn modelId="{52225A5D-C62E-3C44-9D94-11A839B3756C}" type="presOf" srcId="{D328732E-B1FE-034D-B4D1-73AD126D222A}" destId="{FE0F8E90-B2D0-804A-8749-07A628028628}" srcOrd="0" destOrd="0" presId="urn:microsoft.com/office/officeart/2009/3/layout/HorizontalOrganizationChart"/>
    <dgm:cxn modelId="{B0326709-FCD4-9944-88EF-1DAE3FF35259}" srcId="{334919B4-B107-6E4D-9EA2-A80CB8508E3E}" destId="{22DDBEF6-3E10-7D4B-899B-16B28ECA42EC}" srcOrd="1" destOrd="0" parTransId="{31226FD3-613D-5940-8F23-32D972A75AC3}" sibTransId="{E709FB8A-882D-D14C-B7DD-73BCBC58DCAC}"/>
    <dgm:cxn modelId="{9AA2FAA0-DE10-7F4B-A2A0-496F5956E10D}" srcId="{22DDBEF6-3E10-7D4B-899B-16B28ECA42EC}" destId="{5E79DF4E-2AF0-5142-9290-C7718F8D2675}" srcOrd="1" destOrd="0" parTransId="{3559AF5F-13D6-674B-8FEE-61BC67AB9138}" sibTransId="{881A1C96-3B75-C740-BFE5-DF60000D4C67}"/>
    <dgm:cxn modelId="{6A9FFB89-3410-964F-BEE8-4755CFFE6DF7}" type="presOf" srcId="{4A5A39BD-99CA-FE4F-9A22-42B3D85625B3}" destId="{1125383C-E5B2-AC4D-960C-CF5576C3C56C}" srcOrd="0" destOrd="0" presId="urn:microsoft.com/office/officeart/2009/3/layout/HorizontalOrganizationChart"/>
    <dgm:cxn modelId="{22AAB535-4738-BA4F-A7DA-8FB20FA9D5E3}" type="presOf" srcId="{32CC7B34-F0D3-5447-9386-4AAAE5824DAA}" destId="{9DFC1284-4561-8646-8EC2-BA47A46D83B9}" srcOrd="1" destOrd="0" presId="urn:microsoft.com/office/officeart/2009/3/layout/HorizontalOrganizationChart"/>
    <dgm:cxn modelId="{64500761-5470-BA44-A780-30B8AF8D1237}" type="presOf" srcId="{5E79DF4E-2AF0-5142-9290-C7718F8D2675}" destId="{A0A6DC78-3D6E-734D-A0D5-825D5C5006A9}" srcOrd="1" destOrd="0" presId="urn:microsoft.com/office/officeart/2009/3/layout/HorizontalOrganizationChart"/>
    <dgm:cxn modelId="{084776DF-A8DA-4A45-B187-C9B0EB21BA1B}" type="presOf" srcId="{AC51D161-BBC4-1B42-9A87-8C7704517769}" destId="{4B86F93B-67B8-9142-A9ED-45DF4557CF19}" srcOrd="0" destOrd="0" presId="urn:microsoft.com/office/officeart/2009/3/layout/HorizontalOrganizationChart"/>
    <dgm:cxn modelId="{42D62AF0-E1BD-E047-96DC-1C360C2FAD9C}" type="presOf" srcId="{5CCEE572-1A34-1144-BD4F-CD03C2BD5B09}" destId="{DA05DE23-8AD2-8D41-863D-650B870CE84C}" srcOrd="0" destOrd="0" presId="urn:microsoft.com/office/officeart/2009/3/layout/HorizontalOrganizationChart"/>
    <dgm:cxn modelId="{4B435371-704F-364A-9056-9047A5F5374F}" type="presOf" srcId="{638BBFC4-F72D-C64A-9FC1-2052D263B57A}" destId="{BA340D65-9AB1-6F4C-A7C8-9AF12C8A1773}" srcOrd="0" destOrd="0" presId="urn:microsoft.com/office/officeart/2009/3/layout/HorizontalOrganizationChart"/>
    <dgm:cxn modelId="{C74877C0-E331-2E46-B811-D3A7AC3F4A86}" type="presOf" srcId="{CA5D7A30-8D1E-D346-B4C5-B5D8F798E015}" destId="{9EECCD9B-A43B-1345-9F06-4A296C7AEBD3}" srcOrd="0" destOrd="0" presId="urn:microsoft.com/office/officeart/2009/3/layout/HorizontalOrganizationChart"/>
    <dgm:cxn modelId="{56A2D9F6-3FD5-BC40-84CD-60E5F0784366}" type="presOf" srcId="{4A08F449-9EEF-7E45-9982-692C78B6792C}" destId="{EA0FDCFC-59D9-574A-9B23-CDC863086A9E}" srcOrd="0" destOrd="0" presId="urn:microsoft.com/office/officeart/2009/3/layout/HorizontalOrganizationChart"/>
    <dgm:cxn modelId="{631C9044-94A0-C346-BF8D-26EA1E7DFFBA}" srcId="{69B7F3C8-A94B-7544-84E5-44553B95B0E0}" destId="{4A08F449-9EEF-7E45-9982-692C78B6792C}" srcOrd="0" destOrd="0" parTransId="{3AF79670-F300-F345-85F9-C1EF191DED8D}" sibTransId="{938186BC-94B1-804A-BF31-2F19071FF2E9}"/>
    <dgm:cxn modelId="{57E399E2-A7CD-594E-A40F-5707ADFE538B}" srcId="{638BBFC4-F72D-C64A-9FC1-2052D263B57A}" destId="{6173D09C-D884-624B-8B08-D85696A3018A}" srcOrd="0" destOrd="0" parTransId="{087BD810-8EBC-8846-8CFA-93ED988548BA}" sibTransId="{43D1FBC0-7E5D-2B48-ABBF-DAFB9AD4E9A2}"/>
    <dgm:cxn modelId="{666C4381-CED4-314F-A63D-10AC4D648C29}" type="presOf" srcId="{4A5A39BD-99CA-FE4F-9A22-42B3D85625B3}" destId="{7070B3E2-B7F0-E749-9D09-D109E6C4F851}" srcOrd="1" destOrd="0" presId="urn:microsoft.com/office/officeart/2009/3/layout/HorizontalOrganizationChart"/>
    <dgm:cxn modelId="{CE11A9EF-4FC7-EE4B-86FF-0A735B67D6B1}" srcId="{638BBFC4-F72D-C64A-9FC1-2052D263B57A}" destId="{69B7F3C8-A94B-7544-84E5-44553B95B0E0}" srcOrd="1" destOrd="0" parTransId="{97BA3FEF-76B2-7A4F-BF8F-D2C32002EFCD}" sibTransId="{FF0B158D-CD3C-964C-A218-3328ED8FEC20}"/>
    <dgm:cxn modelId="{0E1ED0F8-BBA1-8B4E-89A3-3FD650182603}" srcId="{69B7F3C8-A94B-7544-84E5-44553B95B0E0}" destId="{67B78ED9-16C7-384D-A57F-8B2766673782}" srcOrd="1" destOrd="0" parTransId="{55C4C592-63DD-F740-951C-484EF4399A6D}" sibTransId="{B3D7C37A-D520-0A41-BCF4-487F8C195437}"/>
    <dgm:cxn modelId="{39DE3A24-10AC-C34A-8EA2-0460E4D772C0}" srcId="{5E79DF4E-2AF0-5142-9290-C7718F8D2675}" destId="{32CC7B34-F0D3-5447-9386-4AAAE5824DAA}" srcOrd="0" destOrd="0" parTransId="{CA5D7A30-8D1E-D346-B4C5-B5D8F798E015}" sibTransId="{626803DD-473A-1E44-9D10-1F077A68DAFF}"/>
    <dgm:cxn modelId="{6CDA0F40-D224-6745-94A9-2570520021C5}" type="presOf" srcId="{3E14BB4E-DD70-A44C-A9FD-C7C6958656ED}" destId="{0F52AB24-8843-534C-AB01-D368B1B9DF2E}" srcOrd="0" destOrd="0" presId="urn:microsoft.com/office/officeart/2009/3/layout/HorizontalOrganizationChart"/>
    <dgm:cxn modelId="{A670A332-E378-C446-84D9-7E2B3D1CB96B}" srcId="{474A2A62-32C3-1247-9120-6CC381C8CEB0}" destId="{3E14BB4E-DD70-A44C-A9FD-C7C6958656ED}" srcOrd="1" destOrd="0" parTransId="{28FFF210-D914-F74C-94FA-8FFBE6242DF4}" sibTransId="{AADF3A3C-0C6E-1640-96BB-D7347CB7547C}"/>
    <dgm:cxn modelId="{9A589B62-F8FC-6043-AC2E-EC3A15ED499A}" type="presOf" srcId="{6173D09C-D884-624B-8B08-D85696A3018A}" destId="{297CFDB9-6FD0-EB4B-9B47-38F3E0EABA33}" srcOrd="1" destOrd="0" presId="urn:microsoft.com/office/officeart/2009/3/layout/HorizontalOrganizationChart"/>
    <dgm:cxn modelId="{9BFFFA9E-392E-094F-A47C-8C021848DC76}" type="presOf" srcId="{94E365AA-EC58-8243-8DCB-DD2BB1D9E29D}" destId="{8FA0136E-7A17-0A4A-B6E9-11B7D06406DF}" srcOrd="0" destOrd="0" presId="urn:microsoft.com/office/officeart/2009/3/layout/HorizontalOrganizationChart"/>
    <dgm:cxn modelId="{87C05322-65EF-4045-817C-F3F15FB2FB93}" type="presOf" srcId="{087BD810-8EBC-8846-8CFA-93ED988548BA}" destId="{782322B2-B76B-4F4B-863E-59221AEE657C}" srcOrd="0" destOrd="0" presId="urn:microsoft.com/office/officeart/2009/3/layout/HorizontalOrganizationChart"/>
    <dgm:cxn modelId="{22325D75-177F-2241-A12A-FE326D693840}" srcId="{6173D09C-D884-624B-8B08-D85696A3018A}" destId="{8A293610-15BC-1543-A174-72A65D80B807}" srcOrd="1" destOrd="0" parTransId="{49153575-23D2-EC45-98B0-9A334FC261FD}" sibTransId="{153AE4FD-0088-E243-A91E-7C160443E420}"/>
    <dgm:cxn modelId="{10B669C8-1541-834C-B6FD-C82B21068E28}" type="presOf" srcId="{474A2A62-32C3-1247-9120-6CC381C8CEB0}" destId="{23A24E0D-5D79-B04B-80BB-7DC03A14E212}" srcOrd="0" destOrd="0" presId="urn:microsoft.com/office/officeart/2009/3/layout/HorizontalOrganizationChart"/>
    <dgm:cxn modelId="{5CB16D25-568E-2F4C-82FB-0D0848F6D2E2}" type="presOf" srcId="{82C1BD2E-7CDF-E840-88C7-D7AFC5047332}" destId="{04B755DE-E7D3-164F-A3E1-CF9AD9008E31}" srcOrd="0" destOrd="0" presId="urn:microsoft.com/office/officeart/2009/3/layout/HorizontalOrganizationChart"/>
    <dgm:cxn modelId="{8DA9A3AE-62DD-1443-8620-C8CCDE97DCBA}" srcId="{474A2A62-32C3-1247-9120-6CC381C8CEB0}" destId="{4A5A39BD-99CA-FE4F-9A22-42B3D85625B3}" srcOrd="0" destOrd="0" parTransId="{82C1BD2E-7CDF-E840-88C7-D7AFC5047332}" sibTransId="{FB499C8F-A428-CC45-8456-786941DCEE6D}"/>
    <dgm:cxn modelId="{92335A10-A6AB-8443-84C2-260E1DBAC8A4}" type="presOf" srcId="{8A293610-15BC-1543-A174-72A65D80B807}" destId="{9070FBCA-B91B-BF40-A2DA-69C315AFE872}" srcOrd="0" destOrd="0" presId="urn:microsoft.com/office/officeart/2009/3/layout/HorizontalOrganizationChart"/>
    <dgm:cxn modelId="{7BA4DFF2-A32B-EB48-9669-0BA724FDF3A1}" type="presOf" srcId="{6173D09C-D884-624B-8B08-D85696A3018A}" destId="{1434FD53-BC0A-CD43-8E1D-6BCD24D5C30F}" srcOrd="0" destOrd="0" presId="urn:microsoft.com/office/officeart/2009/3/layout/HorizontalOrganizationChart"/>
    <dgm:cxn modelId="{FC46603B-D4DC-1040-9887-168B3ABE0E1A}" type="presOf" srcId="{4A08F449-9EEF-7E45-9982-692C78B6792C}" destId="{DE4EF328-1648-3244-90B3-27F09739381C}" srcOrd="1" destOrd="0" presId="urn:microsoft.com/office/officeart/2009/3/layout/HorizontalOrganizationChart"/>
    <dgm:cxn modelId="{CC2582A7-DEE7-1642-A249-AD817E1B8662}" srcId="{D328732E-B1FE-034D-B4D1-73AD126D222A}" destId="{334919B4-B107-6E4D-9EA2-A80CB8508E3E}" srcOrd="0" destOrd="0" parTransId="{050A555F-C085-6340-9991-8BA54EC16B46}" sibTransId="{3FFB7FD0-FA92-C24D-95B5-82B97C55CA58}"/>
    <dgm:cxn modelId="{89BF37E4-E715-F544-8013-751AC1956E09}" type="presOf" srcId="{334919B4-B107-6E4D-9EA2-A80CB8508E3E}" destId="{58224282-5309-CE49-8580-34A7DCA08AEB}" srcOrd="1" destOrd="0" presId="urn:microsoft.com/office/officeart/2009/3/layout/HorizontalOrganizationChart"/>
    <dgm:cxn modelId="{F996BC6E-1E06-F849-B28D-E17D65E5C675}" type="presOf" srcId="{5E79DF4E-2AF0-5142-9290-C7718F8D2675}" destId="{C4EBBDBC-C251-F64E-AC0E-976B68CF325A}" srcOrd="0" destOrd="0" presId="urn:microsoft.com/office/officeart/2009/3/layout/HorizontalOrganizationChart"/>
    <dgm:cxn modelId="{8382F5B3-AAAB-9542-AC8B-0477733B9739}" type="presOf" srcId="{69B7F3C8-A94B-7544-84E5-44553B95B0E0}" destId="{FD58F1F0-7CA9-574F-B815-7081E7971256}" srcOrd="1" destOrd="0" presId="urn:microsoft.com/office/officeart/2009/3/layout/HorizontalOrganizationChart"/>
    <dgm:cxn modelId="{266BC3A1-57E9-2E40-9020-57409EC0B22B}" type="presOf" srcId="{3E14BB4E-DD70-A44C-A9FD-C7C6958656ED}" destId="{E558A742-ACE9-DE4F-A44E-5CE4E4DC636C}" srcOrd="1" destOrd="0" presId="urn:microsoft.com/office/officeart/2009/3/layout/HorizontalOrganizationChart"/>
    <dgm:cxn modelId="{2E64B314-CCC9-2A41-B7A9-AED3F90558B1}" type="presOf" srcId="{22DDBEF6-3E10-7D4B-899B-16B28ECA42EC}" destId="{FF7EF560-D66E-A14B-9328-6C273623057D}" srcOrd="0" destOrd="0" presId="urn:microsoft.com/office/officeart/2009/3/layout/HorizontalOrganizationChart"/>
    <dgm:cxn modelId="{C24F91FD-0B7E-C347-967B-10B4CEF0F5CD}" srcId="{334919B4-B107-6E4D-9EA2-A80CB8508E3E}" destId="{638BBFC4-F72D-C64A-9FC1-2052D263B57A}" srcOrd="0" destOrd="0" parTransId="{089C8128-DEF3-194A-96B9-8C9FC3F1CDEA}" sibTransId="{384F7C1A-219B-ED44-9B34-8EF06C296712}"/>
    <dgm:cxn modelId="{5135E40D-BB80-484D-A3AB-E49F4B39F2B0}" type="presOf" srcId="{8A293610-15BC-1543-A174-72A65D80B807}" destId="{C995AD1D-8AAC-D14F-A657-816FAAE1B080}" srcOrd="1" destOrd="0" presId="urn:microsoft.com/office/officeart/2009/3/layout/HorizontalOrganizationChart"/>
    <dgm:cxn modelId="{C5141A5D-9DBF-8943-8FD0-70157F27C116}" type="presOf" srcId="{22DDBEF6-3E10-7D4B-899B-16B28ECA42EC}" destId="{AA376EA3-7B28-4C41-91E1-2BCDEDE7E7ED}" srcOrd="1" destOrd="0" presId="urn:microsoft.com/office/officeart/2009/3/layout/HorizontalOrganizationChart"/>
    <dgm:cxn modelId="{439A288C-52F4-394A-B77E-413156E5F026}" type="presParOf" srcId="{FE0F8E90-B2D0-804A-8749-07A628028628}" destId="{A39F0BA6-A8C4-A048-96E4-26887E36EE90}" srcOrd="0" destOrd="0" presId="urn:microsoft.com/office/officeart/2009/3/layout/HorizontalOrganizationChart"/>
    <dgm:cxn modelId="{052EC708-BC2D-1D45-BE06-FE7F59D9DBA7}" type="presParOf" srcId="{A39F0BA6-A8C4-A048-96E4-26887E36EE90}" destId="{E3F8E872-5F7F-4647-AB48-704BDD323A1F}" srcOrd="0" destOrd="0" presId="urn:microsoft.com/office/officeart/2009/3/layout/HorizontalOrganizationChart"/>
    <dgm:cxn modelId="{C1426304-7BDC-8C48-9B5E-1D4F6F24AC8B}" type="presParOf" srcId="{E3F8E872-5F7F-4647-AB48-704BDD323A1F}" destId="{13AAE1C6-28A6-8C49-987A-319F5D0B2EAD}" srcOrd="0" destOrd="0" presId="urn:microsoft.com/office/officeart/2009/3/layout/HorizontalOrganizationChart"/>
    <dgm:cxn modelId="{4A870FAB-3B0D-6D4F-95B3-DA79AB1D86E6}" type="presParOf" srcId="{E3F8E872-5F7F-4647-AB48-704BDD323A1F}" destId="{58224282-5309-CE49-8580-34A7DCA08AEB}" srcOrd="1" destOrd="0" presId="urn:microsoft.com/office/officeart/2009/3/layout/HorizontalOrganizationChart"/>
    <dgm:cxn modelId="{03D8F328-2661-6145-B45A-845FF44540D0}" type="presParOf" srcId="{A39F0BA6-A8C4-A048-96E4-26887E36EE90}" destId="{94B9010A-5C03-8845-8519-88487B9E5D4F}" srcOrd="1" destOrd="0" presId="urn:microsoft.com/office/officeart/2009/3/layout/HorizontalOrganizationChart"/>
    <dgm:cxn modelId="{CCA0B03B-86F9-FF47-9084-F8853A8ACAC5}" type="presParOf" srcId="{94B9010A-5C03-8845-8519-88487B9E5D4F}" destId="{D840523C-25C7-8C47-A79E-6607C134A029}" srcOrd="0" destOrd="0" presId="urn:microsoft.com/office/officeart/2009/3/layout/HorizontalOrganizationChart"/>
    <dgm:cxn modelId="{1E6DF520-321D-494F-90DB-29BA667E4492}" type="presParOf" srcId="{94B9010A-5C03-8845-8519-88487B9E5D4F}" destId="{918589B2-C95B-8C42-A176-2C1498126D53}" srcOrd="1" destOrd="0" presId="urn:microsoft.com/office/officeart/2009/3/layout/HorizontalOrganizationChart"/>
    <dgm:cxn modelId="{912F4027-BB7D-3145-9DCB-A3BE29CE10CD}" type="presParOf" srcId="{918589B2-C95B-8C42-A176-2C1498126D53}" destId="{E726C6BD-D7CD-1B41-88B0-936627A29B74}" srcOrd="0" destOrd="0" presId="urn:microsoft.com/office/officeart/2009/3/layout/HorizontalOrganizationChart"/>
    <dgm:cxn modelId="{F10FCC7C-AB71-4E4A-ADCD-3717842436CC}" type="presParOf" srcId="{E726C6BD-D7CD-1B41-88B0-936627A29B74}" destId="{BA340D65-9AB1-6F4C-A7C8-9AF12C8A1773}" srcOrd="0" destOrd="0" presId="urn:microsoft.com/office/officeart/2009/3/layout/HorizontalOrganizationChart"/>
    <dgm:cxn modelId="{B0FDD50D-F7D4-1C4C-AD9A-D1DA87A923E8}" type="presParOf" srcId="{E726C6BD-D7CD-1B41-88B0-936627A29B74}" destId="{4D743121-9C0F-A948-AA97-0594F2D5C0C9}" srcOrd="1" destOrd="0" presId="urn:microsoft.com/office/officeart/2009/3/layout/HorizontalOrganizationChart"/>
    <dgm:cxn modelId="{AF0BBFB4-1900-EE4D-90C5-F30A25BCA0BC}" type="presParOf" srcId="{918589B2-C95B-8C42-A176-2C1498126D53}" destId="{E00A8037-418D-0E49-8028-9F48773646CD}" srcOrd="1" destOrd="0" presId="urn:microsoft.com/office/officeart/2009/3/layout/HorizontalOrganizationChart"/>
    <dgm:cxn modelId="{BB2CF734-52DA-D445-BECA-5C4B7269C576}" type="presParOf" srcId="{E00A8037-418D-0E49-8028-9F48773646CD}" destId="{782322B2-B76B-4F4B-863E-59221AEE657C}" srcOrd="0" destOrd="0" presId="urn:microsoft.com/office/officeart/2009/3/layout/HorizontalOrganizationChart"/>
    <dgm:cxn modelId="{DEDAC13E-7791-B041-84B2-E55D6B6873A0}" type="presParOf" srcId="{E00A8037-418D-0E49-8028-9F48773646CD}" destId="{4DA9BCD6-D100-9E46-94A6-E869B4313B41}" srcOrd="1" destOrd="0" presId="urn:microsoft.com/office/officeart/2009/3/layout/HorizontalOrganizationChart"/>
    <dgm:cxn modelId="{09FBF879-7956-584A-AF8C-6C8F9ADD4304}" type="presParOf" srcId="{4DA9BCD6-D100-9E46-94A6-E869B4313B41}" destId="{5351A9ED-8853-A04E-AB29-19527D5CE71B}" srcOrd="0" destOrd="0" presId="urn:microsoft.com/office/officeart/2009/3/layout/HorizontalOrganizationChart"/>
    <dgm:cxn modelId="{66B8F3D7-E341-5B46-BA1E-A87C67D00B0C}" type="presParOf" srcId="{5351A9ED-8853-A04E-AB29-19527D5CE71B}" destId="{1434FD53-BC0A-CD43-8E1D-6BCD24D5C30F}" srcOrd="0" destOrd="0" presId="urn:microsoft.com/office/officeart/2009/3/layout/HorizontalOrganizationChart"/>
    <dgm:cxn modelId="{60D801C2-F137-F94D-B14A-F99D43DC4DE1}" type="presParOf" srcId="{5351A9ED-8853-A04E-AB29-19527D5CE71B}" destId="{297CFDB9-6FD0-EB4B-9B47-38F3E0EABA33}" srcOrd="1" destOrd="0" presId="urn:microsoft.com/office/officeart/2009/3/layout/HorizontalOrganizationChart"/>
    <dgm:cxn modelId="{C59FC05A-6906-904E-A159-C2E36707ABDB}" type="presParOf" srcId="{4DA9BCD6-D100-9E46-94A6-E869B4313B41}" destId="{9EB40F7B-4A58-AA4F-9512-D6954367B70E}" srcOrd="1" destOrd="0" presId="urn:microsoft.com/office/officeart/2009/3/layout/HorizontalOrganizationChart"/>
    <dgm:cxn modelId="{579F874F-3FEC-E642-AA91-7DDC96C95629}" type="presParOf" srcId="{9EB40F7B-4A58-AA4F-9512-D6954367B70E}" destId="{4B86F93B-67B8-9142-A9ED-45DF4557CF19}" srcOrd="0" destOrd="0" presId="urn:microsoft.com/office/officeart/2009/3/layout/HorizontalOrganizationChart"/>
    <dgm:cxn modelId="{6A1FB3FB-520C-0F40-BF33-3C7CE9012AE1}" type="presParOf" srcId="{9EB40F7B-4A58-AA4F-9512-D6954367B70E}" destId="{1DDEBBB9-6BA8-E343-838D-4F051E53D943}" srcOrd="1" destOrd="0" presId="urn:microsoft.com/office/officeart/2009/3/layout/HorizontalOrganizationChart"/>
    <dgm:cxn modelId="{0197459B-5100-F843-A454-6F01191F0AE9}" type="presParOf" srcId="{1DDEBBB9-6BA8-E343-838D-4F051E53D943}" destId="{B9ED677E-7BD6-204D-8523-DE63C5971F87}" srcOrd="0" destOrd="0" presId="urn:microsoft.com/office/officeart/2009/3/layout/HorizontalOrganizationChart"/>
    <dgm:cxn modelId="{AA32AA88-67DD-0E41-8B22-A28CBA9B1B66}" type="presParOf" srcId="{B9ED677E-7BD6-204D-8523-DE63C5971F87}" destId="{DA05DE23-8AD2-8D41-863D-650B870CE84C}" srcOrd="0" destOrd="0" presId="urn:microsoft.com/office/officeart/2009/3/layout/HorizontalOrganizationChart"/>
    <dgm:cxn modelId="{C6DAA0E0-5DC9-FB4E-8E1A-A0DD5D648C0C}" type="presParOf" srcId="{B9ED677E-7BD6-204D-8523-DE63C5971F87}" destId="{6444AEE1-C9F6-814C-B627-32E54FDCA71C}" srcOrd="1" destOrd="0" presId="urn:microsoft.com/office/officeart/2009/3/layout/HorizontalOrganizationChart"/>
    <dgm:cxn modelId="{E953A61B-563D-1048-9490-5EA64C14AFC9}" type="presParOf" srcId="{1DDEBBB9-6BA8-E343-838D-4F051E53D943}" destId="{88482F2E-B2C2-1147-8B5A-AB0D5D73523A}" srcOrd="1" destOrd="0" presId="urn:microsoft.com/office/officeart/2009/3/layout/HorizontalOrganizationChart"/>
    <dgm:cxn modelId="{C0384A16-AF26-0844-BBCD-FA9F11ECF21E}" type="presParOf" srcId="{1DDEBBB9-6BA8-E343-838D-4F051E53D943}" destId="{2B3A5DB4-39B4-8348-9121-8A7E0125840B}" srcOrd="2" destOrd="0" presId="urn:microsoft.com/office/officeart/2009/3/layout/HorizontalOrganizationChart"/>
    <dgm:cxn modelId="{B5FA2C65-D4B9-844F-8A9E-805DE010E67B}" type="presParOf" srcId="{9EB40F7B-4A58-AA4F-9512-D6954367B70E}" destId="{A3648013-C89C-6B44-8E16-A17D6B39217C}" srcOrd="2" destOrd="0" presId="urn:microsoft.com/office/officeart/2009/3/layout/HorizontalOrganizationChart"/>
    <dgm:cxn modelId="{88BC162C-DDEA-BC4C-AC14-21AE4FA31E88}" type="presParOf" srcId="{9EB40F7B-4A58-AA4F-9512-D6954367B70E}" destId="{480A1B3D-B643-604A-864F-268F53219B7D}" srcOrd="3" destOrd="0" presId="urn:microsoft.com/office/officeart/2009/3/layout/HorizontalOrganizationChart"/>
    <dgm:cxn modelId="{3517AA8A-F938-0944-B97F-A26CB2C9A4BE}" type="presParOf" srcId="{480A1B3D-B643-604A-864F-268F53219B7D}" destId="{D6BC4B5E-555A-5F48-961F-E3312B23C720}" srcOrd="0" destOrd="0" presId="urn:microsoft.com/office/officeart/2009/3/layout/HorizontalOrganizationChart"/>
    <dgm:cxn modelId="{34EE10A3-4627-074F-AFB2-37684FE86833}" type="presParOf" srcId="{D6BC4B5E-555A-5F48-961F-E3312B23C720}" destId="{9070FBCA-B91B-BF40-A2DA-69C315AFE872}" srcOrd="0" destOrd="0" presId="urn:microsoft.com/office/officeart/2009/3/layout/HorizontalOrganizationChart"/>
    <dgm:cxn modelId="{A86B768F-0A01-594F-B41D-2DD30AFFF19D}" type="presParOf" srcId="{D6BC4B5E-555A-5F48-961F-E3312B23C720}" destId="{C995AD1D-8AAC-D14F-A657-816FAAE1B080}" srcOrd="1" destOrd="0" presId="urn:microsoft.com/office/officeart/2009/3/layout/HorizontalOrganizationChart"/>
    <dgm:cxn modelId="{B61661D5-E47C-3E43-8E65-3C6EB8557FF8}" type="presParOf" srcId="{480A1B3D-B643-604A-864F-268F53219B7D}" destId="{E22D5A76-9CA6-2146-B29A-5E2178DA3893}" srcOrd="1" destOrd="0" presId="urn:microsoft.com/office/officeart/2009/3/layout/HorizontalOrganizationChart"/>
    <dgm:cxn modelId="{0AA8358D-85DB-6B4C-B9D6-B0AC1DE3619D}" type="presParOf" srcId="{480A1B3D-B643-604A-864F-268F53219B7D}" destId="{A06A8E98-1662-844D-AB56-2D5E461292FD}" srcOrd="2" destOrd="0" presId="urn:microsoft.com/office/officeart/2009/3/layout/HorizontalOrganizationChart"/>
    <dgm:cxn modelId="{5D17263C-AD39-114C-A24F-78E79D1DF929}" type="presParOf" srcId="{4DA9BCD6-D100-9E46-94A6-E869B4313B41}" destId="{DA6C0D2B-CF4D-004A-9610-09047F036416}" srcOrd="2" destOrd="0" presId="urn:microsoft.com/office/officeart/2009/3/layout/HorizontalOrganizationChart"/>
    <dgm:cxn modelId="{64D2B88A-AE1F-F542-80A5-2A9B0CC270EA}" type="presParOf" srcId="{E00A8037-418D-0E49-8028-9F48773646CD}" destId="{17C2A9DD-EBB0-CE4C-AB1A-882DC6E0FBDC}" srcOrd="2" destOrd="0" presId="urn:microsoft.com/office/officeart/2009/3/layout/HorizontalOrganizationChart"/>
    <dgm:cxn modelId="{FD156883-766F-0C45-8BAB-D37835567374}" type="presParOf" srcId="{E00A8037-418D-0E49-8028-9F48773646CD}" destId="{169ED16D-6E38-634C-8C4D-C692EEFC97B3}" srcOrd="3" destOrd="0" presId="urn:microsoft.com/office/officeart/2009/3/layout/HorizontalOrganizationChart"/>
    <dgm:cxn modelId="{AC29C588-C3AE-644B-BD21-6F389087AC6C}" type="presParOf" srcId="{169ED16D-6E38-634C-8C4D-C692EEFC97B3}" destId="{FEB59933-5B34-F646-AC4B-C88196B8D2A9}" srcOrd="0" destOrd="0" presId="urn:microsoft.com/office/officeart/2009/3/layout/HorizontalOrganizationChart"/>
    <dgm:cxn modelId="{B5301A89-20DD-654B-9D45-3B6E599FD110}" type="presParOf" srcId="{FEB59933-5B34-F646-AC4B-C88196B8D2A9}" destId="{8F41FDE4-5AEA-FC44-9400-5DFBD7012AE2}" srcOrd="0" destOrd="0" presId="urn:microsoft.com/office/officeart/2009/3/layout/HorizontalOrganizationChart"/>
    <dgm:cxn modelId="{41251302-90F3-E44E-BC27-145ACFB3E965}" type="presParOf" srcId="{FEB59933-5B34-F646-AC4B-C88196B8D2A9}" destId="{FD58F1F0-7CA9-574F-B815-7081E7971256}" srcOrd="1" destOrd="0" presId="urn:microsoft.com/office/officeart/2009/3/layout/HorizontalOrganizationChart"/>
    <dgm:cxn modelId="{A5BE7039-D840-1B43-9533-5A46873F9D36}" type="presParOf" srcId="{169ED16D-6E38-634C-8C4D-C692EEFC97B3}" destId="{A6DA2948-D98C-1247-827A-CC968F459154}" srcOrd="1" destOrd="0" presId="urn:microsoft.com/office/officeart/2009/3/layout/HorizontalOrganizationChart"/>
    <dgm:cxn modelId="{6244C7F1-3779-B84F-8CD1-4E4A1C09DE17}" type="presParOf" srcId="{A6DA2948-D98C-1247-827A-CC968F459154}" destId="{DDF9B2E4-3D0E-C94C-AF77-30485114755D}" srcOrd="0" destOrd="0" presId="urn:microsoft.com/office/officeart/2009/3/layout/HorizontalOrganizationChart"/>
    <dgm:cxn modelId="{32843B50-72CE-8B4C-B637-25FC1210E366}" type="presParOf" srcId="{A6DA2948-D98C-1247-827A-CC968F459154}" destId="{8D324D6F-17B9-C545-94F6-775E37285BA9}" srcOrd="1" destOrd="0" presId="urn:microsoft.com/office/officeart/2009/3/layout/HorizontalOrganizationChart"/>
    <dgm:cxn modelId="{17589A21-E8DB-9848-9BEF-3A374AB33A56}" type="presParOf" srcId="{8D324D6F-17B9-C545-94F6-775E37285BA9}" destId="{D5BF83B8-74F6-A048-99EA-9457FBB118BD}" srcOrd="0" destOrd="0" presId="urn:microsoft.com/office/officeart/2009/3/layout/HorizontalOrganizationChart"/>
    <dgm:cxn modelId="{2D2D8EAD-91AA-2F41-85A8-4E5D2B1C402B}" type="presParOf" srcId="{D5BF83B8-74F6-A048-99EA-9457FBB118BD}" destId="{EA0FDCFC-59D9-574A-9B23-CDC863086A9E}" srcOrd="0" destOrd="0" presId="urn:microsoft.com/office/officeart/2009/3/layout/HorizontalOrganizationChart"/>
    <dgm:cxn modelId="{DC74268E-A3E2-7B4B-90CB-293525E607D4}" type="presParOf" srcId="{D5BF83B8-74F6-A048-99EA-9457FBB118BD}" destId="{DE4EF328-1648-3244-90B3-27F09739381C}" srcOrd="1" destOrd="0" presId="urn:microsoft.com/office/officeart/2009/3/layout/HorizontalOrganizationChart"/>
    <dgm:cxn modelId="{271629BF-69EA-B843-928F-734BA23BBABC}" type="presParOf" srcId="{8D324D6F-17B9-C545-94F6-775E37285BA9}" destId="{4EB7D7EA-2ADB-2848-B580-E41C4FE064AB}" srcOrd="1" destOrd="0" presId="urn:microsoft.com/office/officeart/2009/3/layout/HorizontalOrganizationChart"/>
    <dgm:cxn modelId="{67BA880C-8601-0C43-BD18-573DAD019294}" type="presParOf" srcId="{8D324D6F-17B9-C545-94F6-775E37285BA9}" destId="{3151A322-C2D2-5649-98AB-291B865E5FB7}" srcOrd="2" destOrd="0" presId="urn:microsoft.com/office/officeart/2009/3/layout/HorizontalOrganizationChart"/>
    <dgm:cxn modelId="{A29269E5-E03F-8443-BE2A-DE72A09D4F6A}" type="presParOf" srcId="{A6DA2948-D98C-1247-827A-CC968F459154}" destId="{B174973F-99A7-8346-A5A4-C64B0645A2A4}" srcOrd="2" destOrd="0" presId="urn:microsoft.com/office/officeart/2009/3/layout/HorizontalOrganizationChart"/>
    <dgm:cxn modelId="{C27CB6B9-98C2-5544-8211-1C48E7D757CE}" type="presParOf" srcId="{A6DA2948-D98C-1247-827A-CC968F459154}" destId="{B190170D-6802-6848-9519-32C5C45AAA08}" srcOrd="3" destOrd="0" presId="urn:microsoft.com/office/officeart/2009/3/layout/HorizontalOrganizationChart"/>
    <dgm:cxn modelId="{3166C976-1A5F-2A43-9589-C108A035E160}" type="presParOf" srcId="{B190170D-6802-6848-9519-32C5C45AAA08}" destId="{3A892361-050F-FF48-A6CA-8B910A71B8FA}" srcOrd="0" destOrd="0" presId="urn:microsoft.com/office/officeart/2009/3/layout/HorizontalOrganizationChart"/>
    <dgm:cxn modelId="{5105A65E-CEF3-094C-A8A1-FC9000C7B958}" type="presParOf" srcId="{3A892361-050F-FF48-A6CA-8B910A71B8FA}" destId="{F2235C8B-4ABE-F041-8689-BC440993169C}" srcOrd="0" destOrd="0" presId="urn:microsoft.com/office/officeart/2009/3/layout/HorizontalOrganizationChart"/>
    <dgm:cxn modelId="{83C17AA4-AC73-4641-B2E9-0480B268DB18}" type="presParOf" srcId="{3A892361-050F-FF48-A6CA-8B910A71B8FA}" destId="{2D7BDFCE-3E80-B642-A411-731F2275E0A0}" srcOrd="1" destOrd="0" presId="urn:microsoft.com/office/officeart/2009/3/layout/HorizontalOrganizationChart"/>
    <dgm:cxn modelId="{4738C1BF-334F-294F-858A-2B2FA89A0FE3}" type="presParOf" srcId="{B190170D-6802-6848-9519-32C5C45AAA08}" destId="{7037D662-A4C1-494F-B481-1A1E0070AB63}" srcOrd="1" destOrd="0" presId="urn:microsoft.com/office/officeart/2009/3/layout/HorizontalOrganizationChart"/>
    <dgm:cxn modelId="{7C861CBF-1381-0047-9008-414E905B5812}" type="presParOf" srcId="{B190170D-6802-6848-9519-32C5C45AAA08}" destId="{4DB5DB09-4B6F-1A42-B288-20BFEC8C41AE}" srcOrd="2" destOrd="0" presId="urn:microsoft.com/office/officeart/2009/3/layout/HorizontalOrganizationChart"/>
    <dgm:cxn modelId="{B7E41E0D-E67F-7847-A68C-91E103ADC8B7}" type="presParOf" srcId="{169ED16D-6E38-634C-8C4D-C692EEFC97B3}" destId="{38F124FF-7B3D-5C40-996A-B89C464556AA}" srcOrd="2" destOrd="0" presId="urn:microsoft.com/office/officeart/2009/3/layout/HorizontalOrganizationChart"/>
    <dgm:cxn modelId="{0E9DE556-2027-A749-BCFA-C6CAA0651523}" type="presParOf" srcId="{918589B2-C95B-8C42-A176-2C1498126D53}" destId="{E2B6B4AF-232B-FB4D-8754-784494E73920}" srcOrd="2" destOrd="0" presId="urn:microsoft.com/office/officeart/2009/3/layout/HorizontalOrganizationChart"/>
    <dgm:cxn modelId="{ACEA7783-A80F-2E46-9C58-D7F645BF9336}" type="presParOf" srcId="{94B9010A-5C03-8845-8519-88487B9E5D4F}" destId="{58E77A17-3580-DC4A-AE5E-C209E494E1E4}" srcOrd="2" destOrd="0" presId="urn:microsoft.com/office/officeart/2009/3/layout/HorizontalOrganizationChart"/>
    <dgm:cxn modelId="{66B0CED4-1046-734C-8591-16DA7DC5A84F}" type="presParOf" srcId="{94B9010A-5C03-8845-8519-88487B9E5D4F}" destId="{CA8FBBBA-0875-EE4A-A15B-2AA14FFC6D57}" srcOrd="3" destOrd="0" presId="urn:microsoft.com/office/officeart/2009/3/layout/HorizontalOrganizationChart"/>
    <dgm:cxn modelId="{C3E2F11A-61EC-1849-85AB-9CA324F4DBCA}" type="presParOf" srcId="{CA8FBBBA-0875-EE4A-A15B-2AA14FFC6D57}" destId="{823DC012-FD03-8846-8DCB-86D650411E2C}" srcOrd="0" destOrd="0" presId="urn:microsoft.com/office/officeart/2009/3/layout/HorizontalOrganizationChart"/>
    <dgm:cxn modelId="{31516311-275F-B049-B260-2600DFD32497}" type="presParOf" srcId="{823DC012-FD03-8846-8DCB-86D650411E2C}" destId="{FF7EF560-D66E-A14B-9328-6C273623057D}" srcOrd="0" destOrd="0" presId="urn:microsoft.com/office/officeart/2009/3/layout/HorizontalOrganizationChart"/>
    <dgm:cxn modelId="{806C1AA3-B28D-2947-A35D-BCD8BEECDB6B}" type="presParOf" srcId="{823DC012-FD03-8846-8DCB-86D650411E2C}" destId="{AA376EA3-7B28-4C41-91E1-2BCDEDE7E7ED}" srcOrd="1" destOrd="0" presId="urn:microsoft.com/office/officeart/2009/3/layout/HorizontalOrganizationChart"/>
    <dgm:cxn modelId="{6EA50605-E069-D442-8E17-D88917FADABC}" type="presParOf" srcId="{CA8FBBBA-0875-EE4A-A15B-2AA14FFC6D57}" destId="{C9EC5617-08EC-A84E-ADE9-FAF84743568B}" srcOrd="1" destOrd="0" presId="urn:microsoft.com/office/officeart/2009/3/layout/HorizontalOrganizationChart"/>
    <dgm:cxn modelId="{5837429F-2DA4-DB4B-9138-A1CFED5AAE97}" type="presParOf" srcId="{C9EC5617-08EC-A84E-ADE9-FAF84743568B}" destId="{1E17766B-70A2-5447-A6AF-2AE0A97A7886}" srcOrd="0" destOrd="0" presId="urn:microsoft.com/office/officeart/2009/3/layout/HorizontalOrganizationChart"/>
    <dgm:cxn modelId="{0B7A9FB2-B10A-744D-A5D0-586745BE3F21}" type="presParOf" srcId="{C9EC5617-08EC-A84E-ADE9-FAF84743568B}" destId="{C0D3F72F-DFBB-A248-8456-E29B13C8FF86}" srcOrd="1" destOrd="0" presId="urn:microsoft.com/office/officeart/2009/3/layout/HorizontalOrganizationChart"/>
    <dgm:cxn modelId="{D51AADC6-BEC0-5A4D-A077-E100451ABE64}" type="presParOf" srcId="{C0D3F72F-DFBB-A248-8456-E29B13C8FF86}" destId="{03563751-8110-3947-8827-C3291B137E34}" srcOrd="0" destOrd="0" presId="urn:microsoft.com/office/officeart/2009/3/layout/HorizontalOrganizationChart"/>
    <dgm:cxn modelId="{A65A8618-9496-2048-9A44-5655AEDEAF0D}" type="presParOf" srcId="{03563751-8110-3947-8827-C3291B137E34}" destId="{23A24E0D-5D79-B04B-80BB-7DC03A14E212}" srcOrd="0" destOrd="0" presId="urn:microsoft.com/office/officeart/2009/3/layout/HorizontalOrganizationChart"/>
    <dgm:cxn modelId="{86187725-83EF-344A-A8F6-1CAB5CD25AF1}" type="presParOf" srcId="{03563751-8110-3947-8827-C3291B137E34}" destId="{851F1F8A-5E55-714B-B3D3-7B43EE1F11C1}" srcOrd="1" destOrd="0" presId="urn:microsoft.com/office/officeart/2009/3/layout/HorizontalOrganizationChart"/>
    <dgm:cxn modelId="{D90F53DA-EEED-6A45-9B38-82032261DC44}" type="presParOf" srcId="{C0D3F72F-DFBB-A248-8456-E29B13C8FF86}" destId="{FE58B9FA-89AD-194F-B014-296FE7881C71}" srcOrd="1" destOrd="0" presId="urn:microsoft.com/office/officeart/2009/3/layout/HorizontalOrganizationChart"/>
    <dgm:cxn modelId="{E6901C86-14DA-5D46-88A5-0F6E5C8C61C0}" type="presParOf" srcId="{FE58B9FA-89AD-194F-B014-296FE7881C71}" destId="{04B755DE-E7D3-164F-A3E1-CF9AD9008E31}" srcOrd="0" destOrd="0" presId="urn:microsoft.com/office/officeart/2009/3/layout/HorizontalOrganizationChart"/>
    <dgm:cxn modelId="{4A95895C-52EB-2B4C-9035-357CA7E962C1}" type="presParOf" srcId="{FE58B9FA-89AD-194F-B014-296FE7881C71}" destId="{3B89373E-7835-8C44-87B9-05E792116143}" srcOrd="1" destOrd="0" presId="urn:microsoft.com/office/officeart/2009/3/layout/HorizontalOrganizationChart"/>
    <dgm:cxn modelId="{14D49A1A-98C9-5F45-BF8F-188718371DBC}" type="presParOf" srcId="{3B89373E-7835-8C44-87B9-05E792116143}" destId="{1F3C58C7-1832-B546-9EB3-24F100E0BE6D}" srcOrd="0" destOrd="0" presId="urn:microsoft.com/office/officeart/2009/3/layout/HorizontalOrganizationChart"/>
    <dgm:cxn modelId="{DFE56A46-97C0-CB4D-AB1E-FA59F6BAFB91}" type="presParOf" srcId="{1F3C58C7-1832-B546-9EB3-24F100E0BE6D}" destId="{1125383C-E5B2-AC4D-960C-CF5576C3C56C}" srcOrd="0" destOrd="0" presId="urn:microsoft.com/office/officeart/2009/3/layout/HorizontalOrganizationChart"/>
    <dgm:cxn modelId="{E3C7E4B8-26D7-2A4D-A4F9-F66B1405AE81}" type="presParOf" srcId="{1F3C58C7-1832-B546-9EB3-24F100E0BE6D}" destId="{7070B3E2-B7F0-E749-9D09-D109E6C4F851}" srcOrd="1" destOrd="0" presId="urn:microsoft.com/office/officeart/2009/3/layout/HorizontalOrganizationChart"/>
    <dgm:cxn modelId="{44EE2E28-C909-3F48-B28E-55DC19EBC5C4}" type="presParOf" srcId="{3B89373E-7835-8C44-87B9-05E792116143}" destId="{8F81A452-70B8-304C-A810-3B7656CE7C1E}" srcOrd="1" destOrd="0" presId="urn:microsoft.com/office/officeart/2009/3/layout/HorizontalOrganizationChart"/>
    <dgm:cxn modelId="{8A459B60-2D28-4243-8D8D-67E6AB50F848}" type="presParOf" srcId="{3B89373E-7835-8C44-87B9-05E792116143}" destId="{56607617-A62E-CE4D-9360-67F6A4C5A433}" srcOrd="2" destOrd="0" presId="urn:microsoft.com/office/officeart/2009/3/layout/HorizontalOrganizationChart"/>
    <dgm:cxn modelId="{992F1B66-9D73-BF47-832F-D7A2BDD67E57}" type="presParOf" srcId="{FE58B9FA-89AD-194F-B014-296FE7881C71}" destId="{3A5D2473-AA6C-8847-855E-C73748A496BA}" srcOrd="2" destOrd="0" presId="urn:microsoft.com/office/officeart/2009/3/layout/HorizontalOrganizationChart"/>
    <dgm:cxn modelId="{09069FAB-4048-414F-962F-B160E6C5360F}" type="presParOf" srcId="{FE58B9FA-89AD-194F-B014-296FE7881C71}" destId="{DE252942-BB04-F341-9B40-A810F4D97918}" srcOrd="3" destOrd="0" presId="urn:microsoft.com/office/officeart/2009/3/layout/HorizontalOrganizationChart"/>
    <dgm:cxn modelId="{299F7AEC-31AF-6F47-9AB3-3F287D72514C}" type="presParOf" srcId="{DE252942-BB04-F341-9B40-A810F4D97918}" destId="{9C0A210A-4D31-F742-BB7D-B31B88F023EE}" srcOrd="0" destOrd="0" presId="urn:microsoft.com/office/officeart/2009/3/layout/HorizontalOrganizationChart"/>
    <dgm:cxn modelId="{06C0A027-CC37-724A-B08A-D8766CF2ACDE}" type="presParOf" srcId="{9C0A210A-4D31-F742-BB7D-B31B88F023EE}" destId="{0F52AB24-8843-534C-AB01-D368B1B9DF2E}" srcOrd="0" destOrd="0" presId="urn:microsoft.com/office/officeart/2009/3/layout/HorizontalOrganizationChart"/>
    <dgm:cxn modelId="{963CBA9F-54FB-9E4A-87D3-3425B9D927C4}" type="presParOf" srcId="{9C0A210A-4D31-F742-BB7D-B31B88F023EE}" destId="{E558A742-ACE9-DE4F-A44E-5CE4E4DC636C}" srcOrd="1" destOrd="0" presId="urn:microsoft.com/office/officeart/2009/3/layout/HorizontalOrganizationChart"/>
    <dgm:cxn modelId="{14E4DFFC-B6E6-CD43-A610-6547D541D352}" type="presParOf" srcId="{DE252942-BB04-F341-9B40-A810F4D97918}" destId="{0FA8F6EF-F987-5845-A080-5E99DCDF5AEC}" srcOrd="1" destOrd="0" presId="urn:microsoft.com/office/officeart/2009/3/layout/HorizontalOrganizationChart"/>
    <dgm:cxn modelId="{EB1D11E2-6032-964E-A7B8-EA659A8429BC}" type="presParOf" srcId="{DE252942-BB04-F341-9B40-A810F4D97918}" destId="{9DB98DC0-9BFE-DA45-B49A-D98B89EAA9C4}" srcOrd="2" destOrd="0" presId="urn:microsoft.com/office/officeart/2009/3/layout/HorizontalOrganizationChart"/>
    <dgm:cxn modelId="{EF40C935-0FC3-3449-BDA5-09B285003F4D}" type="presParOf" srcId="{C0D3F72F-DFBB-A248-8456-E29B13C8FF86}" destId="{A5934F80-0FA6-5E46-9AD5-9A37BD3DDB59}" srcOrd="2" destOrd="0" presId="urn:microsoft.com/office/officeart/2009/3/layout/HorizontalOrganizationChart"/>
    <dgm:cxn modelId="{B3C1B38E-5A65-AE45-B33F-C6399FCE40DE}" type="presParOf" srcId="{C9EC5617-08EC-A84E-ADE9-FAF84743568B}" destId="{EAB06B53-5131-DE45-A045-859235EEBCF8}" srcOrd="2" destOrd="0" presId="urn:microsoft.com/office/officeart/2009/3/layout/HorizontalOrganizationChart"/>
    <dgm:cxn modelId="{30CC51D0-F0F7-284F-9D1B-CA632567D69B}" type="presParOf" srcId="{C9EC5617-08EC-A84E-ADE9-FAF84743568B}" destId="{40ADEDA0-7F6B-8F4B-AC2D-B870EE3F1536}" srcOrd="3" destOrd="0" presId="urn:microsoft.com/office/officeart/2009/3/layout/HorizontalOrganizationChart"/>
    <dgm:cxn modelId="{83A4267C-33AF-A645-8555-540D3097DDB9}" type="presParOf" srcId="{40ADEDA0-7F6B-8F4B-AC2D-B870EE3F1536}" destId="{66D3FFAE-655D-4348-BC46-410828420C21}" srcOrd="0" destOrd="0" presId="urn:microsoft.com/office/officeart/2009/3/layout/HorizontalOrganizationChart"/>
    <dgm:cxn modelId="{8847A678-3621-934B-AEE4-481FD1FA8461}" type="presParOf" srcId="{66D3FFAE-655D-4348-BC46-410828420C21}" destId="{C4EBBDBC-C251-F64E-AC0E-976B68CF325A}" srcOrd="0" destOrd="0" presId="urn:microsoft.com/office/officeart/2009/3/layout/HorizontalOrganizationChart"/>
    <dgm:cxn modelId="{6B2663F1-7870-B143-8081-241B0AF6DD52}" type="presParOf" srcId="{66D3FFAE-655D-4348-BC46-410828420C21}" destId="{A0A6DC78-3D6E-734D-A0D5-825D5C5006A9}" srcOrd="1" destOrd="0" presId="urn:microsoft.com/office/officeart/2009/3/layout/HorizontalOrganizationChart"/>
    <dgm:cxn modelId="{9683F1B0-17DE-4C42-87E0-383F74AABBB1}" type="presParOf" srcId="{40ADEDA0-7F6B-8F4B-AC2D-B870EE3F1536}" destId="{35D2B1A4-EAC3-C043-A3D8-DC1492E03889}" srcOrd="1" destOrd="0" presId="urn:microsoft.com/office/officeart/2009/3/layout/HorizontalOrganizationChart"/>
    <dgm:cxn modelId="{3FCD5697-28A2-B045-9B10-57B0AEF32B4B}" type="presParOf" srcId="{35D2B1A4-EAC3-C043-A3D8-DC1492E03889}" destId="{9EECCD9B-A43B-1345-9F06-4A296C7AEBD3}" srcOrd="0" destOrd="0" presId="urn:microsoft.com/office/officeart/2009/3/layout/HorizontalOrganizationChart"/>
    <dgm:cxn modelId="{A65AA71D-822C-5C41-8D78-EFC3938908A8}" type="presParOf" srcId="{35D2B1A4-EAC3-C043-A3D8-DC1492E03889}" destId="{CA093D17-D1B0-7749-94C1-9F38C48DE7CB}" srcOrd="1" destOrd="0" presId="urn:microsoft.com/office/officeart/2009/3/layout/HorizontalOrganizationChart"/>
    <dgm:cxn modelId="{CC2DEAB6-05AF-3646-B8F7-2505E196701F}" type="presParOf" srcId="{CA093D17-D1B0-7749-94C1-9F38C48DE7CB}" destId="{A63229A1-2323-B64B-965A-1FA99839503D}" srcOrd="0" destOrd="0" presId="urn:microsoft.com/office/officeart/2009/3/layout/HorizontalOrganizationChart"/>
    <dgm:cxn modelId="{CE6A46B1-A2A9-1342-B0E7-21F70967208C}" type="presParOf" srcId="{A63229A1-2323-B64B-965A-1FA99839503D}" destId="{F6B5D5FC-0C35-9544-A10B-1122D83AD779}" srcOrd="0" destOrd="0" presId="urn:microsoft.com/office/officeart/2009/3/layout/HorizontalOrganizationChart"/>
    <dgm:cxn modelId="{C88926B2-A5AD-1B43-B750-2BDA29227109}" type="presParOf" srcId="{A63229A1-2323-B64B-965A-1FA99839503D}" destId="{9DFC1284-4561-8646-8EC2-BA47A46D83B9}" srcOrd="1" destOrd="0" presId="urn:microsoft.com/office/officeart/2009/3/layout/HorizontalOrganizationChart"/>
    <dgm:cxn modelId="{1A4C625D-8D01-E44F-A38B-A4C732BFE9F6}" type="presParOf" srcId="{CA093D17-D1B0-7749-94C1-9F38C48DE7CB}" destId="{26BAB4CE-8D56-AB49-90F1-BA637C19AD9E}" srcOrd="1" destOrd="0" presId="urn:microsoft.com/office/officeart/2009/3/layout/HorizontalOrganizationChart"/>
    <dgm:cxn modelId="{812C7C7E-6585-BD4C-BF61-007B61280BFE}" type="presParOf" srcId="{CA093D17-D1B0-7749-94C1-9F38C48DE7CB}" destId="{CCEC4A81-5F58-7A45-BB22-881CCD0FEB83}" srcOrd="2" destOrd="0" presId="urn:microsoft.com/office/officeart/2009/3/layout/HorizontalOrganizationChart"/>
    <dgm:cxn modelId="{A3676C52-DE98-5A41-86DE-318E3CD60B6C}" type="presParOf" srcId="{35D2B1A4-EAC3-C043-A3D8-DC1492E03889}" destId="{85625301-D6B1-B84B-8661-D14B2089BB74}" srcOrd="2" destOrd="0" presId="urn:microsoft.com/office/officeart/2009/3/layout/HorizontalOrganizationChart"/>
    <dgm:cxn modelId="{EFCD29E3-FEB6-324A-AA89-C5297DD80920}" type="presParOf" srcId="{35D2B1A4-EAC3-C043-A3D8-DC1492E03889}" destId="{2B0EBC38-CACA-2A48-A15C-F26B5ED77CB6}" srcOrd="3" destOrd="0" presId="urn:microsoft.com/office/officeart/2009/3/layout/HorizontalOrganizationChart"/>
    <dgm:cxn modelId="{D4547EE0-407A-F441-A66F-E5546F6A37D4}" type="presParOf" srcId="{2B0EBC38-CACA-2A48-A15C-F26B5ED77CB6}" destId="{5F84F336-2E18-BA49-9D20-ACFA68232AF2}" srcOrd="0" destOrd="0" presId="urn:microsoft.com/office/officeart/2009/3/layout/HorizontalOrganizationChart"/>
    <dgm:cxn modelId="{3990367D-E3ED-4B49-940A-BDA9872CC604}" type="presParOf" srcId="{5F84F336-2E18-BA49-9D20-ACFA68232AF2}" destId="{8FA0136E-7A17-0A4A-B6E9-11B7D06406DF}" srcOrd="0" destOrd="0" presId="urn:microsoft.com/office/officeart/2009/3/layout/HorizontalOrganizationChart"/>
    <dgm:cxn modelId="{7EACF258-11D2-B048-9093-3F086465E9BE}" type="presParOf" srcId="{5F84F336-2E18-BA49-9D20-ACFA68232AF2}" destId="{AC9741B6-99A5-A742-9375-BF33E094B760}" srcOrd="1" destOrd="0" presId="urn:microsoft.com/office/officeart/2009/3/layout/HorizontalOrganizationChart"/>
    <dgm:cxn modelId="{6C58C6C6-3326-DC42-929C-E169D1599EB8}" type="presParOf" srcId="{2B0EBC38-CACA-2A48-A15C-F26B5ED77CB6}" destId="{C8DEC659-793F-3F4F-A7B2-7C258871C9C6}" srcOrd="1" destOrd="0" presId="urn:microsoft.com/office/officeart/2009/3/layout/HorizontalOrganizationChart"/>
    <dgm:cxn modelId="{A859868B-2269-1B48-8D39-B3F091DAF433}" type="presParOf" srcId="{2B0EBC38-CACA-2A48-A15C-F26B5ED77CB6}" destId="{D465C801-86EC-6744-80D2-5F6542D69FD5}" srcOrd="2" destOrd="0" presId="urn:microsoft.com/office/officeart/2009/3/layout/HorizontalOrganizationChart"/>
    <dgm:cxn modelId="{D2B5F97B-9604-184A-BEA2-AB3DFF789F38}" type="presParOf" srcId="{40ADEDA0-7F6B-8F4B-AC2D-B870EE3F1536}" destId="{835EC3AA-20C6-DC49-9173-5DF542BD9189}" srcOrd="2" destOrd="0" presId="urn:microsoft.com/office/officeart/2009/3/layout/HorizontalOrganizationChart"/>
    <dgm:cxn modelId="{11FFAE34-2C03-C641-A2B7-F558323E8946}" type="presParOf" srcId="{CA8FBBBA-0875-EE4A-A15B-2AA14FFC6D57}" destId="{DC83452C-DB8A-9346-959D-8FDE6CFDEE3D}" srcOrd="2" destOrd="0" presId="urn:microsoft.com/office/officeart/2009/3/layout/HorizontalOrganizationChart"/>
    <dgm:cxn modelId="{16E6468F-62C8-F644-93BB-18209BB52AF3}" type="presParOf" srcId="{A39F0BA6-A8C4-A048-96E4-26887E36EE90}" destId="{A9AE1549-6DBA-EC45-A53F-CE7ACC5FFED0}" srcOrd="2" destOrd="0" presId="urn:microsoft.com/office/officeart/2009/3/layout/HorizontalOrganizationChar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614A9A-3064-E547-9876-0B01CF0C3CF4}" type="doc">
      <dgm:prSet loTypeId="urn:microsoft.com/office/officeart/2005/8/layout/orgChart1" loCatId="" qsTypeId="urn:microsoft.com/office/officeart/2005/8/quickstyle/simple1" qsCatId="simple" csTypeId="urn:microsoft.com/office/officeart/2005/8/colors/colorful1" csCatId="colorful" phldr="1"/>
      <dgm:spPr/>
      <dgm:t>
        <a:bodyPr/>
        <a:lstStyle/>
        <a:p>
          <a:endParaRPr lang="en-GB"/>
        </a:p>
      </dgm:t>
    </dgm:pt>
    <dgm:pt modelId="{25E78636-8DCE-D24A-B933-ABD10E839365}">
      <dgm:prSet phldrT="[Tex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1707A4D7-D804-F24D-8BF7-432BE136ABB2}" type="parTrans" cxnId="{2CB5043B-EF55-AA4C-A06A-10278F349FA3}">
      <dgm:prSet/>
      <dgm:spPr/>
      <dgm:t>
        <a:bodyPr/>
        <a:lstStyle/>
        <a:p>
          <a:endParaRPr lang="en-GB" sz="1000">
            <a:latin typeface="Arial" panose="020B0604020202020204" pitchFamily="34" charset="0"/>
            <a:cs typeface="Arial" panose="020B0604020202020204" pitchFamily="34" charset="0"/>
          </a:endParaRPr>
        </a:p>
      </dgm:t>
    </dgm:pt>
    <dgm:pt modelId="{ACDACA88-1DB2-6448-A8F7-ACB8AB03642E}" type="sibTrans" cxnId="{2CB5043B-EF55-AA4C-A06A-10278F349FA3}">
      <dgm:prSet/>
      <dgm:spPr/>
      <dgm:t>
        <a:bodyPr/>
        <a:lstStyle/>
        <a:p>
          <a:endParaRPr lang="en-GB" sz="1000">
            <a:latin typeface="Arial" panose="020B0604020202020204" pitchFamily="34" charset="0"/>
            <a:cs typeface="Arial" panose="020B0604020202020204" pitchFamily="34" charset="0"/>
          </a:endParaRPr>
        </a:p>
      </dgm:t>
    </dgm:pt>
    <dgm:pt modelId="{7C9CDE72-CD4C-AE48-B8C5-22E4769F4C5E}">
      <dgm:prSet phldrT="[Tex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D8764501-1807-6941-BD0E-C35CBAD92DAD}" type="parTrans" cxnId="{7BBF25CD-DBEE-C040-8C5C-ABA2D0192CEA}">
      <dgm:prSet/>
      <dgm:spPr/>
      <dgm:t>
        <a:bodyPr/>
        <a:lstStyle/>
        <a:p>
          <a:endParaRPr lang="en-GB" sz="1000">
            <a:latin typeface="Arial" panose="020B0604020202020204" pitchFamily="34" charset="0"/>
            <a:cs typeface="Arial" panose="020B0604020202020204" pitchFamily="34" charset="0"/>
          </a:endParaRPr>
        </a:p>
      </dgm:t>
    </dgm:pt>
    <dgm:pt modelId="{4E2DF9BA-1B4C-384D-803C-1AE3D5335970}" type="sibTrans" cxnId="{7BBF25CD-DBEE-C040-8C5C-ABA2D0192CEA}">
      <dgm:prSet/>
      <dgm:spPr/>
      <dgm:t>
        <a:bodyPr/>
        <a:lstStyle/>
        <a:p>
          <a:endParaRPr lang="en-GB" sz="1000">
            <a:latin typeface="Arial" panose="020B0604020202020204" pitchFamily="34" charset="0"/>
            <a:cs typeface="Arial" panose="020B0604020202020204" pitchFamily="34" charset="0"/>
          </a:endParaRPr>
        </a:p>
      </dgm:t>
    </dgm:pt>
    <dgm:pt modelId="{8EAB279D-AED9-0348-B5BD-4AF2DFAE252F}">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8CFC615D-8349-1A40-A639-500E6D3335C3}" type="parTrans" cxnId="{B32D78D6-BB52-2941-B126-44601577EA31}">
      <dgm:prSet/>
      <dgm:spPr/>
      <dgm:t>
        <a:bodyPr/>
        <a:lstStyle/>
        <a:p>
          <a:endParaRPr lang="en-GB" sz="1000">
            <a:latin typeface="Arial" panose="020B0604020202020204" pitchFamily="34" charset="0"/>
            <a:cs typeface="Arial" panose="020B0604020202020204" pitchFamily="34" charset="0"/>
          </a:endParaRPr>
        </a:p>
      </dgm:t>
    </dgm:pt>
    <dgm:pt modelId="{A8C5E727-595C-1946-9637-491ED76206B2}" type="sibTrans" cxnId="{B32D78D6-BB52-2941-B126-44601577EA31}">
      <dgm:prSet/>
      <dgm:spPr/>
      <dgm:t>
        <a:bodyPr/>
        <a:lstStyle/>
        <a:p>
          <a:endParaRPr lang="en-GB" sz="1000">
            <a:latin typeface="Arial" panose="020B0604020202020204" pitchFamily="34" charset="0"/>
            <a:cs typeface="Arial" panose="020B0604020202020204" pitchFamily="34" charset="0"/>
          </a:endParaRPr>
        </a:p>
      </dgm:t>
    </dgm:pt>
    <dgm:pt modelId="{DCB6D5CE-570F-8742-BE38-9CB5DDE97B03}">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5DE0A094-68B9-754B-BDD4-6A91B75C4FE9}" type="parTrans" cxnId="{5D31300F-CE63-C442-859A-90D2B7F32FF4}">
      <dgm:prSet/>
      <dgm:spPr/>
      <dgm:t>
        <a:bodyPr/>
        <a:lstStyle/>
        <a:p>
          <a:endParaRPr lang="en-GB" sz="1000">
            <a:latin typeface="Arial" panose="020B0604020202020204" pitchFamily="34" charset="0"/>
            <a:cs typeface="Arial" panose="020B0604020202020204" pitchFamily="34" charset="0"/>
          </a:endParaRPr>
        </a:p>
      </dgm:t>
    </dgm:pt>
    <dgm:pt modelId="{0DA5C17B-77D6-0946-80D2-632AB03D87F0}" type="sibTrans" cxnId="{5D31300F-CE63-C442-859A-90D2B7F32FF4}">
      <dgm:prSet/>
      <dgm:spPr/>
      <dgm:t>
        <a:bodyPr/>
        <a:lstStyle/>
        <a:p>
          <a:endParaRPr lang="en-GB" sz="1000">
            <a:latin typeface="Arial" panose="020B0604020202020204" pitchFamily="34" charset="0"/>
            <a:cs typeface="Arial" panose="020B0604020202020204" pitchFamily="34" charset="0"/>
          </a:endParaRPr>
        </a:p>
      </dgm:t>
    </dgm:pt>
    <dgm:pt modelId="{263CDBC8-F5F8-A747-9CD0-9AEECB413B67}">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12ED23A9-AEAB-C544-93C5-FC6FB4F54C2C}" type="parTrans" cxnId="{235E8D65-5644-CA4D-9243-EB3BC024D694}">
      <dgm:prSet/>
      <dgm:spPr/>
      <dgm:t>
        <a:bodyPr/>
        <a:lstStyle/>
        <a:p>
          <a:endParaRPr lang="en-GB" sz="1000">
            <a:latin typeface="Arial" panose="020B0604020202020204" pitchFamily="34" charset="0"/>
            <a:cs typeface="Arial" panose="020B0604020202020204" pitchFamily="34" charset="0"/>
          </a:endParaRPr>
        </a:p>
      </dgm:t>
    </dgm:pt>
    <dgm:pt modelId="{4144D40C-FCFC-1E40-9CA4-5A55B12C9C30}" type="sibTrans" cxnId="{235E8D65-5644-CA4D-9243-EB3BC024D694}">
      <dgm:prSet/>
      <dgm:spPr/>
      <dgm:t>
        <a:bodyPr/>
        <a:lstStyle/>
        <a:p>
          <a:endParaRPr lang="en-GB" sz="1000">
            <a:latin typeface="Arial" panose="020B0604020202020204" pitchFamily="34" charset="0"/>
            <a:cs typeface="Arial" panose="020B0604020202020204" pitchFamily="34" charset="0"/>
          </a:endParaRPr>
        </a:p>
      </dgm:t>
    </dgm:pt>
    <dgm:pt modelId="{AFD3E6F3-45F3-3740-83BA-11D356DB0EA3}">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FC82D0B6-08FE-1E4E-AC54-AB26C76A64CD}" type="parTrans" cxnId="{2697D3D4-3057-8244-9269-758CA030E9EA}">
      <dgm:prSet/>
      <dgm:spPr/>
      <dgm:t>
        <a:bodyPr/>
        <a:lstStyle/>
        <a:p>
          <a:endParaRPr lang="en-GB" sz="1000">
            <a:latin typeface="Arial" panose="020B0604020202020204" pitchFamily="34" charset="0"/>
            <a:cs typeface="Arial" panose="020B0604020202020204" pitchFamily="34" charset="0"/>
          </a:endParaRPr>
        </a:p>
      </dgm:t>
    </dgm:pt>
    <dgm:pt modelId="{446A984D-9765-1D49-9511-54D9E9BC8E42}" type="sibTrans" cxnId="{2697D3D4-3057-8244-9269-758CA030E9EA}">
      <dgm:prSet/>
      <dgm:spPr/>
      <dgm:t>
        <a:bodyPr/>
        <a:lstStyle/>
        <a:p>
          <a:endParaRPr lang="en-GB" sz="1000">
            <a:latin typeface="Arial" panose="020B0604020202020204" pitchFamily="34" charset="0"/>
            <a:cs typeface="Arial" panose="020B0604020202020204" pitchFamily="34" charset="0"/>
          </a:endParaRPr>
        </a:p>
      </dgm:t>
    </dgm:pt>
    <dgm:pt modelId="{90271E68-39DF-3B4B-9C7A-44B1936811F3}">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9C7A71E0-280A-D046-A18D-77D1452E9357}" type="parTrans" cxnId="{3DD1BA35-EFDF-904B-B74A-79647884EA72}">
      <dgm:prSet/>
      <dgm:spPr/>
      <dgm:t>
        <a:bodyPr/>
        <a:lstStyle/>
        <a:p>
          <a:endParaRPr lang="en-GB" sz="1000">
            <a:latin typeface="Arial" panose="020B0604020202020204" pitchFamily="34" charset="0"/>
            <a:cs typeface="Arial" panose="020B0604020202020204" pitchFamily="34" charset="0"/>
          </a:endParaRPr>
        </a:p>
      </dgm:t>
    </dgm:pt>
    <dgm:pt modelId="{D1B19A41-53C4-F74A-A57D-AA2C049EB259}" type="sibTrans" cxnId="{3DD1BA35-EFDF-904B-B74A-79647884EA72}">
      <dgm:prSet/>
      <dgm:spPr/>
      <dgm:t>
        <a:bodyPr/>
        <a:lstStyle/>
        <a:p>
          <a:endParaRPr lang="en-GB" sz="1000">
            <a:latin typeface="Arial" panose="020B0604020202020204" pitchFamily="34" charset="0"/>
            <a:cs typeface="Arial" panose="020B0604020202020204" pitchFamily="34" charset="0"/>
          </a:endParaRPr>
        </a:p>
      </dgm:t>
    </dgm:pt>
    <dgm:pt modelId="{41183152-266B-AC44-AED3-4288C920B642}">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852C061F-F2D3-354C-9392-986DC3FE70A1}" type="parTrans" cxnId="{BE125AD8-DF02-CB44-B0F0-6FFD3E0697C1}">
      <dgm:prSet/>
      <dgm:spPr/>
      <dgm:t>
        <a:bodyPr/>
        <a:lstStyle/>
        <a:p>
          <a:endParaRPr lang="en-GB" sz="1000">
            <a:latin typeface="Arial" panose="020B0604020202020204" pitchFamily="34" charset="0"/>
            <a:cs typeface="Arial" panose="020B0604020202020204" pitchFamily="34" charset="0"/>
          </a:endParaRPr>
        </a:p>
      </dgm:t>
    </dgm:pt>
    <dgm:pt modelId="{0CEB557F-8369-E049-8C54-B392F87D756C}" type="sibTrans" cxnId="{BE125AD8-DF02-CB44-B0F0-6FFD3E0697C1}">
      <dgm:prSet/>
      <dgm:spPr/>
      <dgm:t>
        <a:bodyPr/>
        <a:lstStyle/>
        <a:p>
          <a:endParaRPr lang="en-GB" sz="1000">
            <a:latin typeface="Arial" panose="020B0604020202020204" pitchFamily="34" charset="0"/>
            <a:cs typeface="Arial" panose="020B0604020202020204" pitchFamily="34" charset="0"/>
          </a:endParaRPr>
        </a:p>
      </dgm:t>
    </dgm:pt>
    <dgm:pt modelId="{81270E82-81D3-5A40-88B2-6320EC93E537}">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2B545186-EEE6-FE4B-8CE2-EECAB5C22DA9}" type="parTrans" cxnId="{00127599-4030-DC4C-BF3F-ED08D3E095D6}">
      <dgm:prSet/>
      <dgm:spPr/>
      <dgm:t>
        <a:bodyPr/>
        <a:lstStyle/>
        <a:p>
          <a:endParaRPr lang="en-GB" sz="1000">
            <a:latin typeface="Arial" panose="020B0604020202020204" pitchFamily="34" charset="0"/>
            <a:cs typeface="Arial" panose="020B0604020202020204" pitchFamily="34" charset="0"/>
          </a:endParaRPr>
        </a:p>
      </dgm:t>
    </dgm:pt>
    <dgm:pt modelId="{B1EE7F49-6E2E-B849-8352-2B72D205C345}" type="sibTrans" cxnId="{00127599-4030-DC4C-BF3F-ED08D3E095D6}">
      <dgm:prSet/>
      <dgm:spPr/>
      <dgm:t>
        <a:bodyPr/>
        <a:lstStyle/>
        <a:p>
          <a:endParaRPr lang="en-GB" sz="1000">
            <a:latin typeface="Arial" panose="020B0604020202020204" pitchFamily="34" charset="0"/>
            <a:cs typeface="Arial" panose="020B0604020202020204" pitchFamily="34" charset="0"/>
          </a:endParaRPr>
        </a:p>
      </dgm:t>
    </dgm:pt>
    <dgm:pt modelId="{AAAA0F3F-ABA0-6444-B96F-175691813A02}">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0B778AF7-87BF-6D49-A5C0-BEEB71A6928F}" type="parTrans" cxnId="{3CE6B5C9-EF75-874F-AE9F-B0D9B61376BF}">
      <dgm:prSet/>
      <dgm:spPr/>
      <dgm:t>
        <a:bodyPr/>
        <a:lstStyle/>
        <a:p>
          <a:endParaRPr lang="en-GB" sz="1000">
            <a:latin typeface="Arial" panose="020B0604020202020204" pitchFamily="34" charset="0"/>
            <a:cs typeface="Arial" panose="020B0604020202020204" pitchFamily="34" charset="0"/>
          </a:endParaRPr>
        </a:p>
      </dgm:t>
    </dgm:pt>
    <dgm:pt modelId="{99730087-38A6-B442-AF2B-88BEFBCE551A}" type="sibTrans" cxnId="{3CE6B5C9-EF75-874F-AE9F-B0D9B61376BF}">
      <dgm:prSet/>
      <dgm:spPr/>
      <dgm:t>
        <a:bodyPr/>
        <a:lstStyle/>
        <a:p>
          <a:endParaRPr lang="en-GB" sz="1000">
            <a:latin typeface="Arial" panose="020B0604020202020204" pitchFamily="34" charset="0"/>
            <a:cs typeface="Arial" panose="020B0604020202020204" pitchFamily="34" charset="0"/>
          </a:endParaRPr>
        </a:p>
      </dgm:t>
    </dgm:pt>
    <dgm:pt modelId="{899EEBCC-EB23-EF44-AE3D-E366AB14F63B}">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6B645DB7-5B69-A944-A954-63188880B3EE}" type="parTrans" cxnId="{77DA3F4D-79C7-5E42-BC06-D355BAD46159}">
      <dgm:prSet/>
      <dgm:spPr/>
      <dgm:t>
        <a:bodyPr/>
        <a:lstStyle/>
        <a:p>
          <a:endParaRPr lang="en-GB" sz="1000">
            <a:latin typeface="Arial" panose="020B0604020202020204" pitchFamily="34" charset="0"/>
            <a:cs typeface="Arial" panose="020B0604020202020204" pitchFamily="34" charset="0"/>
          </a:endParaRPr>
        </a:p>
      </dgm:t>
    </dgm:pt>
    <dgm:pt modelId="{C084797F-3CE3-0545-AB25-2265249788FB}" type="sibTrans" cxnId="{77DA3F4D-79C7-5E42-BC06-D355BAD46159}">
      <dgm:prSet/>
      <dgm:spPr/>
      <dgm:t>
        <a:bodyPr/>
        <a:lstStyle/>
        <a:p>
          <a:endParaRPr lang="en-GB" sz="1000">
            <a:latin typeface="Arial" panose="020B0604020202020204" pitchFamily="34" charset="0"/>
            <a:cs typeface="Arial" panose="020B0604020202020204" pitchFamily="34" charset="0"/>
          </a:endParaRPr>
        </a:p>
      </dgm:t>
    </dgm:pt>
    <dgm:pt modelId="{59221507-C782-F34A-95D1-718A33832F68}">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B01FA0E7-447C-F049-8260-E3659EF52262}" type="parTrans" cxnId="{37A79A3C-D055-D14C-AE6C-EDCE73049AAD}">
      <dgm:prSet/>
      <dgm:spPr/>
      <dgm:t>
        <a:bodyPr/>
        <a:lstStyle/>
        <a:p>
          <a:endParaRPr lang="en-GB" sz="1000">
            <a:latin typeface="Arial" panose="020B0604020202020204" pitchFamily="34" charset="0"/>
            <a:cs typeface="Arial" panose="020B0604020202020204" pitchFamily="34" charset="0"/>
          </a:endParaRPr>
        </a:p>
      </dgm:t>
    </dgm:pt>
    <dgm:pt modelId="{8DCFF194-9C44-0849-9740-B614940732BA}" type="sibTrans" cxnId="{37A79A3C-D055-D14C-AE6C-EDCE73049AAD}">
      <dgm:prSet/>
      <dgm:spPr/>
      <dgm:t>
        <a:bodyPr/>
        <a:lstStyle/>
        <a:p>
          <a:endParaRPr lang="en-GB" sz="1000">
            <a:latin typeface="Arial" panose="020B0604020202020204" pitchFamily="34" charset="0"/>
            <a:cs typeface="Arial" panose="020B0604020202020204" pitchFamily="34" charset="0"/>
          </a:endParaRPr>
        </a:p>
      </dgm:t>
    </dgm:pt>
    <dgm:pt modelId="{60486E55-72F7-9B40-B1B7-0B29D2C38267}">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DC9456E5-3A84-4D45-9D94-4CFDE8539B23}" type="parTrans" cxnId="{CBE9E9DA-6139-1F4A-9907-96A91D1BE026}">
      <dgm:prSet/>
      <dgm:spPr/>
      <dgm:t>
        <a:bodyPr/>
        <a:lstStyle/>
        <a:p>
          <a:endParaRPr lang="en-GB" sz="1000">
            <a:latin typeface="Arial" panose="020B0604020202020204" pitchFamily="34" charset="0"/>
            <a:cs typeface="Arial" panose="020B0604020202020204" pitchFamily="34" charset="0"/>
          </a:endParaRPr>
        </a:p>
      </dgm:t>
    </dgm:pt>
    <dgm:pt modelId="{EEAED835-7939-ED49-88A2-30AA9C871343}" type="sibTrans" cxnId="{CBE9E9DA-6139-1F4A-9907-96A91D1BE026}">
      <dgm:prSet/>
      <dgm:spPr/>
      <dgm:t>
        <a:bodyPr/>
        <a:lstStyle/>
        <a:p>
          <a:endParaRPr lang="en-GB" sz="1000">
            <a:latin typeface="Arial" panose="020B0604020202020204" pitchFamily="34" charset="0"/>
            <a:cs typeface="Arial" panose="020B0604020202020204" pitchFamily="34" charset="0"/>
          </a:endParaRPr>
        </a:p>
      </dgm:t>
    </dgm:pt>
    <dgm:pt modelId="{5CAC984D-FEA6-4542-BFCF-41E682A5D94C}">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4A2BB671-29DC-2F4B-8B5B-BC77E7D1D990}" type="parTrans" cxnId="{B81C40A1-AC19-8F48-BA38-9B68CBE6CEBB}">
      <dgm:prSet/>
      <dgm:spPr/>
      <dgm:t>
        <a:bodyPr/>
        <a:lstStyle/>
        <a:p>
          <a:endParaRPr lang="en-GB" sz="1000">
            <a:latin typeface="Arial" panose="020B0604020202020204" pitchFamily="34" charset="0"/>
            <a:cs typeface="Arial" panose="020B0604020202020204" pitchFamily="34" charset="0"/>
          </a:endParaRPr>
        </a:p>
      </dgm:t>
    </dgm:pt>
    <dgm:pt modelId="{B0C1C08C-8C79-384B-A03A-B2EAC6EFD24D}" type="sibTrans" cxnId="{B81C40A1-AC19-8F48-BA38-9B68CBE6CEBB}">
      <dgm:prSet/>
      <dgm:spPr/>
      <dgm:t>
        <a:bodyPr/>
        <a:lstStyle/>
        <a:p>
          <a:endParaRPr lang="en-GB" sz="1000">
            <a:latin typeface="Arial" panose="020B0604020202020204" pitchFamily="34" charset="0"/>
            <a:cs typeface="Arial" panose="020B0604020202020204" pitchFamily="34" charset="0"/>
          </a:endParaRPr>
        </a:p>
      </dgm:t>
    </dgm:pt>
    <dgm:pt modelId="{EE425150-2E93-524A-A070-4F08E6E73079}">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3BBED135-D7C0-6743-9570-B17738D90F7B}" type="parTrans" cxnId="{9BC5608E-D6D3-1B47-8165-C5B3B92647CB}">
      <dgm:prSet/>
      <dgm:spPr/>
      <dgm:t>
        <a:bodyPr/>
        <a:lstStyle/>
        <a:p>
          <a:endParaRPr lang="en-GB" sz="1000">
            <a:latin typeface="Arial" panose="020B0604020202020204" pitchFamily="34" charset="0"/>
            <a:cs typeface="Arial" panose="020B0604020202020204" pitchFamily="34" charset="0"/>
          </a:endParaRPr>
        </a:p>
      </dgm:t>
    </dgm:pt>
    <dgm:pt modelId="{EB83E554-E8CA-A54A-AEC8-B32642A65ED1}" type="sibTrans" cxnId="{9BC5608E-D6D3-1B47-8165-C5B3B92647CB}">
      <dgm:prSet/>
      <dgm:spPr/>
      <dgm:t>
        <a:bodyPr/>
        <a:lstStyle/>
        <a:p>
          <a:endParaRPr lang="en-GB" sz="1000">
            <a:latin typeface="Arial" panose="020B0604020202020204" pitchFamily="34" charset="0"/>
            <a:cs typeface="Arial" panose="020B0604020202020204" pitchFamily="34" charset="0"/>
          </a:endParaRPr>
        </a:p>
      </dgm:t>
    </dgm:pt>
    <dgm:pt modelId="{4E866817-7489-6040-97F5-C7EFF1A4741B}">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CD64E209-0422-3042-8264-BC0D8B14CD5E}" type="parTrans" cxnId="{B9A35D11-8538-7B42-A6C9-9CC178390E53}">
      <dgm:prSet/>
      <dgm:spPr/>
      <dgm:t>
        <a:bodyPr/>
        <a:lstStyle/>
        <a:p>
          <a:endParaRPr lang="en-GB" sz="1000">
            <a:latin typeface="Arial" panose="020B0604020202020204" pitchFamily="34" charset="0"/>
            <a:cs typeface="Arial" panose="020B0604020202020204" pitchFamily="34" charset="0"/>
          </a:endParaRPr>
        </a:p>
      </dgm:t>
    </dgm:pt>
    <dgm:pt modelId="{8F02DC9D-9285-C240-90E7-B3954153D931}" type="sibTrans" cxnId="{B9A35D11-8538-7B42-A6C9-9CC178390E53}">
      <dgm:prSet/>
      <dgm:spPr/>
      <dgm:t>
        <a:bodyPr/>
        <a:lstStyle/>
        <a:p>
          <a:endParaRPr lang="en-GB" sz="1000">
            <a:latin typeface="Arial" panose="020B0604020202020204" pitchFamily="34" charset="0"/>
            <a:cs typeface="Arial" panose="020B0604020202020204" pitchFamily="34" charset="0"/>
          </a:endParaRPr>
        </a:p>
      </dgm:t>
    </dgm:pt>
    <dgm:pt modelId="{D55341D6-0102-A148-A0B3-E8FC75776BEE}">
      <dgm:prSet custT="1"/>
      <dgm:spPr/>
      <dgm:t>
        <a:bodyPr/>
        <a:lstStyle/>
        <a:p>
          <a:r>
            <a:rPr lang="en-GB" sz="1000" dirty="0">
              <a:latin typeface="Arial" panose="020B0604020202020204" pitchFamily="34" charset="0"/>
              <a:ea typeface="Corbel" charset="0"/>
              <a:cs typeface="Arial" panose="020B0604020202020204" pitchFamily="34" charset="0"/>
            </a:rPr>
            <a:t>Text</a:t>
          </a:r>
        </a:p>
      </dgm:t>
    </dgm:pt>
    <dgm:pt modelId="{6EB7E08A-6F39-E548-9BBA-A8E568A42C99}" type="parTrans" cxnId="{FA69D467-9512-0D45-8CEC-E667C00E7514}">
      <dgm:prSet/>
      <dgm:spPr/>
      <dgm:t>
        <a:bodyPr/>
        <a:lstStyle/>
        <a:p>
          <a:endParaRPr lang="en-GB" sz="1000">
            <a:latin typeface="Arial" panose="020B0604020202020204" pitchFamily="34" charset="0"/>
            <a:cs typeface="Arial" panose="020B0604020202020204" pitchFamily="34" charset="0"/>
          </a:endParaRPr>
        </a:p>
      </dgm:t>
    </dgm:pt>
    <dgm:pt modelId="{EA1E3806-1DB1-4242-BF85-FFB8B7F77EB2}" type="sibTrans" cxnId="{FA69D467-9512-0D45-8CEC-E667C00E7514}">
      <dgm:prSet/>
      <dgm:spPr/>
      <dgm:t>
        <a:bodyPr/>
        <a:lstStyle/>
        <a:p>
          <a:endParaRPr lang="en-GB" sz="1000">
            <a:latin typeface="Arial" panose="020B0604020202020204" pitchFamily="34" charset="0"/>
            <a:cs typeface="Arial" panose="020B0604020202020204" pitchFamily="34" charset="0"/>
          </a:endParaRPr>
        </a:p>
      </dgm:t>
    </dgm:pt>
    <dgm:pt modelId="{C0EEA6A9-A1DE-D647-A7F9-196B2F1C5BA7}" type="pres">
      <dgm:prSet presAssocID="{67614A9A-3064-E547-9876-0B01CF0C3CF4}" presName="hierChild1" presStyleCnt="0">
        <dgm:presLayoutVars>
          <dgm:orgChart val="1"/>
          <dgm:chPref val="1"/>
          <dgm:dir/>
          <dgm:animOne val="branch"/>
          <dgm:animLvl val="lvl"/>
          <dgm:resizeHandles/>
        </dgm:presLayoutVars>
      </dgm:prSet>
      <dgm:spPr/>
      <dgm:t>
        <a:bodyPr/>
        <a:lstStyle/>
        <a:p>
          <a:endParaRPr lang="en-US"/>
        </a:p>
      </dgm:t>
    </dgm:pt>
    <dgm:pt modelId="{EF31A6FB-D5F5-5446-BC77-B38FEA4242A9}" type="pres">
      <dgm:prSet presAssocID="{25E78636-8DCE-D24A-B933-ABD10E839365}" presName="hierRoot1" presStyleCnt="0">
        <dgm:presLayoutVars>
          <dgm:hierBranch val="init"/>
        </dgm:presLayoutVars>
      </dgm:prSet>
      <dgm:spPr/>
    </dgm:pt>
    <dgm:pt modelId="{B595768F-BB7E-1A4E-B5DC-C1B995728389}" type="pres">
      <dgm:prSet presAssocID="{25E78636-8DCE-D24A-B933-ABD10E839365}" presName="rootComposite1" presStyleCnt="0"/>
      <dgm:spPr/>
    </dgm:pt>
    <dgm:pt modelId="{503827BA-1E92-E842-8CA9-41DA8C5123EE}" type="pres">
      <dgm:prSet presAssocID="{25E78636-8DCE-D24A-B933-ABD10E839365}" presName="rootText1" presStyleLbl="node0" presStyleIdx="0" presStyleCnt="1" custScaleX="141311" custScaleY="94943" custLinFactNeighborX="-1251" custLinFactNeighborY="-45633">
        <dgm:presLayoutVars>
          <dgm:chPref val="3"/>
        </dgm:presLayoutVars>
      </dgm:prSet>
      <dgm:spPr/>
      <dgm:t>
        <a:bodyPr/>
        <a:lstStyle/>
        <a:p>
          <a:endParaRPr lang="en-US"/>
        </a:p>
      </dgm:t>
    </dgm:pt>
    <dgm:pt modelId="{87A0EEF9-7494-E645-9557-F0D287E6B73A}" type="pres">
      <dgm:prSet presAssocID="{25E78636-8DCE-D24A-B933-ABD10E839365}" presName="rootConnector1" presStyleLbl="node1" presStyleIdx="0" presStyleCnt="0"/>
      <dgm:spPr/>
      <dgm:t>
        <a:bodyPr/>
        <a:lstStyle/>
        <a:p>
          <a:endParaRPr lang="en-US"/>
        </a:p>
      </dgm:t>
    </dgm:pt>
    <dgm:pt modelId="{BC237629-7666-9547-A9B9-AB38526E0823}" type="pres">
      <dgm:prSet presAssocID="{25E78636-8DCE-D24A-B933-ABD10E839365}" presName="hierChild2" presStyleCnt="0"/>
      <dgm:spPr/>
    </dgm:pt>
    <dgm:pt modelId="{E2BF0D7C-B3A6-7E45-930E-6C82E4BA1CC1}" type="pres">
      <dgm:prSet presAssocID="{D8764501-1807-6941-BD0E-C35CBAD92DAD}" presName="Name37" presStyleLbl="parChTrans1D2" presStyleIdx="0" presStyleCnt="4"/>
      <dgm:spPr/>
      <dgm:t>
        <a:bodyPr/>
        <a:lstStyle/>
        <a:p>
          <a:endParaRPr lang="en-US"/>
        </a:p>
      </dgm:t>
    </dgm:pt>
    <dgm:pt modelId="{24AB8A2D-BB87-D947-A821-460B5F7D42F4}" type="pres">
      <dgm:prSet presAssocID="{7C9CDE72-CD4C-AE48-B8C5-22E4769F4C5E}" presName="hierRoot2" presStyleCnt="0">
        <dgm:presLayoutVars>
          <dgm:hierBranch val="init"/>
        </dgm:presLayoutVars>
      </dgm:prSet>
      <dgm:spPr/>
    </dgm:pt>
    <dgm:pt modelId="{66D2212B-B18D-6A4A-812D-9E24EC98ED36}" type="pres">
      <dgm:prSet presAssocID="{7C9CDE72-CD4C-AE48-B8C5-22E4769F4C5E}" presName="rootComposite" presStyleCnt="0"/>
      <dgm:spPr/>
    </dgm:pt>
    <dgm:pt modelId="{6E33214A-5122-1842-9A75-65669EC70ABA}" type="pres">
      <dgm:prSet presAssocID="{7C9CDE72-CD4C-AE48-B8C5-22E4769F4C5E}" presName="rootText" presStyleLbl="node2" presStyleIdx="0" presStyleCnt="4" custScaleX="141311" custScaleY="94943" custLinFactNeighborX="-44425" custLinFactNeighborY="-1379">
        <dgm:presLayoutVars>
          <dgm:chPref val="3"/>
        </dgm:presLayoutVars>
      </dgm:prSet>
      <dgm:spPr/>
      <dgm:t>
        <a:bodyPr/>
        <a:lstStyle/>
        <a:p>
          <a:endParaRPr lang="en-US"/>
        </a:p>
      </dgm:t>
    </dgm:pt>
    <dgm:pt modelId="{8A9E75B0-3D40-6141-AB8C-3A73F3A00232}" type="pres">
      <dgm:prSet presAssocID="{7C9CDE72-CD4C-AE48-B8C5-22E4769F4C5E}" presName="rootConnector" presStyleLbl="node2" presStyleIdx="0" presStyleCnt="4"/>
      <dgm:spPr/>
      <dgm:t>
        <a:bodyPr/>
        <a:lstStyle/>
        <a:p>
          <a:endParaRPr lang="en-US"/>
        </a:p>
      </dgm:t>
    </dgm:pt>
    <dgm:pt modelId="{36226977-7537-184D-B86C-8A3801278393}" type="pres">
      <dgm:prSet presAssocID="{7C9CDE72-CD4C-AE48-B8C5-22E4769F4C5E}" presName="hierChild4" presStyleCnt="0"/>
      <dgm:spPr/>
    </dgm:pt>
    <dgm:pt modelId="{D7CAF9BB-92FA-B84C-AD97-F4345089E293}" type="pres">
      <dgm:prSet presAssocID="{8CFC615D-8349-1A40-A639-500E6D3335C3}" presName="Name37" presStyleLbl="parChTrans1D3" presStyleIdx="0" presStyleCnt="12"/>
      <dgm:spPr/>
      <dgm:t>
        <a:bodyPr/>
        <a:lstStyle/>
        <a:p>
          <a:endParaRPr lang="en-US"/>
        </a:p>
      </dgm:t>
    </dgm:pt>
    <dgm:pt modelId="{8A5133F8-6FEF-D54D-94DA-A3A08D8241F7}" type="pres">
      <dgm:prSet presAssocID="{8EAB279D-AED9-0348-B5BD-4AF2DFAE252F}" presName="hierRoot2" presStyleCnt="0">
        <dgm:presLayoutVars>
          <dgm:hierBranch val="init"/>
        </dgm:presLayoutVars>
      </dgm:prSet>
      <dgm:spPr/>
    </dgm:pt>
    <dgm:pt modelId="{43DFE34C-D868-7849-B451-B62CBFE6AFAD}" type="pres">
      <dgm:prSet presAssocID="{8EAB279D-AED9-0348-B5BD-4AF2DFAE252F}" presName="rootComposite" presStyleCnt="0"/>
      <dgm:spPr/>
    </dgm:pt>
    <dgm:pt modelId="{77D0EBBD-BDFF-4A4F-963C-3DC39B02485D}" type="pres">
      <dgm:prSet presAssocID="{8EAB279D-AED9-0348-B5BD-4AF2DFAE252F}" presName="rootText" presStyleLbl="node3" presStyleIdx="0" presStyleCnt="12" custScaleX="141311" custScaleY="94943" custLinFactNeighborX="-50040">
        <dgm:presLayoutVars>
          <dgm:chPref val="3"/>
        </dgm:presLayoutVars>
      </dgm:prSet>
      <dgm:spPr/>
      <dgm:t>
        <a:bodyPr/>
        <a:lstStyle/>
        <a:p>
          <a:endParaRPr lang="en-US"/>
        </a:p>
      </dgm:t>
    </dgm:pt>
    <dgm:pt modelId="{8B20036D-B63B-F645-8B6A-49B70E3596BF}" type="pres">
      <dgm:prSet presAssocID="{8EAB279D-AED9-0348-B5BD-4AF2DFAE252F}" presName="rootConnector" presStyleLbl="node3" presStyleIdx="0" presStyleCnt="12"/>
      <dgm:spPr/>
      <dgm:t>
        <a:bodyPr/>
        <a:lstStyle/>
        <a:p>
          <a:endParaRPr lang="en-US"/>
        </a:p>
      </dgm:t>
    </dgm:pt>
    <dgm:pt modelId="{B0E1F5DB-9B5B-F949-9FE0-D75A0A536302}" type="pres">
      <dgm:prSet presAssocID="{8EAB279D-AED9-0348-B5BD-4AF2DFAE252F}" presName="hierChild4" presStyleCnt="0"/>
      <dgm:spPr/>
    </dgm:pt>
    <dgm:pt modelId="{77392084-DA79-B144-9ED5-C63EFD568420}" type="pres">
      <dgm:prSet presAssocID="{8EAB279D-AED9-0348-B5BD-4AF2DFAE252F}" presName="hierChild5" presStyleCnt="0"/>
      <dgm:spPr/>
    </dgm:pt>
    <dgm:pt modelId="{ABB98C4F-6F36-564B-B8A6-09B66387CA88}" type="pres">
      <dgm:prSet presAssocID="{2B545186-EEE6-FE4B-8CE2-EECAB5C22DA9}" presName="Name37" presStyleLbl="parChTrans1D3" presStyleIdx="1" presStyleCnt="12"/>
      <dgm:spPr/>
      <dgm:t>
        <a:bodyPr/>
        <a:lstStyle/>
        <a:p>
          <a:endParaRPr lang="en-US"/>
        </a:p>
      </dgm:t>
    </dgm:pt>
    <dgm:pt modelId="{282E01DF-9A58-484C-BB51-1F7482650BED}" type="pres">
      <dgm:prSet presAssocID="{81270E82-81D3-5A40-88B2-6320EC93E537}" presName="hierRoot2" presStyleCnt="0">
        <dgm:presLayoutVars>
          <dgm:hierBranch val="init"/>
        </dgm:presLayoutVars>
      </dgm:prSet>
      <dgm:spPr/>
    </dgm:pt>
    <dgm:pt modelId="{0623CCE0-1CFA-934A-A14A-C7635BAAF88D}" type="pres">
      <dgm:prSet presAssocID="{81270E82-81D3-5A40-88B2-6320EC93E537}" presName="rootComposite" presStyleCnt="0"/>
      <dgm:spPr/>
    </dgm:pt>
    <dgm:pt modelId="{08396B18-AF1D-2045-8439-D65C50E70B89}" type="pres">
      <dgm:prSet presAssocID="{81270E82-81D3-5A40-88B2-6320EC93E537}" presName="rootText" presStyleLbl="node3" presStyleIdx="1" presStyleCnt="12" custScaleX="141311" custScaleY="94943" custLinFactNeighborX="-50040">
        <dgm:presLayoutVars>
          <dgm:chPref val="3"/>
        </dgm:presLayoutVars>
      </dgm:prSet>
      <dgm:spPr/>
      <dgm:t>
        <a:bodyPr/>
        <a:lstStyle/>
        <a:p>
          <a:endParaRPr lang="en-US"/>
        </a:p>
      </dgm:t>
    </dgm:pt>
    <dgm:pt modelId="{BECC0B2D-0802-6346-8998-954FB9DB2670}" type="pres">
      <dgm:prSet presAssocID="{81270E82-81D3-5A40-88B2-6320EC93E537}" presName="rootConnector" presStyleLbl="node3" presStyleIdx="1" presStyleCnt="12"/>
      <dgm:spPr/>
      <dgm:t>
        <a:bodyPr/>
        <a:lstStyle/>
        <a:p>
          <a:endParaRPr lang="en-US"/>
        </a:p>
      </dgm:t>
    </dgm:pt>
    <dgm:pt modelId="{8C55E5E0-188A-B848-AD05-27CE5FF807B1}" type="pres">
      <dgm:prSet presAssocID="{81270E82-81D3-5A40-88B2-6320EC93E537}" presName="hierChild4" presStyleCnt="0"/>
      <dgm:spPr/>
    </dgm:pt>
    <dgm:pt modelId="{118F0272-4291-354D-BA71-7FB43B052F37}" type="pres">
      <dgm:prSet presAssocID="{81270E82-81D3-5A40-88B2-6320EC93E537}" presName="hierChild5" presStyleCnt="0"/>
      <dgm:spPr/>
    </dgm:pt>
    <dgm:pt modelId="{91E509AB-AD24-D844-8730-C29D1B188C0E}" type="pres">
      <dgm:prSet presAssocID="{0B778AF7-87BF-6D49-A5C0-BEEB71A6928F}" presName="Name37" presStyleLbl="parChTrans1D3" presStyleIdx="2" presStyleCnt="12"/>
      <dgm:spPr/>
      <dgm:t>
        <a:bodyPr/>
        <a:lstStyle/>
        <a:p>
          <a:endParaRPr lang="en-US"/>
        </a:p>
      </dgm:t>
    </dgm:pt>
    <dgm:pt modelId="{34E330A5-F9F2-4344-9E44-3A98D5BB27FF}" type="pres">
      <dgm:prSet presAssocID="{AAAA0F3F-ABA0-6444-B96F-175691813A02}" presName="hierRoot2" presStyleCnt="0">
        <dgm:presLayoutVars>
          <dgm:hierBranch val="init"/>
        </dgm:presLayoutVars>
      </dgm:prSet>
      <dgm:spPr/>
    </dgm:pt>
    <dgm:pt modelId="{B08650FE-C940-2B44-83AE-6B38C5321A72}" type="pres">
      <dgm:prSet presAssocID="{AAAA0F3F-ABA0-6444-B96F-175691813A02}" presName="rootComposite" presStyleCnt="0"/>
      <dgm:spPr/>
    </dgm:pt>
    <dgm:pt modelId="{12173B35-4BE4-C344-827C-70A09C2C864B}" type="pres">
      <dgm:prSet presAssocID="{AAAA0F3F-ABA0-6444-B96F-175691813A02}" presName="rootText" presStyleLbl="node3" presStyleIdx="2" presStyleCnt="12" custScaleX="141311" custScaleY="94943" custLinFactNeighborX="-50040">
        <dgm:presLayoutVars>
          <dgm:chPref val="3"/>
        </dgm:presLayoutVars>
      </dgm:prSet>
      <dgm:spPr/>
      <dgm:t>
        <a:bodyPr/>
        <a:lstStyle/>
        <a:p>
          <a:endParaRPr lang="en-US"/>
        </a:p>
      </dgm:t>
    </dgm:pt>
    <dgm:pt modelId="{8E2DC4DE-374F-B148-860F-5512DDC17E4A}" type="pres">
      <dgm:prSet presAssocID="{AAAA0F3F-ABA0-6444-B96F-175691813A02}" presName="rootConnector" presStyleLbl="node3" presStyleIdx="2" presStyleCnt="12"/>
      <dgm:spPr/>
      <dgm:t>
        <a:bodyPr/>
        <a:lstStyle/>
        <a:p>
          <a:endParaRPr lang="en-US"/>
        </a:p>
      </dgm:t>
    </dgm:pt>
    <dgm:pt modelId="{26FD5E79-D2CF-1447-8D7E-9C9DC0FC3194}" type="pres">
      <dgm:prSet presAssocID="{AAAA0F3F-ABA0-6444-B96F-175691813A02}" presName="hierChild4" presStyleCnt="0"/>
      <dgm:spPr/>
    </dgm:pt>
    <dgm:pt modelId="{C5A46AB9-7527-F346-B7E8-7238D32C97E5}" type="pres">
      <dgm:prSet presAssocID="{AAAA0F3F-ABA0-6444-B96F-175691813A02}" presName="hierChild5" presStyleCnt="0"/>
      <dgm:spPr/>
    </dgm:pt>
    <dgm:pt modelId="{446A5DF9-2573-2D40-8402-FFF3DFFBDF8F}" type="pres">
      <dgm:prSet presAssocID="{7C9CDE72-CD4C-AE48-B8C5-22E4769F4C5E}" presName="hierChild5" presStyleCnt="0"/>
      <dgm:spPr/>
    </dgm:pt>
    <dgm:pt modelId="{C9A685AA-13D4-D246-BEC3-ABA6827A6A2E}" type="pres">
      <dgm:prSet presAssocID="{12ED23A9-AEAB-C544-93C5-FC6FB4F54C2C}" presName="Name37" presStyleLbl="parChTrans1D2" presStyleIdx="1" presStyleCnt="4"/>
      <dgm:spPr/>
      <dgm:t>
        <a:bodyPr/>
        <a:lstStyle/>
        <a:p>
          <a:endParaRPr lang="en-US"/>
        </a:p>
      </dgm:t>
    </dgm:pt>
    <dgm:pt modelId="{2FC7896E-4C08-9E4D-9948-A85386F66E0E}" type="pres">
      <dgm:prSet presAssocID="{263CDBC8-F5F8-A747-9CD0-9AEECB413B67}" presName="hierRoot2" presStyleCnt="0">
        <dgm:presLayoutVars>
          <dgm:hierBranch val="init"/>
        </dgm:presLayoutVars>
      </dgm:prSet>
      <dgm:spPr/>
    </dgm:pt>
    <dgm:pt modelId="{4D6E3A70-18BD-7D46-96E9-CECBA6BF0FB7}" type="pres">
      <dgm:prSet presAssocID="{263CDBC8-F5F8-A747-9CD0-9AEECB413B67}" presName="rootComposite" presStyleCnt="0"/>
      <dgm:spPr/>
    </dgm:pt>
    <dgm:pt modelId="{BCA91BDD-8535-1344-90B3-25F94AD5902B}" type="pres">
      <dgm:prSet presAssocID="{263CDBC8-F5F8-A747-9CD0-9AEECB413B67}" presName="rootText" presStyleLbl="node2" presStyleIdx="1" presStyleCnt="4" custScaleX="141311" custScaleY="94943" custLinFactNeighborX="-8354" custLinFactNeighborY="-1062">
        <dgm:presLayoutVars>
          <dgm:chPref val="3"/>
        </dgm:presLayoutVars>
      </dgm:prSet>
      <dgm:spPr/>
      <dgm:t>
        <a:bodyPr/>
        <a:lstStyle/>
        <a:p>
          <a:endParaRPr lang="en-US"/>
        </a:p>
      </dgm:t>
    </dgm:pt>
    <dgm:pt modelId="{BAB22AEA-1AE4-8343-B834-538B9CC4734A}" type="pres">
      <dgm:prSet presAssocID="{263CDBC8-F5F8-A747-9CD0-9AEECB413B67}" presName="rootConnector" presStyleLbl="node2" presStyleIdx="1" presStyleCnt="4"/>
      <dgm:spPr/>
      <dgm:t>
        <a:bodyPr/>
        <a:lstStyle/>
        <a:p>
          <a:endParaRPr lang="en-US"/>
        </a:p>
      </dgm:t>
    </dgm:pt>
    <dgm:pt modelId="{CAA7B87D-ECEF-7D42-B22E-CD90E7EFC7B8}" type="pres">
      <dgm:prSet presAssocID="{263CDBC8-F5F8-A747-9CD0-9AEECB413B67}" presName="hierChild4" presStyleCnt="0"/>
      <dgm:spPr/>
    </dgm:pt>
    <dgm:pt modelId="{2B6F555E-72C1-FE4C-9E99-D2812458E324}" type="pres">
      <dgm:prSet presAssocID="{B01FA0E7-447C-F049-8260-E3659EF52262}" presName="Name37" presStyleLbl="parChTrans1D3" presStyleIdx="3" presStyleCnt="12"/>
      <dgm:spPr/>
      <dgm:t>
        <a:bodyPr/>
        <a:lstStyle/>
        <a:p>
          <a:endParaRPr lang="en-US"/>
        </a:p>
      </dgm:t>
    </dgm:pt>
    <dgm:pt modelId="{F6D1B4F4-5FF5-1F47-8FF3-63A2028B309A}" type="pres">
      <dgm:prSet presAssocID="{59221507-C782-F34A-95D1-718A33832F68}" presName="hierRoot2" presStyleCnt="0">
        <dgm:presLayoutVars>
          <dgm:hierBranch val="init"/>
        </dgm:presLayoutVars>
      </dgm:prSet>
      <dgm:spPr/>
    </dgm:pt>
    <dgm:pt modelId="{24EB12AE-7EC6-7744-8261-713BF6A9F1BA}" type="pres">
      <dgm:prSet presAssocID="{59221507-C782-F34A-95D1-718A33832F68}" presName="rootComposite" presStyleCnt="0"/>
      <dgm:spPr/>
    </dgm:pt>
    <dgm:pt modelId="{2B11DCD8-7BF5-4641-867D-DB053C5AA0BD}" type="pres">
      <dgm:prSet presAssocID="{59221507-C782-F34A-95D1-718A33832F68}" presName="rootText" presStyleLbl="node3" presStyleIdx="3" presStyleCnt="12" custScaleX="141311" custScaleY="94943" custLinFactNeighborX="-14003" custLinFactNeighborY="-1279">
        <dgm:presLayoutVars>
          <dgm:chPref val="3"/>
        </dgm:presLayoutVars>
      </dgm:prSet>
      <dgm:spPr/>
      <dgm:t>
        <a:bodyPr/>
        <a:lstStyle/>
        <a:p>
          <a:endParaRPr lang="en-US"/>
        </a:p>
      </dgm:t>
    </dgm:pt>
    <dgm:pt modelId="{D741A80D-E0B8-FE42-AD4A-EFE3AE53DE8A}" type="pres">
      <dgm:prSet presAssocID="{59221507-C782-F34A-95D1-718A33832F68}" presName="rootConnector" presStyleLbl="node3" presStyleIdx="3" presStyleCnt="12"/>
      <dgm:spPr/>
      <dgm:t>
        <a:bodyPr/>
        <a:lstStyle/>
        <a:p>
          <a:endParaRPr lang="en-US"/>
        </a:p>
      </dgm:t>
    </dgm:pt>
    <dgm:pt modelId="{98C5690C-C9F0-2644-8991-367A89DB3356}" type="pres">
      <dgm:prSet presAssocID="{59221507-C782-F34A-95D1-718A33832F68}" presName="hierChild4" presStyleCnt="0"/>
      <dgm:spPr/>
    </dgm:pt>
    <dgm:pt modelId="{57D1D2D3-E24D-0949-B5C1-1B99F5114B62}" type="pres">
      <dgm:prSet presAssocID="{59221507-C782-F34A-95D1-718A33832F68}" presName="hierChild5" presStyleCnt="0"/>
      <dgm:spPr/>
    </dgm:pt>
    <dgm:pt modelId="{3736DCDC-64CE-6446-A027-39992AB55BC4}" type="pres">
      <dgm:prSet presAssocID="{DC9456E5-3A84-4D45-9D94-4CFDE8539B23}" presName="Name37" presStyleLbl="parChTrans1D3" presStyleIdx="4" presStyleCnt="12"/>
      <dgm:spPr/>
      <dgm:t>
        <a:bodyPr/>
        <a:lstStyle/>
        <a:p>
          <a:endParaRPr lang="en-US"/>
        </a:p>
      </dgm:t>
    </dgm:pt>
    <dgm:pt modelId="{B85FBD63-0F37-2244-AC6D-752A9AD524C4}" type="pres">
      <dgm:prSet presAssocID="{60486E55-72F7-9B40-B1B7-0B29D2C38267}" presName="hierRoot2" presStyleCnt="0">
        <dgm:presLayoutVars>
          <dgm:hierBranch val="init"/>
        </dgm:presLayoutVars>
      </dgm:prSet>
      <dgm:spPr/>
    </dgm:pt>
    <dgm:pt modelId="{D1FA3B28-6DC9-C242-BD4B-DCCFEA4DDA6D}" type="pres">
      <dgm:prSet presAssocID="{60486E55-72F7-9B40-B1B7-0B29D2C38267}" presName="rootComposite" presStyleCnt="0"/>
      <dgm:spPr/>
    </dgm:pt>
    <dgm:pt modelId="{4040CFE0-00CE-4849-9934-C6F00258B720}" type="pres">
      <dgm:prSet presAssocID="{60486E55-72F7-9B40-B1B7-0B29D2C38267}" presName="rootText" presStyleLbl="node3" presStyleIdx="4" presStyleCnt="12" custScaleX="141311" custScaleY="94943" custLinFactNeighborX="-14003" custLinFactNeighborY="-1279">
        <dgm:presLayoutVars>
          <dgm:chPref val="3"/>
        </dgm:presLayoutVars>
      </dgm:prSet>
      <dgm:spPr/>
      <dgm:t>
        <a:bodyPr/>
        <a:lstStyle/>
        <a:p>
          <a:endParaRPr lang="en-US"/>
        </a:p>
      </dgm:t>
    </dgm:pt>
    <dgm:pt modelId="{E15FCB89-A929-6D45-AE97-96E7550B6E68}" type="pres">
      <dgm:prSet presAssocID="{60486E55-72F7-9B40-B1B7-0B29D2C38267}" presName="rootConnector" presStyleLbl="node3" presStyleIdx="4" presStyleCnt="12"/>
      <dgm:spPr/>
      <dgm:t>
        <a:bodyPr/>
        <a:lstStyle/>
        <a:p>
          <a:endParaRPr lang="en-US"/>
        </a:p>
      </dgm:t>
    </dgm:pt>
    <dgm:pt modelId="{617A0BB5-0B5A-0149-9C4F-2BC0E7E78112}" type="pres">
      <dgm:prSet presAssocID="{60486E55-72F7-9B40-B1B7-0B29D2C38267}" presName="hierChild4" presStyleCnt="0"/>
      <dgm:spPr/>
    </dgm:pt>
    <dgm:pt modelId="{79AA51B8-10F4-A346-81DC-363F57C5493D}" type="pres">
      <dgm:prSet presAssocID="{60486E55-72F7-9B40-B1B7-0B29D2C38267}" presName="hierChild5" presStyleCnt="0"/>
      <dgm:spPr/>
    </dgm:pt>
    <dgm:pt modelId="{28D82909-607D-464B-B54D-B25F85B4C29B}" type="pres">
      <dgm:prSet presAssocID="{4A2BB671-29DC-2F4B-8B5B-BC77E7D1D990}" presName="Name37" presStyleLbl="parChTrans1D3" presStyleIdx="5" presStyleCnt="12"/>
      <dgm:spPr/>
      <dgm:t>
        <a:bodyPr/>
        <a:lstStyle/>
        <a:p>
          <a:endParaRPr lang="en-US"/>
        </a:p>
      </dgm:t>
    </dgm:pt>
    <dgm:pt modelId="{1CF55D1A-5528-F84B-9000-E609AAFE311C}" type="pres">
      <dgm:prSet presAssocID="{5CAC984D-FEA6-4542-BFCF-41E682A5D94C}" presName="hierRoot2" presStyleCnt="0">
        <dgm:presLayoutVars>
          <dgm:hierBranch val="init"/>
        </dgm:presLayoutVars>
      </dgm:prSet>
      <dgm:spPr/>
    </dgm:pt>
    <dgm:pt modelId="{04597167-42CB-EB40-844D-C2D55F733767}" type="pres">
      <dgm:prSet presAssocID="{5CAC984D-FEA6-4542-BFCF-41E682A5D94C}" presName="rootComposite" presStyleCnt="0"/>
      <dgm:spPr/>
    </dgm:pt>
    <dgm:pt modelId="{03438628-22C6-3F43-A0A7-ABE18C703633}" type="pres">
      <dgm:prSet presAssocID="{5CAC984D-FEA6-4542-BFCF-41E682A5D94C}" presName="rootText" presStyleLbl="node3" presStyleIdx="5" presStyleCnt="12" custScaleX="141311" custScaleY="94943" custLinFactNeighborX="-14003" custLinFactNeighborY="-1279">
        <dgm:presLayoutVars>
          <dgm:chPref val="3"/>
        </dgm:presLayoutVars>
      </dgm:prSet>
      <dgm:spPr/>
      <dgm:t>
        <a:bodyPr/>
        <a:lstStyle/>
        <a:p>
          <a:endParaRPr lang="en-US"/>
        </a:p>
      </dgm:t>
    </dgm:pt>
    <dgm:pt modelId="{0313D914-E5F5-DF4E-8C5B-71E4E083A775}" type="pres">
      <dgm:prSet presAssocID="{5CAC984D-FEA6-4542-BFCF-41E682A5D94C}" presName="rootConnector" presStyleLbl="node3" presStyleIdx="5" presStyleCnt="12"/>
      <dgm:spPr/>
      <dgm:t>
        <a:bodyPr/>
        <a:lstStyle/>
        <a:p>
          <a:endParaRPr lang="en-US"/>
        </a:p>
      </dgm:t>
    </dgm:pt>
    <dgm:pt modelId="{05B73170-ACA0-344A-B70E-A0F5E59480C0}" type="pres">
      <dgm:prSet presAssocID="{5CAC984D-FEA6-4542-BFCF-41E682A5D94C}" presName="hierChild4" presStyleCnt="0"/>
      <dgm:spPr/>
    </dgm:pt>
    <dgm:pt modelId="{2E81DE01-97C0-2846-B534-002713E61598}" type="pres">
      <dgm:prSet presAssocID="{5CAC984D-FEA6-4542-BFCF-41E682A5D94C}" presName="hierChild5" presStyleCnt="0"/>
      <dgm:spPr/>
    </dgm:pt>
    <dgm:pt modelId="{C8AD5E73-5907-AA4C-8882-9D6FFB42E528}" type="pres">
      <dgm:prSet presAssocID="{263CDBC8-F5F8-A747-9CD0-9AEECB413B67}" presName="hierChild5" presStyleCnt="0"/>
      <dgm:spPr/>
    </dgm:pt>
    <dgm:pt modelId="{B4AB84C9-8E49-A642-9DB8-1B4FD118A76B}" type="pres">
      <dgm:prSet presAssocID="{5DE0A094-68B9-754B-BDD4-6A91B75C4FE9}" presName="Name37" presStyleLbl="parChTrans1D2" presStyleIdx="2" presStyleCnt="4"/>
      <dgm:spPr/>
      <dgm:t>
        <a:bodyPr/>
        <a:lstStyle/>
        <a:p>
          <a:endParaRPr lang="en-US"/>
        </a:p>
      </dgm:t>
    </dgm:pt>
    <dgm:pt modelId="{E7F705C1-695C-5E40-A9FD-26778B67F2CD}" type="pres">
      <dgm:prSet presAssocID="{DCB6D5CE-570F-8742-BE38-9CB5DDE97B03}" presName="hierRoot2" presStyleCnt="0">
        <dgm:presLayoutVars>
          <dgm:hierBranch val="init"/>
        </dgm:presLayoutVars>
      </dgm:prSet>
      <dgm:spPr/>
    </dgm:pt>
    <dgm:pt modelId="{4C6E68AD-0F6A-5F47-9CC2-4FA9F9F5D527}" type="pres">
      <dgm:prSet presAssocID="{DCB6D5CE-570F-8742-BE38-9CB5DDE97B03}" presName="rootComposite" presStyleCnt="0"/>
      <dgm:spPr/>
    </dgm:pt>
    <dgm:pt modelId="{183DD223-F640-E94B-A2F7-606BF014293E}" type="pres">
      <dgm:prSet presAssocID="{DCB6D5CE-570F-8742-BE38-9CB5DDE97B03}" presName="rootText" presStyleLbl="node2" presStyleIdx="2" presStyleCnt="4" custScaleX="141311" custScaleY="94943" custLinFactNeighborX="25214" custLinFactNeighborY="-976">
        <dgm:presLayoutVars>
          <dgm:chPref val="3"/>
        </dgm:presLayoutVars>
      </dgm:prSet>
      <dgm:spPr/>
      <dgm:t>
        <a:bodyPr/>
        <a:lstStyle/>
        <a:p>
          <a:endParaRPr lang="en-US"/>
        </a:p>
      </dgm:t>
    </dgm:pt>
    <dgm:pt modelId="{2EE97BC2-F331-8347-B35E-5A12FE798582}" type="pres">
      <dgm:prSet presAssocID="{DCB6D5CE-570F-8742-BE38-9CB5DDE97B03}" presName="rootConnector" presStyleLbl="node2" presStyleIdx="2" presStyleCnt="4"/>
      <dgm:spPr/>
      <dgm:t>
        <a:bodyPr/>
        <a:lstStyle/>
        <a:p>
          <a:endParaRPr lang="en-US"/>
        </a:p>
      </dgm:t>
    </dgm:pt>
    <dgm:pt modelId="{D38A8B12-F18E-674D-B20D-535B597A3E8B}" type="pres">
      <dgm:prSet presAssocID="{DCB6D5CE-570F-8742-BE38-9CB5DDE97B03}" presName="hierChild4" presStyleCnt="0"/>
      <dgm:spPr/>
    </dgm:pt>
    <dgm:pt modelId="{D51B729F-C5BE-C942-8761-B7796517FF8E}" type="pres">
      <dgm:prSet presAssocID="{9C7A71E0-280A-D046-A18D-77D1452E9357}" presName="Name37" presStyleLbl="parChTrans1D3" presStyleIdx="6" presStyleCnt="12"/>
      <dgm:spPr/>
      <dgm:t>
        <a:bodyPr/>
        <a:lstStyle/>
        <a:p>
          <a:endParaRPr lang="en-US"/>
        </a:p>
      </dgm:t>
    </dgm:pt>
    <dgm:pt modelId="{879BA0F1-655F-3444-BBEC-BB2496803620}" type="pres">
      <dgm:prSet presAssocID="{90271E68-39DF-3B4B-9C7A-44B1936811F3}" presName="hierRoot2" presStyleCnt="0">
        <dgm:presLayoutVars>
          <dgm:hierBranch val="init"/>
        </dgm:presLayoutVars>
      </dgm:prSet>
      <dgm:spPr/>
    </dgm:pt>
    <dgm:pt modelId="{A0467EE3-2896-274D-88C6-E4808C2D7CBB}" type="pres">
      <dgm:prSet presAssocID="{90271E68-39DF-3B4B-9C7A-44B1936811F3}" presName="rootComposite" presStyleCnt="0"/>
      <dgm:spPr/>
    </dgm:pt>
    <dgm:pt modelId="{9F3D44F5-C6CD-3640-AE39-45903C73CBD3}" type="pres">
      <dgm:prSet presAssocID="{90271E68-39DF-3B4B-9C7A-44B1936811F3}" presName="rootText" presStyleLbl="node3" presStyleIdx="6" presStyleCnt="12" custScaleX="141311" custScaleY="94943" custLinFactNeighborX="25214" custLinFactNeighborY="-1279">
        <dgm:presLayoutVars>
          <dgm:chPref val="3"/>
        </dgm:presLayoutVars>
      </dgm:prSet>
      <dgm:spPr/>
      <dgm:t>
        <a:bodyPr/>
        <a:lstStyle/>
        <a:p>
          <a:endParaRPr lang="en-US"/>
        </a:p>
      </dgm:t>
    </dgm:pt>
    <dgm:pt modelId="{DB35FBBE-F408-5D47-91B5-1772A223FB58}" type="pres">
      <dgm:prSet presAssocID="{90271E68-39DF-3B4B-9C7A-44B1936811F3}" presName="rootConnector" presStyleLbl="node3" presStyleIdx="6" presStyleCnt="12"/>
      <dgm:spPr/>
      <dgm:t>
        <a:bodyPr/>
        <a:lstStyle/>
        <a:p>
          <a:endParaRPr lang="en-US"/>
        </a:p>
      </dgm:t>
    </dgm:pt>
    <dgm:pt modelId="{E9DDE915-3587-4D47-AC1E-57DA46939E60}" type="pres">
      <dgm:prSet presAssocID="{90271E68-39DF-3B4B-9C7A-44B1936811F3}" presName="hierChild4" presStyleCnt="0"/>
      <dgm:spPr/>
    </dgm:pt>
    <dgm:pt modelId="{42550050-363E-3B4D-A564-34E41C2FAF0D}" type="pres">
      <dgm:prSet presAssocID="{90271E68-39DF-3B4B-9C7A-44B1936811F3}" presName="hierChild5" presStyleCnt="0"/>
      <dgm:spPr/>
    </dgm:pt>
    <dgm:pt modelId="{1682DFCE-001E-0441-BD15-09A702ADE668}" type="pres">
      <dgm:prSet presAssocID="{852C061F-F2D3-354C-9392-986DC3FE70A1}" presName="Name37" presStyleLbl="parChTrans1D3" presStyleIdx="7" presStyleCnt="12"/>
      <dgm:spPr/>
      <dgm:t>
        <a:bodyPr/>
        <a:lstStyle/>
        <a:p>
          <a:endParaRPr lang="en-US"/>
        </a:p>
      </dgm:t>
    </dgm:pt>
    <dgm:pt modelId="{9D7F1BCE-2596-9B4F-8C05-B110146C1322}" type="pres">
      <dgm:prSet presAssocID="{41183152-266B-AC44-AED3-4288C920B642}" presName="hierRoot2" presStyleCnt="0">
        <dgm:presLayoutVars>
          <dgm:hierBranch val="init"/>
        </dgm:presLayoutVars>
      </dgm:prSet>
      <dgm:spPr/>
    </dgm:pt>
    <dgm:pt modelId="{4FE56D04-131A-654B-BBBF-59CF326E4481}" type="pres">
      <dgm:prSet presAssocID="{41183152-266B-AC44-AED3-4288C920B642}" presName="rootComposite" presStyleCnt="0"/>
      <dgm:spPr/>
    </dgm:pt>
    <dgm:pt modelId="{FB4BBE72-9DEA-B54F-86FA-51BAC495A0CE}" type="pres">
      <dgm:prSet presAssocID="{41183152-266B-AC44-AED3-4288C920B642}" presName="rootText" presStyleLbl="node3" presStyleIdx="7" presStyleCnt="12" custScaleX="141311" custScaleY="94943" custLinFactNeighborX="25214" custLinFactNeighborY="-1279">
        <dgm:presLayoutVars>
          <dgm:chPref val="3"/>
        </dgm:presLayoutVars>
      </dgm:prSet>
      <dgm:spPr/>
      <dgm:t>
        <a:bodyPr/>
        <a:lstStyle/>
        <a:p>
          <a:endParaRPr lang="en-US"/>
        </a:p>
      </dgm:t>
    </dgm:pt>
    <dgm:pt modelId="{E9315056-D54B-AF49-9639-5E122982788B}" type="pres">
      <dgm:prSet presAssocID="{41183152-266B-AC44-AED3-4288C920B642}" presName="rootConnector" presStyleLbl="node3" presStyleIdx="7" presStyleCnt="12"/>
      <dgm:spPr/>
      <dgm:t>
        <a:bodyPr/>
        <a:lstStyle/>
        <a:p>
          <a:endParaRPr lang="en-US"/>
        </a:p>
      </dgm:t>
    </dgm:pt>
    <dgm:pt modelId="{AE8E8827-AE47-9D47-9BAD-2CF38A21F61A}" type="pres">
      <dgm:prSet presAssocID="{41183152-266B-AC44-AED3-4288C920B642}" presName="hierChild4" presStyleCnt="0"/>
      <dgm:spPr/>
    </dgm:pt>
    <dgm:pt modelId="{9E9A5AA4-3971-0347-8BA0-5043D691B0BB}" type="pres">
      <dgm:prSet presAssocID="{41183152-266B-AC44-AED3-4288C920B642}" presName="hierChild5" presStyleCnt="0"/>
      <dgm:spPr/>
    </dgm:pt>
    <dgm:pt modelId="{ED4A0516-9A06-6740-BBB2-B85A768BEC99}" type="pres">
      <dgm:prSet presAssocID="{6B645DB7-5B69-A944-A954-63188880B3EE}" presName="Name37" presStyleLbl="parChTrans1D3" presStyleIdx="8" presStyleCnt="12"/>
      <dgm:spPr/>
      <dgm:t>
        <a:bodyPr/>
        <a:lstStyle/>
        <a:p>
          <a:endParaRPr lang="en-US"/>
        </a:p>
      </dgm:t>
    </dgm:pt>
    <dgm:pt modelId="{6C18E5B5-63A8-5345-B964-57A58B83EAE5}" type="pres">
      <dgm:prSet presAssocID="{899EEBCC-EB23-EF44-AE3D-E366AB14F63B}" presName="hierRoot2" presStyleCnt="0">
        <dgm:presLayoutVars>
          <dgm:hierBranch val="init"/>
        </dgm:presLayoutVars>
      </dgm:prSet>
      <dgm:spPr/>
    </dgm:pt>
    <dgm:pt modelId="{DDD3B3DA-4D2A-974B-BE9E-27BE4B657A24}" type="pres">
      <dgm:prSet presAssocID="{899EEBCC-EB23-EF44-AE3D-E366AB14F63B}" presName="rootComposite" presStyleCnt="0"/>
      <dgm:spPr/>
    </dgm:pt>
    <dgm:pt modelId="{BDDF6BE1-5EE5-DF42-8931-83C3F56983EA}" type="pres">
      <dgm:prSet presAssocID="{899EEBCC-EB23-EF44-AE3D-E366AB14F63B}" presName="rootText" presStyleLbl="node3" presStyleIdx="8" presStyleCnt="12" custScaleX="141311" custScaleY="94943" custLinFactNeighborX="25214" custLinFactNeighborY="-1279">
        <dgm:presLayoutVars>
          <dgm:chPref val="3"/>
        </dgm:presLayoutVars>
      </dgm:prSet>
      <dgm:spPr/>
      <dgm:t>
        <a:bodyPr/>
        <a:lstStyle/>
        <a:p>
          <a:endParaRPr lang="en-US"/>
        </a:p>
      </dgm:t>
    </dgm:pt>
    <dgm:pt modelId="{8A6953AA-07C4-4C48-9C0F-E6C18E065DAA}" type="pres">
      <dgm:prSet presAssocID="{899EEBCC-EB23-EF44-AE3D-E366AB14F63B}" presName="rootConnector" presStyleLbl="node3" presStyleIdx="8" presStyleCnt="12"/>
      <dgm:spPr/>
      <dgm:t>
        <a:bodyPr/>
        <a:lstStyle/>
        <a:p>
          <a:endParaRPr lang="en-US"/>
        </a:p>
      </dgm:t>
    </dgm:pt>
    <dgm:pt modelId="{48F6B003-E2C8-B34E-9842-C82869414038}" type="pres">
      <dgm:prSet presAssocID="{899EEBCC-EB23-EF44-AE3D-E366AB14F63B}" presName="hierChild4" presStyleCnt="0"/>
      <dgm:spPr/>
    </dgm:pt>
    <dgm:pt modelId="{777EB7DF-320E-D041-B494-10A1A356329B}" type="pres">
      <dgm:prSet presAssocID="{899EEBCC-EB23-EF44-AE3D-E366AB14F63B}" presName="hierChild5" presStyleCnt="0"/>
      <dgm:spPr/>
    </dgm:pt>
    <dgm:pt modelId="{7594D97B-9F0C-0649-AF45-B2F67691315C}" type="pres">
      <dgm:prSet presAssocID="{DCB6D5CE-570F-8742-BE38-9CB5DDE97B03}" presName="hierChild5" presStyleCnt="0"/>
      <dgm:spPr/>
    </dgm:pt>
    <dgm:pt modelId="{DD93DE0E-8DEE-9549-B192-6F4C4DC0C088}" type="pres">
      <dgm:prSet presAssocID="{FC82D0B6-08FE-1E4E-AC54-AB26C76A64CD}" presName="Name37" presStyleLbl="parChTrans1D2" presStyleIdx="3" presStyleCnt="4"/>
      <dgm:spPr/>
      <dgm:t>
        <a:bodyPr/>
        <a:lstStyle/>
        <a:p>
          <a:endParaRPr lang="en-US"/>
        </a:p>
      </dgm:t>
    </dgm:pt>
    <dgm:pt modelId="{4DF05083-82D9-4F4F-8807-3B840F6B1C1C}" type="pres">
      <dgm:prSet presAssocID="{AFD3E6F3-45F3-3740-83BA-11D356DB0EA3}" presName="hierRoot2" presStyleCnt="0">
        <dgm:presLayoutVars>
          <dgm:hierBranch val="init"/>
        </dgm:presLayoutVars>
      </dgm:prSet>
      <dgm:spPr/>
    </dgm:pt>
    <dgm:pt modelId="{2AD661B4-DE5F-444D-A95E-562C32B7C214}" type="pres">
      <dgm:prSet presAssocID="{AFD3E6F3-45F3-3740-83BA-11D356DB0EA3}" presName="rootComposite" presStyleCnt="0"/>
      <dgm:spPr/>
    </dgm:pt>
    <dgm:pt modelId="{EFD609E1-1623-FB42-8A03-F8F09B10E387}" type="pres">
      <dgm:prSet presAssocID="{AFD3E6F3-45F3-3740-83BA-11D356DB0EA3}" presName="rootText" presStyleLbl="node2" presStyleIdx="3" presStyleCnt="4" custScaleX="141311" custScaleY="94943" custLinFactNeighborX="43200" custLinFactNeighborY="-976">
        <dgm:presLayoutVars>
          <dgm:chPref val="3"/>
        </dgm:presLayoutVars>
      </dgm:prSet>
      <dgm:spPr/>
      <dgm:t>
        <a:bodyPr/>
        <a:lstStyle/>
        <a:p>
          <a:endParaRPr lang="en-US"/>
        </a:p>
      </dgm:t>
    </dgm:pt>
    <dgm:pt modelId="{E93AA6E9-7252-004F-82D4-A0894493FFE4}" type="pres">
      <dgm:prSet presAssocID="{AFD3E6F3-45F3-3740-83BA-11D356DB0EA3}" presName="rootConnector" presStyleLbl="node2" presStyleIdx="3" presStyleCnt="4"/>
      <dgm:spPr/>
      <dgm:t>
        <a:bodyPr/>
        <a:lstStyle/>
        <a:p>
          <a:endParaRPr lang="en-US"/>
        </a:p>
      </dgm:t>
    </dgm:pt>
    <dgm:pt modelId="{B85D0AD7-5202-944D-863D-858CC8092FE8}" type="pres">
      <dgm:prSet presAssocID="{AFD3E6F3-45F3-3740-83BA-11D356DB0EA3}" presName="hierChild4" presStyleCnt="0"/>
      <dgm:spPr/>
    </dgm:pt>
    <dgm:pt modelId="{CB100045-970F-D84C-92FA-EBA270C6BDA1}" type="pres">
      <dgm:prSet presAssocID="{3BBED135-D7C0-6743-9570-B17738D90F7B}" presName="Name37" presStyleLbl="parChTrans1D3" presStyleIdx="9" presStyleCnt="12"/>
      <dgm:spPr/>
      <dgm:t>
        <a:bodyPr/>
        <a:lstStyle/>
        <a:p>
          <a:endParaRPr lang="en-US"/>
        </a:p>
      </dgm:t>
    </dgm:pt>
    <dgm:pt modelId="{18936F21-1619-4B43-B871-2919863ED6D6}" type="pres">
      <dgm:prSet presAssocID="{EE425150-2E93-524A-A070-4F08E6E73079}" presName="hierRoot2" presStyleCnt="0">
        <dgm:presLayoutVars>
          <dgm:hierBranch val="init"/>
        </dgm:presLayoutVars>
      </dgm:prSet>
      <dgm:spPr/>
    </dgm:pt>
    <dgm:pt modelId="{19436661-650F-B946-B9B3-D3454186A4C3}" type="pres">
      <dgm:prSet presAssocID="{EE425150-2E93-524A-A070-4F08E6E73079}" presName="rootComposite" presStyleCnt="0"/>
      <dgm:spPr/>
    </dgm:pt>
    <dgm:pt modelId="{716249DE-628E-074F-86E0-4F46ADAE9362}" type="pres">
      <dgm:prSet presAssocID="{EE425150-2E93-524A-A070-4F08E6E73079}" presName="rootText" presStyleLbl="node3" presStyleIdx="9" presStyleCnt="12" custScaleX="141311" custScaleY="94943" custLinFactNeighborX="83930">
        <dgm:presLayoutVars>
          <dgm:chPref val="3"/>
        </dgm:presLayoutVars>
      </dgm:prSet>
      <dgm:spPr/>
      <dgm:t>
        <a:bodyPr/>
        <a:lstStyle/>
        <a:p>
          <a:endParaRPr lang="en-US"/>
        </a:p>
      </dgm:t>
    </dgm:pt>
    <dgm:pt modelId="{61A162A7-001C-AC43-BF44-8FBCF13085DE}" type="pres">
      <dgm:prSet presAssocID="{EE425150-2E93-524A-A070-4F08E6E73079}" presName="rootConnector" presStyleLbl="node3" presStyleIdx="9" presStyleCnt="12"/>
      <dgm:spPr/>
      <dgm:t>
        <a:bodyPr/>
        <a:lstStyle/>
        <a:p>
          <a:endParaRPr lang="en-US"/>
        </a:p>
      </dgm:t>
    </dgm:pt>
    <dgm:pt modelId="{03E254F8-14D0-C54F-896F-09C4DBC8CED6}" type="pres">
      <dgm:prSet presAssocID="{EE425150-2E93-524A-A070-4F08E6E73079}" presName="hierChild4" presStyleCnt="0"/>
      <dgm:spPr/>
    </dgm:pt>
    <dgm:pt modelId="{597FA7D5-0E81-EA42-9E08-050600ED25B7}" type="pres">
      <dgm:prSet presAssocID="{EE425150-2E93-524A-A070-4F08E6E73079}" presName="hierChild5" presStyleCnt="0"/>
      <dgm:spPr/>
    </dgm:pt>
    <dgm:pt modelId="{3244362F-E957-7F4D-BC9E-86D9774E4FA3}" type="pres">
      <dgm:prSet presAssocID="{CD64E209-0422-3042-8264-BC0D8B14CD5E}" presName="Name37" presStyleLbl="parChTrans1D3" presStyleIdx="10" presStyleCnt="12"/>
      <dgm:spPr/>
      <dgm:t>
        <a:bodyPr/>
        <a:lstStyle/>
        <a:p>
          <a:endParaRPr lang="en-US"/>
        </a:p>
      </dgm:t>
    </dgm:pt>
    <dgm:pt modelId="{FDB9B390-83C4-C844-B43B-19781772E52E}" type="pres">
      <dgm:prSet presAssocID="{4E866817-7489-6040-97F5-C7EFF1A4741B}" presName="hierRoot2" presStyleCnt="0">
        <dgm:presLayoutVars>
          <dgm:hierBranch val="init"/>
        </dgm:presLayoutVars>
      </dgm:prSet>
      <dgm:spPr/>
    </dgm:pt>
    <dgm:pt modelId="{5DE2DB14-9ABF-6B49-B3A2-2FC5684B765C}" type="pres">
      <dgm:prSet presAssocID="{4E866817-7489-6040-97F5-C7EFF1A4741B}" presName="rootComposite" presStyleCnt="0"/>
      <dgm:spPr/>
    </dgm:pt>
    <dgm:pt modelId="{C2EFFB13-DC75-BA42-9BF3-31F3B4C96358}" type="pres">
      <dgm:prSet presAssocID="{4E866817-7489-6040-97F5-C7EFF1A4741B}" presName="rootText" presStyleLbl="node3" presStyleIdx="10" presStyleCnt="12" custScaleX="141311" custScaleY="94943" custLinFactNeighborX="83930">
        <dgm:presLayoutVars>
          <dgm:chPref val="3"/>
        </dgm:presLayoutVars>
      </dgm:prSet>
      <dgm:spPr/>
      <dgm:t>
        <a:bodyPr/>
        <a:lstStyle/>
        <a:p>
          <a:endParaRPr lang="en-US"/>
        </a:p>
      </dgm:t>
    </dgm:pt>
    <dgm:pt modelId="{645BC25B-6A96-3E48-A026-4E59F68197D8}" type="pres">
      <dgm:prSet presAssocID="{4E866817-7489-6040-97F5-C7EFF1A4741B}" presName="rootConnector" presStyleLbl="node3" presStyleIdx="10" presStyleCnt="12"/>
      <dgm:spPr/>
      <dgm:t>
        <a:bodyPr/>
        <a:lstStyle/>
        <a:p>
          <a:endParaRPr lang="en-US"/>
        </a:p>
      </dgm:t>
    </dgm:pt>
    <dgm:pt modelId="{9B1468DA-57A4-7A45-B079-6EB1AE58FAFE}" type="pres">
      <dgm:prSet presAssocID="{4E866817-7489-6040-97F5-C7EFF1A4741B}" presName="hierChild4" presStyleCnt="0"/>
      <dgm:spPr/>
    </dgm:pt>
    <dgm:pt modelId="{9F9ABA66-5845-9846-AC1E-6F00E3E240A8}" type="pres">
      <dgm:prSet presAssocID="{4E866817-7489-6040-97F5-C7EFF1A4741B}" presName="hierChild5" presStyleCnt="0"/>
      <dgm:spPr/>
    </dgm:pt>
    <dgm:pt modelId="{D092680E-CF51-D946-8E2C-077BA3548871}" type="pres">
      <dgm:prSet presAssocID="{6EB7E08A-6F39-E548-9BBA-A8E568A42C99}" presName="Name37" presStyleLbl="parChTrans1D3" presStyleIdx="11" presStyleCnt="12"/>
      <dgm:spPr/>
      <dgm:t>
        <a:bodyPr/>
        <a:lstStyle/>
        <a:p>
          <a:endParaRPr lang="en-US"/>
        </a:p>
      </dgm:t>
    </dgm:pt>
    <dgm:pt modelId="{3A9D7158-D2AA-154E-B22F-98748A1B6194}" type="pres">
      <dgm:prSet presAssocID="{D55341D6-0102-A148-A0B3-E8FC75776BEE}" presName="hierRoot2" presStyleCnt="0">
        <dgm:presLayoutVars>
          <dgm:hierBranch val="init"/>
        </dgm:presLayoutVars>
      </dgm:prSet>
      <dgm:spPr/>
    </dgm:pt>
    <dgm:pt modelId="{7A1F731A-8FDB-FB4A-9EB8-CE05A4643562}" type="pres">
      <dgm:prSet presAssocID="{D55341D6-0102-A148-A0B3-E8FC75776BEE}" presName="rootComposite" presStyleCnt="0"/>
      <dgm:spPr/>
    </dgm:pt>
    <dgm:pt modelId="{FB140955-6D87-2742-96BE-DC4E634217BE}" type="pres">
      <dgm:prSet presAssocID="{D55341D6-0102-A148-A0B3-E8FC75776BEE}" presName="rootText" presStyleLbl="node3" presStyleIdx="11" presStyleCnt="12" custScaleX="141311" custScaleY="94943" custLinFactNeighborX="83930">
        <dgm:presLayoutVars>
          <dgm:chPref val="3"/>
        </dgm:presLayoutVars>
      </dgm:prSet>
      <dgm:spPr/>
      <dgm:t>
        <a:bodyPr/>
        <a:lstStyle/>
        <a:p>
          <a:endParaRPr lang="en-US"/>
        </a:p>
      </dgm:t>
    </dgm:pt>
    <dgm:pt modelId="{947B6C11-EC3D-7C40-A251-27EA070BDE56}" type="pres">
      <dgm:prSet presAssocID="{D55341D6-0102-A148-A0B3-E8FC75776BEE}" presName="rootConnector" presStyleLbl="node3" presStyleIdx="11" presStyleCnt="12"/>
      <dgm:spPr/>
      <dgm:t>
        <a:bodyPr/>
        <a:lstStyle/>
        <a:p>
          <a:endParaRPr lang="en-US"/>
        </a:p>
      </dgm:t>
    </dgm:pt>
    <dgm:pt modelId="{E0D96D0C-8717-2344-8FA3-4E4C98C4CD96}" type="pres">
      <dgm:prSet presAssocID="{D55341D6-0102-A148-A0B3-E8FC75776BEE}" presName="hierChild4" presStyleCnt="0"/>
      <dgm:spPr/>
    </dgm:pt>
    <dgm:pt modelId="{B21C3057-3F80-674E-93A6-6B127F6160F8}" type="pres">
      <dgm:prSet presAssocID="{D55341D6-0102-A148-A0B3-E8FC75776BEE}" presName="hierChild5" presStyleCnt="0"/>
      <dgm:spPr/>
    </dgm:pt>
    <dgm:pt modelId="{03D91725-6EF8-C446-91D2-CE3BAB5CBC4D}" type="pres">
      <dgm:prSet presAssocID="{AFD3E6F3-45F3-3740-83BA-11D356DB0EA3}" presName="hierChild5" presStyleCnt="0"/>
      <dgm:spPr/>
    </dgm:pt>
    <dgm:pt modelId="{22C5FC0B-22C9-864D-8947-F522F56897B8}" type="pres">
      <dgm:prSet presAssocID="{25E78636-8DCE-D24A-B933-ABD10E839365}" presName="hierChild3" presStyleCnt="0"/>
      <dgm:spPr/>
    </dgm:pt>
  </dgm:ptLst>
  <dgm:cxnLst>
    <dgm:cxn modelId="{3CE6B5C9-EF75-874F-AE9F-B0D9B61376BF}" srcId="{7C9CDE72-CD4C-AE48-B8C5-22E4769F4C5E}" destId="{AAAA0F3F-ABA0-6444-B96F-175691813A02}" srcOrd="2" destOrd="0" parTransId="{0B778AF7-87BF-6D49-A5C0-BEEB71A6928F}" sibTransId="{99730087-38A6-B442-AF2B-88BEFBCE551A}"/>
    <dgm:cxn modelId="{B9A35D11-8538-7B42-A6C9-9CC178390E53}" srcId="{AFD3E6F3-45F3-3740-83BA-11D356DB0EA3}" destId="{4E866817-7489-6040-97F5-C7EFF1A4741B}" srcOrd="1" destOrd="0" parTransId="{CD64E209-0422-3042-8264-BC0D8B14CD5E}" sibTransId="{8F02DC9D-9285-C240-90E7-B3954153D931}"/>
    <dgm:cxn modelId="{44E0922A-2613-FF42-A120-78E8ACD98714}" type="presOf" srcId="{852C061F-F2D3-354C-9392-986DC3FE70A1}" destId="{1682DFCE-001E-0441-BD15-09A702ADE668}" srcOrd="0" destOrd="0" presId="urn:microsoft.com/office/officeart/2005/8/layout/orgChart1"/>
    <dgm:cxn modelId="{8C29B303-D73E-064E-9892-3D19D111DDF2}" type="presOf" srcId="{EE425150-2E93-524A-A070-4F08E6E73079}" destId="{61A162A7-001C-AC43-BF44-8FBCF13085DE}" srcOrd="1" destOrd="0" presId="urn:microsoft.com/office/officeart/2005/8/layout/orgChart1"/>
    <dgm:cxn modelId="{6BF8C811-AB6F-AE40-B5A3-CB9EAD434C66}" type="presOf" srcId="{AAAA0F3F-ABA0-6444-B96F-175691813A02}" destId="{12173B35-4BE4-C344-827C-70A09C2C864B}" srcOrd="0" destOrd="0" presId="urn:microsoft.com/office/officeart/2005/8/layout/orgChart1"/>
    <dgm:cxn modelId="{D178997D-9581-C749-A0D7-67963D0EC735}" type="presOf" srcId="{81270E82-81D3-5A40-88B2-6320EC93E537}" destId="{08396B18-AF1D-2045-8439-D65C50E70B89}" srcOrd="0" destOrd="0" presId="urn:microsoft.com/office/officeart/2005/8/layout/orgChart1"/>
    <dgm:cxn modelId="{34E79963-42CE-4E40-B305-B45153B756A6}" type="presOf" srcId="{90271E68-39DF-3B4B-9C7A-44B1936811F3}" destId="{DB35FBBE-F408-5D47-91B5-1772A223FB58}" srcOrd="1" destOrd="0" presId="urn:microsoft.com/office/officeart/2005/8/layout/orgChart1"/>
    <dgm:cxn modelId="{C672D753-3144-B24C-A5B7-7ADA817E0C93}" type="presOf" srcId="{EE425150-2E93-524A-A070-4F08E6E73079}" destId="{716249DE-628E-074F-86E0-4F46ADAE9362}" srcOrd="0" destOrd="0" presId="urn:microsoft.com/office/officeart/2005/8/layout/orgChart1"/>
    <dgm:cxn modelId="{A98A39E2-337F-9649-8968-6B471170C570}" type="presOf" srcId="{AAAA0F3F-ABA0-6444-B96F-175691813A02}" destId="{8E2DC4DE-374F-B148-860F-5512DDC17E4A}" srcOrd="1" destOrd="0" presId="urn:microsoft.com/office/officeart/2005/8/layout/orgChart1"/>
    <dgm:cxn modelId="{7F1560E4-A30E-E044-9020-5B2B74093F9A}" type="presOf" srcId="{4A2BB671-29DC-2F4B-8B5B-BC77E7D1D990}" destId="{28D82909-607D-464B-B54D-B25F85B4C29B}" srcOrd="0" destOrd="0" presId="urn:microsoft.com/office/officeart/2005/8/layout/orgChart1"/>
    <dgm:cxn modelId="{BE125AD8-DF02-CB44-B0F0-6FFD3E0697C1}" srcId="{DCB6D5CE-570F-8742-BE38-9CB5DDE97B03}" destId="{41183152-266B-AC44-AED3-4288C920B642}" srcOrd="1" destOrd="0" parTransId="{852C061F-F2D3-354C-9392-986DC3FE70A1}" sibTransId="{0CEB557F-8369-E049-8C54-B392F87D756C}"/>
    <dgm:cxn modelId="{21DA17FF-0232-1440-AC8C-07B0E5FF51F5}" type="presOf" srcId="{DC9456E5-3A84-4D45-9D94-4CFDE8539B23}" destId="{3736DCDC-64CE-6446-A027-39992AB55BC4}" srcOrd="0" destOrd="0" presId="urn:microsoft.com/office/officeart/2005/8/layout/orgChart1"/>
    <dgm:cxn modelId="{EFE4C0D1-A5A8-8B4A-9DC0-1F9A7BE86B25}" type="presOf" srcId="{899EEBCC-EB23-EF44-AE3D-E366AB14F63B}" destId="{8A6953AA-07C4-4C48-9C0F-E6C18E065DAA}" srcOrd="1" destOrd="0" presId="urn:microsoft.com/office/officeart/2005/8/layout/orgChart1"/>
    <dgm:cxn modelId="{A6E35F46-BB7A-134C-BA08-5E8CBA8D07B8}" type="presOf" srcId="{41183152-266B-AC44-AED3-4288C920B642}" destId="{FB4BBE72-9DEA-B54F-86FA-51BAC495A0CE}" srcOrd="0" destOrd="0" presId="urn:microsoft.com/office/officeart/2005/8/layout/orgChart1"/>
    <dgm:cxn modelId="{CBE9E9DA-6139-1F4A-9907-96A91D1BE026}" srcId="{263CDBC8-F5F8-A747-9CD0-9AEECB413B67}" destId="{60486E55-72F7-9B40-B1B7-0B29D2C38267}" srcOrd="1" destOrd="0" parTransId="{DC9456E5-3A84-4D45-9D94-4CFDE8539B23}" sibTransId="{EEAED835-7939-ED49-88A2-30AA9C871343}"/>
    <dgm:cxn modelId="{DF054C84-6311-0943-ACE8-3DE466C698A9}" type="presOf" srcId="{CD64E209-0422-3042-8264-BC0D8B14CD5E}" destId="{3244362F-E957-7F4D-BC9E-86D9774E4FA3}" srcOrd="0" destOrd="0" presId="urn:microsoft.com/office/officeart/2005/8/layout/orgChart1"/>
    <dgm:cxn modelId="{C86A2670-5F8A-5947-B9AA-ECEFCDDFD5B4}" type="presOf" srcId="{4E866817-7489-6040-97F5-C7EFF1A4741B}" destId="{645BC25B-6A96-3E48-A026-4E59F68197D8}" srcOrd="1" destOrd="0" presId="urn:microsoft.com/office/officeart/2005/8/layout/orgChart1"/>
    <dgm:cxn modelId="{308C1608-6FB1-EA40-975B-825CA0FD1C06}" type="presOf" srcId="{8EAB279D-AED9-0348-B5BD-4AF2DFAE252F}" destId="{8B20036D-B63B-F645-8B6A-49B70E3596BF}" srcOrd="1" destOrd="0" presId="urn:microsoft.com/office/officeart/2005/8/layout/orgChart1"/>
    <dgm:cxn modelId="{0BBFB6D4-C9CA-7648-9A6A-B7F261EFEC7C}" type="presOf" srcId="{B01FA0E7-447C-F049-8260-E3659EF52262}" destId="{2B6F555E-72C1-FE4C-9E99-D2812458E324}" srcOrd="0" destOrd="0" presId="urn:microsoft.com/office/officeart/2005/8/layout/orgChart1"/>
    <dgm:cxn modelId="{531AFC55-DECE-5A46-AE71-C684692D2A52}" type="presOf" srcId="{DCB6D5CE-570F-8742-BE38-9CB5DDE97B03}" destId="{183DD223-F640-E94B-A2F7-606BF014293E}" srcOrd="0" destOrd="0" presId="urn:microsoft.com/office/officeart/2005/8/layout/orgChart1"/>
    <dgm:cxn modelId="{80DD3C99-93B4-0A4D-9858-A680B4E1AEC0}" type="presOf" srcId="{D55341D6-0102-A148-A0B3-E8FC75776BEE}" destId="{FB140955-6D87-2742-96BE-DC4E634217BE}" srcOrd="0" destOrd="0" presId="urn:microsoft.com/office/officeart/2005/8/layout/orgChart1"/>
    <dgm:cxn modelId="{AC70C0A7-F316-824E-B9E0-1A3C72840F5F}" type="presOf" srcId="{899EEBCC-EB23-EF44-AE3D-E366AB14F63B}" destId="{BDDF6BE1-5EE5-DF42-8931-83C3F56983EA}" srcOrd="0" destOrd="0" presId="urn:microsoft.com/office/officeart/2005/8/layout/orgChart1"/>
    <dgm:cxn modelId="{77F20AD1-D4AB-DD4F-BBD4-FDE3D3464537}" type="presOf" srcId="{81270E82-81D3-5A40-88B2-6320EC93E537}" destId="{BECC0B2D-0802-6346-8998-954FB9DB2670}" srcOrd="1" destOrd="0" presId="urn:microsoft.com/office/officeart/2005/8/layout/orgChart1"/>
    <dgm:cxn modelId="{47E301BB-3314-1040-96CD-78F815BAC16F}" type="presOf" srcId="{263CDBC8-F5F8-A747-9CD0-9AEECB413B67}" destId="{BCA91BDD-8535-1344-90B3-25F94AD5902B}" srcOrd="0" destOrd="0" presId="urn:microsoft.com/office/officeart/2005/8/layout/orgChart1"/>
    <dgm:cxn modelId="{2697D3D4-3057-8244-9269-758CA030E9EA}" srcId="{25E78636-8DCE-D24A-B933-ABD10E839365}" destId="{AFD3E6F3-45F3-3740-83BA-11D356DB0EA3}" srcOrd="3" destOrd="0" parTransId="{FC82D0B6-08FE-1E4E-AC54-AB26C76A64CD}" sibTransId="{446A984D-9765-1D49-9511-54D9E9BC8E42}"/>
    <dgm:cxn modelId="{77DA3F4D-79C7-5E42-BC06-D355BAD46159}" srcId="{DCB6D5CE-570F-8742-BE38-9CB5DDE97B03}" destId="{899EEBCC-EB23-EF44-AE3D-E366AB14F63B}" srcOrd="2" destOrd="0" parTransId="{6B645DB7-5B69-A944-A954-63188880B3EE}" sibTransId="{C084797F-3CE3-0545-AB25-2265249788FB}"/>
    <dgm:cxn modelId="{393BE3EC-B317-2449-9A15-75B538CB32C9}" type="presOf" srcId="{0B778AF7-87BF-6D49-A5C0-BEEB71A6928F}" destId="{91E509AB-AD24-D844-8730-C29D1B188C0E}" srcOrd="0" destOrd="0" presId="urn:microsoft.com/office/officeart/2005/8/layout/orgChart1"/>
    <dgm:cxn modelId="{2CB5043B-EF55-AA4C-A06A-10278F349FA3}" srcId="{67614A9A-3064-E547-9876-0B01CF0C3CF4}" destId="{25E78636-8DCE-D24A-B933-ABD10E839365}" srcOrd="0" destOrd="0" parTransId="{1707A4D7-D804-F24D-8BF7-432BE136ABB2}" sibTransId="{ACDACA88-1DB2-6448-A8F7-ACB8AB03642E}"/>
    <dgm:cxn modelId="{9BC5608E-D6D3-1B47-8165-C5B3B92647CB}" srcId="{AFD3E6F3-45F3-3740-83BA-11D356DB0EA3}" destId="{EE425150-2E93-524A-A070-4F08E6E73079}" srcOrd="0" destOrd="0" parTransId="{3BBED135-D7C0-6743-9570-B17738D90F7B}" sibTransId="{EB83E554-E8CA-A54A-AEC8-B32642A65ED1}"/>
    <dgm:cxn modelId="{2651BE0D-8986-8345-B317-BB029C80E659}" type="presOf" srcId="{263CDBC8-F5F8-A747-9CD0-9AEECB413B67}" destId="{BAB22AEA-1AE4-8343-B834-538B9CC4734A}" srcOrd="1" destOrd="0" presId="urn:microsoft.com/office/officeart/2005/8/layout/orgChart1"/>
    <dgm:cxn modelId="{0FD6F879-041C-3449-A9A4-87A3925A7B01}" type="presOf" srcId="{D55341D6-0102-A148-A0B3-E8FC75776BEE}" destId="{947B6C11-EC3D-7C40-A251-27EA070BDE56}" srcOrd="1" destOrd="0" presId="urn:microsoft.com/office/officeart/2005/8/layout/orgChart1"/>
    <dgm:cxn modelId="{4F672DC6-7AF4-BA47-B0CC-E81C8348C04E}" type="presOf" srcId="{5DE0A094-68B9-754B-BDD4-6A91B75C4FE9}" destId="{B4AB84C9-8E49-A642-9DB8-1B4FD118A76B}" srcOrd="0" destOrd="0" presId="urn:microsoft.com/office/officeart/2005/8/layout/orgChart1"/>
    <dgm:cxn modelId="{5D31300F-CE63-C442-859A-90D2B7F32FF4}" srcId="{25E78636-8DCE-D24A-B933-ABD10E839365}" destId="{DCB6D5CE-570F-8742-BE38-9CB5DDE97B03}" srcOrd="2" destOrd="0" parTransId="{5DE0A094-68B9-754B-BDD4-6A91B75C4FE9}" sibTransId="{0DA5C17B-77D6-0946-80D2-632AB03D87F0}"/>
    <dgm:cxn modelId="{7E67E044-C07B-E043-8572-753ADBCBF71B}" type="presOf" srcId="{5CAC984D-FEA6-4542-BFCF-41E682A5D94C}" destId="{03438628-22C6-3F43-A0A7-ABE18C703633}" srcOrd="0" destOrd="0" presId="urn:microsoft.com/office/officeart/2005/8/layout/orgChart1"/>
    <dgm:cxn modelId="{111EF1CC-70F6-7D4C-99ED-6961E78F10CA}" type="presOf" srcId="{8EAB279D-AED9-0348-B5BD-4AF2DFAE252F}" destId="{77D0EBBD-BDFF-4A4F-963C-3DC39B02485D}" srcOrd="0" destOrd="0" presId="urn:microsoft.com/office/officeart/2005/8/layout/orgChart1"/>
    <dgm:cxn modelId="{190AEF96-BDE0-0B44-AF57-051B830B1BD3}" type="presOf" srcId="{6B645DB7-5B69-A944-A954-63188880B3EE}" destId="{ED4A0516-9A06-6740-BBB2-B85A768BEC99}" srcOrd="0" destOrd="0" presId="urn:microsoft.com/office/officeart/2005/8/layout/orgChart1"/>
    <dgm:cxn modelId="{3DD1BA35-EFDF-904B-B74A-79647884EA72}" srcId="{DCB6D5CE-570F-8742-BE38-9CB5DDE97B03}" destId="{90271E68-39DF-3B4B-9C7A-44B1936811F3}" srcOrd="0" destOrd="0" parTransId="{9C7A71E0-280A-D046-A18D-77D1452E9357}" sibTransId="{D1B19A41-53C4-F74A-A57D-AA2C049EB259}"/>
    <dgm:cxn modelId="{235E8D65-5644-CA4D-9243-EB3BC024D694}" srcId="{25E78636-8DCE-D24A-B933-ABD10E839365}" destId="{263CDBC8-F5F8-A747-9CD0-9AEECB413B67}" srcOrd="1" destOrd="0" parTransId="{12ED23A9-AEAB-C544-93C5-FC6FB4F54C2C}" sibTransId="{4144D40C-FCFC-1E40-9CA4-5A55B12C9C30}"/>
    <dgm:cxn modelId="{0184E5EA-A4C1-804E-BCD2-9C8C9FE89B0B}" type="presOf" srcId="{25E78636-8DCE-D24A-B933-ABD10E839365}" destId="{87A0EEF9-7494-E645-9557-F0D287E6B73A}" srcOrd="1" destOrd="0" presId="urn:microsoft.com/office/officeart/2005/8/layout/orgChart1"/>
    <dgm:cxn modelId="{41D6C208-7CF1-0047-991F-470463FD7B08}" type="presOf" srcId="{60486E55-72F7-9B40-B1B7-0B29D2C38267}" destId="{4040CFE0-00CE-4849-9934-C6F00258B720}" srcOrd="0" destOrd="0" presId="urn:microsoft.com/office/officeart/2005/8/layout/orgChart1"/>
    <dgm:cxn modelId="{50E26789-D25B-824D-9BCD-467F2FC77E65}" type="presOf" srcId="{FC82D0B6-08FE-1E4E-AC54-AB26C76A64CD}" destId="{DD93DE0E-8DEE-9549-B192-6F4C4DC0C088}" srcOrd="0" destOrd="0" presId="urn:microsoft.com/office/officeart/2005/8/layout/orgChart1"/>
    <dgm:cxn modelId="{FA69D467-9512-0D45-8CEC-E667C00E7514}" srcId="{AFD3E6F3-45F3-3740-83BA-11D356DB0EA3}" destId="{D55341D6-0102-A148-A0B3-E8FC75776BEE}" srcOrd="2" destOrd="0" parTransId="{6EB7E08A-6F39-E548-9BBA-A8E568A42C99}" sibTransId="{EA1E3806-1DB1-4242-BF85-FFB8B7F77EB2}"/>
    <dgm:cxn modelId="{77FA7D38-9A31-A540-B7A9-0C90A5BDB5C7}" type="presOf" srcId="{DCB6D5CE-570F-8742-BE38-9CB5DDE97B03}" destId="{2EE97BC2-F331-8347-B35E-5A12FE798582}" srcOrd="1" destOrd="0" presId="urn:microsoft.com/office/officeart/2005/8/layout/orgChart1"/>
    <dgm:cxn modelId="{12C4E5D7-D2D3-F543-A2CD-F828E885C5D2}" type="presOf" srcId="{59221507-C782-F34A-95D1-718A33832F68}" destId="{2B11DCD8-7BF5-4641-867D-DB053C5AA0BD}" srcOrd="0" destOrd="0" presId="urn:microsoft.com/office/officeart/2005/8/layout/orgChart1"/>
    <dgm:cxn modelId="{C337FF9A-46B9-B345-AB32-A2F7ED6C9762}" type="presOf" srcId="{AFD3E6F3-45F3-3740-83BA-11D356DB0EA3}" destId="{E93AA6E9-7252-004F-82D4-A0894493FFE4}" srcOrd="1" destOrd="0" presId="urn:microsoft.com/office/officeart/2005/8/layout/orgChart1"/>
    <dgm:cxn modelId="{B32D78D6-BB52-2941-B126-44601577EA31}" srcId="{7C9CDE72-CD4C-AE48-B8C5-22E4769F4C5E}" destId="{8EAB279D-AED9-0348-B5BD-4AF2DFAE252F}" srcOrd="0" destOrd="0" parTransId="{8CFC615D-8349-1A40-A639-500E6D3335C3}" sibTransId="{A8C5E727-595C-1946-9637-491ED76206B2}"/>
    <dgm:cxn modelId="{C5DB89DC-4D7D-6741-9CBF-F3167F7E577D}" type="presOf" srcId="{41183152-266B-AC44-AED3-4288C920B642}" destId="{E9315056-D54B-AF49-9639-5E122982788B}" srcOrd="1" destOrd="0" presId="urn:microsoft.com/office/officeart/2005/8/layout/orgChart1"/>
    <dgm:cxn modelId="{2D09A739-8C16-9246-9D12-244DC8CB779F}" type="presOf" srcId="{67614A9A-3064-E547-9876-0B01CF0C3CF4}" destId="{C0EEA6A9-A1DE-D647-A7F9-196B2F1C5BA7}" srcOrd="0" destOrd="0" presId="urn:microsoft.com/office/officeart/2005/8/layout/orgChart1"/>
    <dgm:cxn modelId="{E727C876-699E-1140-B50D-73931FFBF222}" type="presOf" srcId="{25E78636-8DCE-D24A-B933-ABD10E839365}" destId="{503827BA-1E92-E842-8CA9-41DA8C5123EE}" srcOrd="0" destOrd="0" presId="urn:microsoft.com/office/officeart/2005/8/layout/orgChart1"/>
    <dgm:cxn modelId="{F2BB14A7-F88B-1340-9213-6FD26AB4F11C}" type="presOf" srcId="{6EB7E08A-6F39-E548-9BBA-A8E568A42C99}" destId="{D092680E-CF51-D946-8E2C-077BA3548871}" srcOrd="0" destOrd="0" presId="urn:microsoft.com/office/officeart/2005/8/layout/orgChart1"/>
    <dgm:cxn modelId="{33E53407-D9EA-564D-8036-F3E0F3FDB19E}" type="presOf" srcId="{3BBED135-D7C0-6743-9570-B17738D90F7B}" destId="{CB100045-970F-D84C-92FA-EBA270C6BDA1}" srcOrd="0" destOrd="0" presId="urn:microsoft.com/office/officeart/2005/8/layout/orgChart1"/>
    <dgm:cxn modelId="{CD156EA1-88C5-E442-9F57-532314BEED45}" type="presOf" srcId="{AFD3E6F3-45F3-3740-83BA-11D356DB0EA3}" destId="{EFD609E1-1623-FB42-8A03-F8F09B10E387}" srcOrd="0" destOrd="0" presId="urn:microsoft.com/office/officeart/2005/8/layout/orgChart1"/>
    <dgm:cxn modelId="{D93327C8-A768-2346-AC41-CE9F1B6FD46B}" type="presOf" srcId="{4E866817-7489-6040-97F5-C7EFF1A4741B}" destId="{C2EFFB13-DC75-BA42-9BF3-31F3B4C96358}" srcOrd="0" destOrd="0" presId="urn:microsoft.com/office/officeart/2005/8/layout/orgChart1"/>
    <dgm:cxn modelId="{C1CBA135-36A0-6949-A95D-03AAA47F24DB}" type="presOf" srcId="{59221507-C782-F34A-95D1-718A33832F68}" destId="{D741A80D-E0B8-FE42-AD4A-EFE3AE53DE8A}" srcOrd="1" destOrd="0" presId="urn:microsoft.com/office/officeart/2005/8/layout/orgChart1"/>
    <dgm:cxn modelId="{4EC319D7-15ED-A94B-A983-1153D3F9F47F}" type="presOf" srcId="{2B545186-EEE6-FE4B-8CE2-EECAB5C22DA9}" destId="{ABB98C4F-6F36-564B-B8A6-09B66387CA88}" srcOrd="0" destOrd="0" presId="urn:microsoft.com/office/officeart/2005/8/layout/orgChart1"/>
    <dgm:cxn modelId="{E17CBF9E-95D7-C24F-9E52-5EA6C39ACA5E}" type="presOf" srcId="{9C7A71E0-280A-D046-A18D-77D1452E9357}" destId="{D51B729F-C5BE-C942-8761-B7796517FF8E}" srcOrd="0" destOrd="0" presId="urn:microsoft.com/office/officeart/2005/8/layout/orgChart1"/>
    <dgm:cxn modelId="{85924EE6-2CBD-A842-B625-2D802A76E41B}" type="presOf" srcId="{5CAC984D-FEA6-4542-BFCF-41E682A5D94C}" destId="{0313D914-E5F5-DF4E-8C5B-71E4E083A775}" srcOrd="1" destOrd="0" presId="urn:microsoft.com/office/officeart/2005/8/layout/orgChart1"/>
    <dgm:cxn modelId="{934ABED5-352A-AE45-8F3C-743D642719D5}" type="presOf" srcId="{7C9CDE72-CD4C-AE48-B8C5-22E4769F4C5E}" destId="{6E33214A-5122-1842-9A75-65669EC70ABA}" srcOrd="0" destOrd="0" presId="urn:microsoft.com/office/officeart/2005/8/layout/orgChart1"/>
    <dgm:cxn modelId="{7BBF25CD-DBEE-C040-8C5C-ABA2D0192CEA}" srcId="{25E78636-8DCE-D24A-B933-ABD10E839365}" destId="{7C9CDE72-CD4C-AE48-B8C5-22E4769F4C5E}" srcOrd="0" destOrd="0" parTransId="{D8764501-1807-6941-BD0E-C35CBAD92DAD}" sibTransId="{4E2DF9BA-1B4C-384D-803C-1AE3D5335970}"/>
    <dgm:cxn modelId="{3228A1F7-0AA7-6448-AF82-0B0B4B40DEA8}" type="presOf" srcId="{D8764501-1807-6941-BD0E-C35CBAD92DAD}" destId="{E2BF0D7C-B3A6-7E45-930E-6C82E4BA1CC1}" srcOrd="0" destOrd="0" presId="urn:microsoft.com/office/officeart/2005/8/layout/orgChart1"/>
    <dgm:cxn modelId="{00127599-4030-DC4C-BF3F-ED08D3E095D6}" srcId="{7C9CDE72-CD4C-AE48-B8C5-22E4769F4C5E}" destId="{81270E82-81D3-5A40-88B2-6320EC93E537}" srcOrd="1" destOrd="0" parTransId="{2B545186-EEE6-FE4B-8CE2-EECAB5C22DA9}" sibTransId="{B1EE7F49-6E2E-B849-8352-2B72D205C345}"/>
    <dgm:cxn modelId="{0337860E-03F7-B543-962D-D5C5F441121E}" type="presOf" srcId="{90271E68-39DF-3B4B-9C7A-44B1936811F3}" destId="{9F3D44F5-C6CD-3640-AE39-45903C73CBD3}" srcOrd="0" destOrd="0" presId="urn:microsoft.com/office/officeart/2005/8/layout/orgChart1"/>
    <dgm:cxn modelId="{BAF0533F-49D6-9542-95FB-D804AEF73B0A}" type="presOf" srcId="{60486E55-72F7-9B40-B1B7-0B29D2C38267}" destId="{E15FCB89-A929-6D45-AE97-96E7550B6E68}" srcOrd="1" destOrd="0" presId="urn:microsoft.com/office/officeart/2005/8/layout/orgChart1"/>
    <dgm:cxn modelId="{5A37AB4B-9FE5-534E-9BEA-FFF8DE8AA221}" type="presOf" srcId="{8CFC615D-8349-1A40-A639-500E6D3335C3}" destId="{D7CAF9BB-92FA-B84C-AD97-F4345089E293}" srcOrd="0" destOrd="0" presId="urn:microsoft.com/office/officeart/2005/8/layout/orgChart1"/>
    <dgm:cxn modelId="{013EFAE8-7B81-D649-A2F0-8A7C34601A15}" type="presOf" srcId="{12ED23A9-AEAB-C544-93C5-FC6FB4F54C2C}" destId="{C9A685AA-13D4-D246-BEC3-ABA6827A6A2E}" srcOrd="0" destOrd="0" presId="urn:microsoft.com/office/officeart/2005/8/layout/orgChart1"/>
    <dgm:cxn modelId="{37A79A3C-D055-D14C-AE6C-EDCE73049AAD}" srcId="{263CDBC8-F5F8-A747-9CD0-9AEECB413B67}" destId="{59221507-C782-F34A-95D1-718A33832F68}" srcOrd="0" destOrd="0" parTransId="{B01FA0E7-447C-F049-8260-E3659EF52262}" sibTransId="{8DCFF194-9C44-0849-9740-B614940732BA}"/>
    <dgm:cxn modelId="{BB09A278-4993-1D40-AC48-77A2BB011537}" type="presOf" srcId="{7C9CDE72-CD4C-AE48-B8C5-22E4769F4C5E}" destId="{8A9E75B0-3D40-6141-AB8C-3A73F3A00232}" srcOrd="1" destOrd="0" presId="urn:microsoft.com/office/officeart/2005/8/layout/orgChart1"/>
    <dgm:cxn modelId="{B81C40A1-AC19-8F48-BA38-9B68CBE6CEBB}" srcId="{263CDBC8-F5F8-A747-9CD0-9AEECB413B67}" destId="{5CAC984D-FEA6-4542-BFCF-41E682A5D94C}" srcOrd="2" destOrd="0" parTransId="{4A2BB671-29DC-2F4B-8B5B-BC77E7D1D990}" sibTransId="{B0C1C08C-8C79-384B-A03A-B2EAC6EFD24D}"/>
    <dgm:cxn modelId="{6FC73F75-9E7B-E949-A507-480ECD0FFE01}" type="presParOf" srcId="{C0EEA6A9-A1DE-D647-A7F9-196B2F1C5BA7}" destId="{EF31A6FB-D5F5-5446-BC77-B38FEA4242A9}" srcOrd="0" destOrd="0" presId="urn:microsoft.com/office/officeart/2005/8/layout/orgChart1"/>
    <dgm:cxn modelId="{1BAA9303-09F2-0C4B-83C1-73CF178B1D96}" type="presParOf" srcId="{EF31A6FB-D5F5-5446-BC77-B38FEA4242A9}" destId="{B595768F-BB7E-1A4E-B5DC-C1B995728389}" srcOrd="0" destOrd="0" presId="urn:microsoft.com/office/officeart/2005/8/layout/orgChart1"/>
    <dgm:cxn modelId="{F0126924-ED51-BB4F-8B39-677B1D84437D}" type="presParOf" srcId="{B595768F-BB7E-1A4E-B5DC-C1B995728389}" destId="{503827BA-1E92-E842-8CA9-41DA8C5123EE}" srcOrd="0" destOrd="0" presId="urn:microsoft.com/office/officeart/2005/8/layout/orgChart1"/>
    <dgm:cxn modelId="{8A18ED6E-F5B1-0546-B35B-AA25682437CB}" type="presParOf" srcId="{B595768F-BB7E-1A4E-B5DC-C1B995728389}" destId="{87A0EEF9-7494-E645-9557-F0D287E6B73A}" srcOrd="1" destOrd="0" presId="urn:microsoft.com/office/officeart/2005/8/layout/orgChart1"/>
    <dgm:cxn modelId="{7F173F90-0951-3741-AD5A-8192EEAC4120}" type="presParOf" srcId="{EF31A6FB-D5F5-5446-BC77-B38FEA4242A9}" destId="{BC237629-7666-9547-A9B9-AB38526E0823}" srcOrd="1" destOrd="0" presId="urn:microsoft.com/office/officeart/2005/8/layout/orgChart1"/>
    <dgm:cxn modelId="{C353914C-376F-F64E-8DD0-0D975DCD9511}" type="presParOf" srcId="{BC237629-7666-9547-A9B9-AB38526E0823}" destId="{E2BF0D7C-B3A6-7E45-930E-6C82E4BA1CC1}" srcOrd="0" destOrd="0" presId="urn:microsoft.com/office/officeart/2005/8/layout/orgChart1"/>
    <dgm:cxn modelId="{58C14BCB-7AA5-6641-854D-E8C79B070A53}" type="presParOf" srcId="{BC237629-7666-9547-A9B9-AB38526E0823}" destId="{24AB8A2D-BB87-D947-A821-460B5F7D42F4}" srcOrd="1" destOrd="0" presId="urn:microsoft.com/office/officeart/2005/8/layout/orgChart1"/>
    <dgm:cxn modelId="{585FC9F8-18D2-DE4C-B2C3-75C995F437CB}" type="presParOf" srcId="{24AB8A2D-BB87-D947-A821-460B5F7D42F4}" destId="{66D2212B-B18D-6A4A-812D-9E24EC98ED36}" srcOrd="0" destOrd="0" presId="urn:microsoft.com/office/officeart/2005/8/layout/orgChart1"/>
    <dgm:cxn modelId="{86FBF8E9-D416-214D-8995-377799DF7B66}" type="presParOf" srcId="{66D2212B-B18D-6A4A-812D-9E24EC98ED36}" destId="{6E33214A-5122-1842-9A75-65669EC70ABA}" srcOrd="0" destOrd="0" presId="urn:microsoft.com/office/officeart/2005/8/layout/orgChart1"/>
    <dgm:cxn modelId="{5D0914BA-3411-464B-A88C-76EE9951CCF6}" type="presParOf" srcId="{66D2212B-B18D-6A4A-812D-9E24EC98ED36}" destId="{8A9E75B0-3D40-6141-AB8C-3A73F3A00232}" srcOrd="1" destOrd="0" presId="urn:microsoft.com/office/officeart/2005/8/layout/orgChart1"/>
    <dgm:cxn modelId="{515CA03E-E820-124C-BC8E-CDC734FE8D76}" type="presParOf" srcId="{24AB8A2D-BB87-D947-A821-460B5F7D42F4}" destId="{36226977-7537-184D-B86C-8A3801278393}" srcOrd="1" destOrd="0" presId="urn:microsoft.com/office/officeart/2005/8/layout/orgChart1"/>
    <dgm:cxn modelId="{1E0DFF84-6760-254B-B201-CF8F43BFCB3B}" type="presParOf" srcId="{36226977-7537-184D-B86C-8A3801278393}" destId="{D7CAF9BB-92FA-B84C-AD97-F4345089E293}" srcOrd="0" destOrd="0" presId="urn:microsoft.com/office/officeart/2005/8/layout/orgChart1"/>
    <dgm:cxn modelId="{C6302C47-DB0E-454A-9FB9-AD517CD422D4}" type="presParOf" srcId="{36226977-7537-184D-B86C-8A3801278393}" destId="{8A5133F8-6FEF-D54D-94DA-A3A08D8241F7}" srcOrd="1" destOrd="0" presId="urn:microsoft.com/office/officeart/2005/8/layout/orgChart1"/>
    <dgm:cxn modelId="{D18E5B61-76D3-F64D-A4FE-40F242E2C2E7}" type="presParOf" srcId="{8A5133F8-6FEF-D54D-94DA-A3A08D8241F7}" destId="{43DFE34C-D868-7849-B451-B62CBFE6AFAD}" srcOrd="0" destOrd="0" presId="urn:microsoft.com/office/officeart/2005/8/layout/orgChart1"/>
    <dgm:cxn modelId="{A1AA3E18-E5FA-D143-BE47-5C317A2745B5}" type="presParOf" srcId="{43DFE34C-D868-7849-B451-B62CBFE6AFAD}" destId="{77D0EBBD-BDFF-4A4F-963C-3DC39B02485D}" srcOrd="0" destOrd="0" presId="urn:microsoft.com/office/officeart/2005/8/layout/orgChart1"/>
    <dgm:cxn modelId="{46729CF5-47F8-FE40-9454-24EE73174633}" type="presParOf" srcId="{43DFE34C-D868-7849-B451-B62CBFE6AFAD}" destId="{8B20036D-B63B-F645-8B6A-49B70E3596BF}" srcOrd="1" destOrd="0" presId="urn:microsoft.com/office/officeart/2005/8/layout/orgChart1"/>
    <dgm:cxn modelId="{BA6712D2-7E02-9A46-8A94-A3ED4082FA0A}" type="presParOf" srcId="{8A5133F8-6FEF-D54D-94DA-A3A08D8241F7}" destId="{B0E1F5DB-9B5B-F949-9FE0-D75A0A536302}" srcOrd="1" destOrd="0" presId="urn:microsoft.com/office/officeart/2005/8/layout/orgChart1"/>
    <dgm:cxn modelId="{7319985C-18BF-2A40-B0A2-E43B9DDA71BF}" type="presParOf" srcId="{8A5133F8-6FEF-D54D-94DA-A3A08D8241F7}" destId="{77392084-DA79-B144-9ED5-C63EFD568420}" srcOrd="2" destOrd="0" presId="urn:microsoft.com/office/officeart/2005/8/layout/orgChart1"/>
    <dgm:cxn modelId="{F29B53D3-8794-2F43-999E-0EBA9C55D2CF}" type="presParOf" srcId="{36226977-7537-184D-B86C-8A3801278393}" destId="{ABB98C4F-6F36-564B-B8A6-09B66387CA88}" srcOrd="2" destOrd="0" presId="urn:microsoft.com/office/officeart/2005/8/layout/orgChart1"/>
    <dgm:cxn modelId="{EB05381B-89E8-F648-9BA4-9BFC3CC877D6}" type="presParOf" srcId="{36226977-7537-184D-B86C-8A3801278393}" destId="{282E01DF-9A58-484C-BB51-1F7482650BED}" srcOrd="3" destOrd="0" presId="urn:microsoft.com/office/officeart/2005/8/layout/orgChart1"/>
    <dgm:cxn modelId="{B28BDD52-7B13-6B41-832E-413D09B23864}" type="presParOf" srcId="{282E01DF-9A58-484C-BB51-1F7482650BED}" destId="{0623CCE0-1CFA-934A-A14A-C7635BAAF88D}" srcOrd="0" destOrd="0" presId="urn:microsoft.com/office/officeart/2005/8/layout/orgChart1"/>
    <dgm:cxn modelId="{FADF4BD4-1265-6A40-91E8-12823E5F4E23}" type="presParOf" srcId="{0623CCE0-1CFA-934A-A14A-C7635BAAF88D}" destId="{08396B18-AF1D-2045-8439-D65C50E70B89}" srcOrd="0" destOrd="0" presId="urn:microsoft.com/office/officeart/2005/8/layout/orgChart1"/>
    <dgm:cxn modelId="{21DB1239-B237-B646-A2DE-8D593C48436A}" type="presParOf" srcId="{0623CCE0-1CFA-934A-A14A-C7635BAAF88D}" destId="{BECC0B2D-0802-6346-8998-954FB9DB2670}" srcOrd="1" destOrd="0" presId="urn:microsoft.com/office/officeart/2005/8/layout/orgChart1"/>
    <dgm:cxn modelId="{CA93E3EF-84F1-7A47-8423-AE3DDF2BFD8F}" type="presParOf" srcId="{282E01DF-9A58-484C-BB51-1F7482650BED}" destId="{8C55E5E0-188A-B848-AD05-27CE5FF807B1}" srcOrd="1" destOrd="0" presId="urn:microsoft.com/office/officeart/2005/8/layout/orgChart1"/>
    <dgm:cxn modelId="{A8BD1863-6941-8B48-9244-D313ACEFAC55}" type="presParOf" srcId="{282E01DF-9A58-484C-BB51-1F7482650BED}" destId="{118F0272-4291-354D-BA71-7FB43B052F37}" srcOrd="2" destOrd="0" presId="urn:microsoft.com/office/officeart/2005/8/layout/orgChart1"/>
    <dgm:cxn modelId="{AC3299A3-A59C-C749-BB6A-5C48760FA788}" type="presParOf" srcId="{36226977-7537-184D-B86C-8A3801278393}" destId="{91E509AB-AD24-D844-8730-C29D1B188C0E}" srcOrd="4" destOrd="0" presId="urn:microsoft.com/office/officeart/2005/8/layout/orgChart1"/>
    <dgm:cxn modelId="{2547E086-D6C4-864F-B099-EC93B6EB593B}" type="presParOf" srcId="{36226977-7537-184D-B86C-8A3801278393}" destId="{34E330A5-F9F2-4344-9E44-3A98D5BB27FF}" srcOrd="5" destOrd="0" presId="urn:microsoft.com/office/officeart/2005/8/layout/orgChart1"/>
    <dgm:cxn modelId="{1935F149-BA44-0A44-9BDE-6AE7C24D9C70}" type="presParOf" srcId="{34E330A5-F9F2-4344-9E44-3A98D5BB27FF}" destId="{B08650FE-C940-2B44-83AE-6B38C5321A72}" srcOrd="0" destOrd="0" presId="urn:microsoft.com/office/officeart/2005/8/layout/orgChart1"/>
    <dgm:cxn modelId="{1A4BF69E-C20E-E34D-B2B0-DDB54FD4D743}" type="presParOf" srcId="{B08650FE-C940-2B44-83AE-6B38C5321A72}" destId="{12173B35-4BE4-C344-827C-70A09C2C864B}" srcOrd="0" destOrd="0" presId="urn:microsoft.com/office/officeart/2005/8/layout/orgChart1"/>
    <dgm:cxn modelId="{5AFDFE70-79C7-3D40-99F0-6D01B61FC6A2}" type="presParOf" srcId="{B08650FE-C940-2B44-83AE-6B38C5321A72}" destId="{8E2DC4DE-374F-B148-860F-5512DDC17E4A}" srcOrd="1" destOrd="0" presId="urn:microsoft.com/office/officeart/2005/8/layout/orgChart1"/>
    <dgm:cxn modelId="{DFBBF636-9CED-6D40-B5DA-2A930EF191C8}" type="presParOf" srcId="{34E330A5-F9F2-4344-9E44-3A98D5BB27FF}" destId="{26FD5E79-D2CF-1447-8D7E-9C9DC0FC3194}" srcOrd="1" destOrd="0" presId="urn:microsoft.com/office/officeart/2005/8/layout/orgChart1"/>
    <dgm:cxn modelId="{2B5C1FAF-C4B7-5444-B064-FD4B3CA39CB9}" type="presParOf" srcId="{34E330A5-F9F2-4344-9E44-3A98D5BB27FF}" destId="{C5A46AB9-7527-F346-B7E8-7238D32C97E5}" srcOrd="2" destOrd="0" presId="urn:microsoft.com/office/officeart/2005/8/layout/orgChart1"/>
    <dgm:cxn modelId="{0D89AA2F-2A62-CC42-9A98-DB78444A5B0B}" type="presParOf" srcId="{24AB8A2D-BB87-D947-A821-460B5F7D42F4}" destId="{446A5DF9-2573-2D40-8402-FFF3DFFBDF8F}" srcOrd="2" destOrd="0" presId="urn:microsoft.com/office/officeart/2005/8/layout/orgChart1"/>
    <dgm:cxn modelId="{E18FFC78-A4CD-1B42-9B70-71CB51AD03C7}" type="presParOf" srcId="{BC237629-7666-9547-A9B9-AB38526E0823}" destId="{C9A685AA-13D4-D246-BEC3-ABA6827A6A2E}" srcOrd="2" destOrd="0" presId="urn:microsoft.com/office/officeart/2005/8/layout/orgChart1"/>
    <dgm:cxn modelId="{51D696E8-6590-5F47-90C0-CF9B171F01BF}" type="presParOf" srcId="{BC237629-7666-9547-A9B9-AB38526E0823}" destId="{2FC7896E-4C08-9E4D-9948-A85386F66E0E}" srcOrd="3" destOrd="0" presId="urn:microsoft.com/office/officeart/2005/8/layout/orgChart1"/>
    <dgm:cxn modelId="{6C5C9CD6-E9F0-874B-9FB1-4659A7334A99}" type="presParOf" srcId="{2FC7896E-4C08-9E4D-9948-A85386F66E0E}" destId="{4D6E3A70-18BD-7D46-96E9-CECBA6BF0FB7}" srcOrd="0" destOrd="0" presId="urn:microsoft.com/office/officeart/2005/8/layout/orgChart1"/>
    <dgm:cxn modelId="{9C9D68D4-2373-E840-9804-AAE446F65392}" type="presParOf" srcId="{4D6E3A70-18BD-7D46-96E9-CECBA6BF0FB7}" destId="{BCA91BDD-8535-1344-90B3-25F94AD5902B}" srcOrd="0" destOrd="0" presId="urn:microsoft.com/office/officeart/2005/8/layout/orgChart1"/>
    <dgm:cxn modelId="{16EC61D3-9FA4-8144-BEF8-6C7216D7054E}" type="presParOf" srcId="{4D6E3A70-18BD-7D46-96E9-CECBA6BF0FB7}" destId="{BAB22AEA-1AE4-8343-B834-538B9CC4734A}" srcOrd="1" destOrd="0" presId="urn:microsoft.com/office/officeart/2005/8/layout/orgChart1"/>
    <dgm:cxn modelId="{2EBA47FE-D647-0B47-BDA4-59813DE79948}" type="presParOf" srcId="{2FC7896E-4C08-9E4D-9948-A85386F66E0E}" destId="{CAA7B87D-ECEF-7D42-B22E-CD90E7EFC7B8}" srcOrd="1" destOrd="0" presId="urn:microsoft.com/office/officeart/2005/8/layout/orgChart1"/>
    <dgm:cxn modelId="{AC87B66B-9B25-AB4A-BA6C-FD70FA51A3A7}" type="presParOf" srcId="{CAA7B87D-ECEF-7D42-B22E-CD90E7EFC7B8}" destId="{2B6F555E-72C1-FE4C-9E99-D2812458E324}" srcOrd="0" destOrd="0" presId="urn:microsoft.com/office/officeart/2005/8/layout/orgChart1"/>
    <dgm:cxn modelId="{73AC7135-FDBA-BD46-ACE5-A6B0C7F45B09}" type="presParOf" srcId="{CAA7B87D-ECEF-7D42-B22E-CD90E7EFC7B8}" destId="{F6D1B4F4-5FF5-1F47-8FF3-63A2028B309A}" srcOrd="1" destOrd="0" presId="urn:microsoft.com/office/officeart/2005/8/layout/orgChart1"/>
    <dgm:cxn modelId="{2EF7C72B-6401-4542-A29D-8AA00BD81D25}" type="presParOf" srcId="{F6D1B4F4-5FF5-1F47-8FF3-63A2028B309A}" destId="{24EB12AE-7EC6-7744-8261-713BF6A9F1BA}" srcOrd="0" destOrd="0" presId="urn:microsoft.com/office/officeart/2005/8/layout/orgChart1"/>
    <dgm:cxn modelId="{A3A80510-A630-234F-8C79-8DE7C6812D67}" type="presParOf" srcId="{24EB12AE-7EC6-7744-8261-713BF6A9F1BA}" destId="{2B11DCD8-7BF5-4641-867D-DB053C5AA0BD}" srcOrd="0" destOrd="0" presId="urn:microsoft.com/office/officeart/2005/8/layout/orgChart1"/>
    <dgm:cxn modelId="{EBD3B185-1221-3643-A837-5BBE526DF7A0}" type="presParOf" srcId="{24EB12AE-7EC6-7744-8261-713BF6A9F1BA}" destId="{D741A80D-E0B8-FE42-AD4A-EFE3AE53DE8A}" srcOrd="1" destOrd="0" presId="urn:microsoft.com/office/officeart/2005/8/layout/orgChart1"/>
    <dgm:cxn modelId="{CD8BDF6F-8662-3C49-AB42-ECBD9D22A69A}" type="presParOf" srcId="{F6D1B4F4-5FF5-1F47-8FF3-63A2028B309A}" destId="{98C5690C-C9F0-2644-8991-367A89DB3356}" srcOrd="1" destOrd="0" presId="urn:microsoft.com/office/officeart/2005/8/layout/orgChart1"/>
    <dgm:cxn modelId="{161173BB-617E-D849-A7EE-3E5421E86C59}" type="presParOf" srcId="{F6D1B4F4-5FF5-1F47-8FF3-63A2028B309A}" destId="{57D1D2D3-E24D-0949-B5C1-1B99F5114B62}" srcOrd="2" destOrd="0" presId="urn:microsoft.com/office/officeart/2005/8/layout/orgChart1"/>
    <dgm:cxn modelId="{1584DFAE-80C4-7A4E-8C24-F784985B88B6}" type="presParOf" srcId="{CAA7B87D-ECEF-7D42-B22E-CD90E7EFC7B8}" destId="{3736DCDC-64CE-6446-A027-39992AB55BC4}" srcOrd="2" destOrd="0" presId="urn:microsoft.com/office/officeart/2005/8/layout/orgChart1"/>
    <dgm:cxn modelId="{8BD37CFD-6D9F-F44B-B169-0299322A5D7C}" type="presParOf" srcId="{CAA7B87D-ECEF-7D42-B22E-CD90E7EFC7B8}" destId="{B85FBD63-0F37-2244-AC6D-752A9AD524C4}" srcOrd="3" destOrd="0" presId="urn:microsoft.com/office/officeart/2005/8/layout/orgChart1"/>
    <dgm:cxn modelId="{B5570A2F-509A-6047-A003-CE0B55B8FAF1}" type="presParOf" srcId="{B85FBD63-0F37-2244-AC6D-752A9AD524C4}" destId="{D1FA3B28-6DC9-C242-BD4B-DCCFEA4DDA6D}" srcOrd="0" destOrd="0" presId="urn:microsoft.com/office/officeart/2005/8/layout/orgChart1"/>
    <dgm:cxn modelId="{FF7A1F44-2028-A141-9A01-D2792BEB41EE}" type="presParOf" srcId="{D1FA3B28-6DC9-C242-BD4B-DCCFEA4DDA6D}" destId="{4040CFE0-00CE-4849-9934-C6F00258B720}" srcOrd="0" destOrd="0" presId="urn:microsoft.com/office/officeart/2005/8/layout/orgChart1"/>
    <dgm:cxn modelId="{AAB4BAFF-1EBF-9346-B88D-454DCEE9F1CD}" type="presParOf" srcId="{D1FA3B28-6DC9-C242-BD4B-DCCFEA4DDA6D}" destId="{E15FCB89-A929-6D45-AE97-96E7550B6E68}" srcOrd="1" destOrd="0" presId="urn:microsoft.com/office/officeart/2005/8/layout/orgChart1"/>
    <dgm:cxn modelId="{A5D52E01-7724-3748-BEF2-452AAC1FF29D}" type="presParOf" srcId="{B85FBD63-0F37-2244-AC6D-752A9AD524C4}" destId="{617A0BB5-0B5A-0149-9C4F-2BC0E7E78112}" srcOrd="1" destOrd="0" presId="urn:microsoft.com/office/officeart/2005/8/layout/orgChart1"/>
    <dgm:cxn modelId="{0B7922B8-BB0C-7645-9223-D3D8689610AA}" type="presParOf" srcId="{B85FBD63-0F37-2244-AC6D-752A9AD524C4}" destId="{79AA51B8-10F4-A346-81DC-363F57C5493D}" srcOrd="2" destOrd="0" presId="urn:microsoft.com/office/officeart/2005/8/layout/orgChart1"/>
    <dgm:cxn modelId="{7C70A2B5-38A1-A947-8083-C1A28C5FD6FA}" type="presParOf" srcId="{CAA7B87D-ECEF-7D42-B22E-CD90E7EFC7B8}" destId="{28D82909-607D-464B-B54D-B25F85B4C29B}" srcOrd="4" destOrd="0" presId="urn:microsoft.com/office/officeart/2005/8/layout/orgChart1"/>
    <dgm:cxn modelId="{FCB6E427-3328-0644-8545-F9EECC123520}" type="presParOf" srcId="{CAA7B87D-ECEF-7D42-B22E-CD90E7EFC7B8}" destId="{1CF55D1A-5528-F84B-9000-E609AAFE311C}" srcOrd="5" destOrd="0" presId="urn:microsoft.com/office/officeart/2005/8/layout/orgChart1"/>
    <dgm:cxn modelId="{F2C11C32-06CE-9B4B-95AF-347F869430D1}" type="presParOf" srcId="{1CF55D1A-5528-F84B-9000-E609AAFE311C}" destId="{04597167-42CB-EB40-844D-C2D55F733767}" srcOrd="0" destOrd="0" presId="urn:microsoft.com/office/officeart/2005/8/layout/orgChart1"/>
    <dgm:cxn modelId="{04EC1EF1-5662-E142-A70D-C6AA5AE836C2}" type="presParOf" srcId="{04597167-42CB-EB40-844D-C2D55F733767}" destId="{03438628-22C6-3F43-A0A7-ABE18C703633}" srcOrd="0" destOrd="0" presId="urn:microsoft.com/office/officeart/2005/8/layout/orgChart1"/>
    <dgm:cxn modelId="{73B3DDA0-1D98-0E42-9F48-3C117D495914}" type="presParOf" srcId="{04597167-42CB-EB40-844D-C2D55F733767}" destId="{0313D914-E5F5-DF4E-8C5B-71E4E083A775}" srcOrd="1" destOrd="0" presId="urn:microsoft.com/office/officeart/2005/8/layout/orgChart1"/>
    <dgm:cxn modelId="{C945DA1C-9628-B642-8A5D-65ECF4AC4572}" type="presParOf" srcId="{1CF55D1A-5528-F84B-9000-E609AAFE311C}" destId="{05B73170-ACA0-344A-B70E-A0F5E59480C0}" srcOrd="1" destOrd="0" presId="urn:microsoft.com/office/officeart/2005/8/layout/orgChart1"/>
    <dgm:cxn modelId="{B57FEFFE-42A7-D24C-A3D0-3EA8C0FB8C35}" type="presParOf" srcId="{1CF55D1A-5528-F84B-9000-E609AAFE311C}" destId="{2E81DE01-97C0-2846-B534-002713E61598}" srcOrd="2" destOrd="0" presId="urn:microsoft.com/office/officeart/2005/8/layout/orgChart1"/>
    <dgm:cxn modelId="{D0779187-6F8F-D94A-A254-93B6AAB1D7FE}" type="presParOf" srcId="{2FC7896E-4C08-9E4D-9948-A85386F66E0E}" destId="{C8AD5E73-5907-AA4C-8882-9D6FFB42E528}" srcOrd="2" destOrd="0" presId="urn:microsoft.com/office/officeart/2005/8/layout/orgChart1"/>
    <dgm:cxn modelId="{C7894992-2353-D34F-9091-5D0A63CB4D0A}" type="presParOf" srcId="{BC237629-7666-9547-A9B9-AB38526E0823}" destId="{B4AB84C9-8E49-A642-9DB8-1B4FD118A76B}" srcOrd="4" destOrd="0" presId="urn:microsoft.com/office/officeart/2005/8/layout/orgChart1"/>
    <dgm:cxn modelId="{CF66D0D3-0049-0A43-8DEE-0D7823F3BA63}" type="presParOf" srcId="{BC237629-7666-9547-A9B9-AB38526E0823}" destId="{E7F705C1-695C-5E40-A9FD-26778B67F2CD}" srcOrd="5" destOrd="0" presId="urn:microsoft.com/office/officeart/2005/8/layout/orgChart1"/>
    <dgm:cxn modelId="{05813FF4-DD4F-9941-89E3-444157227A8A}" type="presParOf" srcId="{E7F705C1-695C-5E40-A9FD-26778B67F2CD}" destId="{4C6E68AD-0F6A-5F47-9CC2-4FA9F9F5D527}" srcOrd="0" destOrd="0" presId="urn:microsoft.com/office/officeart/2005/8/layout/orgChart1"/>
    <dgm:cxn modelId="{FE1004C1-DB86-0D43-8386-00F78975D772}" type="presParOf" srcId="{4C6E68AD-0F6A-5F47-9CC2-4FA9F9F5D527}" destId="{183DD223-F640-E94B-A2F7-606BF014293E}" srcOrd="0" destOrd="0" presId="urn:microsoft.com/office/officeart/2005/8/layout/orgChart1"/>
    <dgm:cxn modelId="{4A1F67F7-8768-0349-ACC0-B3AE9E2A7C5F}" type="presParOf" srcId="{4C6E68AD-0F6A-5F47-9CC2-4FA9F9F5D527}" destId="{2EE97BC2-F331-8347-B35E-5A12FE798582}" srcOrd="1" destOrd="0" presId="urn:microsoft.com/office/officeart/2005/8/layout/orgChart1"/>
    <dgm:cxn modelId="{C78DE042-AFCC-9344-AD61-E4F307EA7658}" type="presParOf" srcId="{E7F705C1-695C-5E40-A9FD-26778B67F2CD}" destId="{D38A8B12-F18E-674D-B20D-535B597A3E8B}" srcOrd="1" destOrd="0" presId="urn:microsoft.com/office/officeart/2005/8/layout/orgChart1"/>
    <dgm:cxn modelId="{F096E662-A352-D149-AA6D-471C0CD88A47}" type="presParOf" srcId="{D38A8B12-F18E-674D-B20D-535B597A3E8B}" destId="{D51B729F-C5BE-C942-8761-B7796517FF8E}" srcOrd="0" destOrd="0" presId="urn:microsoft.com/office/officeart/2005/8/layout/orgChart1"/>
    <dgm:cxn modelId="{5B0DDFD6-FEC1-0142-AB90-FC29A0B65F47}" type="presParOf" srcId="{D38A8B12-F18E-674D-B20D-535B597A3E8B}" destId="{879BA0F1-655F-3444-BBEC-BB2496803620}" srcOrd="1" destOrd="0" presId="urn:microsoft.com/office/officeart/2005/8/layout/orgChart1"/>
    <dgm:cxn modelId="{85CA6F22-1F72-AB4F-BF39-1EC910B8FDC1}" type="presParOf" srcId="{879BA0F1-655F-3444-BBEC-BB2496803620}" destId="{A0467EE3-2896-274D-88C6-E4808C2D7CBB}" srcOrd="0" destOrd="0" presId="urn:microsoft.com/office/officeart/2005/8/layout/orgChart1"/>
    <dgm:cxn modelId="{EC4F128F-A857-D046-9649-9E28042409B7}" type="presParOf" srcId="{A0467EE3-2896-274D-88C6-E4808C2D7CBB}" destId="{9F3D44F5-C6CD-3640-AE39-45903C73CBD3}" srcOrd="0" destOrd="0" presId="urn:microsoft.com/office/officeart/2005/8/layout/orgChart1"/>
    <dgm:cxn modelId="{E4239EB0-B1CF-F74F-9225-7D99440447D5}" type="presParOf" srcId="{A0467EE3-2896-274D-88C6-E4808C2D7CBB}" destId="{DB35FBBE-F408-5D47-91B5-1772A223FB58}" srcOrd="1" destOrd="0" presId="urn:microsoft.com/office/officeart/2005/8/layout/orgChart1"/>
    <dgm:cxn modelId="{DA10CF23-B6E6-AD4A-B674-CFB5EEB52117}" type="presParOf" srcId="{879BA0F1-655F-3444-BBEC-BB2496803620}" destId="{E9DDE915-3587-4D47-AC1E-57DA46939E60}" srcOrd="1" destOrd="0" presId="urn:microsoft.com/office/officeart/2005/8/layout/orgChart1"/>
    <dgm:cxn modelId="{B19E38DE-ED1E-3E40-8E30-6901223F3CF0}" type="presParOf" srcId="{879BA0F1-655F-3444-BBEC-BB2496803620}" destId="{42550050-363E-3B4D-A564-34E41C2FAF0D}" srcOrd="2" destOrd="0" presId="urn:microsoft.com/office/officeart/2005/8/layout/orgChart1"/>
    <dgm:cxn modelId="{A275156A-C667-6441-A060-66D3F7AD551B}" type="presParOf" srcId="{D38A8B12-F18E-674D-B20D-535B597A3E8B}" destId="{1682DFCE-001E-0441-BD15-09A702ADE668}" srcOrd="2" destOrd="0" presId="urn:microsoft.com/office/officeart/2005/8/layout/orgChart1"/>
    <dgm:cxn modelId="{5728C6A9-2F1B-C14E-B25F-21971C3030E1}" type="presParOf" srcId="{D38A8B12-F18E-674D-B20D-535B597A3E8B}" destId="{9D7F1BCE-2596-9B4F-8C05-B110146C1322}" srcOrd="3" destOrd="0" presId="urn:microsoft.com/office/officeart/2005/8/layout/orgChart1"/>
    <dgm:cxn modelId="{073FCA71-8D36-CE47-977F-96065B32D99C}" type="presParOf" srcId="{9D7F1BCE-2596-9B4F-8C05-B110146C1322}" destId="{4FE56D04-131A-654B-BBBF-59CF326E4481}" srcOrd="0" destOrd="0" presId="urn:microsoft.com/office/officeart/2005/8/layout/orgChart1"/>
    <dgm:cxn modelId="{B58F8AAA-03EC-4D4A-9125-55C6E9C318F4}" type="presParOf" srcId="{4FE56D04-131A-654B-BBBF-59CF326E4481}" destId="{FB4BBE72-9DEA-B54F-86FA-51BAC495A0CE}" srcOrd="0" destOrd="0" presId="urn:microsoft.com/office/officeart/2005/8/layout/orgChart1"/>
    <dgm:cxn modelId="{D28522DE-62A1-9B4F-B32C-B443786108E6}" type="presParOf" srcId="{4FE56D04-131A-654B-BBBF-59CF326E4481}" destId="{E9315056-D54B-AF49-9639-5E122982788B}" srcOrd="1" destOrd="0" presId="urn:microsoft.com/office/officeart/2005/8/layout/orgChart1"/>
    <dgm:cxn modelId="{30FEE61B-89DD-9A4F-B606-6FBB50A4BB5A}" type="presParOf" srcId="{9D7F1BCE-2596-9B4F-8C05-B110146C1322}" destId="{AE8E8827-AE47-9D47-9BAD-2CF38A21F61A}" srcOrd="1" destOrd="0" presId="urn:microsoft.com/office/officeart/2005/8/layout/orgChart1"/>
    <dgm:cxn modelId="{E8732955-6107-B743-92EC-CB5E838B52F3}" type="presParOf" srcId="{9D7F1BCE-2596-9B4F-8C05-B110146C1322}" destId="{9E9A5AA4-3971-0347-8BA0-5043D691B0BB}" srcOrd="2" destOrd="0" presId="urn:microsoft.com/office/officeart/2005/8/layout/orgChart1"/>
    <dgm:cxn modelId="{D5631462-46D8-9044-A32D-31F8CB0B2476}" type="presParOf" srcId="{D38A8B12-F18E-674D-B20D-535B597A3E8B}" destId="{ED4A0516-9A06-6740-BBB2-B85A768BEC99}" srcOrd="4" destOrd="0" presId="urn:microsoft.com/office/officeart/2005/8/layout/orgChart1"/>
    <dgm:cxn modelId="{05730EF7-B065-0C45-9148-B8B319D67148}" type="presParOf" srcId="{D38A8B12-F18E-674D-B20D-535B597A3E8B}" destId="{6C18E5B5-63A8-5345-B964-57A58B83EAE5}" srcOrd="5" destOrd="0" presId="urn:microsoft.com/office/officeart/2005/8/layout/orgChart1"/>
    <dgm:cxn modelId="{9AEA3EF8-1888-174E-9250-C6D2B2B12BA7}" type="presParOf" srcId="{6C18E5B5-63A8-5345-B964-57A58B83EAE5}" destId="{DDD3B3DA-4D2A-974B-BE9E-27BE4B657A24}" srcOrd="0" destOrd="0" presId="urn:microsoft.com/office/officeart/2005/8/layout/orgChart1"/>
    <dgm:cxn modelId="{FD76B510-B183-5C42-AEC6-3E5369EF6603}" type="presParOf" srcId="{DDD3B3DA-4D2A-974B-BE9E-27BE4B657A24}" destId="{BDDF6BE1-5EE5-DF42-8931-83C3F56983EA}" srcOrd="0" destOrd="0" presId="urn:microsoft.com/office/officeart/2005/8/layout/orgChart1"/>
    <dgm:cxn modelId="{52725934-D43A-B043-9B8E-FBA02FEE18EE}" type="presParOf" srcId="{DDD3B3DA-4D2A-974B-BE9E-27BE4B657A24}" destId="{8A6953AA-07C4-4C48-9C0F-E6C18E065DAA}" srcOrd="1" destOrd="0" presId="urn:microsoft.com/office/officeart/2005/8/layout/orgChart1"/>
    <dgm:cxn modelId="{8A9D8A48-73C0-6B48-A005-70ACAE8BE78D}" type="presParOf" srcId="{6C18E5B5-63A8-5345-B964-57A58B83EAE5}" destId="{48F6B003-E2C8-B34E-9842-C82869414038}" srcOrd="1" destOrd="0" presId="urn:microsoft.com/office/officeart/2005/8/layout/orgChart1"/>
    <dgm:cxn modelId="{F8132080-C65F-7A4A-AEF0-9CBFA2B192BE}" type="presParOf" srcId="{6C18E5B5-63A8-5345-B964-57A58B83EAE5}" destId="{777EB7DF-320E-D041-B494-10A1A356329B}" srcOrd="2" destOrd="0" presId="urn:microsoft.com/office/officeart/2005/8/layout/orgChart1"/>
    <dgm:cxn modelId="{B8B1BCBF-7D03-BF4A-B65C-A7509D6AD255}" type="presParOf" srcId="{E7F705C1-695C-5E40-A9FD-26778B67F2CD}" destId="{7594D97B-9F0C-0649-AF45-B2F67691315C}" srcOrd="2" destOrd="0" presId="urn:microsoft.com/office/officeart/2005/8/layout/orgChart1"/>
    <dgm:cxn modelId="{E43D9668-CE96-E24B-8C50-07B1D297C456}" type="presParOf" srcId="{BC237629-7666-9547-A9B9-AB38526E0823}" destId="{DD93DE0E-8DEE-9549-B192-6F4C4DC0C088}" srcOrd="6" destOrd="0" presId="urn:microsoft.com/office/officeart/2005/8/layout/orgChart1"/>
    <dgm:cxn modelId="{7D8388AF-BD4E-EF41-BA01-1EF7EFF15933}" type="presParOf" srcId="{BC237629-7666-9547-A9B9-AB38526E0823}" destId="{4DF05083-82D9-4F4F-8807-3B840F6B1C1C}" srcOrd="7" destOrd="0" presId="urn:microsoft.com/office/officeart/2005/8/layout/orgChart1"/>
    <dgm:cxn modelId="{51FCF633-CE1C-E54A-8788-3126D174C481}" type="presParOf" srcId="{4DF05083-82D9-4F4F-8807-3B840F6B1C1C}" destId="{2AD661B4-DE5F-444D-A95E-562C32B7C214}" srcOrd="0" destOrd="0" presId="urn:microsoft.com/office/officeart/2005/8/layout/orgChart1"/>
    <dgm:cxn modelId="{2F2F0251-2FD6-2542-9FBD-9964443264F3}" type="presParOf" srcId="{2AD661B4-DE5F-444D-A95E-562C32B7C214}" destId="{EFD609E1-1623-FB42-8A03-F8F09B10E387}" srcOrd="0" destOrd="0" presId="urn:microsoft.com/office/officeart/2005/8/layout/orgChart1"/>
    <dgm:cxn modelId="{CBDD2D28-13CB-894C-B222-21744D4B0F4F}" type="presParOf" srcId="{2AD661B4-DE5F-444D-A95E-562C32B7C214}" destId="{E93AA6E9-7252-004F-82D4-A0894493FFE4}" srcOrd="1" destOrd="0" presId="urn:microsoft.com/office/officeart/2005/8/layout/orgChart1"/>
    <dgm:cxn modelId="{740709FA-75E4-EF4A-A759-7381E8F2ED22}" type="presParOf" srcId="{4DF05083-82D9-4F4F-8807-3B840F6B1C1C}" destId="{B85D0AD7-5202-944D-863D-858CC8092FE8}" srcOrd="1" destOrd="0" presId="urn:microsoft.com/office/officeart/2005/8/layout/orgChart1"/>
    <dgm:cxn modelId="{03C7DF35-9127-1045-BF80-A473474A6E09}" type="presParOf" srcId="{B85D0AD7-5202-944D-863D-858CC8092FE8}" destId="{CB100045-970F-D84C-92FA-EBA270C6BDA1}" srcOrd="0" destOrd="0" presId="urn:microsoft.com/office/officeart/2005/8/layout/orgChart1"/>
    <dgm:cxn modelId="{B5A49550-E1D1-8F48-B3D2-5BF2A6BA83BB}" type="presParOf" srcId="{B85D0AD7-5202-944D-863D-858CC8092FE8}" destId="{18936F21-1619-4B43-B871-2919863ED6D6}" srcOrd="1" destOrd="0" presId="urn:microsoft.com/office/officeart/2005/8/layout/orgChart1"/>
    <dgm:cxn modelId="{D316C856-E119-1142-B0D5-25DF90DA6A76}" type="presParOf" srcId="{18936F21-1619-4B43-B871-2919863ED6D6}" destId="{19436661-650F-B946-B9B3-D3454186A4C3}" srcOrd="0" destOrd="0" presId="urn:microsoft.com/office/officeart/2005/8/layout/orgChart1"/>
    <dgm:cxn modelId="{5979FA8C-8567-BC4C-918A-BBA20AD221B9}" type="presParOf" srcId="{19436661-650F-B946-B9B3-D3454186A4C3}" destId="{716249DE-628E-074F-86E0-4F46ADAE9362}" srcOrd="0" destOrd="0" presId="urn:microsoft.com/office/officeart/2005/8/layout/orgChart1"/>
    <dgm:cxn modelId="{2C9A7385-93A3-EF4E-B548-C869603167DD}" type="presParOf" srcId="{19436661-650F-B946-B9B3-D3454186A4C3}" destId="{61A162A7-001C-AC43-BF44-8FBCF13085DE}" srcOrd="1" destOrd="0" presId="urn:microsoft.com/office/officeart/2005/8/layout/orgChart1"/>
    <dgm:cxn modelId="{99C170F1-B005-1D48-9326-73D22153577B}" type="presParOf" srcId="{18936F21-1619-4B43-B871-2919863ED6D6}" destId="{03E254F8-14D0-C54F-896F-09C4DBC8CED6}" srcOrd="1" destOrd="0" presId="urn:microsoft.com/office/officeart/2005/8/layout/orgChart1"/>
    <dgm:cxn modelId="{00D5189A-D14F-CC42-B1C4-304F7F9BC520}" type="presParOf" srcId="{18936F21-1619-4B43-B871-2919863ED6D6}" destId="{597FA7D5-0E81-EA42-9E08-050600ED25B7}" srcOrd="2" destOrd="0" presId="urn:microsoft.com/office/officeart/2005/8/layout/orgChart1"/>
    <dgm:cxn modelId="{4AC5882E-E3BA-2549-95FD-E439A85B949D}" type="presParOf" srcId="{B85D0AD7-5202-944D-863D-858CC8092FE8}" destId="{3244362F-E957-7F4D-BC9E-86D9774E4FA3}" srcOrd="2" destOrd="0" presId="urn:microsoft.com/office/officeart/2005/8/layout/orgChart1"/>
    <dgm:cxn modelId="{5B84D721-FDBA-5C4E-8979-2E5AFA8C530D}" type="presParOf" srcId="{B85D0AD7-5202-944D-863D-858CC8092FE8}" destId="{FDB9B390-83C4-C844-B43B-19781772E52E}" srcOrd="3" destOrd="0" presId="urn:microsoft.com/office/officeart/2005/8/layout/orgChart1"/>
    <dgm:cxn modelId="{2FD8BFCD-3CAB-A441-A138-3E21D76E9C79}" type="presParOf" srcId="{FDB9B390-83C4-C844-B43B-19781772E52E}" destId="{5DE2DB14-9ABF-6B49-B3A2-2FC5684B765C}" srcOrd="0" destOrd="0" presId="urn:microsoft.com/office/officeart/2005/8/layout/orgChart1"/>
    <dgm:cxn modelId="{9DD4D9E8-56C6-6844-8317-0C467CCB29BA}" type="presParOf" srcId="{5DE2DB14-9ABF-6B49-B3A2-2FC5684B765C}" destId="{C2EFFB13-DC75-BA42-9BF3-31F3B4C96358}" srcOrd="0" destOrd="0" presId="urn:microsoft.com/office/officeart/2005/8/layout/orgChart1"/>
    <dgm:cxn modelId="{8BA98ADB-4CC0-7A4D-86DE-058B2A4718AE}" type="presParOf" srcId="{5DE2DB14-9ABF-6B49-B3A2-2FC5684B765C}" destId="{645BC25B-6A96-3E48-A026-4E59F68197D8}" srcOrd="1" destOrd="0" presId="urn:microsoft.com/office/officeart/2005/8/layout/orgChart1"/>
    <dgm:cxn modelId="{E8BD524B-8397-974E-B30A-24027B3B1EFE}" type="presParOf" srcId="{FDB9B390-83C4-C844-B43B-19781772E52E}" destId="{9B1468DA-57A4-7A45-B079-6EB1AE58FAFE}" srcOrd="1" destOrd="0" presId="urn:microsoft.com/office/officeart/2005/8/layout/orgChart1"/>
    <dgm:cxn modelId="{D74578E7-6CA6-144F-B000-A65063AB779C}" type="presParOf" srcId="{FDB9B390-83C4-C844-B43B-19781772E52E}" destId="{9F9ABA66-5845-9846-AC1E-6F00E3E240A8}" srcOrd="2" destOrd="0" presId="urn:microsoft.com/office/officeart/2005/8/layout/orgChart1"/>
    <dgm:cxn modelId="{BABA675C-32BF-E940-834F-046A611A3344}" type="presParOf" srcId="{B85D0AD7-5202-944D-863D-858CC8092FE8}" destId="{D092680E-CF51-D946-8E2C-077BA3548871}" srcOrd="4" destOrd="0" presId="urn:microsoft.com/office/officeart/2005/8/layout/orgChart1"/>
    <dgm:cxn modelId="{6449AB59-E0BE-484F-A0C9-1F10E44E5ECE}" type="presParOf" srcId="{B85D0AD7-5202-944D-863D-858CC8092FE8}" destId="{3A9D7158-D2AA-154E-B22F-98748A1B6194}" srcOrd="5" destOrd="0" presId="urn:microsoft.com/office/officeart/2005/8/layout/orgChart1"/>
    <dgm:cxn modelId="{65C0CCCA-A065-124B-8BD3-A96EC49726DB}" type="presParOf" srcId="{3A9D7158-D2AA-154E-B22F-98748A1B6194}" destId="{7A1F731A-8FDB-FB4A-9EB8-CE05A4643562}" srcOrd="0" destOrd="0" presId="urn:microsoft.com/office/officeart/2005/8/layout/orgChart1"/>
    <dgm:cxn modelId="{10433092-F945-5D4C-B223-FA6AC4E08A4F}" type="presParOf" srcId="{7A1F731A-8FDB-FB4A-9EB8-CE05A4643562}" destId="{FB140955-6D87-2742-96BE-DC4E634217BE}" srcOrd="0" destOrd="0" presId="urn:microsoft.com/office/officeart/2005/8/layout/orgChart1"/>
    <dgm:cxn modelId="{A6C40B26-B2AC-0F4F-A565-373F8644CA54}" type="presParOf" srcId="{7A1F731A-8FDB-FB4A-9EB8-CE05A4643562}" destId="{947B6C11-EC3D-7C40-A251-27EA070BDE56}" srcOrd="1" destOrd="0" presId="urn:microsoft.com/office/officeart/2005/8/layout/orgChart1"/>
    <dgm:cxn modelId="{3BE326D9-3D58-7A48-A100-75890A3628FE}" type="presParOf" srcId="{3A9D7158-D2AA-154E-B22F-98748A1B6194}" destId="{E0D96D0C-8717-2344-8FA3-4E4C98C4CD96}" srcOrd="1" destOrd="0" presId="urn:microsoft.com/office/officeart/2005/8/layout/orgChart1"/>
    <dgm:cxn modelId="{A9D01BDC-8F1A-144C-9F75-EF36D2551382}" type="presParOf" srcId="{3A9D7158-D2AA-154E-B22F-98748A1B6194}" destId="{B21C3057-3F80-674E-93A6-6B127F6160F8}" srcOrd="2" destOrd="0" presId="urn:microsoft.com/office/officeart/2005/8/layout/orgChart1"/>
    <dgm:cxn modelId="{2152613B-BD75-8F4D-B101-4745F7E469ED}" type="presParOf" srcId="{4DF05083-82D9-4F4F-8807-3B840F6B1C1C}" destId="{03D91725-6EF8-C446-91D2-CE3BAB5CBC4D}" srcOrd="2" destOrd="0" presId="urn:microsoft.com/office/officeart/2005/8/layout/orgChart1"/>
    <dgm:cxn modelId="{DAC1DE2C-5A74-E848-8BA9-FE2AE0A19169}" type="presParOf" srcId="{EF31A6FB-D5F5-5446-BC77-B38FEA4242A9}" destId="{22C5FC0B-22C9-864D-8947-F522F56897B8}"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BB135-4C4C-6F47-8F9A-48DBB4C65470}" type="datetimeFigureOut">
              <a:rPr lang="x-none" smtClean="0"/>
              <a:t>12/1/2020</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A0A77-9B01-C145-A2C6-946331995F8E}" type="slidenum">
              <a:rPr lang="x-none" smtClean="0"/>
              <a:t>‹#›</a:t>
            </a:fld>
            <a:endParaRPr lang="x-none"/>
          </a:p>
        </p:txBody>
      </p:sp>
    </p:spTree>
    <p:extLst>
      <p:ext uri="{BB962C8B-B14F-4D97-AF65-F5344CB8AC3E}">
        <p14:creationId xmlns:p14="http://schemas.microsoft.com/office/powerpoint/2010/main" val="2388077009"/>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59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BA0A77-9B01-C145-A2C6-946331995F8E}" type="slidenum">
              <a:rPr lang="x-none" smtClean="0"/>
              <a:t>11</a:t>
            </a:fld>
            <a:endParaRPr lang="x-none"/>
          </a:p>
        </p:txBody>
      </p:sp>
    </p:spTree>
    <p:extLst>
      <p:ext uri="{BB962C8B-B14F-4D97-AF65-F5344CB8AC3E}">
        <p14:creationId xmlns:p14="http://schemas.microsoft.com/office/powerpoint/2010/main" val="5889848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Org Chart Boxes Text Font</a:t>
            </a:r>
            <a:r>
              <a:rPr lang="en-GB" b="1" dirty="0">
                <a:latin typeface="Calibri" panose="020F0502020204030204" pitchFamily="34" charset="0"/>
              </a:rPr>
              <a:t>: </a:t>
            </a:r>
            <a:r>
              <a:rPr lang="en-GB" dirty="0">
                <a:latin typeface="Calibri" panose="020F0502020204030204" pitchFamily="34" charset="0"/>
              </a:rPr>
              <a:t>Arial 10pt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108</a:t>
            </a:fld>
            <a:endParaRPr lang="x-none"/>
          </a:p>
        </p:txBody>
      </p:sp>
    </p:spTree>
    <p:extLst>
      <p:ext uri="{BB962C8B-B14F-4D97-AF65-F5344CB8AC3E}">
        <p14:creationId xmlns:p14="http://schemas.microsoft.com/office/powerpoint/2010/main" val="39249743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Org Chart Boxes Text Font</a:t>
            </a:r>
            <a:r>
              <a:rPr lang="en-GB" b="1" dirty="0">
                <a:latin typeface="Calibri" panose="020F0502020204030204" pitchFamily="34" charset="0"/>
              </a:rPr>
              <a:t>: </a:t>
            </a:r>
            <a:r>
              <a:rPr lang="en-GB" dirty="0">
                <a:latin typeface="Calibri" panose="020F0502020204030204" pitchFamily="34" charset="0"/>
              </a:rPr>
              <a:t>Arial 10pt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109</a:t>
            </a:fld>
            <a:endParaRPr lang="x-none"/>
          </a:p>
        </p:txBody>
      </p:sp>
    </p:spTree>
    <p:extLst>
      <p:ext uri="{BB962C8B-B14F-4D97-AF65-F5344CB8AC3E}">
        <p14:creationId xmlns:p14="http://schemas.microsoft.com/office/powerpoint/2010/main" val="42219775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r>
              <a:rPr lang="en-GB" b="1" baseline="0" dirty="0" smtClean="0">
                <a:latin typeface="Calibri" panose="020F0502020204030204" pitchFamily="34" charset="0"/>
              </a:rPr>
              <a:t>Box title font: </a:t>
            </a:r>
            <a:r>
              <a:rPr lang="en-GB" b="0" baseline="0" dirty="0" smtClean="0">
                <a:latin typeface="Calibri" panose="020F0502020204030204" pitchFamily="34" charset="0"/>
              </a:rPr>
              <a:t>Arial</a:t>
            </a:r>
            <a:r>
              <a:rPr lang="en-GB" baseline="0" dirty="0" smtClean="0">
                <a:latin typeface="Calibri" panose="020F0502020204030204" pitchFamily="34" charset="0"/>
              </a:rPr>
              <a:t> 24pt bold black + 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Box description font: </a:t>
            </a:r>
            <a:r>
              <a:rPr lang="en-GB" b="0" baseline="0" dirty="0" smtClean="0">
                <a:latin typeface="Calibri" panose="020F0502020204030204" pitchFamily="34" charset="0"/>
              </a:rPr>
              <a:t>Arial</a:t>
            </a:r>
            <a:r>
              <a:rPr lang="en-GB" baseline="0" dirty="0" smtClean="0">
                <a:latin typeface="Calibri" panose="020F0502020204030204" pitchFamily="34" charset="0"/>
              </a:rPr>
              <a:t> 14pt black + white</a:t>
            </a:r>
          </a:p>
        </p:txBody>
      </p:sp>
      <p:sp>
        <p:nvSpPr>
          <p:cNvPr id="4" name="Slide Number Placeholder 3"/>
          <p:cNvSpPr>
            <a:spLocks noGrp="1"/>
          </p:cNvSpPr>
          <p:nvPr>
            <p:ph type="sldNum" sz="quarter" idx="10"/>
          </p:nvPr>
        </p:nvSpPr>
        <p:spPr/>
        <p:txBody>
          <a:bodyPr/>
          <a:lstStyle/>
          <a:p>
            <a:fld id="{4FBA0A77-9B01-C145-A2C6-946331995F8E}" type="slidenum">
              <a:rPr lang="x-none" smtClean="0"/>
              <a:t>111</a:t>
            </a:fld>
            <a:endParaRPr lang="x-none"/>
          </a:p>
        </p:txBody>
      </p:sp>
    </p:spTree>
    <p:extLst>
      <p:ext uri="{BB962C8B-B14F-4D97-AF65-F5344CB8AC3E}">
        <p14:creationId xmlns:p14="http://schemas.microsoft.com/office/powerpoint/2010/main" val="13930691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r>
              <a:rPr lang="en-GB" b="1" baseline="0" dirty="0" smtClean="0">
                <a:latin typeface="Calibri" panose="020F0502020204030204" pitchFamily="34" charset="0"/>
              </a:rPr>
              <a:t>Box title font: </a:t>
            </a:r>
            <a:r>
              <a:rPr lang="en-GB" b="0" baseline="0" dirty="0" smtClean="0">
                <a:latin typeface="Calibri" panose="020F0502020204030204" pitchFamily="34" charset="0"/>
              </a:rPr>
              <a:t>Arial</a:t>
            </a:r>
            <a:r>
              <a:rPr lang="en-GB" baseline="0" dirty="0" smtClean="0">
                <a:latin typeface="Calibri" panose="020F0502020204030204" pitchFamily="34" charset="0"/>
              </a:rPr>
              <a:t> 24pt bold black + 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Box description font: </a:t>
            </a:r>
            <a:r>
              <a:rPr lang="en-GB" b="0" baseline="0" dirty="0" smtClean="0">
                <a:latin typeface="Calibri" panose="020F0502020204030204" pitchFamily="34" charset="0"/>
              </a:rPr>
              <a:t>Arial</a:t>
            </a:r>
            <a:r>
              <a:rPr lang="en-GB" baseline="0" dirty="0" smtClean="0">
                <a:latin typeface="Calibri" panose="020F0502020204030204" pitchFamily="34" charset="0"/>
              </a:rPr>
              <a:t> 14pt black + white</a:t>
            </a:r>
          </a:p>
        </p:txBody>
      </p:sp>
      <p:sp>
        <p:nvSpPr>
          <p:cNvPr id="4" name="Slide Number Placeholder 3"/>
          <p:cNvSpPr>
            <a:spLocks noGrp="1"/>
          </p:cNvSpPr>
          <p:nvPr>
            <p:ph type="sldNum" sz="quarter" idx="10"/>
          </p:nvPr>
        </p:nvSpPr>
        <p:spPr/>
        <p:txBody>
          <a:bodyPr/>
          <a:lstStyle/>
          <a:p>
            <a:fld id="{4FBA0A77-9B01-C145-A2C6-946331995F8E}" type="slidenum">
              <a:rPr lang="x-none" smtClean="0"/>
              <a:t>112</a:t>
            </a:fld>
            <a:endParaRPr lang="x-none"/>
          </a:p>
        </p:txBody>
      </p:sp>
    </p:spTree>
    <p:extLst>
      <p:ext uri="{BB962C8B-B14F-4D97-AF65-F5344CB8AC3E}">
        <p14:creationId xmlns:p14="http://schemas.microsoft.com/office/powerpoint/2010/main" val="19045914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r>
              <a:rPr lang="en-GB" b="1" baseline="0" dirty="0" smtClean="0">
                <a:latin typeface="Calibri" panose="020F0502020204030204" pitchFamily="34" charset="0"/>
              </a:rPr>
              <a:t>Box title font: </a:t>
            </a:r>
            <a:r>
              <a:rPr lang="en-GB" b="0" baseline="0" dirty="0" smtClean="0">
                <a:latin typeface="Calibri" panose="020F0502020204030204" pitchFamily="34" charset="0"/>
              </a:rPr>
              <a:t>Arial</a:t>
            </a:r>
            <a:r>
              <a:rPr lang="en-GB" baseline="0" dirty="0" smtClean="0">
                <a:latin typeface="Calibri" panose="020F0502020204030204" pitchFamily="34" charset="0"/>
              </a:rPr>
              <a:t> 24pt bold black + 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Box description font: </a:t>
            </a:r>
            <a:r>
              <a:rPr lang="en-GB" b="0" baseline="0" dirty="0" smtClean="0">
                <a:latin typeface="Calibri" panose="020F0502020204030204" pitchFamily="34" charset="0"/>
              </a:rPr>
              <a:t>Arial</a:t>
            </a:r>
            <a:r>
              <a:rPr lang="en-GB" baseline="0" dirty="0" smtClean="0">
                <a:latin typeface="Calibri" panose="020F0502020204030204" pitchFamily="34" charset="0"/>
              </a:rPr>
              <a:t> 18pt black + white</a:t>
            </a:r>
          </a:p>
        </p:txBody>
      </p:sp>
      <p:sp>
        <p:nvSpPr>
          <p:cNvPr id="4" name="Slide Number Placeholder 3"/>
          <p:cNvSpPr>
            <a:spLocks noGrp="1"/>
          </p:cNvSpPr>
          <p:nvPr>
            <p:ph type="sldNum" sz="quarter" idx="10"/>
          </p:nvPr>
        </p:nvSpPr>
        <p:spPr/>
        <p:txBody>
          <a:bodyPr/>
          <a:lstStyle/>
          <a:p>
            <a:fld id="{4FBA0A77-9B01-C145-A2C6-946331995F8E}" type="slidenum">
              <a:rPr lang="x-none" smtClean="0"/>
              <a:t>113</a:t>
            </a:fld>
            <a:endParaRPr lang="x-none"/>
          </a:p>
        </p:txBody>
      </p:sp>
    </p:spTree>
    <p:extLst>
      <p:ext uri="{BB962C8B-B14F-4D97-AF65-F5344CB8AC3E}">
        <p14:creationId xmlns:p14="http://schemas.microsoft.com/office/powerpoint/2010/main" val="38891101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a:t>
            </a:r>
            <a:r>
              <a:rPr lang="en-GB" b="1" baseline="0" dirty="0" smtClean="0">
                <a:latin typeface="Calibri" panose="020F0502020204030204" pitchFamily="34" charset="0"/>
              </a:rPr>
              <a:t> title font</a:t>
            </a:r>
            <a:r>
              <a:rPr lang="en-GB" b="1" dirty="0" smtClean="0">
                <a:latin typeface="Calibri" panose="020F0502020204030204" pitchFamily="34" charset="0"/>
              </a:rPr>
              <a:t>: </a:t>
            </a:r>
            <a:r>
              <a:rPr lang="en-GB" dirty="0" smtClean="0">
                <a:latin typeface="Calibri" panose="020F0502020204030204" pitchFamily="34" charset="0"/>
              </a:rPr>
              <a:t>Arial bold 24pt KN dark blue  </a:t>
            </a:r>
            <a:r>
              <a:rPr lang="en-GB" sz="1200" b="1" kern="1200" baseline="0" dirty="0" smtClean="0">
                <a:solidFill>
                  <a:schemeClr val="tx1"/>
                </a:solidFill>
                <a:latin typeface="Calibri" panose="020F0502020204030204" pitchFamily="34" charset="0"/>
                <a:ea typeface="+mn-ea"/>
                <a:cs typeface="+mn-cs"/>
              </a:rPr>
              <a:t>SWOT letters</a:t>
            </a:r>
            <a:r>
              <a:rPr lang="en-GB" b="1" dirty="0" smtClean="0">
                <a:latin typeface="Calibri" panose="020F0502020204030204" pitchFamily="34" charset="0"/>
              </a:rPr>
              <a:t>: </a:t>
            </a:r>
            <a:r>
              <a:rPr lang="en-GB" b="0" dirty="0" smtClean="0">
                <a:latin typeface="Calibri" panose="020F0502020204030204" pitchFamily="34" charset="0"/>
              </a:rPr>
              <a:t>Arial bold </a:t>
            </a:r>
            <a:r>
              <a:rPr lang="en-GB" dirty="0" smtClean="0">
                <a:latin typeface="Calibri" panose="020F0502020204030204" pitchFamily="34" charset="0"/>
              </a:rPr>
              <a:t>60pt white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latin typeface="Calibri" panose="020F0502020204030204" pitchFamily="34" charset="0"/>
                <a:ea typeface="+mn-ea"/>
                <a:cs typeface="+mn-cs"/>
              </a:rPr>
              <a:t>SWOT titles font</a:t>
            </a:r>
            <a:r>
              <a:rPr lang="en-GB" b="1" dirty="0" smtClean="0">
                <a:latin typeface="Calibri" panose="020F0502020204030204" pitchFamily="34" charset="0"/>
              </a:rPr>
              <a:t>: </a:t>
            </a:r>
            <a:r>
              <a:rPr lang="en-GB" b="0" dirty="0" smtClean="0">
                <a:latin typeface="Calibri" panose="020F0502020204030204" pitchFamily="34" charset="0"/>
              </a:rPr>
              <a:t>A</a:t>
            </a:r>
            <a:r>
              <a:rPr lang="en-GB" dirty="0" smtClean="0">
                <a:latin typeface="Calibri" panose="020F0502020204030204" pitchFamily="34" charset="0"/>
              </a:rPr>
              <a:t>rial bold 18pt black </a:t>
            </a:r>
            <a:r>
              <a:rPr lang="en-GB" b="1" dirty="0" smtClean="0">
                <a:latin typeface="Calibri" panose="020F0502020204030204" pitchFamily="34" charset="0"/>
              </a:rPr>
              <a:t>Text</a:t>
            </a:r>
            <a:r>
              <a:rPr lang="en-GB" b="1" baseline="0" dirty="0" smtClean="0">
                <a:latin typeface="Calibri" panose="020F0502020204030204" pitchFamily="34" charset="0"/>
              </a:rPr>
              <a:t> details font:</a:t>
            </a:r>
            <a:r>
              <a:rPr lang="en-GB" b="1" dirty="0" smtClean="0">
                <a:latin typeface="Calibri" panose="020F0502020204030204" pitchFamily="34" charset="0"/>
              </a:rPr>
              <a:t> </a:t>
            </a:r>
            <a:r>
              <a:rPr lang="en-GB" b="0" dirty="0" smtClean="0">
                <a:latin typeface="Calibri" panose="020F0502020204030204" pitchFamily="34" charset="0"/>
              </a:rPr>
              <a:t>Arial</a:t>
            </a:r>
            <a:r>
              <a:rPr lang="en-GB" b="0" baseline="0" dirty="0" smtClean="0">
                <a:latin typeface="Calibri" panose="020F0502020204030204" pitchFamily="34" charset="0"/>
              </a:rPr>
              <a:t> 16</a:t>
            </a:r>
            <a:r>
              <a:rPr lang="en-GB" dirty="0" smtClean="0">
                <a:latin typeface="Calibri" panose="020F0502020204030204" pitchFamily="34" charset="0"/>
              </a:rPr>
              <a:t>pt</a:t>
            </a:r>
            <a:r>
              <a:rPr lang="en-GB" baseline="0" dirty="0" smtClean="0">
                <a:latin typeface="Calibri" panose="020F0502020204030204" pitchFamily="34" charset="0"/>
              </a:rPr>
              <a:t> black </a:t>
            </a:r>
            <a:endParaRPr lang="en-CA" dirty="0" smtClean="0"/>
          </a:p>
        </p:txBody>
      </p:sp>
      <p:sp>
        <p:nvSpPr>
          <p:cNvPr id="4" name="Slide Number Placeholder 3"/>
          <p:cNvSpPr>
            <a:spLocks noGrp="1"/>
          </p:cNvSpPr>
          <p:nvPr>
            <p:ph type="sldNum" sz="quarter" idx="10"/>
          </p:nvPr>
        </p:nvSpPr>
        <p:spPr/>
        <p:txBody>
          <a:bodyPr/>
          <a:lstStyle/>
          <a:p>
            <a:fld id="{6D80BAD3-0639-1F4B-B89F-A19745E487F1}" type="slidenum">
              <a:rPr lang="en-US" smtClean="0"/>
              <a:pPr/>
              <a:t>114</a:t>
            </a:fld>
            <a:endParaRPr lang="en-US" dirty="0"/>
          </a:p>
        </p:txBody>
      </p:sp>
    </p:spTree>
    <p:extLst>
      <p:ext uri="{BB962C8B-B14F-4D97-AF65-F5344CB8AC3E}">
        <p14:creationId xmlns:p14="http://schemas.microsoft.com/office/powerpoint/2010/main" val="21802509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GB" b="1" noProof="0" dirty="0" smtClean="0">
                <a:solidFill>
                  <a:schemeClr val="tx2"/>
                </a:solidFill>
              </a:rPr>
              <a:t>This is an animated slide.  </a:t>
            </a:r>
            <a:r>
              <a:rPr lang="en-GB" b="0" noProof="0" dirty="0" smtClean="0">
                <a:solidFill>
                  <a:schemeClr val="tx2"/>
                </a:solidFill>
              </a:rPr>
              <a:t>To remove</a:t>
            </a:r>
            <a:r>
              <a:rPr lang="en-GB" b="0" baseline="0" noProof="0" dirty="0" smtClean="0">
                <a:solidFill>
                  <a:schemeClr val="tx2"/>
                </a:solidFill>
              </a:rPr>
              <a:t>, click on the Animations tab and open the Animation Pane.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b="0" baseline="0" noProof="0" dirty="0" smtClean="0">
                <a:solidFill>
                  <a:schemeClr val="tx2"/>
                </a:solidFill>
              </a:rPr>
              <a:t>Click on each of the activities in the pane to delete or press SHIFT+A to select all and delete</a:t>
            </a:r>
            <a:r>
              <a:rPr lang="en-CA" b="0" baseline="0" dirty="0" smtClean="0">
                <a:solidFill>
                  <a:schemeClr val="tx2"/>
                </a:solidFill>
              </a:rPr>
              <a:t>.</a:t>
            </a:r>
          </a:p>
          <a:p>
            <a:pPr defTabSz="465887"/>
            <a:endParaRPr lang="en-GB" sz="1200" b="1" kern="1200" dirty="0" smtClean="0">
              <a:solidFill>
                <a:schemeClr val="tx1"/>
              </a:solidFill>
              <a:latin typeface="+mn-lt"/>
              <a:ea typeface="+mn-ea"/>
              <a:cs typeface="+mn-cs"/>
            </a:endParaRPr>
          </a:p>
          <a:p>
            <a:pPr defTabSz="465887"/>
            <a:r>
              <a:rPr lang="en-GB" sz="1200" b="1" kern="1200" dirty="0" smtClean="0">
                <a:solidFill>
                  <a:schemeClr val="tx1"/>
                </a:solidFill>
                <a:latin typeface="+mn-lt"/>
                <a:ea typeface="+mn-ea"/>
                <a:cs typeface="+mn-cs"/>
              </a:rPr>
              <a:t>Main title font: </a:t>
            </a:r>
            <a:r>
              <a:rPr lang="en-GB" sz="1200" kern="1200" dirty="0" smtClean="0">
                <a:solidFill>
                  <a:schemeClr val="tx1"/>
                </a:solidFill>
                <a:latin typeface="+mn-lt"/>
                <a:ea typeface="+mn-ea"/>
                <a:cs typeface="+mn-cs"/>
              </a:rPr>
              <a:t>Arial bold 24pt KN dark blue  </a:t>
            </a:r>
            <a:r>
              <a:rPr lang="en-GB" sz="1200" b="1" kern="1200" dirty="0" smtClean="0">
                <a:solidFill>
                  <a:schemeClr val="tx1"/>
                </a:solidFill>
                <a:latin typeface="+mn-lt"/>
                <a:ea typeface="+mn-ea"/>
                <a:cs typeface="+mn-cs"/>
              </a:rPr>
              <a:t>Circle text font: </a:t>
            </a:r>
            <a:r>
              <a:rPr lang="en-GB" sz="1200" b="0" kern="1200" dirty="0" smtClean="0">
                <a:solidFill>
                  <a:schemeClr val="tx1"/>
                </a:solidFill>
                <a:latin typeface="+mn-lt"/>
                <a:ea typeface="+mn-ea"/>
                <a:cs typeface="+mn-cs"/>
              </a:rPr>
              <a:t>Arial</a:t>
            </a:r>
            <a:r>
              <a:rPr lang="en-GB" sz="1200" b="0" kern="1200" baseline="0" dirty="0" smtClean="0">
                <a:solidFill>
                  <a:schemeClr val="tx1"/>
                </a:solidFill>
                <a:latin typeface="+mn-lt"/>
                <a:ea typeface="+mn-ea"/>
                <a:cs typeface="+mn-cs"/>
              </a:rPr>
              <a:t> 14</a:t>
            </a:r>
            <a:r>
              <a:rPr lang="en-GB" sz="1200" kern="1200" dirty="0" smtClean="0">
                <a:solidFill>
                  <a:schemeClr val="tx1"/>
                </a:solidFill>
                <a:latin typeface="+mn-lt"/>
                <a:ea typeface="+mn-ea"/>
                <a:cs typeface="+mn-cs"/>
              </a:rPr>
              <a:t>pt black  </a:t>
            </a:r>
          </a:p>
          <a:p>
            <a:pPr defTabSz="465887"/>
            <a:r>
              <a:rPr lang="en-GB" b="1" dirty="0" smtClean="0">
                <a:latin typeface="Calibri" panose="020F0502020204030204" pitchFamily="34" charset="0"/>
              </a:rPr>
              <a:t>Ring colours:</a:t>
            </a:r>
            <a:r>
              <a:rPr lang="en-GB" dirty="0" smtClean="0">
                <a:latin typeface="Calibri" panose="020F0502020204030204" pitchFamily="34" charset="0"/>
              </a:rPr>
              <a:t> Light </a:t>
            </a:r>
            <a:r>
              <a:rPr lang="en-GB" dirty="0" err="1" smtClean="0">
                <a:latin typeface="Calibri" panose="020F0502020204030204" pitchFamily="34" charset="0"/>
              </a:rPr>
              <a:t>gray</a:t>
            </a:r>
            <a:r>
              <a:rPr lang="en-GB" dirty="0" smtClean="0">
                <a:latin typeface="Calibri" panose="020F0502020204030204" pitchFamily="34" charset="0"/>
              </a:rPr>
              <a:t> with 1.</a:t>
            </a:r>
            <a:r>
              <a:rPr lang="en-GB" baseline="0" dirty="0" smtClean="0">
                <a:latin typeface="Calibri" panose="020F0502020204030204" pitchFamily="34" charset="0"/>
              </a:rPr>
              <a:t> dark blue </a:t>
            </a:r>
            <a:r>
              <a:rPr lang="en-GB" dirty="0" smtClean="0">
                <a:latin typeface="Calibri" panose="020F0502020204030204" pitchFamily="34" charset="0"/>
              </a:rPr>
              <a:t>2. light blue 3. Light Green 4. </a:t>
            </a:r>
            <a:r>
              <a:rPr lang="en-GB" dirty="0" err="1" smtClean="0">
                <a:latin typeface="Calibri" panose="020F0502020204030204" pitchFamily="34" charset="0"/>
              </a:rPr>
              <a:t>Gray</a:t>
            </a:r>
            <a:r>
              <a:rPr lang="en-GB" baseline="0" dirty="0" smtClean="0">
                <a:latin typeface="Calibri" panose="020F0502020204030204" pitchFamily="34" charset="0"/>
              </a:rPr>
              <a:t> a</a:t>
            </a:r>
            <a:r>
              <a:rPr lang="en-GB" dirty="0" smtClean="0">
                <a:latin typeface="Calibri" panose="020F0502020204030204" pitchFamily="34" charset="0"/>
              </a:rPr>
              <a:t>ccent 6</a:t>
            </a:r>
          </a:p>
          <a:p>
            <a:pPr defTabSz="465887"/>
            <a:r>
              <a:rPr lang="en-GB" sz="1200" b="1" kern="1200" dirty="0" smtClean="0">
                <a:solidFill>
                  <a:schemeClr val="tx1"/>
                </a:solidFill>
                <a:latin typeface="+mn-lt"/>
                <a:ea typeface="+mn-ea"/>
                <a:cs typeface="+mn-cs"/>
              </a:rPr>
              <a:t>Circle numbe</a:t>
            </a:r>
            <a:r>
              <a:rPr lang="en-GB" sz="1200" b="1" kern="1200" baseline="0" dirty="0" smtClean="0">
                <a:solidFill>
                  <a:schemeClr val="tx1"/>
                </a:solidFill>
                <a:latin typeface="+mn-lt"/>
                <a:ea typeface="+mn-ea"/>
                <a:cs typeface="+mn-cs"/>
              </a:rPr>
              <a:t>r </a:t>
            </a:r>
            <a:r>
              <a:rPr lang="en-GB" sz="1200" b="1" kern="1200" dirty="0" smtClean="0">
                <a:solidFill>
                  <a:schemeClr val="tx1"/>
                </a:solidFill>
                <a:latin typeface="+mn-lt"/>
                <a:ea typeface="+mn-ea"/>
                <a:cs typeface="+mn-cs"/>
              </a:rPr>
              <a:t>font: </a:t>
            </a:r>
            <a:r>
              <a:rPr lang="en-GB" sz="1200" kern="1200" dirty="0" smtClean="0">
                <a:solidFill>
                  <a:schemeClr val="tx1"/>
                </a:solidFill>
                <a:latin typeface="+mn-lt"/>
                <a:ea typeface="+mn-ea"/>
                <a:cs typeface="+mn-cs"/>
              </a:rPr>
              <a:t>Arial bold 24pt black</a:t>
            </a:r>
          </a:p>
          <a:p>
            <a:pPr defTabSz="465887"/>
            <a:endParaRPr lang="en-GB" sz="1200" b="1" kern="1200" noProof="0" dirty="0" smtClean="0">
              <a:solidFill>
                <a:schemeClr val="tx1"/>
              </a:solidFill>
              <a:latin typeface="+mn-lt"/>
              <a:ea typeface="+mn-ea"/>
              <a:cs typeface="+mn-cs"/>
            </a:endParaRPr>
          </a:p>
          <a:p>
            <a:pPr defTabSz="465887"/>
            <a:r>
              <a:rPr lang="en-GB" sz="1200" b="1" kern="1200" noProof="0" dirty="0" smtClean="0">
                <a:solidFill>
                  <a:schemeClr val="tx1"/>
                </a:solidFill>
                <a:latin typeface="+mn-lt"/>
                <a:ea typeface="+mn-ea"/>
                <a:cs typeface="+mn-cs"/>
              </a:rPr>
              <a:t>Changing the circle</a:t>
            </a:r>
            <a:r>
              <a:rPr lang="en-GB" sz="1200" b="1" kern="1200" baseline="0" noProof="0" dirty="0" smtClean="0">
                <a:solidFill>
                  <a:schemeClr val="tx1"/>
                </a:solidFill>
                <a:latin typeface="+mn-lt"/>
                <a:ea typeface="+mn-ea"/>
                <a:cs typeface="+mn-cs"/>
              </a:rPr>
              <a:t> charts</a:t>
            </a:r>
            <a:r>
              <a:rPr lang="en-GB" sz="1200" b="1" kern="1200" noProof="0" dirty="0" smtClean="0">
                <a:solidFill>
                  <a:schemeClr val="tx1"/>
                </a:solidFill>
                <a:latin typeface="+mn-lt"/>
                <a:ea typeface="+mn-ea"/>
                <a:cs typeface="+mn-cs"/>
              </a:rPr>
              <a:t>:</a:t>
            </a:r>
            <a:r>
              <a:rPr lang="en-GB" sz="1200" b="1" kern="1200" baseline="0" noProof="0" dirty="0" smtClean="0">
                <a:solidFill>
                  <a:schemeClr val="tx1"/>
                </a:solidFill>
                <a:latin typeface="+mn-lt"/>
                <a:ea typeface="+mn-ea"/>
                <a:cs typeface="+mn-cs"/>
              </a:rPr>
              <a:t> </a:t>
            </a:r>
            <a:r>
              <a:rPr lang="en-GB" sz="1200" b="0" kern="1200" baseline="0" noProof="0" dirty="0" smtClean="0">
                <a:solidFill>
                  <a:schemeClr val="tx1"/>
                </a:solidFill>
                <a:latin typeface="+mn-lt"/>
                <a:ea typeface="+mn-ea"/>
                <a:cs typeface="+mn-cs"/>
              </a:rPr>
              <a:t>Click to on </a:t>
            </a:r>
            <a:r>
              <a:rPr lang="en-GB" sz="1200" kern="1200" noProof="0" dirty="0" smtClean="0">
                <a:solidFill>
                  <a:schemeClr val="tx1"/>
                </a:solidFill>
                <a:latin typeface="+mn-lt"/>
                <a:ea typeface="+mn-ea"/>
                <a:cs typeface="+mn-cs"/>
              </a:rPr>
              <a:t>the outermost bounding box of each</a:t>
            </a:r>
            <a:r>
              <a:rPr lang="en-GB" sz="1200" kern="1200" baseline="0" noProof="0" dirty="0" smtClean="0">
                <a:solidFill>
                  <a:schemeClr val="tx1"/>
                </a:solidFill>
                <a:latin typeface="+mn-lt"/>
                <a:ea typeface="+mn-ea"/>
                <a:cs typeface="+mn-cs"/>
              </a:rPr>
              <a:t> chart</a:t>
            </a:r>
            <a:r>
              <a:rPr lang="en-GB" sz="1200" kern="1200" noProof="0" dirty="0" smtClean="0">
                <a:solidFill>
                  <a:schemeClr val="tx1"/>
                </a:solidFill>
                <a:latin typeface="+mn-lt"/>
                <a:ea typeface="+mn-ea"/>
                <a:cs typeface="+mn-cs"/>
              </a:rPr>
              <a:t>. </a:t>
            </a:r>
          </a:p>
          <a:p>
            <a:pPr defTabSz="465887"/>
            <a:r>
              <a:rPr lang="en-GB" sz="1200" kern="1200" noProof="0" dirty="0" smtClean="0">
                <a:solidFill>
                  <a:schemeClr val="tx1"/>
                </a:solidFill>
                <a:latin typeface="+mn-lt"/>
                <a:ea typeface="+mn-ea"/>
                <a:cs typeface="+mn-cs"/>
              </a:rPr>
              <a:t>(do not select the smaller inner square)</a:t>
            </a:r>
            <a:r>
              <a:rPr lang="en-GB" sz="1200" kern="1200" baseline="0" noProof="0" dirty="0" smtClean="0">
                <a:solidFill>
                  <a:schemeClr val="tx1"/>
                </a:solidFill>
                <a:latin typeface="+mn-lt"/>
                <a:ea typeface="+mn-ea"/>
                <a:cs typeface="+mn-cs"/>
              </a:rPr>
              <a:t> Right click and choose Edit Data.  </a:t>
            </a:r>
          </a:p>
          <a:p>
            <a:pPr defTabSz="465887"/>
            <a:r>
              <a:rPr lang="en-GB" sz="1200" kern="1200" baseline="0" noProof="0" dirty="0" smtClean="0">
                <a:solidFill>
                  <a:schemeClr val="tx1"/>
                </a:solidFill>
                <a:latin typeface="+mn-lt"/>
                <a:ea typeface="+mn-ea"/>
                <a:cs typeface="+mn-cs"/>
              </a:rPr>
              <a:t>Enter data in the 2 rows as indicated so they equal 100, then close the data window. </a:t>
            </a:r>
          </a:p>
          <a:p>
            <a:pPr defTabSz="465887"/>
            <a:r>
              <a:rPr lang="en-GB" sz="1200" kern="1200" baseline="0" noProof="0" dirty="0" smtClean="0">
                <a:solidFill>
                  <a:schemeClr val="tx1"/>
                </a:solidFill>
                <a:latin typeface="+mn-lt"/>
                <a:ea typeface="+mn-ea"/>
                <a:cs typeface="+mn-cs"/>
              </a:rPr>
              <a:t>Change the text box in the middle of the circle to match your percentage.</a:t>
            </a:r>
            <a:endParaRPr lang="en-GB" sz="1200" kern="1200" noProof="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FBA0A77-9B01-C145-A2C6-946331995F8E}" type="slidenum">
              <a:rPr lang="x-none" smtClean="0"/>
              <a:t>115</a:t>
            </a:fld>
            <a:endParaRPr lang="x-none"/>
          </a:p>
        </p:txBody>
      </p:sp>
    </p:spTree>
    <p:extLst>
      <p:ext uri="{BB962C8B-B14F-4D97-AF65-F5344CB8AC3E}">
        <p14:creationId xmlns:p14="http://schemas.microsoft.com/office/powerpoint/2010/main" val="19301444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latin typeface="Calibri" panose="020F0502020204030204" pitchFamily="34" charset="0"/>
              </a:rPr>
              <a:t>Main title font: </a:t>
            </a:r>
            <a:r>
              <a:rPr lang="en-GB" dirty="0" smtClean="0">
                <a:latin typeface="Calibri" panose="020F0502020204030204" pitchFamily="34" charset="0"/>
              </a:rPr>
              <a:t>Arial bold 24pt KN dark blue   </a:t>
            </a:r>
          </a:p>
          <a:p>
            <a:r>
              <a:rPr lang="en-GB" b="1" dirty="0" smtClean="0">
                <a:latin typeface="Calibri" panose="020F0502020204030204" pitchFamily="34" charset="0"/>
              </a:rPr>
              <a:t>Column font</a:t>
            </a:r>
            <a:r>
              <a:rPr lang="en-GB" sz="1200" b="1" kern="1200" dirty="0" smtClean="0">
                <a:solidFill>
                  <a:schemeClr val="tx1"/>
                </a:solidFill>
                <a:latin typeface="+mn-lt"/>
                <a:ea typeface="+mn-ea"/>
                <a:cs typeface="+mn-cs"/>
              </a:rPr>
              <a:t>: </a:t>
            </a:r>
            <a:r>
              <a:rPr lang="en-GB" sz="1200" b="0" kern="1200" dirty="0" smtClean="0">
                <a:solidFill>
                  <a:schemeClr val="tx1"/>
                </a:solidFill>
                <a:latin typeface="+mn-lt"/>
                <a:ea typeface="+mn-ea"/>
                <a:cs typeface="+mn-cs"/>
              </a:rPr>
              <a:t>Arial</a:t>
            </a:r>
            <a:r>
              <a:rPr lang="en-GB" sz="1200" kern="1200" dirty="0" smtClean="0">
                <a:solidFill>
                  <a:schemeClr val="tx1"/>
                </a:solidFill>
                <a:latin typeface="+mn-lt"/>
                <a:ea typeface="+mn-ea"/>
                <a:cs typeface="+mn-cs"/>
              </a:rPr>
              <a:t> bold 18pt white</a:t>
            </a:r>
            <a:r>
              <a:rPr lang="en-GB" sz="1200" kern="1200" baseline="0" dirty="0" smtClean="0">
                <a:solidFill>
                  <a:schemeClr val="tx1"/>
                </a:solidFill>
                <a:latin typeface="+mn-lt"/>
                <a:ea typeface="+mn-ea"/>
                <a:cs typeface="+mn-cs"/>
              </a:rPr>
              <a:t>  </a:t>
            </a:r>
            <a:r>
              <a:rPr lang="en-GB" sz="1200" b="1" kern="1200" baseline="0" dirty="0" smtClean="0">
                <a:solidFill>
                  <a:schemeClr val="tx1"/>
                </a:solidFill>
                <a:latin typeface="+mn-lt"/>
                <a:ea typeface="+mn-ea"/>
                <a:cs typeface="+mn-cs"/>
              </a:rPr>
              <a:t>Line item font: </a:t>
            </a:r>
            <a:r>
              <a:rPr lang="en-GB" sz="1200" b="0" kern="1200" baseline="0" dirty="0" smtClean="0">
                <a:solidFill>
                  <a:schemeClr val="tx1"/>
                </a:solidFill>
                <a:latin typeface="+mn-lt"/>
                <a:ea typeface="+mn-ea"/>
                <a:cs typeface="+mn-cs"/>
              </a:rPr>
              <a:t> Arial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latin typeface="+mn-lt"/>
                <a:ea typeface="+mn-ea"/>
                <a:cs typeface="+mn-cs"/>
              </a:rPr>
              <a:t>Using the status buttons:  Option 1: </a:t>
            </a:r>
            <a:r>
              <a:rPr lang="en-GB" sz="1200" b="0" kern="1200" baseline="0" dirty="0" smtClean="0">
                <a:solidFill>
                  <a:schemeClr val="tx1"/>
                </a:solidFill>
                <a:latin typeface="+mn-lt"/>
                <a:ea typeface="+mn-ea"/>
                <a:cs typeface="+mn-cs"/>
              </a:rPr>
              <a:t>Click on each of the coloured circles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you do not need and change the Shape Fill colour to KN </a:t>
            </a:r>
            <a:r>
              <a:rPr lang="en-GB" sz="1200" b="0" kern="1200" baseline="0" dirty="0" err="1" smtClean="0">
                <a:solidFill>
                  <a:schemeClr val="tx1"/>
                </a:solidFill>
                <a:latin typeface="+mn-lt"/>
                <a:ea typeface="+mn-ea"/>
                <a:cs typeface="+mn-cs"/>
              </a:rPr>
              <a:t>Gray</a:t>
            </a:r>
            <a:r>
              <a:rPr lang="en-GB" sz="1200" b="0" kern="1200" baseline="0" dirty="0" smtClean="0">
                <a:solidFill>
                  <a:schemeClr val="tx1"/>
                </a:solidFill>
                <a:latin typeface="+mn-lt"/>
                <a:ea typeface="+mn-ea"/>
                <a:cs typeface="+mn-cs"/>
              </a:rPr>
              <a:t> 25%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latin typeface="+mn-lt"/>
                <a:ea typeface="+mn-ea"/>
                <a:cs typeface="+mn-cs"/>
              </a:rPr>
              <a:t>Option 2: </a:t>
            </a:r>
            <a:r>
              <a:rPr lang="en-GB" sz="1200" b="0" kern="1200" baseline="0" dirty="0" smtClean="0">
                <a:solidFill>
                  <a:schemeClr val="tx1"/>
                </a:solidFill>
                <a:latin typeface="+mn-lt"/>
                <a:ea typeface="+mn-ea"/>
                <a:cs typeface="+mn-cs"/>
              </a:rPr>
              <a:t>Delete the coloured circles you do not need for each line item.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If you want align the remaining circles, hold down the SHIFT key and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each until all are selected. At the top of your screen, select the DRAWING TOOLS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tab and select ALIGN tab and Align </a:t>
            </a:r>
            <a:r>
              <a:rPr lang="en-GB" sz="1200" b="0" kern="1200" baseline="0" dirty="0" err="1" smtClean="0">
                <a:solidFill>
                  <a:schemeClr val="tx1"/>
                </a:solidFill>
                <a:latin typeface="+mn-lt"/>
                <a:ea typeface="+mn-ea"/>
                <a:cs typeface="+mn-cs"/>
              </a:rPr>
              <a:t>Center</a:t>
            </a:r>
            <a:r>
              <a:rPr lang="en-GB" sz="1200" b="0" kern="1200" baseline="0" dirty="0" smtClean="0">
                <a:solidFill>
                  <a:schemeClr val="tx1"/>
                </a:solidFill>
                <a:latin typeface="+mn-lt"/>
                <a:ea typeface="+mn-ea"/>
                <a:cs typeface="+mn-cs"/>
              </a:rPr>
              <a:t> from the drop-down options.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latin typeface="+mn-lt"/>
                <a:ea typeface="+mn-ea"/>
                <a:cs typeface="+mn-cs"/>
              </a:rPr>
              <a:t>CHANGE STATUS SCALE TEXT:</a:t>
            </a:r>
            <a:r>
              <a:rPr lang="en-GB" sz="1200" b="0" kern="1200" baseline="0" dirty="0" smtClean="0">
                <a:solidFill>
                  <a:schemeClr val="tx1"/>
                </a:solidFill>
                <a:latin typeface="+mn-lt"/>
                <a:ea typeface="+mn-ea"/>
                <a:cs typeface="+mn-cs"/>
              </a:rPr>
              <a:t>  Each is grouped with the colour circle.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latin typeface="+mn-lt"/>
                <a:ea typeface="+mn-ea"/>
                <a:cs typeface="+mn-cs"/>
              </a:rPr>
              <a:t>Click on the text to change so it represents your own scale</a:t>
            </a:r>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116</a:t>
            </a:fld>
            <a:endParaRPr lang="x-none"/>
          </a:p>
        </p:txBody>
      </p:sp>
    </p:spTree>
    <p:extLst>
      <p:ext uri="{BB962C8B-B14F-4D97-AF65-F5344CB8AC3E}">
        <p14:creationId xmlns:p14="http://schemas.microsoft.com/office/powerpoint/2010/main" val="24519376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Table font title row: </a:t>
            </a:r>
            <a:r>
              <a:rPr lang="en-GB" b="1" dirty="0" smtClean="0">
                <a:latin typeface="Calibri" panose="020F0502020204030204" pitchFamily="34" charset="0"/>
              </a:rPr>
              <a:t> </a:t>
            </a:r>
            <a:r>
              <a:rPr lang="en-GB" dirty="0" smtClean="0">
                <a:latin typeface="Calibri" panose="020F0502020204030204" pitchFamily="34" charset="0"/>
              </a:rPr>
              <a:t>Arial</a:t>
            </a:r>
            <a:r>
              <a:rPr lang="en-GB" baseline="0" dirty="0" smtClean="0">
                <a:latin typeface="Calibri" panose="020F0502020204030204" pitchFamily="34" charset="0"/>
              </a:rPr>
              <a:t> </a:t>
            </a:r>
            <a:r>
              <a:rPr lang="en-GB" dirty="0" smtClean="0">
                <a:latin typeface="Calibri" panose="020F0502020204030204" pitchFamily="34" charset="0"/>
              </a:rPr>
              <a:t>12pt bold </a:t>
            </a:r>
            <a:r>
              <a:rPr lang="en-GB" baseline="0" dirty="0" smtClean="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Table font remaining rows: </a:t>
            </a:r>
            <a:r>
              <a:rPr lang="en-GB" b="1" dirty="0" smtClean="0">
                <a:latin typeface="Calibri" panose="020F0502020204030204" pitchFamily="34" charset="0"/>
              </a:rPr>
              <a:t> </a:t>
            </a:r>
            <a:r>
              <a:rPr lang="en-GB" dirty="0" smtClean="0">
                <a:latin typeface="Calibri" panose="020F0502020204030204" pitchFamily="34" charset="0"/>
              </a:rPr>
              <a:t>Arial</a:t>
            </a:r>
            <a:r>
              <a:rPr lang="en-GB" baseline="0" dirty="0" smtClean="0">
                <a:latin typeface="Calibri" panose="020F0502020204030204" pitchFamily="34" charset="0"/>
              </a:rPr>
              <a:t> </a:t>
            </a:r>
            <a:r>
              <a:rPr lang="en-GB" dirty="0" smtClean="0">
                <a:latin typeface="Calibri" panose="020F0502020204030204" pitchFamily="34" charset="0"/>
              </a:rPr>
              <a:t>12pt black</a:t>
            </a:r>
            <a:endParaRPr lang="en-GB" baseline="0" dirty="0" smtClean="0">
              <a:latin typeface="Calibri" panose="020F0502020204030204" pitchFamily="34" charset="0"/>
            </a:endParaRPr>
          </a:p>
          <a:p>
            <a:endParaRPr lang="en-US"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117</a:t>
            </a:fld>
            <a:endParaRPr lang="x-none"/>
          </a:p>
        </p:txBody>
      </p:sp>
    </p:spTree>
    <p:extLst>
      <p:ext uri="{BB962C8B-B14F-4D97-AF65-F5344CB8AC3E}">
        <p14:creationId xmlns:p14="http://schemas.microsoft.com/office/powerpoint/2010/main" val="13813041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 KN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Circle colours /</a:t>
            </a:r>
            <a:r>
              <a:rPr lang="en-GB" sz="1200" b="1" baseline="0" dirty="0" smtClean="0">
                <a:latin typeface="Calibri" panose="020F0502020204030204" pitchFamily="34" charset="0"/>
              </a:rPr>
              <a:t> outlines</a:t>
            </a:r>
            <a:r>
              <a:rPr lang="en-GB" sz="1200" b="1" dirty="0" smtClean="0">
                <a:latin typeface="Calibri" panose="020F0502020204030204" pitchFamily="34" charset="0"/>
              </a:rPr>
              <a:t>:</a:t>
            </a:r>
            <a:r>
              <a:rPr lang="en-GB" sz="1200" dirty="0" smtClean="0">
                <a:latin typeface="Calibri" panose="020F0502020204030204" pitchFamily="34" charset="0"/>
              </a:rPr>
              <a:t> 1. dark blue, 2. light blue</a:t>
            </a:r>
            <a:r>
              <a:rPr lang="en-GB" sz="1200" baseline="0" dirty="0" smtClean="0">
                <a:latin typeface="Calibri" panose="020F0502020204030204" pitchFamily="34" charset="0"/>
              </a:rPr>
              <a:t> </a:t>
            </a:r>
            <a:r>
              <a:rPr lang="en-GB" sz="1200" dirty="0" smtClean="0">
                <a:latin typeface="Calibri" panose="020F0502020204030204" pitchFamily="34" charset="0"/>
              </a:rPr>
              <a:t>3. light green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dirty="0" smtClean="0">
                <a:latin typeface="Calibri" panose="020F0502020204030204" pitchFamily="34" charset="0"/>
              </a:rPr>
              <a:t>4. dark blue,</a:t>
            </a:r>
            <a:r>
              <a:rPr lang="en-GB" sz="1200" baseline="0" dirty="0" smtClean="0">
                <a:latin typeface="Calibri" panose="020F0502020204030204" pitchFamily="34" charset="0"/>
              </a:rPr>
              <a:t>  5. light blue + </a:t>
            </a:r>
            <a:r>
              <a:rPr lang="en-GB" dirty="0" smtClean="0">
                <a:latin typeface="Calibri" panose="020F0502020204030204" pitchFamily="34" charset="0"/>
              </a:rPr>
              <a:t> other outline</a:t>
            </a:r>
            <a:r>
              <a:rPr lang="en-GB" baseline="0" dirty="0" smtClean="0">
                <a:latin typeface="Calibri" panose="020F0502020204030204" pitchFamily="34" charset="0"/>
              </a:rPr>
              <a:t>s in </a:t>
            </a:r>
            <a:r>
              <a:rPr lang="en-GB" baseline="0" dirty="0" err="1" smtClean="0">
                <a:latin typeface="Calibri" panose="020F0502020204030204" pitchFamily="34" charset="0"/>
              </a:rPr>
              <a:t>gray</a:t>
            </a:r>
            <a:r>
              <a:rPr lang="en-GB" baseline="0" dirty="0" smtClean="0">
                <a:latin typeface="Calibri" panose="020F0502020204030204" pitchFamily="34" charset="0"/>
              </a:rPr>
              <a:t> accent 6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Timeline font: </a:t>
            </a:r>
            <a:r>
              <a:rPr lang="en-GB" b="0" dirty="0" smtClean="0">
                <a:latin typeface="Calibri" panose="020F0502020204030204" pitchFamily="34" charset="0"/>
              </a:rPr>
              <a:t>Arial</a:t>
            </a:r>
            <a:r>
              <a:rPr lang="en-GB" dirty="0" smtClean="0">
                <a:latin typeface="Calibri" panose="020F0502020204030204" pitchFamily="34" charset="0"/>
              </a:rPr>
              <a:t> bold 32pt (</a:t>
            </a:r>
            <a:r>
              <a:rPr lang="en-GB" baseline="0" dirty="0" smtClean="0">
                <a:latin typeface="Calibri" panose="020F0502020204030204" pitchFamily="34" charset="0"/>
              </a:rPr>
              <a:t>colours match circles)</a:t>
            </a:r>
            <a:r>
              <a:rPr lang="en-GB" dirty="0" smtClean="0">
                <a:latin typeface="Calibri" panose="020F0502020204030204" pitchFamily="34" charset="0"/>
              </a:rPr>
              <a:t>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Timeline details font: </a:t>
            </a:r>
            <a:r>
              <a:rPr lang="en-GB" dirty="0" smtClean="0">
                <a:latin typeface="Calibri" panose="020F0502020204030204" pitchFamily="34" charset="0"/>
              </a:rPr>
              <a:t>Arial 12pt</a:t>
            </a:r>
            <a:r>
              <a:rPr lang="en-GB" baseline="0" dirty="0" smtClean="0">
                <a:latin typeface="Calibri" panose="020F0502020204030204" pitchFamily="34" charset="0"/>
              </a:rPr>
              <a:t> </a:t>
            </a:r>
            <a:r>
              <a:rPr lang="en-CA" baseline="0" dirty="0" smtClean="0">
                <a:latin typeface="Calibri" panose="020F0502020204030204" pitchFamily="34" charset="0"/>
              </a:rPr>
              <a:t>black</a:t>
            </a:r>
            <a:endParaRPr lang="en-CA"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118</a:t>
            </a:fld>
            <a:endParaRPr lang="x-none"/>
          </a:p>
        </p:txBody>
      </p:sp>
    </p:spTree>
    <p:extLst>
      <p:ext uri="{BB962C8B-B14F-4D97-AF65-F5344CB8AC3E}">
        <p14:creationId xmlns:p14="http://schemas.microsoft.com/office/powerpoint/2010/main" val="2443405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12</a:t>
            </a:fld>
            <a:endParaRPr lang="en-US" dirty="0"/>
          </a:p>
        </p:txBody>
      </p:sp>
    </p:spTree>
    <p:extLst>
      <p:ext uri="{BB962C8B-B14F-4D97-AF65-F5344CB8AC3E}">
        <p14:creationId xmlns:p14="http://schemas.microsoft.com/office/powerpoint/2010/main" val="23457712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 KN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Timeline details font: </a:t>
            </a:r>
            <a:r>
              <a:rPr lang="en-GB" dirty="0" smtClean="0">
                <a:latin typeface="Calibri" panose="020F0502020204030204" pitchFamily="34" charset="0"/>
              </a:rPr>
              <a:t>Arial 12pt</a:t>
            </a:r>
            <a:r>
              <a:rPr lang="en-GB" baseline="0" dirty="0" smtClean="0">
                <a:latin typeface="Calibri" panose="020F0502020204030204" pitchFamily="34" charset="0"/>
              </a:rPr>
              <a: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smtClean="0"/>
          </a:p>
          <a:p>
            <a:pPr marL="0" marR="0" lvl="0" indent="0" algn="l" defTabSz="914354" rtl="0" eaLnBrk="1" fontAlgn="auto" latinLnBrk="0" hangingPunct="1">
              <a:lnSpc>
                <a:spcPct val="100000"/>
              </a:lnSpc>
              <a:spcBef>
                <a:spcPts val="0"/>
              </a:spcBef>
              <a:spcAft>
                <a:spcPts val="0"/>
              </a:spcAft>
              <a:buClrTx/>
              <a:buSzTx/>
              <a:buFontTx/>
              <a:buNone/>
              <a:tabLst/>
              <a:defRPr/>
            </a:pPr>
            <a:endParaRPr lang="en-CA"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119</a:t>
            </a:fld>
            <a:endParaRPr lang="x-none"/>
          </a:p>
        </p:txBody>
      </p:sp>
    </p:spTree>
    <p:extLst>
      <p:ext uri="{BB962C8B-B14F-4D97-AF65-F5344CB8AC3E}">
        <p14:creationId xmlns:p14="http://schemas.microsoft.com/office/powerpoint/2010/main" val="29098188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GB" sz="1200"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 KN dark blue    </a:t>
            </a:r>
            <a:r>
              <a:rPr lang="en-GB" sz="1200" b="1" dirty="0" smtClean="0">
                <a:latin typeface="Calibri" panose="020F0502020204030204" pitchFamily="34" charset="0"/>
              </a:rPr>
              <a:t>Section title font: </a:t>
            </a:r>
            <a:r>
              <a:rPr lang="en-GB" sz="1200" dirty="0" smtClean="0">
                <a:latin typeface="Calibri" panose="020F0502020204030204" pitchFamily="34" charset="0"/>
              </a:rPr>
              <a:t>Arial bold 24pt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Section description font: </a:t>
            </a:r>
            <a:r>
              <a:rPr lang="en-GB" sz="1200" dirty="0" smtClean="0">
                <a:latin typeface="Calibri" panose="020F0502020204030204" pitchFamily="34" charset="0"/>
              </a:rPr>
              <a:t>Arial 12pt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120</a:t>
            </a:fld>
            <a:endParaRPr lang="x-none"/>
          </a:p>
        </p:txBody>
      </p:sp>
    </p:spTree>
    <p:extLst>
      <p:ext uri="{BB962C8B-B14F-4D97-AF65-F5344CB8AC3E}">
        <p14:creationId xmlns:p14="http://schemas.microsoft.com/office/powerpoint/2010/main" val="9661824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Text font: </a:t>
            </a:r>
            <a:r>
              <a:rPr lang="en-GB" b="0" baseline="0" dirty="0" smtClean="0">
                <a:latin typeface="Calibri" panose="020F0502020204030204" pitchFamily="34" charset="0"/>
              </a:rPr>
              <a:t>Arial</a:t>
            </a:r>
            <a:r>
              <a:rPr lang="en-GB" baseline="0" dirty="0" smtClean="0">
                <a:latin typeface="Calibri" panose="020F0502020204030204" pitchFamily="34" charset="0"/>
              </a:rPr>
              <a:t> 12pt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121</a:t>
            </a:fld>
            <a:endParaRPr lang="x-none"/>
          </a:p>
        </p:txBody>
      </p:sp>
    </p:spTree>
    <p:extLst>
      <p:ext uri="{BB962C8B-B14F-4D97-AF65-F5344CB8AC3E}">
        <p14:creationId xmlns:p14="http://schemas.microsoft.com/office/powerpoint/2010/main" val="12411760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Text font: </a:t>
            </a:r>
            <a:r>
              <a:rPr lang="en-GB" b="0" baseline="0" dirty="0" smtClean="0">
                <a:latin typeface="Calibri" panose="020F0502020204030204" pitchFamily="34" charset="0"/>
              </a:rPr>
              <a:t>Arial</a:t>
            </a:r>
            <a:r>
              <a:rPr lang="en-GB" baseline="0" dirty="0" smtClean="0">
                <a:latin typeface="Calibri" panose="020F0502020204030204" pitchFamily="34" charset="0"/>
              </a:rPr>
              <a:t> 12pt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r>
              <a:rPr lang="en-CA" altLang="ko-KR" sz="1200" baseline="0" dirty="0" smtClean="0">
                <a:cs typeface="Arial" pitchFamily="34" charset="0"/>
              </a:rPr>
              <a:t>  </a:t>
            </a:r>
            <a:endParaRPr lang="en-GB" baseline="0" dirty="0" smtClean="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122</a:t>
            </a:fld>
            <a:endParaRPr lang="x-none"/>
          </a:p>
        </p:txBody>
      </p:sp>
    </p:spTree>
    <p:extLst>
      <p:ext uri="{BB962C8B-B14F-4D97-AF65-F5344CB8AC3E}">
        <p14:creationId xmlns:p14="http://schemas.microsoft.com/office/powerpoint/2010/main" val="19194210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Title Font: </a:t>
            </a:r>
            <a:r>
              <a:rPr lang="en-GB" dirty="0">
                <a:latin typeface="Calibri" panose="020F0502020204030204" pitchFamily="34" charset="0"/>
              </a:rPr>
              <a:t>Arial bold 24pt KN</a:t>
            </a:r>
            <a:r>
              <a:rPr lang="en-GB" baseline="0" dirty="0">
                <a:latin typeface="Calibri" panose="020F0502020204030204" pitchFamily="34" charset="0"/>
              </a:rPr>
              <a:t> </a:t>
            </a:r>
            <a:r>
              <a:rPr lang="en-GB" dirty="0">
                <a:latin typeface="Calibri" panose="020F0502020204030204" pitchFamily="34" charset="0"/>
              </a:rPr>
              <a:t>dark blue   </a:t>
            </a:r>
            <a:r>
              <a:rPr lang="en-GB" sz="1200" b="1" kern="1200" dirty="0">
                <a:solidFill>
                  <a:schemeClr val="tx1"/>
                </a:solidFill>
                <a:latin typeface="+mn-lt"/>
                <a:ea typeface="+mn-ea"/>
                <a:cs typeface="+mn-cs"/>
              </a:rPr>
              <a:t>Map</a:t>
            </a:r>
            <a:r>
              <a:rPr lang="en-GB" sz="1200" b="1" kern="1200" baseline="0" dirty="0">
                <a:solidFill>
                  <a:schemeClr val="tx1"/>
                </a:solidFill>
                <a:latin typeface="+mn-lt"/>
                <a:ea typeface="+mn-ea"/>
                <a:cs typeface="+mn-cs"/>
              </a:rPr>
              <a:t> Body Text</a:t>
            </a:r>
            <a:r>
              <a:rPr lang="en-GB" sz="1200" b="1" kern="1200" dirty="0">
                <a:solidFill>
                  <a:schemeClr val="tx1"/>
                </a:solidFill>
                <a:latin typeface="+mn-lt"/>
                <a:ea typeface="+mn-ea"/>
                <a:cs typeface="+mn-cs"/>
              </a:rPr>
              <a:t> Font: </a:t>
            </a:r>
            <a:r>
              <a:rPr lang="en-GB" sz="1200" kern="1200" dirty="0">
                <a:solidFill>
                  <a:schemeClr val="tx1"/>
                </a:solidFill>
                <a:latin typeface="+mn-lt"/>
                <a:ea typeface="+mn-ea"/>
                <a:cs typeface="+mn-cs"/>
              </a:rPr>
              <a:t>Arial 18pt </a:t>
            </a:r>
            <a:r>
              <a:rPr lang="en-GB" dirty="0">
                <a:latin typeface="Calibri" panose="020F0502020204030204" pitchFamily="34" charset="0"/>
              </a:rPr>
              <a:t>black </a:t>
            </a:r>
            <a:endParaRPr lang="en-GB" sz="1200"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Map</a:t>
            </a:r>
            <a:r>
              <a:rPr lang="en-GB" sz="1200" b="1" baseline="0" dirty="0">
                <a:latin typeface="Calibri" panose="020F0502020204030204" pitchFamily="34" charset="0"/>
              </a:rPr>
              <a:t> C</a:t>
            </a:r>
            <a:r>
              <a:rPr lang="en-GB" sz="1200" b="1" dirty="0">
                <a:latin typeface="Calibri" panose="020F0502020204030204" pitchFamily="34" charset="0"/>
              </a:rPr>
              <a:t>olour:</a:t>
            </a:r>
            <a:r>
              <a:rPr lang="en-GB" sz="1200" dirty="0">
                <a:latin typeface="Calibri" panose="020F0502020204030204" pitchFamily="34" charset="0"/>
              </a:rPr>
              <a:t>  KN</a:t>
            </a:r>
            <a:r>
              <a:rPr lang="en-GB" sz="1200" baseline="0" dirty="0">
                <a:latin typeface="Calibri" panose="020F0502020204030204" pitchFamily="34" charset="0"/>
              </a:rPr>
              <a:t> Light green  </a:t>
            </a:r>
            <a:r>
              <a:rPr lang="en-GB" sz="1200" b="1" baseline="0" dirty="0">
                <a:latin typeface="Calibri" panose="020F0502020204030204" pitchFamily="34" charset="0"/>
              </a:rPr>
              <a:t>Map Markers:  </a:t>
            </a:r>
            <a:r>
              <a:rPr lang="en-GB" sz="1200" b="0" baseline="0" dirty="0">
                <a:latin typeface="Calibri" panose="020F0502020204030204" pitchFamily="34" charset="0"/>
              </a:rPr>
              <a:t>KN Dark blue and </a:t>
            </a:r>
            <a:r>
              <a:rPr lang="en-GB" sz="1200" baseline="0" dirty="0">
                <a:latin typeface="Calibri" panose="020F0502020204030204" pitchFamily="34" charset="0"/>
              </a:rPr>
              <a:t>white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123</a:t>
            </a:fld>
            <a:endParaRPr lang="x-none"/>
          </a:p>
        </p:txBody>
      </p:sp>
    </p:spTree>
    <p:extLst>
      <p:ext uri="{BB962C8B-B14F-4D97-AF65-F5344CB8AC3E}">
        <p14:creationId xmlns:p14="http://schemas.microsoft.com/office/powerpoint/2010/main" val="15440274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Title Font: </a:t>
            </a:r>
            <a:r>
              <a:rPr lang="en-GB" dirty="0">
                <a:latin typeface="Calibri" panose="020F0502020204030204" pitchFamily="34" charset="0"/>
              </a:rPr>
              <a:t>Arial Bold 24pt KN</a:t>
            </a:r>
            <a:r>
              <a:rPr lang="en-GB" baseline="0" dirty="0">
                <a:latin typeface="Calibri" panose="020F0502020204030204" pitchFamily="34" charset="0"/>
              </a:rPr>
              <a:t> </a:t>
            </a:r>
            <a:r>
              <a:rPr lang="en-GB" dirty="0">
                <a:latin typeface="Calibri" panose="020F0502020204030204" pitchFamily="34" charset="0"/>
              </a:rPr>
              <a:t>Dark Blue    </a:t>
            </a:r>
            <a:r>
              <a:rPr lang="en-GB" sz="1200" b="1" dirty="0">
                <a:latin typeface="Calibri" panose="020F0502020204030204" pitchFamily="34" charset="0"/>
              </a:rPr>
              <a:t>Map</a:t>
            </a:r>
            <a:r>
              <a:rPr lang="en-GB" sz="1200" b="1" baseline="0" dirty="0">
                <a:latin typeface="Calibri" panose="020F0502020204030204" pitchFamily="34" charset="0"/>
              </a:rPr>
              <a:t> C</a:t>
            </a:r>
            <a:r>
              <a:rPr lang="en-GB" sz="1200" b="1" dirty="0">
                <a:latin typeface="Calibri" panose="020F0502020204030204" pitchFamily="34" charset="0"/>
              </a:rPr>
              <a:t>olour:</a:t>
            </a:r>
            <a:r>
              <a:rPr lang="en-GB" sz="1200" dirty="0">
                <a:latin typeface="Calibri" panose="020F0502020204030204" pitchFamily="34" charset="0"/>
              </a:rPr>
              <a:t>  KN</a:t>
            </a:r>
            <a:r>
              <a:rPr lang="en-GB" sz="1200" baseline="0" dirty="0">
                <a:latin typeface="Calibri" panose="020F0502020204030204" pitchFamily="34" charset="0"/>
              </a:rPr>
              <a:t> Dark Blue  </a:t>
            </a:r>
            <a:r>
              <a:rPr lang="en-GB" sz="1200" b="1" baseline="0" dirty="0">
                <a:latin typeface="Calibri" panose="020F0502020204030204" pitchFamily="34" charset="0"/>
              </a:rPr>
              <a:t>Map Markers:  </a:t>
            </a:r>
            <a:r>
              <a:rPr lang="en-GB" sz="1200" b="0" baseline="0" dirty="0">
                <a:latin typeface="Calibri" panose="020F0502020204030204" pitchFamily="34" charset="0"/>
              </a:rPr>
              <a:t>KN Light Green</a:t>
            </a:r>
            <a:r>
              <a:rPr lang="en-GB" sz="1200" baseline="0" dirty="0">
                <a:latin typeface="Calibri" panose="020F050202020403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124</a:t>
            </a:fld>
            <a:endParaRPr lang="x-none"/>
          </a:p>
        </p:txBody>
      </p:sp>
    </p:spTree>
    <p:extLst>
      <p:ext uri="{BB962C8B-B14F-4D97-AF65-F5344CB8AC3E}">
        <p14:creationId xmlns:p14="http://schemas.microsoft.com/office/powerpoint/2010/main" val="27513192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Title Font: </a:t>
            </a:r>
            <a:r>
              <a:rPr lang="en-GB" dirty="0">
                <a:latin typeface="Calibri" panose="020F0502020204030204" pitchFamily="34" charset="0"/>
              </a:rPr>
              <a:t>Arial bold 24pt KN</a:t>
            </a:r>
            <a:r>
              <a:rPr lang="en-GB" baseline="0" dirty="0">
                <a:latin typeface="Calibri" panose="020F0502020204030204" pitchFamily="34" charset="0"/>
              </a:rPr>
              <a:t> </a:t>
            </a:r>
            <a:r>
              <a:rPr lang="en-GB" dirty="0">
                <a:latin typeface="Calibri" panose="020F0502020204030204" pitchFamily="34" charset="0"/>
              </a:rPr>
              <a:t>dark blue   </a:t>
            </a:r>
            <a:r>
              <a:rPr lang="en-GB" sz="1200" b="1" kern="1200" dirty="0">
                <a:solidFill>
                  <a:schemeClr val="tx1"/>
                </a:solidFill>
                <a:latin typeface="+mn-lt"/>
                <a:ea typeface="+mn-ea"/>
                <a:cs typeface="+mn-cs"/>
              </a:rPr>
              <a:t>Map</a:t>
            </a:r>
            <a:r>
              <a:rPr lang="en-GB" sz="1200" b="1" kern="1200" baseline="0" dirty="0">
                <a:solidFill>
                  <a:schemeClr val="tx1"/>
                </a:solidFill>
                <a:latin typeface="+mn-lt"/>
                <a:ea typeface="+mn-ea"/>
                <a:cs typeface="+mn-cs"/>
              </a:rPr>
              <a:t> Body Text</a:t>
            </a:r>
            <a:r>
              <a:rPr lang="en-GB" sz="1200" b="1" kern="1200" dirty="0">
                <a:solidFill>
                  <a:schemeClr val="tx1"/>
                </a:solidFill>
                <a:latin typeface="+mn-lt"/>
                <a:ea typeface="+mn-ea"/>
                <a:cs typeface="+mn-cs"/>
              </a:rPr>
              <a:t> Font: </a:t>
            </a:r>
            <a:r>
              <a:rPr lang="en-GB" sz="1200" kern="1200" dirty="0">
                <a:solidFill>
                  <a:schemeClr val="tx1"/>
                </a:solidFill>
                <a:latin typeface="+mn-lt"/>
                <a:ea typeface="+mn-ea"/>
                <a:cs typeface="+mn-cs"/>
              </a:rPr>
              <a:t>Arial 18pt </a:t>
            </a:r>
            <a:r>
              <a:rPr lang="en-GB" dirty="0">
                <a:latin typeface="Calibri" panose="020F0502020204030204" pitchFamily="34" charset="0"/>
              </a:rPr>
              <a:t>black </a:t>
            </a:r>
            <a:endParaRPr lang="en-GB" sz="1200"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Map</a:t>
            </a:r>
            <a:r>
              <a:rPr lang="en-GB" sz="1200" b="1" baseline="0" dirty="0">
                <a:latin typeface="Calibri" panose="020F0502020204030204" pitchFamily="34" charset="0"/>
              </a:rPr>
              <a:t> C</a:t>
            </a:r>
            <a:r>
              <a:rPr lang="en-GB" sz="1200" b="1" dirty="0">
                <a:latin typeface="Calibri" panose="020F0502020204030204" pitchFamily="34" charset="0"/>
              </a:rPr>
              <a:t>olour:</a:t>
            </a:r>
            <a:r>
              <a:rPr lang="en-GB" sz="1200" dirty="0">
                <a:latin typeface="Calibri" panose="020F0502020204030204" pitchFamily="34" charset="0"/>
              </a:rPr>
              <a:t>  Accent</a:t>
            </a:r>
            <a:r>
              <a:rPr lang="en-GB" sz="1200" baseline="0" dirty="0">
                <a:latin typeface="Calibri" panose="020F0502020204030204" pitchFamily="34" charset="0"/>
              </a:rPr>
              <a:t> Grey #5, 60% lighter  </a:t>
            </a:r>
            <a:r>
              <a:rPr lang="en-GB" sz="1200" b="1" baseline="0" dirty="0">
                <a:latin typeface="Calibri" panose="020F0502020204030204" pitchFamily="34" charset="0"/>
              </a:rPr>
              <a:t>Map Markers:  </a:t>
            </a:r>
            <a:r>
              <a:rPr lang="en-GB" sz="1200" b="0" baseline="0" dirty="0">
                <a:latin typeface="Calibri" panose="020F0502020204030204" pitchFamily="34" charset="0"/>
              </a:rPr>
              <a:t>KN Dark blue, light blue, light green and coral red</a:t>
            </a:r>
            <a:r>
              <a:rPr lang="en-GB" sz="1200" baseline="0" dirty="0">
                <a:latin typeface="Calibri" panose="020F050202020403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125</a:t>
            </a:fld>
            <a:endParaRPr lang="x-none"/>
          </a:p>
        </p:txBody>
      </p:sp>
    </p:spTree>
    <p:extLst>
      <p:ext uri="{BB962C8B-B14F-4D97-AF65-F5344CB8AC3E}">
        <p14:creationId xmlns:p14="http://schemas.microsoft.com/office/powerpoint/2010/main" val="18804357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Title Font: </a:t>
            </a:r>
            <a:r>
              <a:rPr lang="en-GB" dirty="0">
                <a:latin typeface="Calibri" panose="020F0502020204030204" pitchFamily="34" charset="0"/>
              </a:rPr>
              <a:t>Arial bold 24pt KN</a:t>
            </a:r>
            <a:r>
              <a:rPr lang="en-GB" baseline="0" dirty="0">
                <a:latin typeface="Calibri" panose="020F0502020204030204" pitchFamily="34" charset="0"/>
              </a:rPr>
              <a:t> </a:t>
            </a:r>
            <a:r>
              <a:rPr lang="en-GB" dirty="0">
                <a:latin typeface="Calibri" panose="020F0502020204030204" pitchFamily="34" charset="0"/>
              </a:rPr>
              <a:t>dark blue   </a:t>
            </a:r>
            <a:r>
              <a:rPr lang="en-GB" sz="1200" b="1" kern="1200" dirty="0">
                <a:solidFill>
                  <a:schemeClr val="tx1"/>
                </a:solidFill>
                <a:latin typeface="+mn-lt"/>
                <a:ea typeface="+mn-ea"/>
                <a:cs typeface="+mn-cs"/>
              </a:rPr>
              <a:t>Map</a:t>
            </a:r>
            <a:r>
              <a:rPr lang="en-GB" sz="1200" b="1" kern="1200" baseline="0" dirty="0">
                <a:solidFill>
                  <a:schemeClr val="tx1"/>
                </a:solidFill>
                <a:latin typeface="+mn-lt"/>
                <a:ea typeface="+mn-ea"/>
                <a:cs typeface="+mn-cs"/>
              </a:rPr>
              <a:t> Body Text</a:t>
            </a:r>
            <a:r>
              <a:rPr lang="en-GB" sz="1200" b="1" kern="1200" dirty="0">
                <a:solidFill>
                  <a:schemeClr val="tx1"/>
                </a:solidFill>
                <a:latin typeface="+mn-lt"/>
                <a:ea typeface="+mn-ea"/>
                <a:cs typeface="+mn-cs"/>
              </a:rPr>
              <a:t> Font: </a:t>
            </a:r>
            <a:r>
              <a:rPr lang="en-GB" sz="1200" kern="1200" dirty="0">
                <a:solidFill>
                  <a:schemeClr val="tx1"/>
                </a:solidFill>
                <a:latin typeface="+mn-lt"/>
                <a:ea typeface="+mn-ea"/>
                <a:cs typeface="+mn-cs"/>
              </a:rPr>
              <a:t>Arial 18pt </a:t>
            </a:r>
            <a:r>
              <a:rPr lang="en-GB" dirty="0">
                <a:latin typeface="Calibri" panose="020F0502020204030204" pitchFamily="34" charset="0"/>
              </a:rPr>
              <a:t>black </a:t>
            </a:r>
            <a:endParaRPr lang="en-GB" sz="1200"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Map</a:t>
            </a:r>
            <a:r>
              <a:rPr lang="en-GB" sz="1200" b="1" baseline="0" dirty="0">
                <a:latin typeface="Calibri" panose="020F0502020204030204" pitchFamily="34" charset="0"/>
              </a:rPr>
              <a:t> C</a:t>
            </a:r>
            <a:r>
              <a:rPr lang="en-GB" sz="1200" b="1" dirty="0">
                <a:latin typeface="Calibri" panose="020F0502020204030204" pitchFamily="34" charset="0"/>
              </a:rPr>
              <a:t>olour:</a:t>
            </a:r>
            <a:r>
              <a:rPr lang="en-GB" sz="1200" dirty="0">
                <a:latin typeface="Calibri" panose="020F0502020204030204" pitchFamily="34" charset="0"/>
              </a:rPr>
              <a:t>  KN light blue   </a:t>
            </a:r>
            <a:r>
              <a:rPr lang="en-GB" sz="1200" b="1" baseline="0" dirty="0">
                <a:latin typeface="Calibri" panose="020F0502020204030204" pitchFamily="34" charset="0"/>
              </a:rPr>
              <a:t>Map Markers:  </a:t>
            </a:r>
            <a:r>
              <a:rPr lang="en-GB" sz="1200" b="0" baseline="0" dirty="0">
                <a:latin typeface="Calibri" panose="020F0502020204030204" pitchFamily="34" charset="0"/>
              </a:rPr>
              <a:t>white</a:t>
            </a:r>
            <a:endParaRPr lang="en-GB" sz="1200" baseline="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126</a:t>
            </a:fld>
            <a:endParaRPr lang="x-none"/>
          </a:p>
        </p:txBody>
      </p:sp>
    </p:spTree>
    <p:extLst>
      <p:ext uri="{BB962C8B-B14F-4D97-AF65-F5344CB8AC3E}">
        <p14:creationId xmlns:p14="http://schemas.microsoft.com/office/powerpoint/2010/main" val="8141125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 typeface="Wingdings" charset="2"/>
              <a:buNone/>
              <a:tabLst/>
              <a:defRPr/>
            </a:pPr>
            <a:r>
              <a:rPr lang="de-CH" sz="1200" b="1" u="sng" dirty="0"/>
              <a:t>@ </a:t>
            </a:r>
            <a:r>
              <a:rPr lang="de-CH" sz="1200" b="1" u="sng" dirty="0" err="1"/>
              <a:t>Presenter</a:t>
            </a:r>
            <a:r>
              <a:rPr lang="de-CH" sz="1200" dirty="0"/>
              <a:t>:  </a:t>
            </a:r>
            <a:r>
              <a:rPr lang="de-CH" sz="1200" b="1" dirty="0"/>
              <a:t>choose between this photo and the next one.</a:t>
            </a:r>
          </a:p>
          <a:p>
            <a:pPr marL="0" marR="0" lvl="0" indent="0" algn="l" defTabSz="914354" rtl="0" eaLnBrk="1" fontAlgn="auto" latinLnBrk="0" hangingPunct="1">
              <a:lnSpc>
                <a:spcPct val="100000"/>
              </a:lnSpc>
              <a:spcBef>
                <a:spcPts val="0"/>
              </a:spcBef>
              <a:spcAft>
                <a:spcPts val="0"/>
              </a:spcAft>
              <a:buClrTx/>
              <a:buSzTx/>
              <a:buFont typeface="Wingdings" charset="2"/>
              <a:buNone/>
              <a:tabLst/>
              <a:defRPr/>
            </a:pPr>
            <a:endParaRPr lang="en-GB" dirty="0">
              <a:cs typeface="Corbel"/>
            </a:endParaRPr>
          </a:p>
          <a:p>
            <a:pPr marL="0" marR="0" lvl="0" indent="0" algn="l" defTabSz="914354" rtl="0" eaLnBrk="1" fontAlgn="auto" latinLnBrk="0" hangingPunct="1">
              <a:lnSpc>
                <a:spcPct val="100000"/>
              </a:lnSpc>
              <a:spcBef>
                <a:spcPts val="0"/>
              </a:spcBef>
              <a:spcAft>
                <a:spcPts val="0"/>
              </a:spcAft>
              <a:buClrTx/>
              <a:buSzTx/>
              <a:buFont typeface="Wingdings" charset="2"/>
              <a:buNone/>
              <a:tabLst/>
              <a:defRPr/>
            </a:pPr>
            <a:r>
              <a:rPr lang="en-GB" dirty="0">
                <a:cs typeface="Corbel"/>
              </a:rPr>
              <a:t>To ensure your product receives the care it requires, we have over 3500 GxP-trained staff working from 230+ operations globally, as well as 90 trained auditors who continuously validate our network. Our CareTeam provides 24/7 proactive intervention for your peace of mind.</a:t>
            </a:r>
          </a:p>
          <a:p>
            <a:pPr marL="0" lvl="0" indent="0">
              <a:buFont typeface="Wingdings" charset="2"/>
              <a:buNone/>
            </a:pPr>
            <a:endParaRPr lang="en-GB" sz="1200" kern="1200" dirty="0">
              <a:solidFill>
                <a:schemeClr val="tx1"/>
              </a:solidFill>
              <a:effectLst/>
              <a:latin typeface="+mn-lt"/>
              <a:ea typeface="+mn-ea"/>
              <a:cs typeface="+mn-cs"/>
            </a:endParaRPr>
          </a:p>
          <a:p>
            <a:pPr marL="0" lvl="0" indent="0">
              <a:buFont typeface="Wingdings" charset="2"/>
              <a:buNone/>
            </a:pPr>
            <a:r>
              <a:rPr lang="en-GB" sz="1200" kern="1200" dirty="0">
                <a:solidFill>
                  <a:schemeClr val="tx1"/>
                </a:solidFill>
                <a:effectLst/>
                <a:latin typeface="+mn-lt"/>
                <a:ea typeface="+mn-ea"/>
                <a:cs typeface="+mn-cs"/>
              </a:rPr>
              <a:t>Start</a:t>
            </a:r>
            <a:r>
              <a:rPr lang="en-GB" sz="1200" kern="1200" baseline="0" dirty="0">
                <a:solidFill>
                  <a:schemeClr val="tx1"/>
                </a:solidFill>
                <a:effectLst/>
                <a:latin typeface="+mn-lt"/>
                <a:ea typeface="+mn-ea"/>
                <a:cs typeface="+mn-cs"/>
              </a:rPr>
              <a:t> presenting the benefits of KN PharmaChain</a:t>
            </a:r>
            <a:endParaRPr lang="en-GB" sz="1200" kern="1200" dirty="0">
              <a:solidFill>
                <a:schemeClr val="tx1"/>
              </a:solidFill>
              <a:effectLst/>
              <a:latin typeface="+mn-lt"/>
              <a:ea typeface="+mn-ea"/>
              <a:cs typeface="+mn-cs"/>
            </a:endParaRPr>
          </a:p>
          <a:p>
            <a:pPr marL="171450" lvl="0" indent="-171450">
              <a:buFont typeface="Wingdings" charset="2"/>
              <a:buChar char="§"/>
            </a:pPr>
            <a:r>
              <a:rPr lang="en-GB" sz="1200" kern="1200" dirty="0">
                <a:solidFill>
                  <a:schemeClr val="tx1"/>
                </a:solidFill>
                <a:effectLst/>
                <a:latin typeface="+mn-lt"/>
                <a:ea typeface="+mn-ea"/>
                <a:cs typeface="+mn-cs"/>
              </a:rPr>
              <a:t>We have a large network and contacts worldwide.</a:t>
            </a:r>
            <a:endParaRPr lang="de-CH" sz="1200" kern="1200" dirty="0">
              <a:solidFill>
                <a:schemeClr val="tx1"/>
              </a:solidFill>
              <a:effectLst/>
              <a:latin typeface="+mn-lt"/>
              <a:ea typeface="+mn-ea"/>
              <a:cs typeface="+mn-cs"/>
            </a:endParaRPr>
          </a:p>
          <a:p>
            <a:pPr marL="171450" lvl="0" indent="-171450">
              <a:buFont typeface="Wingdings" charset="2"/>
              <a:buChar char="§"/>
            </a:pPr>
            <a:r>
              <a:rPr lang="en-GB" sz="1200" kern="1200" dirty="0">
                <a:solidFill>
                  <a:schemeClr val="tx1"/>
                </a:solidFill>
                <a:effectLst/>
                <a:latin typeface="+mn-lt"/>
                <a:ea typeface="+mn-ea"/>
                <a:cs typeface="+mn-cs"/>
              </a:rPr>
              <a:t>No matter the type</a:t>
            </a:r>
            <a:r>
              <a:rPr lang="en-GB" sz="1200" kern="1200" baseline="0" dirty="0">
                <a:solidFill>
                  <a:schemeClr val="tx1"/>
                </a:solidFill>
                <a:effectLst/>
                <a:latin typeface="+mn-lt"/>
                <a:ea typeface="+mn-ea"/>
                <a:cs typeface="+mn-cs"/>
              </a:rPr>
              <a:t> of product, we have a solution for you</a:t>
            </a:r>
            <a:r>
              <a:rPr lang="en-GB" sz="1200" kern="1200" dirty="0">
                <a:solidFill>
                  <a:schemeClr val="tx1"/>
                </a:solidFill>
                <a:effectLst/>
                <a:latin typeface="+mn-lt"/>
                <a:ea typeface="+mn-ea"/>
                <a:cs typeface="+mn-cs"/>
              </a:rPr>
              <a:t>.</a:t>
            </a:r>
            <a:endParaRPr lang="de-CH" sz="1200" kern="1200" dirty="0">
              <a:solidFill>
                <a:schemeClr val="tx1"/>
              </a:solidFill>
              <a:effectLst/>
              <a:latin typeface="+mn-lt"/>
              <a:ea typeface="+mn-ea"/>
              <a:cs typeface="+mn-cs"/>
            </a:endParaRPr>
          </a:p>
          <a:p>
            <a:pPr marL="171450" lvl="0" indent="-171450">
              <a:buFont typeface="Wingdings" charset="2"/>
              <a:buChar char="§"/>
            </a:pPr>
            <a:r>
              <a:rPr lang="en-GB" sz="1200" kern="1200" dirty="0">
                <a:solidFill>
                  <a:schemeClr val="tx1"/>
                </a:solidFill>
                <a:effectLst/>
                <a:latin typeface="+mn-lt"/>
                <a:ea typeface="+mn-ea"/>
                <a:cs typeface="+mn-cs"/>
              </a:rPr>
              <a:t>Even if you have unusual requests, we have</a:t>
            </a:r>
            <a:r>
              <a:rPr lang="en-GB" sz="1200" kern="1200" baseline="0" dirty="0">
                <a:solidFill>
                  <a:schemeClr val="tx1"/>
                </a:solidFill>
                <a:effectLst/>
                <a:latin typeface="+mn-lt"/>
                <a:ea typeface="+mn-ea"/>
                <a:cs typeface="+mn-cs"/>
              </a:rPr>
              <a:t> a </a:t>
            </a:r>
            <a:r>
              <a:rPr lang="en-GB" sz="1200" kern="1200" dirty="0">
                <a:solidFill>
                  <a:schemeClr val="tx1"/>
                </a:solidFill>
                <a:effectLst/>
                <a:latin typeface="+mn-lt"/>
                <a:ea typeface="+mn-ea"/>
                <a:cs typeface="+mn-cs"/>
              </a:rPr>
              <a:t>solution for you.</a:t>
            </a:r>
            <a:endParaRPr lang="de-CH" sz="1200" kern="1200" dirty="0">
              <a:solidFill>
                <a:schemeClr val="tx1"/>
              </a:solidFill>
              <a:effectLst/>
              <a:latin typeface="+mn-lt"/>
              <a:ea typeface="+mn-ea"/>
              <a:cs typeface="+mn-cs"/>
            </a:endParaRPr>
          </a:p>
          <a:p>
            <a:pPr marL="171450" lvl="0" indent="-171450">
              <a:buFont typeface="Wingdings" charset="2"/>
              <a:buChar char="§"/>
            </a:pPr>
            <a:r>
              <a:rPr lang="de-CH" sz="1200" kern="1200" dirty="0">
                <a:solidFill>
                  <a:schemeClr val="tx1"/>
                </a:solidFill>
                <a:effectLst/>
                <a:latin typeface="+mn-lt"/>
                <a:ea typeface="+mn-ea"/>
                <a:cs typeface="+mn-cs"/>
              </a:rPr>
              <a:t>We</a:t>
            </a:r>
            <a:r>
              <a:rPr lang="de-CH" sz="1200" kern="1200" baseline="0" dirty="0">
                <a:solidFill>
                  <a:schemeClr val="tx1"/>
                </a:solidFill>
                <a:effectLst/>
                <a:latin typeface="+mn-lt"/>
                <a:ea typeface="+mn-ea"/>
                <a:cs typeface="+mn-cs"/>
              </a:rPr>
              <a:t> are still feature rich and not 100% selling customer value.</a:t>
            </a:r>
          </a:p>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127</a:t>
            </a:fld>
            <a:endParaRPr lang="en-US" dirty="0"/>
          </a:p>
        </p:txBody>
      </p:sp>
    </p:spTree>
    <p:extLst>
      <p:ext uri="{BB962C8B-B14F-4D97-AF65-F5344CB8AC3E}">
        <p14:creationId xmlns:p14="http://schemas.microsoft.com/office/powerpoint/2010/main" val="381629701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Main title font: </a:t>
            </a:r>
            <a:r>
              <a:rPr lang="en-GB" dirty="0" smtClean="0">
                <a:latin typeface="Calibri" panose="020F0502020204030204" pitchFamily="34" charset="0"/>
              </a:rPr>
              <a:t>Arial bold 24pt</a:t>
            </a:r>
            <a:r>
              <a:rPr lang="en-GB" baseline="0" dirty="0" smtClean="0">
                <a:latin typeface="Calibri" panose="020F0502020204030204" pitchFamily="34" charset="0"/>
              </a:rPr>
              <a:t> Dark blue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Number font: </a:t>
            </a:r>
            <a:r>
              <a:rPr lang="en-GB" b="0" baseline="0" dirty="0" smtClean="0">
                <a:latin typeface="Calibri" panose="020F0502020204030204" pitchFamily="34" charset="0"/>
              </a:rPr>
              <a:t>Arial</a:t>
            </a:r>
            <a:r>
              <a:rPr lang="en-GB" baseline="0" dirty="0" smtClean="0">
                <a:latin typeface="Calibri" panose="020F0502020204030204" pitchFamily="34" charset="0"/>
              </a:rPr>
              <a:t> bold 24pt white  </a:t>
            </a:r>
            <a:r>
              <a:rPr lang="en-GB" b="1" baseline="0" dirty="0" smtClean="0">
                <a:latin typeface="Calibri" panose="020F0502020204030204" pitchFamily="34" charset="0"/>
              </a:rPr>
              <a:t>Text font: </a:t>
            </a:r>
            <a:r>
              <a:rPr lang="en-GB" b="0" baseline="0" dirty="0" smtClean="0">
                <a:latin typeface="Calibri" panose="020F0502020204030204" pitchFamily="34" charset="0"/>
              </a:rPr>
              <a:t>Arial</a:t>
            </a:r>
            <a:r>
              <a:rPr lang="en-GB" baseline="0" dirty="0" smtClean="0">
                <a:latin typeface="Calibri" panose="020F0502020204030204" pitchFamily="34" charset="0"/>
              </a:rPr>
              <a:t> 16pt white</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Map location titles: </a:t>
            </a:r>
            <a:r>
              <a:rPr lang="en-GB" baseline="0" dirty="0" smtClean="0">
                <a:latin typeface="Calibri" panose="020F0502020204030204" pitchFamily="34" charset="0"/>
              </a:rPr>
              <a:t>Arial bold 14pt light blue   </a:t>
            </a:r>
            <a:r>
              <a:rPr lang="en-GB" b="1" baseline="0" dirty="0" smtClean="0">
                <a:latin typeface="Calibri" panose="020F0502020204030204" pitchFamily="34" charset="0"/>
              </a:rPr>
              <a:t>Map location names: </a:t>
            </a:r>
            <a:r>
              <a:rPr lang="en-GB" baseline="0" dirty="0" smtClean="0">
                <a:latin typeface="Calibri" panose="020F0502020204030204" pitchFamily="34" charset="0"/>
              </a:rPr>
              <a:t>Arial bold 12pt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aseline="0" dirty="0" smtClean="0">
                <a:latin typeface="Calibri" panose="020F0502020204030204" pitchFamily="34" charset="0"/>
              </a:rPr>
              <a:t>  </a:t>
            </a: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map and icons:</a:t>
            </a:r>
            <a:r>
              <a:rPr lang="en-CA" altLang="ko-KR" sz="1200" dirty="0" smtClean="0">
                <a:cs typeface="Arial" pitchFamily="34" charset="0"/>
              </a:rPr>
              <a:t> You may swap the icons and map for ones you prefer in</a:t>
            </a:r>
            <a:r>
              <a:rPr lang="en-CA" altLang="ko-KR" sz="1200" baseline="0" dirty="0" smtClean="0">
                <a:cs typeface="Arial" pitchFamily="34" charset="0"/>
              </a:rPr>
              <a:t> </a:t>
            </a:r>
            <a:r>
              <a:rPr lang="en-CA" altLang="ko-KR" sz="1200" baseline="0" dirty="0" err="1" smtClean="0">
                <a:cs typeface="Arial" pitchFamily="34" charset="0"/>
              </a:rPr>
              <a:t>Frontify</a:t>
            </a:r>
            <a:r>
              <a:rPr lang="en-CA" altLang="ko-KR" sz="1200" baseline="0" dirty="0" smtClean="0">
                <a:cs typeface="Arial" pitchFamily="34" charset="0"/>
              </a:rPr>
              <a:t>  </a:t>
            </a:r>
            <a:endParaRPr lang="en-GB" baseline="0" dirty="0" smtClean="0">
              <a:latin typeface="Calibri" panose="020F0502020204030204"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128</a:t>
            </a:fld>
            <a:endParaRPr lang="x-none"/>
          </a:p>
        </p:txBody>
      </p:sp>
    </p:spTree>
    <p:extLst>
      <p:ext uri="{BB962C8B-B14F-4D97-AF65-F5344CB8AC3E}">
        <p14:creationId xmlns:p14="http://schemas.microsoft.com/office/powerpoint/2010/main" val="369173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13</a:t>
            </a:fld>
            <a:endParaRPr lang="en-US" dirty="0"/>
          </a:p>
        </p:txBody>
      </p:sp>
    </p:spTree>
    <p:extLst>
      <p:ext uri="{BB962C8B-B14F-4D97-AF65-F5344CB8AC3E}">
        <p14:creationId xmlns:p14="http://schemas.microsoft.com/office/powerpoint/2010/main" val="20689513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Main Title Font: </a:t>
            </a:r>
            <a:r>
              <a:rPr lang="en-GB" dirty="0">
                <a:latin typeface="Calibri" panose="020F0502020204030204" pitchFamily="34" charset="0"/>
              </a:rPr>
              <a:t>Arial bold 24pt KN dark blue   </a:t>
            </a:r>
            <a:r>
              <a:rPr lang="en-GB" b="1" dirty="0">
                <a:latin typeface="Calibri" panose="020F0502020204030204" pitchFamily="34" charset="0"/>
              </a:rPr>
              <a:t>Location Percentage: </a:t>
            </a:r>
            <a:r>
              <a:rPr lang="en-GB" dirty="0">
                <a:latin typeface="Calibri" panose="020F0502020204030204" pitchFamily="34" charset="0"/>
              </a:rPr>
              <a:t>Arial</a:t>
            </a:r>
            <a:r>
              <a:rPr lang="en-GB" baseline="0" dirty="0">
                <a:latin typeface="Calibri" panose="020F0502020204030204" pitchFamily="34" charset="0"/>
              </a:rPr>
              <a:t> bold 18pt </a:t>
            </a:r>
            <a:r>
              <a:rPr lang="en-GB" dirty="0">
                <a:latin typeface="Calibri" panose="020F0502020204030204" pitchFamily="34" charset="0"/>
              </a:rPr>
              <a:t>black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Location</a:t>
            </a:r>
            <a:r>
              <a:rPr lang="en-GB" b="1" baseline="0" dirty="0">
                <a:latin typeface="Calibri" panose="020F0502020204030204" pitchFamily="34" charset="0"/>
              </a:rPr>
              <a:t> Name</a:t>
            </a:r>
            <a:r>
              <a:rPr lang="en-GB" b="1" dirty="0">
                <a:latin typeface="Calibri" panose="020F0502020204030204" pitchFamily="34" charset="0"/>
              </a:rPr>
              <a:t>: </a:t>
            </a:r>
            <a:r>
              <a:rPr lang="en-GB" dirty="0">
                <a:latin typeface="Calibri" panose="020F0502020204030204" pitchFamily="34" charset="0"/>
              </a:rPr>
              <a:t>Arial bold 14pt white  </a:t>
            </a:r>
            <a:r>
              <a:rPr lang="en-GB" b="1" dirty="0">
                <a:latin typeface="Calibri" panose="020F0502020204030204" pitchFamily="34" charset="0"/>
              </a:rPr>
              <a:t>Location</a:t>
            </a:r>
            <a:r>
              <a:rPr lang="en-GB" b="1" baseline="0" dirty="0">
                <a:latin typeface="Calibri" panose="020F0502020204030204" pitchFamily="34" charset="0"/>
              </a:rPr>
              <a:t> Details </a:t>
            </a:r>
            <a:r>
              <a:rPr lang="en-GB" b="1" dirty="0">
                <a:latin typeface="Calibri" panose="020F0502020204030204" pitchFamily="34" charset="0"/>
              </a:rPr>
              <a:t>Font: </a:t>
            </a:r>
            <a:r>
              <a:rPr lang="en-GB" dirty="0">
                <a:latin typeface="Calibri" panose="020F0502020204030204" pitchFamily="34" charset="0"/>
              </a:rPr>
              <a:t>Arial 14pt</a:t>
            </a:r>
            <a:r>
              <a:rPr lang="en-GB" baseline="0" dirty="0">
                <a:latin typeface="Calibri" panose="020F0502020204030204" pitchFamily="34" charset="0"/>
              </a:rPr>
              <a:t> </a:t>
            </a:r>
            <a:r>
              <a:rPr lang="en-GB" dirty="0">
                <a:latin typeface="Calibri" panose="020F0502020204030204" pitchFamily="34" charset="0"/>
              </a:rPr>
              <a:t>black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Location </a:t>
            </a:r>
            <a:r>
              <a:rPr lang="en-GB" sz="1200" b="1" dirty="0" err="1">
                <a:latin typeface="Calibri" panose="020F0502020204030204" pitchFamily="34" charset="0"/>
              </a:rPr>
              <a:t>Box+line</a:t>
            </a:r>
            <a:r>
              <a:rPr lang="en-GB" sz="1200" b="1" baseline="0" dirty="0">
                <a:latin typeface="Calibri" panose="020F0502020204030204" pitchFamily="34" charset="0"/>
              </a:rPr>
              <a:t> </a:t>
            </a:r>
            <a:r>
              <a:rPr lang="en-GB" sz="1200" b="1" dirty="0">
                <a:latin typeface="Calibri" panose="020F0502020204030204" pitchFamily="34" charset="0"/>
              </a:rPr>
              <a:t>Colour:</a:t>
            </a:r>
            <a:r>
              <a:rPr lang="en-GB" sz="1200" dirty="0">
                <a:latin typeface="Calibri" panose="020F0502020204030204" pitchFamily="34" charset="0"/>
              </a:rPr>
              <a:t> KN dark blue </a:t>
            </a:r>
            <a:r>
              <a:rPr lang="en-GB" sz="1200" b="1" dirty="0">
                <a:latin typeface="Calibri" panose="020F0502020204030204" pitchFamily="34" charset="0"/>
              </a:rPr>
              <a:t> Line</a:t>
            </a:r>
            <a:r>
              <a:rPr lang="en-GB" sz="1200" b="1" baseline="0" dirty="0">
                <a:latin typeface="Calibri" panose="020F0502020204030204" pitchFamily="34" charset="0"/>
              </a:rPr>
              <a:t> Adjustment: </a:t>
            </a:r>
            <a:r>
              <a:rPr lang="en-GB" sz="1200" b="0" baseline="0" dirty="0">
                <a:latin typeface="Calibri" panose="020F0502020204030204" pitchFamily="34" charset="0"/>
              </a:rPr>
              <a:t>Lines may be repositioned from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baseline="0" dirty="0">
                <a:latin typeface="Calibri" panose="020F0502020204030204" pitchFamily="34" charset="0"/>
              </a:rPr>
              <a:t>the end dots.  The Location text boxes will remain in the same place.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baseline="0" dirty="0">
                <a:latin typeface="Calibri" panose="020F0502020204030204" pitchFamily="34" charset="0"/>
              </a:rPr>
              <a:t>Map Colour:  </a:t>
            </a:r>
            <a:r>
              <a:rPr lang="en-GB" sz="1200" dirty="0">
                <a:latin typeface="Calibri" panose="020F0502020204030204" pitchFamily="34" charset="0"/>
              </a:rPr>
              <a:t>Accent</a:t>
            </a:r>
            <a:r>
              <a:rPr lang="en-GB" sz="1200" baseline="0" dirty="0">
                <a:latin typeface="Calibri" panose="020F0502020204030204" pitchFamily="34" charset="0"/>
              </a:rPr>
              <a:t> Grey #5, 60% lighter + highlighted countries in KN light green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baseline="0" dirty="0">
                <a:latin typeface="Calibri" panose="020F0502020204030204" pitchFamily="34" charset="0"/>
              </a:rPr>
              <a:t>Colouring Map:</a:t>
            </a:r>
            <a:r>
              <a:rPr lang="en-GB" sz="1200" baseline="0" dirty="0">
                <a:latin typeface="Calibri" panose="020F0502020204030204" pitchFamily="34" charset="0"/>
              </a:rPr>
              <a:t> Each country is a separate piece within the group. Click on the section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aseline="0" dirty="0">
                <a:latin typeface="Calibri" panose="020F0502020204030204" pitchFamily="34" charset="0"/>
              </a:rPr>
              <a:t>you want and change the colour within the palette range.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p:txBody>
      </p:sp>
      <p:sp>
        <p:nvSpPr>
          <p:cNvPr id="4" name="Slide Number Placeholder 3"/>
          <p:cNvSpPr>
            <a:spLocks noGrp="1"/>
          </p:cNvSpPr>
          <p:nvPr>
            <p:ph type="sldNum" sz="quarter" idx="10"/>
          </p:nvPr>
        </p:nvSpPr>
        <p:spPr/>
        <p:txBody>
          <a:bodyPr/>
          <a:lstStyle/>
          <a:p>
            <a:fld id="{4FBA0A77-9B01-C145-A2C6-946331995F8E}" type="slidenum">
              <a:rPr lang="x-none" smtClean="0"/>
              <a:t>129</a:t>
            </a:fld>
            <a:endParaRPr lang="x-none"/>
          </a:p>
        </p:txBody>
      </p:sp>
    </p:spTree>
    <p:extLst>
      <p:ext uri="{BB962C8B-B14F-4D97-AF65-F5344CB8AC3E}">
        <p14:creationId xmlns:p14="http://schemas.microsoft.com/office/powerpoint/2010/main" val="390381400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MAIN TITLE FONT: </a:t>
            </a:r>
            <a:r>
              <a:rPr lang="en-GB" dirty="0">
                <a:latin typeface="Calibri" panose="020F0502020204030204" pitchFamily="34" charset="0"/>
              </a:rPr>
              <a:t>Arial bold 24pt KN dark blue   </a:t>
            </a:r>
            <a:r>
              <a:rPr lang="en-GB" b="1" dirty="0">
                <a:latin typeface="Calibri" panose="020F0502020204030204" pitchFamily="34" charset="0"/>
              </a:rPr>
              <a:t>LOCATION</a:t>
            </a:r>
            <a:r>
              <a:rPr lang="en-GB" b="1" baseline="0" dirty="0">
                <a:latin typeface="Calibri" panose="020F0502020204030204" pitchFamily="34" charset="0"/>
              </a:rPr>
              <a:t> NAME</a:t>
            </a:r>
            <a:r>
              <a:rPr lang="en-GB" b="1" dirty="0">
                <a:latin typeface="Calibri" panose="020F0502020204030204" pitchFamily="34" charset="0"/>
              </a:rPr>
              <a:t>: </a:t>
            </a:r>
            <a:r>
              <a:rPr lang="en-GB" dirty="0">
                <a:latin typeface="Calibri" panose="020F0502020204030204" pitchFamily="34" charset="0"/>
              </a:rPr>
              <a:t>Arial bold 14pt white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LOCATION</a:t>
            </a:r>
            <a:r>
              <a:rPr lang="en-GB" b="1" baseline="0" dirty="0">
                <a:latin typeface="Calibri" panose="020F0502020204030204" pitchFamily="34" charset="0"/>
              </a:rPr>
              <a:t> DETAILS </a:t>
            </a:r>
            <a:r>
              <a:rPr lang="en-GB" b="1" dirty="0">
                <a:latin typeface="Calibri" panose="020F0502020204030204" pitchFamily="34" charset="0"/>
              </a:rPr>
              <a:t>FONT: </a:t>
            </a:r>
            <a:r>
              <a:rPr lang="en-GB" dirty="0">
                <a:latin typeface="Calibri" panose="020F0502020204030204" pitchFamily="34" charset="0"/>
              </a:rPr>
              <a:t>Arial 14pt</a:t>
            </a:r>
            <a:r>
              <a:rPr lang="en-GB" baseline="0" dirty="0">
                <a:latin typeface="Calibri" panose="020F0502020204030204" pitchFamily="34" charset="0"/>
              </a:rPr>
              <a:t> </a:t>
            </a:r>
            <a:r>
              <a:rPr lang="en-GB" dirty="0">
                <a:latin typeface="Calibri" panose="020F0502020204030204" pitchFamily="34" charset="0"/>
              </a:rPr>
              <a:t>black   </a:t>
            </a:r>
            <a:r>
              <a:rPr lang="en-GB" sz="1200" b="1" dirty="0">
                <a:latin typeface="Calibri" panose="020F0502020204030204" pitchFamily="34" charset="0"/>
              </a:rPr>
              <a:t>LOCATION BOX+LINE</a:t>
            </a:r>
            <a:r>
              <a:rPr lang="en-GB" sz="1200" b="1" baseline="0" dirty="0">
                <a:latin typeface="Calibri" panose="020F0502020204030204" pitchFamily="34" charset="0"/>
              </a:rPr>
              <a:t> </a:t>
            </a:r>
            <a:r>
              <a:rPr lang="en-GB" sz="1200" b="1" dirty="0">
                <a:latin typeface="Calibri" panose="020F0502020204030204" pitchFamily="34" charset="0"/>
              </a:rPr>
              <a:t>COLOUR:</a:t>
            </a:r>
            <a:r>
              <a:rPr lang="en-GB" sz="1200" dirty="0">
                <a:latin typeface="Calibri" panose="020F0502020204030204" pitchFamily="34" charset="0"/>
              </a:rPr>
              <a:t> KN dark blue </a:t>
            </a:r>
            <a:r>
              <a:rPr lang="en-GB" sz="1200" b="1" dirty="0">
                <a:latin typeface="Calibri" panose="020F050202020403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LINE</a:t>
            </a:r>
            <a:r>
              <a:rPr lang="en-GB" sz="1200" b="1" baseline="0" dirty="0">
                <a:latin typeface="Calibri" panose="020F0502020204030204" pitchFamily="34" charset="0"/>
              </a:rPr>
              <a:t> ADJUSTMENT: </a:t>
            </a:r>
            <a:r>
              <a:rPr lang="en-GB" sz="1200" b="0" baseline="0" dirty="0">
                <a:latin typeface="Calibri" panose="020F0502020204030204" pitchFamily="34" charset="0"/>
              </a:rPr>
              <a:t>Lines may be repositioned from the end dots.  The location text boxes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baseline="0" dirty="0">
                <a:latin typeface="Calibri" panose="020F0502020204030204" pitchFamily="34" charset="0"/>
              </a:rPr>
              <a:t>will remain in the same place.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baseline="0" dirty="0">
                <a:latin typeface="Calibri" panose="020F0502020204030204" pitchFamily="34" charset="0"/>
              </a:rPr>
              <a:t>MAP COLOUR:  </a:t>
            </a:r>
            <a:r>
              <a:rPr lang="en-GB" sz="1200" dirty="0">
                <a:latin typeface="Calibri" panose="020F0502020204030204" pitchFamily="34" charset="0"/>
              </a:rPr>
              <a:t>Accent</a:t>
            </a:r>
            <a:r>
              <a:rPr lang="en-GB" sz="1200" baseline="0" dirty="0">
                <a:latin typeface="Calibri" panose="020F0502020204030204" pitchFamily="34" charset="0"/>
              </a:rPr>
              <a:t> Grey #5, 60% lighter + highlighted countries in KN light blue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baseline="0" dirty="0">
                <a:latin typeface="Calibri" panose="020F0502020204030204" pitchFamily="34" charset="0"/>
              </a:rPr>
              <a:t>COLOURING MAP:</a:t>
            </a:r>
            <a:r>
              <a:rPr lang="en-GB" sz="1200" baseline="0" dirty="0">
                <a:latin typeface="Calibri" panose="020F0502020204030204" pitchFamily="34" charset="0"/>
              </a:rPr>
              <a:t> Each country is a separate piece within the group. Click on the section you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aseline="0" dirty="0">
                <a:latin typeface="Calibri" panose="020F0502020204030204" pitchFamily="34" charset="0"/>
              </a:rPr>
              <a:t>want and change the colour within the palette range.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baseline="0" dirty="0">
                <a:latin typeface="Calibri" panose="020F0502020204030204" pitchFamily="34" charset="0"/>
              </a:rPr>
              <a:t>Change Map:</a:t>
            </a:r>
            <a:r>
              <a:rPr lang="en-GB" sz="1200" baseline="0" dirty="0">
                <a:latin typeface="Calibri" panose="020F0502020204030204" pitchFamily="34" charset="0"/>
              </a:rPr>
              <a:t> </a:t>
            </a:r>
            <a:r>
              <a:rPr lang="en-CA" altLang="ko-KR" sz="1200" dirty="0">
                <a:cs typeface="Arial" pitchFamily="34" charset="0"/>
              </a:rPr>
              <a:t>You may swap the map</a:t>
            </a:r>
            <a:r>
              <a:rPr lang="en-CA" altLang="ko-KR" sz="1200" baseline="0" dirty="0">
                <a:cs typeface="Arial" pitchFamily="34" charset="0"/>
              </a:rPr>
              <a:t> for another </a:t>
            </a:r>
            <a:r>
              <a:rPr lang="en-CA" altLang="ko-KR" sz="1200" dirty="0">
                <a:cs typeface="Arial" pitchFamily="34" charset="0"/>
              </a:rPr>
              <a:t>you prefer from</a:t>
            </a:r>
            <a:r>
              <a:rPr lang="en-CA" altLang="ko-KR" sz="1200" baseline="0" dirty="0">
                <a:cs typeface="Arial" pitchFamily="34" charset="0"/>
              </a:rPr>
              <a:t> </a:t>
            </a:r>
            <a:r>
              <a:rPr lang="en-CA" altLang="ko-KR" sz="1200" baseline="0" dirty="0" err="1">
                <a:cs typeface="Arial" pitchFamily="34" charset="0"/>
              </a:rPr>
              <a:t>Frontify</a:t>
            </a:r>
            <a:r>
              <a:rPr lang="en-GB" baseline="0" dirty="0">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130</a:t>
            </a:fld>
            <a:endParaRPr lang="x-none"/>
          </a:p>
        </p:txBody>
      </p:sp>
    </p:spTree>
    <p:extLst>
      <p:ext uri="{BB962C8B-B14F-4D97-AF65-F5344CB8AC3E}">
        <p14:creationId xmlns:p14="http://schemas.microsoft.com/office/powerpoint/2010/main" val="805161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14</a:t>
            </a:fld>
            <a:endParaRPr lang="en-US" dirty="0"/>
          </a:p>
        </p:txBody>
      </p:sp>
    </p:spTree>
    <p:extLst>
      <p:ext uri="{BB962C8B-B14F-4D97-AF65-F5344CB8AC3E}">
        <p14:creationId xmlns:p14="http://schemas.microsoft.com/office/powerpoint/2010/main" val="3528360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17</a:t>
            </a:fld>
            <a:endParaRPr lang="en-US" dirty="0"/>
          </a:p>
        </p:txBody>
      </p:sp>
    </p:spTree>
    <p:extLst>
      <p:ext uri="{BB962C8B-B14F-4D97-AF65-F5344CB8AC3E}">
        <p14:creationId xmlns:p14="http://schemas.microsoft.com/office/powerpoint/2010/main" val="3397806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19</a:t>
            </a:fld>
            <a:endParaRPr lang="en-US" dirty="0"/>
          </a:p>
        </p:txBody>
      </p:sp>
    </p:spTree>
    <p:extLst>
      <p:ext uri="{BB962C8B-B14F-4D97-AF65-F5344CB8AC3E}">
        <p14:creationId xmlns:p14="http://schemas.microsoft.com/office/powerpoint/2010/main" val="587333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21</a:t>
            </a:fld>
            <a:endParaRPr lang="x-none"/>
          </a:p>
        </p:txBody>
      </p:sp>
    </p:spTree>
    <p:extLst>
      <p:ext uri="{BB962C8B-B14F-4D97-AF65-F5344CB8AC3E}">
        <p14:creationId xmlns:p14="http://schemas.microsoft.com/office/powerpoint/2010/main" val="2998942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black </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black</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22</a:t>
            </a:fld>
            <a:endParaRPr lang="x-none"/>
          </a:p>
        </p:txBody>
      </p:sp>
    </p:spTree>
    <p:extLst>
      <p:ext uri="{BB962C8B-B14F-4D97-AF65-F5344CB8AC3E}">
        <p14:creationId xmlns:p14="http://schemas.microsoft.com/office/powerpoint/2010/main" val="3310956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23</a:t>
            </a:fld>
            <a:endParaRPr lang="x-none"/>
          </a:p>
        </p:txBody>
      </p:sp>
    </p:spTree>
    <p:extLst>
      <p:ext uri="{BB962C8B-B14F-4D97-AF65-F5344CB8AC3E}">
        <p14:creationId xmlns:p14="http://schemas.microsoft.com/office/powerpoint/2010/main" val="3102140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24</a:t>
            </a:fld>
            <a:endParaRPr lang="x-none"/>
          </a:p>
        </p:txBody>
      </p:sp>
    </p:spTree>
    <p:extLst>
      <p:ext uri="{BB962C8B-B14F-4D97-AF65-F5344CB8AC3E}">
        <p14:creationId xmlns:p14="http://schemas.microsoft.com/office/powerpoint/2010/main" val="189615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68D2766-C49B-4C1A-9FEE-6F146754B02B}" type="slidenum">
              <a:rPr lang="en-US" smtClean="0"/>
              <a:t>3</a:t>
            </a:fld>
            <a:endParaRPr lang="en-US"/>
          </a:p>
        </p:txBody>
      </p:sp>
    </p:spTree>
    <p:extLst>
      <p:ext uri="{BB962C8B-B14F-4D97-AF65-F5344CB8AC3E}">
        <p14:creationId xmlns:p14="http://schemas.microsoft.com/office/powerpoint/2010/main" val="1682414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dirty="0">
                <a:latin typeface="Calibri" panose="020F0502020204030204" pitchFamily="34" charset="0"/>
              </a:rPr>
              <a:t>This is the standard title slide. It’s used as the very first slide of a </a:t>
            </a:r>
            <a:r>
              <a:rPr lang="en-GB" dirty="0" err="1">
                <a:latin typeface="Calibri" panose="020F0502020204030204" pitchFamily="34" charset="0"/>
              </a:rPr>
              <a:t>Kuehne+Nagel</a:t>
            </a:r>
            <a:r>
              <a:rPr lang="en-GB" dirty="0">
                <a:latin typeface="Calibri" panose="020F0502020204030204" pitchFamily="34" charset="0"/>
              </a:rPr>
              <a:t> presentation. </a:t>
            </a:r>
          </a:p>
          <a:p>
            <a:pPr defTabSz="465887">
              <a:defRPr/>
            </a:pPr>
            <a:r>
              <a:rPr lang="en-GB" dirty="0">
                <a:latin typeface="Calibri" panose="020F0502020204030204" pitchFamily="34" charset="0"/>
              </a:rPr>
              <a:t>See next slide for alternative version with space for customer logos when needed.</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Date</a:t>
            </a:r>
            <a:r>
              <a:rPr lang="en-GB" b="1" baseline="0" dirty="0">
                <a:latin typeface="Calibri" panose="020F0502020204030204" pitchFamily="34" charset="0"/>
              </a:rPr>
              <a:t> Font: </a:t>
            </a:r>
            <a:r>
              <a:rPr lang="en-GB" dirty="0">
                <a:latin typeface="Calibri" panose="020F0502020204030204" pitchFamily="34" charset="0"/>
              </a:rPr>
              <a:t>Arial bold 18pt</a:t>
            </a:r>
            <a:r>
              <a:rPr lang="en-GB" baseline="0" dirty="0">
                <a:latin typeface="Calibri" panose="020F0502020204030204" pitchFamily="34" charset="0"/>
              </a:rPr>
              <a:t> white  </a:t>
            </a:r>
            <a:r>
              <a:rPr lang="en-GB" b="1" baseline="0" dirty="0">
                <a:latin typeface="Calibri" panose="020F0502020204030204" pitchFamily="34" charset="0"/>
              </a:rPr>
              <a:t> </a:t>
            </a: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Presentation</a:t>
            </a:r>
            <a:r>
              <a:rPr lang="en-GB" b="1" baseline="0" dirty="0">
                <a:latin typeface="Calibri" panose="020F0502020204030204" pitchFamily="34" charset="0"/>
              </a:rPr>
              <a:t> </a:t>
            </a:r>
            <a:r>
              <a:rPr lang="en-GB" b="1" dirty="0">
                <a:latin typeface="Calibri" panose="020F0502020204030204" pitchFamily="34" charset="0"/>
              </a:rPr>
              <a:t>Details Font: </a:t>
            </a:r>
            <a:r>
              <a:rPr lang="en-GB" dirty="0">
                <a:latin typeface="Calibri" panose="020F0502020204030204" pitchFamily="34" charset="0"/>
              </a:rPr>
              <a:t>Arial 24pt</a:t>
            </a:r>
            <a:r>
              <a:rPr lang="en-GB" baseline="0" dirty="0">
                <a:latin typeface="Calibri" panose="020F0502020204030204" pitchFamily="34" charset="0"/>
              </a:rPr>
              <a:t> white  </a:t>
            </a:r>
            <a:endParaRPr lang="en-GB" dirty="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4FBA0A77-9B01-C145-A2C6-946331995F8E}" type="slidenum">
              <a:rPr lang="x-none" smtClean="0"/>
              <a:t>25</a:t>
            </a:fld>
            <a:endParaRPr lang="x-none"/>
          </a:p>
        </p:txBody>
      </p:sp>
    </p:spTree>
    <p:extLst>
      <p:ext uri="{BB962C8B-B14F-4D97-AF65-F5344CB8AC3E}">
        <p14:creationId xmlns:p14="http://schemas.microsoft.com/office/powerpoint/2010/main" val="1523049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dirty="0">
                <a:latin typeface="Calibri" panose="020F0502020204030204" pitchFamily="34" charset="0"/>
              </a:rPr>
              <a:t>This is the standard title slide with space for customer logos. It’s used as the very first slide of a </a:t>
            </a:r>
            <a:r>
              <a:rPr lang="en-GB" dirty="0" err="1">
                <a:latin typeface="Calibri" panose="020F0502020204030204" pitchFamily="34" charset="0"/>
              </a:rPr>
              <a:t>Kuehne+Nagel</a:t>
            </a:r>
            <a:r>
              <a:rPr lang="en-GB" dirty="0">
                <a:latin typeface="Calibri" panose="020F0502020204030204" pitchFamily="34" charset="0"/>
              </a:rPr>
              <a:t> presentation. </a:t>
            </a:r>
          </a:p>
          <a:p>
            <a:pPr defTabSz="465887">
              <a:defRPr/>
            </a:pPr>
            <a:endParaRPr lang="en-GB"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Date</a:t>
            </a:r>
            <a:r>
              <a:rPr lang="en-GB" b="1" baseline="0" dirty="0">
                <a:latin typeface="Calibri" panose="020F0502020204030204" pitchFamily="34" charset="0"/>
              </a:rPr>
              <a:t> Font: </a:t>
            </a:r>
            <a:r>
              <a:rPr lang="en-GB" dirty="0">
                <a:latin typeface="Calibri" panose="020F0502020204030204" pitchFamily="34" charset="0"/>
              </a:rPr>
              <a:t>Arial bold 18pt</a:t>
            </a:r>
            <a:r>
              <a:rPr lang="en-GB" baseline="0" dirty="0">
                <a:latin typeface="Calibri" panose="020F0502020204030204" pitchFamily="34" charset="0"/>
              </a:rPr>
              <a:t> white  </a:t>
            </a:r>
            <a:r>
              <a:rPr lang="en-GB" b="1" baseline="0" dirty="0">
                <a:latin typeface="Calibri" panose="020F0502020204030204" pitchFamily="34" charset="0"/>
              </a:rPr>
              <a:t> </a:t>
            </a: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Presentation</a:t>
            </a:r>
            <a:r>
              <a:rPr lang="en-GB" b="1" baseline="0" dirty="0">
                <a:latin typeface="Calibri" panose="020F0502020204030204" pitchFamily="34" charset="0"/>
              </a:rPr>
              <a:t> </a:t>
            </a:r>
            <a:r>
              <a:rPr lang="en-GB" b="1" dirty="0">
                <a:latin typeface="Calibri" panose="020F0502020204030204" pitchFamily="34" charset="0"/>
              </a:rPr>
              <a:t>Details Font: </a:t>
            </a:r>
            <a:r>
              <a:rPr lang="en-GB" dirty="0">
                <a:latin typeface="Calibri" panose="020F0502020204030204" pitchFamily="34" charset="0"/>
              </a:rPr>
              <a:t>Arial 24pt</a:t>
            </a:r>
            <a:r>
              <a:rPr lang="en-GB" baseline="0" dirty="0">
                <a:latin typeface="Calibri" panose="020F0502020204030204" pitchFamily="34" charset="0"/>
              </a:rPr>
              <a:t> white  </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b="1" baseline="0"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To add a cobranding logo</a:t>
            </a:r>
            <a:r>
              <a:rPr lang="en-GB" dirty="0">
                <a:latin typeface="Calibri" panose="020F0502020204030204" pitchFamily="34" charset="0"/>
              </a:rPr>
              <a:t>, simply click on the image icon in the box and choose the logo you want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dirty="0">
                <a:latin typeface="Calibri" panose="020F0502020204030204" pitchFamily="34" charset="0"/>
              </a:rPr>
              <a:t>to include  into one of these fields (starting on the left)
</a:t>
            </a:r>
            <a:r>
              <a:rPr lang="en-GB" i="1" dirty="0">
                <a:latin typeface="Calibri" panose="020F0502020204030204" pitchFamily="34" charset="0"/>
              </a:rPr>
              <a:t>
A logo or trademark is any photograph, word, or symbol used to identify a brand, service, or product.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i="1" dirty="0">
                <a:latin typeface="Calibri" panose="020F0502020204030204" pitchFamily="34" charset="0"/>
              </a:rPr>
              <a:t>You need permission from its owner to use a logo. You can contact your local legal department if you need help to request and obtain the agreement.</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26</a:t>
            </a:fld>
            <a:endParaRPr lang="x-none"/>
          </a:p>
        </p:txBody>
      </p:sp>
    </p:spTree>
    <p:extLst>
      <p:ext uri="{BB962C8B-B14F-4D97-AF65-F5344CB8AC3E}">
        <p14:creationId xmlns:p14="http://schemas.microsoft.com/office/powerpoint/2010/main" val="1997384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dirty="0">
                <a:latin typeface="Calibri" panose="020F0502020204030204" pitchFamily="34" charset="0"/>
              </a:rPr>
              <a:t>This is an</a:t>
            </a:r>
            <a:r>
              <a:rPr lang="en-GB" baseline="0" dirty="0">
                <a:latin typeface="Calibri" panose="020F0502020204030204" pitchFamily="34" charset="0"/>
              </a:rPr>
              <a:t> alternate </a:t>
            </a:r>
            <a:r>
              <a:rPr lang="en-GB" dirty="0">
                <a:latin typeface="Calibri" panose="020F0502020204030204" pitchFamily="34" charset="0"/>
              </a:rPr>
              <a:t>title slide. It’s used as the very first slide of a </a:t>
            </a:r>
            <a:r>
              <a:rPr lang="en-GB" dirty="0" err="1">
                <a:latin typeface="Calibri" panose="020F0502020204030204" pitchFamily="34" charset="0"/>
              </a:rPr>
              <a:t>Kuehne+Nagel</a:t>
            </a:r>
            <a:r>
              <a:rPr lang="en-GB" dirty="0">
                <a:latin typeface="Calibri" panose="020F0502020204030204" pitchFamily="34" charset="0"/>
              </a:rPr>
              <a:t> presentation. </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Date</a:t>
            </a:r>
            <a:r>
              <a:rPr lang="en-GB" b="1" baseline="0" dirty="0">
                <a:latin typeface="Calibri" panose="020F0502020204030204" pitchFamily="34" charset="0"/>
              </a:rPr>
              <a:t> Font: </a:t>
            </a:r>
            <a:r>
              <a:rPr lang="en-GB" dirty="0">
                <a:latin typeface="Calibri" panose="020F0502020204030204" pitchFamily="34" charset="0"/>
              </a:rPr>
              <a:t>Arial bold 18pt</a:t>
            </a:r>
            <a:r>
              <a:rPr lang="en-GB" baseline="0" dirty="0">
                <a:latin typeface="Calibri" panose="020F0502020204030204" pitchFamily="34" charset="0"/>
              </a:rPr>
              <a:t> white  </a:t>
            </a:r>
            <a:r>
              <a:rPr lang="en-GB" b="1" baseline="0" dirty="0">
                <a:latin typeface="Calibri" panose="020F0502020204030204" pitchFamily="34" charset="0"/>
              </a:rPr>
              <a:t> </a:t>
            </a: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Presentation</a:t>
            </a:r>
            <a:r>
              <a:rPr lang="en-GB" b="1" baseline="0" dirty="0">
                <a:latin typeface="Calibri" panose="020F0502020204030204" pitchFamily="34" charset="0"/>
              </a:rPr>
              <a:t> </a:t>
            </a:r>
            <a:r>
              <a:rPr lang="en-GB" b="1" dirty="0">
                <a:latin typeface="Calibri" panose="020F0502020204030204" pitchFamily="34" charset="0"/>
              </a:rPr>
              <a:t>Details Font: </a:t>
            </a:r>
            <a:r>
              <a:rPr lang="en-GB" dirty="0">
                <a:latin typeface="Calibri" panose="020F0502020204030204" pitchFamily="34" charset="0"/>
              </a:rPr>
              <a:t>Arial 24pt</a:t>
            </a:r>
            <a:r>
              <a:rPr lang="en-GB" baseline="0" dirty="0">
                <a:latin typeface="Calibri" panose="020F0502020204030204" pitchFamily="34" charset="0"/>
              </a:rPr>
              <a:t> white  </a:t>
            </a:r>
            <a:endParaRPr lang="en-GB"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27</a:t>
            </a:fld>
            <a:endParaRPr lang="x-none"/>
          </a:p>
        </p:txBody>
      </p:sp>
    </p:spTree>
    <p:extLst>
      <p:ext uri="{BB962C8B-B14F-4D97-AF65-F5344CB8AC3E}">
        <p14:creationId xmlns:p14="http://schemas.microsoft.com/office/powerpoint/2010/main" val="1380824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dirty="0">
                <a:latin typeface="Calibri" panose="020F0502020204030204" pitchFamily="34" charset="0"/>
              </a:rPr>
              <a:t>This is an</a:t>
            </a:r>
            <a:r>
              <a:rPr lang="en-GB" baseline="0" dirty="0">
                <a:latin typeface="Calibri" panose="020F0502020204030204" pitchFamily="34" charset="0"/>
              </a:rPr>
              <a:t> alternate </a:t>
            </a:r>
            <a:r>
              <a:rPr lang="en-GB" dirty="0">
                <a:latin typeface="Calibri" panose="020F0502020204030204" pitchFamily="34" charset="0"/>
              </a:rPr>
              <a:t>title slide. It’s used as the very first slide of a </a:t>
            </a:r>
            <a:r>
              <a:rPr lang="en-GB" dirty="0" err="1">
                <a:latin typeface="Calibri" panose="020F0502020204030204" pitchFamily="34" charset="0"/>
              </a:rPr>
              <a:t>Kuehne+Nagel</a:t>
            </a:r>
            <a:r>
              <a:rPr lang="en-GB" dirty="0">
                <a:latin typeface="Calibri" panose="020F0502020204030204" pitchFamily="34" charset="0"/>
              </a:rPr>
              <a:t> presentation. </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Date</a:t>
            </a:r>
            <a:r>
              <a:rPr lang="en-GB" b="1" baseline="0" dirty="0">
                <a:latin typeface="Calibri" panose="020F0502020204030204" pitchFamily="34" charset="0"/>
              </a:rPr>
              <a:t> Font: </a:t>
            </a:r>
            <a:r>
              <a:rPr lang="en-GB" dirty="0">
                <a:latin typeface="Calibri" panose="020F0502020204030204" pitchFamily="34" charset="0"/>
              </a:rPr>
              <a:t>Arial bold 18pt</a:t>
            </a:r>
            <a:r>
              <a:rPr lang="en-GB" baseline="0" dirty="0">
                <a:latin typeface="Calibri" panose="020F0502020204030204" pitchFamily="34" charset="0"/>
              </a:rPr>
              <a:t> white  </a:t>
            </a:r>
            <a:r>
              <a:rPr lang="en-GB" b="1" baseline="0" dirty="0">
                <a:latin typeface="Calibri" panose="020F0502020204030204" pitchFamily="34" charset="0"/>
              </a:rPr>
              <a:t> </a:t>
            </a: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Presentation</a:t>
            </a:r>
            <a:r>
              <a:rPr lang="en-GB" b="1" baseline="0" dirty="0">
                <a:latin typeface="Calibri" panose="020F0502020204030204" pitchFamily="34" charset="0"/>
              </a:rPr>
              <a:t> </a:t>
            </a:r>
            <a:r>
              <a:rPr lang="en-GB" b="1" dirty="0">
                <a:latin typeface="Calibri" panose="020F0502020204030204" pitchFamily="34" charset="0"/>
              </a:rPr>
              <a:t>Details Font: </a:t>
            </a:r>
            <a:r>
              <a:rPr lang="en-GB" dirty="0">
                <a:latin typeface="Calibri" panose="020F0502020204030204" pitchFamily="34" charset="0"/>
              </a:rPr>
              <a:t>Arial 24pt</a:t>
            </a:r>
            <a:r>
              <a:rPr lang="en-GB" baseline="0" dirty="0">
                <a:latin typeface="Calibri" panose="020F0502020204030204" pitchFamily="34" charset="0"/>
              </a:rPr>
              <a:t> white  </a:t>
            </a:r>
            <a:endParaRPr lang="en-GB"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28</a:t>
            </a:fld>
            <a:endParaRPr lang="x-none"/>
          </a:p>
        </p:txBody>
      </p:sp>
    </p:spTree>
    <p:extLst>
      <p:ext uri="{BB962C8B-B14F-4D97-AF65-F5344CB8AC3E}">
        <p14:creationId xmlns:p14="http://schemas.microsoft.com/office/powerpoint/2010/main" val="3274724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dirty="0">
                <a:latin typeface="Calibri" panose="020F0502020204030204" pitchFamily="34" charset="0"/>
              </a:rPr>
              <a:t>This is an</a:t>
            </a:r>
            <a:r>
              <a:rPr lang="en-GB" baseline="0" dirty="0">
                <a:latin typeface="Calibri" panose="020F0502020204030204" pitchFamily="34" charset="0"/>
              </a:rPr>
              <a:t> alternate </a:t>
            </a:r>
            <a:r>
              <a:rPr lang="en-GB" dirty="0">
                <a:latin typeface="Calibri" panose="020F0502020204030204" pitchFamily="34" charset="0"/>
              </a:rPr>
              <a:t>title slide. It’s used as the very first slide of a </a:t>
            </a:r>
            <a:r>
              <a:rPr lang="en-GB" dirty="0" err="1">
                <a:latin typeface="Calibri" panose="020F0502020204030204" pitchFamily="34" charset="0"/>
              </a:rPr>
              <a:t>Kuehne+Nagel</a:t>
            </a:r>
            <a:r>
              <a:rPr lang="en-GB" dirty="0">
                <a:latin typeface="Calibri" panose="020F0502020204030204" pitchFamily="34" charset="0"/>
              </a:rPr>
              <a:t> presentation. </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Date</a:t>
            </a:r>
            <a:r>
              <a:rPr lang="en-GB" b="1" baseline="0" dirty="0">
                <a:latin typeface="Calibri" panose="020F0502020204030204" pitchFamily="34" charset="0"/>
              </a:rPr>
              <a:t> Font: </a:t>
            </a:r>
            <a:r>
              <a:rPr lang="en-GB" dirty="0">
                <a:latin typeface="Calibri" panose="020F0502020204030204" pitchFamily="34" charset="0"/>
              </a:rPr>
              <a:t>Arial bold 18pt</a:t>
            </a:r>
            <a:r>
              <a:rPr lang="en-GB" baseline="0" dirty="0">
                <a:latin typeface="Calibri" panose="020F0502020204030204" pitchFamily="34" charset="0"/>
              </a:rPr>
              <a:t> white  </a:t>
            </a:r>
            <a:r>
              <a:rPr lang="en-GB" b="1" baseline="0" dirty="0">
                <a:latin typeface="Calibri" panose="020F0502020204030204" pitchFamily="34" charset="0"/>
              </a:rPr>
              <a:t> </a:t>
            </a: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Presentation</a:t>
            </a:r>
            <a:r>
              <a:rPr lang="en-GB" b="1" baseline="0" dirty="0">
                <a:latin typeface="Calibri" panose="020F0502020204030204" pitchFamily="34" charset="0"/>
              </a:rPr>
              <a:t> </a:t>
            </a:r>
            <a:r>
              <a:rPr lang="en-GB" b="1" dirty="0">
                <a:latin typeface="Calibri" panose="020F0502020204030204" pitchFamily="34" charset="0"/>
              </a:rPr>
              <a:t>Details Font: </a:t>
            </a:r>
            <a:r>
              <a:rPr lang="en-GB" dirty="0">
                <a:latin typeface="Calibri" panose="020F0502020204030204" pitchFamily="34" charset="0"/>
              </a:rPr>
              <a:t>Arial 24pt</a:t>
            </a:r>
            <a:r>
              <a:rPr lang="en-GB" baseline="0" dirty="0">
                <a:latin typeface="Calibri" panose="020F0502020204030204" pitchFamily="34" charset="0"/>
              </a:rPr>
              <a:t> white  </a:t>
            </a:r>
            <a:endParaRPr lang="en-GB"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29</a:t>
            </a:fld>
            <a:endParaRPr lang="x-none"/>
          </a:p>
        </p:txBody>
      </p:sp>
    </p:spTree>
    <p:extLst>
      <p:ext uri="{BB962C8B-B14F-4D97-AF65-F5344CB8AC3E}">
        <p14:creationId xmlns:p14="http://schemas.microsoft.com/office/powerpoint/2010/main" val="3227318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dirty="0">
                <a:latin typeface="Calibri" panose="020F0502020204030204" pitchFamily="34" charset="0"/>
              </a:rPr>
              <a:t>This is an</a:t>
            </a:r>
            <a:r>
              <a:rPr lang="en-GB" baseline="0" dirty="0">
                <a:latin typeface="Calibri" panose="020F0502020204030204" pitchFamily="34" charset="0"/>
              </a:rPr>
              <a:t> alternate </a:t>
            </a:r>
            <a:r>
              <a:rPr lang="en-GB" dirty="0">
                <a:latin typeface="Calibri" panose="020F0502020204030204" pitchFamily="34" charset="0"/>
              </a:rPr>
              <a:t>title slide. It’s used as the very first slide of a </a:t>
            </a:r>
            <a:r>
              <a:rPr lang="en-GB" dirty="0" err="1">
                <a:latin typeface="Calibri" panose="020F0502020204030204" pitchFamily="34" charset="0"/>
              </a:rPr>
              <a:t>Kuehne+Nagel</a:t>
            </a:r>
            <a:r>
              <a:rPr lang="en-GB" dirty="0">
                <a:latin typeface="Calibri" panose="020F0502020204030204" pitchFamily="34" charset="0"/>
              </a:rPr>
              <a:t> presentation. </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Date</a:t>
            </a:r>
            <a:r>
              <a:rPr lang="en-GB" b="1" baseline="0" dirty="0">
                <a:latin typeface="Calibri" panose="020F0502020204030204" pitchFamily="34" charset="0"/>
              </a:rPr>
              <a:t> Font: </a:t>
            </a:r>
            <a:r>
              <a:rPr lang="en-GB" dirty="0">
                <a:latin typeface="Calibri" panose="020F0502020204030204" pitchFamily="34" charset="0"/>
              </a:rPr>
              <a:t>Arial bold 18pt</a:t>
            </a:r>
            <a:r>
              <a:rPr lang="en-GB" baseline="0" dirty="0">
                <a:latin typeface="Calibri" panose="020F0502020204030204" pitchFamily="34" charset="0"/>
              </a:rPr>
              <a:t> white  </a:t>
            </a:r>
            <a:r>
              <a:rPr lang="en-GB" b="1" baseline="0" dirty="0">
                <a:latin typeface="Calibri" panose="020F0502020204030204" pitchFamily="34" charset="0"/>
              </a:rPr>
              <a:t> </a:t>
            </a: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a:t>
            </a: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Presentation</a:t>
            </a:r>
            <a:r>
              <a:rPr lang="en-GB" b="1" baseline="0" dirty="0">
                <a:latin typeface="Calibri" panose="020F0502020204030204" pitchFamily="34" charset="0"/>
              </a:rPr>
              <a:t> </a:t>
            </a:r>
            <a:r>
              <a:rPr lang="en-GB" b="1" dirty="0">
                <a:latin typeface="Calibri" panose="020F0502020204030204" pitchFamily="34" charset="0"/>
              </a:rPr>
              <a:t>Details Font: </a:t>
            </a:r>
            <a:r>
              <a:rPr lang="en-GB" dirty="0">
                <a:latin typeface="Calibri" panose="020F0502020204030204" pitchFamily="34" charset="0"/>
              </a:rPr>
              <a:t>Arial 24pt</a:t>
            </a:r>
            <a:r>
              <a:rPr lang="en-GB" baseline="0" dirty="0">
                <a:latin typeface="Calibri" panose="020F0502020204030204" pitchFamily="34" charset="0"/>
              </a:rPr>
              <a:t> white  </a:t>
            </a:r>
            <a:endParaRPr lang="en-GB"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30</a:t>
            </a:fld>
            <a:endParaRPr lang="x-none"/>
          </a:p>
        </p:txBody>
      </p:sp>
    </p:spTree>
    <p:extLst>
      <p:ext uri="{BB962C8B-B14F-4D97-AF65-F5344CB8AC3E}">
        <p14:creationId xmlns:p14="http://schemas.microsoft.com/office/powerpoint/2010/main" val="391353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dirty="0">
                <a:latin typeface="Calibri" panose="020F0502020204030204" pitchFamily="34" charset="0"/>
              </a:rPr>
              <a:t>This title slide layout is</a:t>
            </a:r>
            <a:r>
              <a:rPr lang="en-GB" sz="1200" b="1" baseline="0" dirty="0">
                <a:latin typeface="Calibri" panose="020F0502020204030204" pitchFamily="34" charset="0"/>
              </a:rPr>
              <a:t> designed with text for images with light colour tones.  </a:t>
            </a:r>
          </a:p>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baseline="0" dirty="0">
                <a:latin typeface="Calibri" panose="020F0502020204030204" pitchFamily="34" charset="0"/>
              </a:rPr>
              <a:t>Images must be chosen to fit with the layout and allow text to be seen. </a:t>
            </a:r>
          </a:p>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baseline="0" dirty="0">
                <a:latin typeface="Calibri" panose="020F0502020204030204" pitchFamily="34" charset="0"/>
              </a:rPr>
              <a:t>You may need to make shorter sentences to fit the space around your chosen image.</a:t>
            </a:r>
          </a:p>
          <a:p>
            <a:pPr marL="0" marR="0" lvl="0" indent="0" algn="l" defTabSz="465887" rtl="0" eaLnBrk="1" fontAlgn="auto" latinLnBrk="0" hangingPunct="1">
              <a:lnSpc>
                <a:spcPct val="110000"/>
              </a:lnSpc>
              <a:spcBef>
                <a:spcPts val="0"/>
              </a:spcBef>
              <a:spcAft>
                <a:spcPts val="1223"/>
              </a:spcAft>
              <a:buClrTx/>
              <a:buSzTx/>
              <a:buFontTx/>
              <a:buNone/>
              <a:tabLst/>
              <a:defRPr/>
            </a:pPr>
            <a:endParaRPr lang="en-GB" sz="1200" b="1" baseline="0"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Main Title Font: </a:t>
            </a:r>
            <a:r>
              <a:rPr lang="en-GB" dirty="0">
                <a:latin typeface="Calibri" panose="020F0502020204030204" pitchFamily="34" charset="0"/>
              </a:rPr>
              <a:t>Arial bold 36pt black</a:t>
            </a: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Presentation</a:t>
            </a:r>
            <a:r>
              <a:rPr lang="en-GB" b="1" baseline="0" dirty="0">
                <a:latin typeface="Calibri" panose="020F0502020204030204" pitchFamily="34" charset="0"/>
              </a:rPr>
              <a:t> Details</a:t>
            </a:r>
            <a:r>
              <a:rPr lang="en-GB" b="1" dirty="0">
                <a:latin typeface="Calibri" panose="020F0502020204030204" pitchFamily="34" charset="0"/>
              </a:rPr>
              <a:t> Font: </a:t>
            </a:r>
            <a:r>
              <a:rPr lang="en-GB" dirty="0">
                <a:latin typeface="Calibri" panose="020F0502020204030204" pitchFamily="34" charset="0"/>
              </a:rPr>
              <a:t>Arial 24pt black</a:t>
            </a:r>
            <a:endParaRPr lang="en-GB" baseline="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 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the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31</a:t>
            </a:fld>
            <a:endParaRPr lang="x-none"/>
          </a:p>
        </p:txBody>
      </p:sp>
    </p:spTree>
    <p:extLst>
      <p:ext uri="{BB962C8B-B14F-4D97-AF65-F5344CB8AC3E}">
        <p14:creationId xmlns:p14="http://schemas.microsoft.com/office/powerpoint/2010/main" val="1982375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dirty="0">
                <a:latin typeface="Calibri" panose="020F0502020204030204" pitchFamily="34" charset="0"/>
              </a:rPr>
              <a:t>This title slide layout is</a:t>
            </a:r>
            <a:r>
              <a:rPr lang="en-GB" sz="1200" b="1" baseline="0" dirty="0">
                <a:latin typeface="Calibri" panose="020F0502020204030204" pitchFamily="34" charset="0"/>
              </a:rPr>
              <a:t> designed with text for images with medium to dark colour tones. </a:t>
            </a:r>
          </a:p>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baseline="0" dirty="0">
                <a:latin typeface="Calibri" panose="020F0502020204030204" pitchFamily="34" charset="0"/>
              </a:rPr>
              <a:t>Images must be chosen to fit with the layout and allow text to be seen. </a:t>
            </a:r>
          </a:p>
          <a:p>
            <a:pPr marL="0" marR="0" lvl="0" indent="0" algn="l" defTabSz="465887" rtl="0" eaLnBrk="1" fontAlgn="auto" latinLnBrk="0" hangingPunct="1">
              <a:lnSpc>
                <a:spcPct val="110000"/>
              </a:lnSpc>
              <a:spcBef>
                <a:spcPts val="0"/>
              </a:spcBef>
              <a:spcAft>
                <a:spcPts val="1223"/>
              </a:spcAft>
              <a:buClrTx/>
              <a:buSzTx/>
              <a:buFontTx/>
              <a:buNone/>
              <a:tabLst/>
              <a:defRPr/>
            </a:pPr>
            <a:r>
              <a:rPr lang="en-GB" sz="1200" b="1" baseline="0" dirty="0">
                <a:latin typeface="Calibri" panose="020F0502020204030204" pitchFamily="34" charset="0"/>
              </a:rPr>
              <a:t>You may need to make shorter sentences to fit the space around your chosen image.</a:t>
            </a:r>
          </a:p>
          <a:p>
            <a:pPr marL="0" marR="0" lvl="0" indent="0" algn="l" defTabSz="465887" rtl="0" eaLnBrk="1" fontAlgn="auto" latinLnBrk="0" hangingPunct="1">
              <a:lnSpc>
                <a:spcPct val="110000"/>
              </a:lnSpc>
              <a:spcBef>
                <a:spcPts val="0"/>
              </a:spcBef>
              <a:spcAft>
                <a:spcPts val="1223"/>
              </a:spcAft>
              <a:buClrTx/>
              <a:buSzTx/>
              <a:buFontTx/>
              <a:buNone/>
              <a:tabLst/>
              <a:defRPr/>
            </a:pPr>
            <a:endParaRPr lang="en-GB" sz="1200" b="1" baseline="0"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Main Title Font: </a:t>
            </a:r>
            <a:r>
              <a:rPr lang="en-GB" dirty="0">
                <a:latin typeface="Calibri" panose="020F0502020204030204" pitchFamily="34" charset="0"/>
              </a:rPr>
              <a:t>Arial bold 36pt white  </a:t>
            </a:r>
            <a:r>
              <a:rPr lang="en-GB" b="1" dirty="0">
                <a:latin typeface="Calibri" panose="020F0502020204030204" pitchFamily="34" charset="0"/>
              </a:rPr>
              <a:t> Presentation</a:t>
            </a:r>
            <a:r>
              <a:rPr lang="en-GB" b="1" baseline="0" dirty="0">
                <a:latin typeface="Calibri" panose="020F0502020204030204" pitchFamily="34" charset="0"/>
              </a:rPr>
              <a:t> Details</a:t>
            </a:r>
            <a:r>
              <a:rPr lang="en-GB" b="1" dirty="0">
                <a:latin typeface="Calibri" panose="020F0502020204030204" pitchFamily="34" charset="0"/>
              </a:rPr>
              <a:t> Font: </a:t>
            </a:r>
            <a:r>
              <a:rPr lang="en-GB" dirty="0">
                <a:latin typeface="Calibri" panose="020F0502020204030204" pitchFamily="34" charset="0"/>
              </a:rPr>
              <a:t>Arial 24pt</a:t>
            </a:r>
            <a:r>
              <a:rPr lang="en-GB" baseline="0" dirty="0">
                <a:latin typeface="Calibri" panose="020F0502020204030204" pitchFamily="34" charset="0"/>
              </a:rPr>
              <a:t> white</a:t>
            </a:r>
            <a:endParaRPr lang="en-GB"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Overlay: </a:t>
            </a:r>
            <a:r>
              <a:rPr lang="en-GB" dirty="0">
                <a:latin typeface="Calibri" panose="020F0502020204030204" pitchFamily="34" charset="0"/>
              </a:rPr>
              <a:t>There is a subtle overlay of black gradient</a:t>
            </a:r>
            <a:r>
              <a:rPr lang="en-GB" baseline="0" dirty="0">
                <a:latin typeface="Calibri" panose="020F0502020204030204" pitchFamily="34" charset="0"/>
              </a:rPr>
              <a:t> underneath the text.  This ensures that the text will stand out if the background of the image is in a middle colour range.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 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the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image and choose Send to Back. </a:t>
            </a:r>
            <a:endParaRPr lang="en-CA" sz="1200" dirty="0"/>
          </a:p>
          <a:p>
            <a:endParaRPr lang="en-US" dirty="0"/>
          </a:p>
          <a:p>
            <a:pPr marL="0" marR="0" lvl="0" indent="0" algn="l" defTabSz="4658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32</a:t>
            </a:fld>
            <a:endParaRPr lang="x-none"/>
          </a:p>
        </p:txBody>
      </p:sp>
    </p:spTree>
    <p:extLst>
      <p:ext uri="{BB962C8B-B14F-4D97-AF65-F5344CB8AC3E}">
        <p14:creationId xmlns:p14="http://schemas.microsoft.com/office/powerpoint/2010/main" val="1373022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b="1" dirty="0">
                <a:latin typeface="Calibri" panose="020F0502020204030204" pitchFamily="34" charset="0"/>
              </a:rPr>
              <a:t>This</a:t>
            </a:r>
            <a:r>
              <a:rPr lang="en-GB" b="1" baseline="0" dirty="0">
                <a:latin typeface="Calibri" panose="020F0502020204030204" pitchFamily="34" charset="0"/>
              </a:rPr>
              <a:t> slide is available to separate presentations into sections</a:t>
            </a:r>
            <a:endParaRPr lang="en-GB" b="1" dirty="0">
              <a:latin typeface="Calibri" panose="020F0502020204030204" pitchFamily="34" charset="0"/>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Section Title Font: </a:t>
            </a:r>
            <a:r>
              <a:rPr lang="en-GB" dirty="0">
                <a:latin typeface="Calibri" panose="020F0502020204030204" pitchFamily="34" charset="0"/>
              </a:rPr>
              <a:t>Arial bold 60pt white</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33</a:t>
            </a:fld>
            <a:endParaRPr lang="x-none"/>
          </a:p>
        </p:txBody>
      </p:sp>
    </p:spTree>
    <p:extLst>
      <p:ext uri="{BB962C8B-B14F-4D97-AF65-F5344CB8AC3E}">
        <p14:creationId xmlns:p14="http://schemas.microsoft.com/office/powerpoint/2010/main" val="541884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This end slide is</a:t>
            </a:r>
            <a:r>
              <a:rPr lang="en-GB" b="1" baseline="0" dirty="0">
                <a:latin typeface="Calibri" panose="020F0502020204030204" pitchFamily="34" charset="0"/>
              </a:rPr>
              <a:t> to be used in all presentations</a:t>
            </a:r>
            <a:endParaRPr lang="en-GB" b="1" dirty="0">
              <a:latin typeface="Calibri" panose="020F0502020204030204" pitchFamily="34" charset="0"/>
            </a:endParaRPr>
          </a:p>
          <a:p>
            <a:r>
              <a:rPr lang="en-CA" baseline="0" dirty="0"/>
              <a:t>Do not add other elements to the slide.</a:t>
            </a:r>
            <a:endParaRPr lang="en-CA"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34</a:t>
            </a:fld>
            <a:endParaRPr lang="x-none"/>
          </a:p>
        </p:txBody>
      </p:sp>
    </p:spTree>
    <p:extLst>
      <p:ext uri="{BB962C8B-B14F-4D97-AF65-F5344CB8AC3E}">
        <p14:creationId xmlns:p14="http://schemas.microsoft.com/office/powerpoint/2010/main" val="388616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501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35</a:t>
            </a:fld>
            <a:endParaRPr lang="x-none"/>
          </a:p>
        </p:txBody>
      </p:sp>
    </p:spTree>
    <p:extLst>
      <p:ext uri="{BB962C8B-B14F-4D97-AF65-F5344CB8AC3E}">
        <p14:creationId xmlns:p14="http://schemas.microsoft.com/office/powerpoint/2010/main" val="4244133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Agenda</a:t>
            </a:r>
            <a:r>
              <a:rPr lang="en-GB" b="1" baseline="0" dirty="0">
                <a:latin typeface="Calibri" panose="020F0502020204030204" pitchFamily="34" charset="0"/>
              </a:rPr>
              <a:t> Title</a:t>
            </a:r>
            <a:r>
              <a:rPr lang="en-GB" b="1" dirty="0">
                <a:latin typeface="Calibri" panose="020F0502020204030204" pitchFamily="34" charset="0"/>
              </a:rPr>
              <a:t> 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Agenda Item Font:  </a:t>
            </a:r>
            <a:r>
              <a:rPr lang="en-GB" baseline="0" dirty="0">
                <a:latin typeface="Calibri" panose="020F0502020204030204" pitchFamily="34" charset="0"/>
              </a:rPr>
              <a:t>Arial bold 18pt white</a:t>
            </a:r>
            <a:endParaRPr lang="en-US" dirty="0"/>
          </a:p>
          <a:p>
            <a:endParaRPr lang="x-none" dirty="0"/>
          </a:p>
        </p:txBody>
      </p:sp>
      <p:sp>
        <p:nvSpPr>
          <p:cNvPr id="4" name="Slide Number Placeholder 3"/>
          <p:cNvSpPr>
            <a:spLocks noGrp="1"/>
          </p:cNvSpPr>
          <p:nvPr>
            <p:ph type="sldNum" sz="quarter" idx="5"/>
          </p:nvPr>
        </p:nvSpPr>
        <p:spPr/>
        <p:txBody>
          <a:bodyPr/>
          <a:lstStyle/>
          <a:p>
            <a:fld id="{4FBA0A77-9B01-C145-A2C6-946331995F8E}" type="slidenum">
              <a:rPr lang="x-none" smtClean="0"/>
              <a:t>36</a:t>
            </a:fld>
            <a:endParaRPr lang="x-none"/>
          </a:p>
        </p:txBody>
      </p:sp>
    </p:spTree>
    <p:extLst>
      <p:ext uri="{BB962C8B-B14F-4D97-AF65-F5344CB8AC3E}">
        <p14:creationId xmlns:p14="http://schemas.microsoft.com/office/powerpoint/2010/main" val="3033907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a:latin typeface="Calibri" panose="020F0502020204030204" pitchFamily="34" charset="0"/>
              </a:rPr>
              <a:t>Agenda</a:t>
            </a:r>
            <a:r>
              <a:rPr lang="en-GB" b="1" baseline="0" dirty="0">
                <a:latin typeface="Calibri" panose="020F0502020204030204" pitchFamily="34" charset="0"/>
              </a:rPr>
              <a:t> Title</a:t>
            </a:r>
            <a:r>
              <a:rPr lang="en-GB" b="1" dirty="0">
                <a:latin typeface="Calibri" panose="020F0502020204030204" pitchFamily="34" charset="0"/>
              </a:rPr>
              <a:t> Font: </a:t>
            </a:r>
            <a:r>
              <a:rPr lang="en-GB" dirty="0">
                <a:latin typeface="Calibri" panose="020F0502020204030204" pitchFamily="34" charset="0"/>
              </a:rPr>
              <a:t>Arial bold 36pt black   </a:t>
            </a:r>
            <a:r>
              <a:rPr lang="en-GB" b="1" baseline="0" dirty="0">
                <a:latin typeface="Calibri" panose="020F0502020204030204" pitchFamily="34" charset="0"/>
              </a:rPr>
              <a:t>Agenda Item Font:  </a:t>
            </a:r>
            <a:r>
              <a:rPr lang="en-GB" baseline="0" dirty="0">
                <a:latin typeface="Calibri" panose="020F0502020204030204" pitchFamily="34" charset="0"/>
              </a:rPr>
              <a:t>Arial bold 18pt </a:t>
            </a:r>
            <a:r>
              <a:rPr lang="en-GB" dirty="0">
                <a:latin typeface="Calibri" panose="020F0502020204030204" pitchFamily="34" charset="0"/>
              </a:rPr>
              <a:t>black</a:t>
            </a:r>
            <a:endParaRPr lang="x-none" dirty="0"/>
          </a:p>
        </p:txBody>
      </p:sp>
      <p:sp>
        <p:nvSpPr>
          <p:cNvPr id="4" name="Slide Number Placeholder 3"/>
          <p:cNvSpPr>
            <a:spLocks noGrp="1"/>
          </p:cNvSpPr>
          <p:nvPr>
            <p:ph type="sldNum" sz="quarter" idx="5"/>
          </p:nvPr>
        </p:nvSpPr>
        <p:spPr/>
        <p:txBody>
          <a:bodyPr/>
          <a:lstStyle/>
          <a:p>
            <a:fld id="{4FBA0A77-9B01-C145-A2C6-946331995F8E}" type="slidenum">
              <a:rPr lang="x-none" smtClean="0"/>
              <a:t>37</a:t>
            </a:fld>
            <a:endParaRPr lang="x-none"/>
          </a:p>
        </p:txBody>
      </p:sp>
    </p:spTree>
    <p:extLst>
      <p:ext uri="{BB962C8B-B14F-4D97-AF65-F5344CB8AC3E}">
        <p14:creationId xmlns:p14="http://schemas.microsoft.com/office/powerpoint/2010/main" val="3806623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GB"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Agenda</a:t>
            </a:r>
            <a:r>
              <a:rPr lang="en-GB" b="1" baseline="0" dirty="0" smtClean="0">
                <a:latin typeface="Calibri" panose="020F0502020204030204" pitchFamily="34" charset="0"/>
              </a:rPr>
              <a:t> Title</a:t>
            </a:r>
            <a:r>
              <a:rPr lang="en-GB" b="1" dirty="0" smtClean="0">
                <a:latin typeface="Calibri" panose="020F0502020204030204" pitchFamily="34" charset="0"/>
              </a:rPr>
              <a:t> Font: </a:t>
            </a:r>
            <a:r>
              <a:rPr lang="en-GB" dirty="0" smtClean="0">
                <a:latin typeface="Calibri" panose="020F0502020204030204" pitchFamily="34" charset="0"/>
              </a:rPr>
              <a:t>Arial bold 24pt bold</a:t>
            </a:r>
            <a:r>
              <a:rPr lang="en-GB" baseline="0" dirty="0" smtClean="0">
                <a:latin typeface="Calibri" panose="020F0502020204030204" pitchFamily="34" charset="0"/>
              </a:rPr>
              <a:t> white</a:t>
            </a:r>
            <a:r>
              <a:rPr lang="en-GB" dirty="0" smtClean="0">
                <a:latin typeface="Calibri" panose="020F0502020204030204" pitchFamily="34" charset="0"/>
              </a:rPr>
              <a:t>   </a:t>
            </a:r>
            <a:r>
              <a:rPr lang="en-GB" b="1" baseline="0" dirty="0" smtClean="0">
                <a:latin typeface="Calibri" panose="020F0502020204030204" pitchFamily="34" charset="0"/>
              </a:rPr>
              <a:t>Agenda Item Font:  </a:t>
            </a:r>
            <a:r>
              <a:rPr lang="en-GB" baseline="0" dirty="0" smtClean="0">
                <a:latin typeface="Calibri" panose="020F0502020204030204" pitchFamily="34" charset="0"/>
              </a:rPr>
              <a:t>Arial bold 18pt </a:t>
            </a:r>
            <a:r>
              <a:rPr lang="en-GB" dirty="0" smtClean="0">
                <a:latin typeface="Calibri" panose="020F0502020204030204" pitchFamily="34" charset="0"/>
              </a:rPr>
              <a:t>white</a:t>
            </a:r>
            <a:endParaRPr lang="x-none"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  </a:t>
            </a:r>
            <a:r>
              <a:rPr lang="en-CA" sz="1200" dirty="0" smtClean="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38</a:t>
            </a:fld>
            <a:endParaRPr lang="x-none"/>
          </a:p>
        </p:txBody>
      </p:sp>
    </p:spTree>
    <p:extLst>
      <p:ext uri="{BB962C8B-B14F-4D97-AF65-F5344CB8AC3E}">
        <p14:creationId xmlns:p14="http://schemas.microsoft.com/office/powerpoint/2010/main" val="102763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GB"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Agenda</a:t>
            </a:r>
            <a:r>
              <a:rPr lang="en-GB" b="1" baseline="0" dirty="0" smtClean="0">
                <a:latin typeface="Calibri" panose="020F0502020204030204" pitchFamily="34" charset="0"/>
              </a:rPr>
              <a:t> Title</a:t>
            </a:r>
            <a:r>
              <a:rPr lang="en-GB" b="1" dirty="0" smtClean="0">
                <a:latin typeface="Calibri" panose="020F0502020204030204" pitchFamily="34" charset="0"/>
              </a:rPr>
              <a:t> Font: </a:t>
            </a:r>
            <a:r>
              <a:rPr lang="en-GB" dirty="0" smtClean="0">
                <a:latin typeface="Calibri" panose="020F0502020204030204" pitchFamily="34" charset="0"/>
              </a:rPr>
              <a:t>Arial bold 24pt bold</a:t>
            </a:r>
            <a:r>
              <a:rPr lang="en-GB" baseline="0" dirty="0" smtClean="0">
                <a:latin typeface="Calibri" panose="020F0502020204030204" pitchFamily="34" charset="0"/>
              </a:rPr>
              <a:t> white</a:t>
            </a:r>
            <a:r>
              <a:rPr lang="en-GB" dirty="0" smtClean="0">
                <a:latin typeface="Calibri" panose="020F0502020204030204" pitchFamily="34" charset="0"/>
              </a:rPr>
              <a:t>   </a:t>
            </a:r>
            <a:r>
              <a:rPr lang="en-GB" b="1" baseline="0" dirty="0" smtClean="0">
                <a:latin typeface="Calibri" panose="020F0502020204030204" pitchFamily="34" charset="0"/>
              </a:rPr>
              <a:t>Agenda Item Font:  </a:t>
            </a:r>
            <a:r>
              <a:rPr lang="en-GB" baseline="0" dirty="0" smtClean="0">
                <a:latin typeface="Calibri" panose="020F0502020204030204" pitchFamily="34" charset="0"/>
              </a:rPr>
              <a:t>Arial bold 18pt </a:t>
            </a:r>
            <a:r>
              <a:rPr lang="en-GB" dirty="0" smtClean="0">
                <a:latin typeface="Calibri" panose="020F0502020204030204" pitchFamily="34" charset="0"/>
              </a:rPr>
              <a:t>white</a:t>
            </a:r>
            <a:endParaRPr lang="x-none"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  </a:t>
            </a:r>
            <a:r>
              <a:rPr lang="en-CA" sz="1200" dirty="0" smtClean="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39</a:t>
            </a:fld>
            <a:endParaRPr lang="x-none"/>
          </a:p>
        </p:txBody>
      </p:sp>
    </p:spTree>
    <p:extLst>
      <p:ext uri="{BB962C8B-B14F-4D97-AF65-F5344CB8AC3E}">
        <p14:creationId xmlns:p14="http://schemas.microsoft.com/office/powerpoint/2010/main" val="740928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GB"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Agenda</a:t>
            </a:r>
            <a:r>
              <a:rPr lang="en-GB" b="1" baseline="0" dirty="0" smtClean="0">
                <a:latin typeface="Calibri" panose="020F0502020204030204" pitchFamily="34" charset="0"/>
              </a:rPr>
              <a:t> Title</a:t>
            </a:r>
            <a:r>
              <a:rPr lang="en-GB" b="1" dirty="0" smtClean="0">
                <a:latin typeface="Calibri" panose="020F0502020204030204" pitchFamily="34" charset="0"/>
              </a:rPr>
              <a:t> Font: </a:t>
            </a:r>
            <a:r>
              <a:rPr lang="en-GB" dirty="0" smtClean="0">
                <a:latin typeface="Calibri" panose="020F0502020204030204" pitchFamily="34" charset="0"/>
              </a:rPr>
              <a:t>Arial bold 24pt bold</a:t>
            </a:r>
            <a:r>
              <a:rPr lang="en-GB" baseline="0" dirty="0" smtClean="0">
                <a:latin typeface="Calibri" panose="020F0502020204030204" pitchFamily="34" charset="0"/>
              </a:rPr>
              <a:t> KN dark blue</a:t>
            </a:r>
            <a:r>
              <a:rPr lang="en-GB" dirty="0" smtClean="0">
                <a:latin typeface="Calibri" panose="020F0502020204030204" pitchFamily="34" charset="0"/>
              </a:rPr>
              <a:t>   </a:t>
            </a:r>
            <a:r>
              <a:rPr lang="en-GB" b="1" baseline="0" dirty="0" smtClean="0">
                <a:latin typeface="Calibri" panose="020F0502020204030204" pitchFamily="34" charset="0"/>
              </a:rPr>
              <a:t>Agenda Item Font:  </a:t>
            </a:r>
            <a:r>
              <a:rPr lang="en-GB" baseline="0" dirty="0" smtClean="0">
                <a:latin typeface="Calibri" panose="020F0502020204030204" pitchFamily="34" charset="0"/>
              </a:rPr>
              <a:t>Arial bold 18pt </a:t>
            </a:r>
            <a:r>
              <a:rPr lang="en-GB" dirty="0" smtClean="0">
                <a:latin typeface="Calibri" panose="020F0502020204030204" pitchFamily="34" charset="0"/>
              </a:rPr>
              <a:t>black</a:t>
            </a:r>
            <a:endParaRPr lang="x-none"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  </a:t>
            </a:r>
            <a:r>
              <a:rPr lang="en-CA" sz="1200" dirty="0" smtClean="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40</a:t>
            </a:fld>
            <a:endParaRPr lang="x-none"/>
          </a:p>
        </p:txBody>
      </p:sp>
    </p:spTree>
    <p:extLst>
      <p:ext uri="{BB962C8B-B14F-4D97-AF65-F5344CB8AC3E}">
        <p14:creationId xmlns:p14="http://schemas.microsoft.com/office/powerpoint/2010/main" val="420625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GB" b="1" dirty="0" smtClean="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dirty="0" smtClean="0">
                <a:latin typeface="Calibri" panose="020F0502020204030204" pitchFamily="34" charset="0"/>
              </a:rPr>
              <a:t>Agenda</a:t>
            </a:r>
            <a:r>
              <a:rPr lang="en-GB" b="1" baseline="0" dirty="0" smtClean="0">
                <a:latin typeface="Calibri" panose="020F0502020204030204" pitchFamily="34" charset="0"/>
              </a:rPr>
              <a:t> Title</a:t>
            </a:r>
            <a:r>
              <a:rPr lang="en-GB" b="1" dirty="0" smtClean="0">
                <a:latin typeface="Calibri" panose="020F0502020204030204" pitchFamily="34" charset="0"/>
              </a:rPr>
              <a:t> Font: </a:t>
            </a:r>
            <a:r>
              <a:rPr lang="en-GB" dirty="0" smtClean="0">
                <a:latin typeface="Calibri" panose="020F0502020204030204" pitchFamily="34" charset="0"/>
              </a:rPr>
              <a:t>Arial bold 24pt bold</a:t>
            </a:r>
            <a:r>
              <a:rPr lang="en-GB" baseline="0" dirty="0" smtClean="0">
                <a:latin typeface="Calibri" panose="020F0502020204030204" pitchFamily="34" charset="0"/>
              </a:rPr>
              <a:t> KN dark blue</a:t>
            </a:r>
            <a:r>
              <a:rPr lang="en-GB" dirty="0" smtClean="0">
                <a:latin typeface="Calibri" panose="020F0502020204030204" pitchFamily="34" charset="0"/>
              </a:rPr>
              <a:t>   </a:t>
            </a:r>
            <a:r>
              <a:rPr lang="en-GB" b="1" baseline="0" dirty="0" smtClean="0">
                <a:latin typeface="Calibri" panose="020F0502020204030204" pitchFamily="34" charset="0"/>
              </a:rPr>
              <a:t>Agenda Item Font:  </a:t>
            </a:r>
            <a:r>
              <a:rPr lang="en-GB" baseline="0" dirty="0" smtClean="0">
                <a:latin typeface="Calibri" panose="020F0502020204030204" pitchFamily="34" charset="0"/>
              </a:rPr>
              <a:t>Arial bold 18pt </a:t>
            </a:r>
            <a:r>
              <a:rPr lang="en-GB" dirty="0" smtClean="0">
                <a:latin typeface="Calibri" panose="020F0502020204030204" pitchFamily="34" charset="0"/>
              </a:rPr>
              <a:t>black</a:t>
            </a:r>
            <a:endParaRPr lang="x-none"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  </a:t>
            </a:r>
            <a:r>
              <a:rPr lang="en-CA" sz="1200" dirty="0" smtClean="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41</a:t>
            </a:fld>
            <a:endParaRPr lang="x-none"/>
          </a:p>
        </p:txBody>
      </p:sp>
    </p:spTree>
    <p:extLst>
      <p:ext uri="{BB962C8B-B14F-4D97-AF65-F5344CB8AC3E}">
        <p14:creationId xmlns:p14="http://schemas.microsoft.com/office/powerpoint/2010/main" val="1067857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Body Text Font:  </a:t>
            </a:r>
            <a:r>
              <a:rPr lang="en-GB" baseline="0" dirty="0">
                <a:latin typeface="Calibri" panose="020F0502020204030204" pitchFamily="34" charset="0"/>
              </a:rPr>
              <a:t>Arial 18pt </a:t>
            </a:r>
            <a:r>
              <a:rPr lang="en-GB" dirty="0">
                <a:latin typeface="Calibri" panose="020F0502020204030204" pitchFamily="34" charset="0"/>
              </a:rPr>
              <a:t>black</a:t>
            </a:r>
            <a:endParaRPr lang="en-US" dirty="0"/>
          </a:p>
        </p:txBody>
      </p:sp>
      <p:sp>
        <p:nvSpPr>
          <p:cNvPr id="4" name="Slide Number Placeholder 3"/>
          <p:cNvSpPr>
            <a:spLocks noGrp="1"/>
          </p:cNvSpPr>
          <p:nvPr>
            <p:ph type="sldNum" sz="quarter" idx="5"/>
          </p:nvPr>
        </p:nvSpPr>
        <p:spPr/>
        <p:txBody>
          <a:bodyPr/>
          <a:lstStyle/>
          <a:p>
            <a:fld id="{4FBA0A77-9B01-C145-A2C6-946331995F8E}" type="slidenum">
              <a:rPr lang="x-none" smtClean="0"/>
              <a:t>43</a:t>
            </a:fld>
            <a:endParaRPr lang="x-none"/>
          </a:p>
        </p:txBody>
      </p:sp>
    </p:spTree>
    <p:extLst>
      <p:ext uri="{BB962C8B-B14F-4D97-AF65-F5344CB8AC3E}">
        <p14:creationId xmlns:p14="http://schemas.microsoft.com/office/powerpoint/2010/main" val="714341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Subtitle</a:t>
            </a:r>
            <a:r>
              <a:rPr lang="en-GB" b="1" dirty="0">
                <a:latin typeface="Calibri" panose="020F0502020204030204" pitchFamily="34" charset="0"/>
              </a:rPr>
              <a:t> Font: </a:t>
            </a:r>
            <a:r>
              <a:rPr lang="en-GB" dirty="0">
                <a:latin typeface="Calibri" panose="020F0502020204030204" pitchFamily="34" charset="0"/>
              </a:rPr>
              <a:t>Arial bold 18pt black  </a:t>
            </a:r>
            <a:r>
              <a:rPr lang="en-GB" b="1" baseline="0" dirty="0">
                <a:latin typeface="Calibri" panose="020F0502020204030204" pitchFamily="34" charset="0"/>
              </a:rPr>
              <a:t>Body Text Font:  </a:t>
            </a:r>
            <a:r>
              <a:rPr lang="en-GB" baseline="0" dirty="0">
                <a:latin typeface="Calibri" panose="020F0502020204030204" pitchFamily="34" charset="0"/>
              </a:rPr>
              <a:t>Arial 18pt </a:t>
            </a:r>
            <a:r>
              <a:rPr lang="en-GB" dirty="0">
                <a:latin typeface="Calibri" panose="020F0502020204030204" pitchFamily="34" charset="0"/>
              </a:rPr>
              <a:t>black</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44</a:t>
            </a:fld>
            <a:endParaRPr lang="x-none"/>
          </a:p>
        </p:txBody>
      </p:sp>
    </p:spTree>
    <p:extLst>
      <p:ext uri="{BB962C8B-B14F-4D97-AF65-F5344CB8AC3E}">
        <p14:creationId xmlns:p14="http://schemas.microsoft.com/office/powerpoint/2010/main" val="3146368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Bullet Point Level 1</a:t>
            </a:r>
            <a:r>
              <a:rPr lang="en-GB" b="1" dirty="0">
                <a:latin typeface="Calibri" panose="020F0502020204030204" pitchFamily="34" charset="0"/>
              </a:rPr>
              <a:t> Font: </a:t>
            </a:r>
            <a:r>
              <a:rPr lang="en-GB" dirty="0">
                <a:latin typeface="Calibri" panose="020F0502020204030204" pitchFamily="34" charset="0"/>
              </a:rPr>
              <a:t>Arial bold 18pt black</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Bullet Point Level 2</a:t>
            </a:r>
            <a:r>
              <a:rPr lang="en-GB" b="1" dirty="0">
                <a:latin typeface="Calibri" panose="020F0502020204030204" pitchFamily="34" charset="0"/>
              </a:rPr>
              <a:t> &amp; 3 Font: </a:t>
            </a:r>
            <a:r>
              <a:rPr lang="en-GB" dirty="0">
                <a:latin typeface="Calibri" panose="020F0502020204030204" pitchFamily="34" charset="0"/>
              </a:rPr>
              <a:t>Arial 18pt black</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45</a:t>
            </a:fld>
            <a:endParaRPr lang="x-none"/>
          </a:p>
        </p:txBody>
      </p:sp>
    </p:spTree>
    <p:extLst>
      <p:ext uri="{BB962C8B-B14F-4D97-AF65-F5344CB8AC3E}">
        <p14:creationId xmlns:p14="http://schemas.microsoft.com/office/powerpoint/2010/main" val="1856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05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black </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black</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46</a:t>
            </a:fld>
            <a:endParaRPr lang="x-none"/>
          </a:p>
        </p:txBody>
      </p:sp>
    </p:spTree>
    <p:extLst>
      <p:ext uri="{BB962C8B-B14F-4D97-AF65-F5344CB8AC3E}">
        <p14:creationId xmlns:p14="http://schemas.microsoft.com/office/powerpoint/2010/main" val="2728374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47</a:t>
            </a:fld>
            <a:endParaRPr lang="x-none"/>
          </a:p>
        </p:txBody>
      </p:sp>
    </p:spTree>
    <p:extLst>
      <p:ext uri="{BB962C8B-B14F-4D97-AF65-F5344CB8AC3E}">
        <p14:creationId xmlns:p14="http://schemas.microsoft.com/office/powerpoint/2010/main" val="3299312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a:t>
            </a:r>
            <a:r>
              <a:rPr lang="en-GB" dirty="0" smtClean="0">
                <a:latin typeface="Calibri" panose="020F0502020204030204" pitchFamily="34" charset="0"/>
              </a:rPr>
              <a:t>white</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48</a:t>
            </a:fld>
            <a:endParaRPr lang="x-none"/>
          </a:p>
        </p:txBody>
      </p:sp>
    </p:spTree>
    <p:extLst>
      <p:ext uri="{BB962C8B-B14F-4D97-AF65-F5344CB8AC3E}">
        <p14:creationId xmlns:p14="http://schemas.microsoft.com/office/powerpoint/2010/main" val="3106717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black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black</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49</a:t>
            </a:fld>
            <a:endParaRPr lang="x-none"/>
          </a:p>
        </p:txBody>
      </p:sp>
    </p:spTree>
    <p:extLst>
      <p:ext uri="{BB962C8B-B14F-4D97-AF65-F5344CB8AC3E}">
        <p14:creationId xmlns:p14="http://schemas.microsoft.com/office/powerpoint/2010/main" val="993547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 </a:t>
            </a:r>
            <a:r>
              <a:rPr lang="en-GB" dirty="0">
                <a:latin typeface="Calibri" panose="020F0502020204030204" pitchFamily="34" charset="0"/>
              </a:rPr>
              <a:t>Arial 24pt </a:t>
            </a:r>
            <a:r>
              <a:rPr lang="en-CA" dirty="0">
                <a:latin typeface="Calibri" panose="020F0502020204030204" pitchFamily="34" charset="0"/>
              </a:rPr>
              <a:t>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50</a:t>
            </a:fld>
            <a:endParaRPr lang="x-none"/>
          </a:p>
        </p:txBody>
      </p:sp>
    </p:spTree>
    <p:extLst>
      <p:ext uri="{BB962C8B-B14F-4D97-AF65-F5344CB8AC3E}">
        <p14:creationId xmlns:p14="http://schemas.microsoft.com/office/powerpoint/2010/main" val="4202920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Number Font:  </a:t>
            </a:r>
            <a:r>
              <a:rPr lang="en-GB" b="0" baseline="0" dirty="0">
                <a:latin typeface="Calibri" panose="020F0502020204030204" pitchFamily="34" charset="0"/>
              </a:rPr>
              <a:t>Arial bold 180pt white  </a:t>
            </a: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endParaRPr lang="en-US" dirty="0"/>
          </a:p>
          <a:p>
            <a:endParaRPr lang="x-none" dirty="0"/>
          </a:p>
        </p:txBody>
      </p:sp>
      <p:sp>
        <p:nvSpPr>
          <p:cNvPr id="4" name="Slide Number Placeholder 3"/>
          <p:cNvSpPr>
            <a:spLocks noGrp="1"/>
          </p:cNvSpPr>
          <p:nvPr>
            <p:ph type="sldNum" sz="quarter" idx="5"/>
          </p:nvPr>
        </p:nvSpPr>
        <p:spPr/>
        <p:txBody>
          <a:bodyPr/>
          <a:lstStyle/>
          <a:p>
            <a:fld id="{4FBA0A77-9B01-C145-A2C6-946331995F8E}" type="slidenum">
              <a:rPr lang="x-none" smtClean="0"/>
              <a:t>51</a:t>
            </a:fld>
            <a:endParaRPr lang="x-none"/>
          </a:p>
        </p:txBody>
      </p:sp>
    </p:spTree>
    <p:extLst>
      <p:ext uri="{BB962C8B-B14F-4D97-AF65-F5344CB8AC3E}">
        <p14:creationId xmlns:p14="http://schemas.microsoft.com/office/powerpoint/2010/main" val="13364247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Number Font:  </a:t>
            </a:r>
            <a:r>
              <a:rPr lang="en-GB" b="0" baseline="0" dirty="0">
                <a:latin typeface="Calibri" panose="020F0502020204030204" pitchFamily="34" charset="0"/>
              </a:rPr>
              <a:t>Arial bold 180pt white  </a:t>
            </a: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a:t>
            </a:r>
            <a:r>
              <a:rPr lang="en-GB" baseline="0" dirty="0">
                <a:latin typeface="Calibri" panose="020F0502020204030204" pitchFamily="34" charset="0"/>
              </a:rPr>
              <a:t>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smtClean="0">
                <a:latin typeface="Calibri" panose="020F0502020204030204" pitchFamily="34" charset="0"/>
              </a:rPr>
              <a:t>white</a:t>
            </a:r>
            <a:endParaRPr lang="en-US" dirty="0"/>
          </a:p>
          <a:p>
            <a:endParaRPr lang="x-none" dirty="0"/>
          </a:p>
        </p:txBody>
      </p:sp>
      <p:sp>
        <p:nvSpPr>
          <p:cNvPr id="4" name="Slide Number Placeholder 3"/>
          <p:cNvSpPr>
            <a:spLocks noGrp="1"/>
          </p:cNvSpPr>
          <p:nvPr>
            <p:ph type="sldNum" sz="quarter" idx="5"/>
          </p:nvPr>
        </p:nvSpPr>
        <p:spPr/>
        <p:txBody>
          <a:bodyPr/>
          <a:lstStyle/>
          <a:p>
            <a:fld id="{4FBA0A77-9B01-C145-A2C6-946331995F8E}" type="slidenum">
              <a:rPr lang="x-none" smtClean="0"/>
              <a:t>52</a:t>
            </a:fld>
            <a:endParaRPr lang="x-none"/>
          </a:p>
        </p:txBody>
      </p:sp>
    </p:spTree>
    <p:extLst>
      <p:ext uri="{BB962C8B-B14F-4D97-AF65-F5344CB8AC3E}">
        <p14:creationId xmlns:p14="http://schemas.microsoft.com/office/powerpoint/2010/main" val="350814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black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black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54</a:t>
            </a:fld>
            <a:endParaRPr lang="x-none"/>
          </a:p>
        </p:txBody>
      </p:sp>
    </p:spTree>
    <p:extLst>
      <p:ext uri="{BB962C8B-B14F-4D97-AF65-F5344CB8AC3E}">
        <p14:creationId xmlns:p14="http://schemas.microsoft.com/office/powerpoint/2010/main" val="2484833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p:txBody>
      </p:sp>
      <p:sp>
        <p:nvSpPr>
          <p:cNvPr id="4" name="Slide Number Placeholder 3"/>
          <p:cNvSpPr>
            <a:spLocks noGrp="1"/>
          </p:cNvSpPr>
          <p:nvPr>
            <p:ph type="sldNum" sz="quarter" idx="10"/>
          </p:nvPr>
        </p:nvSpPr>
        <p:spPr/>
        <p:txBody>
          <a:bodyPr/>
          <a:lstStyle/>
          <a:p>
            <a:fld id="{4FBA0A77-9B01-C145-A2C6-946331995F8E}" type="slidenum">
              <a:rPr lang="x-none" smtClean="0"/>
              <a:t>55</a:t>
            </a:fld>
            <a:endParaRPr lang="x-none"/>
          </a:p>
        </p:txBody>
      </p:sp>
    </p:spTree>
    <p:extLst>
      <p:ext uri="{BB962C8B-B14F-4D97-AF65-F5344CB8AC3E}">
        <p14:creationId xmlns:p14="http://schemas.microsoft.com/office/powerpoint/2010/main" val="3863282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  </a:t>
            </a:r>
            <a:r>
              <a:rPr lang="en-CA" sz="1200" dirty="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56</a:t>
            </a:fld>
            <a:endParaRPr lang="x-none"/>
          </a:p>
        </p:txBody>
      </p:sp>
    </p:spTree>
    <p:extLst>
      <p:ext uri="{BB962C8B-B14F-4D97-AF65-F5344CB8AC3E}">
        <p14:creationId xmlns:p14="http://schemas.microsoft.com/office/powerpoint/2010/main" val="2530802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68D2766-C49B-4C1A-9FEE-6F146754B02B}" type="slidenum">
              <a:rPr lang="en-US" smtClean="0"/>
              <a:t>6</a:t>
            </a:fld>
            <a:endParaRPr lang="en-US"/>
          </a:p>
        </p:txBody>
      </p:sp>
    </p:spTree>
    <p:extLst>
      <p:ext uri="{BB962C8B-B14F-4D97-AF65-F5344CB8AC3E}">
        <p14:creationId xmlns:p14="http://schemas.microsoft.com/office/powerpoint/2010/main" val="30901807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  </a:t>
            </a:r>
            <a:r>
              <a:rPr lang="en-CA" sz="1200" dirty="0">
                <a:solidFill>
                  <a:schemeClr val="bg1">
                    <a:lumMod val="65000"/>
                  </a:schemeClr>
                </a:solidFill>
                <a:latin typeface="Calibri" panose="020F0502020204030204" pitchFamily="34" charset="0"/>
              </a:rPr>
              <a:t>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57</a:t>
            </a:fld>
            <a:endParaRPr lang="x-none"/>
          </a:p>
        </p:txBody>
      </p:sp>
    </p:spTree>
    <p:extLst>
      <p:ext uri="{BB962C8B-B14F-4D97-AF65-F5344CB8AC3E}">
        <p14:creationId xmlns:p14="http://schemas.microsoft.com/office/powerpoint/2010/main" val="1272625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p:txBody>
      </p:sp>
      <p:sp>
        <p:nvSpPr>
          <p:cNvPr id="4" name="Slide Number Placeholder 3"/>
          <p:cNvSpPr>
            <a:spLocks noGrp="1"/>
          </p:cNvSpPr>
          <p:nvPr>
            <p:ph type="sldNum" sz="quarter" idx="10"/>
          </p:nvPr>
        </p:nvSpPr>
        <p:spPr/>
        <p:txBody>
          <a:bodyPr/>
          <a:lstStyle/>
          <a:p>
            <a:fld id="{4FBA0A77-9B01-C145-A2C6-946331995F8E}" type="slidenum">
              <a:rPr lang="x-none" smtClean="0"/>
              <a:t>58</a:t>
            </a:fld>
            <a:endParaRPr lang="x-none"/>
          </a:p>
        </p:txBody>
      </p:sp>
    </p:spTree>
    <p:extLst>
      <p:ext uri="{BB962C8B-B14F-4D97-AF65-F5344CB8AC3E}">
        <p14:creationId xmlns:p14="http://schemas.microsoft.com/office/powerpoint/2010/main" val="2875661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Key Message </a:t>
            </a:r>
            <a:r>
              <a:rPr lang="en-GB" b="1" dirty="0">
                <a:latin typeface="Calibri" panose="020F0502020204030204" pitchFamily="34" charset="0"/>
              </a:rPr>
              <a:t>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 </a:t>
            </a:r>
            <a:r>
              <a:rPr lang="en-CA" dirty="0">
                <a:latin typeface="Calibri" panose="020F0502020204030204" pitchFamily="34" charset="0"/>
              </a:rPr>
              <a:t>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59</a:t>
            </a:fld>
            <a:endParaRPr lang="x-none"/>
          </a:p>
        </p:txBody>
      </p:sp>
    </p:spTree>
    <p:extLst>
      <p:ext uri="{BB962C8B-B14F-4D97-AF65-F5344CB8AC3E}">
        <p14:creationId xmlns:p14="http://schemas.microsoft.com/office/powerpoint/2010/main" val="1008219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Subtitle</a:t>
            </a:r>
            <a:r>
              <a:rPr lang="en-GB" b="1" dirty="0">
                <a:latin typeface="Calibri" panose="020F0502020204030204" pitchFamily="34" charset="0"/>
              </a:rPr>
              <a:t> Font: </a:t>
            </a:r>
            <a:r>
              <a:rPr lang="en-GB" dirty="0">
                <a:latin typeface="Calibri" panose="020F0502020204030204" pitchFamily="34" charset="0"/>
              </a:rPr>
              <a:t>Arial bold 18pt black   </a:t>
            </a:r>
            <a:r>
              <a:rPr lang="en-GB" b="1" baseline="0" dirty="0">
                <a:latin typeface="Calibri" panose="020F0502020204030204" pitchFamily="34" charset="0"/>
              </a:rPr>
              <a:t>Text Font:  </a:t>
            </a:r>
            <a:r>
              <a:rPr lang="en-GB" baseline="0" dirty="0">
                <a:latin typeface="Calibri" panose="020F0502020204030204" pitchFamily="34" charset="0"/>
              </a:rPr>
              <a:t>Arial 18pt </a:t>
            </a:r>
            <a:r>
              <a:rPr lang="en-GB" dirty="0">
                <a:latin typeface="Calibri" panose="020F0502020204030204" pitchFamily="34" charset="0"/>
              </a:rPr>
              <a:t>black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a:t>
            </a:r>
            <a:r>
              <a:rPr lang="en-CA" sz="1200" b="1" dirty="0" err="1">
                <a:solidFill>
                  <a:schemeClr val="bg1">
                    <a:lumMod val="65000"/>
                  </a:schemeClr>
                </a:solidFill>
                <a:latin typeface="Calibri" panose="020F0502020204030204" pitchFamily="34" charset="0"/>
              </a:rPr>
              <a:t>picture</a:t>
            </a:r>
            <a:r>
              <a:rPr lang="en-CA" sz="1200" dirty="0" err="1">
                <a:solidFill>
                  <a:schemeClr val="bg1">
                    <a:lumMod val="65000"/>
                  </a:schemeClr>
                </a:solidFill>
                <a:latin typeface="Calibri" panose="020F0502020204030204" pitchFamily="34" charset="0"/>
              </a:rPr>
              <a:t>Click</a:t>
            </a:r>
            <a:r>
              <a:rPr lang="en-CA" sz="1200" dirty="0">
                <a:solidFill>
                  <a:schemeClr val="bg1">
                    <a:lumMod val="65000"/>
                  </a:schemeClr>
                </a:solidFill>
                <a:latin typeface="Calibri" panose="020F0502020204030204" pitchFamily="34" charset="0"/>
              </a:rPr>
              <a:t>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60</a:t>
            </a:fld>
            <a:endParaRPr lang="x-none"/>
          </a:p>
        </p:txBody>
      </p:sp>
    </p:spTree>
    <p:extLst>
      <p:ext uri="{BB962C8B-B14F-4D97-AF65-F5344CB8AC3E}">
        <p14:creationId xmlns:p14="http://schemas.microsoft.com/office/powerpoint/2010/main" val="9043181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Subtitle</a:t>
            </a:r>
            <a:r>
              <a:rPr lang="en-GB" b="1" dirty="0">
                <a:latin typeface="Calibri" panose="020F0502020204030204" pitchFamily="34" charset="0"/>
              </a:rPr>
              <a:t> Font: </a:t>
            </a:r>
            <a:r>
              <a:rPr lang="en-GB" dirty="0">
                <a:latin typeface="Calibri" panose="020F0502020204030204" pitchFamily="34" charset="0"/>
              </a:rPr>
              <a:t>Arial bold 18pt black   </a:t>
            </a:r>
            <a:r>
              <a:rPr lang="en-GB" b="1" baseline="0" dirty="0">
                <a:latin typeface="Calibri" panose="020F0502020204030204" pitchFamily="34" charset="0"/>
              </a:rPr>
              <a:t>Text Font:  </a:t>
            </a:r>
            <a:r>
              <a:rPr lang="en-GB" baseline="0" dirty="0">
                <a:latin typeface="Calibri" panose="020F0502020204030204" pitchFamily="34" charset="0"/>
              </a:rPr>
              <a:t>Arial 18pt </a:t>
            </a:r>
            <a:r>
              <a:rPr lang="en-GB" dirty="0">
                <a:latin typeface="Calibri" panose="020F0502020204030204" pitchFamily="34" charset="0"/>
              </a:rPr>
              <a:t>black </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61</a:t>
            </a:fld>
            <a:endParaRPr lang="x-none"/>
          </a:p>
        </p:txBody>
      </p:sp>
    </p:spTree>
    <p:extLst>
      <p:ext uri="{BB962C8B-B14F-4D97-AF65-F5344CB8AC3E}">
        <p14:creationId xmlns:p14="http://schemas.microsoft.com/office/powerpoint/2010/main" val="3955038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Subtitle</a:t>
            </a:r>
            <a:r>
              <a:rPr lang="en-GB" b="1" dirty="0">
                <a:latin typeface="Calibri" panose="020F0502020204030204" pitchFamily="34" charset="0"/>
              </a:rPr>
              <a:t> Font: </a:t>
            </a:r>
            <a:r>
              <a:rPr lang="en-GB" dirty="0">
                <a:latin typeface="Calibri" panose="020F0502020204030204" pitchFamily="34" charset="0"/>
              </a:rPr>
              <a:t>Arial bold 18pt black </a:t>
            </a:r>
            <a:r>
              <a:rPr lang="en-GB" b="1" baseline="0" dirty="0">
                <a:latin typeface="Calibri" panose="020F0502020204030204" pitchFamily="34" charset="0"/>
              </a:rPr>
              <a:t>Text Font:  </a:t>
            </a:r>
            <a:r>
              <a:rPr lang="en-GB" baseline="0" dirty="0">
                <a:latin typeface="Calibri" panose="020F0502020204030204" pitchFamily="34" charset="0"/>
              </a:rPr>
              <a:t>Arial 18pt </a:t>
            </a:r>
            <a:r>
              <a:rPr lang="en-GB" dirty="0">
                <a:latin typeface="Calibri" panose="020F0502020204030204" pitchFamily="34" charset="0"/>
              </a:rPr>
              <a:t>black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62</a:t>
            </a:fld>
            <a:endParaRPr lang="x-none"/>
          </a:p>
        </p:txBody>
      </p:sp>
    </p:spTree>
    <p:extLst>
      <p:ext uri="{BB962C8B-B14F-4D97-AF65-F5344CB8AC3E}">
        <p14:creationId xmlns:p14="http://schemas.microsoft.com/office/powerpoint/2010/main" val="25880046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a:t>
            </a:r>
            <a:r>
              <a:rPr lang="en-GB" sz="1200" b="1" baseline="0" dirty="0" smtClean="0">
                <a:latin typeface="Calibri" panose="020F0502020204030204" pitchFamily="34" charset="0"/>
              </a:rPr>
              <a:t>standard </a:t>
            </a:r>
            <a:r>
              <a:rPr lang="en-GB" sz="1200" b="1" baseline="0" dirty="0">
                <a:latin typeface="Calibri" panose="020F0502020204030204" pitchFamily="34" charset="0"/>
              </a:rPr>
              <a:t>logo for images with </a:t>
            </a:r>
            <a:r>
              <a:rPr lang="en-GB" sz="1200" b="1" baseline="0" dirty="0" smtClean="0">
                <a:latin typeface="Calibri" panose="020F0502020204030204" pitchFamily="34" charset="0"/>
              </a:rPr>
              <a:t>light </a:t>
            </a:r>
            <a:r>
              <a:rPr lang="en-GB" sz="1200" b="1" baseline="0" dirty="0">
                <a:latin typeface="Calibri" panose="020F0502020204030204" pitchFamily="34" charset="0"/>
              </a:rPr>
              <a:t>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 </a:t>
            </a:r>
            <a:r>
              <a:rPr lang="en-GB" b="1" baseline="0" dirty="0" smtClean="0">
                <a:latin typeface="Calibri" panose="020F0502020204030204" pitchFamily="34" charset="0"/>
              </a:rPr>
              <a:t>Case study section f</a:t>
            </a:r>
            <a:r>
              <a:rPr lang="en-GB" b="1" dirty="0" smtClean="0">
                <a:latin typeface="Calibri" panose="020F0502020204030204" pitchFamily="34" charset="0"/>
              </a:rPr>
              <a:t>ont</a:t>
            </a:r>
            <a:r>
              <a:rPr lang="en-GB" b="1" dirty="0">
                <a:latin typeface="Calibri" panose="020F0502020204030204" pitchFamily="34" charset="0"/>
              </a:rPr>
              <a:t>: </a:t>
            </a:r>
            <a:r>
              <a:rPr lang="en-GB" dirty="0">
                <a:latin typeface="Calibri" panose="020F0502020204030204" pitchFamily="34" charset="0"/>
              </a:rPr>
              <a:t>Arial bold </a:t>
            </a:r>
            <a:r>
              <a:rPr lang="en-GB" dirty="0" smtClean="0">
                <a:latin typeface="Calibri" panose="020F0502020204030204" pitchFamily="34" charset="0"/>
              </a:rPr>
              <a:t>18pt </a:t>
            </a:r>
            <a:r>
              <a:rPr lang="en-GB" dirty="0">
                <a:latin typeface="Calibri" panose="020F0502020204030204" pitchFamily="34" charset="0"/>
              </a:rPr>
              <a:t>black </a:t>
            </a:r>
            <a:r>
              <a:rPr lang="en-GB" b="1" baseline="0" dirty="0">
                <a:latin typeface="Calibri" panose="020F0502020204030204" pitchFamily="34" charset="0"/>
              </a:rPr>
              <a:t>Text Font:  </a:t>
            </a:r>
            <a:r>
              <a:rPr lang="en-GB" baseline="0" dirty="0">
                <a:latin typeface="Calibri" panose="020F0502020204030204" pitchFamily="34" charset="0"/>
              </a:rPr>
              <a:t>Arial </a:t>
            </a:r>
            <a:r>
              <a:rPr lang="en-GB" baseline="0" dirty="0" smtClean="0">
                <a:latin typeface="Calibri" panose="020F0502020204030204" pitchFamily="34" charset="0"/>
              </a:rPr>
              <a:t>14pt </a:t>
            </a:r>
            <a:r>
              <a:rPr lang="en-GB" dirty="0">
                <a:latin typeface="Calibri" panose="020F0502020204030204" pitchFamily="34" charset="0"/>
              </a:rPr>
              <a:t>black </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CA" altLang="ko-KR" sz="1200" b="1" dirty="0" smtClean="0">
              <a:cs typeface="Arial"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a:t>
            </a:r>
            <a:r>
              <a:rPr lang="en-CA" sz="1200" b="1" dirty="0">
                <a:solidFill>
                  <a:schemeClr val="bg1">
                    <a:lumMod val="65000"/>
                  </a:schemeClr>
                </a:solidFill>
                <a:latin typeface="Calibri" panose="020F0502020204030204" pitchFamily="34" charset="0"/>
              </a:rPr>
              <a:t>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63</a:t>
            </a:fld>
            <a:endParaRPr lang="x-none"/>
          </a:p>
        </p:txBody>
      </p:sp>
    </p:spTree>
    <p:extLst>
      <p:ext uri="{BB962C8B-B14F-4D97-AF65-F5344CB8AC3E}">
        <p14:creationId xmlns:p14="http://schemas.microsoft.com/office/powerpoint/2010/main" val="7787970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 Case study section f</a:t>
            </a:r>
            <a:r>
              <a:rPr lang="en-GB" b="1" dirty="0" smtClean="0">
                <a:latin typeface="Calibri" panose="020F0502020204030204" pitchFamily="34" charset="0"/>
              </a:rPr>
              <a:t>ont: </a:t>
            </a:r>
            <a:r>
              <a:rPr lang="en-GB" dirty="0" smtClean="0">
                <a:latin typeface="Calibri" panose="020F0502020204030204" pitchFamily="34" charset="0"/>
              </a:rPr>
              <a:t>Arial bold 18pt black </a:t>
            </a:r>
            <a:r>
              <a:rPr lang="en-GB" b="1" baseline="0" dirty="0" smtClean="0">
                <a:latin typeface="Calibri" panose="020F0502020204030204" pitchFamily="34" charset="0"/>
              </a:rPr>
              <a:t>Text Font:  </a:t>
            </a:r>
            <a:r>
              <a:rPr lang="en-GB" baseline="0" dirty="0" smtClean="0">
                <a:latin typeface="Calibri" panose="020F0502020204030204" pitchFamily="34" charset="0"/>
              </a:rPr>
              <a:t>Arial 14pt </a:t>
            </a:r>
            <a:r>
              <a:rPr lang="en-GB" dirty="0" smtClean="0">
                <a:latin typeface="Calibri" panose="020F0502020204030204" pitchFamily="34" charset="0"/>
              </a:rPr>
              <a:t>black </a:t>
            </a:r>
            <a:endParaRPr lang="en-US" dirty="0" smtClean="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a:t>
            </a:r>
            <a:r>
              <a:rPr lang="en-CA" sz="1200" b="1" dirty="0">
                <a:solidFill>
                  <a:schemeClr val="bg1">
                    <a:lumMod val="65000"/>
                  </a:schemeClr>
                </a:solidFill>
                <a:latin typeface="Calibri" panose="020F0502020204030204" pitchFamily="34" charset="0"/>
              </a:rPr>
              <a:t>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64</a:t>
            </a:fld>
            <a:endParaRPr lang="x-none"/>
          </a:p>
        </p:txBody>
      </p:sp>
    </p:spTree>
    <p:extLst>
      <p:ext uri="{BB962C8B-B14F-4D97-AF65-F5344CB8AC3E}">
        <p14:creationId xmlns:p14="http://schemas.microsoft.com/office/powerpoint/2010/main" val="120101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 Case study section f</a:t>
            </a:r>
            <a:r>
              <a:rPr lang="en-GB" b="1" dirty="0" smtClean="0">
                <a:latin typeface="Calibri" panose="020F0502020204030204" pitchFamily="34" charset="0"/>
              </a:rPr>
              <a:t>ont: </a:t>
            </a:r>
            <a:r>
              <a:rPr lang="en-GB" dirty="0" smtClean="0">
                <a:latin typeface="Calibri" panose="020F0502020204030204" pitchFamily="34" charset="0"/>
              </a:rPr>
              <a:t>Arial bold 18pt black </a:t>
            </a:r>
            <a:r>
              <a:rPr lang="en-GB" b="1" baseline="0" dirty="0" smtClean="0">
                <a:latin typeface="Calibri" panose="020F0502020204030204" pitchFamily="34" charset="0"/>
              </a:rPr>
              <a:t>Text Font:  </a:t>
            </a:r>
            <a:r>
              <a:rPr lang="en-GB" baseline="0" dirty="0" smtClean="0">
                <a:latin typeface="Calibri" panose="020F0502020204030204" pitchFamily="34" charset="0"/>
              </a:rPr>
              <a:t>Arial 14pt </a:t>
            </a:r>
            <a:r>
              <a:rPr lang="en-GB" dirty="0" smtClean="0">
                <a:latin typeface="Calibri" panose="020F0502020204030204" pitchFamily="34" charset="0"/>
              </a:rPr>
              <a:t>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65</a:t>
            </a:fld>
            <a:endParaRPr lang="x-none"/>
          </a:p>
        </p:txBody>
      </p:sp>
    </p:spTree>
    <p:extLst>
      <p:ext uri="{BB962C8B-B14F-4D97-AF65-F5344CB8AC3E}">
        <p14:creationId xmlns:p14="http://schemas.microsoft.com/office/powerpoint/2010/main" val="2233013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 Case study section f</a:t>
            </a:r>
            <a:r>
              <a:rPr lang="en-GB" b="1" dirty="0" smtClean="0">
                <a:latin typeface="Calibri" panose="020F0502020204030204" pitchFamily="34" charset="0"/>
              </a:rPr>
              <a:t>ont: </a:t>
            </a:r>
            <a:r>
              <a:rPr lang="en-GB" dirty="0" smtClean="0">
                <a:latin typeface="Calibri" panose="020F0502020204030204" pitchFamily="34" charset="0"/>
              </a:rPr>
              <a:t>Arial bold 18pt black </a:t>
            </a:r>
            <a:r>
              <a:rPr lang="en-GB" b="1" baseline="0" dirty="0" smtClean="0">
                <a:latin typeface="Calibri" panose="020F0502020204030204" pitchFamily="34" charset="0"/>
              </a:rPr>
              <a:t>Text Font:  </a:t>
            </a:r>
            <a:r>
              <a:rPr lang="en-GB" baseline="0" dirty="0" smtClean="0">
                <a:latin typeface="Calibri" panose="020F0502020204030204" pitchFamily="34" charset="0"/>
              </a:rPr>
              <a:t>Arial 14pt </a:t>
            </a:r>
            <a:r>
              <a:rPr lang="en-GB" dirty="0" smtClean="0">
                <a:latin typeface="Calibri" panose="020F0502020204030204" pitchFamily="34" charset="0"/>
              </a:rPr>
              <a:t>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altLang="ko-KR" sz="1200" b="1" dirty="0" smtClean="0">
                <a:cs typeface="Arial" pitchFamily="34" charset="0"/>
              </a:rPr>
              <a:t>Change the icons:</a:t>
            </a:r>
            <a:r>
              <a:rPr lang="en-CA" altLang="ko-KR" sz="1200" dirty="0" smtClean="0">
                <a:cs typeface="Arial" pitchFamily="34" charset="0"/>
              </a:rPr>
              <a:t> You may swap the icons for ones you prefer in</a:t>
            </a:r>
            <a:r>
              <a:rPr lang="en-CA" altLang="ko-KR" sz="1200" baseline="0" dirty="0" smtClean="0">
                <a:cs typeface="Arial" pitchFamily="34" charset="0"/>
              </a:rPr>
              <a:t> </a:t>
            </a:r>
            <a:r>
              <a:rPr lang="en-CA" altLang="ko-KR" sz="1200" baseline="0" dirty="0" err="1" smtClean="0">
                <a:cs typeface="Arial" pitchFamily="34" charset="0"/>
              </a:rPr>
              <a:t>Frontify</a:t>
            </a:r>
            <a:endParaRPr lang="en-US" dirty="0" smtClean="0"/>
          </a:p>
        </p:txBody>
      </p:sp>
      <p:sp>
        <p:nvSpPr>
          <p:cNvPr id="4" name="Slide Number Placeholder 3"/>
          <p:cNvSpPr>
            <a:spLocks noGrp="1"/>
          </p:cNvSpPr>
          <p:nvPr>
            <p:ph type="sldNum" sz="quarter" idx="10"/>
          </p:nvPr>
        </p:nvSpPr>
        <p:spPr/>
        <p:txBody>
          <a:bodyPr/>
          <a:lstStyle/>
          <a:p>
            <a:fld id="{4FBA0A77-9B01-C145-A2C6-946331995F8E}" type="slidenum">
              <a:rPr lang="x-none" smtClean="0"/>
              <a:t>66</a:t>
            </a:fld>
            <a:endParaRPr lang="x-none"/>
          </a:p>
        </p:txBody>
      </p:sp>
    </p:spTree>
    <p:extLst>
      <p:ext uri="{BB962C8B-B14F-4D97-AF65-F5344CB8AC3E}">
        <p14:creationId xmlns:p14="http://schemas.microsoft.com/office/powerpoint/2010/main" val="389328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436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Message</a:t>
            </a:r>
            <a:r>
              <a:rPr lang="en-GB" b="1" dirty="0" smtClean="0">
                <a:latin typeface="Calibri" panose="020F0502020204030204" pitchFamily="34" charset="0"/>
              </a:rPr>
              <a:t> Font: </a:t>
            </a:r>
            <a:r>
              <a:rPr lang="en-GB" dirty="0" smtClean="0">
                <a:latin typeface="Calibri" panose="020F0502020204030204" pitchFamily="34" charset="0"/>
              </a:rPr>
              <a:t>Arial bold 24pt 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67</a:t>
            </a:fld>
            <a:endParaRPr lang="x-none"/>
          </a:p>
        </p:txBody>
      </p:sp>
    </p:spTree>
    <p:extLst>
      <p:ext uri="{BB962C8B-B14F-4D97-AF65-F5344CB8AC3E}">
        <p14:creationId xmlns:p14="http://schemas.microsoft.com/office/powerpoint/2010/main" val="1446451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This layout is</a:t>
            </a:r>
            <a:r>
              <a:rPr lang="en-GB" sz="1200" b="1" baseline="0" dirty="0" smtClean="0">
                <a:latin typeface="Calibri" panose="020F0502020204030204" pitchFamily="34" charset="0"/>
              </a:rPr>
              <a:t> designed with a standard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Message</a:t>
            </a:r>
            <a:r>
              <a:rPr lang="en-GB" b="1" dirty="0" smtClean="0">
                <a:latin typeface="Calibri" panose="020F0502020204030204" pitchFamily="34" charset="0"/>
              </a:rPr>
              <a:t> Font: </a:t>
            </a:r>
            <a:r>
              <a:rPr lang="en-GB" dirty="0" smtClean="0">
                <a:latin typeface="Calibri" panose="020F0502020204030204" pitchFamily="34" charset="0"/>
              </a:rPr>
              <a:t>Arial bold 24pt white</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68</a:t>
            </a:fld>
            <a:endParaRPr lang="x-none"/>
          </a:p>
        </p:txBody>
      </p:sp>
    </p:spTree>
    <p:extLst>
      <p:ext uri="{BB962C8B-B14F-4D97-AF65-F5344CB8AC3E}">
        <p14:creationId xmlns:p14="http://schemas.microsoft.com/office/powerpoint/2010/main" val="38852535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Body Text Font:  </a:t>
            </a:r>
            <a:r>
              <a:rPr lang="en-GB" b="0" baseline="0" dirty="0">
                <a:latin typeface="Calibri" panose="020F0502020204030204" pitchFamily="34" charset="0"/>
              </a:rPr>
              <a:t>A</a:t>
            </a:r>
            <a:r>
              <a:rPr lang="en-GB" baseline="0" dirty="0">
                <a:latin typeface="Calibri" panose="020F0502020204030204" pitchFamily="34" charset="0"/>
              </a:rPr>
              <a:t>rial 18pt </a:t>
            </a:r>
            <a:r>
              <a:rPr lang="en-GB" dirty="0">
                <a:latin typeface="Calibri" panose="020F0502020204030204" pitchFamily="34" charset="0"/>
              </a:rPr>
              <a:t>black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69</a:t>
            </a:fld>
            <a:endParaRPr lang="x-none"/>
          </a:p>
        </p:txBody>
      </p:sp>
    </p:spTree>
    <p:extLst>
      <p:ext uri="{BB962C8B-B14F-4D97-AF65-F5344CB8AC3E}">
        <p14:creationId xmlns:p14="http://schemas.microsoft.com/office/powerpoint/2010/main" val="3139064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Body Text Font:  </a:t>
            </a:r>
            <a:r>
              <a:rPr lang="en-GB" baseline="0" dirty="0">
                <a:latin typeface="Calibri" panose="020F0502020204030204" pitchFamily="34" charset="0"/>
              </a:rPr>
              <a:t>Arial 18pt </a:t>
            </a:r>
            <a:r>
              <a:rPr lang="en-GB" dirty="0">
                <a:latin typeface="Calibri" panose="020F0502020204030204" pitchFamily="34" charset="0"/>
              </a:rPr>
              <a:t>black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70</a:t>
            </a:fld>
            <a:endParaRPr lang="x-none"/>
          </a:p>
        </p:txBody>
      </p:sp>
    </p:spTree>
    <p:extLst>
      <p:ext uri="{BB962C8B-B14F-4D97-AF65-F5344CB8AC3E}">
        <p14:creationId xmlns:p14="http://schemas.microsoft.com/office/powerpoint/2010/main" val="1902401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71</a:t>
            </a:fld>
            <a:endParaRPr lang="x-none"/>
          </a:p>
        </p:txBody>
      </p:sp>
    </p:spTree>
    <p:extLst>
      <p:ext uri="{BB962C8B-B14F-4D97-AF65-F5344CB8AC3E}">
        <p14:creationId xmlns:p14="http://schemas.microsoft.com/office/powerpoint/2010/main" val="38792437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72</a:t>
            </a:fld>
            <a:endParaRPr lang="x-none"/>
          </a:p>
        </p:txBody>
      </p:sp>
    </p:spTree>
    <p:extLst>
      <p:ext uri="{BB962C8B-B14F-4D97-AF65-F5344CB8AC3E}">
        <p14:creationId xmlns:p14="http://schemas.microsoft.com/office/powerpoint/2010/main" val="3283615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73</a:t>
            </a:fld>
            <a:endParaRPr lang="x-none"/>
          </a:p>
        </p:txBody>
      </p:sp>
    </p:spTree>
    <p:extLst>
      <p:ext uri="{BB962C8B-B14F-4D97-AF65-F5344CB8AC3E}">
        <p14:creationId xmlns:p14="http://schemas.microsoft.com/office/powerpoint/2010/main" val="1279226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74</a:t>
            </a:fld>
            <a:endParaRPr lang="x-none"/>
          </a:p>
        </p:txBody>
      </p:sp>
    </p:spTree>
    <p:extLst>
      <p:ext uri="{BB962C8B-B14F-4D97-AF65-F5344CB8AC3E}">
        <p14:creationId xmlns:p14="http://schemas.microsoft.com/office/powerpoint/2010/main" val="32291093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Quote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CA" sz="1200" b="1" dirty="0">
              <a:solidFill>
                <a:schemeClr val="bg1">
                  <a:lumMod val="65000"/>
                </a:schemeClr>
              </a:solidFill>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75</a:t>
            </a:fld>
            <a:endParaRPr lang="x-none"/>
          </a:p>
        </p:txBody>
      </p:sp>
    </p:spTree>
    <p:extLst>
      <p:ext uri="{BB962C8B-B14F-4D97-AF65-F5344CB8AC3E}">
        <p14:creationId xmlns:p14="http://schemas.microsoft.com/office/powerpoint/2010/main" val="17556337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Quote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endParaRPr lang="en-CA" sz="1200" b="1" dirty="0">
              <a:solidFill>
                <a:schemeClr val="bg1">
                  <a:lumMod val="65000"/>
                </a:schemeClr>
              </a:solidFill>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76</a:t>
            </a:fld>
            <a:endParaRPr lang="x-none"/>
          </a:p>
        </p:txBody>
      </p:sp>
    </p:spTree>
    <p:extLst>
      <p:ext uri="{BB962C8B-B14F-4D97-AF65-F5344CB8AC3E}">
        <p14:creationId xmlns:p14="http://schemas.microsoft.com/office/powerpoint/2010/main" val="3762173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4294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77</a:t>
            </a:fld>
            <a:endParaRPr lang="x-none"/>
          </a:p>
        </p:txBody>
      </p:sp>
    </p:spTree>
    <p:extLst>
      <p:ext uri="{BB962C8B-B14F-4D97-AF65-F5344CB8AC3E}">
        <p14:creationId xmlns:p14="http://schemas.microsoft.com/office/powerpoint/2010/main" val="39715941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78</a:t>
            </a:fld>
            <a:endParaRPr lang="x-none"/>
          </a:p>
        </p:txBody>
      </p:sp>
    </p:spTree>
    <p:extLst>
      <p:ext uri="{BB962C8B-B14F-4D97-AF65-F5344CB8AC3E}">
        <p14:creationId xmlns:p14="http://schemas.microsoft.com/office/powerpoint/2010/main" val="33423529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white logo for images with dark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a:t>
            </a:r>
            <a:r>
              <a:rPr lang="en-CA" sz="1200" b="1" dirty="0">
                <a:solidFill>
                  <a:schemeClr val="bg1">
                    <a:lumMod val="65000"/>
                  </a:schemeClr>
                </a:solidFill>
                <a:latin typeface="Calibri" panose="020F0502020204030204" pitchFamily="34" charset="0"/>
              </a:rPr>
              <a:t>:</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79</a:t>
            </a:fld>
            <a:endParaRPr lang="x-none"/>
          </a:p>
        </p:txBody>
      </p:sp>
    </p:spTree>
    <p:extLst>
      <p:ext uri="{BB962C8B-B14F-4D97-AF65-F5344CB8AC3E}">
        <p14:creationId xmlns:p14="http://schemas.microsoft.com/office/powerpoint/2010/main" val="25572635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a:latin typeface="Calibri" panose="020F0502020204030204" pitchFamily="34" charset="0"/>
              </a:rPr>
              <a:t>This layout is</a:t>
            </a:r>
            <a:r>
              <a:rPr lang="en-GB" sz="1200" b="1" baseline="0" dirty="0">
                <a:latin typeface="Calibri" panose="020F0502020204030204" pitchFamily="34" charset="0"/>
              </a:rPr>
              <a:t> designed with a standard logo for images with light colour tones</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Message</a:t>
            </a:r>
            <a:r>
              <a:rPr lang="en-GB" b="1" dirty="0">
                <a:latin typeface="Calibri" panose="020F0502020204030204" pitchFamily="34" charset="0"/>
              </a:rPr>
              <a:t> Font: </a:t>
            </a:r>
            <a:r>
              <a:rPr lang="en-GB" dirty="0">
                <a:latin typeface="Calibri" panose="020F0502020204030204" pitchFamily="34" charset="0"/>
              </a:rPr>
              <a:t>Arial bold 36pt white  </a:t>
            </a:r>
            <a:r>
              <a:rPr lang="en-GB" b="1" baseline="0" dirty="0">
                <a:latin typeface="Calibri" panose="020F0502020204030204" pitchFamily="34" charset="0"/>
              </a:rPr>
              <a:t>Body Text </a:t>
            </a:r>
            <a:r>
              <a:rPr lang="en-GB" b="1" dirty="0">
                <a:latin typeface="Calibri" panose="020F0502020204030204" pitchFamily="34" charset="0"/>
              </a:rPr>
              <a:t>Font: </a:t>
            </a:r>
            <a:r>
              <a:rPr lang="en-GB" dirty="0">
                <a:latin typeface="Calibri" panose="020F0502020204030204" pitchFamily="34" charset="0"/>
              </a:rPr>
              <a:t>Arial 24pt</a:t>
            </a:r>
            <a:r>
              <a:rPr lang="en-GB" baseline="0" dirty="0">
                <a:latin typeface="Calibri" panose="020F0502020204030204" pitchFamily="34" charset="0"/>
              </a:rPr>
              <a:t> white </a:t>
            </a:r>
            <a:endParaRPr lang="en-US" dirty="0"/>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solidFill>
                  <a:schemeClr val="bg1">
                    <a:lumMod val="65000"/>
                  </a:schemeClr>
                </a:solidFill>
                <a:latin typeface="Calibri" panose="020F0502020204030204" pitchFamily="34" charset="0"/>
              </a:rPr>
              <a:t>Replace the picture:</a:t>
            </a:r>
            <a:r>
              <a:rPr lang="en-CA" sz="1200" dirty="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latin typeface="Calibri" panose="020F0502020204030204" pitchFamily="34" charset="0"/>
              </a:rPr>
              <a:t>new picture to insert. </a:t>
            </a:r>
            <a:r>
              <a:rPr lang="en-CA" sz="1400" i="1" dirty="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a:solidFill>
                  <a:schemeClr val="bg1">
                    <a:lumMod val="65000"/>
                  </a:schemeClr>
                </a:solidFill>
              </a:rPr>
              <a:t>fit the space properly. </a:t>
            </a:r>
            <a:r>
              <a:rPr lang="en-CA" sz="1200" b="1" i="1" dirty="0">
                <a:solidFill>
                  <a:schemeClr val="tx2"/>
                </a:solidFill>
              </a:rPr>
              <a:t>Important</a:t>
            </a:r>
            <a:r>
              <a:rPr lang="en-CA" sz="1200" b="1" dirty="0">
                <a:solidFill>
                  <a:schemeClr val="tx2"/>
                </a:solidFill>
              </a:rPr>
              <a:t>: </a:t>
            </a:r>
            <a:r>
              <a:rPr lang="en-CA" sz="1200" dirty="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solidFill>
                  <a:schemeClr val="bg1">
                    <a:lumMod val="65000"/>
                  </a:schemeClr>
                </a:solidFill>
              </a:rPr>
              <a:t>the image and choose Send to Back. </a:t>
            </a:r>
            <a:endParaRPr lang="en-CA" sz="1200"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80</a:t>
            </a:fld>
            <a:endParaRPr lang="x-none"/>
          </a:p>
        </p:txBody>
      </p:sp>
    </p:spTree>
    <p:extLst>
      <p:ext uri="{BB962C8B-B14F-4D97-AF65-F5344CB8AC3E}">
        <p14:creationId xmlns:p14="http://schemas.microsoft.com/office/powerpoint/2010/main" val="29715319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a-ET" dirty="0"/>
          </a:p>
        </p:txBody>
      </p:sp>
      <p:sp>
        <p:nvSpPr>
          <p:cNvPr id="4" name="Slide Number Placeholder 3"/>
          <p:cNvSpPr>
            <a:spLocks noGrp="1"/>
          </p:cNvSpPr>
          <p:nvPr>
            <p:ph type="sldNum" sz="quarter" idx="5"/>
          </p:nvPr>
        </p:nvSpPr>
        <p:spPr/>
        <p:txBody>
          <a:bodyPr/>
          <a:lstStyle/>
          <a:p>
            <a:fld id="{4FBA0A77-9B01-C145-A2C6-946331995F8E}" type="slidenum">
              <a:rPr lang="x-none" smtClean="0"/>
              <a:t>81</a:t>
            </a:fld>
            <a:endParaRPr lang="x-none"/>
          </a:p>
        </p:txBody>
      </p:sp>
    </p:spTree>
    <p:extLst>
      <p:ext uri="{BB962C8B-B14F-4D97-AF65-F5344CB8AC3E}">
        <p14:creationId xmlns:p14="http://schemas.microsoft.com/office/powerpoint/2010/main" val="6143237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400" b="1" dirty="0" smtClean="0">
                <a:latin typeface="Calibri" panose="020F0502020204030204" pitchFamily="34" charset="0"/>
              </a:rPr>
              <a:t>Main title font: </a:t>
            </a:r>
            <a:r>
              <a:rPr lang="en-GB" sz="1400" dirty="0" smtClean="0">
                <a:latin typeface="Calibri" panose="020F0502020204030204" pitchFamily="34" charset="0"/>
              </a:rPr>
              <a:t>Arial bold 24pt</a:t>
            </a:r>
            <a:r>
              <a:rPr lang="en-GB" sz="1400" baseline="0" dirty="0" smtClean="0">
                <a:latin typeface="Calibri" panose="020F0502020204030204" pitchFamily="34" charset="0"/>
              </a:rPr>
              <a:t> Dark blue    </a:t>
            </a:r>
            <a:r>
              <a:rPr lang="en-GB" sz="1400" b="1" baseline="0" dirty="0" smtClean="0">
                <a:latin typeface="Calibri" panose="020F0502020204030204" pitchFamily="34" charset="0"/>
              </a:rPr>
              <a:t>Column title font: </a:t>
            </a:r>
            <a:r>
              <a:rPr lang="en-GB" sz="1400" b="0" baseline="0" dirty="0" smtClean="0">
                <a:latin typeface="Calibri" panose="020F0502020204030204" pitchFamily="34" charset="0"/>
              </a:rPr>
              <a:t>Arial</a:t>
            </a:r>
            <a:r>
              <a:rPr lang="en-GB" sz="14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400" b="1" baseline="0" dirty="0" smtClean="0">
                <a:latin typeface="Calibri" panose="020F0502020204030204" pitchFamily="34" charset="0"/>
              </a:rPr>
              <a:t>Column body text font: </a:t>
            </a:r>
            <a:r>
              <a:rPr lang="en-GB" sz="1400" b="0" baseline="0" dirty="0" smtClean="0">
                <a:latin typeface="Calibri" panose="020F0502020204030204" pitchFamily="34" charset="0"/>
              </a:rPr>
              <a:t>Arial</a:t>
            </a:r>
            <a:r>
              <a:rPr lang="en-GB" sz="14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b="1" dirty="0" smtClean="0">
                <a:solidFill>
                  <a:schemeClr val="bg1">
                    <a:lumMod val="65000"/>
                  </a:schemeClr>
                </a:solidFill>
                <a:latin typeface="Calibri" panose="020F0502020204030204" pitchFamily="34" charset="0"/>
              </a:rPr>
              <a:t>Replace the picture:</a:t>
            </a:r>
            <a:r>
              <a:rPr lang="en-CA" sz="14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smtClean="0">
                <a:solidFill>
                  <a:schemeClr val="bg1">
                    <a:lumMod val="65000"/>
                  </a:schemeClr>
                </a:solidFill>
                <a:latin typeface="Calibri" panose="020F0502020204030204" pitchFamily="34" charset="0"/>
              </a:rPr>
              <a:t>new picture to insert. </a:t>
            </a:r>
            <a:r>
              <a:rPr lang="en-CA" sz="16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600" i="1" dirty="0" smtClean="0">
                <a:solidFill>
                  <a:schemeClr val="bg1">
                    <a:lumMod val="65000"/>
                  </a:schemeClr>
                </a:solidFill>
              </a:rPr>
              <a:t>fit the space properly. </a:t>
            </a:r>
            <a:r>
              <a:rPr lang="en-CA" sz="1400" b="1" i="1" dirty="0" smtClean="0">
                <a:solidFill>
                  <a:schemeClr val="tx2"/>
                </a:solidFill>
              </a:rPr>
              <a:t>Important</a:t>
            </a:r>
            <a:r>
              <a:rPr lang="en-CA" sz="1400" b="1" dirty="0" smtClean="0">
                <a:solidFill>
                  <a:schemeClr val="tx2"/>
                </a:solidFill>
              </a:rPr>
              <a:t>: </a:t>
            </a:r>
            <a:r>
              <a:rPr lang="en-CA" sz="14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smtClean="0">
                <a:solidFill>
                  <a:schemeClr val="bg1">
                    <a:lumMod val="65000"/>
                  </a:schemeClr>
                </a:solidFill>
              </a:rPr>
              <a:t>the image and choose Send to Back. </a:t>
            </a:r>
            <a:endParaRPr lang="en-CA" sz="1400" dirty="0" smtClean="0"/>
          </a:p>
          <a:p>
            <a:endParaRPr lang="en-US" sz="1400" dirty="0" smtClean="0"/>
          </a:p>
          <a:p>
            <a:endParaRPr lang="en-US" sz="1400" dirty="0" smtClean="0"/>
          </a:p>
          <a:p>
            <a:endParaRPr lang="en-US" sz="1400" dirty="0" smtClean="0"/>
          </a:p>
          <a:p>
            <a:endParaRPr lang="en-US" sz="1400" dirty="0" smtClean="0"/>
          </a:p>
          <a:p>
            <a:pPr defTabSz="457232">
              <a:defRPr/>
            </a:pPr>
            <a:endParaRPr lang="en-CA" sz="1400"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82</a:t>
            </a:fld>
            <a:endParaRPr lang="en-US" dirty="0"/>
          </a:p>
        </p:txBody>
      </p:sp>
    </p:spTree>
    <p:extLst>
      <p:ext uri="{BB962C8B-B14F-4D97-AF65-F5344CB8AC3E}">
        <p14:creationId xmlns:p14="http://schemas.microsoft.com/office/powerpoint/2010/main" val="1308149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Column title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baseline="0" dirty="0" smtClean="0">
                <a:latin typeface="Calibri" panose="020F0502020204030204" pitchFamily="34" charset="0"/>
              </a:rPr>
              <a:t>Column body text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sz="1200" dirty="0" smtClean="0"/>
          </a:p>
          <a:p>
            <a:endParaRPr lang="en-US" sz="1200" dirty="0" smtClean="0"/>
          </a:p>
          <a:p>
            <a:endParaRPr lang="en-US" sz="1200" dirty="0" smtClean="0"/>
          </a:p>
          <a:p>
            <a:endParaRPr lang="en-US" sz="1200" dirty="0" smtClean="0"/>
          </a:p>
          <a:p>
            <a:pPr defTabSz="457232">
              <a:defRPr/>
            </a:pPr>
            <a:endParaRPr lang="en-CA" sz="1200" dirty="0"/>
          </a:p>
        </p:txBody>
      </p:sp>
      <p:sp>
        <p:nvSpPr>
          <p:cNvPr id="4" name="Slide Number Placeholder 3"/>
          <p:cNvSpPr>
            <a:spLocks noGrp="1"/>
          </p:cNvSpPr>
          <p:nvPr>
            <p:ph type="sldNum" sz="quarter" idx="10"/>
          </p:nvPr>
        </p:nvSpPr>
        <p:spPr/>
        <p:txBody>
          <a:bodyPr/>
          <a:lstStyle/>
          <a:p>
            <a:fld id="{4FBA0A77-9B01-C145-A2C6-946331995F8E}" type="slidenum">
              <a:rPr lang="x-none" smtClean="0"/>
              <a:t>83</a:t>
            </a:fld>
            <a:endParaRPr lang="x-none"/>
          </a:p>
        </p:txBody>
      </p:sp>
    </p:spTree>
    <p:extLst>
      <p:ext uri="{BB962C8B-B14F-4D97-AF65-F5344CB8AC3E}">
        <p14:creationId xmlns:p14="http://schemas.microsoft.com/office/powerpoint/2010/main" val="7154548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Column title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baseline="0" dirty="0" smtClean="0">
                <a:latin typeface="Calibri" panose="020F0502020204030204" pitchFamily="34" charset="0"/>
              </a:rPr>
              <a:t>Column body text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sz="1200" dirty="0" smtClean="0"/>
          </a:p>
          <a:p>
            <a:endParaRPr lang="en-US" sz="1200" dirty="0" smtClean="0"/>
          </a:p>
          <a:p>
            <a:endParaRPr lang="en-US" sz="1200" dirty="0" smtClean="0"/>
          </a:p>
          <a:p>
            <a:endParaRPr lang="en-US" sz="1200" dirty="0" smtClean="0"/>
          </a:p>
          <a:p>
            <a:pPr defTabSz="457232">
              <a:defRPr/>
            </a:pPr>
            <a:endParaRPr lang="en-CA" sz="1200" dirty="0"/>
          </a:p>
        </p:txBody>
      </p:sp>
      <p:sp>
        <p:nvSpPr>
          <p:cNvPr id="4" name="Slide Number Placeholder 3"/>
          <p:cNvSpPr>
            <a:spLocks noGrp="1"/>
          </p:cNvSpPr>
          <p:nvPr>
            <p:ph type="sldNum" sz="quarter" idx="10"/>
          </p:nvPr>
        </p:nvSpPr>
        <p:spPr/>
        <p:txBody>
          <a:bodyPr/>
          <a:lstStyle/>
          <a:p>
            <a:fld id="{4FBA0A77-9B01-C145-A2C6-946331995F8E}" type="slidenum">
              <a:rPr lang="x-none" smtClean="0"/>
              <a:t>84</a:t>
            </a:fld>
            <a:endParaRPr lang="x-none"/>
          </a:p>
        </p:txBody>
      </p:sp>
    </p:spTree>
    <p:extLst>
      <p:ext uri="{BB962C8B-B14F-4D97-AF65-F5344CB8AC3E}">
        <p14:creationId xmlns:p14="http://schemas.microsoft.com/office/powerpoint/2010/main" val="37362947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Column title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baseline="0" dirty="0" smtClean="0">
                <a:latin typeface="Calibri" panose="020F0502020204030204" pitchFamily="34" charset="0"/>
              </a:rPr>
              <a:t>Column body text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sz="1200" dirty="0" smtClean="0"/>
          </a:p>
          <a:p>
            <a:endParaRPr lang="en-US" sz="1200" dirty="0" smtClean="0"/>
          </a:p>
          <a:p>
            <a:endParaRPr lang="en-US" sz="1200" dirty="0" smtClean="0"/>
          </a:p>
          <a:p>
            <a:endParaRPr lang="en-US" sz="1200" dirty="0" smtClean="0"/>
          </a:p>
          <a:p>
            <a:pPr defTabSz="457232">
              <a:defRPr/>
            </a:pPr>
            <a:endParaRPr lang="en-CA" sz="1200" dirty="0" smtClean="0"/>
          </a:p>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85</a:t>
            </a:fld>
            <a:endParaRPr lang="en-US" dirty="0"/>
          </a:p>
        </p:txBody>
      </p:sp>
    </p:spTree>
    <p:extLst>
      <p:ext uri="{BB962C8B-B14F-4D97-AF65-F5344CB8AC3E}">
        <p14:creationId xmlns:p14="http://schemas.microsoft.com/office/powerpoint/2010/main" val="1569629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Column title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18pt bold black</a:t>
            </a:r>
          </a:p>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baseline="0" dirty="0" smtClean="0">
                <a:latin typeface="Calibri" panose="020F0502020204030204" pitchFamily="34" charset="0"/>
              </a:rPr>
              <a:t>Column body text font: </a:t>
            </a:r>
            <a:r>
              <a:rPr lang="en-GB" sz="1200" b="0" baseline="0" dirty="0" smtClean="0">
                <a:latin typeface="Calibri" panose="020F0502020204030204" pitchFamily="34" charset="0"/>
              </a:rPr>
              <a:t>Arial</a:t>
            </a:r>
            <a:r>
              <a:rPr lang="en-GB" sz="1200" baseline="0" dirty="0" smtClean="0">
                <a:latin typeface="Calibri" panose="020F0502020204030204" pitchFamily="34" charset="0"/>
              </a:rPr>
              <a:t> 14pt black</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sz="1200" dirty="0" smtClean="0"/>
          </a:p>
          <a:p>
            <a:endParaRPr lang="en-US" sz="1200" dirty="0" smtClean="0"/>
          </a:p>
          <a:p>
            <a:endParaRPr lang="en-US" sz="1200" dirty="0" smtClean="0"/>
          </a:p>
          <a:p>
            <a:endParaRPr lang="en-US" sz="1200" dirty="0" smtClean="0"/>
          </a:p>
          <a:p>
            <a:pPr defTabSz="457232">
              <a:defRPr/>
            </a:pPr>
            <a:endParaRPr lang="en-CA" sz="1200" dirty="0" smtClean="0"/>
          </a:p>
          <a:p>
            <a:endParaRPr lang="en-CA" dirty="0" smtClean="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86</a:t>
            </a:fld>
            <a:endParaRPr lang="x-none"/>
          </a:p>
        </p:txBody>
      </p:sp>
    </p:spTree>
    <p:extLst>
      <p:ext uri="{BB962C8B-B14F-4D97-AF65-F5344CB8AC3E}">
        <p14:creationId xmlns:p14="http://schemas.microsoft.com/office/powerpoint/2010/main" val="324427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14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Message t</a:t>
            </a:r>
            <a:r>
              <a:rPr lang="en-GB" b="1" baseline="0" dirty="0" smtClean="0">
                <a:latin typeface="Calibri" panose="020F0502020204030204" pitchFamily="34" charset="0"/>
              </a:rPr>
              <a:t>ext f</a:t>
            </a:r>
            <a:r>
              <a:rPr lang="en-GB" b="1" dirty="0" smtClean="0">
                <a:latin typeface="Calibri" panose="020F0502020204030204" pitchFamily="34" charset="0"/>
              </a:rPr>
              <a:t>ont: </a:t>
            </a:r>
            <a:r>
              <a:rPr lang="en-GB" dirty="0" smtClean="0">
                <a:latin typeface="Calibri" panose="020F0502020204030204" pitchFamily="34" charset="0"/>
              </a:rPr>
              <a:t>Arial 36pt</a:t>
            </a:r>
            <a:r>
              <a:rPr lang="en-GB" baseline="0" dirty="0" smtClean="0">
                <a:latin typeface="Calibri" panose="020F0502020204030204" pitchFamily="34" charset="0"/>
              </a:rPr>
              <a:t> bold 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87</a:t>
            </a:fld>
            <a:endParaRPr lang="x-none"/>
          </a:p>
        </p:txBody>
      </p:sp>
    </p:spTree>
    <p:extLst>
      <p:ext uri="{BB962C8B-B14F-4D97-AF65-F5344CB8AC3E}">
        <p14:creationId xmlns:p14="http://schemas.microsoft.com/office/powerpoint/2010/main" val="12837042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sz="1200" b="1" baseline="0" dirty="0" smtClean="0">
                <a:latin typeface="Calibri" panose="020F0502020204030204" pitchFamily="34" charset="0"/>
              </a:rPr>
              <a:t>Message t</a:t>
            </a:r>
            <a:r>
              <a:rPr lang="en-GB" b="1" baseline="0" dirty="0" smtClean="0">
                <a:latin typeface="Calibri" panose="020F0502020204030204" pitchFamily="34" charset="0"/>
              </a:rPr>
              <a:t>ext f</a:t>
            </a:r>
            <a:r>
              <a:rPr lang="en-GB" b="1" dirty="0" smtClean="0">
                <a:latin typeface="Calibri" panose="020F0502020204030204" pitchFamily="34" charset="0"/>
              </a:rPr>
              <a:t>ont: </a:t>
            </a:r>
            <a:r>
              <a:rPr lang="en-GB" dirty="0" smtClean="0">
                <a:latin typeface="Calibri" panose="020F0502020204030204" pitchFamily="34" charset="0"/>
              </a:rPr>
              <a:t>Arial 36pt</a:t>
            </a:r>
            <a:r>
              <a:rPr lang="en-GB" baseline="0" dirty="0" smtClean="0">
                <a:latin typeface="Calibri" panose="020F0502020204030204" pitchFamily="34" charset="0"/>
              </a:rPr>
              <a:t> bold 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88</a:t>
            </a:fld>
            <a:endParaRPr lang="x-none"/>
          </a:p>
        </p:txBody>
      </p:sp>
    </p:spTree>
    <p:extLst>
      <p:ext uri="{BB962C8B-B14F-4D97-AF65-F5344CB8AC3E}">
        <p14:creationId xmlns:p14="http://schemas.microsoft.com/office/powerpoint/2010/main" val="23390805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a:t>
            </a:r>
            <a:r>
              <a:rPr lang="en-GB" sz="1200" baseline="0" dirty="0" smtClean="0">
                <a:latin typeface="Calibri" panose="020F0502020204030204" pitchFamily="34" charset="0"/>
              </a:rPr>
              <a:t> Dark blue </a:t>
            </a:r>
            <a:r>
              <a:rPr lang="en-GB" b="1" baseline="0" dirty="0" smtClean="0">
                <a:latin typeface="Calibri" panose="020F0502020204030204" pitchFamily="34" charset="0"/>
              </a:rPr>
              <a:t>Body Text </a:t>
            </a:r>
            <a:r>
              <a:rPr lang="en-GB" b="1" dirty="0" smtClean="0">
                <a:latin typeface="Calibri" panose="020F0502020204030204" pitchFamily="34" charset="0"/>
              </a:rPr>
              <a:t>Font: </a:t>
            </a:r>
            <a:r>
              <a:rPr lang="en-GB" dirty="0" smtClean="0">
                <a:latin typeface="Calibri" panose="020F0502020204030204" pitchFamily="34" charset="0"/>
              </a:rPr>
              <a:t>Arial 14pt</a:t>
            </a:r>
            <a:r>
              <a:rPr lang="en-GB" baseline="0" dirty="0" smtClean="0">
                <a:latin typeface="Calibri" panose="020F0502020204030204" pitchFamily="34" charset="0"/>
              </a:rPr>
              <a:t> black </a:t>
            </a:r>
            <a:endParaRPr lang="en-US" dirty="0" smtClean="0"/>
          </a:p>
          <a:p>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solidFill>
                  <a:schemeClr val="bg1">
                    <a:lumMod val="65000"/>
                  </a:schemeClr>
                </a:solidFill>
                <a:latin typeface="Calibri" panose="020F0502020204030204" pitchFamily="34" charset="0"/>
              </a:rPr>
              <a:t>Replace the pictures:</a:t>
            </a:r>
            <a:r>
              <a:rPr lang="en-CA" sz="1200" dirty="0" smtClean="0">
                <a:solidFill>
                  <a:schemeClr val="bg1">
                    <a:lumMod val="65000"/>
                  </a:schemeClr>
                </a:solidFill>
                <a:latin typeface="Calibri" panose="020F0502020204030204" pitchFamily="34" charset="0"/>
              </a:rPr>
              <a:t> Click the existing picture and delete it. Then click on the icon and select 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latin typeface="Calibri" panose="020F0502020204030204" pitchFamily="34" charset="0"/>
              </a:rPr>
              <a:t>new picture to insert. </a:t>
            </a:r>
            <a:r>
              <a:rPr lang="en-CA" sz="1400" i="1" dirty="0" smtClean="0">
                <a:solidFill>
                  <a:schemeClr val="bg1">
                    <a:lumMod val="65000"/>
                  </a:schemeClr>
                </a:solidFill>
              </a:rPr>
              <a:t>Using the Picture Change option is not recommended as it doesn’t crop images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400" i="1" dirty="0" smtClean="0">
                <a:solidFill>
                  <a:schemeClr val="bg1">
                    <a:lumMod val="65000"/>
                  </a:schemeClr>
                </a:solidFill>
              </a:rPr>
              <a:t>fit the space properly. </a:t>
            </a:r>
            <a:r>
              <a:rPr lang="en-CA" sz="1200" b="1" i="1" dirty="0" smtClean="0">
                <a:solidFill>
                  <a:schemeClr val="tx2"/>
                </a:solidFill>
              </a:rPr>
              <a:t>Important</a:t>
            </a:r>
            <a:r>
              <a:rPr lang="en-CA" sz="1200" b="1" dirty="0" smtClean="0">
                <a:solidFill>
                  <a:schemeClr val="tx2"/>
                </a:solidFill>
              </a:rPr>
              <a:t>: </a:t>
            </a:r>
            <a:r>
              <a:rPr lang="en-CA" sz="1200" dirty="0" smtClean="0">
                <a:solidFill>
                  <a:schemeClr val="bg1">
                    <a:lumMod val="65000"/>
                  </a:schemeClr>
                </a:solidFill>
              </a:rPr>
              <a:t>Swapping images automatically brings them to the front of all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elements on the slide. If your new picture is covering up other objects on the page, right click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lumMod val="65000"/>
                  </a:schemeClr>
                </a:solidFill>
              </a:rPr>
              <a:t>the image and choose Send to Back. </a:t>
            </a:r>
            <a:endParaRPr lang="en-CA" sz="1200" dirty="0" smtClean="0"/>
          </a:p>
          <a:p>
            <a:endParaRPr lang="en-US" dirty="0" smtClean="0"/>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89</a:t>
            </a:fld>
            <a:endParaRPr lang="x-none"/>
          </a:p>
        </p:txBody>
      </p:sp>
    </p:spTree>
    <p:extLst>
      <p:ext uri="{BB962C8B-B14F-4D97-AF65-F5344CB8AC3E}">
        <p14:creationId xmlns:p14="http://schemas.microsoft.com/office/powerpoint/2010/main" val="15639463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Table Title </a:t>
            </a:r>
            <a:r>
              <a:rPr lang="en-GB" b="1" dirty="0">
                <a:latin typeface="Calibri" panose="020F0502020204030204" pitchFamily="34" charset="0"/>
              </a:rPr>
              <a:t>Font: </a:t>
            </a:r>
            <a:r>
              <a:rPr lang="en-GB" dirty="0">
                <a:latin typeface="Calibri" panose="020F0502020204030204" pitchFamily="34" charset="0"/>
              </a:rPr>
              <a:t>Arial bold 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Font</a:t>
            </a:r>
            <a:r>
              <a:rPr lang="en-GB" b="1" dirty="0">
                <a:latin typeface="Calibri" panose="020F0502020204030204" pitchFamily="34" charset="0"/>
              </a:rPr>
              <a:t>: </a:t>
            </a:r>
            <a:r>
              <a:rPr lang="en-GB" dirty="0">
                <a:latin typeface="Calibri" panose="020F0502020204030204" pitchFamily="34" charset="0"/>
              </a:rPr>
              <a:t>Arial 14pt: Bold white</a:t>
            </a:r>
            <a:r>
              <a:rPr lang="en-GB" baseline="0" dirty="0">
                <a:latin typeface="Calibri" panose="020F0502020204030204" pitchFamily="34" charset="0"/>
              </a:rPr>
              <a:t> for title, </a:t>
            </a:r>
            <a:r>
              <a:rPr lang="en-GB" dirty="0">
                <a:latin typeface="Calibri" panose="020F0502020204030204" pitchFamily="34" charset="0"/>
              </a:rPr>
              <a:t>black </a:t>
            </a:r>
            <a:r>
              <a:rPr lang="en-GB" baseline="0" dirty="0">
                <a:latin typeface="Calibri" panose="020F0502020204030204" pitchFamily="34" charset="0"/>
              </a:rPr>
              <a:t>for data, and Bold </a:t>
            </a:r>
            <a:r>
              <a:rPr lang="en-GB" dirty="0">
                <a:latin typeface="Calibri" panose="020F0502020204030204" pitchFamily="34" charset="0"/>
              </a:rPr>
              <a:t>black </a:t>
            </a:r>
            <a:r>
              <a:rPr lang="en-GB" baseline="0" dirty="0">
                <a:latin typeface="Calibri" panose="020F0502020204030204" pitchFamily="34" charset="0"/>
              </a:rPr>
              <a:t>for Total Line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91</a:t>
            </a:fld>
            <a:endParaRPr lang="x-none"/>
          </a:p>
        </p:txBody>
      </p:sp>
    </p:spTree>
    <p:extLst>
      <p:ext uri="{BB962C8B-B14F-4D97-AF65-F5344CB8AC3E}">
        <p14:creationId xmlns:p14="http://schemas.microsoft.com/office/powerpoint/2010/main" val="42728000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Table Title </a:t>
            </a:r>
            <a:r>
              <a:rPr lang="en-GB" b="1" dirty="0">
                <a:latin typeface="Calibri" panose="020F0502020204030204" pitchFamily="34" charset="0"/>
              </a:rPr>
              <a:t>Font: </a:t>
            </a:r>
            <a:r>
              <a:rPr lang="en-GB" dirty="0">
                <a:latin typeface="Calibri" panose="020F0502020204030204" pitchFamily="34" charset="0"/>
              </a:rPr>
              <a:t>Arial bold 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Font</a:t>
            </a:r>
            <a:r>
              <a:rPr lang="en-GB" b="1" dirty="0">
                <a:latin typeface="Calibri" panose="020F0502020204030204" pitchFamily="34" charset="0"/>
              </a:rPr>
              <a:t>: </a:t>
            </a:r>
            <a:r>
              <a:rPr lang="en-GB" dirty="0">
                <a:latin typeface="Calibri" panose="020F0502020204030204" pitchFamily="34" charset="0"/>
              </a:rPr>
              <a:t>Arial 14pt: Bold white</a:t>
            </a:r>
            <a:r>
              <a:rPr lang="en-GB" baseline="0" dirty="0">
                <a:latin typeface="Calibri" panose="020F0502020204030204" pitchFamily="34" charset="0"/>
              </a:rPr>
              <a:t> for title, </a:t>
            </a:r>
            <a:r>
              <a:rPr lang="en-GB" dirty="0">
                <a:latin typeface="Calibri" panose="020F0502020204030204" pitchFamily="34" charset="0"/>
              </a:rPr>
              <a:t>black </a:t>
            </a:r>
            <a:r>
              <a:rPr lang="en-GB" baseline="0" dirty="0">
                <a:latin typeface="Calibri" panose="020F0502020204030204" pitchFamily="34" charset="0"/>
              </a:rPr>
              <a:t>for data, and Bold </a:t>
            </a:r>
            <a:r>
              <a:rPr lang="en-GB" dirty="0">
                <a:latin typeface="Calibri" panose="020F0502020204030204" pitchFamily="34" charset="0"/>
              </a:rPr>
              <a:t>black </a:t>
            </a:r>
            <a:r>
              <a:rPr lang="en-GB" baseline="0" dirty="0">
                <a:latin typeface="Calibri" panose="020F0502020204030204" pitchFamily="34" charset="0"/>
              </a:rPr>
              <a:t>for Total Line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92</a:t>
            </a:fld>
            <a:endParaRPr lang="x-none"/>
          </a:p>
        </p:txBody>
      </p:sp>
    </p:spTree>
    <p:extLst>
      <p:ext uri="{BB962C8B-B14F-4D97-AF65-F5344CB8AC3E}">
        <p14:creationId xmlns:p14="http://schemas.microsoft.com/office/powerpoint/2010/main" val="831383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Table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Title </a:t>
            </a:r>
            <a:r>
              <a:rPr lang="en-GB" b="1" dirty="0">
                <a:latin typeface="Calibri" panose="020F0502020204030204" pitchFamily="34" charset="0"/>
              </a:rPr>
              <a:t>Font: </a:t>
            </a:r>
            <a:r>
              <a:rPr lang="en-GB" dirty="0">
                <a:latin typeface="Calibri" panose="020F0502020204030204" pitchFamily="34" charset="0"/>
              </a:rPr>
              <a:t>Arial bold 18pt black </a:t>
            </a:r>
            <a:r>
              <a:rPr lang="en-GB" baseline="0" dirty="0">
                <a:latin typeface="Calibri" panose="020F0502020204030204" pitchFamily="34" charset="0"/>
              </a:rPr>
              <a:t>  </a:t>
            </a: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Font</a:t>
            </a:r>
            <a:r>
              <a:rPr lang="en-GB" b="1" dirty="0">
                <a:latin typeface="Calibri" panose="020F0502020204030204" pitchFamily="34" charset="0"/>
              </a:rPr>
              <a:t>: </a:t>
            </a:r>
            <a:r>
              <a:rPr lang="en-GB" dirty="0">
                <a:latin typeface="Calibri" panose="020F0502020204030204" pitchFamily="34" charset="0"/>
              </a:rPr>
              <a:t>Arial 14pt: Bold white</a:t>
            </a:r>
            <a:r>
              <a:rPr lang="en-GB" baseline="0" dirty="0">
                <a:latin typeface="Calibri" panose="020F0502020204030204" pitchFamily="34" charset="0"/>
              </a:rPr>
              <a:t> for title, </a:t>
            </a:r>
            <a:r>
              <a:rPr lang="en-GB" dirty="0">
                <a:latin typeface="Calibri" panose="020F0502020204030204" pitchFamily="34" charset="0"/>
              </a:rPr>
              <a:t>black </a:t>
            </a:r>
            <a:r>
              <a:rPr lang="en-GB" baseline="0" dirty="0">
                <a:latin typeface="Calibri" panose="020F0502020204030204" pitchFamily="34" charset="0"/>
              </a:rPr>
              <a:t>for data, and Bold </a:t>
            </a:r>
            <a:r>
              <a:rPr lang="en-GB" dirty="0">
                <a:latin typeface="Calibri" panose="020F0502020204030204" pitchFamily="34" charset="0"/>
              </a:rPr>
              <a:t>black </a:t>
            </a:r>
            <a:r>
              <a:rPr lang="en-GB" baseline="0" dirty="0">
                <a:latin typeface="Calibri" panose="020F0502020204030204" pitchFamily="34" charset="0"/>
              </a:rPr>
              <a:t>for Total Line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93</a:t>
            </a:fld>
            <a:endParaRPr lang="x-none"/>
          </a:p>
        </p:txBody>
      </p:sp>
    </p:spTree>
    <p:extLst>
      <p:ext uri="{BB962C8B-B14F-4D97-AF65-F5344CB8AC3E}">
        <p14:creationId xmlns:p14="http://schemas.microsoft.com/office/powerpoint/2010/main" val="30277045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Table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Table Font</a:t>
            </a:r>
            <a:r>
              <a:rPr lang="en-GB" b="1" dirty="0">
                <a:latin typeface="Calibri" panose="020F0502020204030204" pitchFamily="34" charset="0"/>
              </a:rPr>
              <a:t>: </a:t>
            </a:r>
            <a:r>
              <a:rPr lang="en-GB" dirty="0">
                <a:latin typeface="Calibri" panose="020F0502020204030204" pitchFamily="34" charset="0"/>
              </a:rPr>
              <a:t>Arial 14pt: Bold white</a:t>
            </a:r>
            <a:r>
              <a:rPr lang="en-GB" baseline="0" dirty="0">
                <a:latin typeface="Calibri" panose="020F0502020204030204" pitchFamily="34" charset="0"/>
              </a:rPr>
              <a:t> for title, </a:t>
            </a:r>
            <a:r>
              <a:rPr lang="en-GB" dirty="0">
                <a:latin typeface="Calibri" panose="020F0502020204030204" pitchFamily="34" charset="0"/>
              </a:rPr>
              <a:t>black </a:t>
            </a:r>
            <a:r>
              <a:rPr lang="en-GB" baseline="0" dirty="0">
                <a:latin typeface="Calibri" panose="020F0502020204030204" pitchFamily="34" charset="0"/>
              </a:rPr>
              <a:t>for data, and Bold </a:t>
            </a:r>
            <a:r>
              <a:rPr lang="en-GB" dirty="0">
                <a:latin typeface="Calibri" panose="020F0502020204030204" pitchFamily="34" charset="0"/>
              </a:rPr>
              <a:t>black </a:t>
            </a:r>
            <a:r>
              <a:rPr lang="en-GB" baseline="0" dirty="0">
                <a:latin typeface="Calibri" panose="020F0502020204030204" pitchFamily="34" charset="0"/>
              </a:rPr>
              <a:t>for Total Line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94</a:t>
            </a:fld>
            <a:endParaRPr lang="x-none"/>
          </a:p>
        </p:txBody>
      </p:sp>
    </p:spTree>
    <p:extLst>
      <p:ext uri="{BB962C8B-B14F-4D97-AF65-F5344CB8AC3E}">
        <p14:creationId xmlns:p14="http://schemas.microsoft.com/office/powerpoint/2010/main" val="36218224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Title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Bold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1</a:t>
            </a:r>
            <a:r>
              <a:rPr lang="en-GB" dirty="0">
                <a:latin typeface="Calibri" panose="020F0502020204030204" pitchFamily="34" charset="0"/>
              </a:rPr>
              <a:t>8pt black  </a:t>
            </a:r>
            <a:r>
              <a:rPr lang="en-GB" b="1" baseline="0" dirty="0">
                <a:latin typeface="Calibri" panose="020F0502020204030204" pitchFamily="34" charset="0"/>
              </a:rPr>
              <a:t>Chart Legend Font</a:t>
            </a:r>
            <a:r>
              <a:rPr lang="en-GB" b="1" dirty="0">
                <a:latin typeface="Calibri" panose="020F0502020204030204" pitchFamily="34" charset="0"/>
              </a:rPr>
              <a:t>: </a:t>
            </a:r>
            <a:r>
              <a:rPr lang="en-GB" dirty="0">
                <a:latin typeface="Calibri" panose="020F0502020204030204" pitchFamily="34" charset="0"/>
              </a:rPr>
              <a:t>Arial 14pt (chart colours default)</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95</a:t>
            </a:fld>
            <a:endParaRPr lang="x-none"/>
          </a:p>
        </p:txBody>
      </p:sp>
    </p:spTree>
    <p:extLst>
      <p:ext uri="{BB962C8B-B14F-4D97-AF65-F5344CB8AC3E}">
        <p14:creationId xmlns:p14="http://schemas.microsoft.com/office/powerpoint/2010/main" val="18511685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Legend Font</a:t>
            </a:r>
            <a:r>
              <a:rPr lang="en-GB" b="1" dirty="0">
                <a:latin typeface="Calibri" panose="020F0502020204030204" pitchFamily="34" charset="0"/>
              </a:rPr>
              <a:t>: </a:t>
            </a:r>
            <a:r>
              <a:rPr lang="en-GB" dirty="0">
                <a:latin typeface="Calibri" panose="020F0502020204030204" pitchFamily="34" charset="0"/>
              </a:rPr>
              <a:t>Arial 14pt (chart colour defaults)</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96</a:t>
            </a:fld>
            <a:endParaRPr lang="x-none"/>
          </a:p>
        </p:txBody>
      </p:sp>
    </p:spTree>
    <p:extLst>
      <p:ext uri="{BB962C8B-B14F-4D97-AF65-F5344CB8AC3E}">
        <p14:creationId xmlns:p14="http://schemas.microsoft.com/office/powerpoint/2010/main" val="12894489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Title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Bold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1</a:t>
            </a:r>
            <a:r>
              <a:rPr lang="en-GB" dirty="0">
                <a:latin typeface="Calibri" panose="020F0502020204030204" pitchFamily="34" charset="0"/>
              </a:rPr>
              <a:t>8pt black  </a:t>
            </a:r>
            <a:r>
              <a:rPr lang="en-GB" b="1" baseline="0" dirty="0">
                <a:latin typeface="Calibri" panose="020F0502020204030204" pitchFamily="34" charset="0"/>
              </a:rPr>
              <a:t>Chart Legend Font</a:t>
            </a:r>
            <a:r>
              <a:rPr lang="en-GB" b="1" dirty="0">
                <a:latin typeface="Calibri" panose="020F0502020204030204" pitchFamily="34" charset="0"/>
              </a:rPr>
              <a:t>: </a:t>
            </a:r>
            <a:r>
              <a:rPr lang="en-GB" dirty="0">
                <a:latin typeface="Calibri" panose="020F0502020204030204" pitchFamily="34" charset="0"/>
              </a:rPr>
              <a:t>Arial 14pt (chart colours default)</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97</a:t>
            </a:fld>
            <a:endParaRPr lang="x-none"/>
          </a:p>
        </p:txBody>
      </p:sp>
    </p:spTree>
    <p:extLst>
      <p:ext uri="{BB962C8B-B14F-4D97-AF65-F5344CB8AC3E}">
        <p14:creationId xmlns:p14="http://schemas.microsoft.com/office/powerpoint/2010/main" val="356095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D80BAD3-0639-1F4B-B89F-A19745E487F1}" type="slidenum">
              <a:rPr lang="en-US" smtClean="0"/>
              <a:pPr/>
              <a:t>10</a:t>
            </a:fld>
            <a:endParaRPr lang="en-US" dirty="0"/>
          </a:p>
        </p:txBody>
      </p:sp>
    </p:spTree>
    <p:extLst>
      <p:ext uri="{BB962C8B-B14F-4D97-AF65-F5344CB8AC3E}">
        <p14:creationId xmlns:p14="http://schemas.microsoft.com/office/powerpoint/2010/main" val="4008930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Title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bold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Body Text Font</a:t>
            </a:r>
            <a:r>
              <a:rPr lang="en-GB" b="1" dirty="0">
                <a:latin typeface="Calibri" panose="020F0502020204030204" pitchFamily="34" charset="0"/>
              </a:rPr>
              <a:t>: </a:t>
            </a:r>
            <a:r>
              <a:rPr lang="en-GB" dirty="0">
                <a:latin typeface="Calibri" panose="020F0502020204030204" pitchFamily="34" charset="0"/>
              </a:rPr>
              <a:t>Arial 14pt white  </a:t>
            </a:r>
            <a:r>
              <a:rPr lang="en-GB" b="1" baseline="0" dirty="0">
                <a:latin typeface="Calibri" panose="020F0502020204030204" pitchFamily="34" charset="0"/>
              </a:rPr>
              <a:t>Chart Text Lines</a:t>
            </a:r>
            <a:r>
              <a:rPr lang="en-GB" b="1" dirty="0">
                <a:latin typeface="Calibri" panose="020F0502020204030204" pitchFamily="34" charset="0"/>
              </a:rPr>
              <a:t>: </a:t>
            </a:r>
            <a:r>
              <a:rPr lang="en-GB" dirty="0">
                <a:latin typeface="Calibri" panose="020F0502020204030204" pitchFamily="34" charset="0"/>
              </a:rPr>
              <a:t>Arial Bold 14pt (chart colour defaults) </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98</a:t>
            </a:fld>
            <a:endParaRPr lang="x-none"/>
          </a:p>
        </p:txBody>
      </p:sp>
    </p:spTree>
    <p:extLst>
      <p:ext uri="{BB962C8B-B14F-4D97-AF65-F5344CB8AC3E}">
        <p14:creationId xmlns:p14="http://schemas.microsoft.com/office/powerpoint/2010/main" val="28089673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Main title font: </a:t>
            </a:r>
            <a:r>
              <a:rPr lang="en-GB" sz="1200" dirty="0" smtClean="0">
                <a:latin typeface="Calibri" panose="020F0502020204030204" pitchFamily="34" charset="0"/>
              </a:rPr>
              <a:t>Arial bold 24pt KN dark blue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Chart colours:</a:t>
            </a:r>
            <a:r>
              <a:rPr lang="en-GB" sz="1200" dirty="0" smtClean="0">
                <a:latin typeface="Calibri" panose="020F0502020204030204" pitchFamily="34" charset="0"/>
              </a:rPr>
              <a:t> Light </a:t>
            </a:r>
            <a:r>
              <a:rPr lang="en-GB" sz="1200" dirty="0" err="1" smtClean="0">
                <a:latin typeface="Calibri" panose="020F0502020204030204" pitchFamily="34" charset="0"/>
              </a:rPr>
              <a:t>gray</a:t>
            </a:r>
            <a:r>
              <a:rPr lang="en-GB" sz="1200" dirty="0" smtClean="0">
                <a:latin typeface="Calibri" panose="020F0502020204030204" pitchFamily="34" charset="0"/>
              </a:rPr>
              <a:t> with 1. dark blue</a:t>
            </a:r>
            <a:r>
              <a:rPr lang="en-GB" sz="1200" baseline="0" dirty="0" smtClean="0">
                <a:latin typeface="Calibri" panose="020F0502020204030204" pitchFamily="34" charset="0"/>
              </a:rPr>
              <a:t> 2</a:t>
            </a:r>
            <a:r>
              <a:rPr lang="en-GB" sz="1200" dirty="0" smtClean="0">
                <a:latin typeface="Calibri" panose="020F0502020204030204" pitchFamily="34" charset="0"/>
              </a:rPr>
              <a:t>. light blue  3. light green  4. </a:t>
            </a:r>
            <a:r>
              <a:rPr lang="en-GB" sz="1200" dirty="0" err="1" smtClean="0">
                <a:latin typeface="Calibri" panose="020F0502020204030204" pitchFamily="34" charset="0"/>
              </a:rPr>
              <a:t>gray</a:t>
            </a:r>
            <a:r>
              <a:rPr lang="en-GB" sz="1200" dirty="0" smtClean="0">
                <a:latin typeface="Calibri" panose="020F0502020204030204" pitchFamily="34" charset="0"/>
              </a:rPr>
              <a:t> accent 6</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rPr>
              <a:t>Bar chart number font: </a:t>
            </a:r>
            <a:r>
              <a:rPr lang="en-GB" sz="1200" dirty="0" smtClean="0">
                <a:latin typeface="Calibri" panose="020F0502020204030204" pitchFamily="34" charset="0"/>
              </a:rPr>
              <a:t>Arial bold 18pt black  </a:t>
            </a:r>
            <a:r>
              <a:rPr lang="en-GB" sz="1200" b="1" dirty="0" smtClean="0">
                <a:latin typeface="Calibri" panose="020F0502020204030204" pitchFamily="34" charset="0"/>
              </a:rPr>
              <a:t>Chart text font: </a:t>
            </a:r>
            <a:r>
              <a:rPr lang="en-GB" sz="1200" dirty="0" smtClean="0">
                <a:latin typeface="Calibri" panose="020F0502020204030204" pitchFamily="34" charset="0"/>
              </a:rPr>
              <a:t>Arial 16pt black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smtClean="0">
                <a:latin typeface="Calibri" panose="020F0502020204030204" pitchFamily="34" charset="0"/>
              </a:rPr>
              <a:t>Changing the bar chart: </a:t>
            </a:r>
            <a:r>
              <a:rPr lang="en-CA" sz="1200" dirty="0" smtClean="0">
                <a:latin typeface="Calibri" panose="020F0502020204030204" pitchFamily="34" charset="0"/>
              </a:rPr>
              <a:t>Click on the outermost bounding box. </a:t>
            </a:r>
            <a:r>
              <a:rPr lang="en-CA" sz="1200" dirty="0" smtClean="0">
                <a:solidFill>
                  <a:schemeClr val="bg1"/>
                </a:solidFill>
              </a:rPr>
              <a:t>Right click on the edge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solidFill>
              </a:rPr>
              <a:t>and select Edit Data.  Enter the amount you want to show in colour in the first column and the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solidFill>
              </a:rPr>
              <a:t>balance in the second (add up to 100%.) Close the data window. Update the %  text directly on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smtClean="0">
                <a:solidFill>
                  <a:schemeClr val="bg1"/>
                </a:solidFill>
              </a:rPr>
              <a:t>each chart to match your amount shown.   </a:t>
            </a:r>
            <a:endParaRPr lang="en-CA"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99</a:t>
            </a:fld>
            <a:endParaRPr lang="x-none"/>
          </a:p>
        </p:txBody>
      </p:sp>
    </p:spTree>
    <p:extLst>
      <p:ext uri="{BB962C8B-B14F-4D97-AF65-F5344CB8AC3E}">
        <p14:creationId xmlns:p14="http://schemas.microsoft.com/office/powerpoint/2010/main" val="27988738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smtClean="0">
                <a:latin typeface="Calibri" panose="020F0502020204030204" pitchFamily="34" charset="0"/>
              </a:rPr>
              <a:t>Title</a:t>
            </a:r>
            <a:r>
              <a:rPr lang="en-GB" b="1" dirty="0" smtClean="0">
                <a:latin typeface="Calibri" panose="020F0502020204030204" pitchFamily="34" charset="0"/>
              </a:rPr>
              <a:t> Font: </a:t>
            </a:r>
            <a:r>
              <a:rPr lang="en-GB" dirty="0" smtClean="0">
                <a:latin typeface="Calibri" panose="020F0502020204030204" pitchFamily="34" charset="0"/>
              </a:rPr>
              <a:t>Arial bold 24pt KN</a:t>
            </a:r>
            <a:r>
              <a:rPr lang="en-GB" baseline="0" dirty="0" smtClean="0">
                <a:latin typeface="Calibri" panose="020F0502020204030204" pitchFamily="34" charset="0"/>
              </a:rPr>
              <a:t> Dark blue  </a:t>
            </a:r>
            <a:r>
              <a:rPr lang="en-GB" b="1" baseline="0" dirty="0" smtClean="0">
                <a:latin typeface="Calibri" panose="020F0502020204030204" pitchFamily="34" charset="0"/>
              </a:rPr>
              <a:t>Graphic Text</a:t>
            </a:r>
            <a:r>
              <a:rPr lang="en-GB" b="1" dirty="0" smtClean="0">
                <a:latin typeface="Calibri" panose="020F0502020204030204" pitchFamily="34" charset="0"/>
              </a:rPr>
              <a:t>: </a:t>
            </a:r>
            <a:r>
              <a:rPr lang="en-GB" dirty="0" smtClean="0">
                <a:latin typeface="Calibri" panose="020F0502020204030204" pitchFamily="34" charset="0"/>
              </a:rPr>
              <a:t>Arial</a:t>
            </a:r>
            <a:r>
              <a:rPr lang="en-GB" baseline="0" dirty="0" smtClean="0">
                <a:latin typeface="Calibri" panose="020F0502020204030204" pitchFamily="34" charset="0"/>
              </a:rPr>
              <a:t> </a:t>
            </a:r>
            <a:r>
              <a:rPr lang="en-GB" dirty="0" smtClean="0">
                <a:latin typeface="Calibri" panose="020F0502020204030204" pitchFamily="34" charset="0"/>
              </a:rPr>
              <a:t>14pt bold black </a:t>
            </a:r>
            <a:endParaRPr lang="en-GB" baseline="0" dirty="0" smtClean="0">
              <a:latin typeface="Calibri" panose="020F0502020204030204" pitchFamily="34" charset="0"/>
            </a:endParaRPr>
          </a:p>
          <a:p>
            <a:endParaRPr lang="en-CA" dirty="0"/>
          </a:p>
        </p:txBody>
      </p:sp>
      <p:sp>
        <p:nvSpPr>
          <p:cNvPr id="4" name="Slide Number Placeholder 3"/>
          <p:cNvSpPr>
            <a:spLocks noGrp="1"/>
          </p:cNvSpPr>
          <p:nvPr>
            <p:ph type="sldNum" sz="quarter" idx="10"/>
          </p:nvPr>
        </p:nvSpPr>
        <p:spPr/>
        <p:txBody>
          <a:bodyPr/>
          <a:lstStyle/>
          <a:p>
            <a:fld id="{4FBA0A77-9B01-C145-A2C6-946331995F8E}" type="slidenum">
              <a:rPr lang="x-none" smtClean="0"/>
              <a:t>100</a:t>
            </a:fld>
            <a:endParaRPr lang="x-none"/>
          </a:p>
        </p:txBody>
      </p:sp>
    </p:spTree>
    <p:extLst>
      <p:ext uri="{BB962C8B-B14F-4D97-AF65-F5344CB8AC3E}">
        <p14:creationId xmlns:p14="http://schemas.microsoft.com/office/powerpoint/2010/main" val="2204421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a:t>
            </a:r>
            <a:r>
              <a:rPr lang="en-GB" b="1" baseline="0" dirty="0" err="1">
                <a:latin typeface="Calibri" panose="020F0502020204030204" pitchFamily="34" charset="0"/>
              </a:rPr>
              <a:t>Ttile</a:t>
            </a:r>
            <a:r>
              <a:rPr lang="en-GB" b="1" baseline="0" dirty="0">
                <a:latin typeface="Calibri" panose="020F0502020204030204" pitchFamily="34" charset="0"/>
              </a:rPr>
              <a:t> Font</a:t>
            </a:r>
            <a:r>
              <a:rPr lang="en-GB" b="1" dirty="0">
                <a:latin typeface="Calibri" panose="020F0502020204030204" pitchFamily="34" charset="0"/>
              </a:rPr>
              <a:t>: </a:t>
            </a:r>
            <a:r>
              <a:rPr lang="en-GB" dirty="0">
                <a:latin typeface="Calibri" panose="020F0502020204030204" pitchFamily="34" charset="0"/>
              </a:rPr>
              <a:t>Arial Bold 18pt white  </a:t>
            </a:r>
            <a:r>
              <a:rPr lang="en-GB" b="1" baseline="0" dirty="0">
                <a:latin typeface="Calibri" panose="020F0502020204030204" pitchFamily="34" charset="0"/>
              </a:rPr>
              <a:t>Chart Text Lines Font</a:t>
            </a:r>
            <a:r>
              <a:rPr lang="en-GB" b="1" dirty="0">
                <a:latin typeface="Calibri" panose="020F0502020204030204" pitchFamily="34" charset="0"/>
              </a:rPr>
              <a:t>: </a:t>
            </a:r>
            <a:r>
              <a:rPr lang="en-GB" dirty="0">
                <a:latin typeface="Calibri" panose="020F0502020204030204" pitchFamily="34" charset="0"/>
              </a:rPr>
              <a:t>Arial Bold 14pt black </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101</a:t>
            </a:fld>
            <a:endParaRPr lang="x-none"/>
          </a:p>
        </p:txBody>
      </p:sp>
    </p:spTree>
    <p:extLst>
      <p:ext uri="{BB962C8B-B14F-4D97-AF65-F5344CB8AC3E}">
        <p14:creationId xmlns:p14="http://schemas.microsoft.com/office/powerpoint/2010/main" val="14695469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a:t>
            </a:r>
            <a:r>
              <a:rPr lang="en-GB" b="1" baseline="0" dirty="0" err="1">
                <a:latin typeface="Calibri" panose="020F0502020204030204" pitchFamily="34" charset="0"/>
              </a:rPr>
              <a:t>Ttile</a:t>
            </a:r>
            <a:r>
              <a:rPr lang="en-GB" b="1" baseline="0" dirty="0">
                <a:latin typeface="Calibri" panose="020F0502020204030204" pitchFamily="34" charset="0"/>
              </a:rPr>
              <a:t> Font</a:t>
            </a:r>
            <a:r>
              <a:rPr lang="en-GB" b="1" dirty="0">
                <a:latin typeface="Calibri" panose="020F0502020204030204" pitchFamily="34" charset="0"/>
              </a:rPr>
              <a:t>: </a:t>
            </a:r>
            <a:r>
              <a:rPr lang="en-GB" dirty="0">
                <a:latin typeface="Calibri" panose="020F0502020204030204" pitchFamily="34" charset="0"/>
              </a:rPr>
              <a:t>Arial Bold 18pt white  </a:t>
            </a:r>
            <a:r>
              <a:rPr lang="en-GB" b="1" baseline="0" dirty="0">
                <a:latin typeface="Calibri" panose="020F0502020204030204" pitchFamily="34" charset="0"/>
              </a:rPr>
              <a:t>Circle Text Description Font</a:t>
            </a:r>
            <a:r>
              <a:rPr lang="en-GB" b="1" dirty="0">
                <a:latin typeface="Calibri" panose="020F0502020204030204" pitchFamily="34" charset="0"/>
              </a:rPr>
              <a:t>: </a:t>
            </a:r>
            <a:r>
              <a:rPr lang="en-GB" dirty="0">
                <a:latin typeface="Calibri" panose="020F0502020204030204" pitchFamily="34" charset="0"/>
              </a:rPr>
              <a:t>Arial Bold 14pt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102</a:t>
            </a:fld>
            <a:endParaRPr lang="x-none"/>
          </a:p>
        </p:txBody>
      </p:sp>
    </p:spTree>
    <p:extLst>
      <p:ext uri="{BB962C8B-B14F-4D97-AF65-F5344CB8AC3E}">
        <p14:creationId xmlns:p14="http://schemas.microsoft.com/office/powerpoint/2010/main" val="9387249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smtClean="0">
                <a:latin typeface="Calibri" panose="020F0502020204030204" pitchFamily="34" charset="0"/>
              </a:rPr>
              <a:t>Graphic </a:t>
            </a:r>
            <a:r>
              <a:rPr lang="en-GB" b="1" baseline="0" dirty="0">
                <a:latin typeface="Calibri" panose="020F0502020204030204" pitchFamily="34" charset="0"/>
              </a:rPr>
              <a:t>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Chart Sections Text Font</a:t>
            </a:r>
            <a:r>
              <a:rPr lang="en-GB" b="1" dirty="0">
                <a:latin typeface="Calibri" panose="020F0502020204030204" pitchFamily="34" charset="0"/>
              </a:rPr>
              <a:t>: </a:t>
            </a:r>
            <a:r>
              <a:rPr lang="en-GB" dirty="0">
                <a:latin typeface="Calibri" panose="020F0502020204030204" pitchFamily="34" charset="0"/>
              </a:rPr>
              <a:t>Arial Bold 24pt white  </a:t>
            </a:r>
            <a:r>
              <a:rPr lang="en-GB" b="1" baseline="0" dirty="0">
                <a:latin typeface="Calibri" panose="020F0502020204030204" pitchFamily="34" charset="0"/>
              </a:rPr>
              <a:t>Chart Legend Text</a:t>
            </a:r>
            <a:r>
              <a:rPr lang="en-GB" b="1" dirty="0">
                <a:latin typeface="Calibri" panose="020F0502020204030204" pitchFamily="34" charset="0"/>
              </a:rPr>
              <a:t>: </a:t>
            </a:r>
            <a:r>
              <a:rPr lang="en-GB" dirty="0">
                <a:latin typeface="Calibri" panose="020F0502020204030204" pitchFamily="34" charset="0"/>
              </a:rPr>
              <a:t>Arial Bold 14pt (chart</a:t>
            </a:r>
            <a:r>
              <a:rPr lang="en-GB" baseline="0" dirty="0">
                <a:latin typeface="Calibri" panose="020F0502020204030204" pitchFamily="34" charset="0"/>
              </a:rPr>
              <a:t> colour defaults)</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103</a:t>
            </a:fld>
            <a:endParaRPr lang="x-none"/>
          </a:p>
        </p:txBody>
      </p:sp>
    </p:spTree>
    <p:extLst>
      <p:ext uri="{BB962C8B-B14F-4D97-AF65-F5344CB8AC3E}">
        <p14:creationId xmlns:p14="http://schemas.microsoft.com/office/powerpoint/2010/main" val="6261757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Graphic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Graphic Sections Text Font</a:t>
            </a:r>
            <a:r>
              <a:rPr lang="en-GB" b="1" dirty="0">
                <a:latin typeface="Calibri" panose="020F0502020204030204" pitchFamily="34" charset="0"/>
              </a:rPr>
              <a:t>: </a:t>
            </a:r>
            <a:r>
              <a:rPr lang="en-GB" dirty="0">
                <a:latin typeface="Calibri" panose="020F0502020204030204" pitchFamily="34" charset="0"/>
              </a:rPr>
              <a:t>Arial Bold 16pt white</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104</a:t>
            </a:fld>
            <a:endParaRPr lang="x-none"/>
          </a:p>
        </p:txBody>
      </p:sp>
    </p:spTree>
    <p:extLst>
      <p:ext uri="{BB962C8B-B14F-4D97-AF65-F5344CB8AC3E}">
        <p14:creationId xmlns:p14="http://schemas.microsoft.com/office/powerpoint/2010/main" val="40707262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Graphic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Graphic Sections Text Font</a:t>
            </a:r>
            <a:r>
              <a:rPr lang="en-GB" b="1" dirty="0">
                <a:latin typeface="Calibri" panose="020F0502020204030204" pitchFamily="34" charset="0"/>
              </a:rPr>
              <a:t>: </a:t>
            </a:r>
            <a:r>
              <a:rPr lang="en-GB" dirty="0">
                <a:latin typeface="Calibri" panose="020F0502020204030204" pitchFamily="34" charset="0"/>
              </a:rPr>
              <a:t>Arial Bold 16pt white</a:t>
            </a:r>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105</a:t>
            </a:fld>
            <a:endParaRPr lang="x-none"/>
          </a:p>
        </p:txBody>
      </p:sp>
    </p:spTree>
    <p:extLst>
      <p:ext uri="{BB962C8B-B14F-4D97-AF65-F5344CB8AC3E}">
        <p14:creationId xmlns:p14="http://schemas.microsoft.com/office/powerpoint/2010/main" val="24024849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Org Chart Body Text</a:t>
            </a:r>
            <a:r>
              <a:rPr lang="en-GB" b="1" dirty="0">
                <a:latin typeface="Calibri" panose="020F0502020204030204" pitchFamily="34" charset="0"/>
              </a:rPr>
              <a:t>: </a:t>
            </a:r>
            <a:r>
              <a:rPr lang="en-GB" dirty="0">
                <a:latin typeface="Calibri" panose="020F0502020204030204" pitchFamily="34" charset="0"/>
              </a:rPr>
              <a:t>Arial</a:t>
            </a:r>
            <a:r>
              <a:rPr lang="en-GB" baseline="0" dirty="0">
                <a:latin typeface="Calibri" panose="020F0502020204030204" pitchFamily="34" charset="0"/>
              </a:rPr>
              <a:t> </a:t>
            </a:r>
            <a:r>
              <a:rPr lang="en-GB" dirty="0">
                <a:latin typeface="Calibri" panose="020F0502020204030204" pitchFamily="34" charset="0"/>
              </a:rPr>
              <a:t>18pt black </a:t>
            </a:r>
            <a:endParaRPr lang="en-GB" baseline="0" dirty="0">
              <a:latin typeface="Calibri" panose="020F0502020204030204" pitchFamily="34"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Org Chart Boxes Text Font</a:t>
            </a:r>
            <a:r>
              <a:rPr lang="en-GB" b="1" dirty="0">
                <a:latin typeface="Calibri" panose="020F0502020204030204" pitchFamily="34" charset="0"/>
              </a:rPr>
              <a:t>: </a:t>
            </a:r>
            <a:r>
              <a:rPr lang="en-GB" dirty="0">
                <a:latin typeface="Calibri" panose="020F0502020204030204" pitchFamily="34" charset="0"/>
              </a:rPr>
              <a:t>Arial 10pt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106</a:t>
            </a:fld>
            <a:endParaRPr lang="x-none"/>
          </a:p>
        </p:txBody>
      </p:sp>
    </p:spTree>
    <p:extLst>
      <p:ext uri="{BB962C8B-B14F-4D97-AF65-F5344CB8AC3E}">
        <p14:creationId xmlns:p14="http://schemas.microsoft.com/office/powerpoint/2010/main" val="3111275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b="1" baseline="0" dirty="0">
                <a:latin typeface="Calibri" panose="020F0502020204030204" pitchFamily="34" charset="0"/>
              </a:rPr>
              <a:t>Title</a:t>
            </a:r>
            <a:r>
              <a:rPr lang="en-GB" b="1" dirty="0">
                <a:latin typeface="Calibri" panose="020F0502020204030204" pitchFamily="34" charset="0"/>
              </a:rPr>
              <a:t> Font: </a:t>
            </a:r>
            <a:r>
              <a:rPr lang="en-GB" dirty="0">
                <a:latin typeface="Calibri" panose="020F0502020204030204" pitchFamily="34" charset="0"/>
              </a:rPr>
              <a:t>Arial bold 24pt KN</a:t>
            </a:r>
            <a:r>
              <a:rPr lang="en-GB" baseline="0" dirty="0">
                <a:latin typeface="Calibri" panose="020F0502020204030204" pitchFamily="34" charset="0"/>
              </a:rPr>
              <a:t> Dark blue   </a:t>
            </a:r>
            <a:r>
              <a:rPr lang="en-GB" b="1" baseline="0" dirty="0">
                <a:latin typeface="Calibri" panose="020F0502020204030204" pitchFamily="34" charset="0"/>
              </a:rPr>
              <a:t>Org Chart Boxes Text Font</a:t>
            </a:r>
            <a:r>
              <a:rPr lang="en-GB" b="1" dirty="0">
                <a:latin typeface="Calibri" panose="020F0502020204030204" pitchFamily="34" charset="0"/>
              </a:rPr>
              <a:t>: </a:t>
            </a:r>
            <a:r>
              <a:rPr lang="en-GB" dirty="0">
                <a:latin typeface="Calibri" panose="020F0502020204030204" pitchFamily="34" charset="0"/>
              </a:rPr>
              <a:t>Arial 10pt white</a:t>
            </a:r>
            <a:endParaRPr lang="en-US" dirty="0"/>
          </a:p>
          <a:p>
            <a:endParaRPr lang="en-US" dirty="0"/>
          </a:p>
        </p:txBody>
      </p:sp>
      <p:sp>
        <p:nvSpPr>
          <p:cNvPr id="4" name="Slide Number Placeholder 3"/>
          <p:cNvSpPr>
            <a:spLocks noGrp="1"/>
          </p:cNvSpPr>
          <p:nvPr>
            <p:ph type="sldNum" sz="quarter" idx="10"/>
          </p:nvPr>
        </p:nvSpPr>
        <p:spPr/>
        <p:txBody>
          <a:bodyPr/>
          <a:lstStyle/>
          <a:p>
            <a:fld id="{4FBA0A77-9B01-C145-A2C6-946331995F8E}" type="slidenum">
              <a:rPr lang="x-none" smtClean="0"/>
              <a:t>107</a:t>
            </a:fld>
            <a:endParaRPr lang="x-none"/>
          </a:p>
        </p:txBody>
      </p:sp>
    </p:spTree>
    <p:extLst>
      <p:ext uri="{BB962C8B-B14F-4D97-AF65-F5344CB8AC3E}">
        <p14:creationId xmlns:p14="http://schemas.microsoft.com/office/powerpoint/2010/main" val="2024937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_white_background">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8847138" y="566738"/>
            <a:ext cx="2773362" cy="555625"/>
          </a:xfrm>
          <a:custGeom>
            <a:avLst/>
            <a:gdLst>
              <a:gd name="T0" fmla="*/ 3141 w 3494"/>
              <a:gd name="T1" fmla="*/ 205 h 700"/>
              <a:gd name="T2" fmla="*/ 3176 w 3494"/>
              <a:gd name="T3" fmla="*/ 239 h 700"/>
              <a:gd name="T4" fmla="*/ 3134 w 3494"/>
              <a:gd name="T5" fmla="*/ 274 h 700"/>
              <a:gd name="T6" fmla="*/ 2916 w 3494"/>
              <a:gd name="T7" fmla="*/ 617 h 700"/>
              <a:gd name="T8" fmla="*/ 3049 w 3494"/>
              <a:gd name="T9" fmla="*/ 687 h 700"/>
              <a:gd name="T10" fmla="*/ 3188 w 3494"/>
              <a:gd name="T11" fmla="*/ 697 h 700"/>
              <a:gd name="T12" fmla="*/ 3331 w 3494"/>
              <a:gd name="T13" fmla="*/ 644 h 700"/>
              <a:gd name="T14" fmla="*/ 3235 w 3494"/>
              <a:gd name="T15" fmla="*/ 625 h 700"/>
              <a:gd name="T16" fmla="*/ 3184 w 3494"/>
              <a:gd name="T17" fmla="*/ 306 h 700"/>
              <a:gd name="T18" fmla="*/ 3220 w 3494"/>
              <a:gd name="T19" fmla="*/ 224 h 700"/>
              <a:gd name="T20" fmla="*/ 3173 w 3494"/>
              <a:gd name="T21" fmla="*/ 167 h 700"/>
              <a:gd name="T22" fmla="*/ 3103 w 3494"/>
              <a:gd name="T23" fmla="*/ 171 h 700"/>
              <a:gd name="T24" fmla="*/ 3061 w 3494"/>
              <a:gd name="T25" fmla="*/ 232 h 700"/>
              <a:gd name="T26" fmla="*/ 3111 w 3494"/>
              <a:gd name="T27" fmla="*/ 310 h 700"/>
              <a:gd name="T28" fmla="*/ 3029 w 3494"/>
              <a:gd name="T29" fmla="*/ 617 h 700"/>
              <a:gd name="T30" fmla="*/ 2794 w 3494"/>
              <a:gd name="T31" fmla="*/ 294 h 700"/>
              <a:gd name="T32" fmla="*/ 2859 w 3494"/>
              <a:gd name="T33" fmla="*/ 140 h 700"/>
              <a:gd name="T34" fmla="*/ 2989 w 3494"/>
              <a:gd name="T35" fmla="*/ 34 h 700"/>
              <a:gd name="T36" fmla="*/ 3142 w 3494"/>
              <a:gd name="T37" fmla="*/ 0 h 700"/>
              <a:gd name="T38" fmla="*/ 3309 w 3494"/>
              <a:gd name="T39" fmla="*/ 42 h 700"/>
              <a:gd name="T40" fmla="*/ 3434 w 3494"/>
              <a:gd name="T41" fmla="*/ 152 h 700"/>
              <a:gd name="T42" fmla="*/ 3492 w 3494"/>
              <a:gd name="T43" fmla="*/ 311 h 700"/>
              <a:gd name="T44" fmla="*/ 3477 w 3494"/>
              <a:gd name="T45" fmla="*/ 456 h 700"/>
              <a:gd name="T46" fmla="*/ 3363 w 3494"/>
              <a:gd name="T47" fmla="*/ 530 h 700"/>
              <a:gd name="T48" fmla="*/ 3428 w 3494"/>
              <a:gd name="T49" fmla="*/ 347 h 700"/>
              <a:gd name="T50" fmla="*/ 3393 w 3494"/>
              <a:gd name="T51" fmla="*/ 210 h 700"/>
              <a:gd name="T52" fmla="*/ 3302 w 3494"/>
              <a:gd name="T53" fmla="*/ 108 h 700"/>
              <a:gd name="T54" fmla="*/ 3171 w 3494"/>
              <a:gd name="T55" fmla="*/ 61 h 700"/>
              <a:gd name="T56" fmla="*/ 3044 w 3494"/>
              <a:gd name="T57" fmla="*/ 77 h 700"/>
              <a:gd name="T58" fmla="*/ 2930 w 3494"/>
              <a:gd name="T59" fmla="*/ 155 h 700"/>
              <a:gd name="T60" fmla="*/ 2865 w 3494"/>
              <a:gd name="T61" fmla="*/ 276 h 700"/>
              <a:gd name="T62" fmla="*/ 2872 w 3494"/>
              <a:gd name="T63" fmla="*/ 444 h 700"/>
              <a:gd name="T64" fmla="*/ 2839 w 3494"/>
              <a:gd name="T65" fmla="*/ 526 h 700"/>
              <a:gd name="T66" fmla="*/ 2790 w 3494"/>
              <a:gd name="T67" fmla="*/ 380 h 700"/>
              <a:gd name="T68" fmla="*/ 2488 w 3494"/>
              <a:gd name="T69" fmla="*/ 457 h 700"/>
              <a:gd name="T70" fmla="*/ 2439 w 3494"/>
              <a:gd name="T71" fmla="*/ 288 h 700"/>
              <a:gd name="T72" fmla="*/ 2047 w 3494"/>
              <a:gd name="T73" fmla="*/ 292 h 700"/>
              <a:gd name="T74" fmla="*/ 2130 w 3494"/>
              <a:gd name="T75" fmla="*/ 234 h 700"/>
              <a:gd name="T76" fmla="*/ 2210 w 3494"/>
              <a:gd name="T77" fmla="*/ 258 h 700"/>
              <a:gd name="T78" fmla="*/ 2177 w 3494"/>
              <a:gd name="T79" fmla="*/ 301 h 700"/>
              <a:gd name="T80" fmla="*/ 2131 w 3494"/>
              <a:gd name="T81" fmla="*/ 283 h 700"/>
              <a:gd name="T82" fmla="*/ 2093 w 3494"/>
              <a:gd name="T83" fmla="*/ 349 h 700"/>
              <a:gd name="T84" fmla="*/ 2140 w 3494"/>
              <a:gd name="T85" fmla="*/ 417 h 700"/>
              <a:gd name="T86" fmla="*/ 2237 w 3494"/>
              <a:gd name="T87" fmla="*/ 336 h 700"/>
              <a:gd name="T88" fmla="*/ 2149 w 3494"/>
              <a:gd name="T89" fmla="*/ 465 h 700"/>
              <a:gd name="T90" fmla="*/ 2058 w 3494"/>
              <a:gd name="T91" fmla="*/ 426 h 700"/>
              <a:gd name="T92" fmla="*/ 1911 w 3494"/>
              <a:gd name="T93" fmla="*/ 297 h 700"/>
              <a:gd name="T94" fmla="*/ 1880 w 3494"/>
              <a:gd name="T95" fmla="*/ 240 h 700"/>
              <a:gd name="T96" fmla="*/ 1638 w 3494"/>
              <a:gd name="T97" fmla="*/ 240 h 700"/>
              <a:gd name="T98" fmla="*/ 1541 w 3494"/>
              <a:gd name="T99" fmla="*/ 370 h 700"/>
              <a:gd name="T100" fmla="*/ 1202 w 3494"/>
              <a:gd name="T101" fmla="*/ 370 h 700"/>
              <a:gd name="T102" fmla="*/ 958 w 3494"/>
              <a:gd name="T103" fmla="*/ 457 h 700"/>
              <a:gd name="T104" fmla="*/ 659 w 3494"/>
              <a:gd name="T105" fmla="*/ 457 h 700"/>
              <a:gd name="T106" fmla="*/ 716 w 3494"/>
              <a:gd name="T107" fmla="*/ 240 h 700"/>
              <a:gd name="T108" fmla="*/ 509 w 3494"/>
              <a:gd name="T109" fmla="*/ 325 h 700"/>
              <a:gd name="T110" fmla="*/ 219 w 3494"/>
              <a:gd name="T111" fmla="*/ 404 h 700"/>
              <a:gd name="T112" fmla="*/ 282 w 3494"/>
              <a:gd name="T113" fmla="*/ 463 h 700"/>
              <a:gd name="T114" fmla="*/ 362 w 3494"/>
              <a:gd name="T115" fmla="*/ 453 h 700"/>
              <a:gd name="T116" fmla="*/ 405 w 3494"/>
              <a:gd name="T117" fmla="*/ 368 h 700"/>
              <a:gd name="T118" fmla="*/ 325 w 3494"/>
              <a:gd name="T119" fmla="*/ 413 h 700"/>
              <a:gd name="T120" fmla="*/ 274 w 3494"/>
              <a:gd name="T121" fmla="*/ 385 h 700"/>
              <a:gd name="T122" fmla="*/ 194 w 3494"/>
              <a:gd name="T123" fmla="*/ 45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4" h="700">
                <a:moveTo>
                  <a:pt x="3106" y="239"/>
                </a:moveTo>
                <a:lnTo>
                  <a:pt x="3106" y="239"/>
                </a:lnTo>
                <a:lnTo>
                  <a:pt x="3107" y="232"/>
                </a:lnTo>
                <a:lnTo>
                  <a:pt x="3109" y="225"/>
                </a:lnTo>
                <a:lnTo>
                  <a:pt x="3113" y="220"/>
                </a:lnTo>
                <a:lnTo>
                  <a:pt x="3117" y="215"/>
                </a:lnTo>
                <a:lnTo>
                  <a:pt x="3122" y="210"/>
                </a:lnTo>
                <a:lnTo>
                  <a:pt x="3128" y="207"/>
                </a:lnTo>
                <a:lnTo>
                  <a:pt x="3134" y="205"/>
                </a:lnTo>
                <a:lnTo>
                  <a:pt x="3141" y="205"/>
                </a:lnTo>
                <a:lnTo>
                  <a:pt x="3141" y="205"/>
                </a:lnTo>
                <a:lnTo>
                  <a:pt x="3148" y="205"/>
                </a:lnTo>
                <a:lnTo>
                  <a:pt x="3155" y="207"/>
                </a:lnTo>
                <a:lnTo>
                  <a:pt x="3161" y="210"/>
                </a:lnTo>
                <a:lnTo>
                  <a:pt x="3166" y="215"/>
                </a:lnTo>
                <a:lnTo>
                  <a:pt x="3171" y="220"/>
                </a:lnTo>
                <a:lnTo>
                  <a:pt x="3174" y="225"/>
                </a:lnTo>
                <a:lnTo>
                  <a:pt x="3176" y="232"/>
                </a:lnTo>
                <a:lnTo>
                  <a:pt x="3176" y="239"/>
                </a:lnTo>
                <a:lnTo>
                  <a:pt x="3176" y="239"/>
                </a:lnTo>
                <a:lnTo>
                  <a:pt x="3176" y="247"/>
                </a:lnTo>
                <a:lnTo>
                  <a:pt x="3174" y="253"/>
                </a:lnTo>
                <a:lnTo>
                  <a:pt x="3171" y="260"/>
                </a:lnTo>
                <a:lnTo>
                  <a:pt x="3166" y="264"/>
                </a:lnTo>
                <a:lnTo>
                  <a:pt x="3161" y="268"/>
                </a:lnTo>
                <a:lnTo>
                  <a:pt x="3155" y="272"/>
                </a:lnTo>
                <a:lnTo>
                  <a:pt x="3148" y="274"/>
                </a:lnTo>
                <a:lnTo>
                  <a:pt x="3141" y="275"/>
                </a:lnTo>
                <a:lnTo>
                  <a:pt x="3141" y="275"/>
                </a:lnTo>
                <a:lnTo>
                  <a:pt x="3134" y="274"/>
                </a:lnTo>
                <a:lnTo>
                  <a:pt x="3128" y="272"/>
                </a:lnTo>
                <a:lnTo>
                  <a:pt x="3122" y="268"/>
                </a:lnTo>
                <a:lnTo>
                  <a:pt x="3117" y="264"/>
                </a:lnTo>
                <a:lnTo>
                  <a:pt x="3113" y="260"/>
                </a:lnTo>
                <a:lnTo>
                  <a:pt x="3109" y="253"/>
                </a:lnTo>
                <a:lnTo>
                  <a:pt x="3107" y="247"/>
                </a:lnTo>
                <a:lnTo>
                  <a:pt x="3106" y="239"/>
                </a:lnTo>
                <a:lnTo>
                  <a:pt x="3106" y="239"/>
                </a:lnTo>
                <a:close/>
                <a:moveTo>
                  <a:pt x="2916" y="617"/>
                </a:moveTo>
                <a:lnTo>
                  <a:pt x="2916" y="617"/>
                </a:lnTo>
                <a:lnTo>
                  <a:pt x="2928" y="627"/>
                </a:lnTo>
                <a:lnTo>
                  <a:pt x="2940" y="636"/>
                </a:lnTo>
                <a:lnTo>
                  <a:pt x="2953" y="644"/>
                </a:lnTo>
                <a:lnTo>
                  <a:pt x="2966" y="653"/>
                </a:lnTo>
                <a:lnTo>
                  <a:pt x="2978" y="660"/>
                </a:lnTo>
                <a:lnTo>
                  <a:pt x="2992" y="667"/>
                </a:lnTo>
                <a:lnTo>
                  <a:pt x="3006" y="673"/>
                </a:lnTo>
                <a:lnTo>
                  <a:pt x="3020" y="679"/>
                </a:lnTo>
                <a:lnTo>
                  <a:pt x="3034" y="683"/>
                </a:lnTo>
                <a:lnTo>
                  <a:pt x="3049" y="687"/>
                </a:lnTo>
                <a:lnTo>
                  <a:pt x="3064" y="691"/>
                </a:lnTo>
                <a:lnTo>
                  <a:pt x="3079" y="695"/>
                </a:lnTo>
                <a:lnTo>
                  <a:pt x="3094" y="697"/>
                </a:lnTo>
                <a:lnTo>
                  <a:pt x="3111" y="698"/>
                </a:lnTo>
                <a:lnTo>
                  <a:pt x="3126" y="699"/>
                </a:lnTo>
                <a:lnTo>
                  <a:pt x="3142" y="700"/>
                </a:lnTo>
                <a:lnTo>
                  <a:pt x="3142" y="700"/>
                </a:lnTo>
                <a:lnTo>
                  <a:pt x="3157" y="699"/>
                </a:lnTo>
                <a:lnTo>
                  <a:pt x="3173" y="698"/>
                </a:lnTo>
                <a:lnTo>
                  <a:pt x="3188" y="697"/>
                </a:lnTo>
                <a:lnTo>
                  <a:pt x="3204" y="695"/>
                </a:lnTo>
                <a:lnTo>
                  <a:pt x="3219" y="691"/>
                </a:lnTo>
                <a:lnTo>
                  <a:pt x="3234" y="687"/>
                </a:lnTo>
                <a:lnTo>
                  <a:pt x="3248" y="683"/>
                </a:lnTo>
                <a:lnTo>
                  <a:pt x="3263" y="679"/>
                </a:lnTo>
                <a:lnTo>
                  <a:pt x="3277" y="673"/>
                </a:lnTo>
                <a:lnTo>
                  <a:pt x="3291" y="667"/>
                </a:lnTo>
                <a:lnTo>
                  <a:pt x="3305" y="660"/>
                </a:lnTo>
                <a:lnTo>
                  <a:pt x="3318" y="653"/>
                </a:lnTo>
                <a:lnTo>
                  <a:pt x="3331" y="644"/>
                </a:lnTo>
                <a:lnTo>
                  <a:pt x="3344" y="636"/>
                </a:lnTo>
                <a:lnTo>
                  <a:pt x="3355" y="627"/>
                </a:lnTo>
                <a:lnTo>
                  <a:pt x="3366" y="617"/>
                </a:lnTo>
                <a:lnTo>
                  <a:pt x="3323" y="571"/>
                </a:lnTo>
                <a:lnTo>
                  <a:pt x="3323" y="571"/>
                </a:lnTo>
                <a:lnTo>
                  <a:pt x="3307" y="585"/>
                </a:lnTo>
                <a:lnTo>
                  <a:pt x="3290" y="597"/>
                </a:lnTo>
                <a:lnTo>
                  <a:pt x="3273" y="608"/>
                </a:lnTo>
                <a:lnTo>
                  <a:pt x="3254" y="617"/>
                </a:lnTo>
                <a:lnTo>
                  <a:pt x="3235" y="625"/>
                </a:lnTo>
                <a:lnTo>
                  <a:pt x="3215" y="631"/>
                </a:lnTo>
                <a:lnTo>
                  <a:pt x="3194" y="637"/>
                </a:lnTo>
                <a:lnTo>
                  <a:pt x="3173" y="639"/>
                </a:lnTo>
                <a:lnTo>
                  <a:pt x="3173" y="393"/>
                </a:lnTo>
                <a:lnTo>
                  <a:pt x="3233" y="393"/>
                </a:lnTo>
                <a:lnTo>
                  <a:pt x="3233" y="347"/>
                </a:lnTo>
                <a:lnTo>
                  <a:pt x="3173" y="347"/>
                </a:lnTo>
                <a:lnTo>
                  <a:pt x="3173" y="310"/>
                </a:lnTo>
                <a:lnTo>
                  <a:pt x="3173" y="310"/>
                </a:lnTo>
                <a:lnTo>
                  <a:pt x="3184" y="306"/>
                </a:lnTo>
                <a:lnTo>
                  <a:pt x="3192" y="300"/>
                </a:lnTo>
                <a:lnTo>
                  <a:pt x="3201" y="292"/>
                </a:lnTo>
                <a:lnTo>
                  <a:pt x="3208" y="283"/>
                </a:lnTo>
                <a:lnTo>
                  <a:pt x="3214" y="275"/>
                </a:lnTo>
                <a:lnTo>
                  <a:pt x="3218" y="264"/>
                </a:lnTo>
                <a:lnTo>
                  <a:pt x="3221" y="252"/>
                </a:lnTo>
                <a:lnTo>
                  <a:pt x="3222" y="240"/>
                </a:lnTo>
                <a:lnTo>
                  <a:pt x="3222" y="240"/>
                </a:lnTo>
                <a:lnTo>
                  <a:pt x="3221" y="232"/>
                </a:lnTo>
                <a:lnTo>
                  <a:pt x="3220" y="224"/>
                </a:lnTo>
                <a:lnTo>
                  <a:pt x="3218" y="217"/>
                </a:lnTo>
                <a:lnTo>
                  <a:pt x="3216" y="209"/>
                </a:lnTo>
                <a:lnTo>
                  <a:pt x="3213" y="202"/>
                </a:lnTo>
                <a:lnTo>
                  <a:pt x="3208" y="195"/>
                </a:lnTo>
                <a:lnTo>
                  <a:pt x="3204" y="189"/>
                </a:lnTo>
                <a:lnTo>
                  <a:pt x="3199" y="184"/>
                </a:lnTo>
                <a:lnTo>
                  <a:pt x="3193" y="179"/>
                </a:lnTo>
                <a:lnTo>
                  <a:pt x="3187" y="174"/>
                </a:lnTo>
                <a:lnTo>
                  <a:pt x="3180" y="171"/>
                </a:lnTo>
                <a:lnTo>
                  <a:pt x="3173" y="167"/>
                </a:lnTo>
                <a:lnTo>
                  <a:pt x="3165" y="164"/>
                </a:lnTo>
                <a:lnTo>
                  <a:pt x="3158" y="162"/>
                </a:lnTo>
                <a:lnTo>
                  <a:pt x="3150" y="161"/>
                </a:lnTo>
                <a:lnTo>
                  <a:pt x="3142" y="161"/>
                </a:lnTo>
                <a:lnTo>
                  <a:pt x="3142" y="161"/>
                </a:lnTo>
                <a:lnTo>
                  <a:pt x="3133" y="161"/>
                </a:lnTo>
                <a:lnTo>
                  <a:pt x="3126" y="162"/>
                </a:lnTo>
                <a:lnTo>
                  <a:pt x="3118" y="164"/>
                </a:lnTo>
                <a:lnTo>
                  <a:pt x="3111" y="167"/>
                </a:lnTo>
                <a:lnTo>
                  <a:pt x="3103" y="171"/>
                </a:lnTo>
                <a:lnTo>
                  <a:pt x="3097" y="174"/>
                </a:lnTo>
                <a:lnTo>
                  <a:pt x="3090" y="179"/>
                </a:lnTo>
                <a:lnTo>
                  <a:pt x="3085" y="184"/>
                </a:lnTo>
                <a:lnTo>
                  <a:pt x="3079" y="189"/>
                </a:lnTo>
                <a:lnTo>
                  <a:pt x="3075" y="195"/>
                </a:lnTo>
                <a:lnTo>
                  <a:pt x="3071" y="202"/>
                </a:lnTo>
                <a:lnTo>
                  <a:pt x="3068" y="209"/>
                </a:lnTo>
                <a:lnTo>
                  <a:pt x="3064" y="217"/>
                </a:lnTo>
                <a:lnTo>
                  <a:pt x="3062" y="224"/>
                </a:lnTo>
                <a:lnTo>
                  <a:pt x="3061" y="232"/>
                </a:lnTo>
                <a:lnTo>
                  <a:pt x="3061" y="240"/>
                </a:lnTo>
                <a:lnTo>
                  <a:pt x="3061" y="240"/>
                </a:lnTo>
                <a:lnTo>
                  <a:pt x="3062" y="252"/>
                </a:lnTo>
                <a:lnTo>
                  <a:pt x="3064" y="264"/>
                </a:lnTo>
                <a:lnTo>
                  <a:pt x="3069" y="275"/>
                </a:lnTo>
                <a:lnTo>
                  <a:pt x="3075" y="283"/>
                </a:lnTo>
                <a:lnTo>
                  <a:pt x="3082" y="292"/>
                </a:lnTo>
                <a:lnTo>
                  <a:pt x="3090" y="300"/>
                </a:lnTo>
                <a:lnTo>
                  <a:pt x="3100" y="306"/>
                </a:lnTo>
                <a:lnTo>
                  <a:pt x="3111" y="310"/>
                </a:lnTo>
                <a:lnTo>
                  <a:pt x="3111" y="347"/>
                </a:lnTo>
                <a:lnTo>
                  <a:pt x="3050" y="347"/>
                </a:lnTo>
                <a:lnTo>
                  <a:pt x="3050" y="393"/>
                </a:lnTo>
                <a:lnTo>
                  <a:pt x="3111" y="393"/>
                </a:lnTo>
                <a:lnTo>
                  <a:pt x="3111" y="639"/>
                </a:lnTo>
                <a:lnTo>
                  <a:pt x="3111" y="639"/>
                </a:lnTo>
                <a:lnTo>
                  <a:pt x="3089" y="637"/>
                </a:lnTo>
                <a:lnTo>
                  <a:pt x="3069" y="631"/>
                </a:lnTo>
                <a:lnTo>
                  <a:pt x="3048" y="625"/>
                </a:lnTo>
                <a:lnTo>
                  <a:pt x="3029" y="617"/>
                </a:lnTo>
                <a:lnTo>
                  <a:pt x="3011" y="608"/>
                </a:lnTo>
                <a:lnTo>
                  <a:pt x="2992" y="597"/>
                </a:lnTo>
                <a:lnTo>
                  <a:pt x="2976" y="585"/>
                </a:lnTo>
                <a:lnTo>
                  <a:pt x="2960" y="571"/>
                </a:lnTo>
                <a:lnTo>
                  <a:pt x="2916" y="617"/>
                </a:lnTo>
                <a:close/>
                <a:moveTo>
                  <a:pt x="2789" y="347"/>
                </a:moveTo>
                <a:lnTo>
                  <a:pt x="2789" y="347"/>
                </a:lnTo>
                <a:lnTo>
                  <a:pt x="2789" y="330"/>
                </a:lnTo>
                <a:lnTo>
                  <a:pt x="2792" y="311"/>
                </a:lnTo>
                <a:lnTo>
                  <a:pt x="2794" y="294"/>
                </a:lnTo>
                <a:lnTo>
                  <a:pt x="2797" y="277"/>
                </a:lnTo>
                <a:lnTo>
                  <a:pt x="2800" y="261"/>
                </a:lnTo>
                <a:lnTo>
                  <a:pt x="2806" y="244"/>
                </a:lnTo>
                <a:lnTo>
                  <a:pt x="2811" y="228"/>
                </a:lnTo>
                <a:lnTo>
                  <a:pt x="2817" y="212"/>
                </a:lnTo>
                <a:lnTo>
                  <a:pt x="2824" y="196"/>
                </a:lnTo>
                <a:lnTo>
                  <a:pt x="2832" y="181"/>
                </a:lnTo>
                <a:lnTo>
                  <a:pt x="2840" y="167"/>
                </a:lnTo>
                <a:lnTo>
                  <a:pt x="2850" y="152"/>
                </a:lnTo>
                <a:lnTo>
                  <a:pt x="2859" y="140"/>
                </a:lnTo>
                <a:lnTo>
                  <a:pt x="2870" y="127"/>
                </a:lnTo>
                <a:lnTo>
                  <a:pt x="2881" y="114"/>
                </a:lnTo>
                <a:lnTo>
                  <a:pt x="2893" y="101"/>
                </a:lnTo>
                <a:lnTo>
                  <a:pt x="2905" y="90"/>
                </a:lnTo>
                <a:lnTo>
                  <a:pt x="2917" y="79"/>
                </a:lnTo>
                <a:lnTo>
                  <a:pt x="2931" y="69"/>
                </a:lnTo>
                <a:lnTo>
                  <a:pt x="2945" y="59"/>
                </a:lnTo>
                <a:lnTo>
                  <a:pt x="2959" y="49"/>
                </a:lnTo>
                <a:lnTo>
                  <a:pt x="2974" y="42"/>
                </a:lnTo>
                <a:lnTo>
                  <a:pt x="2989" y="34"/>
                </a:lnTo>
                <a:lnTo>
                  <a:pt x="3004" y="27"/>
                </a:lnTo>
                <a:lnTo>
                  <a:pt x="3020" y="20"/>
                </a:lnTo>
                <a:lnTo>
                  <a:pt x="3038" y="15"/>
                </a:lnTo>
                <a:lnTo>
                  <a:pt x="3054" y="11"/>
                </a:lnTo>
                <a:lnTo>
                  <a:pt x="3071" y="6"/>
                </a:lnTo>
                <a:lnTo>
                  <a:pt x="3088" y="3"/>
                </a:lnTo>
                <a:lnTo>
                  <a:pt x="3105" y="1"/>
                </a:lnTo>
                <a:lnTo>
                  <a:pt x="3123" y="0"/>
                </a:lnTo>
                <a:lnTo>
                  <a:pt x="3142" y="0"/>
                </a:lnTo>
                <a:lnTo>
                  <a:pt x="3142" y="0"/>
                </a:lnTo>
                <a:lnTo>
                  <a:pt x="3160" y="0"/>
                </a:lnTo>
                <a:lnTo>
                  <a:pt x="3177" y="1"/>
                </a:lnTo>
                <a:lnTo>
                  <a:pt x="3195" y="3"/>
                </a:lnTo>
                <a:lnTo>
                  <a:pt x="3213" y="6"/>
                </a:lnTo>
                <a:lnTo>
                  <a:pt x="3230" y="11"/>
                </a:lnTo>
                <a:lnTo>
                  <a:pt x="3246" y="15"/>
                </a:lnTo>
                <a:lnTo>
                  <a:pt x="3262" y="20"/>
                </a:lnTo>
                <a:lnTo>
                  <a:pt x="3278" y="27"/>
                </a:lnTo>
                <a:lnTo>
                  <a:pt x="3294" y="34"/>
                </a:lnTo>
                <a:lnTo>
                  <a:pt x="3309" y="42"/>
                </a:lnTo>
                <a:lnTo>
                  <a:pt x="3324" y="49"/>
                </a:lnTo>
                <a:lnTo>
                  <a:pt x="3338" y="59"/>
                </a:lnTo>
                <a:lnTo>
                  <a:pt x="3352" y="69"/>
                </a:lnTo>
                <a:lnTo>
                  <a:pt x="3365" y="79"/>
                </a:lnTo>
                <a:lnTo>
                  <a:pt x="3378" y="90"/>
                </a:lnTo>
                <a:lnTo>
                  <a:pt x="3391" y="101"/>
                </a:lnTo>
                <a:lnTo>
                  <a:pt x="3403" y="114"/>
                </a:lnTo>
                <a:lnTo>
                  <a:pt x="3413" y="127"/>
                </a:lnTo>
                <a:lnTo>
                  <a:pt x="3424" y="140"/>
                </a:lnTo>
                <a:lnTo>
                  <a:pt x="3434" y="152"/>
                </a:lnTo>
                <a:lnTo>
                  <a:pt x="3442" y="167"/>
                </a:lnTo>
                <a:lnTo>
                  <a:pt x="3451" y="181"/>
                </a:lnTo>
                <a:lnTo>
                  <a:pt x="3459" y="196"/>
                </a:lnTo>
                <a:lnTo>
                  <a:pt x="3466" y="212"/>
                </a:lnTo>
                <a:lnTo>
                  <a:pt x="3473" y="228"/>
                </a:lnTo>
                <a:lnTo>
                  <a:pt x="3478" y="244"/>
                </a:lnTo>
                <a:lnTo>
                  <a:pt x="3483" y="261"/>
                </a:lnTo>
                <a:lnTo>
                  <a:pt x="3486" y="277"/>
                </a:lnTo>
                <a:lnTo>
                  <a:pt x="3490" y="294"/>
                </a:lnTo>
                <a:lnTo>
                  <a:pt x="3492" y="311"/>
                </a:lnTo>
                <a:lnTo>
                  <a:pt x="3493" y="330"/>
                </a:lnTo>
                <a:lnTo>
                  <a:pt x="3494" y="347"/>
                </a:lnTo>
                <a:lnTo>
                  <a:pt x="3494" y="347"/>
                </a:lnTo>
                <a:lnTo>
                  <a:pt x="3494" y="364"/>
                </a:lnTo>
                <a:lnTo>
                  <a:pt x="3493" y="380"/>
                </a:lnTo>
                <a:lnTo>
                  <a:pt x="3491" y="395"/>
                </a:lnTo>
                <a:lnTo>
                  <a:pt x="3488" y="411"/>
                </a:lnTo>
                <a:lnTo>
                  <a:pt x="3484" y="426"/>
                </a:lnTo>
                <a:lnTo>
                  <a:pt x="3481" y="441"/>
                </a:lnTo>
                <a:lnTo>
                  <a:pt x="3477" y="456"/>
                </a:lnTo>
                <a:lnTo>
                  <a:pt x="3471" y="471"/>
                </a:lnTo>
                <a:lnTo>
                  <a:pt x="3465" y="485"/>
                </a:lnTo>
                <a:lnTo>
                  <a:pt x="3459" y="499"/>
                </a:lnTo>
                <a:lnTo>
                  <a:pt x="3452" y="513"/>
                </a:lnTo>
                <a:lnTo>
                  <a:pt x="3445" y="526"/>
                </a:lnTo>
                <a:lnTo>
                  <a:pt x="3436" y="539"/>
                </a:lnTo>
                <a:lnTo>
                  <a:pt x="3427" y="552"/>
                </a:lnTo>
                <a:lnTo>
                  <a:pt x="3419" y="565"/>
                </a:lnTo>
                <a:lnTo>
                  <a:pt x="3408" y="577"/>
                </a:lnTo>
                <a:lnTo>
                  <a:pt x="3363" y="530"/>
                </a:lnTo>
                <a:lnTo>
                  <a:pt x="3363" y="530"/>
                </a:lnTo>
                <a:lnTo>
                  <a:pt x="3378" y="511"/>
                </a:lnTo>
                <a:lnTo>
                  <a:pt x="3391" y="490"/>
                </a:lnTo>
                <a:lnTo>
                  <a:pt x="3402" y="468"/>
                </a:lnTo>
                <a:lnTo>
                  <a:pt x="3411" y="444"/>
                </a:lnTo>
                <a:lnTo>
                  <a:pt x="3419" y="421"/>
                </a:lnTo>
                <a:lnTo>
                  <a:pt x="3424" y="397"/>
                </a:lnTo>
                <a:lnTo>
                  <a:pt x="3427" y="373"/>
                </a:lnTo>
                <a:lnTo>
                  <a:pt x="3428" y="347"/>
                </a:lnTo>
                <a:lnTo>
                  <a:pt x="3428" y="347"/>
                </a:lnTo>
                <a:lnTo>
                  <a:pt x="3427" y="333"/>
                </a:lnTo>
                <a:lnTo>
                  <a:pt x="3426" y="318"/>
                </a:lnTo>
                <a:lnTo>
                  <a:pt x="3425" y="304"/>
                </a:lnTo>
                <a:lnTo>
                  <a:pt x="3422" y="290"/>
                </a:lnTo>
                <a:lnTo>
                  <a:pt x="3419" y="276"/>
                </a:lnTo>
                <a:lnTo>
                  <a:pt x="3416" y="262"/>
                </a:lnTo>
                <a:lnTo>
                  <a:pt x="3410" y="249"/>
                </a:lnTo>
                <a:lnTo>
                  <a:pt x="3406" y="236"/>
                </a:lnTo>
                <a:lnTo>
                  <a:pt x="3399" y="223"/>
                </a:lnTo>
                <a:lnTo>
                  <a:pt x="3393" y="210"/>
                </a:lnTo>
                <a:lnTo>
                  <a:pt x="3387" y="199"/>
                </a:lnTo>
                <a:lnTo>
                  <a:pt x="3379" y="187"/>
                </a:lnTo>
                <a:lnTo>
                  <a:pt x="3370" y="176"/>
                </a:lnTo>
                <a:lnTo>
                  <a:pt x="3362" y="164"/>
                </a:lnTo>
                <a:lnTo>
                  <a:pt x="3353" y="155"/>
                </a:lnTo>
                <a:lnTo>
                  <a:pt x="3344" y="144"/>
                </a:lnTo>
                <a:lnTo>
                  <a:pt x="3334" y="134"/>
                </a:lnTo>
                <a:lnTo>
                  <a:pt x="3323" y="126"/>
                </a:lnTo>
                <a:lnTo>
                  <a:pt x="3312" y="117"/>
                </a:lnTo>
                <a:lnTo>
                  <a:pt x="3302" y="108"/>
                </a:lnTo>
                <a:lnTo>
                  <a:pt x="3290" y="101"/>
                </a:lnTo>
                <a:lnTo>
                  <a:pt x="3278" y="94"/>
                </a:lnTo>
                <a:lnTo>
                  <a:pt x="3265" y="88"/>
                </a:lnTo>
                <a:lnTo>
                  <a:pt x="3252" y="82"/>
                </a:lnTo>
                <a:lnTo>
                  <a:pt x="3239" y="77"/>
                </a:lnTo>
                <a:lnTo>
                  <a:pt x="3227" y="72"/>
                </a:lnTo>
                <a:lnTo>
                  <a:pt x="3213" y="69"/>
                </a:lnTo>
                <a:lnTo>
                  <a:pt x="3199" y="65"/>
                </a:lnTo>
                <a:lnTo>
                  <a:pt x="3185" y="62"/>
                </a:lnTo>
                <a:lnTo>
                  <a:pt x="3171" y="61"/>
                </a:lnTo>
                <a:lnTo>
                  <a:pt x="3157" y="60"/>
                </a:lnTo>
                <a:lnTo>
                  <a:pt x="3142" y="59"/>
                </a:lnTo>
                <a:lnTo>
                  <a:pt x="3142" y="59"/>
                </a:lnTo>
                <a:lnTo>
                  <a:pt x="3127" y="60"/>
                </a:lnTo>
                <a:lnTo>
                  <a:pt x="3113" y="61"/>
                </a:lnTo>
                <a:lnTo>
                  <a:pt x="3099" y="62"/>
                </a:lnTo>
                <a:lnTo>
                  <a:pt x="3084" y="65"/>
                </a:lnTo>
                <a:lnTo>
                  <a:pt x="3071" y="69"/>
                </a:lnTo>
                <a:lnTo>
                  <a:pt x="3057" y="72"/>
                </a:lnTo>
                <a:lnTo>
                  <a:pt x="3044" y="77"/>
                </a:lnTo>
                <a:lnTo>
                  <a:pt x="3030" y="82"/>
                </a:lnTo>
                <a:lnTo>
                  <a:pt x="3018" y="88"/>
                </a:lnTo>
                <a:lnTo>
                  <a:pt x="3005" y="94"/>
                </a:lnTo>
                <a:lnTo>
                  <a:pt x="2993" y="101"/>
                </a:lnTo>
                <a:lnTo>
                  <a:pt x="2982" y="108"/>
                </a:lnTo>
                <a:lnTo>
                  <a:pt x="2971" y="117"/>
                </a:lnTo>
                <a:lnTo>
                  <a:pt x="2960" y="126"/>
                </a:lnTo>
                <a:lnTo>
                  <a:pt x="2949" y="134"/>
                </a:lnTo>
                <a:lnTo>
                  <a:pt x="2940" y="144"/>
                </a:lnTo>
                <a:lnTo>
                  <a:pt x="2930" y="155"/>
                </a:lnTo>
                <a:lnTo>
                  <a:pt x="2920" y="164"/>
                </a:lnTo>
                <a:lnTo>
                  <a:pt x="2912" y="176"/>
                </a:lnTo>
                <a:lnTo>
                  <a:pt x="2904" y="187"/>
                </a:lnTo>
                <a:lnTo>
                  <a:pt x="2897" y="199"/>
                </a:lnTo>
                <a:lnTo>
                  <a:pt x="2890" y="210"/>
                </a:lnTo>
                <a:lnTo>
                  <a:pt x="2884" y="223"/>
                </a:lnTo>
                <a:lnTo>
                  <a:pt x="2877" y="236"/>
                </a:lnTo>
                <a:lnTo>
                  <a:pt x="2872" y="249"/>
                </a:lnTo>
                <a:lnTo>
                  <a:pt x="2868" y="262"/>
                </a:lnTo>
                <a:lnTo>
                  <a:pt x="2865" y="276"/>
                </a:lnTo>
                <a:lnTo>
                  <a:pt x="2861" y="290"/>
                </a:lnTo>
                <a:lnTo>
                  <a:pt x="2858" y="304"/>
                </a:lnTo>
                <a:lnTo>
                  <a:pt x="2857" y="318"/>
                </a:lnTo>
                <a:lnTo>
                  <a:pt x="2855" y="333"/>
                </a:lnTo>
                <a:lnTo>
                  <a:pt x="2855" y="347"/>
                </a:lnTo>
                <a:lnTo>
                  <a:pt x="2855" y="347"/>
                </a:lnTo>
                <a:lnTo>
                  <a:pt x="2856" y="373"/>
                </a:lnTo>
                <a:lnTo>
                  <a:pt x="2859" y="397"/>
                </a:lnTo>
                <a:lnTo>
                  <a:pt x="2865" y="421"/>
                </a:lnTo>
                <a:lnTo>
                  <a:pt x="2872" y="444"/>
                </a:lnTo>
                <a:lnTo>
                  <a:pt x="2881" y="468"/>
                </a:lnTo>
                <a:lnTo>
                  <a:pt x="2893" y="490"/>
                </a:lnTo>
                <a:lnTo>
                  <a:pt x="2905" y="511"/>
                </a:lnTo>
                <a:lnTo>
                  <a:pt x="2920" y="530"/>
                </a:lnTo>
                <a:lnTo>
                  <a:pt x="2874" y="577"/>
                </a:lnTo>
                <a:lnTo>
                  <a:pt x="2874" y="577"/>
                </a:lnTo>
                <a:lnTo>
                  <a:pt x="2865" y="565"/>
                </a:lnTo>
                <a:lnTo>
                  <a:pt x="2856" y="552"/>
                </a:lnTo>
                <a:lnTo>
                  <a:pt x="2847" y="539"/>
                </a:lnTo>
                <a:lnTo>
                  <a:pt x="2839" y="526"/>
                </a:lnTo>
                <a:lnTo>
                  <a:pt x="2831" y="513"/>
                </a:lnTo>
                <a:lnTo>
                  <a:pt x="2824" y="499"/>
                </a:lnTo>
                <a:lnTo>
                  <a:pt x="2817" y="485"/>
                </a:lnTo>
                <a:lnTo>
                  <a:pt x="2812" y="471"/>
                </a:lnTo>
                <a:lnTo>
                  <a:pt x="2807" y="456"/>
                </a:lnTo>
                <a:lnTo>
                  <a:pt x="2802" y="441"/>
                </a:lnTo>
                <a:lnTo>
                  <a:pt x="2798" y="426"/>
                </a:lnTo>
                <a:lnTo>
                  <a:pt x="2795" y="411"/>
                </a:lnTo>
                <a:lnTo>
                  <a:pt x="2793" y="395"/>
                </a:lnTo>
                <a:lnTo>
                  <a:pt x="2790" y="380"/>
                </a:lnTo>
                <a:lnTo>
                  <a:pt x="2789" y="364"/>
                </a:lnTo>
                <a:lnTo>
                  <a:pt x="2789" y="347"/>
                </a:lnTo>
                <a:lnTo>
                  <a:pt x="2789" y="347"/>
                </a:lnTo>
                <a:close/>
                <a:moveTo>
                  <a:pt x="2488" y="457"/>
                </a:moveTo>
                <a:lnTo>
                  <a:pt x="2488" y="240"/>
                </a:lnTo>
                <a:lnTo>
                  <a:pt x="2547" y="240"/>
                </a:lnTo>
                <a:lnTo>
                  <a:pt x="2547" y="408"/>
                </a:lnTo>
                <a:lnTo>
                  <a:pt x="2645" y="408"/>
                </a:lnTo>
                <a:lnTo>
                  <a:pt x="2645" y="457"/>
                </a:lnTo>
                <a:lnTo>
                  <a:pt x="2488" y="457"/>
                </a:lnTo>
                <a:close/>
                <a:moveTo>
                  <a:pt x="2284" y="457"/>
                </a:moveTo>
                <a:lnTo>
                  <a:pt x="2445" y="457"/>
                </a:lnTo>
                <a:lnTo>
                  <a:pt x="2445" y="408"/>
                </a:lnTo>
                <a:lnTo>
                  <a:pt x="2338" y="408"/>
                </a:lnTo>
                <a:lnTo>
                  <a:pt x="2338" y="370"/>
                </a:lnTo>
                <a:lnTo>
                  <a:pt x="2426" y="370"/>
                </a:lnTo>
                <a:lnTo>
                  <a:pt x="2426" y="325"/>
                </a:lnTo>
                <a:lnTo>
                  <a:pt x="2338" y="325"/>
                </a:lnTo>
                <a:lnTo>
                  <a:pt x="2338" y="288"/>
                </a:lnTo>
                <a:lnTo>
                  <a:pt x="2439" y="288"/>
                </a:lnTo>
                <a:lnTo>
                  <a:pt x="2439" y="240"/>
                </a:lnTo>
                <a:lnTo>
                  <a:pt x="2284" y="240"/>
                </a:lnTo>
                <a:lnTo>
                  <a:pt x="2284" y="457"/>
                </a:lnTo>
                <a:close/>
                <a:moveTo>
                  <a:pt x="2035" y="349"/>
                </a:moveTo>
                <a:lnTo>
                  <a:pt x="2035" y="349"/>
                </a:lnTo>
                <a:lnTo>
                  <a:pt x="2035" y="336"/>
                </a:lnTo>
                <a:lnTo>
                  <a:pt x="2038" y="324"/>
                </a:lnTo>
                <a:lnTo>
                  <a:pt x="2040" y="313"/>
                </a:lnTo>
                <a:lnTo>
                  <a:pt x="2043" y="303"/>
                </a:lnTo>
                <a:lnTo>
                  <a:pt x="2047" y="292"/>
                </a:lnTo>
                <a:lnTo>
                  <a:pt x="2052" y="282"/>
                </a:lnTo>
                <a:lnTo>
                  <a:pt x="2057" y="274"/>
                </a:lnTo>
                <a:lnTo>
                  <a:pt x="2064" y="266"/>
                </a:lnTo>
                <a:lnTo>
                  <a:pt x="2071" y="259"/>
                </a:lnTo>
                <a:lnTo>
                  <a:pt x="2079" y="252"/>
                </a:lnTo>
                <a:lnTo>
                  <a:pt x="2088" y="247"/>
                </a:lnTo>
                <a:lnTo>
                  <a:pt x="2098" y="243"/>
                </a:lnTo>
                <a:lnTo>
                  <a:pt x="2107" y="238"/>
                </a:lnTo>
                <a:lnTo>
                  <a:pt x="2118" y="236"/>
                </a:lnTo>
                <a:lnTo>
                  <a:pt x="2130" y="234"/>
                </a:lnTo>
                <a:lnTo>
                  <a:pt x="2142" y="234"/>
                </a:lnTo>
                <a:lnTo>
                  <a:pt x="2142" y="234"/>
                </a:lnTo>
                <a:lnTo>
                  <a:pt x="2160" y="235"/>
                </a:lnTo>
                <a:lnTo>
                  <a:pt x="2168" y="236"/>
                </a:lnTo>
                <a:lnTo>
                  <a:pt x="2176" y="238"/>
                </a:lnTo>
                <a:lnTo>
                  <a:pt x="2184" y="242"/>
                </a:lnTo>
                <a:lnTo>
                  <a:pt x="2191" y="245"/>
                </a:lnTo>
                <a:lnTo>
                  <a:pt x="2199" y="248"/>
                </a:lnTo>
                <a:lnTo>
                  <a:pt x="2205" y="252"/>
                </a:lnTo>
                <a:lnTo>
                  <a:pt x="2210" y="258"/>
                </a:lnTo>
                <a:lnTo>
                  <a:pt x="2216" y="263"/>
                </a:lnTo>
                <a:lnTo>
                  <a:pt x="2221" y="269"/>
                </a:lnTo>
                <a:lnTo>
                  <a:pt x="2226" y="276"/>
                </a:lnTo>
                <a:lnTo>
                  <a:pt x="2230" y="283"/>
                </a:lnTo>
                <a:lnTo>
                  <a:pt x="2233" y="291"/>
                </a:lnTo>
                <a:lnTo>
                  <a:pt x="2235" y="300"/>
                </a:lnTo>
                <a:lnTo>
                  <a:pt x="2237" y="308"/>
                </a:lnTo>
                <a:lnTo>
                  <a:pt x="2179" y="308"/>
                </a:lnTo>
                <a:lnTo>
                  <a:pt x="2179" y="308"/>
                </a:lnTo>
                <a:lnTo>
                  <a:pt x="2177" y="301"/>
                </a:lnTo>
                <a:lnTo>
                  <a:pt x="2174" y="295"/>
                </a:lnTo>
                <a:lnTo>
                  <a:pt x="2170" y="291"/>
                </a:lnTo>
                <a:lnTo>
                  <a:pt x="2165" y="287"/>
                </a:lnTo>
                <a:lnTo>
                  <a:pt x="2160" y="285"/>
                </a:lnTo>
                <a:lnTo>
                  <a:pt x="2155" y="282"/>
                </a:lnTo>
                <a:lnTo>
                  <a:pt x="2149" y="282"/>
                </a:lnTo>
                <a:lnTo>
                  <a:pt x="2143" y="281"/>
                </a:lnTo>
                <a:lnTo>
                  <a:pt x="2143" y="281"/>
                </a:lnTo>
                <a:lnTo>
                  <a:pt x="2136" y="282"/>
                </a:lnTo>
                <a:lnTo>
                  <a:pt x="2131" y="283"/>
                </a:lnTo>
                <a:lnTo>
                  <a:pt x="2126" y="285"/>
                </a:lnTo>
                <a:lnTo>
                  <a:pt x="2121" y="287"/>
                </a:lnTo>
                <a:lnTo>
                  <a:pt x="2117" y="290"/>
                </a:lnTo>
                <a:lnTo>
                  <a:pt x="2113" y="293"/>
                </a:lnTo>
                <a:lnTo>
                  <a:pt x="2105" y="302"/>
                </a:lnTo>
                <a:lnTo>
                  <a:pt x="2100" y="311"/>
                </a:lnTo>
                <a:lnTo>
                  <a:pt x="2097" y="322"/>
                </a:lnTo>
                <a:lnTo>
                  <a:pt x="2094" y="335"/>
                </a:lnTo>
                <a:lnTo>
                  <a:pt x="2093" y="349"/>
                </a:lnTo>
                <a:lnTo>
                  <a:pt x="2093" y="349"/>
                </a:lnTo>
                <a:lnTo>
                  <a:pt x="2094" y="363"/>
                </a:lnTo>
                <a:lnTo>
                  <a:pt x="2097" y="376"/>
                </a:lnTo>
                <a:lnTo>
                  <a:pt x="2101" y="388"/>
                </a:lnTo>
                <a:lnTo>
                  <a:pt x="2106" y="397"/>
                </a:lnTo>
                <a:lnTo>
                  <a:pt x="2114" y="406"/>
                </a:lnTo>
                <a:lnTo>
                  <a:pt x="2118" y="409"/>
                </a:lnTo>
                <a:lnTo>
                  <a:pt x="2122" y="412"/>
                </a:lnTo>
                <a:lnTo>
                  <a:pt x="2128" y="414"/>
                </a:lnTo>
                <a:lnTo>
                  <a:pt x="2133" y="417"/>
                </a:lnTo>
                <a:lnTo>
                  <a:pt x="2140" y="417"/>
                </a:lnTo>
                <a:lnTo>
                  <a:pt x="2146" y="418"/>
                </a:lnTo>
                <a:lnTo>
                  <a:pt x="2146" y="418"/>
                </a:lnTo>
                <a:lnTo>
                  <a:pt x="2157" y="417"/>
                </a:lnTo>
                <a:lnTo>
                  <a:pt x="2166" y="414"/>
                </a:lnTo>
                <a:lnTo>
                  <a:pt x="2175" y="411"/>
                </a:lnTo>
                <a:lnTo>
                  <a:pt x="2183" y="407"/>
                </a:lnTo>
                <a:lnTo>
                  <a:pt x="2183" y="379"/>
                </a:lnTo>
                <a:lnTo>
                  <a:pt x="2144" y="379"/>
                </a:lnTo>
                <a:lnTo>
                  <a:pt x="2144" y="336"/>
                </a:lnTo>
                <a:lnTo>
                  <a:pt x="2237" y="336"/>
                </a:lnTo>
                <a:lnTo>
                  <a:pt x="2237" y="434"/>
                </a:lnTo>
                <a:lnTo>
                  <a:pt x="2237" y="434"/>
                </a:lnTo>
                <a:lnTo>
                  <a:pt x="2227" y="441"/>
                </a:lnTo>
                <a:lnTo>
                  <a:pt x="2216" y="448"/>
                </a:lnTo>
                <a:lnTo>
                  <a:pt x="2204" y="453"/>
                </a:lnTo>
                <a:lnTo>
                  <a:pt x="2192" y="457"/>
                </a:lnTo>
                <a:lnTo>
                  <a:pt x="2181" y="461"/>
                </a:lnTo>
                <a:lnTo>
                  <a:pt x="2170" y="464"/>
                </a:lnTo>
                <a:lnTo>
                  <a:pt x="2159" y="465"/>
                </a:lnTo>
                <a:lnTo>
                  <a:pt x="2149" y="465"/>
                </a:lnTo>
                <a:lnTo>
                  <a:pt x="2149" y="465"/>
                </a:lnTo>
                <a:lnTo>
                  <a:pt x="2136" y="465"/>
                </a:lnTo>
                <a:lnTo>
                  <a:pt x="2123" y="463"/>
                </a:lnTo>
                <a:lnTo>
                  <a:pt x="2112" y="461"/>
                </a:lnTo>
                <a:lnTo>
                  <a:pt x="2101" y="457"/>
                </a:lnTo>
                <a:lnTo>
                  <a:pt x="2090" y="453"/>
                </a:lnTo>
                <a:lnTo>
                  <a:pt x="2082" y="448"/>
                </a:lnTo>
                <a:lnTo>
                  <a:pt x="2073" y="441"/>
                </a:lnTo>
                <a:lnTo>
                  <a:pt x="2064" y="435"/>
                </a:lnTo>
                <a:lnTo>
                  <a:pt x="2058" y="426"/>
                </a:lnTo>
                <a:lnTo>
                  <a:pt x="2052" y="418"/>
                </a:lnTo>
                <a:lnTo>
                  <a:pt x="2047" y="408"/>
                </a:lnTo>
                <a:lnTo>
                  <a:pt x="2043" y="398"/>
                </a:lnTo>
                <a:lnTo>
                  <a:pt x="2040" y="387"/>
                </a:lnTo>
                <a:lnTo>
                  <a:pt x="2038" y="375"/>
                </a:lnTo>
                <a:lnTo>
                  <a:pt x="2035" y="362"/>
                </a:lnTo>
                <a:lnTo>
                  <a:pt x="2035" y="349"/>
                </a:lnTo>
                <a:lnTo>
                  <a:pt x="2035" y="349"/>
                </a:lnTo>
                <a:close/>
                <a:moveTo>
                  <a:pt x="1883" y="380"/>
                </a:moveTo>
                <a:lnTo>
                  <a:pt x="1911" y="297"/>
                </a:lnTo>
                <a:lnTo>
                  <a:pt x="1940" y="380"/>
                </a:lnTo>
                <a:lnTo>
                  <a:pt x="1883" y="380"/>
                </a:lnTo>
                <a:close/>
                <a:moveTo>
                  <a:pt x="1798" y="457"/>
                </a:moveTo>
                <a:lnTo>
                  <a:pt x="1857" y="457"/>
                </a:lnTo>
                <a:lnTo>
                  <a:pt x="1868" y="425"/>
                </a:lnTo>
                <a:lnTo>
                  <a:pt x="1955" y="425"/>
                </a:lnTo>
                <a:lnTo>
                  <a:pt x="1966" y="457"/>
                </a:lnTo>
                <a:lnTo>
                  <a:pt x="2025" y="457"/>
                </a:lnTo>
                <a:lnTo>
                  <a:pt x="1942" y="240"/>
                </a:lnTo>
                <a:lnTo>
                  <a:pt x="1880" y="240"/>
                </a:lnTo>
                <a:lnTo>
                  <a:pt x="1798" y="457"/>
                </a:lnTo>
                <a:close/>
                <a:moveTo>
                  <a:pt x="1580" y="457"/>
                </a:moveTo>
                <a:lnTo>
                  <a:pt x="1634" y="457"/>
                </a:lnTo>
                <a:lnTo>
                  <a:pt x="1634" y="327"/>
                </a:lnTo>
                <a:lnTo>
                  <a:pt x="1710" y="457"/>
                </a:lnTo>
                <a:lnTo>
                  <a:pt x="1770" y="457"/>
                </a:lnTo>
                <a:lnTo>
                  <a:pt x="1770" y="240"/>
                </a:lnTo>
                <a:lnTo>
                  <a:pt x="1716" y="240"/>
                </a:lnTo>
                <a:lnTo>
                  <a:pt x="1716" y="368"/>
                </a:lnTo>
                <a:lnTo>
                  <a:pt x="1638" y="240"/>
                </a:lnTo>
                <a:lnTo>
                  <a:pt x="1580" y="240"/>
                </a:lnTo>
                <a:lnTo>
                  <a:pt x="1580" y="457"/>
                </a:lnTo>
                <a:close/>
                <a:moveTo>
                  <a:pt x="1334" y="370"/>
                </a:moveTo>
                <a:lnTo>
                  <a:pt x="1334" y="342"/>
                </a:lnTo>
                <a:lnTo>
                  <a:pt x="1421" y="342"/>
                </a:lnTo>
                <a:lnTo>
                  <a:pt x="1421" y="254"/>
                </a:lnTo>
                <a:lnTo>
                  <a:pt x="1453" y="254"/>
                </a:lnTo>
                <a:lnTo>
                  <a:pt x="1453" y="342"/>
                </a:lnTo>
                <a:lnTo>
                  <a:pt x="1541" y="342"/>
                </a:lnTo>
                <a:lnTo>
                  <a:pt x="1541" y="370"/>
                </a:lnTo>
                <a:lnTo>
                  <a:pt x="1453" y="370"/>
                </a:lnTo>
                <a:lnTo>
                  <a:pt x="1453" y="457"/>
                </a:lnTo>
                <a:lnTo>
                  <a:pt x="1421" y="457"/>
                </a:lnTo>
                <a:lnTo>
                  <a:pt x="1421" y="370"/>
                </a:lnTo>
                <a:lnTo>
                  <a:pt x="1334" y="370"/>
                </a:lnTo>
                <a:close/>
                <a:moveTo>
                  <a:pt x="1147" y="457"/>
                </a:moveTo>
                <a:lnTo>
                  <a:pt x="1308" y="457"/>
                </a:lnTo>
                <a:lnTo>
                  <a:pt x="1308" y="408"/>
                </a:lnTo>
                <a:lnTo>
                  <a:pt x="1202" y="408"/>
                </a:lnTo>
                <a:lnTo>
                  <a:pt x="1202" y="370"/>
                </a:lnTo>
                <a:lnTo>
                  <a:pt x="1290" y="370"/>
                </a:lnTo>
                <a:lnTo>
                  <a:pt x="1290" y="325"/>
                </a:lnTo>
                <a:lnTo>
                  <a:pt x="1202" y="325"/>
                </a:lnTo>
                <a:lnTo>
                  <a:pt x="1202" y="288"/>
                </a:lnTo>
                <a:lnTo>
                  <a:pt x="1303" y="288"/>
                </a:lnTo>
                <a:lnTo>
                  <a:pt x="1303" y="240"/>
                </a:lnTo>
                <a:lnTo>
                  <a:pt x="1147" y="240"/>
                </a:lnTo>
                <a:lnTo>
                  <a:pt x="1147" y="457"/>
                </a:lnTo>
                <a:close/>
                <a:moveTo>
                  <a:pt x="904" y="457"/>
                </a:moveTo>
                <a:lnTo>
                  <a:pt x="958" y="457"/>
                </a:lnTo>
                <a:lnTo>
                  <a:pt x="958" y="327"/>
                </a:lnTo>
                <a:lnTo>
                  <a:pt x="1034" y="457"/>
                </a:lnTo>
                <a:lnTo>
                  <a:pt x="1096" y="457"/>
                </a:lnTo>
                <a:lnTo>
                  <a:pt x="1096" y="240"/>
                </a:lnTo>
                <a:lnTo>
                  <a:pt x="1041" y="240"/>
                </a:lnTo>
                <a:lnTo>
                  <a:pt x="1041" y="368"/>
                </a:lnTo>
                <a:lnTo>
                  <a:pt x="963" y="240"/>
                </a:lnTo>
                <a:lnTo>
                  <a:pt x="904" y="240"/>
                </a:lnTo>
                <a:lnTo>
                  <a:pt x="904" y="457"/>
                </a:lnTo>
                <a:close/>
                <a:moveTo>
                  <a:pt x="659" y="457"/>
                </a:moveTo>
                <a:lnTo>
                  <a:pt x="716" y="457"/>
                </a:lnTo>
                <a:lnTo>
                  <a:pt x="716" y="374"/>
                </a:lnTo>
                <a:lnTo>
                  <a:pt x="795" y="374"/>
                </a:lnTo>
                <a:lnTo>
                  <a:pt x="795" y="457"/>
                </a:lnTo>
                <a:lnTo>
                  <a:pt x="853" y="457"/>
                </a:lnTo>
                <a:lnTo>
                  <a:pt x="853" y="240"/>
                </a:lnTo>
                <a:lnTo>
                  <a:pt x="795" y="240"/>
                </a:lnTo>
                <a:lnTo>
                  <a:pt x="795" y="322"/>
                </a:lnTo>
                <a:lnTo>
                  <a:pt x="716" y="322"/>
                </a:lnTo>
                <a:lnTo>
                  <a:pt x="716" y="240"/>
                </a:lnTo>
                <a:lnTo>
                  <a:pt x="659" y="240"/>
                </a:lnTo>
                <a:lnTo>
                  <a:pt x="659" y="457"/>
                </a:lnTo>
                <a:close/>
                <a:moveTo>
                  <a:pt x="454" y="457"/>
                </a:moveTo>
                <a:lnTo>
                  <a:pt x="615" y="457"/>
                </a:lnTo>
                <a:lnTo>
                  <a:pt x="615" y="408"/>
                </a:lnTo>
                <a:lnTo>
                  <a:pt x="509" y="408"/>
                </a:lnTo>
                <a:lnTo>
                  <a:pt x="509" y="370"/>
                </a:lnTo>
                <a:lnTo>
                  <a:pt x="597" y="370"/>
                </a:lnTo>
                <a:lnTo>
                  <a:pt x="597" y="325"/>
                </a:lnTo>
                <a:lnTo>
                  <a:pt x="509" y="325"/>
                </a:lnTo>
                <a:lnTo>
                  <a:pt x="509" y="288"/>
                </a:lnTo>
                <a:lnTo>
                  <a:pt x="610" y="288"/>
                </a:lnTo>
                <a:lnTo>
                  <a:pt x="610" y="240"/>
                </a:lnTo>
                <a:lnTo>
                  <a:pt x="454" y="240"/>
                </a:lnTo>
                <a:lnTo>
                  <a:pt x="454" y="457"/>
                </a:lnTo>
                <a:close/>
                <a:moveTo>
                  <a:pt x="215" y="368"/>
                </a:moveTo>
                <a:lnTo>
                  <a:pt x="215" y="368"/>
                </a:lnTo>
                <a:lnTo>
                  <a:pt x="215" y="381"/>
                </a:lnTo>
                <a:lnTo>
                  <a:pt x="217" y="393"/>
                </a:lnTo>
                <a:lnTo>
                  <a:pt x="219" y="404"/>
                </a:lnTo>
                <a:lnTo>
                  <a:pt x="222" y="413"/>
                </a:lnTo>
                <a:lnTo>
                  <a:pt x="227" y="422"/>
                </a:lnTo>
                <a:lnTo>
                  <a:pt x="231" y="429"/>
                </a:lnTo>
                <a:lnTo>
                  <a:pt x="237" y="437"/>
                </a:lnTo>
                <a:lnTo>
                  <a:pt x="243" y="443"/>
                </a:lnTo>
                <a:lnTo>
                  <a:pt x="250" y="449"/>
                </a:lnTo>
                <a:lnTo>
                  <a:pt x="258" y="453"/>
                </a:lnTo>
                <a:lnTo>
                  <a:pt x="265" y="456"/>
                </a:lnTo>
                <a:lnTo>
                  <a:pt x="274" y="460"/>
                </a:lnTo>
                <a:lnTo>
                  <a:pt x="282" y="463"/>
                </a:lnTo>
                <a:lnTo>
                  <a:pt x="291" y="464"/>
                </a:lnTo>
                <a:lnTo>
                  <a:pt x="301" y="465"/>
                </a:lnTo>
                <a:lnTo>
                  <a:pt x="310" y="465"/>
                </a:lnTo>
                <a:lnTo>
                  <a:pt x="310" y="465"/>
                </a:lnTo>
                <a:lnTo>
                  <a:pt x="319" y="465"/>
                </a:lnTo>
                <a:lnTo>
                  <a:pt x="329" y="464"/>
                </a:lnTo>
                <a:lnTo>
                  <a:pt x="337" y="463"/>
                </a:lnTo>
                <a:lnTo>
                  <a:pt x="346" y="460"/>
                </a:lnTo>
                <a:lnTo>
                  <a:pt x="354" y="456"/>
                </a:lnTo>
                <a:lnTo>
                  <a:pt x="362" y="453"/>
                </a:lnTo>
                <a:lnTo>
                  <a:pt x="369" y="449"/>
                </a:lnTo>
                <a:lnTo>
                  <a:pt x="376" y="443"/>
                </a:lnTo>
                <a:lnTo>
                  <a:pt x="382" y="437"/>
                </a:lnTo>
                <a:lnTo>
                  <a:pt x="388" y="429"/>
                </a:lnTo>
                <a:lnTo>
                  <a:pt x="393" y="422"/>
                </a:lnTo>
                <a:lnTo>
                  <a:pt x="396" y="413"/>
                </a:lnTo>
                <a:lnTo>
                  <a:pt x="401" y="404"/>
                </a:lnTo>
                <a:lnTo>
                  <a:pt x="403" y="393"/>
                </a:lnTo>
                <a:lnTo>
                  <a:pt x="404" y="381"/>
                </a:lnTo>
                <a:lnTo>
                  <a:pt x="405" y="368"/>
                </a:lnTo>
                <a:lnTo>
                  <a:pt x="405" y="240"/>
                </a:lnTo>
                <a:lnTo>
                  <a:pt x="346" y="240"/>
                </a:lnTo>
                <a:lnTo>
                  <a:pt x="346" y="377"/>
                </a:lnTo>
                <a:lnTo>
                  <a:pt x="346" y="377"/>
                </a:lnTo>
                <a:lnTo>
                  <a:pt x="345" y="385"/>
                </a:lnTo>
                <a:lnTo>
                  <a:pt x="344" y="394"/>
                </a:lnTo>
                <a:lnTo>
                  <a:pt x="340" y="400"/>
                </a:lnTo>
                <a:lnTo>
                  <a:pt x="337" y="406"/>
                </a:lnTo>
                <a:lnTo>
                  <a:pt x="332" y="410"/>
                </a:lnTo>
                <a:lnTo>
                  <a:pt x="325" y="413"/>
                </a:lnTo>
                <a:lnTo>
                  <a:pt x="318" y="415"/>
                </a:lnTo>
                <a:lnTo>
                  <a:pt x="310" y="415"/>
                </a:lnTo>
                <a:lnTo>
                  <a:pt x="310" y="415"/>
                </a:lnTo>
                <a:lnTo>
                  <a:pt x="302" y="415"/>
                </a:lnTo>
                <a:lnTo>
                  <a:pt x="294" y="413"/>
                </a:lnTo>
                <a:lnTo>
                  <a:pt x="288" y="410"/>
                </a:lnTo>
                <a:lnTo>
                  <a:pt x="282" y="406"/>
                </a:lnTo>
                <a:lnTo>
                  <a:pt x="278" y="400"/>
                </a:lnTo>
                <a:lnTo>
                  <a:pt x="276" y="394"/>
                </a:lnTo>
                <a:lnTo>
                  <a:pt x="274" y="385"/>
                </a:lnTo>
                <a:lnTo>
                  <a:pt x="274" y="377"/>
                </a:lnTo>
                <a:lnTo>
                  <a:pt x="274" y="240"/>
                </a:lnTo>
                <a:lnTo>
                  <a:pt x="215" y="240"/>
                </a:lnTo>
                <a:lnTo>
                  <a:pt x="215" y="368"/>
                </a:lnTo>
                <a:close/>
                <a:moveTo>
                  <a:pt x="0" y="457"/>
                </a:moveTo>
                <a:lnTo>
                  <a:pt x="58" y="457"/>
                </a:lnTo>
                <a:lnTo>
                  <a:pt x="58" y="396"/>
                </a:lnTo>
                <a:lnTo>
                  <a:pt x="77" y="371"/>
                </a:lnTo>
                <a:lnTo>
                  <a:pt x="127" y="457"/>
                </a:lnTo>
                <a:lnTo>
                  <a:pt x="194" y="457"/>
                </a:lnTo>
                <a:lnTo>
                  <a:pt x="116" y="330"/>
                </a:lnTo>
                <a:lnTo>
                  <a:pt x="186" y="240"/>
                </a:lnTo>
                <a:lnTo>
                  <a:pt x="118" y="240"/>
                </a:lnTo>
                <a:lnTo>
                  <a:pt x="58" y="318"/>
                </a:lnTo>
                <a:lnTo>
                  <a:pt x="58" y="240"/>
                </a:lnTo>
                <a:lnTo>
                  <a:pt x="0" y="240"/>
                </a:lnTo>
                <a:lnTo>
                  <a:pt x="0" y="457"/>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09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IX COLUMNS 1">
  <p:cSld name="TITLE + SIX COLUMNS 1">
    <p:bg>
      <p:bgPr>
        <a:gradFill>
          <a:gsLst>
            <a:gs pos="0">
              <a:schemeClr val="accent1"/>
            </a:gs>
            <a:gs pos="100000">
              <a:schemeClr val="accent2"/>
            </a:gs>
          </a:gsLst>
          <a:path path="circle">
            <a:fillToRect l="50000" t="50000" r="50000" b="50000"/>
          </a:path>
          <a:tileRect/>
        </a:gradFill>
        <a:effectLst/>
      </p:bgPr>
    </p:bg>
    <p:spTree>
      <p:nvGrpSpPr>
        <p:cNvPr id="1" name="Shape 245"/>
        <p:cNvGrpSpPr/>
        <p:nvPr/>
      </p:nvGrpSpPr>
      <p:grpSpPr>
        <a:xfrm>
          <a:off x="0" y="0"/>
          <a:ext cx="0" cy="0"/>
          <a:chOff x="0" y="0"/>
          <a:chExt cx="0" cy="0"/>
        </a:xfrm>
      </p:grpSpPr>
      <p:sp>
        <p:nvSpPr>
          <p:cNvPr id="246" name="Google Shape;246;p23"/>
          <p:cNvSpPr txBox="1"/>
          <p:nvPr/>
        </p:nvSpPr>
        <p:spPr>
          <a:xfrm>
            <a:off x="9030589" y="6227763"/>
            <a:ext cx="2743200" cy="365200"/>
          </a:xfrm>
          <a:prstGeom prst="rect">
            <a:avLst/>
          </a:prstGeom>
          <a:noFill/>
          <a:ln>
            <a:noFill/>
          </a:ln>
        </p:spPr>
        <p:txBody>
          <a:bodyPr spcFirstLastPara="1" wrap="square" lIns="91433" tIns="45700" rIns="91433" bIns="45700" anchor="ctr" anchorCtr="0">
            <a:noAutofit/>
          </a:bodyPr>
          <a:lstStyle/>
          <a:p>
            <a:pPr marL="0" marR="0" lvl="0" indent="0" algn="r" rtl="0">
              <a:spcBef>
                <a:spcPts val="0"/>
              </a:spcBef>
              <a:spcAft>
                <a:spcPts val="0"/>
              </a:spcAft>
              <a:buNone/>
            </a:pPr>
            <a:fld id="{00000000-1234-1234-1234-123412341234}" type="slidenum">
              <a:rPr lang="es-ES" sz="1067" b="0" i="0" u="none" strike="noStrike" cap="none">
                <a:solidFill>
                  <a:schemeClr val="dk1"/>
                </a:solidFill>
                <a:latin typeface="Nunito Sans SemiBold"/>
                <a:ea typeface="Nunito Sans SemiBold"/>
                <a:cs typeface="Nunito Sans SemiBold"/>
                <a:sym typeface="Nunito Sans SemiBold"/>
              </a:rPr>
              <a:pPr marL="0" marR="0" lvl="0" indent="0" algn="r" rtl="0">
                <a:spcBef>
                  <a:spcPts val="0"/>
                </a:spcBef>
                <a:spcAft>
                  <a:spcPts val="0"/>
                </a:spcAft>
                <a:buNone/>
              </a:pPr>
              <a:t>‹#›</a:t>
            </a:fld>
            <a:endParaRPr sz="1067" b="0" i="0" u="none" strike="noStrike" cap="none">
              <a:solidFill>
                <a:schemeClr val="dk1"/>
              </a:solidFill>
              <a:latin typeface="Nunito Sans SemiBold"/>
              <a:ea typeface="Nunito Sans SemiBold"/>
              <a:cs typeface="Nunito Sans SemiBold"/>
              <a:sym typeface="Nunito Sans SemiBold"/>
            </a:endParaRPr>
          </a:p>
        </p:txBody>
      </p:sp>
      <p:sp>
        <p:nvSpPr>
          <p:cNvPr id="247" name="Google Shape;247;p23"/>
          <p:cNvSpPr/>
          <p:nvPr/>
        </p:nvSpPr>
        <p:spPr>
          <a:xfrm>
            <a:off x="4079000" y="-164760"/>
            <a:ext cx="2385600" cy="3506400"/>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248" name="Google Shape;248;p23"/>
          <p:cNvSpPr/>
          <p:nvPr/>
        </p:nvSpPr>
        <p:spPr>
          <a:xfrm>
            <a:off x="6655919" y="-164760"/>
            <a:ext cx="2382400" cy="3506400"/>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249" name="Google Shape;249;p23"/>
          <p:cNvSpPr/>
          <p:nvPr/>
        </p:nvSpPr>
        <p:spPr>
          <a:xfrm>
            <a:off x="9250195" y="-164760"/>
            <a:ext cx="2523595" cy="3506400"/>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250" name="Google Shape;250;p23"/>
          <p:cNvSpPr/>
          <p:nvPr/>
        </p:nvSpPr>
        <p:spPr>
          <a:xfrm>
            <a:off x="4079000" y="3613805"/>
            <a:ext cx="2385600" cy="3408000"/>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251" name="Google Shape;251;p23"/>
          <p:cNvSpPr/>
          <p:nvPr/>
        </p:nvSpPr>
        <p:spPr>
          <a:xfrm>
            <a:off x="6655919" y="3613805"/>
            <a:ext cx="2382400" cy="3408000"/>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252" name="Google Shape;252;p23"/>
          <p:cNvSpPr/>
          <p:nvPr/>
        </p:nvSpPr>
        <p:spPr>
          <a:xfrm>
            <a:off x="9250195" y="3613805"/>
            <a:ext cx="2523595" cy="3408000"/>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253" name="Google Shape;253;p23"/>
          <p:cNvSpPr txBox="1">
            <a:spLocks noGrp="1"/>
          </p:cNvSpPr>
          <p:nvPr>
            <p:ph type="subTitle" idx="1"/>
          </p:nvPr>
        </p:nvSpPr>
        <p:spPr>
          <a:xfrm flipH="1">
            <a:off x="4079001" y="2036367"/>
            <a:ext cx="2385600" cy="311600"/>
          </a:xfrm>
          <a:prstGeom prst="rect">
            <a:avLst/>
          </a:prstGeom>
        </p:spPr>
        <p:txBody>
          <a:bodyPr spcFirstLastPara="1" wrap="square" lIns="68575" tIns="34275" rIns="68575" bIns="34275" anchor="b" anchorCtr="0">
            <a:noAutofit/>
          </a:bodyPr>
          <a:lstStyle>
            <a:lvl1pPr lvl="0" algn="ctr" rtl="0">
              <a:lnSpc>
                <a:spcPct val="100000"/>
              </a:lnSpc>
              <a:spcBef>
                <a:spcPts val="1067"/>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1pPr>
            <a:lvl2pPr lvl="1"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2pPr>
            <a:lvl3pPr lvl="2"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3pPr>
            <a:lvl4pPr lvl="3"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4pPr>
            <a:lvl5pPr lvl="4"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5pPr>
            <a:lvl6pPr lvl="5"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6pPr>
            <a:lvl7pPr lvl="6"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7pPr>
            <a:lvl8pPr lvl="7"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8pPr>
            <a:lvl9pPr lvl="8"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9pPr>
          </a:lstStyle>
          <a:p>
            <a:endParaRPr/>
          </a:p>
        </p:txBody>
      </p:sp>
      <p:sp>
        <p:nvSpPr>
          <p:cNvPr id="254" name="Google Shape;254;p23"/>
          <p:cNvSpPr txBox="1">
            <a:spLocks noGrp="1"/>
          </p:cNvSpPr>
          <p:nvPr>
            <p:ph type="subTitle" idx="2"/>
          </p:nvPr>
        </p:nvSpPr>
        <p:spPr>
          <a:xfrm>
            <a:off x="4326649" y="2232325"/>
            <a:ext cx="1890000" cy="311600"/>
          </a:xfrm>
          <a:prstGeom prst="rect">
            <a:avLst/>
          </a:prstGeom>
        </p:spPr>
        <p:txBody>
          <a:bodyPr spcFirstLastPara="1" wrap="square" lIns="68575" tIns="34275" rIns="68575" bIns="34275" anchor="t" anchorCtr="0">
            <a:noAutofit/>
          </a:bodyPr>
          <a:lstStyle>
            <a:lvl1pPr lvl="0" algn="ctr" rtl="0">
              <a:lnSpc>
                <a:spcPct val="100000"/>
              </a:lnSpc>
              <a:spcBef>
                <a:spcPts val="1067"/>
              </a:spcBef>
              <a:spcAft>
                <a:spcPts val="0"/>
              </a:spcAft>
              <a:buClr>
                <a:srgbClr val="FFFFFF"/>
              </a:buClr>
              <a:buSzPts val="1100"/>
              <a:buNone/>
              <a:defRPr sz="1467">
                <a:solidFill>
                  <a:srgbClr val="FFFFFF"/>
                </a:solidFill>
              </a:defRPr>
            </a:lvl1pPr>
            <a:lvl2pPr lvl="1" algn="ctr" rtl="0">
              <a:lnSpc>
                <a:spcPct val="100000"/>
              </a:lnSpc>
              <a:spcBef>
                <a:spcPts val="533"/>
              </a:spcBef>
              <a:spcAft>
                <a:spcPts val="0"/>
              </a:spcAft>
              <a:buClr>
                <a:srgbClr val="FFFFFF"/>
              </a:buClr>
              <a:buSzPts val="1100"/>
              <a:buNone/>
              <a:defRPr sz="1467">
                <a:solidFill>
                  <a:srgbClr val="FFFFFF"/>
                </a:solidFill>
              </a:defRPr>
            </a:lvl2pPr>
            <a:lvl3pPr lvl="2" algn="ctr" rtl="0">
              <a:lnSpc>
                <a:spcPct val="100000"/>
              </a:lnSpc>
              <a:spcBef>
                <a:spcPts val="533"/>
              </a:spcBef>
              <a:spcAft>
                <a:spcPts val="0"/>
              </a:spcAft>
              <a:buClr>
                <a:srgbClr val="FFFFFF"/>
              </a:buClr>
              <a:buSzPts val="1100"/>
              <a:buNone/>
              <a:defRPr sz="1467">
                <a:solidFill>
                  <a:srgbClr val="FFFFFF"/>
                </a:solidFill>
              </a:defRPr>
            </a:lvl3pPr>
            <a:lvl4pPr lvl="3" algn="ctr" rtl="0">
              <a:lnSpc>
                <a:spcPct val="100000"/>
              </a:lnSpc>
              <a:spcBef>
                <a:spcPts val="533"/>
              </a:spcBef>
              <a:spcAft>
                <a:spcPts val="0"/>
              </a:spcAft>
              <a:buClr>
                <a:srgbClr val="FFFFFF"/>
              </a:buClr>
              <a:buSzPts val="1100"/>
              <a:buNone/>
              <a:defRPr sz="1467">
                <a:solidFill>
                  <a:srgbClr val="FFFFFF"/>
                </a:solidFill>
              </a:defRPr>
            </a:lvl4pPr>
            <a:lvl5pPr lvl="4" algn="ctr" rtl="0">
              <a:lnSpc>
                <a:spcPct val="100000"/>
              </a:lnSpc>
              <a:spcBef>
                <a:spcPts val="533"/>
              </a:spcBef>
              <a:spcAft>
                <a:spcPts val="0"/>
              </a:spcAft>
              <a:buClr>
                <a:srgbClr val="FFFFFF"/>
              </a:buClr>
              <a:buSzPts val="1100"/>
              <a:buNone/>
              <a:defRPr sz="1467">
                <a:solidFill>
                  <a:srgbClr val="FFFFFF"/>
                </a:solidFill>
              </a:defRPr>
            </a:lvl5pPr>
            <a:lvl6pPr lvl="5" algn="ctr" rtl="0">
              <a:lnSpc>
                <a:spcPct val="100000"/>
              </a:lnSpc>
              <a:spcBef>
                <a:spcPts val="533"/>
              </a:spcBef>
              <a:spcAft>
                <a:spcPts val="0"/>
              </a:spcAft>
              <a:buClr>
                <a:srgbClr val="FFFFFF"/>
              </a:buClr>
              <a:buSzPts val="1100"/>
              <a:buNone/>
              <a:defRPr sz="1467">
                <a:solidFill>
                  <a:srgbClr val="FFFFFF"/>
                </a:solidFill>
              </a:defRPr>
            </a:lvl6pPr>
            <a:lvl7pPr lvl="6" algn="ctr" rtl="0">
              <a:lnSpc>
                <a:spcPct val="100000"/>
              </a:lnSpc>
              <a:spcBef>
                <a:spcPts val="533"/>
              </a:spcBef>
              <a:spcAft>
                <a:spcPts val="0"/>
              </a:spcAft>
              <a:buClr>
                <a:srgbClr val="FFFFFF"/>
              </a:buClr>
              <a:buSzPts val="1100"/>
              <a:buNone/>
              <a:defRPr sz="1467">
                <a:solidFill>
                  <a:srgbClr val="FFFFFF"/>
                </a:solidFill>
              </a:defRPr>
            </a:lvl7pPr>
            <a:lvl8pPr lvl="7" algn="ctr" rtl="0">
              <a:lnSpc>
                <a:spcPct val="100000"/>
              </a:lnSpc>
              <a:spcBef>
                <a:spcPts val="533"/>
              </a:spcBef>
              <a:spcAft>
                <a:spcPts val="0"/>
              </a:spcAft>
              <a:buClr>
                <a:srgbClr val="FFFFFF"/>
              </a:buClr>
              <a:buSzPts val="1100"/>
              <a:buNone/>
              <a:defRPr sz="1467">
                <a:solidFill>
                  <a:srgbClr val="FFFFFF"/>
                </a:solidFill>
              </a:defRPr>
            </a:lvl8pPr>
            <a:lvl9pPr lvl="8" algn="ctr" rtl="0">
              <a:lnSpc>
                <a:spcPct val="100000"/>
              </a:lnSpc>
              <a:spcBef>
                <a:spcPts val="533"/>
              </a:spcBef>
              <a:spcAft>
                <a:spcPts val="0"/>
              </a:spcAft>
              <a:buClr>
                <a:srgbClr val="FFFFFF"/>
              </a:buClr>
              <a:buSzPts val="1100"/>
              <a:buNone/>
              <a:defRPr sz="1467">
                <a:solidFill>
                  <a:srgbClr val="FFFFFF"/>
                </a:solidFill>
              </a:defRPr>
            </a:lvl9pPr>
          </a:lstStyle>
          <a:p>
            <a:endParaRPr/>
          </a:p>
        </p:txBody>
      </p:sp>
      <p:sp>
        <p:nvSpPr>
          <p:cNvPr id="255" name="Google Shape;255;p23"/>
          <p:cNvSpPr txBox="1">
            <a:spLocks noGrp="1"/>
          </p:cNvSpPr>
          <p:nvPr>
            <p:ph type="subTitle" idx="3"/>
          </p:nvPr>
        </p:nvSpPr>
        <p:spPr>
          <a:xfrm flipH="1">
            <a:off x="6673651" y="2036367"/>
            <a:ext cx="2349200" cy="311600"/>
          </a:xfrm>
          <a:prstGeom prst="rect">
            <a:avLst/>
          </a:prstGeom>
        </p:spPr>
        <p:txBody>
          <a:bodyPr spcFirstLastPara="1" wrap="square" lIns="68575" tIns="34275" rIns="68575" bIns="34275" anchor="b" anchorCtr="0">
            <a:noAutofit/>
          </a:bodyPr>
          <a:lstStyle>
            <a:lvl1pPr lvl="0" algn="ctr" rtl="0">
              <a:lnSpc>
                <a:spcPct val="100000"/>
              </a:lnSpc>
              <a:spcBef>
                <a:spcPts val="1067"/>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1pPr>
            <a:lvl2pPr lvl="1"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2pPr>
            <a:lvl3pPr lvl="2"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3pPr>
            <a:lvl4pPr lvl="3"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4pPr>
            <a:lvl5pPr lvl="4"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5pPr>
            <a:lvl6pPr lvl="5"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6pPr>
            <a:lvl7pPr lvl="6"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7pPr>
            <a:lvl8pPr lvl="7"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8pPr>
            <a:lvl9pPr lvl="8"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9pPr>
          </a:lstStyle>
          <a:p>
            <a:endParaRPr/>
          </a:p>
        </p:txBody>
      </p:sp>
      <p:sp>
        <p:nvSpPr>
          <p:cNvPr id="256" name="Google Shape;256;p23"/>
          <p:cNvSpPr txBox="1">
            <a:spLocks noGrp="1"/>
          </p:cNvSpPr>
          <p:nvPr>
            <p:ph type="subTitle" idx="4"/>
          </p:nvPr>
        </p:nvSpPr>
        <p:spPr>
          <a:xfrm>
            <a:off x="6903163" y="2232325"/>
            <a:ext cx="1890000" cy="311600"/>
          </a:xfrm>
          <a:prstGeom prst="rect">
            <a:avLst/>
          </a:prstGeom>
        </p:spPr>
        <p:txBody>
          <a:bodyPr spcFirstLastPara="1" wrap="square" lIns="68575" tIns="34275" rIns="68575" bIns="34275" anchor="t" anchorCtr="0">
            <a:noAutofit/>
          </a:bodyPr>
          <a:lstStyle>
            <a:lvl1pPr lvl="0" algn="ctr" rtl="0">
              <a:lnSpc>
                <a:spcPct val="100000"/>
              </a:lnSpc>
              <a:spcBef>
                <a:spcPts val="1067"/>
              </a:spcBef>
              <a:spcAft>
                <a:spcPts val="0"/>
              </a:spcAft>
              <a:buClr>
                <a:srgbClr val="FFFFFF"/>
              </a:buClr>
              <a:buSzPts val="1100"/>
              <a:buNone/>
              <a:defRPr sz="1467">
                <a:solidFill>
                  <a:srgbClr val="FFFFFF"/>
                </a:solidFill>
              </a:defRPr>
            </a:lvl1pPr>
            <a:lvl2pPr lvl="1" algn="ctr" rtl="0">
              <a:lnSpc>
                <a:spcPct val="100000"/>
              </a:lnSpc>
              <a:spcBef>
                <a:spcPts val="533"/>
              </a:spcBef>
              <a:spcAft>
                <a:spcPts val="0"/>
              </a:spcAft>
              <a:buClr>
                <a:srgbClr val="FFFFFF"/>
              </a:buClr>
              <a:buSzPts val="1100"/>
              <a:buNone/>
              <a:defRPr sz="1467">
                <a:solidFill>
                  <a:srgbClr val="FFFFFF"/>
                </a:solidFill>
              </a:defRPr>
            </a:lvl2pPr>
            <a:lvl3pPr lvl="2" algn="ctr" rtl="0">
              <a:lnSpc>
                <a:spcPct val="100000"/>
              </a:lnSpc>
              <a:spcBef>
                <a:spcPts val="533"/>
              </a:spcBef>
              <a:spcAft>
                <a:spcPts val="0"/>
              </a:spcAft>
              <a:buClr>
                <a:srgbClr val="FFFFFF"/>
              </a:buClr>
              <a:buSzPts val="1100"/>
              <a:buNone/>
              <a:defRPr sz="1467">
                <a:solidFill>
                  <a:srgbClr val="FFFFFF"/>
                </a:solidFill>
              </a:defRPr>
            </a:lvl3pPr>
            <a:lvl4pPr lvl="3" algn="ctr" rtl="0">
              <a:lnSpc>
                <a:spcPct val="100000"/>
              </a:lnSpc>
              <a:spcBef>
                <a:spcPts val="533"/>
              </a:spcBef>
              <a:spcAft>
                <a:spcPts val="0"/>
              </a:spcAft>
              <a:buClr>
                <a:srgbClr val="FFFFFF"/>
              </a:buClr>
              <a:buSzPts val="1100"/>
              <a:buNone/>
              <a:defRPr sz="1467">
                <a:solidFill>
                  <a:srgbClr val="FFFFFF"/>
                </a:solidFill>
              </a:defRPr>
            </a:lvl4pPr>
            <a:lvl5pPr lvl="4" algn="ctr" rtl="0">
              <a:lnSpc>
                <a:spcPct val="100000"/>
              </a:lnSpc>
              <a:spcBef>
                <a:spcPts val="533"/>
              </a:spcBef>
              <a:spcAft>
                <a:spcPts val="0"/>
              </a:spcAft>
              <a:buClr>
                <a:srgbClr val="FFFFFF"/>
              </a:buClr>
              <a:buSzPts val="1100"/>
              <a:buNone/>
              <a:defRPr sz="1467">
                <a:solidFill>
                  <a:srgbClr val="FFFFFF"/>
                </a:solidFill>
              </a:defRPr>
            </a:lvl5pPr>
            <a:lvl6pPr lvl="5" algn="ctr" rtl="0">
              <a:lnSpc>
                <a:spcPct val="100000"/>
              </a:lnSpc>
              <a:spcBef>
                <a:spcPts val="533"/>
              </a:spcBef>
              <a:spcAft>
                <a:spcPts val="0"/>
              </a:spcAft>
              <a:buClr>
                <a:srgbClr val="FFFFFF"/>
              </a:buClr>
              <a:buSzPts val="1100"/>
              <a:buNone/>
              <a:defRPr sz="1467">
                <a:solidFill>
                  <a:srgbClr val="FFFFFF"/>
                </a:solidFill>
              </a:defRPr>
            </a:lvl6pPr>
            <a:lvl7pPr lvl="6" algn="ctr" rtl="0">
              <a:lnSpc>
                <a:spcPct val="100000"/>
              </a:lnSpc>
              <a:spcBef>
                <a:spcPts val="533"/>
              </a:spcBef>
              <a:spcAft>
                <a:spcPts val="0"/>
              </a:spcAft>
              <a:buClr>
                <a:srgbClr val="FFFFFF"/>
              </a:buClr>
              <a:buSzPts val="1100"/>
              <a:buNone/>
              <a:defRPr sz="1467">
                <a:solidFill>
                  <a:srgbClr val="FFFFFF"/>
                </a:solidFill>
              </a:defRPr>
            </a:lvl7pPr>
            <a:lvl8pPr lvl="7" algn="ctr" rtl="0">
              <a:lnSpc>
                <a:spcPct val="100000"/>
              </a:lnSpc>
              <a:spcBef>
                <a:spcPts val="533"/>
              </a:spcBef>
              <a:spcAft>
                <a:spcPts val="0"/>
              </a:spcAft>
              <a:buClr>
                <a:srgbClr val="FFFFFF"/>
              </a:buClr>
              <a:buSzPts val="1100"/>
              <a:buNone/>
              <a:defRPr sz="1467">
                <a:solidFill>
                  <a:srgbClr val="FFFFFF"/>
                </a:solidFill>
              </a:defRPr>
            </a:lvl8pPr>
            <a:lvl9pPr lvl="8" algn="ctr" rtl="0">
              <a:lnSpc>
                <a:spcPct val="100000"/>
              </a:lnSpc>
              <a:spcBef>
                <a:spcPts val="533"/>
              </a:spcBef>
              <a:spcAft>
                <a:spcPts val="0"/>
              </a:spcAft>
              <a:buClr>
                <a:srgbClr val="FFFFFF"/>
              </a:buClr>
              <a:buSzPts val="1100"/>
              <a:buNone/>
              <a:defRPr sz="1467">
                <a:solidFill>
                  <a:srgbClr val="FFFFFF"/>
                </a:solidFill>
              </a:defRPr>
            </a:lvl9pPr>
          </a:lstStyle>
          <a:p>
            <a:endParaRPr/>
          </a:p>
        </p:txBody>
      </p:sp>
      <p:sp>
        <p:nvSpPr>
          <p:cNvPr id="257" name="Google Shape;257;p23"/>
          <p:cNvSpPr txBox="1">
            <a:spLocks noGrp="1"/>
          </p:cNvSpPr>
          <p:nvPr>
            <p:ph type="subTitle" idx="5"/>
          </p:nvPr>
        </p:nvSpPr>
        <p:spPr>
          <a:xfrm flipH="1">
            <a:off x="9231984" y="2036367"/>
            <a:ext cx="2385600" cy="311600"/>
          </a:xfrm>
          <a:prstGeom prst="rect">
            <a:avLst/>
          </a:prstGeom>
        </p:spPr>
        <p:txBody>
          <a:bodyPr spcFirstLastPara="1" wrap="square" lIns="68575" tIns="34275" rIns="68575" bIns="34275" anchor="b" anchorCtr="0">
            <a:noAutofit/>
          </a:bodyPr>
          <a:lstStyle>
            <a:lvl1pPr lvl="0" algn="ctr" rtl="0">
              <a:lnSpc>
                <a:spcPct val="100000"/>
              </a:lnSpc>
              <a:spcBef>
                <a:spcPts val="1067"/>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1pPr>
            <a:lvl2pPr lvl="1"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2pPr>
            <a:lvl3pPr lvl="2"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3pPr>
            <a:lvl4pPr lvl="3"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4pPr>
            <a:lvl5pPr lvl="4"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5pPr>
            <a:lvl6pPr lvl="5"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6pPr>
            <a:lvl7pPr lvl="6"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7pPr>
            <a:lvl8pPr lvl="7"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8pPr>
            <a:lvl9pPr lvl="8"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9pPr>
          </a:lstStyle>
          <a:p>
            <a:endParaRPr/>
          </a:p>
        </p:txBody>
      </p:sp>
      <p:sp>
        <p:nvSpPr>
          <p:cNvPr id="258" name="Google Shape;258;p23"/>
          <p:cNvSpPr txBox="1">
            <a:spLocks noGrp="1"/>
          </p:cNvSpPr>
          <p:nvPr>
            <p:ph type="subTitle" idx="6"/>
          </p:nvPr>
        </p:nvSpPr>
        <p:spPr>
          <a:xfrm>
            <a:off x="9479700" y="2232325"/>
            <a:ext cx="1890000" cy="311600"/>
          </a:xfrm>
          <a:prstGeom prst="rect">
            <a:avLst/>
          </a:prstGeom>
        </p:spPr>
        <p:txBody>
          <a:bodyPr spcFirstLastPara="1" wrap="square" lIns="68575" tIns="34275" rIns="68575" bIns="34275" anchor="t" anchorCtr="0">
            <a:noAutofit/>
          </a:bodyPr>
          <a:lstStyle>
            <a:lvl1pPr lvl="0" algn="ctr" rtl="0">
              <a:lnSpc>
                <a:spcPct val="100000"/>
              </a:lnSpc>
              <a:spcBef>
                <a:spcPts val="1067"/>
              </a:spcBef>
              <a:spcAft>
                <a:spcPts val="0"/>
              </a:spcAft>
              <a:buClr>
                <a:srgbClr val="FFFFFF"/>
              </a:buClr>
              <a:buSzPts val="1100"/>
              <a:buNone/>
              <a:defRPr sz="1467">
                <a:solidFill>
                  <a:srgbClr val="FFFFFF"/>
                </a:solidFill>
              </a:defRPr>
            </a:lvl1pPr>
            <a:lvl2pPr lvl="1" algn="ctr" rtl="0">
              <a:lnSpc>
                <a:spcPct val="100000"/>
              </a:lnSpc>
              <a:spcBef>
                <a:spcPts val="533"/>
              </a:spcBef>
              <a:spcAft>
                <a:spcPts val="0"/>
              </a:spcAft>
              <a:buClr>
                <a:srgbClr val="FFFFFF"/>
              </a:buClr>
              <a:buSzPts val="1100"/>
              <a:buNone/>
              <a:defRPr sz="1467">
                <a:solidFill>
                  <a:srgbClr val="FFFFFF"/>
                </a:solidFill>
              </a:defRPr>
            </a:lvl2pPr>
            <a:lvl3pPr lvl="2" algn="ctr" rtl="0">
              <a:lnSpc>
                <a:spcPct val="100000"/>
              </a:lnSpc>
              <a:spcBef>
                <a:spcPts val="533"/>
              </a:spcBef>
              <a:spcAft>
                <a:spcPts val="0"/>
              </a:spcAft>
              <a:buClr>
                <a:srgbClr val="FFFFFF"/>
              </a:buClr>
              <a:buSzPts val="1100"/>
              <a:buNone/>
              <a:defRPr sz="1467">
                <a:solidFill>
                  <a:srgbClr val="FFFFFF"/>
                </a:solidFill>
              </a:defRPr>
            </a:lvl3pPr>
            <a:lvl4pPr lvl="3" algn="ctr" rtl="0">
              <a:lnSpc>
                <a:spcPct val="100000"/>
              </a:lnSpc>
              <a:spcBef>
                <a:spcPts val="533"/>
              </a:spcBef>
              <a:spcAft>
                <a:spcPts val="0"/>
              </a:spcAft>
              <a:buClr>
                <a:srgbClr val="FFFFFF"/>
              </a:buClr>
              <a:buSzPts val="1100"/>
              <a:buNone/>
              <a:defRPr sz="1467">
                <a:solidFill>
                  <a:srgbClr val="FFFFFF"/>
                </a:solidFill>
              </a:defRPr>
            </a:lvl4pPr>
            <a:lvl5pPr lvl="4" algn="ctr" rtl="0">
              <a:lnSpc>
                <a:spcPct val="100000"/>
              </a:lnSpc>
              <a:spcBef>
                <a:spcPts val="533"/>
              </a:spcBef>
              <a:spcAft>
                <a:spcPts val="0"/>
              </a:spcAft>
              <a:buClr>
                <a:srgbClr val="FFFFFF"/>
              </a:buClr>
              <a:buSzPts val="1100"/>
              <a:buNone/>
              <a:defRPr sz="1467">
                <a:solidFill>
                  <a:srgbClr val="FFFFFF"/>
                </a:solidFill>
              </a:defRPr>
            </a:lvl5pPr>
            <a:lvl6pPr lvl="5" algn="ctr" rtl="0">
              <a:lnSpc>
                <a:spcPct val="100000"/>
              </a:lnSpc>
              <a:spcBef>
                <a:spcPts val="533"/>
              </a:spcBef>
              <a:spcAft>
                <a:spcPts val="0"/>
              </a:spcAft>
              <a:buClr>
                <a:srgbClr val="FFFFFF"/>
              </a:buClr>
              <a:buSzPts val="1100"/>
              <a:buNone/>
              <a:defRPr sz="1467">
                <a:solidFill>
                  <a:srgbClr val="FFFFFF"/>
                </a:solidFill>
              </a:defRPr>
            </a:lvl6pPr>
            <a:lvl7pPr lvl="6" algn="ctr" rtl="0">
              <a:lnSpc>
                <a:spcPct val="100000"/>
              </a:lnSpc>
              <a:spcBef>
                <a:spcPts val="533"/>
              </a:spcBef>
              <a:spcAft>
                <a:spcPts val="0"/>
              </a:spcAft>
              <a:buClr>
                <a:srgbClr val="FFFFFF"/>
              </a:buClr>
              <a:buSzPts val="1100"/>
              <a:buNone/>
              <a:defRPr sz="1467">
                <a:solidFill>
                  <a:srgbClr val="FFFFFF"/>
                </a:solidFill>
              </a:defRPr>
            </a:lvl7pPr>
            <a:lvl8pPr lvl="7" algn="ctr" rtl="0">
              <a:lnSpc>
                <a:spcPct val="100000"/>
              </a:lnSpc>
              <a:spcBef>
                <a:spcPts val="533"/>
              </a:spcBef>
              <a:spcAft>
                <a:spcPts val="0"/>
              </a:spcAft>
              <a:buClr>
                <a:srgbClr val="FFFFFF"/>
              </a:buClr>
              <a:buSzPts val="1100"/>
              <a:buNone/>
              <a:defRPr sz="1467">
                <a:solidFill>
                  <a:srgbClr val="FFFFFF"/>
                </a:solidFill>
              </a:defRPr>
            </a:lvl8pPr>
            <a:lvl9pPr lvl="8" algn="ctr" rtl="0">
              <a:lnSpc>
                <a:spcPct val="100000"/>
              </a:lnSpc>
              <a:spcBef>
                <a:spcPts val="533"/>
              </a:spcBef>
              <a:spcAft>
                <a:spcPts val="0"/>
              </a:spcAft>
              <a:buClr>
                <a:srgbClr val="FFFFFF"/>
              </a:buClr>
              <a:buSzPts val="1100"/>
              <a:buNone/>
              <a:defRPr sz="1467">
                <a:solidFill>
                  <a:srgbClr val="FFFFFF"/>
                </a:solidFill>
              </a:defRPr>
            </a:lvl9pPr>
          </a:lstStyle>
          <a:p>
            <a:endParaRPr/>
          </a:p>
        </p:txBody>
      </p:sp>
      <p:sp>
        <p:nvSpPr>
          <p:cNvPr id="259" name="Google Shape;259;p23"/>
          <p:cNvSpPr txBox="1">
            <a:spLocks noGrp="1"/>
          </p:cNvSpPr>
          <p:nvPr>
            <p:ph type="subTitle" idx="7"/>
          </p:nvPr>
        </p:nvSpPr>
        <p:spPr>
          <a:xfrm flipH="1">
            <a:off x="4078935" y="4716300"/>
            <a:ext cx="2385600" cy="311600"/>
          </a:xfrm>
          <a:prstGeom prst="rect">
            <a:avLst/>
          </a:prstGeom>
        </p:spPr>
        <p:txBody>
          <a:bodyPr spcFirstLastPara="1" wrap="square" lIns="68575" tIns="34275" rIns="68575" bIns="34275" anchor="b" anchorCtr="0">
            <a:noAutofit/>
          </a:bodyPr>
          <a:lstStyle>
            <a:lvl1pPr lvl="0" algn="ctr" rtl="0">
              <a:lnSpc>
                <a:spcPct val="100000"/>
              </a:lnSpc>
              <a:spcBef>
                <a:spcPts val="1067"/>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1pPr>
            <a:lvl2pPr lvl="1"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2pPr>
            <a:lvl3pPr lvl="2"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3pPr>
            <a:lvl4pPr lvl="3"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4pPr>
            <a:lvl5pPr lvl="4"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5pPr>
            <a:lvl6pPr lvl="5"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6pPr>
            <a:lvl7pPr lvl="6"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7pPr>
            <a:lvl8pPr lvl="7"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8pPr>
            <a:lvl9pPr lvl="8"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9pPr>
          </a:lstStyle>
          <a:p>
            <a:endParaRPr/>
          </a:p>
        </p:txBody>
      </p:sp>
      <p:sp>
        <p:nvSpPr>
          <p:cNvPr id="260" name="Google Shape;260;p23"/>
          <p:cNvSpPr txBox="1">
            <a:spLocks noGrp="1"/>
          </p:cNvSpPr>
          <p:nvPr>
            <p:ph type="subTitle" idx="8"/>
          </p:nvPr>
        </p:nvSpPr>
        <p:spPr>
          <a:xfrm>
            <a:off x="4326649" y="4912251"/>
            <a:ext cx="1890000" cy="311600"/>
          </a:xfrm>
          <a:prstGeom prst="rect">
            <a:avLst/>
          </a:prstGeom>
        </p:spPr>
        <p:txBody>
          <a:bodyPr spcFirstLastPara="1" wrap="square" lIns="68575" tIns="34275" rIns="68575" bIns="34275" anchor="t" anchorCtr="0">
            <a:noAutofit/>
          </a:bodyPr>
          <a:lstStyle>
            <a:lvl1pPr lvl="0" algn="ctr" rtl="0">
              <a:lnSpc>
                <a:spcPct val="100000"/>
              </a:lnSpc>
              <a:spcBef>
                <a:spcPts val="1067"/>
              </a:spcBef>
              <a:spcAft>
                <a:spcPts val="0"/>
              </a:spcAft>
              <a:buClr>
                <a:srgbClr val="FFFFFF"/>
              </a:buClr>
              <a:buSzPts val="1100"/>
              <a:buNone/>
              <a:defRPr sz="1467">
                <a:solidFill>
                  <a:srgbClr val="FFFFFF"/>
                </a:solidFill>
              </a:defRPr>
            </a:lvl1pPr>
            <a:lvl2pPr lvl="1" algn="ctr" rtl="0">
              <a:lnSpc>
                <a:spcPct val="100000"/>
              </a:lnSpc>
              <a:spcBef>
                <a:spcPts val="533"/>
              </a:spcBef>
              <a:spcAft>
                <a:spcPts val="0"/>
              </a:spcAft>
              <a:buClr>
                <a:srgbClr val="FFFFFF"/>
              </a:buClr>
              <a:buSzPts val="1100"/>
              <a:buNone/>
              <a:defRPr sz="1467">
                <a:solidFill>
                  <a:srgbClr val="FFFFFF"/>
                </a:solidFill>
              </a:defRPr>
            </a:lvl2pPr>
            <a:lvl3pPr lvl="2" algn="ctr" rtl="0">
              <a:lnSpc>
                <a:spcPct val="100000"/>
              </a:lnSpc>
              <a:spcBef>
                <a:spcPts val="533"/>
              </a:spcBef>
              <a:spcAft>
                <a:spcPts val="0"/>
              </a:spcAft>
              <a:buClr>
                <a:srgbClr val="FFFFFF"/>
              </a:buClr>
              <a:buSzPts val="1100"/>
              <a:buNone/>
              <a:defRPr sz="1467">
                <a:solidFill>
                  <a:srgbClr val="FFFFFF"/>
                </a:solidFill>
              </a:defRPr>
            </a:lvl3pPr>
            <a:lvl4pPr lvl="3" algn="ctr" rtl="0">
              <a:lnSpc>
                <a:spcPct val="100000"/>
              </a:lnSpc>
              <a:spcBef>
                <a:spcPts val="533"/>
              </a:spcBef>
              <a:spcAft>
                <a:spcPts val="0"/>
              </a:spcAft>
              <a:buClr>
                <a:srgbClr val="FFFFFF"/>
              </a:buClr>
              <a:buSzPts val="1100"/>
              <a:buNone/>
              <a:defRPr sz="1467">
                <a:solidFill>
                  <a:srgbClr val="FFFFFF"/>
                </a:solidFill>
              </a:defRPr>
            </a:lvl4pPr>
            <a:lvl5pPr lvl="4" algn="ctr" rtl="0">
              <a:lnSpc>
                <a:spcPct val="100000"/>
              </a:lnSpc>
              <a:spcBef>
                <a:spcPts val="533"/>
              </a:spcBef>
              <a:spcAft>
                <a:spcPts val="0"/>
              </a:spcAft>
              <a:buClr>
                <a:srgbClr val="FFFFFF"/>
              </a:buClr>
              <a:buSzPts val="1100"/>
              <a:buNone/>
              <a:defRPr sz="1467">
                <a:solidFill>
                  <a:srgbClr val="FFFFFF"/>
                </a:solidFill>
              </a:defRPr>
            </a:lvl5pPr>
            <a:lvl6pPr lvl="5" algn="ctr" rtl="0">
              <a:lnSpc>
                <a:spcPct val="100000"/>
              </a:lnSpc>
              <a:spcBef>
                <a:spcPts val="533"/>
              </a:spcBef>
              <a:spcAft>
                <a:spcPts val="0"/>
              </a:spcAft>
              <a:buClr>
                <a:srgbClr val="FFFFFF"/>
              </a:buClr>
              <a:buSzPts val="1100"/>
              <a:buNone/>
              <a:defRPr sz="1467">
                <a:solidFill>
                  <a:srgbClr val="FFFFFF"/>
                </a:solidFill>
              </a:defRPr>
            </a:lvl6pPr>
            <a:lvl7pPr lvl="6" algn="ctr" rtl="0">
              <a:lnSpc>
                <a:spcPct val="100000"/>
              </a:lnSpc>
              <a:spcBef>
                <a:spcPts val="533"/>
              </a:spcBef>
              <a:spcAft>
                <a:spcPts val="0"/>
              </a:spcAft>
              <a:buClr>
                <a:srgbClr val="FFFFFF"/>
              </a:buClr>
              <a:buSzPts val="1100"/>
              <a:buNone/>
              <a:defRPr sz="1467">
                <a:solidFill>
                  <a:srgbClr val="FFFFFF"/>
                </a:solidFill>
              </a:defRPr>
            </a:lvl7pPr>
            <a:lvl8pPr lvl="7" algn="ctr" rtl="0">
              <a:lnSpc>
                <a:spcPct val="100000"/>
              </a:lnSpc>
              <a:spcBef>
                <a:spcPts val="533"/>
              </a:spcBef>
              <a:spcAft>
                <a:spcPts val="0"/>
              </a:spcAft>
              <a:buClr>
                <a:srgbClr val="FFFFFF"/>
              </a:buClr>
              <a:buSzPts val="1100"/>
              <a:buNone/>
              <a:defRPr sz="1467">
                <a:solidFill>
                  <a:srgbClr val="FFFFFF"/>
                </a:solidFill>
              </a:defRPr>
            </a:lvl8pPr>
            <a:lvl9pPr lvl="8" algn="ctr" rtl="0">
              <a:lnSpc>
                <a:spcPct val="100000"/>
              </a:lnSpc>
              <a:spcBef>
                <a:spcPts val="533"/>
              </a:spcBef>
              <a:spcAft>
                <a:spcPts val="0"/>
              </a:spcAft>
              <a:buClr>
                <a:srgbClr val="FFFFFF"/>
              </a:buClr>
              <a:buSzPts val="1100"/>
              <a:buNone/>
              <a:defRPr sz="1467">
                <a:solidFill>
                  <a:srgbClr val="FFFFFF"/>
                </a:solidFill>
              </a:defRPr>
            </a:lvl9pPr>
          </a:lstStyle>
          <a:p>
            <a:endParaRPr/>
          </a:p>
        </p:txBody>
      </p:sp>
      <p:sp>
        <p:nvSpPr>
          <p:cNvPr id="261" name="Google Shape;261;p23"/>
          <p:cNvSpPr txBox="1">
            <a:spLocks noGrp="1"/>
          </p:cNvSpPr>
          <p:nvPr>
            <p:ph type="subTitle" idx="9"/>
          </p:nvPr>
        </p:nvSpPr>
        <p:spPr>
          <a:xfrm flipH="1">
            <a:off x="6655451" y="4716300"/>
            <a:ext cx="2385600" cy="311600"/>
          </a:xfrm>
          <a:prstGeom prst="rect">
            <a:avLst/>
          </a:prstGeom>
        </p:spPr>
        <p:txBody>
          <a:bodyPr spcFirstLastPara="1" wrap="square" lIns="68575" tIns="34275" rIns="68575" bIns="34275" anchor="b" anchorCtr="0">
            <a:noAutofit/>
          </a:bodyPr>
          <a:lstStyle>
            <a:lvl1pPr lvl="0" algn="ctr" rtl="0">
              <a:lnSpc>
                <a:spcPct val="100000"/>
              </a:lnSpc>
              <a:spcBef>
                <a:spcPts val="1067"/>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1pPr>
            <a:lvl2pPr lvl="1"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2pPr>
            <a:lvl3pPr lvl="2"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3pPr>
            <a:lvl4pPr lvl="3"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4pPr>
            <a:lvl5pPr lvl="4"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5pPr>
            <a:lvl6pPr lvl="5"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6pPr>
            <a:lvl7pPr lvl="6"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7pPr>
            <a:lvl8pPr lvl="7"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8pPr>
            <a:lvl9pPr lvl="8"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9pPr>
          </a:lstStyle>
          <a:p>
            <a:endParaRPr/>
          </a:p>
        </p:txBody>
      </p:sp>
      <p:sp>
        <p:nvSpPr>
          <p:cNvPr id="262" name="Google Shape;262;p23"/>
          <p:cNvSpPr txBox="1">
            <a:spLocks noGrp="1"/>
          </p:cNvSpPr>
          <p:nvPr>
            <p:ph type="subTitle" idx="13"/>
          </p:nvPr>
        </p:nvSpPr>
        <p:spPr>
          <a:xfrm>
            <a:off x="6903163" y="4912251"/>
            <a:ext cx="1890000" cy="311600"/>
          </a:xfrm>
          <a:prstGeom prst="rect">
            <a:avLst/>
          </a:prstGeom>
        </p:spPr>
        <p:txBody>
          <a:bodyPr spcFirstLastPara="1" wrap="square" lIns="68575" tIns="34275" rIns="68575" bIns="34275" anchor="t" anchorCtr="0">
            <a:noAutofit/>
          </a:bodyPr>
          <a:lstStyle>
            <a:lvl1pPr lvl="0" algn="ctr" rtl="0">
              <a:lnSpc>
                <a:spcPct val="100000"/>
              </a:lnSpc>
              <a:spcBef>
                <a:spcPts val="1067"/>
              </a:spcBef>
              <a:spcAft>
                <a:spcPts val="0"/>
              </a:spcAft>
              <a:buClr>
                <a:srgbClr val="FFFFFF"/>
              </a:buClr>
              <a:buSzPts val="1100"/>
              <a:buNone/>
              <a:defRPr sz="1467">
                <a:solidFill>
                  <a:srgbClr val="FFFFFF"/>
                </a:solidFill>
              </a:defRPr>
            </a:lvl1pPr>
            <a:lvl2pPr lvl="1" algn="ctr" rtl="0">
              <a:lnSpc>
                <a:spcPct val="100000"/>
              </a:lnSpc>
              <a:spcBef>
                <a:spcPts val="533"/>
              </a:spcBef>
              <a:spcAft>
                <a:spcPts val="0"/>
              </a:spcAft>
              <a:buClr>
                <a:srgbClr val="FFFFFF"/>
              </a:buClr>
              <a:buSzPts val="1100"/>
              <a:buNone/>
              <a:defRPr sz="1467">
                <a:solidFill>
                  <a:srgbClr val="FFFFFF"/>
                </a:solidFill>
              </a:defRPr>
            </a:lvl2pPr>
            <a:lvl3pPr lvl="2" algn="ctr" rtl="0">
              <a:lnSpc>
                <a:spcPct val="100000"/>
              </a:lnSpc>
              <a:spcBef>
                <a:spcPts val="533"/>
              </a:spcBef>
              <a:spcAft>
                <a:spcPts val="0"/>
              </a:spcAft>
              <a:buClr>
                <a:srgbClr val="FFFFFF"/>
              </a:buClr>
              <a:buSzPts val="1100"/>
              <a:buNone/>
              <a:defRPr sz="1467">
                <a:solidFill>
                  <a:srgbClr val="FFFFFF"/>
                </a:solidFill>
              </a:defRPr>
            </a:lvl3pPr>
            <a:lvl4pPr lvl="3" algn="ctr" rtl="0">
              <a:lnSpc>
                <a:spcPct val="100000"/>
              </a:lnSpc>
              <a:spcBef>
                <a:spcPts val="533"/>
              </a:spcBef>
              <a:spcAft>
                <a:spcPts val="0"/>
              </a:spcAft>
              <a:buClr>
                <a:srgbClr val="FFFFFF"/>
              </a:buClr>
              <a:buSzPts val="1100"/>
              <a:buNone/>
              <a:defRPr sz="1467">
                <a:solidFill>
                  <a:srgbClr val="FFFFFF"/>
                </a:solidFill>
              </a:defRPr>
            </a:lvl4pPr>
            <a:lvl5pPr lvl="4" algn="ctr" rtl="0">
              <a:lnSpc>
                <a:spcPct val="100000"/>
              </a:lnSpc>
              <a:spcBef>
                <a:spcPts val="533"/>
              </a:spcBef>
              <a:spcAft>
                <a:spcPts val="0"/>
              </a:spcAft>
              <a:buClr>
                <a:srgbClr val="FFFFFF"/>
              </a:buClr>
              <a:buSzPts val="1100"/>
              <a:buNone/>
              <a:defRPr sz="1467">
                <a:solidFill>
                  <a:srgbClr val="FFFFFF"/>
                </a:solidFill>
              </a:defRPr>
            </a:lvl5pPr>
            <a:lvl6pPr lvl="5" algn="ctr" rtl="0">
              <a:lnSpc>
                <a:spcPct val="100000"/>
              </a:lnSpc>
              <a:spcBef>
                <a:spcPts val="533"/>
              </a:spcBef>
              <a:spcAft>
                <a:spcPts val="0"/>
              </a:spcAft>
              <a:buClr>
                <a:srgbClr val="FFFFFF"/>
              </a:buClr>
              <a:buSzPts val="1100"/>
              <a:buNone/>
              <a:defRPr sz="1467">
                <a:solidFill>
                  <a:srgbClr val="FFFFFF"/>
                </a:solidFill>
              </a:defRPr>
            </a:lvl6pPr>
            <a:lvl7pPr lvl="6" algn="ctr" rtl="0">
              <a:lnSpc>
                <a:spcPct val="100000"/>
              </a:lnSpc>
              <a:spcBef>
                <a:spcPts val="533"/>
              </a:spcBef>
              <a:spcAft>
                <a:spcPts val="0"/>
              </a:spcAft>
              <a:buClr>
                <a:srgbClr val="FFFFFF"/>
              </a:buClr>
              <a:buSzPts val="1100"/>
              <a:buNone/>
              <a:defRPr sz="1467">
                <a:solidFill>
                  <a:srgbClr val="FFFFFF"/>
                </a:solidFill>
              </a:defRPr>
            </a:lvl7pPr>
            <a:lvl8pPr lvl="7" algn="ctr" rtl="0">
              <a:lnSpc>
                <a:spcPct val="100000"/>
              </a:lnSpc>
              <a:spcBef>
                <a:spcPts val="533"/>
              </a:spcBef>
              <a:spcAft>
                <a:spcPts val="0"/>
              </a:spcAft>
              <a:buClr>
                <a:srgbClr val="FFFFFF"/>
              </a:buClr>
              <a:buSzPts val="1100"/>
              <a:buNone/>
              <a:defRPr sz="1467">
                <a:solidFill>
                  <a:srgbClr val="FFFFFF"/>
                </a:solidFill>
              </a:defRPr>
            </a:lvl8pPr>
            <a:lvl9pPr lvl="8" algn="ctr" rtl="0">
              <a:lnSpc>
                <a:spcPct val="100000"/>
              </a:lnSpc>
              <a:spcBef>
                <a:spcPts val="533"/>
              </a:spcBef>
              <a:spcAft>
                <a:spcPts val="0"/>
              </a:spcAft>
              <a:buClr>
                <a:srgbClr val="FFFFFF"/>
              </a:buClr>
              <a:buSzPts val="1100"/>
              <a:buNone/>
              <a:defRPr sz="1467">
                <a:solidFill>
                  <a:srgbClr val="FFFFFF"/>
                </a:solidFill>
              </a:defRPr>
            </a:lvl9pPr>
          </a:lstStyle>
          <a:p>
            <a:endParaRPr/>
          </a:p>
        </p:txBody>
      </p:sp>
      <p:sp>
        <p:nvSpPr>
          <p:cNvPr id="263" name="Google Shape;263;p23"/>
          <p:cNvSpPr txBox="1">
            <a:spLocks noGrp="1"/>
          </p:cNvSpPr>
          <p:nvPr>
            <p:ph type="subTitle" idx="14"/>
          </p:nvPr>
        </p:nvSpPr>
        <p:spPr>
          <a:xfrm flipH="1">
            <a:off x="9233584" y="4716300"/>
            <a:ext cx="2382400" cy="311600"/>
          </a:xfrm>
          <a:prstGeom prst="rect">
            <a:avLst/>
          </a:prstGeom>
        </p:spPr>
        <p:txBody>
          <a:bodyPr spcFirstLastPara="1" wrap="square" lIns="68575" tIns="34275" rIns="68575" bIns="34275" anchor="b" anchorCtr="0">
            <a:noAutofit/>
          </a:bodyPr>
          <a:lstStyle>
            <a:lvl1pPr lvl="0" algn="ctr" rtl="0">
              <a:lnSpc>
                <a:spcPct val="100000"/>
              </a:lnSpc>
              <a:spcBef>
                <a:spcPts val="1067"/>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1pPr>
            <a:lvl2pPr lvl="1"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2pPr>
            <a:lvl3pPr lvl="2"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3pPr>
            <a:lvl4pPr lvl="3"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4pPr>
            <a:lvl5pPr lvl="4"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5pPr>
            <a:lvl6pPr lvl="5"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6pPr>
            <a:lvl7pPr lvl="6"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7pPr>
            <a:lvl8pPr lvl="7"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8pPr>
            <a:lvl9pPr lvl="8" algn="ctr" rtl="0">
              <a:lnSpc>
                <a:spcPct val="100000"/>
              </a:lnSpc>
              <a:spcBef>
                <a:spcPts val="533"/>
              </a:spcBef>
              <a:spcAft>
                <a:spcPts val="0"/>
              </a:spcAft>
              <a:buClr>
                <a:srgbClr val="FFFFFF"/>
              </a:buClr>
              <a:buSzPts val="1400"/>
              <a:buFont typeface="Squada One"/>
              <a:buNone/>
              <a:defRPr sz="1867">
                <a:solidFill>
                  <a:srgbClr val="FFFFFF"/>
                </a:solidFill>
                <a:latin typeface="Squada One"/>
                <a:ea typeface="Squada One"/>
                <a:cs typeface="Squada One"/>
                <a:sym typeface="Squada One"/>
              </a:defRPr>
            </a:lvl9pPr>
          </a:lstStyle>
          <a:p>
            <a:endParaRPr/>
          </a:p>
        </p:txBody>
      </p:sp>
      <p:sp>
        <p:nvSpPr>
          <p:cNvPr id="264" name="Google Shape;264;p23"/>
          <p:cNvSpPr txBox="1">
            <a:spLocks noGrp="1"/>
          </p:cNvSpPr>
          <p:nvPr>
            <p:ph type="subTitle" idx="15"/>
          </p:nvPr>
        </p:nvSpPr>
        <p:spPr>
          <a:xfrm>
            <a:off x="9479700" y="4912251"/>
            <a:ext cx="1890000" cy="311600"/>
          </a:xfrm>
          <a:prstGeom prst="rect">
            <a:avLst/>
          </a:prstGeom>
        </p:spPr>
        <p:txBody>
          <a:bodyPr spcFirstLastPara="1" wrap="square" lIns="68575" tIns="34275" rIns="68575" bIns="34275" anchor="t" anchorCtr="0">
            <a:noAutofit/>
          </a:bodyPr>
          <a:lstStyle>
            <a:lvl1pPr lvl="0" algn="ctr" rtl="0">
              <a:lnSpc>
                <a:spcPct val="100000"/>
              </a:lnSpc>
              <a:spcBef>
                <a:spcPts val="1067"/>
              </a:spcBef>
              <a:spcAft>
                <a:spcPts val="0"/>
              </a:spcAft>
              <a:buClr>
                <a:srgbClr val="FFFFFF"/>
              </a:buClr>
              <a:buSzPts val="1100"/>
              <a:buNone/>
              <a:defRPr sz="1467">
                <a:solidFill>
                  <a:srgbClr val="FFFFFF"/>
                </a:solidFill>
              </a:defRPr>
            </a:lvl1pPr>
            <a:lvl2pPr lvl="1" algn="ctr" rtl="0">
              <a:lnSpc>
                <a:spcPct val="100000"/>
              </a:lnSpc>
              <a:spcBef>
                <a:spcPts val="533"/>
              </a:spcBef>
              <a:spcAft>
                <a:spcPts val="0"/>
              </a:spcAft>
              <a:buClr>
                <a:srgbClr val="FFFFFF"/>
              </a:buClr>
              <a:buSzPts val="1100"/>
              <a:buNone/>
              <a:defRPr sz="1467">
                <a:solidFill>
                  <a:srgbClr val="FFFFFF"/>
                </a:solidFill>
              </a:defRPr>
            </a:lvl2pPr>
            <a:lvl3pPr lvl="2" algn="ctr" rtl="0">
              <a:lnSpc>
                <a:spcPct val="100000"/>
              </a:lnSpc>
              <a:spcBef>
                <a:spcPts val="533"/>
              </a:spcBef>
              <a:spcAft>
                <a:spcPts val="0"/>
              </a:spcAft>
              <a:buClr>
                <a:srgbClr val="FFFFFF"/>
              </a:buClr>
              <a:buSzPts val="1100"/>
              <a:buNone/>
              <a:defRPr sz="1467">
                <a:solidFill>
                  <a:srgbClr val="FFFFFF"/>
                </a:solidFill>
              </a:defRPr>
            </a:lvl3pPr>
            <a:lvl4pPr lvl="3" algn="ctr" rtl="0">
              <a:lnSpc>
                <a:spcPct val="100000"/>
              </a:lnSpc>
              <a:spcBef>
                <a:spcPts val="533"/>
              </a:spcBef>
              <a:spcAft>
                <a:spcPts val="0"/>
              </a:spcAft>
              <a:buClr>
                <a:srgbClr val="FFFFFF"/>
              </a:buClr>
              <a:buSzPts val="1100"/>
              <a:buNone/>
              <a:defRPr sz="1467">
                <a:solidFill>
                  <a:srgbClr val="FFFFFF"/>
                </a:solidFill>
              </a:defRPr>
            </a:lvl4pPr>
            <a:lvl5pPr lvl="4" algn="ctr" rtl="0">
              <a:lnSpc>
                <a:spcPct val="100000"/>
              </a:lnSpc>
              <a:spcBef>
                <a:spcPts val="533"/>
              </a:spcBef>
              <a:spcAft>
                <a:spcPts val="0"/>
              </a:spcAft>
              <a:buClr>
                <a:srgbClr val="FFFFFF"/>
              </a:buClr>
              <a:buSzPts val="1100"/>
              <a:buNone/>
              <a:defRPr sz="1467">
                <a:solidFill>
                  <a:srgbClr val="FFFFFF"/>
                </a:solidFill>
              </a:defRPr>
            </a:lvl5pPr>
            <a:lvl6pPr lvl="5" algn="ctr" rtl="0">
              <a:lnSpc>
                <a:spcPct val="100000"/>
              </a:lnSpc>
              <a:spcBef>
                <a:spcPts val="533"/>
              </a:spcBef>
              <a:spcAft>
                <a:spcPts val="0"/>
              </a:spcAft>
              <a:buClr>
                <a:srgbClr val="FFFFFF"/>
              </a:buClr>
              <a:buSzPts val="1100"/>
              <a:buNone/>
              <a:defRPr sz="1467">
                <a:solidFill>
                  <a:srgbClr val="FFFFFF"/>
                </a:solidFill>
              </a:defRPr>
            </a:lvl6pPr>
            <a:lvl7pPr lvl="6" algn="ctr" rtl="0">
              <a:lnSpc>
                <a:spcPct val="100000"/>
              </a:lnSpc>
              <a:spcBef>
                <a:spcPts val="533"/>
              </a:spcBef>
              <a:spcAft>
                <a:spcPts val="0"/>
              </a:spcAft>
              <a:buClr>
                <a:srgbClr val="FFFFFF"/>
              </a:buClr>
              <a:buSzPts val="1100"/>
              <a:buNone/>
              <a:defRPr sz="1467">
                <a:solidFill>
                  <a:srgbClr val="FFFFFF"/>
                </a:solidFill>
              </a:defRPr>
            </a:lvl7pPr>
            <a:lvl8pPr lvl="7" algn="ctr" rtl="0">
              <a:lnSpc>
                <a:spcPct val="100000"/>
              </a:lnSpc>
              <a:spcBef>
                <a:spcPts val="533"/>
              </a:spcBef>
              <a:spcAft>
                <a:spcPts val="0"/>
              </a:spcAft>
              <a:buClr>
                <a:srgbClr val="FFFFFF"/>
              </a:buClr>
              <a:buSzPts val="1100"/>
              <a:buNone/>
              <a:defRPr sz="1467">
                <a:solidFill>
                  <a:srgbClr val="FFFFFF"/>
                </a:solidFill>
              </a:defRPr>
            </a:lvl8pPr>
            <a:lvl9pPr lvl="8" algn="ctr" rtl="0">
              <a:lnSpc>
                <a:spcPct val="100000"/>
              </a:lnSpc>
              <a:spcBef>
                <a:spcPts val="533"/>
              </a:spcBef>
              <a:spcAft>
                <a:spcPts val="0"/>
              </a:spcAft>
              <a:buClr>
                <a:srgbClr val="FFFFFF"/>
              </a:buClr>
              <a:buSzPts val="1100"/>
              <a:buNone/>
              <a:defRPr sz="1467">
                <a:solidFill>
                  <a:srgbClr val="FFFFFF"/>
                </a:solidFill>
              </a:defRPr>
            </a:lvl9pPr>
          </a:lstStyle>
          <a:p>
            <a:endParaRPr/>
          </a:p>
        </p:txBody>
      </p:sp>
      <p:sp>
        <p:nvSpPr>
          <p:cNvPr id="265" name="Google Shape;265;p23"/>
          <p:cNvSpPr/>
          <p:nvPr/>
        </p:nvSpPr>
        <p:spPr>
          <a:xfrm>
            <a:off x="44897" y="0"/>
            <a:ext cx="2609428" cy="3533995"/>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23"/>
          <p:cNvSpPr/>
          <p:nvPr/>
        </p:nvSpPr>
        <p:spPr>
          <a:xfrm>
            <a:off x="-248051" y="0"/>
            <a:ext cx="6875629" cy="6743035"/>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23"/>
          <p:cNvSpPr/>
          <p:nvPr/>
        </p:nvSpPr>
        <p:spPr>
          <a:xfrm>
            <a:off x="-7357" y="2284796"/>
            <a:ext cx="4025833" cy="4573193"/>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23"/>
          <p:cNvSpPr txBox="1">
            <a:spLocks noGrp="1"/>
          </p:cNvSpPr>
          <p:nvPr>
            <p:ph type="ctrTitle"/>
          </p:nvPr>
        </p:nvSpPr>
        <p:spPr>
          <a:xfrm flipH="1">
            <a:off x="1112331" y="1103953"/>
            <a:ext cx="3078000" cy="4645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FFFFFF"/>
              </a:buClr>
              <a:buSzPts val="1800"/>
              <a:buNone/>
              <a:defRPr sz="24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Tree>
    <p:extLst>
      <p:ext uri="{BB962C8B-B14F-4D97-AF65-F5344CB8AC3E}">
        <p14:creationId xmlns:p14="http://schemas.microsoft.com/office/powerpoint/2010/main" val="367921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81865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609600" y="2661000"/>
            <a:ext cx="7521200" cy="35212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endParaRP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742658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0"/>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24003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_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A8FB721-BDDF-FB48-90B8-55481CA2A338}"/>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2" name="Text Placeholder 5"/>
          <p:cNvSpPr>
            <a:spLocks noGrp="1"/>
          </p:cNvSpPr>
          <p:nvPr>
            <p:ph type="body" sz="quarter" idx="11" hasCustomPrompt="1"/>
          </p:nvPr>
        </p:nvSpPr>
        <p:spPr>
          <a:xfrm>
            <a:off x="550863" y="2379216"/>
            <a:ext cx="6931137" cy="2489647"/>
          </a:xfrm>
          <a:prstGeom prst="rect">
            <a:avLst/>
          </a:prstGeom>
        </p:spPr>
        <p:txBody>
          <a:bodyPr lIns="0"/>
          <a:lstStyle>
            <a:lvl1pPr marL="0" indent="0">
              <a:lnSpc>
                <a:spcPct val="100000"/>
              </a:lnSpc>
              <a:spcBef>
                <a:spcPts val="0"/>
              </a:spcBef>
              <a:buNone/>
              <a:defRPr sz="6000" b="1" baseline="0">
                <a:solidFill>
                  <a:schemeClr val="bg1"/>
                </a:solidFill>
              </a:defRPr>
            </a:lvl1pPr>
          </a:lstStyle>
          <a:p>
            <a:pPr lvl="0"/>
            <a:r>
              <a:rPr lang="en-GB" noProof="0" dirty="0" smtClean="0"/>
              <a:t>Enter section title 60pt</a:t>
            </a:r>
            <a:endParaRPr lang="en-GB" noProof="0" dirty="0"/>
          </a:p>
        </p:txBody>
      </p:sp>
      <p:sp>
        <p:nvSpPr>
          <p:cNvPr id="5" name="Text Placeholder 5"/>
          <p:cNvSpPr>
            <a:spLocks noGrp="1"/>
          </p:cNvSpPr>
          <p:nvPr>
            <p:ph type="body" sz="quarter" idx="12" hasCustomPrompt="1"/>
          </p:nvPr>
        </p:nvSpPr>
        <p:spPr>
          <a:xfrm>
            <a:off x="551656" y="1989139"/>
            <a:ext cx="6931137" cy="390078"/>
          </a:xfrm>
          <a:prstGeom prst="rect">
            <a:avLst/>
          </a:prstGeom>
        </p:spPr>
        <p:txBody>
          <a:bodyPr lIns="0"/>
          <a:lstStyle>
            <a:lvl1pPr marL="0" indent="0">
              <a:lnSpc>
                <a:spcPct val="100000"/>
              </a:lnSpc>
              <a:spcBef>
                <a:spcPts val="0"/>
              </a:spcBef>
              <a:buNone/>
              <a:defRPr sz="2400" b="1" baseline="0">
                <a:solidFill>
                  <a:schemeClr val="bg1"/>
                </a:solidFill>
              </a:defRPr>
            </a:lvl1pPr>
          </a:lstStyle>
          <a:p>
            <a:pPr lvl="0"/>
            <a:r>
              <a:rPr lang="en-GB" noProof="0" dirty="0" smtClean="0"/>
              <a:t>Section #</a:t>
            </a:r>
            <a:endParaRPr lang="en-GB" noProof="0" dirty="0"/>
          </a:p>
        </p:txBody>
      </p:sp>
      <p:sp>
        <p:nvSpPr>
          <p:cNvPr id="4"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9897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layout">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20728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_headlin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7"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91357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_image+text">
    <p:spTree>
      <p:nvGrpSpPr>
        <p:cNvPr id="1" name=""/>
        <p:cNvGrpSpPr/>
        <p:nvPr/>
      </p:nvGrpSpPr>
      <p:grpSpPr>
        <a:xfrm>
          <a:off x="0" y="0"/>
          <a:ext cx="0" cy="0"/>
          <a:chOff x="0" y="0"/>
          <a:chExt cx="0" cy="0"/>
        </a:xfrm>
      </p:grpSpPr>
      <p:sp>
        <p:nvSpPr>
          <p:cNvPr id="9" name="Picture Placeholder 3"/>
          <p:cNvSpPr>
            <a:spLocks noGrp="1"/>
          </p:cNvSpPr>
          <p:nvPr>
            <p:ph type="pic" sz="quarter" idx="10" hasCustomPrompt="1"/>
          </p:nvPr>
        </p:nvSpPr>
        <p:spPr>
          <a:xfrm>
            <a:off x="0" y="3429000"/>
            <a:ext cx="12195386" cy="3420138"/>
          </a:xfrm>
          <a:prstGeom prst="rect">
            <a:avLst/>
          </a:prstGeom>
          <a:solidFill>
            <a:schemeClr val="bg2"/>
          </a:solidFill>
          <a:ln>
            <a:noFill/>
          </a:ln>
        </p:spPr>
        <p:txBody>
          <a:bodyPr anchor="ctr"/>
          <a:lstStyle>
            <a:lvl1pPr marL="0" indent="0" algn="ctr">
              <a:buNone/>
              <a:defRPr>
                <a:solidFill>
                  <a:srgbClr val="000000"/>
                </a:solidFill>
              </a:defRPr>
            </a:lvl1pPr>
          </a:lstStyle>
          <a:p>
            <a:r>
              <a:rPr lang="en-CA" dirty="0"/>
              <a:t>Click icon to add image</a:t>
            </a:r>
            <a:endParaRPr lang="en-US" dirty="0"/>
          </a:p>
        </p:txBody>
      </p:sp>
      <p:sp>
        <p:nvSpPr>
          <p:cNvPr id="6" name="Text Placeholder 2"/>
          <p:cNvSpPr>
            <a:spLocks noGrp="1"/>
          </p:cNvSpPr>
          <p:nvPr>
            <p:ph type="body" sz="quarter" idx="14" hasCustomPrompt="1"/>
          </p:nvPr>
        </p:nvSpPr>
        <p:spPr>
          <a:xfrm>
            <a:off x="550864" y="1995723"/>
            <a:ext cx="8316912" cy="1151738"/>
          </a:xfrm>
          <a:prstGeom prst="rect">
            <a:avLst/>
          </a:prstGeom>
        </p:spPr>
        <p:txBody>
          <a:bodyPr lIns="0"/>
          <a:lstStyle>
            <a:lvl1pPr marL="0" indent="0">
              <a:lnSpc>
                <a:spcPct val="100000"/>
              </a:lnSpc>
              <a:spcBef>
                <a:spcPts val="0"/>
              </a:spcBef>
              <a:buNone/>
              <a:defRPr sz="180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18pt</a:t>
            </a:r>
            <a:endParaRPr lang="en-GB" noProof="0" dirty="0"/>
          </a:p>
        </p:txBody>
      </p:sp>
      <p:sp>
        <p:nvSpPr>
          <p:cNvPr id="7" name="Text Placeholder 3"/>
          <p:cNvSpPr>
            <a:spLocks noGrp="1"/>
          </p:cNvSpPr>
          <p:nvPr>
            <p:ph type="body" sz="quarter" idx="15"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95259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lit_bottom_images+text">
    <p:spTree>
      <p:nvGrpSpPr>
        <p:cNvPr id="1" name=""/>
        <p:cNvGrpSpPr/>
        <p:nvPr/>
      </p:nvGrpSpPr>
      <p:grpSpPr>
        <a:xfrm>
          <a:off x="0" y="0"/>
          <a:ext cx="0" cy="0"/>
          <a:chOff x="0" y="0"/>
          <a:chExt cx="0" cy="0"/>
        </a:xfrm>
      </p:grpSpPr>
      <p:sp>
        <p:nvSpPr>
          <p:cNvPr id="9" name="Picture Placeholder 3"/>
          <p:cNvSpPr>
            <a:spLocks noGrp="1"/>
          </p:cNvSpPr>
          <p:nvPr>
            <p:ph type="pic" sz="quarter" idx="10" hasCustomPrompt="1"/>
          </p:nvPr>
        </p:nvSpPr>
        <p:spPr>
          <a:xfrm>
            <a:off x="1" y="3429000"/>
            <a:ext cx="6096000" cy="3420138"/>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7" name="Picture Placeholder 3"/>
          <p:cNvSpPr>
            <a:spLocks noGrp="1"/>
          </p:cNvSpPr>
          <p:nvPr>
            <p:ph type="pic" sz="quarter" idx="16" hasCustomPrompt="1"/>
          </p:nvPr>
        </p:nvSpPr>
        <p:spPr>
          <a:xfrm>
            <a:off x="6096001" y="3429000"/>
            <a:ext cx="6095999" cy="3420138"/>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6" name="Text Placeholder 2"/>
          <p:cNvSpPr>
            <a:spLocks noGrp="1"/>
          </p:cNvSpPr>
          <p:nvPr>
            <p:ph type="body" sz="quarter" idx="14" hasCustomPrompt="1"/>
          </p:nvPr>
        </p:nvSpPr>
        <p:spPr>
          <a:xfrm>
            <a:off x="550864" y="1995723"/>
            <a:ext cx="8316912" cy="1167502"/>
          </a:xfrm>
          <a:prstGeom prst="rect">
            <a:avLst/>
          </a:prstGeom>
        </p:spPr>
        <p:txBody>
          <a:bodyPr lIns="0"/>
          <a:lstStyle>
            <a:lvl1pPr marL="0" indent="0">
              <a:lnSpc>
                <a:spcPct val="100000"/>
              </a:lnSpc>
              <a:spcBef>
                <a:spcPts val="0"/>
              </a:spcBef>
              <a:buNone/>
              <a:defRPr sz="180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18pt</a:t>
            </a:r>
            <a:endParaRPr lang="en-GB" noProof="0" dirty="0"/>
          </a:p>
        </p:txBody>
      </p:sp>
      <p:sp>
        <p:nvSpPr>
          <p:cNvPr id="11" name="Text Placeholder 3"/>
          <p:cNvSpPr>
            <a:spLocks noGrp="1"/>
          </p:cNvSpPr>
          <p:nvPr>
            <p:ph type="body" sz="quarter" idx="17"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569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right_image_middl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1989138"/>
            <a:ext cx="6099386" cy="4319588"/>
          </a:xfrm>
          <a:prstGeom prst="rect">
            <a:avLst/>
          </a:prstGeom>
          <a:solidFill>
            <a:schemeClr val="bg2"/>
          </a:solidFill>
          <a:ln>
            <a:noFill/>
          </a:ln>
        </p:spPr>
        <p:txBody>
          <a:bodyPr tIns="1368000" anchor="t"/>
          <a:lstStyle>
            <a:lvl1pPr marL="0" indent="0" algn="ctr">
              <a:buNone/>
              <a:defRPr sz="2000">
                <a:solidFill>
                  <a:srgbClr val="000000"/>
                </a:solidFill>
              </a:defRPr>
            </a:lvl1pPr>
          </a:lstStyle>
          <a:p>
            <a:r>
              <a:rPr lang="en-CA" dirty="0"/>
              <a:t>Click icon to add image</a:t>
            </a:r>
            <a:endParaRPr lang="en-US" dirty="0"/>
          </a:p>
        </p:txBody>
      </p:sp>
      <p:sp>
        <p:nvSpPr>
          <p:cNvPr id="7" name="Text Placeholder 2"/>
          <p:cNvSpPr>
            <a:spLocks noGrp="1"/>
          </p:cNvSpPr>
          <p:nvPr>
            <p:ph type="body" sz="quarter" idx="15" hasCustomPrompt="1"/>
          </p:nvPr>
        </p:nvSpPr>
        <p:spPr>
          <a:xfrm>
            <a:off x="550863" y="1989139"/>
            <a:ext cx="5009021" cy="4321174"/>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subtitle text 18pt</a:t>
            </a:r>
            <a:endParaRPr lang="en-GB" noProof="0" dirty="0"/>
          </a:p>
        </p:txBody>
      </p:sp>
      <p:sp>
        <p:nvSpPr>
          <p:cNvPr id="9" name="Text Placeholder 3"/>
          <p:cNvSpPr>
            <a:spLocks noGrp="1"/>
          </p:cNvSpPr>
          <p:nvPr>
            <p:ph type="body" sz="quarter" idx="16"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02354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lide_blue_V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A8FB721-BDDF-FB48-90B8-55481CA2A338}"/>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2" name="Text Placeholder 5"/>
          <p:cNvSpPr>
            <a:spLocks noGrp="1"/>
          </p:cNvSpPr>
          <p:nvPr>
            <p:ph type="body" sz="quarter" idx="11" hasCustomPrompt="1"/>
          </p:nvPr>
        </p:nvSpPr>
        <p:spPr>
          <a:xfrm>
            <a:off x="550864" y="1991893"/>
            <a:ext cx="8316914" cy="1065940"/>
          </a:xfrm>
          <a:prstGeom prst="rect">
            <a:avLst/>
          </a:prstGeom>
        </p:spPr>
        <p:txBody>
          <a:bodyPr lIns="0"/>
          <a:lstStyle>
            <a:lvl1pPr marL="0" indent="0">
              <a:lnSpc>
                <a:spcPct val="100000"/>
              </a:lnSpc>
              <a:spcBef>
                <a:spcPts val="0"/>
              </a:spcBef>
              <a:buNone/>
              <a:defRPr sz="3600" b="1" baseline="0">
                <a:solidFill>
                  <a:schemeClr val="bg1"/>
                </a:solidFill>
              </a:defRPr>
            </a:lvl1pPr>
          </a:lstStyle>
          <a:p>
            <a:pPr lvl="0"/>
            <a:r>
              <a:rPr lang="en-GB" noProof="0" dirty="0" smtClean="0"/>
              <a:t>Enter Presentation Title up to a maximum of two lines 36pt</a:t>
            </a:r>
            <a:endParaRPr lang="en-GB" noProof="0" dirty="0"/>
          </a:p>
        </p:txBody>
      </p:sp>
      <p:sp>
        <p:nvSpPr>
          <p:cNvPr id="13" name="Text Placeholder 5"/>
          <p:cNvSpPr>
            <a:spLocks noGrp="1"/>
          </p:cNvSpPr>
          <p:nvPr>
            <p:ph type="body" sz="quarter" idx="12" hasCustomPrompt="1"/>
          </p:nvPr>
        </p:nvSpPr>
        <p:spPr>
          <a:xfrm>
            <a:off x="550862" y="3213715"/>
            <a:ext cx="8316914" cy="3096598"/>
          </a:xfrm>
          <a:prstGeom prst="rect">
            <a:avLst/>
          </a:prstGeom>
        </p:spPr>
        <p:txBody>
          <a:bodyPr lIns="0" anchor="t"/>
          <a:lstStyle>
            <a:lvl1pPr marL="0" indent="0">
              <a:lnSpc>
                <a:spcPct val="100000"/>
              </a:lnSpc>
              <a:spcBef>
                <a:spcPts val="0"/>
              </a:spcBef>
              <a:spcAft>
                <a:spcPts val="600"/>
              </a:spcAft>
              <a:buNone/>
              <a:defRPr sz="2400" b="0" baseline="0">
                <a:solidFill>
                  <a:schemeClr val="bg1"/>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3488" y="569913"/>
            <a:ext cx="2760662" cy="550862"/>
          </a:xfrm>
          <a:custGeom>
            <a:avLst/>
            <a:gdLst>
              <a:gd name="T0" fmla="*/ 1563 w 1739"/>
              <a:gd name="T1" fmla="*/ 102 h 347"/>
              <a:gd name="T2" fmla="*/ 1576 w 1739"/>
              <a:gd name="T3" fmla="*/ 131 h 347"/>
              <a:gd name="T4" fmla="*/ 1546 w 1739"/>
              <a:gd name="T5" fmla="*/ 119 h 347"/>
              <a:gd name="T6" fmla="*/ 1503 w 1739"/>
              <a:gd name="T7" fmla="*/ 336 h 347"/>
              <a:gd name="T8" fmla="*/ 1595 w 1739"/>
              <a:gd name="T9" fmla="*/ 344 h 347"/>
              <a:gd name="T10" fmla="*/ 1653 w 1739"/>
              <a:gd name="T11" fmla="*/ 283 h 347"/>
              <a:gd name="T12" fmla="*/ 1609 w 1739"/>
              <a:gd name="T13" fmla="*/ 195 h 347"/>
              <a:gd name="T14" fmla="*/ 1601 w 1739"/>
              <a:gd name="T15" fmla="*/ 131 h 347"/>
              <a:gd name="T16" fmla="*/ 1592 w 1739"/>
              <a:gd name="T17" fmla="*/ 91 h 347"/>
              <a:gd name="T18" fmla="*/ 1547 w 1739"/>
              <a:gd name="T19" fmla="*/ 84 h 347"/>
              <a:gd name="T20" fmla="*/ 1523 w 1739"/>
              <a:gd name="T21" fmla="*/ 119 h 347"/>
              <a:gd name="T22" fmla="*/ 1518 w 1739"/>
              <a:gd name="T23" fmla="*/ 172 h 347"/>
              <a:gd name="T24" fmla="*/ 1489 w 1739"/>
              <a:gd name="T25" fmla="*/ 295 h 347"/>
              <a:gd name="T26" fmla="*/ 1395 w 1739"/>
              <a:gd name="T27" fmla="*/ 122 h 347"/>
              <a:gd name="T28" fmla="*/ 1466 w 1739"/>
              <a:gd name="T29" fmla="*/ 30 h 347"/>
              <a:gd name="T30" fmla="*/ 1564 w 1739"/>
              <a:gd name="T31" fmla="*/ 0 h 347"/>
              <a:gd name="T32" fmla="*/ 1675 w 1739"/>
              <a:gd name="T33" fmla="*/ 40 h 347"/>
              <a:gd name="T34" fmla="*/ 1736 w 1739"/>
              <a:gd name="T35" fmla="*/ 137 h 347"/>
              <a:gd name="T36" fmla="*/ 1727 w 1739"/>
              <a:gd name="T37" fmla="*/ 233 h 347"/>
              <a:gd name="T38" fmla="*/ 1681 w 1739"/>
              <a:gd name="T39" fmla="*/ 253 h 347"/>
              <a:gd name="T40" fmla="*/ 1707 w 1739"/>
              <a:gd name="T41" fmla="*/ 172 h 347"/>
              <a:gd name="T42" fmla="*/ 1682 w 1739"/>
              <a:gd name="T43" fmla="*/ 93 h 347"/>
              <a:gd name="T44" fmla="*/ 1606 w 1739"/>
              <a:gd name="T45" fmla="*/ 37 h 347"/>
              <a:gd name="T46" fmla="*/ 1521 w 1739"/>
              <a:gd name="T47" fmla="*/ 37 h 347"/>
              <a:gd name="T48" fmla="*/ 1446 w 1739"/>
              <a:gd name="T49" fmla="*/ 93 h 347"/>
              <a:gd name="T50" fmla="*/ 1422 w 1739"/>
              <a:gd name="T51" fmla="*/ 172 h 347"/>
              <a:gd name="T52" fmla="*/ 1446 w 1739"/>
              <a:gd name="T53" fmla="*/ 253 h 347"/>
              <a:gd name="T54" fmla="*/ 1400 w 1739"/>
              <a:gd name="T55" fmla="*/ 233 h 347"/>
              <a:gd name="T56" fmla="*/ 1238 w 1739"/>
              <a:gd name="T57" fmla="*/ 119 h 347"/>
              <a:gd name="T58" fmla="*/ 1216 w 1739"/>
              <a:gd name="T59" fmla="*/ 227 h 347"/>
              <a:gd name="T60" fmla="*/ 1164 w 1739"/>
              <a:gd name="T61" fmla="*/ 143 h 347"/>
              <a:gd name="T62" fmla="*/ 1014 w 1739"/>
              <a:gd name="T63" fmla="*/ 161 h 347"/>
              <a:gd name="T64" fmla="*/ 1066 w 1739"/>
              <a:gd name="T65" fmla="*/ 116 h 347"/>
              <a:gd name="T66" fmla="*/ 1107 w 1739"/>
              <a:gd name="T67" fmla="*/ 137 h 347"/>
              <a:gd name="T68" fmla="*/ 1072 w 1739"/>
              <a:gd name="T69" fmla="*/ 140 h 347"/>
              <a:gd name="T70" fmla="*/ 1046 w 1739"/>
              <a:gd name="T71" fmla="*/ 154 h 347"/>
              <a:gd name="T72" fmla="*/ 1052 w 1739"/>
              <a:gd name="T73" fmla="*/ 201 h 347"/>
              <a:gd name="T74" fmla="*/ 1086 w 1739"/>
              <a:gd name="T75" fmla="*/ 187 h 347"/>
              <a:gd name="T76" fmla="*/ 1092 w 1739"/>
              <a:gd name="T77" fmla="*/ 227 h 347"/>
              <a:gd name="T78" fmla="*/ 1027 w 1739"/>
              <a:gd name="T79" fmla="*/ 216 h 347"/>
              <a:gd name="T80" fmla="*/ 951 w 1739"/>
              <a:gd name="T81" fmla="*/ 148 h 347"/>
              <a:gd name="T82" fmla="*/ 978 w 1739"/>
              <a:gd name="T83" fmla="*/ 227 h 347"/>
              <a:gd name="T84" fmla="*/ 813 w 1739"/>
              <a:gd name="T85" fmla="*/ 163 h 347"/>
              <a:gd name="T86" fmla="*/ 787 w 1739"/>
              <a:gd name="T87" fmla="*/ 119 h 347"/>
              <a:gd name="T88" fmla="*/ 724 w 1739"/>
              <a:gd name="T89" fmla="*/ 170 h 347"/>
              <a:gd name="T90" fmla="*/ 664 w 1739"/>
              <a:gd name="T91" fmla="*/ 184 h 347"/>
              <a:gd name="T92" fmla="*/ 643 w 1739"/>
              <a:gd name="T93" fmla="*/ 161 h 347"/>
              <a:gd name="T94" fmla="*/ 449 w 1739"/>
              <a:gd name="T95" fmla="*/ 227 h 347"/>
              <a:gd name="T96" fmla="*/ 518 w 1739"/>
              <a:gd name="T97" fmla="*/ 183 h 347"/>
              <a:gd name="T98" fmla="*/ 396 w 1739"/>
              <a:gd name="T99" fmla="*/ 186 h 347"/>
              <a:gd name="T100" fmla="*/ 357 w 1739"/>
              <a:gd name="T101" fmla="*/ 119 h 347"/>
              <a:gd name="T102" fmla="*/ 253 w 1739"/>
              <a:gd name="T103" fmla="*/ 184 h 347"/>
              <a:gd name="T104" fmla="*/ 225 w 1739"/>
              <a:gd name="T105" fmla="*/ 119 h 347"/>
              <a:gd name="T106" fmla="*/ 121 w 1739"/>
              <a:gd name="T107" fmla="*/ 219 h 347"/>
              <a:gd name="T108" fmla="*/ 172 w 1739"/>
              <a:gd name="T109" fmla="*/ 228 h 347"/>
              <a:gd name="T110" fmla="*/ 201 w 1739"/>
              <a:gd name="T111" fmla="*/ 119 h 347"/>
              <a:gd name="T112" fmla="*/ 155 w 1739"/>
              <a:gd name="T113" fmla="*/ 205 h 347"/>
              <a:gd name="T114" fmla="*/ 107 w 1739"/>
              <a:gd name="T115" fmla="*/ 119 h 347"/>
              <a:gd name="T116" fmla="*/ 97 w 1739"/>
              <a:gd name="T117" fmla="*/ 227 h 347"/>
              <a:gd name="T118" fmla="*/ 0 w 1739"/>
              <a:gd name="T119" fmla="*/ 22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39" h="347">
                <a:moveTo>
                  <a:pt x="1546" y="119"/>
                </a:moveTo>
                <a:lnTo>
                  <a:pt x="1546" y="119"/>
                </a:lnTo>
                <a:lnTo>
                  <a:pt x="1547" y="113"/>
                </a:lnTo>
                <a:lnTo>
                  <a:pt x="1550" y="107"/>
                </a:lnTo>
                <a:lnTo>
                  <a:pt x="1557" y="103"/>
                </a:lnTo>
                <a:lnTo>
                  <a:pt x="1563" y="102"/>
                </a:lnTo>
                <a:lnTo>
                  <a:pt x="1563" y="102"/>
                </a:lnTo>
                <a:lnTo>
                  <a:pt x="1570" y="103"/>
                </a:lnTo>
                <a:lnTo>
                  <a:pt x="1576" y="107"/>
                </a:lnTo>
                <a:lnTo>
                  <a:pt x="1580" y="113"/>
                </a:lnTo>
                <a:lnTo>
                  <a:pt x="1581" y="119"/>
                </a:lnTo>
                <a:lnTo>
                  <a:pt x="1581" y="119"/>
                </a:lnTo>
                <a:lnTo>
                  <a:pt x="1580" y="126"/>
                </a:lnTo>
                <a:lnTo>
                  <a:pt x="1576" y="131"/>
                </a:lnTo>
                <a:lnTo>
                  <a:pt x="1570" y="135"/>
                </a:lnTo>
                <a:lnTo>
                  <a:pt x="1563" y="137"/>
                </a:lnTo>
                <a:lnTo>
                  <a:pt x="1563" y="137"/>
                </a:lnTo>
                <a:lnTo>
                  <a:pt x="1557" y="135"/>
                </a:lnTo>
                <a:lnTo>
                  <a:pt x="1550" y="131"/>
                </a:lnTo>
                <a:lnTo>
                  <a:pt x="1547" y="126"/>
                </a:lnTo>
                <a:lnTo>
                  <a:pt x="1546" y="119"/>
                </a:lnTo>
                <a:lnTo>
                  <a:pt x="1546" y="119"/>
                </a:lnTo>
                <a:close/>
                <a:moveTo>
                  <a:pt x="1451" y="306"/>
                </a:moveTo>
                <a:lnTo>
                  <a:pt x="1451" y="306"/>
                </a:lnTo>
                <a:lnTo>
                  <a:pt x="1463" y="315"/>
                </a:lnTo>
                <a:lnTo>
                  <a:pt x="1475" y="323"/>
                </a:lnTo>
                <a:lnTo>
                  <a:pt x="1489" y="330"/>
                </a:lnTo>
                <a:lnTo>
                  <a:pt x="1503" y="336"/>
                </a:lnTo>
                <a:lnTo>
                  <a:pt x="1518" y="341"/>
                </a:lnTo>
                <a:lnTo>
                  <a:pt x="1532" y="344"/>
                </a:lnTo>
                <a:lnTo>
                  <a:pt x="1547" y="345"/>
                </a:lnTo>
                <a:lnTo>
                  <a:pt x="1564" y="347"/>
                </a:lnTo>
                <a:lnTo>
                  <a:pt x="1564" y="347"/>
                </a:lnTo>
                <a:lnTo>
                  <a:pt x="1580" y="345"/>
                </a:lnTo>
                <a:lnTo>
                  <a:pt x="1595" y="344"/>
                </a:lnTo>
                <a:lnTo>
                  <a:pt x="1609" y="341"/>
                </a:lnTo>
                <a:lnTo>
                  <a:pt x="1624" y="336"/>
                </a:lnTo>
                <a:lnTo>
                  <a:pt x="1638" y="330"/>
                </a:lnTo>
                <a:lnTo>
                  <a:pt x="1652" y="323"/>
                </a:lnTo>
                <a:lnTo>
                  <a:pt x="1664" y="315"/>
                </a:lnTo>
                <a:lnTo>
                  <a:pt x="1676" y="306"/>
                </a:lnTo>
                <a:lnTo>
                  <a:pt x="1653" y="283"/>
                </a:lnTo>
                <a:lnTo>
                  <a:pt x="1653" y="283"/>
                </a:lnTo>
                <a:lnTo>
                  <a:pt x="1638" y="295"/>
                </a:lnTo>
                <a:lnTo>
                  <a:pt x="1619" y="306"/>
                </a:lnTo>
                <a:lnTo>
                  <a:pt x="1599" y="314"/>
                </a:lnTo>
                <a:lnTo>
                  <a:pt x="1580" y="317"/>
                </a:lnTo>
                <a:lnTo>
                  <a:pt x="1580" y="195"/>
                </a:lnTo>
                <a:lnTo>
                  <a:pt x="1609" y="195"/>
                </a:lnTo>
                <a:lnTo>
                  <a:pt x="1609" y="172"/>
                </a:lnTo>
                <a:lnTo>
                  <a:pt x="1580" y="172"/>
                </a:lnTo>
                <a:lnTo>
                  <a:pt x="1580" y="154"/>
                </a:lnTo>
                <a:lnTo>
                  <a:pt x="1580" y="154"/>
                </a:lnTo>
                <a:lnTo>
                  <a:pt x="1589" y="149"/>
                </a:lnTo>
                <a:lnTo>
                  <a:pt x="1596" y="142"/>
                </a:lnTo>
                <a:lnTo>
                  <a:pt x="1601" y="131"/>
                </a:lnTo>
                <a:lnTo>
                  <a:pt x="1603" y="125"/>
                </a:lnTo>
                <a:lnTo>
                  <a:pt x="1604" y="119"/>
                </a:lnTo>
                <a:lnTo>
                  <a:pt x="1604" y="119"/>
                </a:lnTo>
                <a:lnTo>
                  <a:pt x="1603" y="111"/>
                </a:lnTo>
                <a:lnTo>
                  <a:pt x="1601" y="103"/>
                </a:lnTo>
                <a:lnTo>
                  <a:pt x="1596" y="97"/>
                </a:lnTo>
                <a:lnTo>
                  <a:pt x="1592" y="91"/>
                </a:lnTo>
                <a:lnTo>
                  <a:pt x="1586" y="87"/>
                </a:lnTo>
                <a:lnTo>
                  <a:pt x="1580" y="84"/>
                </a:lnTo>
                <a:lnTo>
                  <a:pt x="1572" y="81"/>
                </a:lnTo>
                <a:lnTo>
                  <a:pt x="1564" y="81"/>
                </a:lnTo>
                <a:lnTo>
                  <a:pt x="1564" y="81"/>
                </a:lnTo>
                <a:lnTo>
                  <a:pt x="1555" y="81"/>
                </a:lnTo>
                <a:lnTo>
                  <a:pt x="1547" y="84"/>
                </a:lnTo>
                <a:lnTo>
                  <a:pt x="1541" y="87"/>
                </a:lnTo>
                <a:lnTo>
                  <a:pt x="1535" y="91"/>
                </a:lnTo>
                <a:lnTo>
                  <a:pt x="1530" y="97"/>
                </a:lnTo>
                <a:lnTo>
                  <a:pt x="1526" y="103"/>
                </a:lnTo>
                <a:lnTo>
                  <a:pt x="1524" y="111"/>
                </a:lnTo>
                <a:lnTo>
                  <a:pt x="1523" y="119"/>
                </a:lnTo>
                <a:lnTo>
                  <a:pt x="1523" y="119"/>
                </a:lnTo>
                <a:lnTo>
                  <a:pt x="1524" y="125"/>
                </a:lnTo>
                <a:lnTo>
                  <a:pt x="1526" y="131"/>
                </a:lnTo>
                <a:lnTo>
                  <a:pt x="1530" y="142"/>
                </a:lnTo>
                <a:lnTo>
                  <a:pt x="1538" y="149"/>
                </a:lnTo>
                <a:lnTo>
                  <a:pt x="1547" y="154"/>
                </a:lnTo>
                <a:lnTo>
                  <a:pt x="1547" y="172"/>
                </a:lnTo>
                <a:lnTo>
                  <a:pt x="1518" y="172"/>
                </a:lnTo>
                <a:lnTo>
                  <a:pt x="1518" y="195"/>
                </a:lnTo>
                <a:lnTo>
                  <a:pt x="1547" y="195"/>
                </a:lnTo>
                <a:lnTo>
                  <a:pt x="1547" y="317"/>
                </a:lnTo>
                <a:lnTo>
                  <a:pt x="1547" y="317"/>
                </a:lnTo>
                <a:lnTo>
                  <a:pt x="1527" y="314"/>
                </a:lnTo>
                <a:lnTo>
                  <a:pt x="1507" y="306"/>
                </a:lnTo>
                <a:lnTo>
                  <a:pt x="1489" y="295"/>
                </a:lnTo>
                <a:lnTo>
                  <a:pt x="1474" y="283"/>
                </a:lnTo>
                <a:lnTo>
                  <a:pt x="1451" y="306"/>
                </a:lnTo>
                <a:close/>
                <a:moveTo>
                  <a:pt x="1388" y="172"/>
                </a:moveTo>
                <a:lnTo>
                  <a:pt x="1388" y="172"/>
                </a:lnTo>
                <a:lnTo>
                  <a:pt x="1389" y="155"/>
                </a:lnTo>
                <a:lnTo>
                  <a:pt x="1392" y="137"/>
                </a:lnTo>
                <a:lnTo>
                  <a:pt x="1395" y="122"/>
                </a:lnTo>
                <a:lnTo>
                  <a:pt x="1402" y="105"/>
                </a:lnTo>
                <a:lnTo>
                  <a:pt x="1409" y="90"/>
                </a:lnTo>
                <a:lnTo>
                  <a:pt x="1418" y="76"/>
                </a:lnTo>
                <a:lnTo>
                  <a:pt x="1428" y="62"/>
                </a:lnTo>
                <a:lnTo>
                  <a:pt x="1440" y="50"/>
                </a:lnTo>
                <a:lnTo>
                  <a:pt x="1452" y="40"/>
                </a:lnTo>
                <a:lnTo>
                  <a:pt x="1466" y="30"/>
                </a:lnTo>
                <a:lnTo>
                  <a:pt x="1480" y="21"/>
                </a:lnTo>
                <a:lnTo>
                  <a:pt x="1495" y="14"/>
                </a:lnTo>
                <a:lnTo>
                  <a:pt x="1512" y="8"/>
                </a:lnTo>
                <a:lnTo>
                  <a:pt x="1529" y="5"/>
                </a:lnTo>
                <a:lnTo>
                  <a:pt x="1546" y="2"/>
                </a:lnTo>
                <a:lnTo>
                  <a:pt x="1564" y="0"/>
                </a:lnTo>
                <a:lnTo>
                  <a:pt x="1564" y="0"/>
                </a:lnTo>
                <a:lnTo>
                  <a:pt x="1581" y="2"/>
                </a:lnTo>
                <a:lnTo>
                  <a:pt x="1599" y="5"/>
                </a:lnTo>
                <a:lnTo>
                  <a:pt x="1615" y="8"/>
                </a:lnTo>
                <a:lnTo>
                  <a:pt x="1632" y="14"/>
                </a:lnTo>
                <a:lnTo>
                  <a:pt x="1647" y="21"/>
                </a:lnTo>
                <a:lnTo>
                  <a:pt x="1661" y="30"/>
                </a:lnTo>
                <a:lnTo>
                  <a:pt x="1675" y="40"/>
                </a:lnTo>
                <a:lnTo>
                  <a:pt x="1687" y="50"/>
                </a:lnTo>
                <a:lnTo>
                  <a:pt x="1699" y="62"/>
                </a:lnTo>
                <a:lnTo>
                  <a:pt x="1708" y="76"/>
                </a:lnTo>
                <a:lnTo>
                  <a:pt x="1718" y="90"/>
                </a:lnTo>
                <a:lnTo>
                  <a:pt x="1725" y="105"/>
                </a:lnTo>
                <a:lnTo>
                  <a:pt x="1731" y="122"/>
                </a:lnTo>
                <a:lnTo>
                  <a:pt x="1736" y="137"/>
                </a:lnTo>
                <a:lnTo>
                  <a:pt x="1737" y="155"/>
                </a:lnTo>
                <a:lnTo>
                  <a:pt x="1739" y="172"/>
                </a:lnTo>
                <a:lnTo>
                  <a:pt x="1739" y="172"/>
                </a:lnTo>
                <a:lnTo>
                  <a:pt x="1737" y="189"/>
                </a:lnTo>
                <a:lnTo>
                  <a:pt x="1736" y="204"/>
                </a:lnTo>
                <a:lnTo>
                  <a:pt x="1733" y="219"/>
                </a:lnTo>
                <a:lnTo>
                  <a:pt x="1727" y="233"/>
                </a:lnTo>
                <a:lnTo>
                  <a:pt x="1722" y="248"/>
                </a:lnTo>
                <a:lnTo>
                  <a:pt x="1714" y="260"/>
                </a:lnTo>
                <a:lnTo>
                  <a:pt x="1705" y="274"/>
                </a:lnTo>
                <a:lnTo>
                  <a:pt x="1696" y="286"/>
                </a:lnTo>
                <a:lnTo>
                  <a:pt x="1673" y="263"/>
                </a:lnTo>
                <a:lnTo>
                  <a:pt x="1673" y="263"/>
                </a:lnTo>
                <a:lnTo>
                  <a:pt x="1681" y="253"/>
                </a:lnTo>
                <a:lnTo>
                  <a:pt x="1687" y="242"/>
                </a:lnTo>
                <a:lnTo>
                  <a:pt x="1693" y="231"/>
                </a:lnTo>
                <a:lnTo>
                  <a:pt x="1698" y="221"/>
                </a:lnTo>
                <a:lnTo>
                  <a:pt x="1701" y="209"/>
                </a:lnTo>
                <a:lnTo>
                  <a:pt x="1704" y="196"/>
                </a:lnTo>
                <a:lnTo>
                  <a:pt x="1705" y="184"/>
                </a:lnTo>
                <a:lnTo>
                  <a:pt x="1707" y="172"/>
                </a:lnTo>
                <a:lnTo>
                  <a:pt x="1707" y="172"/>
                </a:lnTo>
                <a:lnTo>
                  <a:pt x="1705" y="158"/>
                </a:lnTo>
                <a:lnTo>
                  <a:pt x="1704" y="145"/>
                </a:lnTo>
                <a:lnTo>
                  <a:pt x="1699" y="131"/>
                </a:lnTo>
                <a:lnTo>
                  <a:pt x="1695" y="117"/>
                </a:lnTo>
                <a:lnTo>
                  <a:pt x="1688" y="105"/>
                </a:lnTo>
                <a:lnTo>
                  <a:pt x="1682" y="93"/>
                </a:lnTo>
                <a:lnTo>
                  <a:pt x="1673" y="82"/>
                </a:lnTo>
                <a:lnTo>
                  <a:pt x="1664" y="72"/>
                </a:lnTo>
                <a:lnTo>
                  <a:pt x="1655" y="62"/>
                </a:lnTo>
                <a:lnTo>
                  <a:pt x="1642" y="55"/>
                </a:lnTo>
                <a:lnTo>
                  <a:pt x="1632" y="47"/>
                </a:lnTo>
                <a:lnTo>
                  <a:pt x="1619" y="41"/>
                </a:lnTo>
                <a:lnTo>
                  <a:pt x="1606" y="37"/>
                </a:lnTo>
                <a:lnTo>
                  <a:pt x="1592" y="33"/>
                </a:lnTo>
                <a:lnTo>
                  <a:pt x="1578" y="30"/>
                </a:lnTo>
                <a:lnTo>
                  <a:pt x="1564" y="30"/>
                </a:lnTo>
                <a:lnTo>
                  <a:pt x="1564" y="30"/>
                </a:lnTo>
                <a:lnTo>
                  <a:pt x="1549" y="30"/>
                </a:lnTo>
                <a:lnTo>
                  <a:pt x="1535" y="33"/>
                </a:lnTo>
                <a:lnTo>
                  <a:pt x="1521" y="37"/>
                </a:lnTo>
                <a:lnTo>
                  <a:pt x="1507" y="41"/>
                </a:lnTo>
                <a:lnTo>
                  <a:pt x="1495" y="47"/>
                </a:lnTo>
                <a:lnTo>
                  <a:pt x="1484" y="55"/>
                </a:lnTo>
                <a:lnTo>
                  <a:pt x="1474" y="62"/>
                </a:lnTo>
                <a:lnTo>
                  <a:pt x="1463" y="72"/>
                </a:lnTo>
                <a:lnTo>
                  <a:pt x="1454" y="82"/>
                </a:lnTo>
                <a:lnTo>
                  <a:pt x="1446" y="93"/>
                </a:lnTo>
                <a:lnTo>
                  <a:pt x="1438" y="105"/>
                </a:lnTo>
                <a:lnTo>
                  <a:pt x="1432" y="117"/>
                </a:lnTo>
                <a:lnTo>
                  <a:pt x="1428" y="131"/>
                </a:lnTo>
                <a:lnTo>
                  <a:pt x="1423" y="145"/>
                </a:lnTo>
                <a:lnTo>
                  <a:pt x="1422" y="158"/>
                </a:lnTo>
                <a:lnTo>
                  <a:pt x="1422" y="172"/>
                </a:lnTo>
                <a:lnTo>
                  <a:pt x="1422" y="172"/>
                </a:lnTo>
                <a:lnTo>
                  <a:pt x="1422" y="184"/>
                </a:lnTo>
                <a:lnTo>
                  <a:pt x="1423" y="196"/>
                </a:lnTo>
                <a:lnTo>
                  <a:pt x="1426" y="209"/>
                </a:lnTo>
                <a:lnTo>
                  <a:pt x="1429" y="221"/>
                </a:lnTo>
                <a:lnTo>
                  <a:pt x="1434" y="231"/>
                </a:lnTo>
                <a:lnTo>
                  <a:pt x="1440" y="242"/>
                </a:lnTo>
                <a:lnTo>
                  <a:pt x="1446" y="253"/>
                </a:lnTo>
                <a:lnTo>
                  <a:pt x="1454" y="263"/>
                </a:lnTo>
                <a:lnTo>
                  <a:pt x="1431" y="286"/>
                </a:lnTo>
                <a:lnTo>
                  <a:pt x="1431" y="286"/>
                </a:lnTo>
                <a:lnTo>
                  <a:pt x="1422" y="274"/>
                </a:lnTo>
                <a:lnTo>
                  <a:pt x="1412" y="260"/>
                </a:lnTo>
                <a:lnTo>
                  <a:pt x="1406" y="248"/>
                </a:lnTo>
                <a:lnTo>
                  <a:pt x="1400" y="233"/>
                </a:lnTo>
                <a:lnTo>
                  <a:pt x="1394" y="219"/>
                </a:lnTo>
                <a:lnTo>
                  <a:pt x="1391" y="204"/>
                </a:lnTo>
                <a:lnTo>
                  <a:pt x="1389" y="189"/>
                </a:lnTo>
                <a:lnTo>
                  <a:pt x="1388" y="172"/>
                </a:lnTo>
                <a:lnTo>
                  <a:pt x="1388" y="172"/>
                </a:lnTo>
                <a:close/>
                <a:moveTo>
                  <a:pt x="1238" y="227"/>
                </a:moveTo>
                <a:lnTo>
                  <a:pt x="1238" y="119"/>
                </a:lnTo>
                <a:lnTo>
                  <a:pt x="1267" y="119"/>
                </a:lnTo>
                <a:lnTo>
                  <a:pt x="1267" y="202"/>
                </a:lnTo>
                <a:lnTo>
                  <a:pt x="1316" y="202"/>
                </a:lnTo>
                <a:lnTo>
                  <a:pt x="1316" y="227"/>
                </a:lnTo>
                <a:lnTo>
                  <a:pt x="1238" y="227"/>
                </a:lnTo>
                <a:close/>
                <a:moveTo>
                  <a:pt x="1136" y="227"/>
                </a:moveTo>
                <a:lnTo>
                  <a:pt x="1216" y="227"/>
                </a:lnTo>
                <a:lnTo>
                  <a:pt x="1216" y="202"/>
                </a:lnTo>
                <a:lnTo>
                  <a:pt x="1164" y="202"/>
                </a:lnTo>
                <a:lnTo>
                  <a:pt x="1164" y="184"/>
                </a:lnTo>
                <a:lnTo>
                  <a:pt x="1207" y="184"/>
                </a:lnTo>
                <a:lnTo>
                  <a:pt x="1207" y="161"/>
                </a:lnTo>
                <a:lnTo>
                  <a:pt x="1164" y="161"/>
                </a:lnTo>
                <a:lnTo>
                  <a:pt x="1164" y="143"/>
                </a:lnTo>
                <a:lnTo>
                  <a:pt x="1215" y="143"/>
                </a:lnTo>
                <a:lnTo>
                  <a:pt x="1215" y="119"/>
                </a:lnTo>
                <a:lnTo>
                  <a:pt x="1136" y="119"/>
                </a:lnTo>
                <a:lnTo>
                  <a:pt x="1136" y="227"/>
                </a:lnTo>
                <a:close/>
                <a:moveTo>
                  <a:pt x="1012" y="174"/>
                </a:moveTo>
                <a:lnTo>
                  <a:pt x="1012" y="174"/>
                </a:lnTo>
                <a:lnTo>
                  <a:pt x="1014" y="161"/>
                </a:lnTo>
                <a:lnTo>
                  <a:pt x="1017" y="151"/>
                </a:lnTo>
                <a:lnTo>
                  <a:pt x="1021" y="140"/>
                </a:lnTo>
                <a:lnTo>
                  <a:pt x="1027" y="132"/>
                </a:lnTo>
                <a:lnTo>
                  <a:pt x="1035" y="125"/>
                </a:lnTo>
                <a:lnTo>
                  <a:pt x="1044" y="120"/>
                </a:lnTo>
                <a:lnTo>
                  <a:pt x="1054" y="117"/>
                </a:lnTo>
                <a:lnTo>
                  <a:pt x="1066" y="116"/>
                </a:lnTo>
                <a:lnTo>
                  <a:pt x="1066" y="116"/>
                </a:lnTo>
                <a:lnTo>
                  <a:pt x="1075" y="117"/>
                </a:lnTo>
                <a:lnTo>
                  <a:pt x="1083" y="119"/>
                </a:lnTo>
                <a:lnTo>
                  <a:pt x="1090" y="122"/>
                </a:lnTo>
                <a:lnTo>
                  <a:pt x="1096" y="125"/>
                </a:lnTo>
                <a:lnTo>
                  <a:pt x="1103" y="131"/>
                </a:lnTo>
                <a:lnTo>
                  <a:pt x="1107" y="137"/>
                </a:lnTo>
                <a:lnTo>
                  <a:pt x="1112" y="145"/>
                </a:lnTo>
                <a:lnTo>
                  <a:pt x="1113" y="154"/>
                </a:lnTo>
                <a:lnTo>
                  <a:pt x="1084" y="154"/>
                </a:lnTo>
                <a:lnTo>
                  <a:pt x="1084" y="154"/>
                </a:lnTo>
                <a:lnTo>
                  <a:pt x="1081" y="146"/>
                </a:lnTo>
                <a:lnTo>
                  <a:pt x="1078" y="143"/>
                </a:lnTo>
                <a:lnTo>
                  <a:pt x="1072" y="140"/>
                </a:lnTo>
                <a:lnTo>
                  <a:pt x="1066" y="140"/>
                </a:lnTo>
                <a:lnTo>
                  <a:pt x="1066" y="140"/>
                </a:lnTo>
                <a:lnTo>
                  <a:pt x="1061" y="140"/>
                </a:lnTo>
                <a:lnTo>
                  <a:pt x="1055" y="143"/>
                </a:lnTo>
                <a:lnTo>
                  <a:pt x="1052" y="146"/>
                </a:lnTo>
                <a:lnTo>
                  <a:pt x="1047" y="149"/>
                </a:lnTo>
                <a:lnTo>
                  <a:pt x="1046" y="154"/>
                </a:lnTo>
                <a:lnTo>
                  <a:pt x="1043" y="160"/>
                </a:lnTo>
                <a:lnTo>
                  <a:pt x="1041" y="174"/>
                </a:lnTo>
                <a:lnTo>
                  <a:pt x="1041" y="174"/>
                </a:lnTo>
                <a:lnTo>
                  <a:pt x="1043" y="187"/>
                </a:lnTo>
                <a:lnTo>
                  <a:pt x="1046" y="192"/>
                </a:lnTo>
                <a:lnTo>
                  <a:pt x="1049" y="198"/>
                </a:lnTo>
                <a:lnTo>
                  <a:pt x="1052" y="201"/>
                </a:lnTo>
                <a:lnTo>
                  <a:pt x="1057" y="204"/>
                </a:lnTo>
                <a:lnTo>
                  <a:pt x="1061" y="207"/>
                </a:lnTo>
                <a:lnTo>
                  <a:pt x="1067" y="207"/>
                </a:lnTo>
                <a:lnTo>
                  <a:pt x="1067" y="207"/>
                </a:lnTo>
                <a:lnTo>
                  <a:pt x="1078" y="205"/>
                </a:lnTo>
                <a:lnTo>
                  <a:pt x="1086" y="202"/>
                </a:lnTo>
                <a:lnTo>
                  <a:pt x="1086" y="187"/>
                </a:lnTo>
                <a:lnTo>
                  <a:pt x="1067" y="187"/>
                </a:lnTo>
                <a:lnTo>
                  <a:pt x="1067" y="167"/>
                </a:lnTo>
                <a:lnTo>
                  <a:pt x="1113" y="167"/>
                </a:lnTo>
                <a:lnTo>
                  <a:pt x="1113" y="215"/>
                </a:lnTo>
                <a:lnTo>
                  <a:pt x="1113" y="215"/>
                </a:lnTo>
                <a:lnTo>
                  <a:pt x="1103" y="222"/>
                </a:lnTo>
                <a:lnTo>
                  <a:pt x="1092" y="227"/>
                </a:lnTo>
                <a:lnTo>
                  <a:pt x="1080" y="230"/>
                </a:lnTo>
                <a:lnTo>
                  <a:pt x="1070" y="231"/>
                </a:lnTo>
                <a:lnTo>
                  <a:pt x="1070" y="231"/>
                </a:lnTo>
                <a:lnTo>
                  <a:pt x="1057" y="230"/>
                </a:lnTo>
                <a:lnTo>
                  <a:pt x="1046" y="227"/>
                </a:lnTo>
                <a:lnTo>
                  <a:pt x="1035" y="222"/>
                </a:lnTo>
                <a:lnTo>
                  <a:pt x="1027" y="216"/>
                </a:lnTo>
                <a:lnTo>
                  <a:pt x="1021" y="207"/>
                </a:lnTo>
                <a:lnTo>
                  <a:pt x="1017" y="198"/>
                </a:lnTo>
                <a:lnTo>
                  <a:pt x="1014" y="186"/>
                </a:lnTo>
                <a:lnTo>
                  <a:pt x="1012" y="174"/>
                </a:lnTo>
                <a:lnTo>
                  <a:pt x="1012" y="174"/>
                </a:lnTo>
                <a:close/>
                <a:moveTo>
                  <a:pt x="937" y="189"/>
                </a:moveTo>
                <a:lnTo>
                  <a:pt x="951" y="148"/>
                </a:lnTo>
                <a:lnTo>
                  <a:pt x="965" y="189"/>
                </a:lnTo>
                <a:lnTo>
                  <a:pt x="937" y="189"/>
                </a:lnTo>
                <a:close/>
                <a:moveTo>
                  <a:pt x="894" y="227"/>
                </a:moveTo>
                <a:lnTo>
                  <a:pt x="925" y="227"/>
                </a:lnTo>
                <a:lnTo>
                  <a:pt x="929" y="210"/>
                </a:lnTo>
                <a:lnTo>
                  <a:pt x="972" y="210"/>
                </a:lnTo>
                <a:lnTo>
                  <a:pt x="978" y="227"/>
                </a:lnTo>
                <a:lnTo>
                  <a:pt x="1008" y="227"/>
                </a:lnTo>
                <a:lnTo>
                  <a:pt x="966" y="119"/>
                </a:lnTo>
                <a:lnTo>
                  <a:pt x="935" y="119"/>
                </a:lnTo>
                <a:lnTo>
                  <a:pt x="894" y="227"/>
                </a:lnTo>
                <a:close/>
                <a:moveTo>
                  <a:pt x="787" y="227"/>
                </a:moveTo>
                <a:lnTo>
                  <a:pt x="813" y="227"/>
                </a:lnTo>
                <a:lnTo>
                  <a:pt x="813" y="163"/>
                </a:lnTo>
                <a:lnTo>
                  <a:pt x="851" y="227"/>
                </a:lnTo>
                <a:lnTo>
                  <a:pt x="882" y="227"/>
                </a:lnTo>
                <a:lnTo>
                  <a:pt x="882" y="119"/>
                </a:lnTo>
                <a:lnTo>
                  <a:pt x="854" y="119"/>
                </a:lnTo>
                <a:lnTo>
                  <a:pt x="854" y="183"/>
                </a:lnTo>
                <a:lnTo>
                  <a:pt x="816" y="119"/>
                </a:lnTo>
                <a:lnTo>
                  <a:pt x="787" y="119"/>
                </a:lnTo>
                <a:lnTo>
                  <a:pt x="787" y="227"/>
                </a:lnTo>
                <a:close/>
                <a:moveTo>
                  <a:pt x="664" y="184"/>
                </a:moveTo>
                <a:lnTo>
                  <a:pt x="664" y="170"/>
                </a:lnTo>
                <a:lnTo>
                  <a:pt x="707" y="170"/>
                </a:lnTo>
                <a:lnTo>
                  <a:pt x="707" y="126"/>
                </a:lnTo>
                <a:lnTo>
                  <a:pt x="724" y="126"/>
                </a:lnTo>
                <a:lnTo>
                  <a:pt x="724" y="170"/>
                </a:lnTo>
                <a:lnTo>
                  <a:pt x="767" y="170"/>
                </a:lnTo>
                <a:lnTo>
                  <a:pt x="767" y="184"/>
                </a:lnTo>
                <a:lnTo>
                  <a:pt x="724" y="184"/>
                </a:lnTo>
                <a:lnTo>
                  <a:pt x="724" y="227"/>
                </a:lnTo>
                <a:lnTo>
                  <a:pt x="707" y="227"/>
                </a:lnTo>
                <a:lnTo>
                  <a:pt x="707" y="184"/>
                </a:lnTo>
                <a:lnTo>
                  <a:pt x="664" y="184"/>
                </a:lnTo>
                <a:close/>
                <a:moveTo>
                  <a:pt x="570" y="227"/>
                </a:moveTo>
                <a:lnTo>
                  <a:pt x="652" y="227"/>
                </a:lnTo>
                <a:lnTo>
                  <a:pt x="652" y="202"/>
                </a:lnTo>
                <a:lnTo>
                  <a:pt x="598" y="202"/>
                </a:lnTo>
                <a:lnTo>
                  <a:pt x="598" y="184"/>
                </a:lnTo>
                <a:lnTo>
                  <a:pt x="643" y="184"/>
                </a:lnTo>
                <a:lnTo>
                  <a:pt x="643" y="161"/>
                </a:lnTo>
                <a:lnTo>
                  <a:pt x="598" y="161"/>
                </a:lnTo>
                <a:lnTo>
                  <a:pt x="598" y="143"/>
                </a:lnTo>
                <a:lnTo>
                  <a:pt x="649" y="143"/>
                </a:lnTo>
                <a:lnTo>
                  <a:pt x="649" y="119"/>
                </a:lnTo>
                <a:lnTo>
                  <a:pt x="570" y="119"/>
                </a:lnTo>
                <a:lnTo>
                  <a:pt x="570" y="227"/>
                </a:lnTo>
                <a:close/>
                <a:moveTo>
                  <a:pt x="449" y="227"/>
                </a:moveTo>
                <a:lnTo>
                  <a:pt x="477" y="227"/>
                </a:lnTo>
                <a:lnTo>
                  <a:pt x="477" y="163"/>
                </a:lnTo>
                <a:lnTo>
                  <a:pt x="515" y="227"/>
                </a:lnTo>
                <a:lnTo>
                  <a:pt x="544" y="227"/>
                </a:lnTo>
                <a:lnTo>
                  <a:pt x="544" y="119"/>
                </a:lnTo>
                <a:lnTo>
                  <a:pt x="518" y="119"/>
                </a:lnTo>
                <a:lnTo>
                  <a:pt x="518" y="183"/>
                </a:lnTo>
                <a:lnTo>
                  <a:pt x="478" y="119"/>
                </a:lnTo>
                <a:lnTo>
                  <a:pt x="449" y="119"/>
                </a:lnTo>
                <a:lnTo>
                  <a:pt x="449" y="227"/>
                </a:lnTo>
                <a:close/>
                <a:moveTo>
                  <a:pt x="328" y="227"/>
                </a:moveTo>
                <a:lnTo>
                  <a:pt x="357" y="227"/>
                </a:lnTo>
                <a:lnTo>
                  <a:pt x="357" y="186"/>
                </a:lnTo>
                <a:lnTo>
                  <a:pt x="396" y="186"/>
                </a:lnTo>
                <a:lnTo>
                  <a:pt x="396" y="227"/>
                </a:lnTo>
                <a:lnTo>
                  <a:pt x="425" y="227"/>
                </a:lnTo>
                <a:lnTo>
                  <a:pt x="425" y="119"/>
                </a:lnTo>
                <a:lnTo>
                  <a:pt x="396" y="119"/>
                </a:lnTo>
                <a:lnTo>
                  <a:pt x="396" y="160"/>
                </a:lnTo>
                <a:lnTo>
                  <a:pt x="357" y="160"/>
                </a:lnTo>
                <a:lnTo>
                  <a:pt x="357" y="119"/>
                </a:lnTo>
                <a:lnTo>
                  <a:pt x="328" y="119"/>
                </a:lnTo>
                <a:lnTo>
                  <a:pt x="328" y="227"/>
                </a:lnTo>
                <a:close/>
                <a:moveTo>
                  <a:pt x="225" y="227"/>
                </a:moveTo>
                <a:lnTo>
                  <a:pt x="307" y="227"/>
                </a:lnTo>
                <a:lnTo>
                  <a:pt x="307" y="202"/>
                </a:lnTo>
                <a:lnTo>
                  <a:pt x="253" y="202"/>
                </a:lnTo>
                <a:lnTo>
                  <a:pt x="253" y="184"/>
                </a:lnTo>
                <a:lnTo>
                  <a:pt x="298" y="184"/>
                </a:lnTo>
                <a:lnTo>
                  <a:pt x="298" y="161"/>
                </a:lnTo>
                <a:lnTo>
                  <a:pt x="253" y="161"/>
                </a:lnTo>
                <a:lnTo>
                  <a:pt x="253" y="143"/>
                </a:lnTo>
                <a:lnTo>
                  <a:pt x="304" y="143"/>
                </a:lnTo>
                <a:lnTo>
                  <a:pt x="304" y="119"/>
                </a:lnTo>
                <a:lnTo>
                  <a:pt x="225" y="119"/>
                </a:lnTo>
                <a:lnTo>
                  <a:pt x="225" y="227"/>
                </a:lnTo>
                <a:close/>
                <a:moveTo>
                  <a:pt x="107" y="183"/>
                </a:moveTo>
                <a:lnTo>
                  <a:pt x="107" y="183"/>
                </a:lnTo>
                <a:lnTo>
                  <a:pt x="107" y="195"/>
                </a:lnTo>
                <a:lnTo>
                  <a:pt x="110" y="205"/>
                </a:lnTo>
                <a:lnTo>
                  <a:pt x="115" y="213"/>
                </a:lnTo>
                <a:lnTo>
                  <a:pt x="121" y="219"/>
                </a:lnTo>
                <a:lnTo>
                  <a:pt x="129" y="225"/>
                </a:lnTo>
                <a:lnTo>
                  <a:pt x="136" y="228"/>
                </a:lnTo>
                <a:lnTo>
                  <a:pt x="144" y="230"/>
                </a:lnTo>
                <a:lnTo>
                  <a:pt x="155" y="231"/>
                </a:lnTo>
                <a:lnTo>
                  <a:pt x="155" y="231"/>
                </a:lnTo>
                <a:lnTo>
                  <a:pt x="164" y="230"/>
                </a:lnTo>
                <a:lnTo>
                  <a:pt x="172" y="228"/>
                </a:lnTo>
                <a:lnTo>
                  <a:pt x="181" y="225"/>
                </a:lnTo>
                <a:lnTo>
                  <a:pt x="187" y="219"/>
                </a:lnTo>
                <a:lnTo>
                  <a:pt x="193" y="213"/>
                </a:lnTo>
                <a:lnTo>
                  <a:pt x="198" y="205"/>
                </a:lnTo>
                <a:lnTo>
                  <a:pt x="201" y="195"/>
                </a:lnTo>
                <a:lnTo>
                  <a:pt x="201" y="183"/>
                </a:lnTo>
                <a:lnTo>
                  <a:pt x="201" y="119"/>
                </a:lnTo>
                <a:lnTo>
                  <a:pt x="172" y="119"/>
                </a:lnTo>
                <a:lnTo>
                  <a:pt x="172" y="187"/>
                </a:lnTo>
                <a:lnTo>
                  <a:pt x="172" y="187"/>
                </a:lnTo>
                <a:lnTo>
                  <a:pt x="170" y="195"/>
                </a:lnTo>
                <a:lnTo>
                  <a:pt x="167" y="201"/>
                </a:lnTo>
                <a:lnTo>
                  <a:pt x="163" y="205"/>
                </a:lnTo>
                <a:lnTo>
                  <a:pt x="155" y="205"/>
                </a:lnTo>
                <a:lnTo>
                  <a:pt x="155" y="205"/>
                </a:lnTo>
                <a:lnTo>
                  <a:pt x="146" y="205"/>
                </a:lnTo>
                <a:lnTo>
                  <a:pt x="141" y="201"/>
                </a:lnTo>
                <a:lnTo>
                  <a:pt x="136" y="195"/>
                </a:lnTo>
                <a:lnTo>
                  <a:pt x="136" y="187"/>
                </a:lnTo>
                <a:lnTo>
                  <a:pt x="136" y="119"/>
                </a:lnTo>
                <a:lnTo>
                  <a:pt x="107" y="119"/>
                </a:lnTo>
                <a:lnTo>
                  <a:pt x="107" y="183"/>
                </a:lnTo>
                <a:close/>
                <a:moveTo>
                  <a:pt x="0" y="227"/>
                </a:moveTo>
                <a:lnTo>
                  <a:pt x="29" y="227"/>
                </a:lnTo>
                <a:lnTo>
                  <a:pt x="29" y="196"/>
                </a:lnTo>
                <a:lnTo>
                  <a:pt x="38" y="184"/>
                </a:lnTo>
                <a:lnTo>
                  <a:pt x="63" y="227"/>
                </a:lnTo>
                <a:lnTo>
                  <a:pt x="97" y="227"/>
                </a:lnTo>
                <a:lnTo>
                  <a:pt x="58" y="163"/>
                </a:lnTo>
                <a:lnTo>
                  <a:pt x="92" y="119"/>
                </a:lnTo>
                <a:lnTo>
                  <a:pt x="58" y="119"/>
                </a:lnTo>
                <a:lnTo>
                  <a:pt x="29" y="158"/>
                </a:lnTo>
                <a:lnTo>
                  <a:pt x="29" y="119"/>
                </a:lnTo>
                <a:lnTo>
                  <a:pt x="0" y="119"/>
                </a:lnTo>
                <a:lnTo>
                  <a:pt x="0"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084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_image+text">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6096000" cy="6858000"/>
          </a:xfrm>
          <a:prstGeom prst="rect">
            <a:avLst/>
          </a:prstGeom>
          <a:solidFill>
            <a:schemeClr val="bg2"/>
          </a:solidFill>
          <a:ln>
            <a:noFill/>
          </a:ln>
        </p:spPr>
        <p:txBody>
          <a:bodyPr tIns="2628000" anchor="t"/>
          <a:lstStyle>
            <a:lvl1pPr marL="0" indent="0" algn="ctr">
              <a:buNone/>
              <a:defRPr>
                <a:solidFill>
                  <a:srgbClr val="000000"/>
                </a:solidFill>
              </a:defRPr>
            </a:lvl1pPr>
          </a:lstStyle>
          <a:p>
            <a:r>
              <a:rPr lang="en-CA" dirty="0"/>
              <a:t>Click icon to add image</a:t>
            </a:r>
            <a:endParaRPr lang="en-US" dirty="0"/>
          </a:p>
        </p:txBody>
      </p:sp>
      <p:sp>
        <p:nvSpPr>
          <p:cNvPr id="6" name="Text Placeholder 5"/>
          <p:cNvSpPr>
            <a:spLocks noGrp="1"/>
          </p:cNvSpPr>
          <p:nvPr>
            <p:ph type="body" sz="quarter" idx="11" hasCustomPrompt="1"/>
          </p:nvPr>
        </p:nvSpPr>
        <p:spPr>
          <a:xfrm>
            <a:off x="6656285" y="1639758"/>
            <a:ext cx="4975430" cy="3600000"/>
          </a:xfrm>
          <a:prstGeom prst="rect">
            <a:avLst/>
          </a:prstGeom>
        </p:spPr>
        <p:txBody>
          <a:bodyPr lIns="0" anchor="ctr"/>
          <a:lstStyle>
            <a:lvl1pPr marL="0" indent="0">
              <a:lnSpc>
                <a:spcPct val="100000"/>
              </a:lnSpc>
              <a:spcBef>
                <a:spcPts val="0"/>
              </a:spcBef>
              <a:buNone/>
              <a:defRPr sz="3600" b="1" baseline="0">
                <a:solidFill>
                  <a:srgbClr val="000000"/>
                </a:solidFill>
              </a:defRPr>
            </a:lvl1pPr>
          </a:lstStyle>
          <a:p>
            <a:pPr lvl="0"/>
            <a:r>
              <a:rPr lang="en-GB" noProof="0" dirty="0" smtClean="0"/>
              <a:t>Enter slide title text in this area</a:t>
            </a:r>
            <a:endParaRPr lang="en-GB" noProof="0" dirty="0"/>
          </a:p>
        </p:txBody>
      </p:sp>
      <p:sp>
        <p:nvSpPr>
          <p:cNvPr id="9"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63256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ight_light_image+text">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6096000" y="0"/>
            <a:ext cx="6096000" cy="6858000"/>
          </a:xfrm>
          <a:prstGeom prst="rect">
            <a:avLst/>
          </a:prstGeom>
          <a:solidFill>
            <a:schemeClr val="bg2"/>
          </a:solidFill>
          <a:ln>
            <a:noFill/>
          </a:ln>
        </p:spPr>
        <p:txBody>
          <a:bodyPr anchor="ctr"/>
          <a:lstStyle>
            <a:lvl1pPr marL="0" indent="0" algn="ctr">
              <a:buNone/>
              <a:defRPr>
                <a:solidFill>
                  <a:srgbClr val="000000"/>
                </a:solidFill>
              </a:defRPr>
            </a:lvl1pPr>
          </a:lstStyle>
          <a:p>
            <a:r>
              <a:rPr lang="en-CA" dirty="0"/>
              <a:t>Click icon to add image</a:t>
            </a:r>
            <a:endParaRPr lang="en-US" dirty="0"/>
          </a:p>
        </p:txBody>
      </p:sp>
      <p:sp>
        <p:nvSpPr>
          <p:cNvPr id="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10" name="Text Placeholder 2"/>
          <p:cNvSpPr>
            <a:spLocks noGrp="1"/>
          </p:cNvSpPr>
          <p:nvPr>
            <p:ph type="body" sz="quarter" idx="14" hasCustomPrompt="1"/>
          </p:nvPr>
        </p:nvSpPr>
        <p:spPr>
          <a:xfrm>
            <a:off x="550864" y="1989139"/>
            <a:ext cx="4984852" cy="4321174"/>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subtitle text 18pt</a:t>
            </a:r>
            <a:endParaRPr lang="en-GB" noProof="0" dirty="0"/>
          </a:p>
        </p:txBody>
      </p:sp>
      <p:sp>
        <p:nvSpPr>
          <p:cNvPr id="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36910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ight_dark_image+text">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6096000" y="0"/>
            <a:ext cx="6096000" cy="6858000"/>
          </a:xfrm>
          <a:prstGeom prst="rect">
            <a:avLst/>
          </a:prstGeom>
          <a:solidFill>
            <a:schemeClr val="accent6"/>
          </a:solidFill>
          <a:ln>
            <a:noFill/>
          </a:ln>
        </p:spPr>
        <p:txBody>
          <a:bodyPr anchor="ctr"/>
          <a:lstStyle>
            <a:lvl1pPr marL="0" indent="0" algn="ctr">
              <a:buNone/>
              <a:defRPr>
                <a:solidFill>
                  <a:schemeClr val="bg1"/>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10" name="Text Placeholder 2"/>
          <p:cNvSpPr>
            <a:spLocks noGrp="1"/>
          </p:cNvSpPr>
          <p:nvPr>
            <p:ph type="body" sz="quarter" idx="14" hasCustomPrompt="1"/>
          </p:nvPr>
        </p:nvSpPr>
        <p:spPr>
          <a:xfrm>
            <a:off x="550864" y="1989139"/>
            <a:ext cx="4984852" cy="4321174"/>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subtitle text 18pt</a:t>
            </a:r>
            <a:endParaRPr lang="en-GB" noProof="0" dirty="0"/>
          </a:p>
        </p:txBody>
      </p:sp>
      <p:sp>
        <p:nvSpPr>
          <p:cNvPr id="8"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Tree>
    <p:extLst>
      <p:ext uri="{BB962C8B-B14F-4D97-AF65-F5344CB8AC3E}">
        <p14:creationId xmlns:p14="http://schemas.microsoft.com/office/powerpoint/2010/main" val="193299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_study_light_image">
    <p:spTree>
      <p:nvGrpSpPr>
        <p:cNvPr id="1" name=""/>
        <p:cNvGrpSpPr/>
        <p:nvPr/>
      </p:nvGrpSpPr>
      <p:grpSpPr>
        <a:xfrm>
          <a:off x="0" y="0"/>
          <a:ext cx="0" cy="0"/>
          <a:chOff x="0" y="0"/>
          <a:chExt cx="0" cy="0"/>
        </a:xfrm>
      </p:grpSpPr>
      <p:sp>
        <p:nvSpPr>
          <p:cNvPr id="16" name="Picture Placeholder 3"/>
          <p:cNvSpPr>
            <a:spLocks noGrp="1"/>
          </p:cNvSpPr>
          <p:nvPr>
            <p:ph type="pic" sz="quarter" idx="10" hasCustomPrompt="1"/>
          </p:nvPr>
        </p:nvSpPr>
        <p:spPr>
          <a:xfrm>
            <a:off x="6096000" y="0"/>
            <a:ext cx="6096000" cy="6858000"/>
          </a:xfrm>
          <a:prstGeom prst="rect">
            <a:avLst/>
          </a:prstGeom>
          <a:solidFill>
            <a:schemeClr val="bg2"/>
          </a:solidFill>
          <a:ln>
            <a:noFill/>
          </a:ln>
        </p:spPr>
        <p:txBody>
          <a:bodyPr anchor="ctr"/>
          <a:lstStyle>
            <a:lvl1pPr marL="0" indent="0" algn="ctr">
              <a:buNone/>
              <a:defRPr>
                <a:solidFill>
                  <a:srgbClr val="000000"/>
                </a:solidFill>
              </a:defRPr>
            </a:lvl1pPr>
          </a:lstStyle>
          <a:p>
            <a:r>
              <a:rPr lang="en-CA" dirty="0"/>
              <a:t>Click icon to add image</a:t>
            </a:r>
            <a:endParaRPr lang="en-US" dirty="0"/>
          </a:p>
        </p:txBody>
      </p:sp>
      <p:sp>
        <p:nvSpPr>
          <p:cNvPr id="1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8" name="Text Placeholder 3"/>
          <p:cNvSpPr>
            <a:spLocks noGrp="1"/>
          </p:cNvSpPr>
          <p:nvPr>
            <p:ph type="body" sz="quarter" idx="18" hasCustomPrompt="1"/>
          </p:nvPr>
        </p:nvSpPr>
        <p:spPr>
          <a:xfrm>
            <a:off x="1364302" y="1989138"/>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Challenge</a:t>
            </a:r>
            <a:endParaRPr lang="en-GB" noProof="0" dirty="0"/>
          </a:p>
        </p:txBody>
      </p:sp>
      <p:sp>
        <p:nvSpPr>
          <p:cNvPr id="10" name="Text Placeholder 10"/>
          <p:cNvSpPr>
            <a:spLocks noGrp="1"/>
          </p:cNvSpPr>
          <p:nvPr>
            <p:ph type="body" sz="quarter" idx="37" hasCustomPrompt="1"/>
          </p:nvPr>
        </p:nvSpPr>
        <p:spPr>
          <a:xfrm>
            <a:off x="1364302" y="2365727"/>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1" name="Text Placeholder 3"/>
          <p:cNvSpPr>
            <a:spLocks noGrp="1"/>
          </p:cNvSpPr>
          <p:nvPr>
            <p:ph type="body" sz="quarter" idx="38" hasCustomPrompt="1"/>
          </p:nvPr>
        </p:nvSpPr>
        <p:spPr>
          <a:xfrm>
            <a:off x="1364302" y="3437876"/>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Solution</a:t>
            </a:r>
            <a:endParaRPr lang="en-GB" noProof="0" dirty="0"/>
          </a:p>
        </p:txBody>
      </p:sp>
      <p:sp>
        <p:nvSpPr>
          <p:cNvPr id="12" name="Text Placeholder 10"/>
          <p:cNvSpPr>
            <a:spLocks noGrp="1"/>
          </p:cNvSpPr>
          <p:nvPr>
            <p:ph type="body" sz="quarter" idx="39" hasCustomPrompt="1"/>
          </p:nvPr>
        </p:nvSpPr>
        <p:spPr>
          <a:xfrm>
            <a:off x="1364302" y="3817892"/>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3" name="Text Placeholder 3"/>
          <p:cNvSpPr>
            <a:spLocks noGrp="1"/>
          </p:cNvSpPr>
          <p:nvPr>
            <p:ph type="body" sz="quarter" idx="40" hasCustomPrompt="1"/>
          </p:nvPr>
        </p:nvSpPr>
        <p:spPr>
          <a:xfrm>
            <a:off x="1364302" y="4875714"/>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Results</a:t>
            </a:r>
            <a:endParaRPr lang="en-GB" noProof="0" dirty="0"/>
          </a:p>
        </p:txBody>
      </p:sp>
      <p:sp>
        <p:nvSpPr>
          <p:cNvPr id="14" name="Text Placeholder 10"/>
          <p:cNvSpPr>
            <a:spLocks noGrp="1"/>
          </p:cNvSpPr>
          <p:nvPr>
            <p:ph type="body" sz="quarter" idx="41" hasCustomPrompt="1"/>
          </p:nvPr>
        </p:nvSpPr>
        <p:spPr>
          <a:xfrm>
            <a:off x="1364302" y="5252303"/>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Case study – enter slide title 24pt [do not stretch over logo]</a:t>
            </a:r>
            <a:endParaRPr lang="en-GB" noProof="0" dirty="0"/>
          </a:p>
        </p:txBody>
      </p:sp>
    </p:spTree>
    <p:extLst>
      <p:ext uri="{BB962C8B-B14F-4D97-AF65-F5344CB8AC3E}">
        <p14:creationId xmlns:p14="http://schemas.microsoft.com/office/powerpoint/2010/main" val="231536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_study_dark_image">
    <p:spTree>
      <p:nvGrpSpPr>
        <p:cNvPr id="1" name=""/>
        <p:cNvGrpSpPr/>
        <p:nvPr/>
      </p:nvGrpSpPr>
      <p:grpSpPr>
        <a:xfrm>
          <a:off x="0" y="0"/>
          <a:ext cx="0" cy="0"/>
          <a:chOff x="0" y="0"/>
          <a:chExt cx="0" cy="0"/>
        </a:xfrm>
      </p:grpSpPr>
      <p:sp>
        <p:nvSpPr>
          <p:cNvPr id="8" name="Text Placeholder 3"/>
          <p:cNvSpPr>
            <a:spLocks noGrp="1"/>
          </p:cNvSpPr>
          <p:nvPr>
            <p:ph type="body" sz="quarter" idx="18" hasCustomPrompt="1"/>
          </p:nvPr>
        </p:nvSpPr>
        <p:spPr>
          <a:xfrm>
            <a:off x="1364302" y="1989138"/>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Challenge</a:t>
            </a:r>
            <a:endParaRPr lang="en-GB" noProof="0" dirty="0"/>
          </a:p>
        </p:txBody>
      </p:sp>
      <p:sp>
        <p:nvSpPr>
          <p:cNvPr id="10" name="Text Placeholder 10"/>
          <p:cNvSpPr>
            <a:spLocks noGrp="1"/>
          </p:cNvSpPr>
          <p:nvPr>
            <p:ph type="body" sz="quarter" idx="37" hasCustomPrompt="1"/>
          </p:nvPr>
        </p:nvSpPr>
        <p:spPr>
          <a:xfrm>
            <a:off x="1364302" y="2365727"/>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1" name="Text Placeholder 3"/>
          <p:cNvSpPr>
            <a:spLocks noGrp="1"/>
          </p:cNvSpPr>
          <p:nvPr>
            <p:ph type="body" sz="quarter" idx="38" hasCustomPrompt="1"/>
          </p:nvPr>
        </p:nvSpPr>
        <p:spPr>
          <a:xfrm>
            <a:off x="1364302" y="3437876"/>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Solution</a:t>
            </a:r>
            <a:endParaRPr lang="en-GB" noProof="0" dirty="0"/>
          </a:p>
        </p:txBody>
      </p:sp>
      <p:sp>
        <p:nvSpPr>
          <p:cNvPr id="12" name="Text Placeholder 10"/>
          <p:cNvSpPr>
            <a:spLocks noGrp="1"/>
          </p:cNvSpPr>
          <p:nvPr>
            <p:ph type="body" sz="quarter" idx="39" hasCustomPrompt="1"/>
          </p:nvPr>
        </p:nvSpPr>
        <p:spPr>
          <a:xfrm>
            <a:off x="1364302" y="3817892"/>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3" name="Text Placeholder 3"/>
          <p:cNvSpPr>
            <a:spLocks noGrp="1"/>
          </p:cNvSpPr>
          <p:nvPr>
            <p:ph type="body" sz="quarter" idx="40" hasCustomPrompt="1"/>
          </p:nvPr>
        </p:nvSpPr>
        <p:spPr>
          <a:xfrm>
            <a:off x="1364302" y="4875714"/>
            <a:ext cx="4175018"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Results</a:t>
            </a:r>
            <a:endParaRPr lang="en-GB" noProof="0" dirty="0"/>
          </a:p>
        </p:txBody>
      </p:sp>
      <p:sp>
        <p:nvSpPr>
          <p:cNvPr id="14" name="Text Placeholder 10"/>
          <p:cNvSpPr>
            <a:spLocks noGrp="1"/>
          </p:cNvSpPr>
          <p:nvPr>
            <p:ph type="body" sz="quarter" idx="41" hasCustomPrompt="1"/>
          </p:nvPr>
        </p:nvSpPr>
        <p:spPr>
          <a:xfrm>
            <a:off x="1364302" y="5252303"/>
            <a:ext cx="4175018" cy="900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4 lines</a:t>
            </a:r>
          </a:p>
          <a:p>
            <a:pPr lvl="0"/>
            <a:endParaRPr lang="en-GB" noProof="0" dirty="0" smtClean="0"/>
          </a:p>
        </p:txBody>
      </p:sp>
      <p:sp>
        <p:nvSpPr>
          <p:cNvPr id="1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Case study – enter slide title 24pt [do not stretch over logo]</a:t>
            </a:r>
            <a:endParaRPr lang="en-GB" noProof="0" dirty="0"/>
          </a:p>
        </p:txBody>
      </p:sp>
      <p:sp>
        <p:nvSpPr>
          <p:cNvPr id="15" name="Picture Placeholder 3"/>
          <p:cNvSpPr>
            <a:spLocks noGrp="1"/>
          </p:cNvSpPr>
          <p:nvPr>
            <p:ph type="pic" sz="quarter" idx="10" hasCustomPrompt="1"/>
          </p:nvPr>
        </p:nvSpPr>
        <p:spPr>
          <a:xfrm>
            <a:off x="6096000" y="0"/>
            <a:ext cx="6096000" cy="6858000"/>
          </a:xfrm>
          <a:prstGeom prst="rect">
            <a:avLst/>
          </a:prstGeom>
          <a:solidFill>
            <a:schemeClr val="accent6"/>
          </a:solidFill>
          <a:ln>
            <a:noFill/>
          </a:ln>
        </p:spPr>
        <p:txBody>
          <a:bodyPr anchor="ctr"/>
          <a:lstStyle>
            <a:lvl1pPr marL="0" indent="0" algn="ctr">
              <a:buNone/>
              <a:defRPr>
                <a:solidFill>
                  <a:schemeClr val="bg1"/>
                </a:solidFill>
              </a:defRPr>
            </a:lvl1pPr>
          </a:lstStyle>
          <a:p>
            <a:r>
              <a:rPr lang="en-CA" dirty="0"/>
              <a:t>Click icon to add image</a:t>
            </a:r>
            <a:endParaRPr lang="en-US" dirty="0"/>
          </a:p>
        </p:txBody>
      </p:sp>
      <p:sp>
        <p:nvSpPr>
          <p:cNvPr id="1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20"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72883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_study_long_text+image">
    <p:spTree>
      <p:nvGrpSpPr>
        <p:cNvPr id="1" name=""/>
        <p:cNvGrpSpPr/>
        <p:nvPr/>
      </p:nvGrpSpPr>
      <p:grpSpPr>
        <a:xfrm>
          <a:off x="0" y="0"/>
          <a:ext cx="0" cy="0"/>
          <a:chOff x="0" y="0"/>
          <a:chExt cx="0" cy="0"/>
        </a:xfrm>
      </p:grpSpPr>
      <p:sp>
        <p:nvSpPr>
          <p:cNvPr id="1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8" name="Text Placeholder 3"/>
          <p:cNvSpPr>
            <a:spLocks noGrp="1"/>
          </p:cNvSpPr>
          <p:nvPr>
            <p:ph type="body" sz="quarter" idx="18" hasCustomPrompt="1"/>
          </p:nvPr>
        </p:nvSpPr>
        <p:spPr>
          <a:xfrm>
            <a:off x="550863" y="1989138"/>
            <a:ext cx="5545137"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Challenge</a:t>
            </a:r>
            <a:endParaRPr lang="en-GB" noProof="0" dirty="0"/>
          </a:p>
        </p:txBody>
      </p:sp>
      <p:sp>
        <p:nvSpPr>
          <p:cNvPr id="10" name="Text Placeholder 10"/>
          <p:cNvSpPr>
            <a:spLocks noGrp="1"/>
          </p:cNvSpPr>
          <p:nvPr>
            <p:ph type="body" sz="quarter" idx="37" hasCustomPrompt="1"/>
          </p:nvPr>
        </p:nvSpPr>
        <p:spPr>
          <a:xfrm>
            <a:off x="550863" y="2365727"/>
            <a:ext cx="5545137" cy="1056422"/>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1" name="Text Placeholder 3"/>
          <p:cNvSpPr>
            <a:spLocks noGrp="1"/>
          </p:cNvSpPr>
          <p:nvPr>
            <p:ph type="body" sz="quarter" idx="38" hasCustomPrompt="1"/>
          </p:nvPr>
        </p:nvSpPr>
        <p:spPr>
          <a:xfrm>
            <a:off x="550863" y="3437876"/>
            <a:ext cx="5545137"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Solution</a:t>
            </a:r>
            <a:endParaRPr lang="en-GB" noProof="0" dirty="0"/>
          </a:p>
        </p:txBody>
      </p:sp>
      <p:sp>
        <p:nvSpPr>
          <p:cNvPr id="12" name="Text Placeholder 10"/>
          <p:cNvSpPr>
            <a:spLocks noGrp="1"/>
          </p:cNvSpPr>
          <p:nvPr>
            <p:ph type="body" sz="quarter" idx="39" hasCustomPrompt="1"/>
          </p:nvPr>
        </p:nvSpPr>
        <p:spPr>
          <a:xfrm>
            <a:off x="550863" y="3817892"/>
            <a:ext cx="5545137" cy="1056422"/>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3" name="Text Placeholder 3"/>
          <p:cNvSpPr>
            <a:spLocks noGrp="1"/>
          </p:cNvSpPr>
          <p:nvPr>
            <p:ph type="body" sz="quarter" idx="40" hasCustomPrompt="1"/>
          </p:nvPr>
        </p:nvSpPr>
        <p:spPr>
          <a:xfrm>
            <a:off x="550863" y="4875714"/>
            <a:ext cx="5545137"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Results</a:t>
            </a:r>
            <a:endParaRPr lang="en-GB" noProof="0" dirty="0"/>
          </a:p>
        </p:txBody>
      </p:sp>
      <p:sp>
        <p:nvSpPr>
          <p:cNvPr id="14" name="Text Placeholder 10"/>
          <p:cNvSpPr>
            <a:spLocks noGrp="1"/>
          </p:cNvSpPr>
          <p:nvPr>
            <p:ph type="body" sz="quarter" idx="41" hasCustomPrompt="1"/>
          </p:nvPr>
        </p:nvSpPr>
        <p:spPr>
          <a:xfrm>
            <a:off x="550863" y="5252303"/>
            <a:ext cx="5545137" cy="1056422"/>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Case study – enter slide title 24pt [do not stretch over logo]</a:t>
            </a:r>
            <a:endParaRPr lang="en-GB" noProof="0" dirty="0"/>
          </a:p>
        </p:txBody>
      </p:sp>
      <p:sp>
        <p:nvSpPr>
          <p:cNvPr id="15" name="Picture Placeholder 3"/>
          <p:cNvSpPr>
            <a:spLocks noGrp="1"/>
          </p:cNvSpPr>
          <p:nvPr>
            <p:ph type="pic" sz="quarter" idx="10" hasCustomPrompt="1"/>
          </p:nvPr>
        </p:nvSpPr>
        <p:spPr>
          <a:xfrm>
            <a:off x="6383045" y="1989138"/>
            <a:ext cx="5812341" cy="4319588"/>
          </a:xfrm>
          <a:prstGeom prst="rect">
            <a:avLst/>
          </a:prstGeom>
          <a:solidFill>
            <a:schemeClr val="bg2"/>
          </a:solidFill>
          <a:ln>
            <a:noFill/>
          </a:ln>
        </p:spPr>
        <p:txBody>
          <a:bodyPr tIns="1368000" anchor="t"/>
          <a:lstStyle>
            <a:lvl1pPr marL="0" indent="0" algn="ctr">
              <a:buNone/>
              <a:defRPr sz="2000">
                <a:solidFill>
                  <a:srgbClr val="000000"/>
                </a:solidFill>
              </a:defRPr>
            </a:lvl1pPr>
          </a:lstStyle>
          <a:p>
            <a:r>
              <a:rPr lang="en-CA" dirty="0"/>
              <a:t>Click icon to add image</a:t>
            </a:r>
            <a:endParaRPr lang="en-US" dirty="0"/>
          </a:p>
        </p:txBody>
      </p:sp>
    </p:spTree>
    <p:extLst>
      <p:ext uri="{BB962C8B-B14F-4D97-AF65-F5344CB8AC3E}">
        <p14:creationId xmlns:p14="http://schemas.microsoft.com/office/powerpoint/2010/main" val="23841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_study_long_text_only">
    <p:spTree>
      <p:nvGrpSpPr>
        <p:cNvPr id="1" name=""/>
        <p:cNvGrpSpPr/>
        <p:nvPr/>
      </p:nvGrpSpPr>
      <p:grpSpPr>
        <a:xfrm>
          <a:off x="0" y="0"/>
          <a:ext cx="0" cy="0"/>
          <a:chOff x="0" y="0"/>
          <a:chExt cx="0" cy="0"/>
        </a:xfrm>
      </p:grpSpPr>
      <p:sp>
        <p:nvSpPr>
          <p:cNvPr id="1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8" name="Text Placeholder 3"/>
          <p:cNvSpPr>
            <a:spLocks noGrp="1"/>
          </p:cNvSpPr>
          <p:nvPr>
            <p:ph type="body" sz="quarter" idx="18" hasCustomPrompt="1"/>
          </p:nvPr>
        </p:nvSpPr>
        <p:spPr>
          <a:xfrm>
            <a:off x="1860699" y="1989138"/>
            <a:ext cx="9774986"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Challenge</a:t>
            </a:r>
            <a:endParaRPr lang="en-GB" noProof="0" dirty="0"/>
          </a:p>
        </p:txBody>
      </p:sp>
      <p:sp>
        <p:nvSpPr>
          <p:cNvPr id="10" name="Text Placeholder 10"/>
          <p:cNvSpPr>
            <a:spLocks noGrp="1"/>
          </p:cNvSpPr>
          <p:nvPr>
            <p:ph type="body" sz="quarter" idx="37" hasCustomPrompt="1"/>
          </p:nvPr>
        </p:nvSpPr>
        <p:spPr>
          <a:xfrm>
            <a:off x="1860699" y="2365727"/>
            <a:ext cx="9774986" cy="936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1" name="Text Placeholder 3"/>
          <p:cNvSpPr>
            <a:spLocks noGrp="1"/>
          </p:cNvSpPr>
          <p:nvPr>
            <p:ph type="body" sz="quarter" idx="38" hasCustomPrompt="1"/>
          </p:nvPr>
        </p:nvSpPr>
        <p:spPr>
          <a:xfrm>
            <a:off x="1860699" y="3437876"/>
            <a:ext cx="9774986"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Solution</a:t>
            </a:r>
            <a:endParaRPr lang="en-GB" noProof="0" dirty="0"/>
          </a:p>
        </p:txBody>
      </p:sp>
      <p:sp>
        <p:nvSpPr>
          <p:cNvPr id="12" name="Text Placeholder 10"/>
          <p:cNvSpPr>
            <a:spLocks noGrp="1"/>
          </p:cNvSpPr>
          <p:nvPr>
            <p:ph type="body" sz="quarter" idx="39" hasCustomPrompt="1"/>
          </p:nvPr>
        </p:nvSpPr>
        <p:spPr>
          <a:xfrm>
            <a:off x="1860699" y="3817892"/>
            <a:ext cx="9774986" cy="936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3" name="Text Placeholder 3"/>
          <p:cNvSpPr>
            <a:spLocks noGrp="1"/>
          </p:cNvSpPr>
          <p:nvPr>
            <p:ph type="body" sz="quarter" idx="40" hasCustomPrompt="1"/>
          </p:nvPr>
        </p:nvSpPr>
        <p:spPr>
          <a:xfrm>
            <a:off x="1860699" y="4875714"/>
            <a:ext cx="9774986" cy="360000"/>
          </a:xfrm>
          <a:prstGeom prst="rect">
            <a:avLst/>
          </a:prstGeom>
        </p:spPr>
        <p:txBody>
          <a:bodyPr lIns="0" anchor="ctr"/>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Results</a:t>
            </a:r>
            <a:endParaRPr lang="en-GB" noProof="0" dirty="0"/>
          </a:p>
        </p:txBody>
      </p:sp>
      <p:sp>
        <p:nvSpPr>
          <p:cNvPr id="14" name="Text Placeholder 10"/>
          <p:cNvSpPr>
            <a:spLocks noGrp="1"/>
          </p:cNvSpPr>
          <p:nvPr>
            <p:ph type="body" sz="quarter" idx="41" hasCustomPrompt="1"/>
          </p:nvPr>
        </p:nvSpPr>
        <p:spPr>
          <a:xfrm>
            <a:off x="1860699" y="5252303"/>
            <a:ext cx="9774986" cy="936000"/>
          </a:xfrm>
          <a:prstGeom prst="rect">
            <a:avLst/>
          </a:prstGeom>
        </p:spPr>
        <p:txBody>
          <a:bodyPr lIns="0" tIns="46800" rIns="7200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400" baseline="0">
                <a:solidFill>
                  <a:schemeClr val="tx2"/>
                </a:solidFill>
              </a:defRPr>
            </a:lvl1pPr>
          </a:lstStyle>
          <a:p>
            <a:pPr lvl="0"/>
            <a:r>
              <a:rPr lang="en-GB" noProof="0" dirty="0" smtClean="0"/>
              <a:t>Enter description for this piece of the timeline to a maximum of 5 lines</a:t>
            </a:r>
          </a:p>
          <a:p>
            <a:pPr lvl="0"/>
            <a:endParaRPr lang="en-GB" noProof="0" dirty="0" smtClean="0"/>
          </a:p>
        </p:txBody>
      </p:sp>
      <p:sp>
        <p:nvSpPr>
          <p:cNvPr id="18" name="Text Placeholder 3"/>
          <p:cNvSpPr>
            <a:spLocks noGrp="1"/>
          </p:cNvSpPr>
          <p:nvPr>
            <p:ph type="body" sz="quarter" idx="17" hasCustomPrompt="1"/>
          </p:nvPr>
        </p:nvSpPr>
        <p:spPr>
          <a:xfrm>
            <a:off x="553320" y="550779"/>
            <a:ext cx="4986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Case study – enter slide title 24pt [do not stretch over logo]</a:t>
            </a:r>
            <a:endParaRPr lang="en-GB" noProof="0" dirty="0"/>
          </a:p>
        </p:txBody>
      </p:sp>
    </p:spTree>
    <p:extLst>
      <p:ext uri="{BB962C8B-B14F-4D97-AF65-F5344CB8AC3E}">
        <p14:creationId xmlns:p14="http://schemas.microsoft.com/office/powerpoint/2010/main" val="332456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ight_dark_image+blue_textbox">
    <p:spTree>
      <p:nvGrpSpPr>
        <p:cNvPr id="1" name=""/>
        <p:cNvGrpSpPr/>
        <p:nvPr/>
      </p:nvGrpSpPr>
      <p:grpSpPr>
        <a:xfrm>
          <a:off x="0" y="0"/>
          <a:ext cx="0" cy="0"/>
          <a:chOff x="0" y="0"/>
          <a:chExt cx="0" cy="0"/>
        </a:xfrm>
      </p:grpSpPr>
      <p:sp>
        <p:nvSpPr>
          <p:cNvPr id="8" name="Picture Placeholder 3"/>
          <p:cNvSpPr>
            <a:spLocks noGrp="1"/>
          </p:cNvSpPr>
          <p:nvPr>
            <p:ph type="pic" sz="quarter" idx="10" hasCustomPrompt="1"/>
          </p:nvPr>
        </p:nvSpPr>
        <p:spPr>
          <a:xfrm>
            <a:off x="4710224" y="0"/>
            <a:ext cx="7482976" cy="6858000"/>
          </a:xfrm>
          <a:prstGeom prst="rect">
            <a:avLst/>
          </a:prstGeom>
          <a:solidFill>
            <a:schemeClr val="accent6"/>
          </a:solidFill>
          <a:ln>
            <a:noFill/>
          </a:ln>
        </p:spPr>
        <p:txBody>
          <a:bodyPr anchor="ctr"/>
          <a:lstStyle>
            <a:lvl1pPr marL="0" indent="0" algn="ctr">
              <a:buNone/>
              <a:defRPr>
                <a:solidFill>
                  <a:schemeClr val="bg1"/>
                </a:solidFill>
              </a:defRPr>
            </a:lvl1pPr>
          </a:lstStyle>
          <a:p>
            <a:r>
              <a:rPr lang="en-CA" dirty="0"/>
              <a:t>Click icon to add image</a:t>
            </a:r>
            <a:endParaRPr lang="en-US" dirty="0"/>
          </a:p>
        </p:txBody>
      </p:sp>
      <p:sp>
        <p:nvSpPr>
          <p:cNvPr id="7" name="Rectangle 6">
            <a:extLst>
              <a:ext uri="{FF2B5EF4-FFF2-40B4-BE49-F238E27FC236}">
                <a16:creationId xmlns:a16="http://schemas.microsoft.com/office/drawing/2014/main" xmlns="" id="{5A8FB721-BDDF-FB48-90B8-55481CA2A338}"/>
              </a:ext>
            </a:extLst>
          </p:cNvPr>
          <p:cNvSpPr/>
          <p:nvPr userDrawn="1"/>
        </p:nvSpPr>
        <p:spPr>
          <a:xfrm>
            <a:off x="-1" y="0"/>
            <a:ext cx="47102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6" name="Text Placeholder 5"/>
          <p:cNvSpPr>
            <a:spLocks noGrp="1"/>
          </p:cNvSpPr>
          <p:nvPr>
            <p:ph type="body" sz="quarter" idx="11" hasCustomPrompt="1"/>
          </p:nvPr>
        </p:nvSpPr>
        <p:spPr>
          <a:xfrm>
            <a:off x="550864" y="1639758"/>
            <a:ext cx="3589986"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5563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_light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A8FB721-BDDF-FB48-90B8-55481CA2A338}"/>
              </a:ext>
            </a:extLst>
          </p:cNvPr>
          <p:cNvSpPr/>
          <p:nvPr userDrawn="1"/>
        </p:nvSpPr>
        <p:spPr>
          <a:xfrm>
            <a:off x="-1" y="0"/>
            <a:ext cx="47102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4710224" y="0"/>
            <a:ext cx="7482976" cy="6858000"/>
          </a:xfrm>
          <a:prstGeom prst="rect">
            <a:avLst/>
          </a:prstGeom>
          <a:solidFill>
            <a:schemeClr val="bg2"/>
          </a:solidFill>
          <a:ln>
            <a:noFill/>
          </a:ln>
        </p:spPr>
        <p:txBody>
          <a:bodyPr anchor="ctr"/>
          <a:lstStyle>
            <a:lvl1pPr marL="0" indent="0" algn="ctr">
              <a:buNone/>
              <a:defRPr>
                <a:solidFill>
                  <a:srgbClr val="000000"/>
                </a:solidFill>
              </a:defRPr>
            </a:lvl1pPr>
          </a:lstStyle>
          <a:p>
            <a:r>
              <a:rPr lang="en-CA" dirty="0"/>
              <a:t>Click icon to add image</a:t>
            </a:r>
            <a:endParaRPr lang="en-US" dirty="0"/>
          </a:p>
        </p:txBody>
      </p:sp>
      <p:sp>
        <p:nvSpPr>
          <p:cNvPr id="6" name="Text Placeholder 5"/>
          <p:cNvSpPr>
            <a:spLocks noGrp="1"/>
          </p:cNvSpPr>
          <p:nvPr>
            <p:ph type="body" sz="quarter" idx="11" hasCustomPrompt="1"/>
          </p:nvPr>
        </p:nvSpPr>
        <p:spPr>
          <a:xfrm>
            <a:off x="550864" y="1639758"/>
            <a:ext cx="3589986"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99789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ft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A8FB721-BDDF-FB48-90B8-55481CA2A338}"/>
              </a:ext>
            </a:extLst>
          </p:cNvPr>
          <p:cNvSpPr/>
          <p:nvPr userDrawn="1"/>
        </p:nvSpPr>
        <p:spPr>
          <a:xfrm>
            <a:off x="7481775" y="0"/>
            <a:ext cx="470392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0" y="0"/>
            <a:ext cx="7484939" cy="6858000"/>
          </a:xfrm>
          <a:prstGeom prst="rect">
            <a:avLst/>
          </a:prstGeom>
          <a:solidFill>
            <a:schemeClr val="bg2"/>
          </a:solidFill>
        </p:spPr>
        <p:txBody>
          <a:bodyPr tIns="2628000" anchor="t"/>
          <a:lstStyle>
            <a:lvl1pPr marL="0" indent="0" algn="ctr">
              <a:buNone/>
              <a:defRPr>
                <a:solidFill>
                  <a:srgbClr val="000000"/>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6" name="Text Placeholder 5"/>
          <p:cNvSpPr>
            <a:spLocks noGrp="1"/>
          </p:cNvSpPr>
          <p:nvPr>
            <p:ph type="body" sz="quarter" idx="11" hasCustomPrompt="1"/>
          </p:nvPr>
        </p:nvSpPr>
        <p:spPr>
          <a:xfrm>
            <a:off x="8047039" y="1639758"/>
            <a:ext cx="3589986"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Freeform 5"/>
          <p:cNvSpPr>
            <a:spLocks noEditPoints="1"/>
          </p:cNvSpPr>
          <p:nvPr userDrawn="1"/>
        </p:nvSpPr>
        <p:spPr bwMode="auto">
          <a:xfrm>
            <a:off x="9721850" y="558799"/>
            <a:ext cx="1908000" cy="378000"/>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8667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lide_blue_V1_logo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A8FB721-BDDF-FB48-90B8-55481CA2A338}"/>
              </a:ext>
            </a:extLst>
          </p:cNvPr>
          <p:cNvSpPr/>
          <p:nvPr userDrawn="1"/>
        </p:nvSpPr>
        <p:spPr>
          <a:xfrm>
            <a:off x="0" y="1"/>
            <a:ext cx="12192000" cy="56639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7" name="Picture Placeholder 4">
            <a:extLst>
              <a:ext uri="{FF2B5EF4-FFF2-40B4-BE49-F238E27FC236}">
                <a16:creationId xmlns:a16="http://schemas.microsoft.com/office/drawing/2014/main" xmlns="" id="{DBEF03A9-9766-4E71-BCF8-20B6B18ADFFA}"/>
              </a:ext>
            </a:extLst>
          </p:cNvPr>
          <p:cNvSpPr>
            <a:spLocks noGrp="1"/>
          </p:cNvSpPr>
          <p:nvPr>
            <p:ph type="pic" sz="quarter" idx="13" hasCustomPrompt="1"/>
          </p:nvPr>
        </p:nvSpPr>
        <p:spPr>
          <a:xfrm>
            <a:off x="550865" y="5953775"/>
            <a:ext cx="1812215" cy="603887"/>
          </a:xfrm>
          <a:prstGeom prst="rect">
            <a:avLst/>
          </a:prstGeom>
          <a:noFill/>
        </p:spPr>
        <p:txBody>
          <a:bodyPr anchor="ctr"/>
          <a:lstStyle>
            <a:lvl1pPr marL="0" indent="0" algn="ctr">
              <a:buNone/>
              <a:defRPr sz="1400"/>
            </a:lvl1pPr>
          </a:lstStyle>
          <a:p>
            <a:r>
              <a:rPr lang="en-GB" dirty="0"/>
              <a:t>Logo</a:t>
            </a:r>
          </a:p>
        </p:txBody>
      </p:sp>
      <p:sp>
        <p:nvSpPr>
          <p:cNvPr id="8" name="Picture Placeholder 4">
            <a:extLst>
              <a:ext uri="{FF2B5EF4-FFF2-40B4-BE49-F238E27FC236}">
                <a16:creationId xmlns:a16="http://schemas.microsoft.com/office/drawing/2014/main" xmlns="" id="{AB8A5E0D-044D-48F2-BEB1-5547E5911248}"/>
              </a:ext>
            </a:extLst>
          </p:cNvPr>
          <p:cNvSpPr>
            <a:spLocks noGrp="1"/>
          </p:cNvSpPr>
          <p:nvPr>
            <p:ph type="pic" sz="quarter" idx="14" hasCustomPrompt="1"/>
          </p:nvPr>
        </p:nvSpPr>
        <p:spPr>
          <a:xfrm>
            <a:off x="2496353" y="5953775"/>
            <a:ext cx="1812215" cy="603887"/>
          </a:xfrm>
          <a:prstGeom prst="rect">
            <a:avLst/>
          </a:prstGeom>
          <a:noFill/>
        </p:spPr>
        <p:txBody>
          <a:bodyPr anchor="ctr"/>
          <a:lstStyle>
            <a:lvl1pPr marL="0" indent="0" algn="ctr">
              <a:buNone/>
              <a:defRPr sz="1400"/>
            </a:lvl1pPr>
          </a:lstStyle>
          <a:p>
            <a:r>
              <a:rPr lang="en-GB" dirty="0"/>
              <a:t>Logo</a:t>
            </a:r>
          </a:p>
        </p:txBody>
      </p:sp>
      <p:sp>
        <p:nvSpPr>
          <p:cNvPr id="10" name="Picture Placeholder 4">
            <a:extLst>
              <a:ext uri="{FF2B5EF4-FFF2-40B4-BE49-F238E27FC236}">
                <a16:creationId xmlns:a16="http://schemas.microsoft.com/office/drawing/2014/main" xmlns="" id="{7DFC7AB1-8265-498F-A74A-371A0185A4A6}"/>
              </a:ext>
            </a:extLst>
          </p:cNvPr>
          <p:cNvSpPr>
            <a:spLocks noGrp="1"/>
          </p:cNvSpPr>
          <p:nvPr>
            <p:ph type="pic" sz="quarter" idx="15" hasCustomPrompt="1"/>
          </p:nvPr>
        </p:nvSpPr>
        <p:spPr>
          <a:xfrm>
            <a:off x="4441839" y="5953775"/>
            <a:ext cx="1812215" cy="603887"/>
          </a:xfrm>
          <a:prstGeom prst="rect">
            <a:avLst/>
          </a:prstGeom>
          <a:noFill/>
        </p:spPr>
        <p:txBody>
          <a:bodyPr anchor="ctr"/>
          <a:lstStyle>
            <a:lvl1pPr marL="0" indent="0" algn="ctr">
              <a:buNone/>
              <a:defRPr sz="1400"/>
            </a:lvl1pPr>
          </a:lstStyle>
          <a:p>
            <a:r>
              <a:rPr lang="en-GB" dirty="0"/>
              <a:t>Logo</a:t>
            </a:r>
          </a:p>
        </p:txBody>
      </p:sp>
      <p:sp>
        <p:nvSpPr>
          <p:cNvPr id="14" name="Picture Placeholder 4">
            <a:extLst>
              <a:ext uri="{FF2B5EF4-FFF2-40B4-BE49-F238E27FC236}">
                <a16:creationId xmlns:a16="http://schemas.microsoft.com/office/drawing/2014/main" xmlns="" id="{AB8A5E0D-044D-48F2-BEB1-5547E5911248}"/>
              </a:ext>
            </a:extLst>
          </p:cNvPr>
          <p:cNvSpPr>
            <a:spLocks noGrp="1"/>
          </p:cNvSpPr>
          <p:nvPr>
            <p:ph type="pic" sz="quarter" idx="16" hasCustomPrompt="1"/>
          </p:nvPr>
        </p:nvSpPr>
        <p:spPr>
          <a:xfrm>
            <a:off x="6387326" y="5953775"/>
            <a:ext cx="1812215" cy="603887"/>
          </a:xfrm>
          <a:prstGeom prst="rect">
            <a:avLst/>
          </a:prstGeom>
          <a:noFill/>
        </p:spPr>
        <p:txBody>
          <a:bodyPr anchor="ctr"/>
          <a:lstStyle>
            <a:lvl1pPr marL="0" indent="0" algn="ctr">
              <a:buNone/>
              <a:defRPr sz="1400"/>
            </a:lvl1pPr>
          </a:lstStyle>
          <a:p>
            <a:r>
              <a:rPr lang="en-GB" dirty="0"/>
              <a:t>Logo</a:t>
            </a:r>
          </a:p>
        </p:txBody>
      </p:sp>
      <p:sp>
        <p:nvSpPr>
          <p:cNvPr id="15" name="Picture Placeholder 4">
            <a:extLst>
              <a:ext uri="{FF2B5EF4-FFF2-40B4-BE49-F238E27FC236}">
                <a16:creationId xmlns:a16="http://schemas.microsoft.com/office/drawing/2014/main" xmlns="" id="{7DFC7AB1-8265-498F-A74A-371A0185A4A6}"/>
              </a:ext>
            </a:extLst>
          </p:cNvPr>
          <p:cNvSpPr>
            <a:spLocks noGrp="1"/>
          </p:cNvSpPr>
          <p:nvPr>
            <p:ph type="pic" sz="quarter" idx="17" hasCustomPrompt="1"/>
          </p:nvPr>
        </p:nvSpPr>
        <p:spPr>
          <a:xfrm>
            <a:off x="8332814" y="5953775"/>
            <a:ext cx="1812215" cy="603887"/>
          </a:xfrm>
          <a:prstGeom prst="rect">
            <a:avLst/>
          </a:prstGeom>
          <a:noFill/>
        </p:spPr>
        <p:txBody>
          <a:bodyPr anchor="ctr"/>
          <a:lstStyle>
            <a:lvl1pPr marL="0" indent="0" algn="ctr">
              <a:buNone/>
              <a:defRPr sz="1400"/>
            </a:lvl1pPr>
          </a:lstStyle>
          <a:p>
            <a:r>
              <a:rPr lang="en-GB" dirty="0"/>
              <a:t>Logo</a:t>
            </a:r>
          </a:p>
        </p:txBody>
      </p:sp>
      <p:sp>
        <p:nvSpPr>
          <p:cNvPr id="18" name="Text Placeholder 5"/>
          <p:cNvSpPr>
            <a:spLocks noGrp="1"/>
          </p:cNvSpPr>
          <p:nvPr>
            <p:ph type="body" sz="quarter" idx="11" hasCustomPrompt="1"/>
          </p:nvPr>
        </p:nvSpPr>
        <p:spPr>
          <a:xfrm>
            <a:off x="550864" y="1991893"/>
            <a:ext cx="8316914" cy="1065940"/>
          </a:xfrm>
          <a:prstGeom prst="rect">
            <a:avLst/>
          </a:prstGeom>
        </p:spPr>
        <p:txBody>
          <a:bodyPr lIns="0"/>
          <a:lstStyle>
            <a:lvl1pPr marL="0" indent="0">
              <a:lnSpc>
                <a:spcPct val="100000"/>
              </a:lnSpc>
              <a:spcBef>
                <a:spcPts val="0"/>
              </a:spcBef>
              <a:buNone/>
              <a:defRPr sz="3600" b="1" baseline="0">
                <a:solidFill>
                  <a:schemeClr val="bg1"/>
                </a:solidFill>
              </a:defRPr>
            </a:lvl1pPr>
          </a:lstStyle>
          <a:p>
            <a:pPr lvl="0"/>
            <a:r>
              <a:rPr lang="en-GB" noProof="0" dirty="0" smtClean="0"/>
              <a:t>Enter Presentation Title up to a maximum of two lines 36pt</a:t>
            </a:r>
            <a:endParaRPr lang="en-GB" noProof="0" dirty="0"/>
          </a:p>
        </p:txBody>
      </p:sp>
      <p:sp>
        <p:nvSpPr>
          <p:cNvPr id="19" name="Text Placeholder 5"/>
          <p:cNvSpPr>
            <a:spLocks noGrp="1"/>
          </p:cNvSpPr>
          <p:nvPr>
            <p:ph type="body" sz="quarter" idx="12" hasCustomPrompt="1"/>
          </p:nvPr>
        </p:nvSpPr>
        <p:spPr>
          <a:xfrm>
            <a:off x="550862" y="3213716"/>
            <a:ext cx="8316914" cy="2016000"/>
          </a:xfrm>
          <a:prstGeom prst="rect">
            <a:avLst/>
          </a:prstGeom>
        </p:spPr>
        <p:txBody>
          <a:bodyPr lIns="0" anchor="t"/>
          <a:lstStyle>
            <a:lvl1pPr marL="0" indent="0">
              <a:lnSpc>
                <a:spcPct val="100000"/>
              </a:lnSpc>
              <a:spcBef>
                <a:spcPts val="0"/>
              </a:spcBef>
              <a:spcAft>
                <a:spcPts val="600"/>
              </a:spcAft>
              <a:buNone/>
              <a:defRPr sz="2400" b="0" baseline="0">
                <a:solidFill>
                  <a:schemeClr val="bg1"/>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3488" y="569913"/>
            <a:ext cx="2760662" cy="550862"/>
          </a:xfrm>
          <a:custGeom>
            <a:avLst/>
            <a:gdLst>
              <a:gd name="T0" fmla="*/ 1563 w 1739"/>
              <a:gd name="T1" fmla="*/ 102 h 347"/>
              <a:gd name="T2" fmla="*/ 1576 w 1739"/>
              <a:gd name="T3" fmla="*/ 131 h 347"/>
              <a:gd name="T4" fmla="*/ 1546 w 1739"/>
              <a:gd name="T5" fmla="*/ 119 h 347"/>
              <a:gd name="T6" fmla="*/ 1503 w 1739"/>
              <a:gd name="T7" fmla="*/ 336 h 347"/>
              <a:gd name="T8" fmla="*/ 1595 w 1739"/>
              <a:gd name="T9" fmla="*/ 344 h 347"/>
              <a:gd name="T10" fmla="*/ 1653 w 1739"/>
              <a:gd name="T11" fmla="*/ 283 h 347"/>
              <a:gd name="T12" fmla="*/ 1609 w 1739"/>
              <a:gd name="T13" fmla="*/ 195 h 347"/>
              <a:gd name="T14" fmla="*/ 1601 w 1739"/>
              <a:gd name="T15" fmla="*/ 131 h 347"/>
              <a:gd name="T16" fmla="*/ 1592 w 1739"/>
              <a:gd name="T17" fmla="*/ 91 h 347"/>
              <a:gd name="T18" fmla="*/ 1547 w 1739"/>
              <a:gd name="T19" fmla="*/ 84 h 347"/>
              <a:gd name="T20" fmla="*/ 1523 w 1739"/>
              <a:gd name="T21" fmla="*/ 119 h 347"/>
              <a:gd name="T22" fmla="*/ 1518 w 1739"/>
              <a:gd name="T23" fmla="*/ 172 h 347"/>
              <a:gd name="T24" fmla="*/ 1489 w 1739"/>
              <a:gd name="T25" fmla="*/ 295 h 347"/>
              <a:gd name="T26" fmla="*/ 1395 w 1739"/>
              <a:gd name="T27" fmla="*/ 122 h 347"/>
              <a:gd name="T28" fmla="*/ 1466 w 1739"/>
              <a:gd name="T29" fmla="*/ 30 h 347"/>
              <a:gd name="T30" fmla="*/ 1564 w 1739"/>
              <a:gd name="T31" fmla="*/ 0 h 347"/>
              <a:gd name="T32" fmla="*/ 1675 w 1739"/>
              <a:gd name="T33" fmla="*/ 40 h 347"/>
              <a:gd name="T34" fmla="*/ 1736 w 1739"/>
              <a:gd name="T35" fmla="*/ 137 h 347"/>
              <a:gd name="T36" fmla="*/ 1727 w 1739"/>
              <a:gd name="T37" fmla="*/ 233 h 347"/>
              <a:gd name="T38" fmla="*/ 1681 w 1739"/>
              <a:gd name="T39" fmla="*/ 253 h 347"/>
              <a:gd name="T40" fmla="*/ 1707 w 1739"/>
              <a:gd name="T41" fmla="*/ 172 h 347"/>
              <a:gd name="T42" fmla="*/ 1682 w 1739"/>
              <a:gd name="T43" fmla="*/ 93 h 347"/>
              <a:gd name="T44" fmla="*/ 1606 w 1739"/>
              <a:gd name="T45" fmla="*/ 37 h 347"/>
              <a:gd name="T46" fmla="*/ 1521 w 1739"/>
              <a:gd name="T47" fmla="*/ 37 h 347"/>
              <a:gd name="T48" fmla="*/ 1446 w 1739"/>
              <a:gd name="T49" fmla="*/ 93 h 347"/>
              <a:gd name="T50" fmla="*/ 1422 w 1739"/>
              <a:gd name="T51" fmla="*/ 172 h 347"/>
              <a:gd name="T52" fmla="*/ 1446 w 1739"/>
              <a:gd name="T53" fmla="*/ 253 h 347"/>
              <a:gd name="T54" fmla="*/ 1400 w 1739"/>
              <a:gd name="T55" fmla="*/ 233 h 347"/>
              <a:gd name="T56" fmla="*/ 1238 w 1739"/>
              <a:gd name="T57" fmla="*/ 119 h 347"/>
              <a:gd name="T58" fmla="*/ 1216 w 1739"/>
              <a:gd name="T59" fmla="*/ 227 h 347"/>
              <a:gd name="T60" fmla="*/ 1164 w 1739"/>
              <a:gd name="T61" fmla="*/ 143 h 347"/>
              <a:gd name="T62" fmla="*/ 1014 w 1739"/>
              <a:gd name="T63" fmla="*/ 161 h 347"/>
              <a:gd name="T64" fmla="*/ 1066 w 1739"/>
              <a:gd name="T65" fmla="*/ 116 h 347"/>
              <a:gd name="T66" fmla="*/ 1107 w 1739"/>
              <a:gd name="T67" fmla="*/ 137 h 347"/>
              <a:gd name="T68" fmla="*/ 1072 w 1739"/>
              <a:gd name="T69" fmla="*/ 140 h 347"/>
              <a:gd name="T70" fmla="*/ 1046 w 1739"/>
              <a:gd name="T71" fmla="*/ 154 h 347"/>
              <a:gd name="T72" fmla="*/ 1052 w 1739"/>
              <a:gd name="T73" fmla="*/ 201 h 347"/>
              <a:gd name="T74" fmla="*/ 1086 w 1739"/>
              <a:gd name="T75" fmla="*/ 187 h 347"/>
              <a:gd name="T76" fmla="*/ 1092 w 1739"/>
              <a:gd name="T77" fmla="*/ 227 h 347"/>
              <a:gd name="T78" fmla="*/ 1027 w 1739"/>
              <a:gd name="T79" fmla="*/ 216 h 347"/>
              <a:gd name="T80" fmla="*/ 951 w 1739"/>
              <a:gd name="T81" fmla="*/ 148 h 347"/>
              <a:gd name="T82" fmla="*/ 978 w 1739"/>
              <a:gd name="T83" fmla="*/ 227 h 347"/>
              <a:gd name="T84" fmla="*/ 813 w 1739"/>
              <a:gd name="T85" fmla="*/ 163 h 347"/>
              <a:gd name="T86" fmla="*/ 787 w 1739"/>
              <a:gd name="T87" fmla="*/ 119 h 347"/>
              <a:gd name="T88" fmla="*/ 724 w 1739"/>
              <a:gd name="T89" fmla="*/ 170 h 347"/>
              <a:gd name="T90" fmla="*/ 664 w 1739"/>
              <a:gd name="T91" fmla="*/ 184 h 347"/>
              <a:gd name="T92" fmla="*/ 643 w 1739"/>
              <a:gd name="T93" fmla="*/ 161 h 347"/>
              <a:gd name="T94" fmla="*/ 449 w 1739"/>
              <a:gd name="T95" fmla="*/ 227 h 347"/>
              <a:gd name="T96" fmla="*/ 518 w 1739"/>
              <a:gd name="T97" fmla="*/ 183 h 347"/>
              <a:gd name="T98" fmla="*/ 396 w 1739"/>
              <a:gd name="T99" fmla="*/ 186 h 347"/>
              <a:gd name="T100" fmla="*/ 357 w 1739"/>
              <a:gd name="T101" fmla="*/ 119 h 347"/>
              <a:gd name="T102" fmla="*/ 253 w 1739"/>
              <a:gd name="T103" fmla="*/ 184 h 347"/>
              <a:gd name="T104" fmla="*/ 225 w 1739"/>
              <a:gd name="T105" fmla="*/ 119 h 347"/>
              <a:gd name="T106" fmla="*/ 121 w 1739"/>
              <a:gd name="T107" fmla="*/ 219 h 347"/>
              <a:gd name="T108" fmla="*/ 172 w 1739"/>
              <a:gd name="T109" fmla="*/ 228 h 347"/>
              <a:gd name="T110" fmla="*/ 201 w 1739"/>
              <a:gd name="T111" fmla="*/ 119 h 347"/>
              <a:gd name="T112" fmla="*/ 155 w 1739"/>
              <a:gd name="T113" fmla="*/ 205 h 347"/>
              <a:gd name="T114" fmla="*/ 107 w 1739"/>
              <a:gd name="T115" fmla="*/ 119 h 347"/>
              <a:gd name="T116" fmla="*/ 97 w 1739"/>
              <a:gd name="T117" fmla="*/ 227 h 347"/>
              <a:gd name="T118" fmla="*/ 0 w 1739"/>
              <a:gd name="T119" fmla="*/ 22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39" h="347">
                <a:moveTo>
                  <a:pt x="1546" y="119"/>
                </a:moveTo>
                <a:lnTo>
                  <a:pt x="1546" y="119"/>
                </a:lnTo>
                <a:lnTo>
                  <a:pt x="1547" y="113"/>
                </a:lnTo>
                <a:lnTo>
                  <a:pt x="1550" y="107"/>
                </a:lnTo>
                <a:lnTo>
                  <a:pt x="1557" y="103"/>
                </a:lnTo>
                <a:lnTo>
                  <a:pt x="1563" y="102"/>
                </a:lnTo>
                <a:lnTo>
                  <a:pt x="1563" y="102"/>
                </a:lnTo>
                <a:lnTo>
                  <a:pt x="1570" y="103"/>
                </a:lnTo>
                <a:lnTo>
                  <a:pt x="1576" y="107"/>
                </a:lnTo>
                <a:lnTo>
                  <a:pt x="1580" y="113"/>
                </a:lnTo>
                <a:lnTo>
                  <a:pt x="1581" y="119"/>
                </a:lnTo>
                <a:lnTo>
                  <a:pt x="1581" y="119"/>
                </a:lnTo>
                <a:lnTo>
                  <a:pt x="1580" y="126"/>
                </a:lnTo>
                <a:lnTo>
                  <a:pt x="1576" y="131"/>
                </a:lnTo>
                <a:lnTo>
                  <a:pt x="1570" y="135"/>
                </a:lnTo>
                <a:lnTo>
                  <a:pt x="1563" y="137"/>
                </a:lnTo>
                <a:lnTo>
                  <a:pt x="1563" y="137"/>
                </a:lnTo>
                <a:lnTo>
                  <a:pt x="1557" y="135"/>
                </a:lnTo>
                <a:lnTo>
                  <a:pt x="1550" y="131"/>
                </a:lnTo>
                <a:lnTo>
                  <a:pt x="1547" y="126"/>
                </a:lnTo>
                <a:lnTo>
                  <a:pt x="1546" y="119"/>
                </a:lnTo>
                <a:lnTo>
                  <a:pt x="1546" y="119"/>
                </a:lnTo>
                <a:close/>
                <a:moveTo>
                  <a:pt x="1451" y="306"/>
                </a:moveTo>
                <a:lnTo>
                  <a:pt x="1451" y="306"/>
                </a:lnTo>
                <a:lnTo>
                  <a:pt x="1463" y="315"/>
                </a:lnTo>
                <a:lnTo>
                  <a:pt x="1475" y="323"/>
                </a:lnTo>
                <a:lnTo>
                  <a:pt x="1489" y="330"/>
                </a:lnTo>
                <a:lnTo>
                  <a:pt x="1503" y="336"/>
                </a:lnTo>
                <a:lnTo>
                  <a:pt x="1518" y="341"/>
                </a:lnTo>
                <a:lnTo>
                  <a:pt x="1532" y="344"/>
                </a:lnTo>
                <a:lnTo>
                  <a:pt x="1547" y="345"/>
                </a:lnTo>
                <a:lnTo>
                  <a:pt x="1564" y="347"/>
                </a:lnTo>
                <a:lnTo>
                  <a:pt x="1564" y="347"/>
                </a:lnTo>
                <a:lnTo>
                  <a:pt x="1580" y="345"/>
                </a:lnTo>
                <a:lnTo>
                  <a:pt x="1595" y="344"/>
                </a:lnTo>
                <a:lnTo>
                  <a:pt x="1609" y="341"/>
                </a:lnTo>
                <a:lnTo>
                  <a:pt x="1624" y="336"/>
                </a:lnTo>
                <a:lnTo>
                  <a:pt x="1638" y="330"/>
                </a:lnTo>
                <a:lnTo>
                  <a:pt x="1652" y="323"/>
                </a:lnTo>
                <a:lnTo>
                  <a:pt x="1664" y="315"/>
                </a:lnTo>
                <a:lnTo>
                  <a:pt x="1676" y="306"/>
                </a:lnTo>
                <a:lnTo>
                  <a:pt x="1653" y="283"/>
                </a:lnTo>
                <a:lnTo>
                  <a:pt x="1653" y="283"/>
                </a:lnTo>
                <a:lnTo>
                  <a:pt x="1638" y="295"/>
                </a:lnTo>
                <a:lnTo>
                  <a:pt x="1619" y="306"/>
                </a:lnTo>
                <a:lnTo>
                  <a:pt x="1599" y="314"/>
                </a:lnTo>
                <a:lnTo>
                  <a:pt x="1580" y="317"/>
                </a:lnTo>
                <a:lnTo>
                  <a:pt x="1580" y="195"/>
                </a:lnTo>
                <a:lnTo>
                  <a:pt x="1609" y="195"/>
                </a:lnTo>
                <a:lnTo>
                  <a:pt x="1609" y="172"/>
                </a:lnTo>
                <a:lnTo>
                  <a:pt x="1580" y="172"/>
                </a:lnTo>
                <a:lnTo>
                  <a:pt x="1580" y="154"/>
                </a:lnTo>
                <a:lnTo>
                  <a:pt x="1580" y="154"/>
                </a:lnTo>
                <a:lnTo>
                  <a:pt x="1589" y="149"/>
                </a:lnTo>
                <a:lnTo>
                  <a:pt x="1596" y="142"/>
                </a:lnTo>
                <a:lnTo>
                  <a:pt x="1601" y="131"/>
                </a:lnTo>
                <a:lnTo>
                  <a:pt x="1603" y="125"/>
                </a:lnTo>
                <a:lnTo>
                  <a:pt x="1604" y="119"/>
                </a:lnTo>
                <a:lnTo>
                  <a:pt x="1604" y="119"/>
                </a:lnTo>
                <a:lnTo>
                  <a:pt x="1603" y="111"/>
                </a:lnTo>
                <a:lnTo>
                  <a:pt x="1601" y="103"/>
                </a:lnTo>
                <a:lnTo>
                  <a:pt x="1596" y="97"/>
                </a:lnTo>
                <a:lnTo>
                  <a:pt x="1592" y="91"/>
                </a:lnTo>
                <a:lnTo>
                  <a:pt x="1586" y="87"/>
                </a:lnTo>
                <a:lnTo>
                  <a:pt x="1580" y="84"/>
                </a:lnTo>
                <a:lnTo>
                  <a:pt x="1572" y="81"/>
                </a:lnTo>
                <a:lnTo>
                  <a:pt x="1564" y="81"/>
                </a:lnTo>
                <a:lnTo>
                  <a:pt x="1564" y="81"/>
                </a:lnTo>
                <a:lnTo>
                  <a:pt x="1555" y="81"/>
                </a:lnTo>
                <a:lnTo>
                  <a:pt x="1547" y="84"/>
                </a:lnTo>
                <a:lnTo>
                  <a:pt x="1541" y="87"/>
                </a:lnTo>
                <a:lnTo>
                  <a:pt x="1535" y="91"/>
                </a:lnTo>
                <a:lnTo>
                  <a:pt x="1530" y="97"/>
                </a:lnTo>
                <a:lnTo>
                  <a:pt x="1526" y="103"/>
                </a:lnTo>
                <a:lnTo>
                  <a:pt x="1524" y="111"/>
                </a:lnTo>
                <a:lnTo>
                  <a:pt x="1523" y="119"/>
                </a:lnTo>
                <a:lnTo>
                  <a:pt x="1523" y="119"/>
                </a:lnTo>
                <a:lnTo>
                  <a:pt x="1524" y="125"/>
                </a:lnTo>
                <a:lnTo>
                  <a:pt x="1526" y="131"/>
                </a:lnTo>
                <a:lnTo>
                  <a:pt x="1530" y="142"/>
                </a:lnTo>
                <a:lnTo>
                  <a:pt x="1538" y="149"/>
                </a:lnTo>
                <a:lnTo>
                  <a:pt x="1547" y="154"/>
                </a:lnTo>
                <a:lnTo>
                  <a:pt x="1547" y="172"/>
                </a:lnTo>
                <a:lnTo>
                  <a:pt x="1518" y="172"/>
                </a:lnTo>
                <a:lnTo>
                  <a:pt x="1518" y="195"/>
                </a:lnTo>
                <a:lnTo>
                  <a:pt x="1547" y="195"/>
                </a:lnTo>
                <a:lnTo>
                  <a:pt x="1547" y="317"/>
                </a:lnTo>
                <a:lnTo>
                  <a:pt x="1547" y="317"/>
                </a:lnTo>
                <a:lnTo>
                  <a:pt x="1527" y="314"/>
                </a:lnTo>
                <a:lnTo>
                  <a:pt x="1507" y="306"/>
                </a:lnTo>
                <a:lnTo>
                  <a:pt x="1489" y="295"/>
                </a:lnTo>
                <a:lnTo>
                  <a:pt x="1474" y="283"/>
                </a:lnTo>
                <a:lnTo>
                  <a:pt x="1451" y="306"/>
                </a:lnTo>
                <a:close/>
                <a:moveTo>
                  <a:pt x="1388" y="172"/>
                </a:moveTo>
                <a:lnTo>
                  <a:pt x="1388" y="172"/>
                </a:lnTo>
                <a:lnTo>
                  <a:pt x="1389" y="155"/>
                </a:lnTo>
                <a:lnTo>
                  <a:pt x="1392" y="137"/>
                </a:lnTo>
                <a:lnTo>
                  <a:pt x="1395" y="122"/>
                </a:lnTo>
                <a:lnTo>
                  <a:pt x="1402" y="105"/>
                </a:lnTo>
                <a:lnTo>
                  <a:pt x="1409" y="90"/>
                </a:lnTo>
                <a:lnTo>
                  <a:pt x="1418" y="76"/>
                </a:lnTo>
                <a:lnTo>
                  <a:pt x="1428" y="62"/>
                </a:lnTo>
                <a:lnTo>
                  <a:pt x="1440" y="50"/>
                </a:lnTo>
                <a:lnTo>
                  <a:pt x="1452" y="40"/>
                </a:lnTo>
                <a:lnTo>
                  <a:pt x="1466" y="30"/>
                </a:lnTo>
                <a:lnTo>
                  <a:pt x="1480" y="21"/>
                </a:lnTo>
                <a:lnTo>
                  <a:pt x="1495" y="14"/>
                </a:lnTo>
                <a:lnTo>
                  <a:pt x="1512" y="8"/>
                </a:lnTo>
                <a:lnTo>
                  <a:pt x="1529" y="5"/>
                </a:lnTo>
                <a:lnTo>
                  <a:pt x="1546" y="2"/>
                </a:lnTo>
                <a:lnTo>
                  <a:pt x="1564" y="0"/>
                </a:lnTo>
                <a:lnTo>
                  <a:pt x="1564" y="0"/>
                </a:lnTo>
                <a:lnTo>
                  <a:pt x="1581" y="2"/>
                </a:lnTo>
                <a:lnTo>
                  <a:pt x="1599" y="5"/>
                </a:lnTo>
                <a:lnTo>
                  <a:pt x="1615" y="8"/>
                </a:lnTo>
                <a:lnTo>
                  <a:pt x="1632" y="14"/>
                </a:lnTo>
                <a:lnTo>
                  <a:pt x="1647" y="21"/>
                </a:lnTo>
                <a:lnTo>
                  <a:pt x="1661" y="30"/>
                </a:lnTo>
                <a:lnTo>
                  <a:pt x="1675" y="40"/>
                </a:lnTo>
                <a:lnTo>
                  <a:pt x="1687" y="50"/>
                </a:lnTo>
                <a:lnTo>
                  <a:pt x="1699" y="62"/>
                </a:lnTo>
                <a:lnTo>
                  <a:pt x="1708" y="76"/>
                </a:lnTo>
                <a:lnTo>
                  <a:pt x="1718" y="90"/>
                </a:lnTo>
                <a:lnTo>
                  <a:pt x="1725" y="105"/>
                </a:lnTo>
                <a:lnTo>
                  <a:pt x="1731" y="122"/>
                </a:lnTo>
                <a:lnTo>
                  <a:pt x="1736" y="137"/>
                </a:lnTo>
                <a:lnTo>
                  <a:pt x="1737" y="155"/>
                </a:lnTo>
                <a:lnTo>
                  <a:pt x="1739" y="172"/>
                </a:lnTo>
                <a:lnTo>
                  <a:pt x="1739" y="172"/>
                </a:lnTo>
                <a:lnTo>
                  <a:pt x="1737" y="189"/>
                </a:lnTo>
                <a:lnTo>
                  <a:pt x="1736" y="204"/>
                </a:lnTo>
                <a:lnTo>
                  <a:pt x="1733" y="219"/>
                </a:lnTo>
                <a:lnTo>
                  <a:pt x="1727" y="233"/>
                </a:lnTo>
                <a:lnTo>
                  <a:pt x="1722" y="248"/>
                </a:lnTo>
                <a:lnTo>
                  <a:pt x="1714" y="260"/>
                </a:lnTo>
                <a:lnTo>
                  <a:pt x="1705" y="274"/>
                </a:lnTo>
                <a:lnTo>
                  <a:pt x="1696" y="286"/>
                </a:lnTo>
                <a:lnTo>
                  <a:pt x="1673" y="263"/>
                </a:lnTo>
                <a:lnTo>
                  <a:pt x="1673" y="263"/>
                </a:lnTo>
                <a:lnTo>
                  <a:pt x="1681" y="253"/>
                </a:lnTo>
                <a:lnTo>
                  <a:pt x="1687" y="242"/>
                </a:lnTo>
                <a:lnTo>
                  <a:pt x="1693" y="231"/>
                </a:lnTo>
                <a:lnTo>
                  <a:pt x="1698" y="221"/>
                </a:lnTo>
                <a:lnTo>
                  <a:pt x="1701" y="209"/>
                </a:lnTo>
                <a:lnTo>
                  <a:pt x="1704" y="196"/>
                </a:lnTo>
                <a:lnTo>
                  <a:pt x="1705" y="184"/>
                </a:lnTo>
                <a:lnTo>
                  <a:pt x="1707" y="172"/>
                </a:lnTo>
                <a:lnTo>
                  <a:pt x="1707" y="172"/>
                </a:lnTo>
                <a:lnTo>
                  <a:pt x="1705" y="158"/>
                </a:lnTo>
                <a:lnTo>
                  <a:pt x="1704" y="145"/>
                </a:lnTo>
                <a:lnTo>
                  <a:pt x="1699" y="131"/>
                </a:lnTo>
                <a:lnTo>
                  <a:pt x="1695" y="117"/>
                </a:lnTo>
                <a:lnTo>
                  <a:pt x="1688" y="105"/>
                </a:lnTo>
                <a:lnTo>
                  <a:pt x="1682" y="93"/>
                </a:lnTo>
                <a:lnTo>
                  <a:pt x="1673" y="82"/>
                </a:lnTo>
                <a:lnTo>
                  <a:pt x="1664" y="72"/>
                </a:lnTo>
                <a:lnTo>
                  <a:pt x="1655" y="62"/>
                </a:lnTo>
                <a:lnTo>
                  <a:pt x="1642" y="55"/>
                </a:lnTo>
                <a:lnTo>
                  <a:pt x="1632" y="47"/>
                </a:lnTo>
                <a:lnTo>
                  <a:pt x="1619" y="41"/>
                </a:lnTo>
                <a:lnTo>
                  <a:pt x="1606" y="37"/>
                </a:lnTo>
                <a:lnTo>
                  <a:pt x="1592" y="33"/>
                </a:lnTo>
                <a:lnTo>
                  <a:pt x="1578" y="30"/>
                </a:lnTo>
                <a:lnTo>
                  <a:pt x="1564" y="30"/>
                </a:lnTo>
                <a:lnTo>
                  <a:pt x="1564" y="30"/>
                </a:lnTo>
                <a:lnTo>
                  <a:pt x="1549" y="30"/>
                </a:lnTo>
                <a:lnTo>
                  <a:pt x="1535" y="33"/>
                </a:lnTo>
                <a:lnTo>
                  <a:pt x="1521" y="37"/>
                </a:lnTo>
                <a:lnTo>
                  <a:pt x="1507" y="41"/>
                </a:lnTo>
                <a:lnTo>
                  <a:pt x="1495" y="47"/>
                </a:lnTo>
                <a:lnTo>
                  <a:pt x="1484" y="55"/>
                </a:lnTo>
                <a:lnTo>
                  <a:pt x="1474" y="62"/>
                </a:lnTo>
                <a:lnTo>
                  <a:pt x="1463" y="72"/>
                </a:lnTo>
                <a:lnTo>
                  <a:pt x="1454" y="82"/>
                </a:lnTo>
                <a:lnTo>
                  <a:pt x="1446" y="93"/>
                </a:lnTo>
                <a:lnTo>
                  <a:pt x="1438" y="105"/>
                </a:lnTo>
                <a:lnTo>
                  <a:pt x="1432" y="117"/>
                </a:lnTo>
                <a:lnTo>
                  <a:pt x="1428" y="131"/>
                </a:lnTo>
                <a:lnTo>
                  <a:pt x="1423" y="145"/>
                </a:lnTo>
                <a:lnTo>
                  <a:pt x="1422" y="158"/>
                </a:lnTo>
                <a:lnTo>
                  <a:pt x="1422" y="172"/>
                </a:lnTo>
                <a:lnTo>
                  <a:pt x="1422" y="172"/>
                </a:lnTo>
                <a:lnTo>
                  <a:pt x="1422" y="184"/>
                </a:lnTo>
                <a:lnTo>
                  <a:pt x="1423" y="196"/>
                </a:lnTo>
                <a:lnTo>
                  <a:pt x="1426" y="209"/>
                </a:lnTo>
                <a:lnTo>
                  <a:pt x="1429" y="221"/>
                </a:lnTo>
                <a:lnTo>
                  <a:pt x="1434" y="231"/>
                </a:lnTo>
                <a:lnTo>
                  <a:pt x="1440" y="242"/>
                </a:lnTo>
                <a:lnTo>
                  <a:pt x="1446" y="253"/>
                </a:lnTo>
                <a:lnTo>
                  <a:pt x="1454" y="263"/>
                </a:lnTo>
                <a:lnTo>
                  <a:pt x="1431" y="286"/>
                </a:lnTo>
                <a:lnTo>
                  <a:pt x="1431" y="286"/>
                </a:lnTo>
                <a:lnTo>
                  <a:pt x="1422" y="274"/>
                </a:lnTo>
                <a:lnTo>
                  <a:pt x="1412" y="260"/>
                </a:lnTo>
                <a:lnTo>
                  <a:pt x="1406" y="248"/>
                </a:lnTo>
                <a:lnTo>
                  <a:pt x="1400" y="233"/>
                </a:lnTo>
                <a:lnTo>
                  <a:pt x="1394" y="219"/>
                </a:lnTo>
                <a:lnTo>
                  <a:pt x="1391" y="204"/>
                </a:lnTo>
                <a:lnTo>
                  <a:pt x="1389" y="189"/>
                </a:lnTo>
                <a:lnTo>
                  <a:pt x="1388" y="172"/>
                </a:lnTo>
                <a:lnTo>
                  <a:pt x="1388" y="172"/>
                </a:lnTo>
                <a:close/>
                <a:moveTo>
                  <a:pt x="1238" y="227"/>
                </a:moveTo>
                <a:lnTo>
                  <a:pt x="1238" y="119"/>
                </a:lnTo>
                <a:lnTo>
                  <a:pt x="1267" y="119"/>
                </a:lnTo>
                <a:lnTo>
                  <a:pt x="1267" y="202"/>
                </a:lnTo>
                <a:lnTo>
                  <a:pt x="1316" y="202"/>
                </a:lnTo>
                <a:lnTo>
                  <a:pt x="1316" y="227"/>
                </a:lnTo>
                <a:lnTo>
                  <a:pt x="1238" y="227"/>
                </a:lnTo>
                <a:close/>
                <a:moveTo>
                  <a:pt x="1136" y="227"/>
                </a:moveTo>
                <a:lnTo>
                  <a:pt x="1216" y="227"/>
                </a:lnTo>
                <a:lnTo>
                  <a:pt x="1216" y="202"/>
                </a:lnTo>
                <a:lnTo>
                  <a:pt x="1164" y="202"/>
                </a:lnTo>
                <a:lnTo>
                  <a:pt x="1164" y="184"/>
                </a:lnTo>
                <a:lnTo>
                  <a:pt x="1207" y="184"/>
                </a:lnTo>
                <a:lnTo>
                  <a:pt x="1207" y="161"/>
                </a:lnTo>
                <a:lnTo>
                  <a:pt x="1164" y="161"/>
                </a:lnTo>
                <a:lnTo>
                  <a:pt x="1164" y="143"/>
                </a:lnTo>
                <a:lnTo>
                  <a:pt x="1215" y="143"/>
                </a:lnTo>
                <a:lnTo>
                  <a:pt x="1215" y="119"/>
                </a:lnTo>
                <a:lnTo>
                  <a:pt x="1136" y="119"/>
                </a:lnTo>
                <a:lnTo>
                  <a:pt x="1136" y="227"/>
                </a:lnTo>
                <a:close/>
                <a:moveTo>
                  <a:pt x="1012" y="174"/>
                </a:moveTo>
                <a:lnTo>
                  <a:pt x="1012" y="174"/>
                </a:lnTo>
                <a:lnTo>
                  <a:pt x="1014" y="161"/>
                </a:lnTo>
                <a:lnTo>
                  <a:pt x="1017" y="151"/>
                </a:lnTo>
                <a:lnTo>
                  <a:pt x="1021" y="140"/>
                </a:lnTo>
                <a:lnTo>
                  <a:pt x="1027" y="132"/>
                </a:lnTo>
                <a:lnTo>
                  <a:pt x="1035" y="125"/>
                </a:lnTo>
                <a:lnTo>
                  <a:pt x="1044" y="120"/>
                </a:lnTo>
                <a:lnTo>
                  <a:pt x="1054" y="117"/>
                </a:lnTo>
                <a:lnTo>
                  <a:pt x="1066" y="116"/>
                </a:lnTo>
                <a:lnTo>
                  <a:pt x="1066" y="116"/>
                </a:lnTo>
                <a:lnTo>
                  <a:pt x="1075" y="117"/>
                </a:lnTo>
                <a:lnTo>
                  <a:pt x="1083" y="119"/>
                </a:lnTo>
                <a:lnTo>
                  <a:pt x="1090" y="122"/>
                </a:lnTo>
                <a:lnTo>
                  <a:pt x="1096" y="125"/>
                </a:lnTo>
                <a:lnTo>
                  <a:pt x="1103" y="131"/>
                </a:lnTo>
                <a:lnTo>
                  <a:pt x="1107" y="137"/>
                </a:lnTo>
                <a:lnTo>
                  <a:pt x="1112" y="145"/>
                </a:lnTo>
                <a:lnTo>
                  <a:pt x="1113" y="154"/>
                </a:lnTo>
                <a:lnTo>
                  <a:pt x="1084" y="154"/>
                </a:lnTo>
                <a:lnTo>
                  <a:pt x="1084" y="154"/>
                </a:lnTo>
                <a:lnTo>
                  <a:pt x="1081" y="146"/>
                </a:lnTo>
                <a:lnTo>
                  <a:pt x="1078" y="143"/>
                </a:lnTo>
                <a:lnTo>
                  <a:pt x="1072" y="140"/>
                </a:lnTo>
                <a:lnTo>
                  <a:pt x="1066" y="140"/>
                </a:lnTo>
                <a:lnTo>
                  <a:pt x="1066" y="140"/>
                </a:lnTo>
                <a:lnTo>
                  <a:pt x="1061" y="140"/>
                </a:lnTo>
                <a:lnTo>
                  <a:pt x="1055" y="143"/>
                </a:lnTo>
                <a:lnTo>
                  <a:pt x="1052" y="146"/>
                </a:lnTo>
                <a:lnTo>
                  <a:pt x="1047" y="149"/>
                </a:lnTo>
                <a:lnTo>
                  <a:pt x="1046" y="154"/>
                </a:lnTo>
                <a:lnTo>
                  <a:pt x="1043" y="160"/>
                </a:lnTo>
                <a:lnTo>
                  <a:pt x="1041" y="174"/>
                </a:lnTo>
                <a:lnTo>
                  <a:pt x="1041" y="174"/>
                </a:lnTo>
                <a:lnTo>
                  <a:pt x="1043" y="187"/>
                </a:lnTo>
                <a:lnTo>
                  <a:pt x="1046" y="192"/>
                </a:lnTo>
                <a:lnTo>
                  <a:pt x="1049" y="198"/>
                </a:lnTo>
                <a:lnTo>
                  <a:pt x="1052" y="201"/>
                </a:lnTo>
                <a:lnTo>
                  <a:pt x="1057" y="204"/>
                </a:lnTo>
                <a:lnTo>
                  <a:pt x="1061" y="207"/>
                </a:lnTo>
                <a:lnTo>
                  <a:pt x="1067" y="207"/>
                </a:lnTo>
                <a:lnTo>
                  <a:pt x="1067" y="207"/>
                </a:lnTo>
                <a:lnTo>
                  <a:pt x="1078" y="205"/>
                </a:lnTo>
                <a:lnTo>
                  <a:pt x="1086" y="202"/>
                </a:lnTo>
                <a:lnTo>
                  <a:pt x="1086" y="187"/>
                </a:lnTo>
                <a:lnTo>
                  <a:pt x="1067" y="187"/>
                </a:lnTo>
                <a:lnTo>
                  <a:pt x="1067" y="167"/>
                </a:lnTo>
                <a:lnTo>
                  <a:pt x="1113" y="167"/>
                </a:lnTo>
                <a:lnTo>
                  <a:pt x="1113" y="215"/>
                </a:lnTo>
                <a:lnTo>
                  <a:pt x="1113" y="215"/>
                </a:lnTo>
                <a:lnTo>
                  <a:pt x="1103" y="222"/>
                </a:lnTo>
                <a:lnTo>
                  <a:pt x="1092" y="227"/>
                </a:lnTo>
                <a:lnTo>
                  <a:pt x="1080" y="230"/>
                </a:lnTo>
                <a:lnTo>
                  <a:pt x="1070" y="231"/>
                </a:lnTo>
                <a:lnTo>
                  <a:pt x="1070" y="231"/>
                </a:lnTo>
                <a:lnTo>
                  <a:pt x="1057" y="230"/>
                </a:lnTo>
                <a:lnTo>
                  <a:pt x="1046" y="227"/>
                </a:lnTo>
                <a:lnTo>
                  <a:pt x="1035" y="222"/>
                </a:lnTo>
                <a:lnTo>
                  <a:pt x="1027" y="216"/>
                </a:lnTo>
                <a:lnTo>
                  <a:pt x="1021" y="207"/>
                </a:lnTo>
                <a:lnTo>
                  <a:pt x="1017" y="198"/>
                </a:lnTo>
                <a:lnTo>
                  <a:pt x="1014" y="186"/>
                </a:lnTo>
                <a:lnTo>
                  <a:pt x="1012" y="174"/>
                </a:lnTo>
                <a:lnTo>
                  <a:pt x="1012" y="174"/>
                </a:lnTo>
                <a:close/>
                <a:moveTo>
                  <a:pt x="937" y="189"/>
                </a:moveTo>
                <a:lnTo>
                  <a:pt x="951" y="148"/>
                </a:lnTo>
                <a:lnTo>
                  <a:pt x="965" y="189"/>
                </a:lnTo>
                <a:lnTo>
                  <a:pt x="937" y="189"/>
                </a:lnTo>
                <a:close/>
                <a:moveTo>
                  <a:pt x="894" y="227"/>
                </a:moveTo>
                <a:lnTo>
                  <a:pt x="925" y="227"/>
                </a:lnTo>
                <a:lnTo>
                  <a:pt x="929" y="210"/>
                </a:lnTo>
                <a:lnTo>
                  <a:pt x="972" y="210"/>
                </a:lnTo>
                <a:lnTo>
                  <a:pt x="978" y="227"/>
                </a:lnTo>
                <a:lnTo>
                  <a:pt x="1008" y="227"/>
                </a:lnTo>
                <a:lnTo>
                  <a:pt x="966" y="119"/>
                </a:lnTo>
                <a:lnTo>
                  <a:pt x="935" y="119"/>
                </a:lnTo>
                <a:lnTo>
                  <a:pt x="894" y="227"/>
                </a:lnTo>
                <a:close/>
                <a:moveTo>
                  <a:pt x="787" y="227"/>
                </a:moveTo>
                <a:lnTo>
                  <a:pt x="813" y="227"/>
                </a:lnTo>
                <a:lnTo>
                  <a:pt x="813" y="163"/>
                </a:lnTo>
                <a:lnTo>
                  <a:pt x="851" y="227"/>
                </a:lnTo>
                <a:lnTo>
                  <a:pt x="882" y="227"/>
                </a:lnTo>
                <a:lnTo>
                  <a:pt x="882" y="119"/>
                </a:lnTo>
                <a:lnTo>
                  <a:pt x="854" y="119"/>
                </a:lnTo>
                <a:lnTo>
                  <a:pt x="854" y="183"/>
                </a:lnTo>
                <a:lnTo>
                  <a:pt x="816" y="119"/>
                </a:lnTo>
                <a:lnTo>
                  <a:pt x="787" y="119"/>
                </a:lnTo>
                <a:lnTo>
                  <a:pt x="787" y="227"/>
                </a:lnTo>
                <a:close/>
                <a:moveTo>
                  <a:pt x="664" y="184"/>
                </a:moveTo>
                <a:lnTo>
                  <a:pt x="664" y="170"/>
                </a:lnTo>
                <a:lnTo>
                  <a:pt x="707" y="170"/>
                </a:lnTo>
                <a:lnTo>
                  <a:pt x="707" y="126"/>
                </a:lnTo>
                <a:lnTo>
                  <a:pt x="724" y="126"/>
                </a:lnTo>
                <a:lnTo>
                  <a:pt x="724" y="170"/>
                </a:lnTo>
                <a:lnTo>
                  <a:pt x="767" y="170"/>
                </a:lnTo>
                <a:lnTo>
                  <a:pt x="767" y="184"/>
                </a:lnTo>
                <a:lnTo>
                  <a:pt x="724" y="184"/>
                </a:lnTo>
                <a:lnTo>
                  <a:pt x="724" y="227"/>
                </a:lnTo>
                <a:lnTo>
                  <a:pt x="707" y="227"/>
                </a:lnTo>
                <a:lnTo>
                  <a:pt x="707" y="184"/>
                </a:lnTo>
                <a:lnTo>
                  <a:pt x="664" y="184"/>
                </a:lnTo>
                <a:close/>
                <a:moveTo>
                  <a:pt x="570" y="227"/>
                </a:moveTo>
                <a:lnTo>
                  <a:pt x="652" y="227"/>
                </a:lnTo>
                <a:lnTo>
                  <a:pt x="652" y="202"/>
                </a:lnTo>
                <a:lnTo>
                  <a:pt x="598" y="202"/>
                </a:lnTo>
                <a:lnTo>
                  <a:pt x="598" y="184"/>
                </a:lnTo>
                <a:lnTo>
                  <a:pt x="643" y="184"/>
                </a:lnTo>
                <a:lnTo>
                  <a:pt x="643" y="161"/>
                </a:lnTo>
                <a:lnTo>
                  <a:pt x="598" y="161"/>
                </a:lnTo>
                <a:lnTo>
                  <a:pt x="598" y="143"/>
                </a:lnTo>
                <a:lnTo>
                  <a:pt x="649" y="143"/>
                </a:lnTo>
                <a:lnTo>
                  <a:pt x="649" y="119"/>
                </a:lnTo>
                <a:lnTo>
                  <a:pt x="570" y="119"/>
                </a:lnTo>
                <a:lnTo>
                  <a:pt x="570" y="227"/>
                </a:lnTo>
                <a:close/>
                <a:moveTo>
                  <a:pt x="449" y="227"/>
                </a:moveTo>
                <a:lnTo>
                  <a:pt x="477" y="227"/>
                </a:lnTo>
                <a:lnTo>
                  <a:pt x="477" y="163"/>
                </a:lnTo>
                <a:lnTo>
                  <a:pt x="515" y="227"/>
                </a:lnTo>
                <a:lnTo>
                  <a:pt x="544" y="227"/>
                </a:lnTo>
                <a:lnTo>
                  <a:pt x="544" y="119"/>
                </a:lnTo>
                <a:lnTo>
                  <a:pt x="518" y="119"/>
                </a:lnTo>
                <a:lnTo>
                  <a:pt x="518" y="183"/>
                </a:lnTo>
                <a:lnTo>
                  <a:pt x="478" y="119"/>
                </a:lnTo>
                <a:lnTo>
                  <a:pt x="449" y="119"/>
                </a:lnTo>
                <a:lnTo>
                  <a:pt x="449" y="227"/>
                </a:lnTo>
                <a:close/>
                <a:moveTo>
                  <a:pt x="328" y="227"/>
                </a:moveTo>
                <a:lnTo>
                  <a:pt x="357" y="227"/>
                </a:lnTo>
                <a:lnTo>
                  <a:pt x="357" y="186"/>
                </a:lnTo>
                <a:lnTo>
                  <a:pt x="396" y="186"/>
                </a:lnTo>
                <a:lnTo>
                  <a:pt x="396" y="227"/>
                </a:lnTo>
                <a:lnTo>
                  <a:pt x="425" y="227"/>
                </a:lnTo>
                <a:lnTo>
                  <a:pt x="425" y="119"/>
                </a:lnTo>
                <a:lnTo>
                  <a:pt x="396" y="119"/>
                </a:lnTo>
                <a:lnTo>
                  <a:pt x="396" y="160"/>
                </a:lnTo>
                <a:lnTo>
                  <a:pt x="357" y="160"/>
                </a:lnTo>
                <a:lnTo>
                  <a:pt x="357" y="119"/>
                </a:lnTo>
                <a:lnTo>
                  <a:pt x="328" y="119"/>
                </a:lnTo>
                <a:lnTo>
                  <a:pt x="328" y="227"/>
                </a:lnTo>
                <a:close/>
                <a:moveTo>
                  <a:pt x="225" y="227"/>
                </a:moveTo>
                <a:lnTo>
                  <a:pt x="307" y="227"/>
                </a:lnTo>
                <a:lnTo>
                  <a:pt x="307" y="202"/>
                </a:lnTo>
                <a:lnTo>
                  <a:pt x="253" y="202"/>
                </a:lnTo>
                <a:lnTo>
                  <a:pt x="253" y="184"/>
                </a:lnTo>
                <a:lnTo>
                  <a:pt x="298" y="184"/>
                </a:lnTo>
                <a:lnTo>
                  <a:pt x="298" y="161"/>
                </a:lnTo>
                <a:lnTo>
                  <a:pt x="253" y="161"/>
                </a:lnTo>
                <a:lnTo>
                  <a:pt x="253" y="143"/>
                </a:lnTo>
                <a:lnTo>
                  <a:pt x="304" y="143"/>
                </a:lnTo>
                <a:lnTo>
                  <a:pt x="304" y="119"/>
                </a:lnTo>
                <a:lnTo>
                  <a:pt x="225" y="119"/>
                </a:lnTo>
                <a:lnTo>
                  <a:pt x="225" y="227"/>
                </a:lnTo>
                <a:close/>
                <a:moveTo>
                  <a:pt x="107" y="183"/>
                </a:moveTo>
                <a:lnTo>
                  <a:pt x="107" y="183"/>
                </a:lnTo>
                <a:lnTo>
                  <a:pt x="107" y="195"/>
                </a:lnTo>
                <a:lnTo>
                  <a:pt x="110" y="205"/>
                </a:lnTo>
                <a:lnTo>
                  <a:pt x="115" y="213"/>
                </a:lnTo>
                <a:lnTo>
                  <a:pt x="121" y="219"/>
                </a:lnTo>
                <a:lnTo>
                  <a:pt x="129" y="225"/>
                </a:lnTo>
                <a:lnTo>
                  <a:pt x="136" y="228"/>
                </a:lnTo>
                <a:lnTo>
                  <a:pt x="144" y="230"/>
                </a:lnTo>
                <a:lnTo>
                  <a:pt x="155" y="231"/>
                </a:lnTo>
                <a:lnTo>
                  <a:pt x="155" y="231"/>
                </a:lnTo>
                <a:lnTo>
                  <a:pt x="164" y="230"/>
                </a:lnTo>
                <a:lnTo>
                  <a:pt x="172" y="228"/>
                </a:lnTo>
                <a:lnTo>
                  <a:pt x="181" y="225"/>
                </a:lnTo>
                <a:lnTo>
                  <a:pt x="187" y="219"/>
                </a:lnTo>
                <a:lnTo>
                  <a:pt x="193" y="213"/>
                </a:lnTo>
                <a:lnTo>
                  <a:pt x="198" y="205"/>
                </a:lnTo>
                <a:lnTo>
                  <a:pt x="201" y="195"/>
                </a:lnTo>
                <a:lnTo>
                  <a:pt x="201" y="183"/>
                </a:lnTo>
                <a:lnTo>
                  <a:pt x="201" y="119"/>
                </a:lnTo>
                <a:lnTo>
                  <a:pt x="172" y="119"/>
                </a:lnTo>
                <a:lnTo>
                  <a:pt x="172" y="187"/>
                </a:lnTo>
                <a:lnTo>
                  <a:pt x="172" y="187"/>
                </a:lnTo>
                <a:lnTo>
                  <a:pt x="170" y="195"/>
                </a:lnTo>
                <a:lnTo>
                  <a:pt x="167" y="201"/>
                </a:lnTo>
                <a:lnTo>
                  <a:pt x="163" y="205"/>
                </a:lnTo>
                <a:lnTo>
                  <a:pt x="155" y="205"/>
                </a:lnTo>
                <a:lnTo>
                  <a:pt x="155" y="205"/>
                </a:lnTo>
                <a:lnTo>
                  <a:pt x="146" y="205"/>
                </a:lnTo>
                <a:lnTo>
                  <a:pt x="141" y="201"/>
                </a:lnTo>
                <a:lnTo>
                  <a:pt x="136" y="195"/>
                </a:lnTo>
                <a:lnTo>
                  <a:pt x="136" y="187"/>
                </a:lnTo>
                <a:lnTo>
                  <a:pt x="136" y="119"/>
                </a:lnTo>
                <a:lnTo>
                  <a:pt x="107" y="119"/>
                </a:lnTo>
                <a:lnTo>
                  <a:pt x="107" y="183"/>
                </a:lnTo>
                <a:close/>
                <a:moveTo>
                  <a:pt x="0" y="227"/>
                </a:moveTo>
                <a:lnTo>
                  <a:pt x="29" y="227"/>
                </a:lnTo>
                <a:lnTo>
                  <a:pt x="29" y="196"/>
                </a:lnTo>
                <a:lnTo>
                  <a:pt x="38" y="184"/>
                </a:lnTo>
                <a:lnTo>
                  <a:pt x="63" y="227"/>
                </a:lnTo>
                <a:lnTo>
                  <a:pt x="97" y="227"/>
                </a:lnTo>
                <a:lnTo>
                  <a:pt x="58" y="163"/>
                </a:lnTo>
                <a:lnTo>
                  <a:pt x="92" y="119"/>
                </a:lnTo>
                <a:lnTo>
                  <a:pt x="58" y="119"/>
                </a:lnTo>
                <a:lnTo>
                  <a:pt x="29" y="158"/>
                </a:lnTo>
                <a:lnTo>
                  <a:pt x="29" y="119"/>
                </a:lnTo>
                <a:lnTo>
                  <a:pt x="0" y="119"/>
                </a:lnTo>
                <a:lnTo>
                  <a:pt x="0"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2701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_image_light+right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6858000"/>
          </a:xfrm>
          <a:prstGeom prst="rect">
            <a:avLst/>
          </a:prstGeom>
          <a:solidFill>
            <a:schemeClr val="bg2"/>
          </a:solidFill>
        </p:spPr>
        <p:txBody>
          <a:bodyPr lIns="612000" anchor="ctr"/>
          <a:lstStyle>
            <a:lvl1pPr marL="0" indent="0" algn="l">
              <a:buNone/>
              <a:defRPr>
                <a:solidFill>
                  <a:srgbClr val="000000"/>
                </a:solidFill>
              </a:defRPr>
            </a:lvl1pPr>
          </a:lstStyle>
          <a:p>
            <a:pPr lvl="0"/>
            <a:r>
              <a:rPr lang="en-CA" dirty="0"/>
              <a:t>Click icon to add image</a:t>
            </a:r>
            <a:endParaRPr lang="en-US"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11" name="Text Placeholder 5"/>
          <p:cNvSpPr>
            <a:spLocks noGrp="1"/>
          </p:cNvSpPr>
          <p:nvPr>
            <p:ph type="body" sz="quarter" idx="11" hasCustomPrompt="1"/>
          </p:nvPr>
        </p:nvSpPr>
        <p:spPr>
          <a:xfrm>
            <a:off x="6612000" y="1629137"/>
            <a:ext cx="5580000" cy="3960000"/>
          </a:xfrm>
          <a:prstGeom prst="rect">
            <a:avLst/>
          </a:prstGeom>
          <a:solidFill>
            <a:schemeClr val="tx1"/>
          </a:solidFill>
        </p:spPr>
        <p:txBody>
          <a:bodyPr lIns="540000" tIns="180000" rIns="540000" bIns="18000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3902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_image_dark+right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6858000"/>
          </a:xfrm>
          <a:prstGeom prst="rect">
            <a:avLst/>
          </a:prstGeom>
          <a:solidFill>
            <a:schemeClr val="accent6"/>
          </a:solidFill>
        </p:spPr>
        <p:txBody>
          <a:bodyPr lIns="612000" anchor="ctr"/>
          <a:lstStyle>
            <a:lvl1pPr marL="0" indent="0" algn="l">
              <a:buNone/>
              <a:defRPr>
                <a:solidFill>
                  <a:schemeClr val="bg1"/>
                </a:solidFill>
              </a:defRPr>
            </a:lvl1pPr>
          </a:lstStyle>
          <a:p>
            <a:pPr lvl="0"/>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11" name="Text Placeholder 5"/>
          <p:cNvSpPr>
            <a:spLocks noGrp="1"/>
          </p:cNvSpPr>
          <p:nvPr>
            <p:ph type="body" sz="quarter" idx="11" hasCustomPrompt="1"/>
          </p:nvPr>
        </p:nvSpPr>
        <p:spPr>
          <a:xfrm>
            <a:off x="6612000" y="1629137"/>
            <a:ext cx="5580000" cy="3960000"/>
          </a:xfrm>
          <a:prstGeom prst="rect">
            <a:avLst/>
          </a:prstGeom>
          <a:solidFill>
            <a:schemeClr val="tx1"/>
          </a:solidFill>
        </p:spPr>
        <p:txBody>
          <a:bodyPr lIns="540000" tIns="180000" rIns="540000" bIns="18000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6"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9941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_image_light+left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6858000"/>
          </a:xfrm>
          <a:prstGeom prst="rect">
            <a:avLst/>
          </a:prstGeom>
          <a:solidFill>
            <a:schemeClr val="bg2"/>
          </a:solidFill>
        </p:spPr>
        <p:txBody>
          <a:bodyPr lIns="612000" anchor="ctr"/>
          <a:lstStyle>
            <a:lvl1pPr marL="0" indent="0" algn="r">
              <a:buNone/>
              <a:defRPr>
                <a:solidFill>
                  <a:srgbClr val="000000"/>
                </a:solidFill>
              </a:defRPr>
            </a:lvl1pPr>
          </a:lstStyle>
          <a:p>
            <a:pPr lvl="0"/>
            <a:r>
              <a:rPr lang="en-CA" dirty="0"/>
              <a:t>Click icon to add image</a:t>
            </a:r>
            <a:endParaRPr lang="en-US" dirty="0"/>
          </a:p>
        </p:txBody>
      </p:sp>
      <p:sp>
        <p:nvSpPr>
          <p:cNvPr id="11" name="Text Placeholder 5"/>
          <p:cNvSpPr>
            <a:spLocks noGrp="1"/>
          </p:cNvSpPr>
          <p:nvPr>
            <p:ph type="body" sz="quarter" idx="11" hasCustomPrompt="1"/>
          </p:nvPr>
        </p:nvSpPr>
        <p:spPr>
          <a:xfrm>
            <a:off x="0" y="1474157"/>
            <a:ext cx="6094800" cy="3960000"/>
          </a:xfrm>
          <a:prstGeom prst="rect">
            <a:avLst/>
          </a:prstGeom>
          <a:solidFill>
            <a:schemeClr val="tx1"/>
          </a:solidFill>
        </p:spPr>
        <p:txBody>
          <a:bodyPr lIns="540000" tIns="180000" rIns="540000" bIns="18000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2057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_image_dark+left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6858000"/>
          </a:xfrm>
          <a:prstGeom prst="rect">
            <a:avLst/>
          </a:prstGeom>
          <a:solidFill>
            <a:schemeClr val="accent6"/>
          </a:solidFill>
        </p:spPr>
        <p:txBody>
          <a:bodyPr lIns="612000" anchor="ctr"/>
          <a:lstStyle>
            <a:lvl1pPr marL="0" indent="0" algn="r">
              <a:buNone/>
              <a:defRPr>
                <a:solidFill>
                  <a:schemeClr val="bg1"/>
                </a:solidFill>
              </a:defRPr>
            </a:lvl1pPr>
          </a:lstStyle>
          <a:p>
            <a:pPr lvl="0"/>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11" name="Text Placeholder 5"/>
          <p:cNvSpPr>
            <a:spLocks noGrp="1"/>
          </p:cNvSpPr>
          <p:nvPr>
            <p:ph type="body" sz="quarter" idx="11" hasCustomPrompt="1"/>
          </p:nvPr>
        </p:nvSpPr>
        <p:spPr>
          <a:xfrm>
            <a:off x="0" y="1474157"/>
            <a:ext cx="6094800" cy="3960000"/>
          </a:xfrm>
          <a:prstGeom prst="rect">
            <a:avLst/>
          </a:prstGeom>
          <a:solidFill>
            <a:schemeClr val="tx1"/>
          </a:solidFill>
        </p:spPr>
        <p:txBody>
          <a:bodyPr lIns="540000" tIns="180000" rIns="540000" bIns="18000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6"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37530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_half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A8FB721-BDDF-FB48-90B8-55481CA2A338}"/>
              </a:ext>
            </a:extLst>
          </p:cNvPr>
          <p:cNvSpPr/>
          <p:nvPr userDrawn="1"/>
        </p:nvSpPr>
        <p:spPr>
          <a:xfrm>
            <a:off x="6088501"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1603" y="0"/>
            <a:ext cx="6094800" cy="6858000"/>
          </a:xfrm>
          <a:prstGeom prst="rect">
            <a:avLst/>
          </a:prstGeom>
          <a:solidFill>
            <a:schemeClr val="bg2"/>
          </a:solidFill>
        </p:spPr>
        <p:txBody>
          <a:bodyPr tIns="2592000" anchor="t"/>
          <a:lstStyle>
            <a:lvl1pPr marL="0" indent="0" algn="ctr">
              <a:buNone/>
              <a:defRPr>
                <a:solidFill>
                  <a:srgbClr val="000000"/>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6" name="Text Placeholder 5"/>
          <p:cNvSpPr>
            <a:spLocks noGrp="1"/>
          </p:cNvSpPr>
          <p:nvPr>
            <p:ph type="body" sz="quarter" idx="11" hasCustomPrompt="1"/>
          </p:nvPr>
        </p:nvSpPr>
        <p:spPr>
          <a:xfrm>
            <a:off x="6639256" y="1639758"/>
            <a:ext cx="4997769"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5441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ight_half_light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A8FB721-BDDF-FB48-90B8-55481CA2A338}"/>
              </a:ext>
            </a:extLst>
          </p:cNvPr>
          <p:cNvSpPr/>
          <p:nvPr userDrawn="1"/>
        </p:nvSpPr>
        <p:spPr>
          <a:xfrm>
            <a:off x="6328"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6094172" y="0"/>
            <a:ext cx="6094800" cy="6858000"/>
          </a:xfrm>
          <a:prstGeom prst="rect">
            <a:avLst/>
          </a:prstGeom>
          <a:solidFill>
            <a:schemeClr val="bg2"/>
          </a:solidFill>
        </p:spPr>
        <p:txBody>
          <a:bodyPr tIns="2664000" anchor="t"/>
          <a:lstStyle>
            <a:lvl1pPr marL="0" indent="0" algn="ctr">
              <a:buNone/>
              <a:defRPr>
                <a:solidFill>
                  <a:srgbClr val="000000"/>
                </a:solidFill>
              </a:defRPr>
            </a:lvl1pPr>
          </a:lstStyle>
          <a:p>
            <a:r>
              <a:rPr lang="en-CA" dirty="0"/>
              <a:t>Click icon to add image</a:t>
            </a:r>
            <a:endParaRPr lang="en-US" dirty="0"/>
          </a:p>
        </p:txBody>
      </p:sp>
      <p:sp>
        <p:nvSpPr>
          <p:cNvPr id="6" name="Text Placeholder 5"/>
          <p:cNvSpPr>
            <a:spLocks noGrp="1"/>
          </p:cNvSpPr>
          <p:nvPr>
            <p:ph type="body" sz="quarter" idx="11" hasCustomPrompt="1"/>
          </p:nvPr>
        </p:nvSpPr>
        <p:spPr>
          <a:xfrm>
            <a:off x="546779" y="1639758"/>
            <a:ext cx="4997769"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38435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ight_half_datk_image+blue_text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A8FB721-BDDF-FB48-90B8-55481CA2A338}"/>
              </a:ext>
            </a:extLst>
          </p:cNvPr>
          <p:cNvSpPr/>
          <p:nvPr userDrawn="1"/>
        </p:nvSpPr>
        <p:spPr>
          <a:xfrm>
            <a:off x="6328"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6094172" y="0"/>
            <a:ext cx="6094800" cy="6858000"/>
          </a:xfrm>
          <a:prstGeom prst="rect">
            <a:avLst/>
          </a:prstGeom>
          <a:solidFill>
            <a:schemeClr val="accent6"/>
          </a:solidFill>
        </p:spPr>
        <p:txBody>
          <a:bodyPr tIns="2844000" anchor="t"/>
          <a:lstStyle>
            <a:lvl1pPr marL="0" indent="0" algn="ctr">
              <a:buNone/>
              <a:defRPr>
                <a:solidFill>
                  <a:schemeClr val="bg1"/>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6" name="Text Placeholder 5"/>
          <p:cNvSpPr>
            <a:spLocks noGrp="1"/>
          </p:cNvSpPr>
          <p:nvPr>
            <p:ph type="body" sz="quarter" idx="11" hasCustomPrompt="1"/>
          </p:nvPr>
        </p:nvSpPr>
        <p:spPr>
          <a:xfrm>
            <a:off x="546779" y="1639758"/>
            <a:ext cx="4997769"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
        <p:nvSpPr>
          <p:cNvPr id="8"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03765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rrow_forward_boxes">
    <p:spTree>
      <p:nvGrpSpPr>
        <p:cNvPr id="1" name=""/>
        <p:cNvGrpSpPr/>
        <p:nvPr/>
      </p:nvGrpSpPr>
      <p:grpSpPr>
        <a:xfrm>
          <a:off x="0" y="0"/>
          <a:ext cx="0" cy="0"/>
          <a:chOff x="0" y="0"/>
          <a:chExt cx="0" cy="0"/>
        </a:xfrm>
      </p:grpSpPr>
      <p:sp>
        <p:nvSpPr>
          <p:cNvPr id="5" name="Rectangle 4"/>
          <p:cNvSpPr/>
          <p:nvPr/>
        </p:nvSpPr>
        <p:spPr>
          <a:xfrm>
            <a:off x="2203696" y="3439406"/>
            <a:ext cx="9988305"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7" name="Rectangle 6"/>
          <p:cNvSpPr/>
          <p:nvPr userDrawn="1"/>
        </p:nvSpPr>
        <p:spPr>
          <a:xfrm>
            <a:off x="1" y="560390"/>
            <a:ext cx="5542956" cy="28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10" name="Text placeholder"/>
          <p:cNvSpPr>
            <a:spLocks noGrp="1"/>
          </p:cNvSpPr>
          <p:nvPr userDrawn="1">
            <p:ph type="body" sz="quarter" idx="13" hasCustomPrompt="1"/>
          </p:nvPr>
        </p:nvSpPr>
        <p:spPr>
          <a:xfrm>
            <a:off x="2763982" y="3439406"/>
            <a:ext cx="5239707" cy="2879016"/>
          </a:xfrm>
          <a:prstGeom prst="rect">
            <a:avLst/>
          </a:prstGeom>
        </p:spPr>
        <p:txBody>
          <a:bodyPr lIns="0" anchor="ctr">
            <a:noAutofit/>
          </a:bodyPr>
          <a:lstStyle>
            <a:lvl1pPr marL="0" indent="0">
              <a:lnSpc>
                <a:spcPct val="100000"/>
              </a:lnSpc>
              <a:spcBef>
                <a:spcPts val="0"/>
              </a:spcBef>
              <a:buNone/>
              <a:defRPr sz="3600" b="1" baseline="0">
                <a:solidFill>
                  <a:schemeClr val="bg1"/>
                </a:solidFill>
              </a:defRPr>
            </a:lvl1pPr>
          </a:lstStyle>
          <a:p>
            <a:pPr lvl="0"/>
            <a:r>
              <a:rPr lang="en-GB" noProof="0" dirty="0" smtClean="0"/>
              <a:t>Enter key message here</a:t>
            </a:r>
            <a:endParaRPr lang="en-GB" noProof="0" dirty="0"/>
          </a:p>
        </p:txBody>
      </p:sp>
      <p:sp>
        <p:nvSpPr>
          <p:cNvPr id="11" name="Text placeholder"/>
          <p:cNvSpPr>
            <a:spLocks noGrp="1"/>
          </p:cNvSpPr>
          <p:nvPr>
            <p:ph type="body" sz="quarter" idx="14" hasCustomPrompt="1"/>
          </p:nvPr>
        </p:nvSpPr>
        <p:spPr>
          <a:xfrm>
            <a:off x="1" y="560390"/>
            <a:ext cx="5527964" cy="2879016"/>
          </a:xfrm>
          <a:prstGeom prst="rect">
            <a:avLst/>
          </a:prstGeom>
        </p:spPr>
        <p:txBody>
          <a:bodyPr lIns="0" anchor="ctr">
            <a:noAutofit/>
          </a:bodyPr>
          <a:lstStyle>
            <a:lvl1pPr marL="0" indent="0" algn="ctr">
              <a:lnSpc>
                <a:spcPct val="100000"/>
              </a:lnSpc>
              <a:spcBef>
                <a:spcPts val="0"/>
              </a:spcBef>
              <a:buNone/>
              <a:defRPr sz="18000" b="1" baseline="0">
                <a:solidFill>
                  <a:schemeClr val="bg1"/>
                </a:solidFill>
              </a:defRPr>
            </a:lvl1pPr>
          </a:lstStyle>
          <a:p>
            <a:pPr lvl="0"/>
            <a:r>
              <a:rPr lang="en-GB" noProof="0" dirty="0" smtClean="0"/>
              <a:t>#</a:t>
            </a:r>
            <a:endParaRPr lang="en-GB" noProof="0" dirty="0"/>
          </a:p>
        </p:txBody>
      </p:sp>
      <p:sp>
        <p:nvSpPr>
          <p:cNvPr id="13"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userDrawn="1"/>
        </p:nvSpPr>
        <p:spPr bwMode="auto">
          <a:xfrm>
            <a:off x="8442325" y="3854450"/>
            <a:ext cx="2447925" cy="2049463"/>
          </a:xfrm>
          <a:custGeom>
            <a:avLst/>
            <a:gdLst>
              <a:gd name="T0" fmla="*/ 1542 w 1542"/>
              <a:gd name="T1" fmla="*/ 646 h 1291"/>
              <a:gd name="T2" fmla="*/ 896 w 1542"/>
              <a:gd name="T3" fmla="*/ 0 h 1291"/>
              <a:gd name="T4" fmla="*/ 766 w 1542"/>
              <a:gd name="T5" fmla="*/ 130 h 1291"/>
              <a:gd name="T6" fmla="*/ 1183 w 1542"/>
              <a:gd name="T7" fmla="*/ 546 h 1291"/>
              <a:gd name="T8" fmla="*/ 0 w 1542"/>
              <a:gd name="T9" fmla="*/ 546 h 1291"/>
              <a:gd name="T10" fmla="*/ 0 w 1542"/>
              <a:gd name="T11" fmla="*/ 729 h 1291"/>
              <a:gd name="T12" fmla="*/ 1198 w 1542"/>
              <a:gd name="T13" fmla="*/ 729 h 1291"/>
              <a:gd name="T14" fmla="*/ 766 w 1542"/>
              <a:gd name="T15" fmla="*/ 1161 h 1291"/>
              <a:gd name="T16" fmla="*/ 896 w 1542"/>
              <a:gd name="T17" fmla="*/ 1291 h 1291"/>
              <a:gd name="T18" fmla="*/ 1542 w 1542"/>
              <a:gd name="T19" fmla="*/ 646 h 1291"/>
              <a:gd name="T20" fmla="*/ 1542 w 1542"/>
              <a:gd name="T21" fmla="*/ 646 h 1291"/>
              <a:gd name="T22" fmla="*/ 1542 w 1542"/>
              <a:gd name="T23" fmla="*/ 646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2" h="1291">
                <a:moveTo>
                  <a:pt x="1542" y="646"/>
                </a:moveTo>
                <a:lnTo>
                  <a:pt x="896" y="0"/>
                </a:lnTo>
                <a:lnTo>
                  <a:pt x="766" y="130"/>
                </a:lnTo>
                <a:lnTo>
                  <a:pt x="1183" y="546"/>
                </a:lnTo>
                <a:lnTo>
                  <a:pt x="0" y="546"/>
                </a:lnTo>
                <a:lnTo>
                  <a:pt x="0" y="729"/>
                </a:lnTo>
                <a:lnTo>
                  <a:pt x="1198" y="729"/>
                </a:lnTo>
                <a:lnTo>
                  <a:pt x="766" y="1161"/>
                </a:lnTo>
                <a:lnTo>
                  <a:pt x="896" y="1291"/>
                </a:lnTo>
                <a:lnTo>
                  <a:pt x="1542" y="646"/>
                </a:lnTo>
                <a:lnTo>
                  <a:pt x="1542" y="646"/>
                </a:lnTo>
                <a:lnTo>
                  <a:pt x="1542" y="6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22420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Arrow_forward_boxes">
    <p:spTree>
      <p:nvGrpSpPr>
        <p:cNvPr id="1" name=""/>
        <p:cNvGrpSpPr/>
        <p:nvPr/>
      </p:nvGrpSpPr>
      <p:grpSpPr>
        <a:xfrm>
          <a:off x="0" y="0"/>
          <a:ext cx="0" cy="0"/>
          <a:chOff x="0" y="0"/>
          <a:chExt cx="0" cy="0"/>
        </a:xfrm>
      </p:grpSpPr>
      <p:sp>
        <p:nvSpPr>
          <p:cNvPr id="5" name="Rectangle 4"/>
          <p:cNvSpPr/>
          <p:nvPr/>
        </p:nvSpPr>
        <p:spPr>
          <a:xfrm>
            <a:off x="2203696" y="3439406"/>
            <a:ext cx="9988305" cy="28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7" name="Rectangle 6"/>
          <p:cNvSpPr/>
          <p:nvPr userDrawn="1"/>
        </p:nvSpPr>
        <p:spPr>
          <a:xfrm>
            <a:off x="1" y="560390"/>
            <a:ext cx="5542956" cy="28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10" name="Text placeholder"/>
          <p:cNvSpPr>
            <a:spLocks noGrp="1"/>
          </p:cNvSpPr>
          <p:nvPr userDrawn="1">
            <p:ph type="body" sz="quarter" idx="13" hasCustomPrompt="1"/>
          </p:nvPr>
        </p:nvSpPr>
        <p:spPr>
          <a:xfrm>
            <a:off x="2763982" y="3439406"/>
            <a:ext cx="5239707" cy="2879016"/>
          </a:xfrm>
          <a:prstGeom prst="rect">
            <a:avLst/>
          </a:prstGeom>
        </p:spPr>
        <p:txBody>
          <a:bodyPr lIns="0" anchor="ctr">
            <a:noAutofit/>
          </a:bodyPr>
          <a:lstStyle>
            <a:lvl1pPr marL="0" indent="0">
              <a:lnSpc>
                <a:spcPct val="100000"/>
              </a:lnSpc>
              <a:spcBef>
                <a:spcPts val="0"/>
              </a:spcBef>
              <a:buNone/>
              <a:defRPr sz="3600" b="1" baseline="0">
                <a:solidFill>
                  <a:schemeClr val="bg1"/>
                </a:solidFill>
              </a:defRPr>
            </a:lvl1pPr>
          </a:lstStyle>
          <a:p>
            <a:pPr lvl="0"/>
            <a:r>
              <a:rPr lang="en-GB" noProof="0" dirty="0" smtClean="0"/>
              <a:t>Enter key message here</a:t>
            </a:r>
            <a:endParaRPr lang="en-GB" noProof="0" dirty="0"/>
          </a:p>
        </p:txBody>
      </p:sp>
      <p:sp>
        <p:nvSpPr>
          <p:cNvPr id="11" name="Text placeholder"/>
          <p:cNvSpPr>
            <a:spLocks noGrp="1"/>
          </p:cNvSpPr>
          <p:nvPr>
            <p:ph type="body" sz="quarter" idx="14" hasCustomPrompt="1"/>
          </p:nvPr>
        </p:nvSpPr>
        <p:spPr>
          <a:xfrm>
            <a:off x="1" y="560390"/>
            <a:ext cx="5527964" cy="2879016"/>
          </a:xfrm>
          <a:prstGeom prst="rect">
            <a:avLst/>
          </a:prstGeom>
        </p:spPr>
        <p:txBody>
          <a:bodyPr lIns="0" anchor="ctr">
            <a:noAutofit/>
          </a:bodyPr>
          <a:lstStyle>
            <a:lvl1pPr marL="0" indent="0" algn="ctr">
              <a:lnSpc>
                <a:spcPct val="100000"/>
              </a:lnSpc>
              <a:spcBef>
                <a:spcPts val="0"/>
              </a:spcBef>
              <a:buNone/>
              <a:defRPr sz="18000" b="1" baseline="0">
                <a:solidFill>
                  <a:schemeClr val="bg1"/>
                </a:solidFill>
              </a:defRPr>
            </a:lvl1pPr>
          </a:lstStyle>
          <a:p>
            <a:pPr lvl="0"/>
            <a:r>
              <a:rPr lang="en-GB" noProof="0" dirty="0" smtClean="0"/>
              <a:t>#</a:t>
            </a:r>
            <a:endParaRPr lang="en-GB" noProof="0" dirty="0"/>
          </a:p>
        </p:txBody>
      </p:sp>
      <p:sp>
        <p:nvSpPr>
          <p:cNvPr id="12" name="Freeform 5"/>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userDrawn="1"/>
        </p:nvSpPr>
        <p:spPr bwMode="auto">
          <a:xfrm>
            <a:off x="8429625" y="3844925"/>
            <a:ext cx="2473325" cy="2068513"/>
          </a:xfrm>
          <a:custGeom>
            <a:avLst/>
            <a:gdLst>
              <a:gd name="T0" fmla="*/ 1558 w 1558"/>
              <a:gd name="T1" fmla="*/ 652 h 1303"/>
              <a:gd name="T2" fmla="*/ 905 w 1558"/>
              <a:gd name="T3" fmla="*/ 0 h 1303"/>
              <a:gd name="T4" fmla="*/ 774 w 1558"/>
              <a:gd name="T5" fmla="*/ 131 h 1303"/>
              <a:gd name="T6" fmla="*/ 1195 w 1558"/>
              <a:gd name="T7" fmla="*/ 551 h 1303"/>
              <a:gd name="T8" fmla="*/ 0 w 1558"/>
              <a:gd name="T9" fmla="*/ 551 h 1303"/>
              <a:gd name="T10" fmla="*/ 0 w 1558"/>
              <a:gd name="T11" fmla="*/ 736 h 1303"/>
              <a:gd name="T12" fmla="*/ 1211 w 1558"/>
              <a:gd name="T13" fmla="*/ 736 h 1303"/>
              <a:gd name="T14" fmla="*/ 774 w 1558"/>
              <a:gd name="T15" fmla="*/ 1172 h 1303"/>
              <a:gd name="T16" fmla="*/ 905 w 1558"/>
              <a:gd name="T17" fmla="*/ 1303 h 1303"/>
              <a:gd name="T18" fmla="*/ 1558 w 1558"/>
              <a:gd name="T19" fmla="*/ 652 h 1303"/>
              <a:gd name="T20" fmla="*/ 1558 w 1558"/>
              <a:gd name="T21" fmla="*/ 652 h 1303"/>
              <a:gd name="T22" fmla="*/ 1558 w 1558"/>
              <a:gd name="T23" fmla="*/ 652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8" h="1303">
                <a:moveTo>
                  <a:pt x="1558" y="652"/>
                </a:moveTo>
                <a:lnTo>
                  <a:pt x="905" y="0"/>
                </a:lnTo>
                <a:lnTo>
                  <a:pt x="774" y="131"/>
                </a:lnTo>
                <a:lnTo>
                  <a:pt x="1195" y="551"/>
                </a:lnTo>
                <a:lnTo>
                  <a:pt x="0" y="551"/>
                </a:lnTo>
                <a:lnTo>
                  <a:pt x="0" y="736"/>
                </a:lnTo>
                <a:lnTo>
                  <a:pt x="1211" y="736"/>
                </a:lnTo>
                <a:lnTo>
                  <a:pt x="774" y="1172"/>
                </a:lnTo>
                <a:lnTo>
                  <a:pt x="905" y="1303"/>
                </a:lnTo>
                <a:lnTo>
                  <a:pt x="1558" y="652"/>
                </a:lnTo>
                <a:lnTo>
                  <a:pt x="1558" y="652"/>
                </a:lnTo>
                <a:lnTo>
                  <a:pt x="1558" y="652"/>
                </a:lnTo>
                <a:close/>
              </a:path>
            </a:pathLst>
          </a:custGeom>
          <a:solidFill>
            <a:srgbClr val="0033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57835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rrow_text_message_white">
    <p:spTree>
      <p:nvGrpSpPr>
        <p:cNvPr id="1" name=""/>
        <p:cNvGrpSpPr/>
        <p:nvPr/>
      </p:nvGrpSpPr>
      <p:grpSpPr>
        <a:xfrm>
          <a:off x="0" y="0"/>
          <a:ext cx="0" cy="0"/>
          <a:chOff x="0" y="0"/>
          <a:chExt cx="0" cy="0"/>
        </a:xfrm>
      </p:grpSpPr>
      <p:sp>
        <p:nvSpPr>
          <p:cNvPr id="6" name="Text placeholder"/>
          <p:cNvSpPr>
            <a:spLocks noGrp="1"/>
          </p:cNvSpPr>
          <p:nvPr>
            <p:ph type="body" sz="quarter" idx="13" hasCustomPrompt="1"/>
          </p:nvPr>
        </p:nvSpPr>
        <p:spPr>
          <a:xfrm>
            <a:off x="3324224" y="2349138"/>
            <a:ext cx="6929551" cy="3241175"/>
          </a:xfrm>
          <a:prstGeom prst="rect">
            <a:avLst/>
          </a:prstGeom>
        </p:spPr>
        <p:txBody>
          <a:bodyPr lIns="0" anchor="t">
            <a:noAutofit/>
          </a:bodyPr>
          <a:lstStyle>
            <a:lvl1pPr marL="0" indent="0">
              <a:lnSpc>
                <a:spcPct val="100000"/>
              </a:lnSpc>
              <a:spcBef>
                <a:spcPts val="0"/>
              </a:spcBef>
              <a:buNone/>
              <a:defRPr sz="3600" b="1" baseline="0">
                <a:solidFill>
                  <a:srgbClr val="000000"/>
                </a:solidFill>
              </a:defRPr>
            </a:lvl1pPr>
          </a:lstStyle>
          <a:p>
            <a:pPr lvl="0"/>
            <a:r>
              <a:rPr lang="en-GB" noProof="0" dirty="0" smtClean="0"/>
              <a:t>Enter key message here</a:t>
            </a:r>
            <a:endParaRPr lang="en-GB" noProof="0" dirty="0"/>
          </a:p>
        </p:txBody>
      </p:sp>
      <p:sp>
        <p:nvSpPr>
          <p:cNvPr id="8" name="Freeform 5"/>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userDrawn="1"/>
        </p:nvSpPr>
        <p:spPr bwMode="auto">
          <a:xfrm>
            <a:off x="784225" y="1776413"/>
            <a:ext cx="1958975" cy="1639887"/>
          </a:xfrm>
          <a:custGeom>
            <a:avLst/>
            <a:gdLst>
              <a:gd name="T0" fmla="*/ 1234 w 1234"/>
              <a:gd name="T1" fmla="*/ 517 h 1033"/>
              <a:gd name="T2" fmla="*/ 717 w 1234"/>
              <a:gd name="T3" fmla="*/ 0 h 1033"/>
              <a:gd name="T4" fmla="*/ 613 w 1234"/>
              <a:gd name="T5" fmla="*/ 104 h 1033"/>
              <a:gd name="T6" fmla="*/ 947 w 1234"/>
              <a:gd name="T7" fmla="*/ 437 h 1033"/>
              <a:gd name="T8" fmla="*/ 0 w 1234"/>
              <a:gd name="T9" fmla="*/ 437 h 1033"/>
              <a:gd name="T10" fmla="*/ 0 w 1234"/>
              <a:gd name="T11" fmla="*/ 584 h 1033"/>
              <a:gd name="T12" fmla="*/ 959 w 1234"/>
              <a:gd name="T13" fmla="*/ 584 h 1033"/>
              <a:gd name="T14" fmla="*/ 613 w 1234"/>
              <a:gd name="T15" fmla="*/ 929 h 1033"/>
              <a:gd name="T16" fmla="*/ 717 w 1234"/>
              <a:gd name="T17" fmla="*/ 1033 h 1033"/>
              <a:gd name="T18" fmla="*/ 1234 w 1234"/>
              <a:gd name="T19" fmla="*/ 517 h 1033"/>
              <a:gd name="T20" fmla="*/ 1234 w 1234"/>
              <a:gd name="T21" fmla="*/ 517 h 1033"/>
              <a:gd name="T22" fmla="*/ 1234 w 1234"/>
              <a:gd name="T23" fmla="*/ 517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4" h="1033">
                <a:moveTo>
                  <a:pt x="1234" y="517"/>
                </a:moveTo>
                <a:lnTo>
                  <a:pt x="717" y="0"/>
                </a:lnTo>
                <a:lnTo>
                  <a:pt x="613" y="104"/>
                </a:lnTo>
                <a:lnTo>
                  <a:pt x="947" y="437"/>
                </a:lnTo>
                <a:lnTo>
                  <a:pt x="0" y="437"/>
                </a:lnTo>
                <a:lnTo>
                  <a:pt x="0" y="584"/>
                </a:lnTo>
                <a:lnTo>
                  <a:pt x="959" y="584"/>
                </a:lnTo>
                <a:lnTo>
                  <a:pt x="613" y="929"/>
                </a:lnTo>
                <a:lnTo>
                  <a:pt x="717" y="1033"/>
                </a:lnTo>
                <a:lnTo>
                  <a:pt x="1234" y="517"/>
                </a:lnTo>
                <a:lnTo>
                  <a:pt x="1234" y="517"/>
                </a:lnTo>
                <a:lnTo>
                  <a:pt x="1234" y="517"/>
                </a:lnTo>
                <a:close/>
              </a:path>
            </a:pathLst>
          </a:custGeom>
          <a:solidFill>
            <a:srgbClr val="0033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6020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lide_blue_V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A8FB721-BDDF-FB48-90B8-55481CA2A338}"/>
              </a:ext>
            </a:extLst>
          </p:cNvPr>
          <p:cNvSpPr/>
          <p:nvPr userDrawn="1"/>
        </p:nvSpPr>
        <p:spPr>
          <a:xfrm>
            <a:off x="0" y="1609935"/>
            <a:ext cx="12192000" cy="52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7" name="Text Placeholder 5"/>
          <p:cNvSpPr>
            <a:spLocks noGrp="1"/>
          </p:cNvSpPr>
          <p:nvPr>
            <p:ph type="body" sz="quarter" idx="11" hasCustomPrompt="1"/>
          </p:nvPr>
        </p:nvSpPr>
        <p:spPr>
          <a:xfrm>
            <a:off x="550864" y="1991893"/>
            <a:ext cx="8316914" cy="1065940"/>
          </a:xfrm>
          <a:prstGeom prst="rect">
            <a:avLst/>
          </a:prstGeom>
        </p:spPr>
        <p:txBody>
          <a:bodyPr lIns="0"/>
          <a:lstStyle>
            <a:lvl1pPr marL="0" indent="0">
              <a:lnSpc>
                <a:spcPct val="100000"/>
              </a:lnSpc>
              <a:spcBef>
                <a:spcPts val="0"/>
              </a:spcBef>
              <a:buNone/>
              <a:defRPr sz="3600" b="1" baseline="0">
                <a:solidFill>
                  <a:schemeClr val="bg1"/>
                </a:solidFill>
              </a:defRPr>
            </a:lvl1pPr>
          </a:lstStyle>
          <a:p>
            <a:pPr lvl="0"/>
            <a:r>
              <a:rPr lang="en-GB" noProof="0" dirty="0" smtClean="0"/>
              <a:t>Enter Presentation Title up to a maximum of two lines 36pt</a:t>
            </a:r>
            <a:endParaRPr lang="en-GB" noProof="0" dirty="0"/>
          </a:p>
        </p:txBody>
      </p:sp>
      <p:sp>
        <p:nvSpPr>
          <p:cNvPr id="10" name="Text Placeholder 5"/>
          <p:cNvSpPr>
            <a:spLocks noGrp="1"/>
          </p:cNvSpPr>
          <p:nvPr>
            <p:ph type="body" sz="quarter" idx="12" hasCustomPrompt="1"/>
          </p:nvPr>
        </p:nvSpPr>
        <p:spPr>
          <a:xfrm>
            <a:off x="550862" y="3213715"/>
            <a:ext cx="8316914" cy="3096597"/>
          </a:xfrm>
          <a:prstGeom prst="rect">
            <a:avLst/>
          </a:prstGeom>
        </p:spPr>
        <p:txBody>
          <a:bodyPr lIns="0" anchor="t"/>
          <a:lstStyle>
            <a:lvl1pPr marL="0" indent="0">
              <a:lnSpc>
                <a:spcPct val="100000"/>
              </a:lnSpc>
              <a:spcBef>
                <a:spcPts val="0"/>
              </a:spcBef>
              <a:spcAft>
                <a:spcPts val="600"/>
              </a:spcAft>
              <a:buNone/>
              <a:defRPr sz="2400" b="0" baseline="0">
                <a:solidFill>
                  <a:schemeClr val="bg1"/>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0313" y="568325"/>
            <a:ext cx="2767012" cy="554038"/>
          </a:xfrm>
          <a:custGeom>
            <a:avLst/>
            <a:gdLst>
              <a:gd name="T0" fmla="*/ 1566 w 1743"/>
              <a:gd name="T1" fmla="*/ 103 h 349"/>
              <a:gd name="T2" fmla="*/ 1580 w 1743"/>
              <a:gd name="T3" fmla="*/ 132 h 349"/>
              <a:gd name="T4" fmla="*/ 1549 w 1743"/>
              <a:gd name="T5" fmla="*/ 119 h 349"/>
              <a:gd name="T6" fmla="*/ 1506 w 1743"/>
              <a:gd name="T7" fmla="*/ 338 h 349"/>
              <a:gd name="T8" fmla="*/ 1599 w 1743"/>
              <a:gd name="T9" fmla="*/ 346 h 349"/>
              <a:gd name="T10" fmla="*/ 1657 w 1743"/>
              <a:gd name="T11" fmla="*/ 285 h 349"/>
              <a:gd name="T12" fmla="*/ 1612 w 1743"/>
              <a:gd name="T13" fmla="*/ 196 h 349"/>
              <a:gd name="T14" fmla="*/ 1605 w 1743"/>
              <a:gd name="T15" fmla="*/ 132 h 349"/>
              <a:gd name="T16" fmla="*/ 1595 w 1743"/>
              <a:gd name="T17" fmla="*/ 92 h 349"/>
              <a:gd name="T18" fmla="*/ 1551 w 1743"/>
              <a:gd name="T19" fmla="*/ 84 h 349"/>
              <a:gd name="T20" fmla="*/ 1526 w 1743"/>
              <a:gd name="T21" fmla="*/ 119 h 349"/>
              <a:gd name="T22" fmla="*/ 1522 w 1743"/>
              <a:gd name="T23" fmla="*/ 173 h 349"/>
              <a:gd name="T24" fmla="*/ 1492 w 1743"/>
              <a:gd name="T25" fmla="*/ 297 h 349"/>
              <a:gd name="T26" fmla="*/ 1399 w 1743"/>
              <a:gd name="T27" fmla="*/ 122 h 349"/>
              <a:gd name="T28" fmla="*/ 1469 w 1743"/>
              <a:gd name="T29" fmla="*/ 31 h 349"/>
              <a:gd name="T30" fmla="*/ 1568 w 1743"/>
              <a:gd name="T31" fmla="*/ 0 h 349"/>
              <a:gd name="T32" fmla="*/ 1678 w 1743"/>
              <a:gd name="T33" fmla="*/ 40 h 349"/>
              <a:gd name="T34" fmla="*/ 1740 w 1743"/>
              <a:gd name="T35" fmla="*/ 138 h 349"/>
              <a:gd name="T36" fmla="*/ 1731 w 1743"/>
              <a:gd name="T37" fmla="*/ 234 h 349"/>
              <a:gd name="T38" fmla="*/ 1685 w 1743"/>
              <a:gd name="T39" fmla="*/ 254 h 349"/>
              <a:gd name="T40" fmla="*/ 1711 w 1743"/>
              <a:gd name="T41" fmla="*/ 173 h 349"/>
              <a:gd name="T42" fmla="*/ 1686 w 1743"/>
              <a:gd name="T43" fmla="*/ 93 h 349"/>
              <a:gd name="T44" fmla="*/ 1609 w 1743"/>
              <a:gd name="T45" fmla="*/ 37 h 349"/>
              <a:gd name="T46" fmla="*/ 1525 w 1743"/>
              <a:gd name="T47" fmla="*/ 37 h 349"/>
              <a:gd name="T48" fmla="*/ 1449 w 1743"/>
              <a:gd name="T49" fmla="*/ 93 h 349"/>
              <a:gd name="T50" fmla="*/ 1425 w 1743"/>
              <a:gd name="T51" fmla="*/ 173 h 349"/>
              <a:gd name="T52" fmla="*/ 1449 w 1743"/>
              <a:gd name="T53" fmla="*/ 254 h 349"/>
              <a:gd name="T54" fmla="*/ 1403 w 1743"/>
              <a:gd name="T55" fmla="*/ 234 h 349"/>
              <a:gd name="T56" fmla="*/ 1240 w 1743"/>
              <a:gd name="T57" fmla="*/ 119 h 349"/>
              <a:gd name="T58" fmla="*/ 1219 w 1743"/>
              <a:gd name="T59" fmla="*/ 228 h 349"/>
              <a:gd name="T60" fmla="*/ 1167 w 1743"/>
              <a:gd name="T61" fmla="*/ 144 h 349"/>
              <a:gd name="T62" fmla="*/ 1016 w 1743"/>
              <a:gd name="T63" fmla="*/ 162 h 349"/>
              <a:gd name="T64" fmla="*/ 1068 w 1743"/>
              <a:gd name="T65" fmla="*/ 116 h 349"/>
              <a:gd name="T66" fmla="*/ 1110 w 1743"/>
              <a:gd name="T67" fmla="*/ 138 h 349"/>
              <a:gd name="T68" fmla="*/ 1074 w 1743"/>
              <a:gd name="T69" fmla="*/ 141 h 349"/>
              <a:gd name="T70" fmla="*/ 1048 w 1743"/>
              <a:gd name="T71" fmla="*/ 155 h 349"/>
              <a:gd name="T72" fmla="*/ 1054 w 1743"/>
              <a:gd name="T73" fmla="*/ 202 h 349"/>
              <a:gd name="T74" fmla="*/ 1088 w 1743"/>
              <a:gd name="T75" fmla="*/ 188 h 349"/>
              <a:gd name="T76" fmla="*/ 1094 w 1743"/>
              <a:gd name="T77" fmla="*/ 228 h 349"/>
              <a:gd name="T78" fmla="*/ 1030 w 1743"/>
              <a:gd name="T79" fmla="*/ 217 h 349"/>
              <a:gd name="T80" fmla="*/ 953 w 1743"/>
              <a:gd name="T81" fmla="*/ 148 h 349"/>
              <a:gd name="T82" fmla="*/ 981 w 1743"/>
              <a:gd name="T83" fmla="*/ 228 h 349"/>
              <a:gd name="T84" fmla="*/ 815 w 1743"/>
              <a:gd name="T85" fmla="*/ 164 h 349"/>
              <a:gd name="T86" fmla="*/ 789 w 1743"/>
              <a:gd name="T87" fmla="*/ 119 h 349"/>
              <a:gd name="T88" fmla="*/ 725 w 1743"/>
              <a:gd name="T89" fmla="*/ 171 h 349"/>
              <a:gd name="T90" fmla="*/ 666 w 1743"/>
              <a:gd name="T91" fmla="*/ 185 h 349"/>
              <a:gd name="T92" fmla="*/ 644 w 1743"/>
              <a:gd name="T93" fmla="*/ 162 h 349"/>
              <a:gd name="T94" fmla="*/ 450 w 1743"/>
              <a:gd name="T95" fmla="*/ 228 h 349"/>
              <a:gd name="T96" fmla="*/ 520 w 1743"/>
              <a:gd name="T97" fmla="*/ 184 h 349"/>
              <a:gd name="T98" fmla="*/ 397 w 1743"/>
              <a:gd name="T99" fmla="*/ 187 h 349"/>
              <a:gd name="T100" fmla="*/ 358 w 1743"/>
              <a:gd name="T101" fmla="*/ 119 h 349"/>
              <a:gd name="T102" fmla="*/ 254 w 1743"/>
              <a:gd name="T103" fmla="*/ 185 h 349"/>
              <a:gd name="T104" fmla="*/ 226 w 1743"/>
              <a:gd name="T105" fmla="*/ 119 h 349"/>
              <a:gd name="T106" fmla="*/ 121 w 1743"/>
              <a:gd name="T107" fmla="*/ 220 h 349"/>
              <a:gd name="T108" fmla="*/ 172 w 1743"/>
              <a:gd name="T109" fmla="*/ 230 h 349"/>
              <a:gd name="T110" fmla="*/ 201 w 1743"/>
              <a:gd name="T111" fmla="*/ 119 h 349"/>
              <a:gd name="T112" fmla="*/ 155 w 1743"/>
              <a:gd name="T113" fmla="*/ 207 h 349"/>
              <a:gd name="T114" fmla="*/ 108 w 1743"/>
              <a:gd name="T115" fmla="*/ 119 h 349"/>
              <a:gd name="T116" fmla="*/ 97 w 1743"/>
              <a:gd name="T117" fmla="*/ 228 h 349"/>
              <a:gd name="T118" fmla="*/ 0 w 1743"/>
              <a:gd name="T119" fmla="*/ 2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3" h="349">
                <a:moveTo>
                  <a:pt x="1549" y="119"/>
                </a:moveTo>
                <a:lnTo>
                  <a:pt x="1549" y="119"/>
                </a:lnTo>
                <a:lnTo>
                  <a:pt x="1551" y="113"/>
                </a:lnTo>
                <a:lnTo>
                  <a:pt x="1554" y="107"/>
                </a:lnTo>
                <a:lnTo>
                  <a:pt x="1560" y="104"/>
                </a:lnTo>
                <a:lnTo>
                  <a:pt x="1566" y="103"/>
                </a:lnTo>
                <a:lnTo>
                  <a:pt x="1566" y="103"/>
                </a:lnTo>
                <a:lnTo>
                  <a:pt x="1574" y="104"/>
                </a:lnTo>
                <a:lnTo>
                  <a:pt x="1580" y="107"/>
                </a:lnTo>
                <a:lnTo>
                  <a:pt x="1583" y="113"/>
                </a:lnTo>
                <a:lnTo>
                  <a:pt x="1585" y="119"/>
                </a:lnTo>
                <a:lnTo>
                  <a:pt x="1585" y="119"/>
                </a:lnTo>
                <a:lnTo>
                  <a:pt x="1583" y="127"/>
                </a:lnTo>
                <a:lnTo>
                  <a:pt x="1580" y="132"/>
                </a:lnTo>
                <a:lnTo>
                  <a:pt x="1574" y="136"/>
                </a:lnTo>
                <a:lnTo>
                  <a:pt x="1566" y="138"/>
                </a:lnTo>
                <a:lnTo>
                  <a:pt x="1566" y="138"/>
                </a:lnTo>
                <a:lnTo>
                  <a:pt x="1560" y="136"/>
                </a:lnTo>
                <a:lnTo>
                  <a:pt x="1554" y="132"/>
                </a:lnTo>
                <a:lnTo>
                  <a:pt x="1551" y="127"/>
                </a:lnTo>
                <a:lnTo>
                  <a:pt x="1549" y="119"/>
                </a:lnTo>
                <a:lnTo>
                  <a:pt x="1549" y="119"/>
                </a:lnTo>
                <a:close/>
                <a:moveTo>
                  <a:pt x="1454" y="308"/>
                </a:moveTo>
                <a:lnTo>
                  <a:pt x="1454" y="308"/>
                </a:lnTo>
                <a:lnTo>
                  <a:pt x="1466" y="317"/>
                </a:lnTo>
                <a:lnTo>
                  <a:pt x="1479" y="325"/>
                </a:lnTo>
                <a:lnTo>
                  <a:pt x="1492" y="332"/>
                </a:lnTo>
                <a:lnTo>
                  <a:pt x="1506" y="338"/>
                </a:lnTo>
                <a:lnTo>
                  <a:pt x="1522" y="343"/>
                </a:lnTo>
                <a:lnTo>
                  <a:pt x="1536" y="346"/>
                </a:lnTo>
                <a:lnTo>
                  <a:pt x="1551" y="347"/>
                </a:lnTo>
                <a:lnTo>
                  <a:pt x="1568" y="349"/>
                </a:lnTo>
                <a:lnTo>
                  <a:pt x="1568" y="349"/>
                </a:lnTo>
                <a:lnTo>
                  <a:pt x="1583" y="347"/>
                </a:lnTo>
                <a:lnTo>
                  <a:pt x="1599" y="346"/>
                </a:lnTo>
                <a:lnTo>
                  <a:pt x="1612" y="343"/>
                </a:lnTo>
                <a:lnTo>
                  <a:pt x="1628" y="338"/>
                </a:lnTo>
                <a:lnTo>
                  <a:pt x="1642" y="332"/>
                </a:lnTo>
                <a:lnTo>
                  <a:pt x="1655" y="325"/>
                </a:lnTo>
                <a:lnTo>
                  <a:pt x="1668" y="317"/>
                </a:lnTo>
                <a:lnTo>
                  <a:pt x="1680" y="308"/>
                </a:lnTo>
                <a:lnTo>
                  <a:pt x="1657" y="285"/>
                </a:lnTo>
                <a:lnTo>
                  <a:pt x="1657" y="285"/>
                </a:lnTo>
                <a:lnTo>
                  <a:pt x="1642" y="297"/>
                </a:lnTo>
                <a:lnTo>
                  <a:pt x="1623" y="308"/>
                </a:lnTo>
                <a:lnTo>
                  <a:pt x="1603" y="315"/>
                </a:lnTo>
                <a:lnTo>
                  <a:pt x="1583" y="318"/>
                </a:lnTo>
                <a:lnTo>
                  <a:pt x="1583" y="196"/>
                </a:lnTo>
                <a:lnTo>
                  <a:pt x="1612" y="196"/>
                </a:lnTo>
                <a:lnTo>
                  <a:pt x="1612" y="173"/>
                </a:lnTo>
                <a:lnTo>
                  <a:pt x="1583" y="173"/>
                </a:lnTo>
                <a:lnTo>
                  <a:pt x="1583" y="155"/>
                </a:lnTo>
                <a:lnTo>
                  <a:pt x="1583" y="155"/>
                </a:lnTo>
                <a:lnTo>
                  <a:pt x="1592" y="150"/>
                </a:lnTo>
                <a:lnTo>
                  <a:pt x="1600" y="142"/>
                </a:lnTo>
                <a:lnTo>
                  <a:pt x="1605" y="132"/>
                </a:lnTo>
                <a:lnTo>
                  <a:pt x="1606" y="126"/>
                </a:lnTo>
                <a:lnTo>
                  <a:pt x="1608" y="119"/>
                </a:lnTo>
                <a:lnTo>
                  <a:pt x="1608" y="119"/>
                </a:lnTo>
                <a:lnTo>
                  <a:pt x="1606" y="112"/>
                </a:lnTo>
                <a:lnTo>
                  <a:pt x="1605" y="104"/>
                </a:lnTo>
                <a:lnTo>
                  <a:pt x="1600" y="98"/>
                </a:lnTo>
                <a:lnTo>
                  <a:pt x="1595" y="92"/>
                </a:lnTo>
                <a:lnTo>
                  <a:pt x="1589" y="87"/>
                </a:lnTo>
                <a:lnTo>
                  <a:pt x="1583" y="84"/>
                </a:lnTo>
                <a:lnTo>
                  <a:pt x="1575" y="81"/>
                </a:lnTo>
                <a:lnTo>
                  <a:pt x="1568" y="81"/>
                </a:lnTo>
                <a:lnTo>
                  <a:pt x="1568" y="81"/>
                </a:lnTo>
                <a:lnTo>
                  <a:pt x="1559" y="81"/>
                </a:lnTo>
                <a:lnTo>
                  <a:pt x="1551" y="84"/>
                </a:lnTo>
                <a:lnTo>
                  <a:pt x="1545" y="87"/>
                </a:lnTo>
                <a:lnTo>
                  <a:pt x="1539" y="92"/>
                </a:lnTo>
                <a:lnTo>
                  <a:pt x="1534" y="98"/>
                </a:lnTo>
                <a:lnTo>
                  <a:pt x="1529" y="104"/>
                </a:lnTo>
                <a:lnTo>
                  <a:pt x="1528" y="112"/>
                </a:lnTo>
                <a:lnTo>
                  <a:pt x="1526" y="119"/>
                </a:lnTo>
                <a:lnTo>
                  <a:pt x="1526" y="119"/>
                </a:lnTo>
                <a:lnTo>
                  <a:pt x="1528" y="126"/>
                </a:lnTo>
                <a:lnTo>
                  <a:pt x="1529" y="132"/>
                </a:lnTo>
                <a:lnTo>
                  <a:pt x="1534" y="142"/>
                </a:lnTo>
                <a:lnTo>
                  <a:pt x="1542" y="150"/>
                </a:lnTo>
                <a:lnTo>
                  <a:pt x="1551" y="155"/>
                </a:lnTo>
                <a:lnTo>
                  <a:pt x="1551" y="173"/>
                </a:lnTo>
                <a:lnTo>
                  <a:pt x="1522" y="173"/>
                </a:lnTo>
                <a:lnTo>
                  <a:pt x="1522" y="196"/>
                </a:lnTo>
                <a:lnTo>
                  <a:pt x="1551" y="196"/>
                </a:lnTo>
                <a:lnTo>
                  <a:pt x="1551" y="318"/>
                </a:lnTo>
                <a:lnTo>
                  <a:pt x="1551" y="318"/>
                </a:lnTo>
                <a:lnTo>
                  <a:pt x="1531" y="315"/>
                </a:lnTo>
                <a:lnTo>
                  <a:pt x="1511" y="308"/>
                </a:lnTo>
                <a:lnTo>
                  <a:pt x="1492" y="297"/>
                </a:lnTo>
                <a:lnTo>
                  <a:pt x="1477" y="285"/>
                </a:lnTo>
                <a:lnTo>
                  <a:pt x="1454" y="308"/>
                </a:lnTo>
                <a:close/>
                <a:moveTo>
                  <a:pt x="1391" y="173"/>
                </a:moveTo>
                <a:lnTo>
                  <a:pt x="1391" y="173"/>
                </a:lnTo>
                <a:lnTo>
                  <a:pt x="1393" y="156"/>
                </a:lnTo>
                <a:lnTo>
                  <a:pt x="1396" y="138"/>
                </a:lnTo>
                <a:lnTo>
                  <a:pt x="1399" y="122"/>
                </a:lnTo>
                <a:lnTo>
                  <a:pt x="1405" y="106"/>
                </a:lnTo>
                <a:lnTo>
                  <a:pt x="1413" y="90"/>
                </a:lnTo>
                <a:lnTo>
                  <a:pt x="1422" y="77"/>
                </a:lnTo>
                <a:lnTo>
                  <a:pt x="1431" y="63"/>
                </a:lnTo>
                <a:lnTo>
                  <a:pt x="1443" y="51"/>
                </a:lnTo>
                <a:lnTo>
                  <a:pt x="1456" y="40"/>
                </a:lnTo>
                <a:lnTo>
                  <a:pt x="1469" y="31"/>
                </a:lnTo>
                <a:lnTo>
                  <a:pt x="1483" y="21"/>
                </a:lnTo>
                <a:lnTo>
                  <a:pt x="1499" y="14"/>
                </a:lnTo>
                <a:lnTo>
                  <a:pt x="1516" y="8"/>
                </a:lnTo>
                <a:lnTo>
                  <a:pt x="1532" y="5"/>
                </a:lnTo>
                <a:lnTo>
                  <a:pt x="1549" y="2"/>
                </a:lnTo>
                <a:lnTo>
                  <a:pt x="1568" y="0"/>
                </a:lnTo>
                <a:lnTo>
                  <a:pt x="1568" y="0"/>
                </a:lnTo>
                <a:lnTo>
                  <a:pt x="1585" y="2"/>
                </a:lnTo>
                <a:lnTo>
                  <a:pt x="1603" y="5"/>
                </a:lnTo>
                <a:lnTo>
                  <a:pt x="1619" y="8"/>
                </a:lnTo>
                <a:lnTo>
                  <a:pt x="1635" y="14"/>
                </a:lnTo>
                <a:lnTo>
                  <a:pt x="1651" y="21"/>
                </a:lnTo>
                <a:lnTo>
                  <a:pt x="1665" y="31"/>
                </a:lnTo>
                <a:lnTo>
                  <a:pt x="1678" y="40"/>
                </a:lnTo>
                <a:lnTo>
                  <a:pt x="1691" y="51"/>
                </a:lnTo>
                <a:lnTo>
                  <a:pt x="1703" y="63"/>
                </a:lnTo>
                <a:lnTo>
                  <a:pt x="1712" y="77"/>
                </a:lnTo>
                <a:lnTo>
                  <a:pt x="1721" y="90"/>
                </a:lnTo>
                <a:lnTo>
                  <a:pt x="1729" y="106"/>
                </a:lnTo>
                <a:lnTo>
                  <a:pt x="1735" y="122"/>
                </a:lnTo>
                <a:lnTo>
                  <a:pt x="1740" y="138"/>
                </a:lnTo>
                <a:lnTo>
                  <a:pt x="1741" y="156"/>
                </a:lnTo>
                <a:lnTo>
                  <a:pt x="1743" y="173"/>
                </a:lnTo>
                <a:lnTo>
                  <a:pt x="1743" y="173"/>
                </a:lnTo>
                <a:lnTo>
                  <a:pt x="1741" y="190"/>
                </a:lnTo>
                <a:lnTo>
                  <a:pt x="1740" y="205"/>
                </a:lnTo>
                <a:lnTo>
                  <a:pt x="1737" y="220"/>
                </a:lnTo>
                <a:lnTo>
                  <a:pt x="1731" y="234"/>
                </a:lnTo>
                <a:lnTo>
                  <a:pt x="1726" y="250"/>
                </a:lnTo>
                <a:lnTo>
                  <a:pt x="1718" y="262"/>
                </a:lnTo>
                <a:lnTo>
                  <a:pt x="1709" y="276"/>
                </a:lnTo>
                <a:lnTo>
                  <a:pt x="1700" y="288"/>
                </a:lnTo>
                <a:lnTo>
                  <a:pt x="1677" y="265"/>
                </a:lnTo>
                <a:lnTo>
                  <a:pt x="1677" y="265"/>
                </a:lnTo>
                <a:lnTo>
                  <a:pt x="1685" y="254"/>
                </a:lnTo>
                <a:lnTo>
                  <a:pt x="1691" y="243"/>
                </a:lnTo>
                <a:lnTo>
                  <a:pt x="1697" y="233"/>
                </a:lnTo>
                <a:lnTo>
                  <a:pt x="1702" y="222"/>
                </a:lnTo>
                <a:lnTo>
                  <a:pt x="1705" y="210"/>
                </a:lnTo>
                <a:lnTo>
                  <a:pt x="1708" y="197"/>
                </a:lnTo>
                <a:lnTo>
                  <a:pt x="1709" y="185"/>
                </a:lnTo>
                <a:lnTo>
                  <a:pt x="1711" y="173"/>
                </a:lnTo>
                <a:lnTo>
                  <a:pt x="1711" y="173"/>
                </a:lnTo>
                <a:lnTo>
                  <a:pt x="1709" y="159"/>
                </a:lnTo>
                <a:lnTo>
                  <a:pt x="1708" y="145"/>
                </a:lnTo>
                <a:lnTo>
                  <a:pt x="1703" y="132"/>
                </a:lnTo>
                <a:lnTo>
                  <a:pt x="1698" y="118"/>
                </a:lnTo>
                <a:lnTo>
                  <a:pt x="1692" y="106"/>
                </a:lnTo>
                <a:lnTo>
                  <a:pt x="1686" y="93"/>
                </a:lnTo>
                <a:lnTo>
                  <a:pt x="1677" y="83"/>
                </a:lnTo>
                <a:lnTo>
                  <a:pt x="1668" y="72"/>
                </a:lnTo>
                <a:lnTo>
                  <a:pt x="1658" y="63"/>
                </a:lnTo>
                <a:lnTo>
                  <a:pt x="1646" y="55"/>
                </a:lnTo>
                <a:lnTo>
                  <a:pt x="1635" y="47"/>
                </a:lnTo>
                <a:lnTo>
                  <a:pt x="1623" y="41"/>
                </a:lnTo>
                <a:lnTo>
                  <a:pt x="1609" y="37"/>
                </a:lnTo>
                <a:lnTo>
                  <a:pt x="1595" y="34"/>
                </a:lnTo>
                <a:lnTo>
                  <a:pt x="1582" y="31"/>
                </a:lnTo>
                <a:lnTo>
                  <a:pt x="1568" y="31"/>
                </a:lnTo>
                <a:lnTo>
                  <a:pt x="1568" y="31"/>
                </a:lnTo>
                <a:lnTo>
                  <a:pt x="1552" y="31"/>
                </a:lnTo>
                <a:lnTo>
                  <a:pt x="1539" y="34"/>
                </a:lnTo>
                <a:lnTo>
                  <a:pt x="1525" y="37"/>
                </a:lnTo>
                <a:lnTo>
                  <a:pt x="1511" y="41"/>
                </a:lnTo>
                <a:lnTo>
                  <a:pt x="1499" y="47"/>
                </a:lnTo>
                <a:lnTo>
                  <a:pt x="1488" y="55"/>
                </a:lnTo>
                <a:lnTo>
                  <a:pt x="1477" y="63"/>
                </a:lnTo>
                <a:lnTo>
                  <a:pt x="1466" y="72"/>
                </a:lnTo>
                <a:lnTo>
                  <a:pt x="1457" y="83"/>
                </a:lnTo>
                <a:lnTo>
                  <a:pt x="1449" y="93"/>
                </a:lnTo>
                <a:lnTo>
                  <a:pt x="1442" y="106"/>
                </a:lnTo>
                <a:lnTo>
                  <a:pt x="1436" y="118"/>
                </a:lnTo>
                <a:lnTo>
                  <a:pt x="1431" y="132"/>
                </a:lnTo>
                <a:lnTo>
                  <a:pt x="1426" y="145"/>
                </a:lnTo>
                <a:lnTo>
                  <a:pt x="1425" y="159"/>
                </a:lnTo>
                <a:lnTo>
                  <a:pt x="1425" y="173"/>
                </a:lnTo>
                <a:lnTo>
                  <a:pt x="1425" y="173"/>
                </a:lnTo>
                <a:lnTo>
                  <a:pt x="1425" y="185"/>
                </a:lnTo>
                <a:lnTo>
                  <a:pt x="1426" y="197"/>
                </a:lnTo>
                <a:lnTo>
                  <a:pt x="1429" y="210"/>
                </a:lnTo>
                <a:lnTo>
                  <a:pt x="1433" y="222"/>
                </a:lnTo>
                <a:lnTo>
                  <a:pt x="1437" y="233"/>
                </a:lnTo>
                <a:lnTo>
                  <a:pt x="1443" y="243"/>
                </a:lnTo>
                <a:lnTo>
                  <a:pt x="1449" y="254"/>
                </a:lnTo>
                <a:lnTo>
                  <a:pt x="1457" y="265"/>
                </a:lnTo>
                <a:lnTo>
                  <a:pt x="1434" y="288"/>
                </a:lnTo>
                <a:lnTo>
                  <a:pt x="1434" y="288"/>
                </a:lnTo>
                <a:lnTo>
                  <a:pt x="1425" y="276"/>
                </a:lnTo>
                <a:lnTo>
                  <a:pt x="1416" y="262"/>
                </a:lnTo>
                <a:lnTo>
                  <a:pt x="1409" y="250"/>
                </a:lnTo>
                <a:lnTo>
                  <a:pt x="1403" y="234"/>
                </a:lnTo>
                <a:lnTo>
                  <a:pt x="1397" y="220"/>
                </a:lnTo>
                <a:lnTo>
                  <a:pt x="1394" y="205"/>
                </a:lnTo>
                <a:lnTo>
                  <a:pt x="1393" y="190"/>
                </a:lnTo>
                <a:lnTo>
                  <a:pt x="1391" y="173"/>
                </a:lnTo>
                <a:lnTo>
                  <a:pt x="1391" y="173"/>
                </a:lnTo>
                <a:close/>
                <a:moveTo>
                  <a:pt x="1240" y="228"/>
                </a:moveTo>
                <a:lnTo>
                  <a:pt x="1240" y="119"/>
                </a:lnTo>
                <a:lnTo>
                  <a:pt x="1270" y="119"/>
                </a:lnTo>
                <a:lnTo>
                  <a:pt x="1270" y="204"/>
                </a:lnTo>
                <a:lnTo>
                  <a:pt x="1319" y="204"/>
                </a:lnTo>
                <a:lnTo>
                  <a:pt x="1319" y="228"/>
                </a:lnTo>
                <a:lnTo>
                  <a:pt x="1240" y="228"/>
                </a:lnTo>
                <a:close/>
                <a:moveTo>
                  <a:pt x="1139" y="228"/>
                </a:moveTo>
                <a:lnTo>
                  <a:pt x="1219" y="228"/>
                </a:lnTo>
                <a:lnTo>
                  <a:pt x="1219" y="204"/>
                </a:lnTo>
                <a:lnTo>
                  <a:pt x="1167" y="204"/>
                </a:lnTo>
                <a:lnTo>
                  <a:pt x="1167" y="185"/>
                </a:lnTo>
                <a:lnTo>
                  <a:pt x="1210" y="185"/>
                </a:lnTo>
                <a:lnTo>
                  <a:pt x="1210" y="162"/>
                </a:lnTo>
                <a:lnTo>
                  <a:pt x="1167" y="162"/>
                </a:lnTo>
                <a:lnTo>
                  <a:pt x="1167" y="144"/>
                </a:lnTo>
                <a:lnTo>
                  <a:pt x="1217" y="144"/>
                </a:lnTo>
                <a:lnTo>
                  <a:pt x="1217" y="119"/>
                </a:lnTo>
                <a:lnTo>
                  <a:pt x="1139" y="119"/>
                </a:lnTo>
                <a:lnTo>
                  <a:pt x="1139" y="228"/>
                </a:lnTo>
                <a:close/>
                <a:moveTo>
                  <a:pt x="1014" y="175"/>
                </a:moveTo>
                <a:lnTo>
                  <a:pt x="1014" y="175"/>
                </a:lnTo>
                <a:lnTo>
                  <a:pt x="1016" y="162"/>
                </a:lnTo>
                <a:lnTo>
                  <a:pt x="1019" y="152"/>
                </a:lnTo>
                <a:lnTo>
                  <a:pt x="1024" y="141"/>
                </a:lnTo>
                <a:lnTo>
                  <a:pt x="1030" y="133"/>
                </a:lnTo>
                <a:lnTo>
                  <a:pt x="1038" y="126"/>
                </a:lnTo>
                <a:lnTo>
                  <a:pt x="1047" y="121"/>
                </a:lnTo>
                <a:lnTo>
                  <a:pt x="1056" y="118"/>
                </a:lnTo>
                <a:lnTo>
                  <a:pt x="1068" y="116"/>
                </a:lnTo>
                <a:lnTo>
                  <a:pt x="1068" y="116"/>
                </a:lnTo>
                <a:lnTo>
                  <a:pt x="1077" y="118"/>
                </a:lnTo>
                <a:lnTo>
                  <a:pt x="1085" y="119"/>
                </a:lnTo>
                <a:lnTo>
                  <a:pt x="1093" y="122"/>
                </a:lnTo>
                <a:lnTo>
                  <a:pt x="1099" y="126"/>
                </a:lnTo>
                <a:lnTo>
                  <a:pt x="1105" y="132"/>
                </a:lnTo>
                <a:lnTo>
                  <a:pt x="1110" y="138"/>
                </a:lnTo>
                <a:lnTo>
                  <a:pt x="1114" y="145"/>
                </a:lnTo>
                <a:lnTo>
                  <a:pt x="1116" y="155"/>
                </a:lnTo>
                <a:lnTo>
                  <a:pt x="1087" y="155"/>
                </a:lnTo>
                <a:lnTo>
                  <a:pt x="1087" y="155"/>
                </a:lnTo>
                <a:lnTo>
                  <a:pt x="1084" y="147"/>
                </a:lnTo>
                <a:lnTo>
                  <a:pt x="1081" y="144"/>
                </a:lnTo>
                <a:lnTo>
                  <a:pt x="1074" y="141"/>
                </a:lnTo>
                <a:lnTo>
                  <a:pt x="1068" y="141"/>
                </a:lnTo>
                <a:lnTo>
                  <a:pt x="1068" y="141"/>
                </a:lnTo>
                <a:lnTo>
                  <a:pt x="1064" y="141"/>
                </a:lnTo>
                <a:lnTo>
                  <a:pt x="1057" y="144"/>
                </a:lnTo>
                <a:lnTo>
                  <a:pt x="1054" y="147"/>
                </a:lnTo>
                <a:lnTo>
                  <a:pt x="1050" y="150"/>
                </a:lnTo>
                <a:lnTo>
                  <a:pt x="1048" y="155"/>
                </a:lnTo>
                <a:lnTo>
                  <a:pt x="1045" y="161"/>
                </a:lnTo>
                <a:lnTo>
                  <a:pt x="1044" y="175"/>
                </a:lnTo>
                <a:lnTo>
                  <a:pt x="1044" y="175"/>
                </a:lnTo>
                <a:lnTo>
                  <a:pt x="1045" y="188"/>
                </a:lnTo>
                <a:lnTo>
                  <a:pt x="1048" y="193"/>
                </a:lnTo>
                <a:lnTo>
                  <a:pt x="1051" y="199"/>
                </a:lnTo>
                <a:lnTo>
                  <a:pt x="1054" y="202"/>
                </a:lnTo>
                <a:lnTo>
                  <a:pt x="1059" y="205"/>
                </a:lnTo>
                <a:lnTo>
                  <a:pt x="1064" y="208"/>
                </a:lnTo>
                <a:lnTo>
                  <a:pt x="1070" y="208"/>
                </a:lnTo>
                <a:lnTo>
                  <a:pt x="1070" y="208"/>
                </a:lnTo>
                <a:lnTo>
                  <a:pt x="1081" y="207"/>
                </a:lnTo>
                <a:lnTo>
                  <a:pt x="1088" y="204"/>
                </a:lnTo>
                <a:lnTo>
                  <a:pt x="1088" y="188"/>
                </a:lnTo>
                <a:lnTo>
                  <a:pt x="1070" y="188"/>
                </a:lnTo>
                <a:lnTo>
                  <a:pt x="1070" y="168"/>
                </a:lnTo>
                <a:lnTo>
                  <a:pt x="1116" y="168"/>
                </a:lnTo>
                <a:lnTo>
                  <a:pt x="1116" y="216"/>
                </a:lnTo>
                <a:lnTo>
                  <a:pt x="1116" y="216"/>
                </a:lnTo>
                <a:lnTo>
                  <a:pt x="1105" y="223"/>
                </a:lnTo>
                <a:lnTo>
                  <a:pt x="1094" y="228"/>
                </a:lnTo>
                <a:lnTo>
                  <a:pt x="1082" y="231"/>
                </a:lnTo>
                <a:lnTo>
                  <a:pt x="1073" y="233"/>
                </a:lnTo>
                <a:lnTo>
                  <a:pt x="1073" y="233"/>
                </a:lnTo>
                <a:lnTo>
                  <a:pt x="1059" y="231"/>
                </a:lnTo>
                <a:lnTo>
                  <a:pt x="1048" y="228"/>
                </a:lnTo>
                <a:lnTo>
                  <a:pt x="1038" y="223"/>
                </a:lnTo>
                <a:lnTo>
                  <a:pt x="1030" y="217"/>
                </a:lnTo>
                <a:lnTo>
                  <a:pt x="1024" y="208"/>
                </a:lnTo>
                <a:lnTo>
                  <a:pt x="1019" y="199"/>
                </a:lnTo>
                <a:lnTo>
                  <a:pt x="1016" y="187"/>
                </a:lnTo>
                <a:lnTo>
                  <a:pt x="1014" y="175"/>
                </a:lnTo>
                <a:lnTo>
                  <a:pt x="1014" y="175"/>
                </a:lnTo>
                <a:close/>
                <a:moveTo>
                  <a:pt x="939" y="190"/>
                </a:moveTo>
                <a:lnTo>
                  <a:pt x="953" y="148"/>
                </a:lnTo>
                <a:lnTo>
                  <a:pt x="967" y="190"/>
                </a:lnTo>
                <a:lnTo>
                  <a:pt x="939" y="190"/>
                </a:lnTo>
                <a:close/>
                <a:moveTo>
                  <a:pt x="896" y="228"/>
                </a:moveTo>
                <a:lnTo>
                  <a:pt x="927" y="228"/>
                </a:lnTo>
                <a:lnTo>
                  <a:pt x="931" y="211"/>
                </a:lnTo>
                <a:lnTo>
                  <a:pt x="974" y="211"/>
                </a:lnTo>
                <a:lnTo>
                  <a:pt x="981" y="228"/>
                </a:lnTo>
                <a:lnTo>
                  <a:pt x="1010" y="228"/>
                </a:lnTo>
                <a:lnTo>
                  <a:pt x="968" y="119"/>
                </a:lnTo>
                <a:lnTo>
                  <a:pt x="938" y="119"/>
                </a:lnTo>
                <a:lnTo>
                  <a:pt x="896" y="228"/>
                </a:lnTo>
                <a:close/>
                <a:moveTo>
                  <a:pt x="789" y="228"/>
                </a:moveTo>
                <a:lnTo>
                  <a:pt x="815" y="228"/>
                </a:lnTo>
                <a:lnTo>
                  <a:pt x="815" y="164"/>
                </a:lnTo>
                <a:lnTo>
                  <a:pt x="853" y="228"/>
                </a:lnTo>
                <a:lnTo>
                  <a:pt x="884" y="228"/>
                </a:lnTo>
                <a:lnTo>
                  <a:pt x="884" y="119"/>
                </a:lnTo>
                <a:lnTo>
                  <a:pt x="856" y="119"/>
                </a:lnTo>
                <a:lnTo>
                  <a:pt x="856" y="184"/>
                </a:lnTo>
                <a:lnTo>
                  <a:pt x="818" y="119"/>
                </a:lnTo>
                <a:lnTo>
                  <a:pt x="789" y="119"/>
                </a:lnTo>
                <a:lnTo>
                  <a:pt x="789" y="228"/>
                </a:lnTo>
                <a:close/>
                <a:moveTo>
                  <a:pt x="666" y="185"/>
                </a:moveTo>
                <a:lnTo>
                  <a:pt x="666" y="171"/>
                </a:lnTo>
                <a:lnTo>
                  <a:pt x="709" y="171"/>
                </a:lnTo>
                <a:lnTo>
                  <a:pt x="709" y="127"/>
                </a:lnTo>
                <a:lnTo>
                  <a:pt x="725" y="127"/>
                </a:lnTo>
                <a:lnTo>
                  <a:pt x="725" y="171"/>
                </a:lnTo>
                <a:lnTo>
                  <a:pt x="769" y="171"/>
                </a:lnTo>
                <a:lnTo>
                  <a:pt x="769" y="185"/>
                </a:lnTo>
                <a:lnTo>
                  <a:pt x="725" y="185"/>
                </a:lnTo>
                <a:lnTo>
                  <a:pt x="725" y="228"/>
                </a:lnTo>
                <a:lnTo>
                  <a:pt x="709" y="228"/>
                </a:lnTo>
                <a:lnTo>
                  <a:pt x="709" y="185"/>
                </a:lnTo>
                <a:lnTo>
                  <a:pt x="666" y="185"/>
                </a:lnTo>
                <a:close/>
                <a:moveTo>
                  <a:pt x="572" y="228"/>
                </a:moveTo>
                <a:lnTo>
                  <a:pt x="653" y="228"/>
                </a:lnTo>
                <a:lnTo>
                  <a:pt x="653" y="204"/>
                </a:lnTo>
                <a:lnTo>
                  <a:pt x="599" y="204"/>
                </a:lnTo>
                <a:lnTo>
                  <a:pt x="599" y="185"/>
                </a:lnTo>
                <a:lnTo>
                  <a:pt x="644" y="185"/>
                </a:lnTo>
                <a:lnTo>
                  <a:pt x="644" y="162"/>
                </a:lnTo>
                <a:lnTo>
                  <a:pt x="599" y="162"/>
                </a:lnTo>
                <a:lnTo>
                  <a:pt x="599" y="144"/>
                </a:lnTo>
                <a:lnTo>
                  <a:pt x="650" y="144"/>
                </a:lnTo>
                <a:lnTo>
                  <a:pt x="650" y="119"/>
                </a:lnTo>
                <a:lnTo>
                  <a:pt x="572" y="119"/>
                </a:lnTo>
                <a:lnTo>
                  <a:pt x="572" y="228"/>
                </a:lnTo>
                <a:close/>
                <a:moveTo>
                  <a:pt x="450" y="228"/>
                </a:moveTo>
                <a:lnTo>
                  <a:pt x="478" y="228"/>
                </a:lnTo>
                <a:lnTo>
                  <a:pt x="478" y="164"/>
                </a:lnTo>
                <a:lnTo>
                  <a:pt x="516" y="228"/>
                </a:lnTo>
                <a:lnTo>
                  <a:pt x="546" y="228"/>
                </a:lnTo>
                <a:lnTo>
                  <a:pt x="546" y="119"/>
                </a:lnTo>
                <a:lnTo>
                  <a:pt x="520" y="119"/>
                </a:lnTo>
                <a:lnTo>
                  <a:pt x="520" y="184"/>
                </a:lnTo>
                <a:lnTo>
                  <a:pt x="480" y="119"/>
                </a:lnTo>
                <a:lnTo>
                  <a:pt x="450" y="119"/>
                </a:lnTo>
                <a:lnTo>
                  <a:pt x="450" y="228"/>
                </a:lnTo>
                <a:close/>
                <a:moveTo>
                  <a:pt x="329" y="228"/>
                </a:moveTo>
                <a:lnTo>
                  <a:pt x="358" y="228"/>
                </a:lnTo>
                <a:lnTo>
                  <a:pt x="358" y="187"/>
                </a:lnTo>
                <a:lnTo>
                  <a:pt x="397" y="187"/>
                </a:lnTo>
                <a:lnTo>
                  <a:pt x="397" y="228"/>
                </a:lnTo>
                <a:lnTo>
                  <a:pt x="426" y="228"/>
                </a:lnTo>
                <a:lnTo>
                  <a:pt x="426" y="119"/>
                </a:lnTo>
                <a:lnTo>
                  <a:pt x="397" y="119"/>
                </a:lnTo>
                <a:lnTo>
                  <a:pt x="397" y="161"/>
                </a:lnTo>
                <a:lnTo>
                  <a:pt x="358" y="161"/>
                </a:lnTo>
                <a:lnTo>
                  <a:pt x="358" y="119"/>
                </a:lnTo>
                <a:lnTo>
                  <a:pt x="329" y="119"/>
                </a:lnTo>
                <a:lnTo>
                  <a:pt x="329" y="228"/>
                </a:lnTo>
                <a:close/>
                <a:moveTo>
                  <a:pt x="226" y="228"/>
                </a:moveTo>
                <a:lnTo>
                  <a:pt x="307" y="228"/>
                </a:lnTo>
                <a:lnTo>
                  <a:pt x="307" y="204"/>
                </a:lnTo>
                <a:lnTo>
                  <a:pt x="254" y="204"/>
                </a:lnTo>
                <a:lnTo>
                  <a:pt x="254" y="185"/>
                </a:lnTo>
                <a:lnTo>
                  <a:pt x="298" y="185"/>
                </a:lnTo>
                <a:lnTo>
                  <a:pt x="298" y="162"/>
                </a:lnTo>
                <a:lnTo>
                  <a:pt x="254" y="162"/>
                </a:lnTo>
                <a:lnTo>
                  <a:pt x="254" y="144"/>
                </a:lnTo>
                <a:lnTo>
                  <a:pt x="304" y="144"/>
                </a:lnTo>
                <a:lnTo>
                  <a:pt x="304" y="119"/>
                </a:lnTo>
                <a:lnTo>
                  <a:pt x="226" y="119"/>
                </a:lnTo>
                <a:lnTo>
                  <a:pt x="226" y="228"/>
                </a:lnTo>
                <a:close/>
                <a:moveTo>
                  <a:pt x="108" y="184"/>
                </a:moveTo>
                <a:lnTo>
                  <a:pt x="108" y="184"/>
                </a:lnTo>
                <a:lnTo>
                  <a:pt x="108" y="196"/>
                </a:lnTo>
                <a:lnTo>
                  <a:pt x="111" y="207"/>
                </a:lnTo>
                <a:lnTo>
                  <a:pt x="115" y="214"/>
                </a:lnTo>
                <a:lnTo>
                  <a:pt x="121" y="220"/>
                </a:lnTo>
                <a:lnTo>
                  <a:pt x="129" y="227"/>
                </a:lnTo>
                <a:lnTo>
                  <a:pt x="137" y="230"/>
                </a:lnTo>
                <a:lnTo>
                  <a:pt x="144" y="231"/>
                </a:lnTo>
                <a:lnTo>
                  <a:pt x="155" y="233"/>
                </a:lnTo>
                <a:lnTo>
                  <a:pt x="155" y="233"/>
                </a:lnTo>
                <a:lnTo>
                  <a:pt x="164" y="231"/>
                </a:lnTo>
                <a:lnTo>
                  <a:pt x="172" y="230"/>
                </a:lnTo>
                <a:lnTo>
                  <a:pt x="181" y="227"/>
                </a:lnTo>
                <a:lnTo>
                  <a:pt x="188" y="220"/>
                </a:lnTo>
                <a:lnTo>
                  <a:pt x="194" y="214"/>
                </a:lnTo>
                <a:lnTo>
                  <a:pt x="198" y="207"/>
                </a:lnTo>
                <a:lnTo>
                  <a:pt x="201" y="196"/>
                </a:lnTo>
                <a:lnTo>
                  <a:pt x="201" y="184"/>
                </a:lnTo>
                <a:lnTo>
                  <a:pt x="201" y="119"/>
                </a:lnTo>
                <a:lnTo>
                  <a:pt x="172" y="119"/>
                </a:lnTo>
                <a:lnTo>
                  <a:pt x="172" y="188"/>
                </a:lnTo>
                <a:lnTo>
                  <a:pt x="172" y="188"/>
                </a:lnTo>
                <a:lnTo>
                  <a:pt x="171" y="196"/>
                </a:lnTo>
                <a:lnTo>
                  <a:pt x="168" y="202"/>
                </a:lnTo>
                <a:lnTo>
                  <a:pt x="163" y="207"/>
                </a:lnTo>
                <a:lnTo>
                  <a:pt x="155" y="207"/>
                </a:lnTo>
                <a:lnTo>
                  <a:pt x="155" y="207"/>
                </a:lnTo>
                <a:lnTo>
                  <a:pt x="146" y="207"/>
                </a:lnTo>
                <a:lnTo>
                  <a:pt x="141" y="202"/>
                </a:lnTo>
                <a:lnTo>
                  <a:pt x="137" y="196"/>
                </a:lnTo>
                <a:lnTo>
                  <a:pt x="137" y="188"/>
                </a:lnTo>
                <a:lnTo>
                  <a:pt x="137" y="119"/>
                </a:lnTo>
                <a:lnTo>
                  <a:pt x="108" y="119"/>
                </a:lnTo>
                <a:lnTo>
                  <a:pt x="108" y="184"/>
                </a:lnTo>
                <a:close/>
                <a:moveTo>
                  <a:pt x="0" y="228"/>
                </a:moveTo>
                <a:lnTo>
                  <a:pt x="29" y="228"/>
                </a:lnTo>
                <a:lnTo>
                  <a:pt x="29" y="197"/>
                </a:lnTo>
                <a:lnTo>
                  <a:pt x="38" y="185"/>
                </a:lnTo>
                <a:lnTo>
                  <a:pt x="63" y="228"/>
                </a:lnTo>
                <a:lnTo>
                  <a:pt x="97" y="228"/>
                </a:lnTo>
                <a:lnTo>
                  <a:pt x="58" y="164"/>
                </a:lnTo>
                <a:lnTo>
                  <a:pt x="92" y="119"/>
                </a:lnTo>
                <a:lnTo>
                  <a:pt x="58" y="119"/>
                </a:lnTo>
                <a:lnTo>
                  <a:pt x="29" y="159"/>
                </a:lnTo>
                <a:lnTo>
                  <a:pt x="29" y="119"/>
                </a:lnTo>
                <a:lnTo>
                  <a:pt x="0" y="119"/>
                </a:lnTo>
                <a:lnTo>
                  <a:pt x="0" y="228"/>
                </a:lnTo>
                <a:close/>
              </a:path>
            </a:pathLst>
          </a:custGeom>
          <a:solidFill>
            <a:srgbClr val="0033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2144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rrow_text_message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A8FB721-BDDF-FB48-90B8-55481CA2A338}"/>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7" name="Text placeholder"/>
          <p:cNvSpPr>
            <a:spLocks noGrp="1"/>
          </p:cNvSpPr>
          <p:nvPr>
            <p:ph type="body" sz="quarter" idx="13" hasCustomPrompt="1"/>
          </p:nvPr>
        </p:nvSpPr>
        <p:spPr>
          <a:xfrm>
            <a:off x="3332318" y="2349138"/>
            <a:ext cx="6930000" cy="3241175"/>
          </a:xfrm>
          <a:prstGeom prst="rect">
            <a:avLst/>
          </a:prstGeom>
        </p:spPr>
        <p:txBody>
          <a:bodyPr lIns="0" anchor="t">
            <a:noAutofit/>
          </a:bodyPr>
          <a:lstStyle>
            <a:lvl1pPr marL="0" indent="0">
              <a:lnSpc>
                <a:spcPct val="100000"/>
              </a:lnSpc>
              <a:spcBef>
                <a:spcPts val="0"/>
              </a:spcBef>
              <a:buNone/>
              <a:defRPr sz="3600" b="1" baseline="0">
                <a:solidFill>
                  <a:schemeClr val="bg1"/>
                </a:solidFill>
              </a:defRPr>
            </a:lvl1pPr>
          </a:lstStyle>
          <a:p>
            <a:pPr lvl="0"/>
            <a:r>
              <a:rPr lang="en-GB" noProof="0" dirty="0" smtClean="0"/>
              <a:t>Enter key message here</a:t>
            </a:r>
            <a:endParaRPr lang="en-GB" noProof="0" dirty="0"/>
          </a:p>
        </p:txBody>
      </p:sp>
      <p:sp>
        <p:nvSpPr>
          <p:cNvPr id="8"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793750" y="1785938"/>
            <a:ext cx="1939925" cy="1622425"/>
          </a:xfrm>
          <a:custGeom>
            <a:avLst/>
            <a:gdLst>
              <a:gd name="T0" fmla="*/ 1222 w 1222"/>
              <a:gd name="T1" fmla="*/ 511 h 1022"/>
              <a:gd name="T2" fmla="*/ 710 w 1222"/>
              <a:gd name="T3" fmla="*/ 0 h 1022"/>
              <a:gd name="T4" fmla="*/ 607 w 1222"/>
              <a:gd name="T5" fmla="*/ 103 h 1022"/>
              <a:gd name="T6" fmla="*/ 938 w 1222"/>
              <a:gd name="T7" fmla="*/ 433 h 1022"/>
              <a:gd name="T8" fmla="*/ 0 w 1222"/>
              <a:gd name="T9" fmla="*/ 433 h 1022"/>
              <a:gd name="T10" fmla="*/ 0 w 1222"/>
              <a:gd name="T11" fmla="*/ 577 h 1022"/>
              <a:gd name="T12" fmla="*/ 950 w 1222"/>
              <a:gd name="T13" fmla="*/ 577 h 1022"/>
              <a:gd name="T14" fmla="*/ 607 w 1222"/>
              <a:gd name="T15" fmla="*/ 919 h 1022"/>
              <a:gd name="T16" fmla="*/ 710 w 1222"/>
              <a:gd name="T17" fmla="*/ 1022 h 1022"/>
              <a:gd name="T18" fmla="*/ 1222 w 1222"/>
              <a:gd name="T19" fmla="*/ 511 h 1022"/>
              <a:gd name="T20" fmla="*/ 1222 w 1222"/>
              <a:gd name="T21" fmla="*/ 511 h 1022"/>
              <a:gd name="T22" fmla="*/ 1222 w 1222"/>
              <a:gd name="T23" fmla="*/ 511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022">
                <a:moveTo>
                  <a:pt x="1222" y="511"/>
                </a:moveTo>
                <a:lnTo>
                  <a:pt x="710" y="0"/>
                </a:lnTo>
                <a:lnTo>
                  <a:pt x="607" y="103"/>
                </a:lnTo>
                <a:lnTo>
                  <a:pt x="938" y="433"/>
                </a:lnTo>
                <a:lnTo>
                  <a:pt x="0" y="433"/>
                </a:lnTo>
                <a:lnTo>
                  <a:pt x="0" y="577"/>
                </a:lnTo>
                <a:lnTo>
                  <a:pt x="950" y="577"/>
                </a:lnTo>
                <a:lnTo>
                  <a:pt x="607" y="919"/>
                </a:lnTo>
                <a:lnTo>
                  <a:pt x="710" y="1022"/>
                </a:lnTo>
                <a:lnTo>
                  <a:pt x="1222" y="511"/>
                </a:lnTo>
                <a:lnTo>
                  <a:pt x="1222" y="511"/>
                </a:lnTo>
                <a:lnTo>
                  <a:pt x="1222" y="5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3329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_message_white_V1">
    <p:spTree>
      <p:nvGrpSpPr>
        <p:cNvPr id="1" name=""/>
        <p:cNvGrpSpPr/>
        <p:nvPr/>
      </p:nvGrpSpPr>
      <p:grpSpPr>
        <a:xfrm>
          <a:off x="0" y="0"/>
          <a:ext cx="0" cy="0"/>
          <a:chOff x="0" y="0"/>
          <a:chExt cx="0" cy="0"/>
        </a:xfrm>
      </p:grpSpPr>
      <p:sp>
        <p:nvSpPr>
          <p:cNvPr id="4" name="Text placeholder"/>
          <p:cNvSpPr>
            <a:spLocks noGrp="1"/>
          </p:cNvSpPr>
          <p:nvPr>
            <p:ph type="body" sz="quarter" idx="13" hasCustomPrompt="1"/>
          </p:nvPr>
        </p:nvSpPr>
        <p:spPr>
          <a:xfrm>
            <a:off x="550864" y="2349138"/>
            <a:ext cx="8316912" cy="3959588"/>
          </a:xfrm>
          <a:prstGeom prst="rect">
            <a:avLst/>
          </a:prstGeom>
        </p:spPr>
        <p:txBody>
          <a:bodyPr lIns="0" anchor="t">
            <a:noAutofit/>
          </a:bodyPr>
          <a:lstStyle>
            <a:lvl1pPr marL="0" indent="0">
              <a:lnSpc>
                <a:spcPct val="100000"/>
              </a:lnSpc>
              <a:spcBef>
                <a:spcPts val="0"/>
              </a:spcBef>
              <a:buNone/>
              <a:defRPr sz="3600" b="1" baseline="0">
                <a:solidFill>
                  <a:srgbClr val="000000"/>
                </a:solidFill>
              </a:defRPr>
            </a:lvl1pPr>
          </a:lstStyle>
          <a:p>
            <a:pPr lvl="0"/>
            <a:r>
              <a:rPr lang="en-GB" noProof="0" dirty="0" smtClean="0"/>
              <a:t>Enter key message here</a:t>
            </a:r>
            <a:endParaRPr lang="en-GB" noProof="0" dirty="0"/>
          </a:p>
        </p:txBody>
      </p:sp>
      <p:sp>
        <p:nvSpPr>
          <p:cNvPr id="6" name="Freeform 5"/>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87465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_message_blue_V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5A8FB721-BDDF-FB48-90B8-55481CA2A338}"/>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4" name="Text placeholder"/>
          <p:cNvSpPr>
            <a:spLocks noGrp="1"/>
          </p:cNvSpPr>
          <p:nvPr>
            <p:ph type="body" sz="quarter" idx="13" hasCustomPrompt="1"/>
          </p:nvPr>
        </p:nvSpPr>
        <p:spPr>
          <a:xfrm>
            <a:off x="550864" y="2349138"/>
            <a:ext cx="8316912" cy="3959588"/>
          </a:xfrm>
          <a:prstGeom prst="rect">
            <a:avLst/>
          </a:prstGeom>
        </p:spPr>
        <p:txBody>
          <a:bodyPr lIns="0" anchor="t">
            <a:noAutofit/>
          </a:bodyPr>
          <a:lstStyle>
            <a:lvl1pPr marL="0" indent="0">
              <a:lnSpc>
                <a:spcPct val="100000"/>
              </a:lnSpc>
              <a:spcBef>
                <a:spcPts val="0"/>
              </a:spcBef>
              <a:buNone/>
              <a:defRPr sz="3600" b="1" baseline="0">
                <a:solidFill>
                  <a:schemeClr val="bg1"/>
                </a:solidFill>
              </a:defRPr>
            </a:lvl1pPr>
          </a:lstStyle>
          <a:p>
            <a:pPr lvl="0"/>
            <a:r>
              <a:rPr lang="en-GB" noProof="0" dirty="0" smtClean="0"/>
              <a:t>Enter key message here</a:t>
            </a:r>
            <a:endParaRPr lang="en-GB" noProof="0" dirty="0"/>
          </a:p>
        </p:txBody>
      </p:sp>
      <p:sp>
        <p:nvSpPr>
          <p:cNvPr id="7"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738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_layout_white_V1">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5" name="Text Placeholder 5"/>
          <p:cNvSpPr>
            <a:spLocks noGrp="1"/>
          </p:cNvSpPr>
          <p:nvPr>
            <p:ph type="body" sz="quarter" idx="13" hasCustomPrompt="1"/>
          </p:nvPr>
        </p:nvSpPr>
        <p:spPr>
          <a:xfrm>
            <a:off x="555365" y="1991200"/>
            <a:ext cx="2113946" cy="537147"/>
          </a:xfrm>
          <a:prstGeom prst="rect">
            <a:avLst/>
          </a:prstGeom>
        </p:spPr>
        <p:txBody>
          <a:bodyPr lIns="0" anchor="t"/>
          <a:lstStyle>
            <a:lvl1pPr marL="0" indent="0">
              <a:lnSpc>
                <a:spcPct val="100000"/>
              </a:lnSpc>
              <a:spcBef>
                <a:spcPts val="0"/>
              </a:spcBef>
              <a:buNone/>
              <a:defRPr sz="3600" b="1" i="0" baseline="0">
                <a:solidFill>
                  <a:srgbClr val="000000"/>
                </a:solidFill>
              </a:defRPr>
            </a:lvl1pPr>
          </a:lstStyle>
          <a:p>
            <a:pPr lvl="0"/>
            <a:r>
              <a:rPr lang="en-GB" noProof="0" dirty="0" smtClean="0"/>
              <a:t>Agenda</a:t>
            </a:r>
            <a:endParaRPr lang="en-GB" noProof="0" dirty="0"/>
          </a:p>
        </p:txBody>
      </p:sp>
      <p:sp>
        <p:nvSpPr>
          <p:cNvPr id="9" name="Text Placeholder 5"/>
          <p:cNvSpPr>
            <a:spLocks noGrp="1"/>
          </p:cNvSpPr>
          <p:nvPr>
            <p:ph type="body" sz="quarter" idx="14" hasCustomPrompt="1"/>
          </p:nvPr>
        </p:nvSpPr>
        <p:spPr>
          <a:xfrm>
            <a:off x="3332315" y="1991199"/>
            <a:ext cx="3960000" cy="4317526"/>
          </a:xfrm>
          <a:prstGeom prst="rect">
            <a:avLst/>
          </a:prstGeom>
        </p:spPr>
        <p:txBody>
          <a:bodyPr lIns="0" anchor="t"/>
          <a:lstStyle>
            <a:lvl1pPr marL="342900" indent="-342900">
              <a:lnSpc>
                <a:spcPct val="175000"/>
              </a:lnSpc>
              <a:spcBef>
                <a:spcPts val="0"/>
              </a:spcBef>
              <a:buFont typeface="+mj-lt"/>
              <a:buAutoNum type="arabicPeriod"/>
              <a:defRPr sz="1800" b="1" i="0" baseline="0">
                <a:solidFill>
                  <a:srgbClr val="000000"/>
                </a:solidFill>
              </a:defRPr>
            </a:lvl1pPr>
          </a:lstStyle>
          <a:p>
            <a:pPr lvl="0"/>
            <a:r>
              <a:rPr lang="en-GB" noProof="0" dirty="0" smtClean="0"/>
              <a:t>Item 1 (18pt)</a:t>
            </a:r>
            <a:endParaRPr lang="en-GB" noProof="0" dirty="0"/>
          </a:p>
        </p:txBody>
      </p:sp>
      <p:sp>
        <p:nvSpPr>
          <p:cNvPr id="10" name="Text Placeholder 5"/>
          <p:cNvSpPr>
            <a:spLocks noGrp="1"/>
          </p:cNvSpPr>
          <p:nvPr>
            <p:ph type="body" sz="quarter" idx="15" hasCustomPrompt="1"/>
          </p:nvPr>
        </p:nvSpPr>
        <p:spPr>
          <a:xfrm>
            <a:off x="7676829" y="1991199"/>
            <a:ext cx="3960000" cy="4317526"/>
          </a:xfrm>
          <a:prstGeom prst="rect">
            <a:avLst/>
          </a:prstGeom>
        </p:spPr>
        <p:txBody>
          <a:bodyPr lIns="0" anchor="t"/>
          <a:lstStyle>
            <a:lvl1pPr marL="342900" indent="-342900">
              <a:lnSpc>
                <a:spcPct val="175000"/>
              </a:lnSpc>
              <a:spcBef>
                <a:spcPts val="0"/>
              </a:spcBef>
              <a:buFont typeface="+mj-lt"/>
              <a:buAutoNum type="arabicPeriod" startAt="9"/>
              <a:defRPr sz="1800" b="1" i="0" baseline="0">
                <a:solidFill>
                  <a:srgbClr val="000000"/>
                </a:solidFill>
              </a:defRPr>
            </a:lvl1pPr>
          </a:lstStyle>
          <a:p>
            <a:pPr lvl="0"/>
            <a:r>
              <a:rPr lang="en-GB" noProof="0" dirty="0" smtClean="0"/>
              <a:t>Item 9 (18pt)</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174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_layout_blue_V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A8FB721-BDDF-FB48-90B8-55481CA2A338}"/>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5" name="Text Placeholder 5"/>
          <p:cNvSpPr>
            <a:spLocks noGrp="1"/>
          </p:cNvSpPr>
          <p:nvPr>
            <p:ph type="body" sz="quarter" idx="13" hasCustomPrompt="1"/>
          </p:nvPr>
        </p:nvSpPr>
        <p:spPr>
          <a:xfrm>
            <a:off x="555365" y="1991200"/>
            <a:ext cx="2113946" cy="537147"/>
          </a:xfrm>
          <a:prstGeom prst="rect">
            <a:avLst/>
          </a:prstGeom>
        </p:spPr>
        <p:txBody>
          <a:bodyPr lIns="0" anchor="t"/>
          <a:lstStyle>
            <a:lvl1pPr marL="0" indent="0">
              <a:lnSpc>
                <a:spcPct val="100000"/>
              </a:lnSpc>
              <a:spcBef>
                <a:spcPts val="0"/>
              </a:spcBef>
              <a:buNone/>
              <a:defRPr sz="3600" b="1" i="0" baseline="0">
                <a:solidFill>
                  <a:schemeClr val="bg1"/>
                </a:solidFill>
              </a:defRPr>
            </a:lvl1pPr>
          </a:lstStyle>
          <a:p>
            <a:pPr lvl="0"/>
            <a:r>
              <a:rPr lang="en-GB" noProof="0" dirty="0" smtClean="0"/>
              <a:t>Agenda</a:t>
            </a:r>
            <a:endParaRPr lang="en-GB" noProof="0" dirty="0"/>
          </a:p>
        </p:txBody>
      </p:sp>
      <p:sp>
        <p:nvSpPr>
          <p:cNvPr id="9" name="Text Placeholder 5"/>
          <p:cNvSpPr>
            <a:spLocks noGrp="1"/>
          </p:cNvSpPr>
          <p:nvPr>
            <p:ph type="body" sz="quarter" idx="14" hasCustomPrompt="1"/>
          </p:nvPr>
        </p:nvSpPr>
        <p:spPr>
          <a:xfrm>
            <a:off x="3321164"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bg1"/>
                </a:solidFill>
              </a:defRPr>
            </a:lvl1pPr>
          </a:lstStyle>
          <a:p>
            <a:pPr lvl="0"/>
            <a:r>
              <a:rPr lang="en-GB" noProof="0" dirty="0" smtClean="0"/>
              <a:t>Item 1 (18pt)</a:t>
            </a:r>
            <a:endParaRPr lang="en-GB" noProof="0" dirty="0"/>
          </a:p>
        </p:txBody>
      </p:sp>
      <p:sp>
        <p:nvSpPr>
          <p:cNvPr id="10" name="Text Placeholder 5"/>
          <p:cNvSpPr>
            <a:spLocks noGrp="1"/>
          </p:cNvSpPr>
          <p:nvPr>
            <p:ph type="body" sz="quarter" idx="15" hasCustomPrompt="1"/>
          </p:nvPr>
        </p:nvSpPr>
        <p:spPr>
          <a:xfrm>
            <a:off x="7676829" y="1991198"/>
            <a:ext cx="3960000" cy="4317528"/>
          </a:xfrm>
          <a:prstGeom prst="rect">
            <a:avLst/>
          </a:prstGeom>
        </p:spPr>
        <p:txBody>
          <a:bodyPr lIns="0" anchor="t"/>
          <a:lstStyle>
            <a:lvl1pPr marL="342900" indent="-342900">
              <a:lnSpc>
                <a:spcPct val="175000"/>
              </a:lnSpc>
              <a:spcBef>
                <a:spcPts val="0"/>
              </a:spcBef>
              <a:buFont typeface="+mj-lt"/>
              <a:buAutoNum type="arabicPeriod" startAt="9"/>
              <a:defRPr sz="1800" b="1" i="0" baseline="0">
                <a:solidFill>
                  <a:schemeClr val="bg1"/>
                </a:solidFill>
              </a:defRPr>
            </a:lvl1pPr>
          </a:lstStyle>
          <a:p>
            <a:pPr lvl="0"/>
            <a:r>
              <a:rPr lang="en-GB" noProof="0" dirty="0" smtClean="0"/>
              <a:t>Item 9 (18pt)</a:t>
            </a:r>
            <a:endParaRPr lang="en-GB" noProof="0" dirty="0"/>
          </a:p>
        </p:txBody>
      </p:sp>
      <p:sp>
        <p:nvSpPr>
          <p:cNvPr id="8"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988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_bullet_point_layout">
    <p:spTree>
      <p:nvGrpSpPr>
        <p:cNvPr id="1" name=""/>
        <p:cNvGrpSpPr/>
        <p:nvPr/>
      </p:nvGrpSpPr>
      <p:grpSpPr>
        <a:xfrm>
          <a:off x="0" y="0"/>
          <a:ext cx="0" cy="0"/>
          <a:chOff x="0" y="0"/>
          <a:chExt cx="0" cy="0"/>
        </a:xfrm>
      </p:grpSpPr>
      <p:sp>
        <p:nvSpPr>
          <p:cNvPr id="7" name="Text Placeholder 2"/>
          <p:cNvSpPr>
            <a:spLocks noGrp="1"/>
          </p:cNvSpPr>
          <p:nvPr>
            <p:ph type="body" sz="quarter" idx="13" hasCustomPrompt="1"/>
          </p:nvPr>
        </p:nvSpPr>
        <p:spPr>
          <a:xfrm>
            <a:off x="550864" y="1989138"/>
            <a:ext cx="8316912" cy="4321175"/>
          </a:xfrm>
          <a:prstGeom prst="rect">
            <a:avLst/>
          </a:prstGeom>
        </p:spPr>
        <p:txBody>
          <a:bodyPr lIns="0"/>
          <a:lstStyle>
            <a:lvl1pPr marL="285750" indent="-285750">
              <a:lnSpc>
                <a:spcPct val="100000"/>
              </a:lnSpc>
              <a:spcBef>
                <a:spcPts val="0"/>
              </a:spcBef>
              <a:spcAft>
                <a:spcPts val="300"/>
              </a:spcAft>
              <a:buFont typeface="Wingdings" panose="05000000000000000000" pitchFamily="2" charset="2"/>
              <a:buChar char="§"/>
              <a:defRPr sz="1800" b="1" baseline="0">
                <a:solidFill>
                  <a:srgbClr val="000000"/>
                </a:solidFill>
              </a:defRPr>
            </a:lvl1pPr>
            <a:lvl2pPr marL="742939" indent="-285750">
              <a:lnSpc>
                <a:spcPct val="100000"/>
              </a:lnSpc>
              <a:spcBef>
                <a:spcPts val="0"/>
              </a:spcBef>
              <a:spcAft>
                <a:spcPts val="300"/>
              </a:spcAft>
              <a:buFont typeface="Arial" panose="020B0604020202020204" pitchFamily="34" charset="0"/>
              <a:buChar char="•"/>
              <a:defRPr sz="1800" baseline="0">
                <a:solidFill>
                  <a:srgbClr val="000000"/>
                </a:solidFill>
              </a:defRPr>
            </a:lvl2pPr>
            <a:lvl3pPr marL="1200127" marR="0" indent="-285750"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sz="1800" baseline="0">
                <a:solidFill>
                  <a:srgbClr val="000000"/>
                </a:solidFill>
              </a:defRPr>
            </a:lvl3pPr>
            <a:lvl4pPr marL="1371566" indent="0">
              <a:buNone/>
              <a:defRPr sz="1800"/>
            </a:lvl4pPr>
            <a:lvl5pPr marL="1828755" indent="0">
              <a:buNone/>
              <a:defRPr sz="1800"/>
            </a:lvl5pPr>
          </a:lstStyle>
          <a:p>
            <a:pPr lvl="0"/>
            <a:r>
              <a:rPr lang="en-GB" noProof="0" dirty="0" smtClean="0"/>
              <a:t>Enter level one bullet point 18pt</a:t>
            </a:r>
          </a:p>
          <a:p>
            <a:pPr lvl="1"/>
            <a:r>
              <a:rPr lang="en-GB" noProof="0" dirty="0" smtClean="0"/>
              <a:t>Enter level two bullet point</a:t>
            </a:r>
          </a:p>
          <a:p>
            <a:pPr lvl="2"/>
            <a:r>
              <a:rPr lang="en-GB" noProof="0" dirty="0" smtClean="0"/>
              <a:t>Enter level three bullet point</a:t>
            </a:r>
          </a:p>
          <a:p>
            <a:pPr lvl="2"/>
            <a:r>
              <a:rPr lang="en-GB" noProof="0" dirty="0" smtClean="0"/>
              <a:t>Enter level three bullet point</a:t>
            </a:r>
          </a:p>
          <a:p>
            <a:pPr lvl="0"/>
            <a:r>
              <a:rPr lang="en-GB" noProof="0" dirty="0" smtClean="0"/>
              <a:t>Enter level one bullet point</a:t>
            </a:r>
          </a:p>
          <a:p>
            <a:pPr lvl="1"/>
            <a:r>
              <a:rPr lang="en-GB" noProof="0" dirty="0" smtClean="0"/>
              <a:t>Enter level two bullet point</a:t>
            </a:r>
          </a:p>
          <a:p>
            <a:pPr lvl="2"/>
            <a:r>
              <a:rPr lang="en-GB" noProof="0" dirty="0" smtClean="0"/>
              <a:t>Enter level three bullet point</a:t>
            </a:r>
          </a:p>
          <a:p>
            <a:pPr marL="1200127" marR="0" lvl="2" indent="-285750" algn="l" defTabSz="914377" rtl="0" eaLnBrk="1" fontAlgn="auto" latinLnBrk="0" hangingPunct="1">
              <a:lnSpc>
                <a:spcPct val="90000"/>
              </a:lnSpc>
              <a:spcBef>
                <a:spcPts val="500"/>
              </a:spcBef>
              <a:spcAft>
                <a:spcPts val="0"/>
              </a:spcAft>
              <a:buClrTx/>
              <a:buSzTx/>
              <a:buFont typeface="Calibri" panose="020F0502020204030204" pitchFamily="34" charset="0"/>
              <a:buChar char="̶"/>
              <a:tabLst/>
              <a:defRPr/>
            </a:pPr>
            <a:r>
              <a:rPr lang="en-GB" noProof="0" dirty="0" smtClean="0"/>
              <a:t>Enter level three bullet point</a:t>
            </a:r>
          </a:p>
          <a:p>
            <a:pPr lvl="2"/>
            <a:endParaRPr lang="en-CA" dirty="0"/>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3923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ndard_Text_box">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550864" y="1989138"/>
            <a:ext cx="8316912" cy="4321175"/>
          </a:xfrm>
          <a:prstGeom prst="rect">
            <a:avLst/>
          </a:prstGeom>
        </p:spPr>
        <p:txBody>
          <a:bodyPr lIns="0"/>
          <a:lstStyle>
            <a:lvl1pPr marL="0" indent="0">
              <a:lnSpc>
                <a:spcPct val="100000"/>
              </a:lnSpc>
              <a:spcBef>
                <a:spcPts val="0"/>
              </a:spcBef>
              <a:buNone/>
              <a:defRPr sz="180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18pt</a:t>
            </a:r>
            <a:endParaRPr lang="en-GB" noProof="0" dirty="0"/>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73605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ndard_Text_box_with_subtitle">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550864" y="1989139"/>
            <a:ext cx="8316912" cy="4321174"/>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subtitle text 18pt</a:t>
            </a:r>
            <a:endParaRPr lang="en-GB" noProof="0" dirty="0"/>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03355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_grey_background_long_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0" name="Text Placeholder 2"/>
          <p:cNvSpPr>
            <a:spLocks noGrp="1"/>
          </p:cNvSpPr>
          <p:nvPr>
            <p:ph type="body" sz="quarter" idx="14" hasCustomPrompt="1"/>
          </p:nvPr>
        </p:nvSpPr>
        <p:spPr>
          <a:xfrm>
            <a:off x="550864" y="1989140"/>
            <a:ext cx="8316912" cy="407832"/>
          </a:xfrm>
          <a:prstGeom prst="rect">
            <a:avLst/>
          </a:prstGeom>
        </p:spPr>
        <p:txBody>
          <a:bodyPr lIns="0"/>
          <a:lstStyle>
            <a:lvl1pPr marL="0" indent="0">
              <a:lnSpc>
                <a:spcPct val="100000"/>
              </a:lnSpc>
              <a:spcBef>
                <a:spcPts val="0"/>
              </a:spcBef>
              <a:buNone/>
              <a:defRPr sz="1800" b="1">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US" dirty="0"/>
              <a:t>Table </a:t>
            </a:r>
            <a:r>
              <a:rPr lang="en-GB" noProof="0" dirty="0" smtClean="0"/>
              <a:t>title</a:t>
            </a:r>
            <a:r>
              <a:rPr lang="en-US" dirty="0" smtClean="0"/>
              <a:t> </a:t>
            </a:r>
            <a:r>
              <a:rPr lang="en-US" dirty="0"/>
              <a:t>text 18pt</a:t>
            </a:r>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39085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_grey_background_bottom_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0" name="Text Placeholder 2"/>
          <p:cNvSpPr>
            <a:spLocks noGrp="1"/>
          </p:cNvSpPr>
          <p:nvPr>
            <p:ph type="body" sz="quarter" idx="14" hasCustomPrompt="1"/>
          </p:nvPr>
        </p:nvSpPr>
        <p:spPr>
          <a:xfrm>
            <a:off x="1131493" y="4987164"/>
            <a:ext cx="4159361" cy="407832"/>
          </a:xfrm>
          <a:prstGeom prst="rect">
            <a:avLst/>
          </a:prstGeom>
        </p:spPr>
        <p:txBody>
          <a:bodyPr lIns="0"/>
          <a:lstStyle>
            <a:lvl1pPr marL="0" indent="0">
              <a:lnSpc>
                <a:spcPct val="100000"/>
              </a:lnSpc>
              <a:spcBef>
                <a:spcPts val="0"/>
              </a:spcBef>
              <a:buNone/>
              <a:defRPr sz="1800" b="1">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Chart title text 18pt</a:t>
            </a:r>
            <a:endParaRPr lang="en-GB" noProof="0" dirty="0"/>
          </a:p>
        </p:txBody>
      </p:sp>
      <p:sp>
        <p:nvSpPr>
          <p:cNvPr id="13" name="Text Placeholder 2"/>
          <p:cNvSpPr>
            <a:spLocks noGrp="1"/>
          </p:cNvSpPr>
          <p:nvPr>
            <p:ph type="body" sz="quarter" idx="15" hasCustomPrompt="1"/>
          </p:nvPr>
        </p:nvSpPr>
        <p:spPr>
          <a:xfrm>
            <a:off x="1131493" y="5394995"/>
            <a:ext cx="7736282" cy="913731"/>
          </a:xfrm>
          <a:prstGeom prst="rect">
            <a:avLst/>
          </a:prstGeom>
        </p:spPr>
        <p:txBody>
          <a:bodyPr lIns="0"/>
          <a:lstStyle>
            <a:lvl1pPr marL="0" indent="0">
              <a:lnSpc>
                <a:spcPct val="100000"/>
              </a:lnSpc>
              <a:spcBef>
                <a:spcPts val="0"/>
              </a:spcBef>
              <a:buNone/>
              <a:defRPr sz="14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Body text 14pt</a:t>
            </a:r>
            <a:endParaRPr lang="en-GB" noProof="0" dirty="0"/>
          </a:p>
        </p:txBody>
      </p:sp>
      <p:sp>
        <p:nvSpPr>
          <p:cNvPr id="11"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82911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lide_light_image_V3">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0" y="1609934"/>
            <a:ext cx="12192000" cy="5248066"/>
          </a:xfrm>
          <a:prstGeom prst="rect">
            <a:avLst/>
          </a:prstGeom>
          <a:solidFill>
            <a:schemeClr val="bg2"/>
          </a:solidFill>
          <a:ln>
            <a:noFill/>
          </a:ln>
        </p:spPr>
        <p:txBody>
          <a:bodyPr tIns="2196000" anchor="ctr"/>
          <a:lstStyle>
            <a:lvl1pPr marL="0" indent="0" algn="ctr">
              <a:buNone/>
              <a:defRPr>
                <a:solidFill>
                  <a:srgbClr val="000000"/>
                </a:solidFill>
              </a:defRPr>
            </a:lvl1pPr>
          </a:lstStyle>
          <a:p>
            <a:r>
              <a:rPr lang="en-CA" dirty="0"/>
              <a:t>Click icon to add image</a:t>
            </a:r>
            <a:endParaRPr lang="en-US" dirty="0"/>
          </a:p>
        </p:txBody>
      </p:sp>
      <p:sp>
        <p:nvSpPr>
          <p:cNvPr id="13" name="Text Placeholder 5"/>
          <p:cNvSpPr>
            <a:spLocks noGrp="1"/>
          </p:cNvSpPr>
          <p:nvPr>
            <p:ph type="body" sz="quarter" idx="11" hasCustomPrompt="1"/>
          </p:nvPr>
        </p:nvSpPr>
        <p:spPr>
          <a:xfrm>
            <a:off x="550864" y="1991894"/>
            <a:ext cx="5545136" cy="1065940"/>
          </a:xfrm>
          <a:prstGeom prst="rect">
            <a:avLst/>
          </a:prstGeom>
        </p:spPr>
        <p:txBody>
          <a:bodyPr lIns="0"/>
          <a:lstStyle>
            <a:lvl1pPr marL="0" indent="0">
              <a:lnSpc>
                <a:spcPct val="100000"/>
              </a:lnSpc>
              <a:spcBef>
                <a:spcPts val="0"/>
              </a:spcBef>
              <a:buNone/>
              <a:defRPr sz="3600" b="1" baseline="0">
                <a:solidFill>
                  <a:srgbClr val="000000"/>
                </a:solidFill>
              </a:defRPr>
            </a:lvl1pPr>
          </a:lstStyle>
          <a:p>
            <a:pPr lvl="0"/>
            <a:r>
              <a:rPr lang="en-GB" noProof="0" dirty="0" smtClean="0"/>
              <a:t>Enter Presentation Title on two lines 36pt</a:t>
            </a:r>
            <a:endParaRPr lang="en-GB" noProof="0" dirty="0"/>
          </a:p>
        </p:txBody>
      </p:sp>
      <p:sp>
        <p:nvSpPr>
          <p:cNvPr id="16" name="Text Placeholder 5"/>
          <p:cNvSpPr>
            <a:spLocks noGrp="1"/>
          </p:cNvSpPr>
          <p:nvPr>
            <p:ph type="body" sz="quarter" idx="14" hasCustomPrompt="1"/>
          </p:nvPr>
        </p:nvSpPr>
        <p:spPr>
          <a:xfrm>
            <a:off x="550864" y="3213715"/>
            <a:ext cx="5545136" cy="3096597"/>
          </a:xfrm>
          <a:prstGeom prst="rect">
            <a:avLst/>
          </a:prstGeom>
        </p:spPr>
        <p:txBody>
          <a:bodyPr lIns="0"/>
          <a:lstStyle>
            <a:lvl1pPr marL="0" indent="0">
              <a:lnSpc>
                <a:spcPct val="100000"/>
              </a:lnSpc>
              <a:spcBef>
                <a:spcPts val="0"/>
              </a:spcBef>
              <a:spcAft>
                <a:spcPts val="600"/>
              </a:spcAft>
              <a:buNone/>
              <a:defRPr sz="2400" b="0" baseline="0">
                <a:solidFill>
                  <a:srgbClr val="000000"/>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0313" y="568325"/>
            <a:ext cx="2767012" cy="554038"/>
          </a:xfrm>
          <a:custGeom>
            <a:avLst/>
            <a:gdLst>
              <a:gd name="T0" fmla="*/ 1566 w 1743"/>
              <a:gd name="T1" fmla="*/ 103 h 349"/>
              <a:gd name="T2" fmla="*/ 1580 w 1743"/>
              <a:gd name="T3" fmla="*/ 132 h 349"/>
              <a:gd name="T4" fmla="*/ 1549 w 1743"/>
              <a:gd name="T5" fmla="*/ 119 h 349"/>
              <a:gd name="T6" fmla="*/ 1506 w 1743"/>
              <a:gd name="T7" fmla="*/ 338 h 349"/>
              <a:gd name="T8" fmla="*/ 1599 w 1743"/>
              <a:gd name="T9" fmla="*/ 346 h 349"/>
              <a:gd name="T10" fmla="*/ 1657 w 1743"/>
              <a:gd name="T11" fmla="*/ 285 h 349"/>
              <a:gd name="T12" fmla="*/ 1612 w 1743"/>
              <a:gd name="T13" fmla="*/ 196 h 349"/>
              <a:gd name="T14" fmla="*/ 1605 w 1743"/>
              <a:gd name="T15" fmla="*/ 132 h 349"/>
              <a:gd name="T16" fmla="*/ 1595 w 1743"/>
              <a:gd name="T17" fmla="*/ 92 h 349"/>
              <a:gd name="T18" fmla="*/ 1551 w 1743"/>
              <a:gd name="T19" fmla="*/ 84 h 349"/>
              <a:gd name="T20" fmla="*/ 1526 w 1743"/>
              <a:gd name="T21" fmla="*/ 119 h 349"/>
              <a:gd name="T22" fmla="*/ 1522 w 1743"/>
              <a:gd name="T23" fmla="*/ 173 h 349"/>
              <a:gd name="T24" fmla="*/ 1492 w 1743"/>
              <a:gd name="T25" fmla="*/ 297 h 349"/>
              <a:gd name="T26" fmla="*/ 1399 w 1743"/>
              <a:gd name="T27" fmla="*/ 122 h 349"/>
              <a:gd name="T28" fmla="*/ 1469 w 1743"/>
              <a:gd name="T29" fmla="*/ 31 h 349"/>
              <a:gd name="T30" fmla="*/ 1568 w 1743"/>
              <a:gd name="T31" fmla="*/ 0 h 349"/>
              <a:gd name="T32" fmla="*/ 1678 w 1743"/>
              <a:gd name="T33" fmla="*/ 40 h 349"/>
              <a:gd name="T34" fmla="*/ 1740 w 1743"/>
              <a:gd name="T35" fmla="*/ 138 h 349"/>
              <a:gd name="T36" fmla="*/ 1731 w 1743"/>
              <a:gd name="T37" fmla="*/ 234 h 349"/>
              <a:gd name="T38" fmla="*/ 1685 w 1743"/>
              <a:gd name="T39" fmla="*/ 254 h 349"/>
              <a:gd name="T40" fmla="*/ 1711 w 1743"/>
              <a:gd name="T41" fmla="*/ 173 h 349"/>
              <a:gd name="T42" fmla="*/ 1686 w 1743"/>
              <a:gd name="T43" fmla="*/ 93 h 349"/>
              <a:gd name="T44" fmla="*/ 1609 w 1743"/>
              <a:gd name="T45" fmla="*/ 37 h 349"/>
              <a:gd name="T46" fmla="*/ 1525 w 1743"/>
              <a:gd name="T47" fmla="*/ 37 h 349"/>
              <a:gd name="T48" fmla="*/ 1449 w 1743"/>
              <a:gd name="T49" fmla="*/ 93 h 349"/>
              <a:gd name="T50" fmla="*/ 1425 w 1743"/>
              <a:gd name="T51" fmla="*/ 173 h 349"/>
              <a:gd name="T52" fmla="*/ 1449 w 1743"/>
              <a:gd name="T53" fmla="*/ 254 h 349"/>
              <a:gd name="T54" fmla="*/ 1403 w 1743"/>
              <a:gd name="T55" fmla="*/ 234 h 349"/>
              <a:gd name="T56" fmla="*/ 1240 w 1743"/>
              <a:gd name="T57" fmla="*/ 119 h 349"/>
              <a:gd name="T58" fmla="*/ 1219 w 1743"/>
              <a:gd name="T59" fmla="*/ 228 h 349"/>
              <a:gd name="T60" fmla="*/ 1167 w 1743"/>
              <a:gd name="T61" fmla="*/ 144 h 349"/>
              <a:gd name="T62" fmla="*/ 1016 w 1743"/>
              <a:gd name="T63" fmla="*/ 162 h 349"/>
              <a:gd name="T64" fmla="*/ 1068 w 1743"/>
              <a:gd name="T65" fmla="*/ 116 h 349"/>
              <a:gd name="T66" fmla="*/ 1110 w 1743"/>
              <a:gd name="T67" fmla="*/ 138 h 349"/>
              <a:gd name="T68" fmla="*/ 1074 w 1743"/>
              <a:gd name="T69" fmla="*/ 141 h 349"/>
              <a:gd name="T70" fmla="*/ 1048 w 1743"/>
              <a:gd name="T71" fmla="*/ 155 h 349"/>
              <a:gd name="T72" fmla="*/ 1054 w 1743"/>
              <a:gd name="T73" fmla="*/ 202 h 349"/>
              <a:gd name="T74" fmla="*/ 1088 w 1743"/>
              <a:gd name="T75" fmla="*/ 188 h 349"/>
              <a:gd name="T76" fmla="*/ 1094 w 1743"/>
              <a:gd name="T77" fmla="*/ 228 h 349"/>
              <a:gd name="T78" fmla="*/ 1030 w 1743"/>
              <a:gd name="T79" fmla="*/ 217 h 349"/>
              <a:gd name="T80" fmla="*/ 953 w 1743"/>
              <a:gd name="T81" fmla="*/ 148 h 349"/>
              <a:gd name="T82" fmla="*/ 981 w 1743"/>
              <a:gd name="T83" fmla="*/ 228 h 349"/>
              <a:gd name="T84" fmla="*/ 815 w 1743"/>
              <a:gd name="T85" fmla="*/ 164 h 349"/>
              <a:gd name="T86" fmla="*/ 789 w 1743"/>
              <a:gd name="T87" fmla="*/ 119 h 349"/>
              <a:gd name="T88" fmla="*/ 725 w 1743"/>
              <a:gd name="T89" fmla="*/ 171 h 349"/>
              <a:gd name="T90" fmla="*/ 666 w 1743"/>
              <a:gd name="T91" fmla="*/ 185 h 349"/>
              <a:gd name="T92" fmla="*/ 644 w 1743"/>
              <a:gd name="T93" fmla="*/ 162 h 349"/>
              <a:gd name="T94" fmla="*/ 450 w 1743"/>
              <a:gd name="T95" fmla="*/ 228 h 349"/>
              <a:gd name="T96" fmla="*/ 520 w 1743"/>
              <a:gd name="T97" fmla="*/ 184 h 349"/>
              <a:gd name="T98" fmla="*/ 397 w 1743"/>
              <a:gd name="T99" fmla="*/ 187 h 349"/>
              <a:gd name="T100" fmla="*/ 358 w 1743"/>
              <a:gd name="T101" fmla="*/ 119 h 349"/>
              <a:gd name="T102" fmla="*/ 254 w 1743"/>
              <a:gd name="T103" fmla="*/ 185 h 349"/>
              <a:gd name="T104" fmla="*/ 226 w 1743"/>
              <a:gd name="T105" fmla="*/ 119 h 349"/>
              <a:gd name="T106" fmla="*/ 121 w 1743"/>
              <a:gd name="T107" fmla="*/ 220 h 349"/>
              <a:gd name="T108" fmla="*/ 172 w 1743"/>
              <a:gd name="T109" fmla="*/ 230 h 349"/>
              <a:gd name="T110" fmla="*/ 201 w 1743"/>
              <a:gd name="T111" fmla="*/ 119 h 349"/>
              <a:gd name="T112" fmla="*/ 155 w 1743"/>
              <a:gd name="T113" fmla="*/ 207 h 349"/>
              <a:gd name="T114" fmla="*/ 108 w 1743"/>
              <a:gd name="T115" fmla="*/ 119 h 349"/>
              <a:gd name="T116" fmla="*/ 97 w 1743"/>
              <a:gd name="T117" fmla="*/ 228 h 349"/>
              <a:gd name="T118" fmla="*/ 0 w 1743"/>
              <a:gd name="T119" fmla="*/ 2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3" h="349">
                <a:moveTo>
                  <a:pt x="1549" y="119"/>
                </a:moveTo>
                <a:lnTo>
                  <a:pt x="1549" y="119"/>
                </a:lnTo>
                <a:lnTo>
                  <a:pt x="1551" y="113"/>
                </a:lnTo>
                <a:lnTo>
                  <a:pt x="1554" y="107"/>
                </a:lnTo>
                <a:lnTo>
                  <a:pt x="1560" y="104"/>
                </a:lnTo>
                <a:lnTo>
                  <a:pt x="1566" y="103"/>
                </a:lnTo>
                <a:lnTo>
                  <a:pt x="1566" y="103"/>
                </a:lnTo>
                <a:lnTo>
                  <a:pt x="1574" y="104"/>
                </a:lnTo>
                <a:lnTo>
                  <a:pt x="1580" y="107"/>
                </a:lnTo>
                <a:lnTo>
                  <a:pt x="1583" y="113"/>
                </a:lnTo>
                <a:lnTo>
                  <a:pt x="1585" y="119"/>
                </a:lnTo>
                <a:lnTo>
                  <a:pt x="1585" y="119"/>
                </a:lnTo>
                <a:lnTo>
                  <a:pt x="1583" y="127"/>
                </a:lnTo>
                <a:lnTo>
                  <a:pt x="1580" y="132"/>
                </a:lnTo>
                <a:lnTo>
                  <a:pt x="1574" y="136"/>
                </a:lnTo>
                <a:lnTo>
                  <a:pt x="1566" y="138"/>
                </a:lnTo>
                <a:lnTo>
                  <a:pt x="1566" y="138"/>
                </a:lnTo>
                <a:lnTo>
                  <a:pt x="1560" y="136"/>
                </a:lnTo>
                <a:lnTo>
                  <a:pt x="1554" y="132"/>
                </a:lnTo>
                <a:lnTo>
                  <a:pt x="1551" y="127"/>
                </a:lnTo>
                <a:lnTo>
                  <a:pt x="1549" y="119"/>
                </a:lnTo>
                <a:lnTo>
                  <a:pt x="1549" y="119"/>
                </a:lnTo>
                <a:close/>
                <a:moveTo>
                  <a:pt x="1454" y="308"/>
                </a:moveTo>
                <a:lnTo>
                  <a:pt x="1454" y="308"/>
                </a:lnTo>
                <a:lnTo>
                  <a:pt x="1466" y="317"/>
                </a:lnTo>
                <a:lnTo>
                  <a:pt x="1479" y="325"/>
                </a:lnTo>
                <a:lnTo>
                  <a:pt x="1492" y="332"/>
                </a:lnTo>
                <a:lnTo>
                  <a:pt x="1506" y="338"/>
                </a:lnTo>
                <a:lnTo>
                  <a:pt x="1522" y="343"/>
                </a:lnTo>
                <a:lnTo>
                  <a:pt x="1536" y="346"/>
                </a:lnTo>
                <a:lnTo>
                  <a:pt x="1551" y="347"/>
                </a:lnTo>
                <a:lnTo>
                  <a:pt x="1568" y="349"/>
                </a:lnTo>
                <a:lnTo>
                  <a:pt x="1568" y="349"/>
                </a:lnTo>
                <a:lnTo>
                  <a:pt x="1583" y="347"/>
                </a:lnTo>
                <a:lnTo>
                  <a:pt x="1599" y="346"/>
                </a:lnTo>
                <a:lnTo>
                  <a:pt x="1612" y="343"/>
                </a:lnTo>
                <a:lnTo>
                  <a:pt x="1628" y="338"/>
                </a:lnTo>
                <a:lnTo>
                  <a:pt x="1642" y="332"/>
                </a:lnTo>
                <a:lnTo>
                  <a:pt x="1655" y="325"/>
                </a:lnTo>
                <a:lnTo>
                  <a:pt x="1668" y="317"/>
                </a:lnTo>
                <a:lnTo>
                  <a:pt x="1680" y="308"/>
                </a:lnTo>
                <a:lnTo>
                  <a:pt x="1657" y="285"/>
                </a:lnTo>
                <a:lnTo>
                  <a:pt x="1657" y="285"/>
                </a:lnTo>
                <a:lnTo>
                  <a:pt x="1642" y="297"/>
                </a:lnTo>
                <a:lnTo>
                  <a:pt x="1623" y="308"/>
                </a:lnTo>
                <a:lnTo>
                  <a:pt x="1603" y="315"/>
                </a:lnTo>
                <a:lnTo>
                  <a:pt x="1583" y="318"/>
                </a:lnTo>
                <a:lnTo>
                  <a:pt x="1583" y="196"/>
                </a:lnTo>
                <a:lnTo>
                  <a:pt x="1612" y="196"/>
                </a:lnTo>
                <a:lnTo>
                  <a:pt x="1612" y="173"/>
                </a:lnTo>
                <a:lnTo>
                  <a:pt x="1583" y="173"/>
                </a:lnTo>
                <a:lnTo>
                  <a:pt x="1583" y="155"/>
                </a:lnTo>
                <a:lnTo>
                  <a:pt x="1583" y="155"/>
                </a:lnTo>
                <a:lnTo>
                  <a:pt x="1592" y="150"/>
                </a:lnTo>
                <a:lnTo>
                  <a:pt x="1600" y="142"/>
                </a:lnTo>
                <a:lnTo>
                  <a:pt x="1605" y="132"/>
                </a:lnTo>
                <a:lnTo>
                  <a:pt x="1606" y="126"/>
                </a:lnTo>
                <a:lnTo>
                  <a:pt x="1608" y="119"/>
                </a:lnTo>
                <a:lnTo>
                  <a:pt x="1608" y="119"/>
                </a:lnTo>
                <a:lnTo>
                  <a:pt x="1606" y="112"/>
                </a:lnTo>
                <a:lnTo>
                  <a:pt x="1605" y="104"/>
                </a:lnTo>
                <a:lnTo>
                  <a:pt x="1600" y="98"/>
                </a:lnTo>
                <a:lnTo>
                  <a:pt x="1595" y="92"/>
                </a:lnTo>
                <a:lnTo>
                  <a:pt x="1589" y="87"/>
                </a:lnTo>
                <a:lnTo>
                  <a:pt x="1583" y="84"/>
                </a:lnTo>
                <a:lnTo>
                  <a:pt x="1575" y="81"/>
                </a:lnTo>
                <a:lnTo>
                  <a:pt x="1568" y="81"/>
                </a:lnTo>
                <a:lnTo>
                  <a:pt x="1568" y="81"/>
                </a:lnTo>
                <a:lnTo>
                  <a:pt x="1559" y="81"/>
                </a:lnTo>
                <a:lnTo>
                  <a:pt x="1551" y="84"/>
                </a:lnTo>
                <a:lnTo>
                  <a:pt x="1545" y="87"/>
                </a:lnTo>
                <a:lnTo>
                  <a:pt x="1539" y="92"/>
                </a:lnTo>
                <a:lnTo>
                  <a:pt x="1534" y="98"/>
                </a:lnTo>
                <a:lnTo>
                  <a:pt x="1529" y="104"/>
                </a:lnTo>
                <a:lnTo>
                  <a:pt x="1528" y="112"/>
                </a:lnTo>
                <a:lnTo>
                  <a:pt x="1526" y="119"/>
                </a:lnTo>
                <a:lnTo>
                  <a:pt x="1526" y="119"/>
                </a:lnTo>
                <a:lnTo>
                  <a:pt x="1528" y="126"/>
                </a:lnTo>
                <a:lnTo>
                  <a:pt x="1529" y="132"/>
                </a:lnTo>
                <a:lnTo>
                  <a:pt x="1534" y="142"/>
                </a:lnTo>
                <a:lnTo>
                  <a:pt x="1542" y="150"/>
                </a:lnTo>
                <a:lnTo>
                  <a:pt x="1551" y="155"/>
                </a:lnTo>
                <a:lnTo>
                  <a:pt x="1551" y="173"/>
                </a:lnTo>
                <a:lnTo>
                  <a:pt x="1522" y="173"/>
                </a:lnTo>
                <a:lnTo>
                  <a:pt x="1522" y="196"/>
                </a:lnTo>
                <a:lnTo>
                  <a:pt x="1551" y="196"/>
                </a:lnTo>
                <a:lnTo>
                  <a:pt x="1551" y="318"/>
                </a:lnTo>
                <a:lnTo>
                  <a:pt x="1551" y="318"/>
                </a:lnTo>
                <a:lnTo>
                  <a:pt x="1531" y="315"/>
                </a:lnTo>
                <a:lnTo>
                  <a:pt x="1511" y="308"/>
                </a:lnTo>
                <a:lnTo>
                  <a:pt x="1492" y="297"/>
                </a:lnTo>
                <a:lnTo>
                  <a:pt x="1477" y="285"/>
                </a:lnTo>
                <a:lnTo>
                  <a:pt x="1454" y="308"/>
                </a:lnTo>
                <a:close/>
                <a:moveTo>
                  <a:pt x="1391" y="173"/>
                </a:moveTo>
                <a:lnTo>
                  <a:pt x="1391" y="173"/>
                </a:lnTo>
                <a:lnTo>
                  <a:pt x="1393" y="156"/>
                </a:lnTo>
                <a:lnTo>
                  <a:pt x="1396" y="138"/>
                </a:lnTo>
                <a:lnTo>
                  <a:pt x="1399" y="122"/>
                </a:lnTo>
                <a:lnTo>
                  <a:pt x="1405" y="106"/>
                </a:lnTo>
                <a:lnTo>
                  <a:pt x="1413" y="90"/>
                </a:lnTo>
                <a:lnTo>
                  <a:pt x="1422" y="77"/>
                </a:lnTo>
                <a:lnTo>
                  <a:pt x="1431" y="63"/>
                </a:lnTo>
                <a:lnTo>
                  <a:pt x="1443" y="51"/>
                </a:lnTo>
                <a:lnTo>
                  <a:pt x="1456" y="40"/>
                </a:lnTo>
                <a:lnTo>
                  <a:pt x="1469" y="31"/>
                </a:lnTo>
                <a:lnTo>
                  <a:pt x="1483" y="21"/>
                </a:lnTo>
                <a:lnTo>
                  <a:pt x="1499" y="14"/>
                </a:lnTo>
                <a:lnTo>
                  <a:pt x="1516" y="8"/>
                </a:lnTo>
                <a:lnTo>
                  <a:pt x="1532" y="5"/>
                </a:lnTo>
                <a:lnTo>
                  <a:pt x="1549" y="2"/>
                </a:lnTo>
                <a:lnTo>
                  <a:pt x="1568" y="0"/>
                </a:lnTo>
                <a:lnTo>
                  <a:pt x="1568" y="0"/>
                </a:lnTo>
                <a:lnTo>
                  <a:pt x="1585" y="2"/>
                </a:lnTo>
                <a:lnTo>
                  <a:pt x="1603" y="5"/>
                </a:lnTo>
                <a:lnTo>
                  <a:pt x="1619" y="8"/>
                </a:lnTo>
                <a:lnTo>
                  <a:pt x="1635" y="14"/>
                </a:lnTo>
                <a:lnTo>
                  <a:pt x="1651" y="21"/>
                </a:lnTo>
                <a:lnTo>
                  <a:pt x="1665" y="31"/>
                </a:lnTo>
                <a:lnTo>
                  <a:pt x="1678" y="40"/>
                </a:lnTo>
                <a:lnTo>
                  <a:pt x="1691" y="51"/>
                </a:lnTo>
                <a:lnTo>
                  <a:pt x="1703" y="63"/>
                </a:lnTo>
                <a:lnTo>
                  <a:pt x="1712" y="77"/>
                </a:lnTo>
                <a:lnTo>
                  <a:pt x="1721" y="90"/>
                </a:lnTo>
                <a:lnTo>
                  <a:pt x="1729" y="106"/>
                </a:lnTo>
                <a:lnTo>
                  <a:pt x="1735" y="122"/>
                </a:lnTo>
                <a:lnTo>
                  <a:pt x="1740" y="138"/>
                </a:lnTo>
                <a:lnTo>
                  <a:pt x="1741" y="156"/>
                </a:lnTo>
                <a:lnTo>
                  <a:pt x="1743" y="173"/>
                </a:lnTo>
                <a:lnTo>
                  <a:pt x="1743" y="173"/>
                </a:lnTo>
                <a:lnTo>
                  <a:pt x="1741" y="190"/>
                </a:lnTo>
                <a:lnTo>
                  <a:pt x="1740" y="205"/>
                </a:lnTo>
                <a:lnTo>
                  <a:pt x="1737" y="220"/>
                </a:lnTo>
                <a:lnTo>
                  <a:pt x="1731" y="234"/>
                </a:lnTo>
                <a:lnTo>
                  <a:pt x="1726" y="250"/>
                </a:lnTo>
                <a:lnTo>
                  <a:pt x="1718" y="262"/>
                </a:lnTo>
                <a:lnTo>
                  <a:pt x="1709" y="276"/>
                </a:lnTo>
                <a:lnTo>
                  <a:pt x="1700" y="288"/>
                </a:lnTo>
                <a:lnTo>
                  <a:pt x="1677" y="265"/>
                </a:lnTo>
                <a:lnTo>
                  <a:pt x="1677" y="265"/>
                </a:lnTo>
                <a:lnTo>
                  <a:pt x="1685" y="254"/>
                </a:lnTo>
                <a:lnTo>
                  <a:pt x="1691" y="243"/>
                </a:lnTo>
                <a:lnTo>
                  <a:pt x="1697" y="233"/>
                </a:lnTo>
                <a:lnTo>
                  <a:pt x="1702" y="222"/>
                </a:lnTo>
                <a:lnTo>
                  <a:pt x="1705" y="210"/>
                </a:lnTo>
                <a:lnTo>
                  <a:pt x="1708" y="197"/>
                </a:lnTo>
                <a:lnTo>
                  <a:pt x="1709" y="185"/>
                </a:lnTo>
                <a:lnTo>
                  <a:pt x="1711" y="173"/>
                </a:lnTo>
                <a:lnTo>
                  <a:pt x="1711" y="173"/>
                </a:lnTo>
                <a:lnTo>
                  <a:pt x="1709" y="159"/>
                </a:lnTo>
                <a:lnTo>
                  <a:pt x="1708" y="145"/>
                </a:lnTo>
                <a:lnTo>
                  <a:pt x="1703" y="132"/>
                </a:lnTo>
                <a:lnTo>
                  <a:pt x="1698" y="118"/>
                </a:lnTo>
                <a:lnTo>
                  <a:pt x="1692" y="106"/>
                </a:lnTo>
                <a:lnTo>
                  <a:pt x="1686" y="93"/>
                </a:lnTo>
                <a:lnTo>
                  <a:pt x="1677" y="83"/>
                </a:lnTo>
                <a:lnTo>
                  <a:pt x="1668" y="72"/>
                </a:lnTo>
                <a:lnTo>
                  <a:pt x="1658" y="63"/>
                </a:lnTo>
                <a:lnTo>
                  <a:pt x="1646" y="55"/>
                </a:lnTo>
                <a:lnTo>
                  <a:pt x="1635" y="47"/>
                </a:lnTo>
                <a:lnTo>
                  <a:pt x="1623" y="41"/>
                </a:lnTo>
                <a:lnTo>
                  <a:pt x="1609" y="37"/>
                </a:lnTo>
                <a:lnTo>
                  <a:pt x="1595" y="34"/>
                </a:lnTo>
                <a:lnTo>
                  <a:pt x="1582" y="31"/>
                </a:lnTo>
                <a:lnTo>
                  <a:pt x="1568" y="31"/>
                </a:lnTo>
                <a:lnTo>
                  <a:pt x="1568" y="31"/>
                </a:lnTo>
                <a:lnTo>
                  <a:pt x="1552" y="31"/>
                </a:lnTo>
                <a:lnTo>
                  <a:pt x="1539" y="34"/>
                </a:lnTo>
                <a:lnTo>
                  <a:pt x="1525" y="37"/>
                </a:lnTo>
                <a:lnTo>
                  <a:pt x="1511" y="41"/>
                </a:lnTo>
                <a:lnTo>
                  <a:pt x="1499" y="47"/>
                </a:lnTo>
                <a:lnTo>
                  <a:pt x="1488" y="55"/>
                </a:lnTo>
                <a:lnTo>
                  <a:pt x="1477" y="63"/>
                </a:lnTo>
                <a:lnTo>
                  <a:pt x="1466" y="72"/>
                </a:lnTo>
                <a:lnTo>
                  <a:pt x="1457" y="83"/>
                </a:lnTo>
                <a:lnTo>
                  <a:pt x="1449" y="93"/>
                </a:lnTo>
                <a:lnTo>
                  <a:pt x="1442" y="106"/>
                </a:lnTo>
                <a:lnTo>
                  <a:pt x="1436" y="118"/>
                </a:lnTo>
                <a:lnTo>
                  <a:pt x="1431" y="132"/>
                </a:lnTo>
                <a:lnTo>
                  <a:pt x="1426" y="145"/>
                </a:lnTo>
                <a:lnTo>
                  <a:pt x="1425" y="159"/>
                </a:lnTo>
                <a:lnTo>
                  <a:pt x="1425" y="173"/>
                </a:lnTo>
                <a:lnTo>
                  <a:pt x="1425" y="173"/>
                </a:lnTo>
                <a:lnTo>
                  <a:pt x="1425" y="185"/>
                </a:lnTo>
                <a:lnTo>
                  <a:pt x="1426" y="197"/>
                </a:lnTo>
                <a:lnTo>
                  <a:pt x="1429" y="210"/>
                </a:lnTo>
                <a:lnTo>
                  <a:pt x="1433" y="222"/>
                </a:lnTo>
                <a:lnTo>
                  <a:pt x="1437" y="233"/>
                </a:lnTo>
                <a:lnTo>
                  <a:pt x="1443" y="243"/>
                </a:lnTo>
                <a:lnTo>
                  <a:pt x="1449" y="254"/>
                </a:lnTo>
                <a:lnTo>
                  <a:pt x="1457" y="265"/>
                </a:lnTo>
                <a:lnTo>
                  <a:pt x="1434" y="288"/>
                </a:lnTo>
                <a:lnTo>
                  <a:pt x="1434" y="288"/>
                </a:lnTo>
                <a:lnTo>
                  <a:pt x="1425" y="276"/>
                </a:lnTo>
                <a:lnTo>
                  <a:pt x="1416" y="262"/>
                </a:lnTo>
                <a:lnTo>
                  <a:pt x="1409" y="250"/>
                </a:lnTo>
                <a:lnTo>
                  <a:pt x="1403" y="234"/>
                </a:lnTo>
                <a:lnTo>
                  <a:pt x="1397" y="220"/>
                </a:lnTo>
                <a:lnTo>
                  <a:pt x="1394" y="205"/>
                </a:lnTo>
                <a:lnTo>
                  <a:pt x="1393" y="190"/>
                </a:lnTo>
                <a:lnTo>
                  <a:pt x="1391" y="173"/>
                </a:lnTo>
                <a:lnTo>
                  <a:pt x="1391" y="173"/>
                </a:lnTo>
                <a:close/>
                <a:moveTo>
                  <a:pt x="1240" y="228"/>
                </a:moveTo>
                <a:lnTo>
                  <a:pt x="1240" y="119"/>
                </a:lnTo>
                <a:lnTo>
                  <a:pt x="1270" y="119"/>
                </a:lnTo>
                <a:lnTo>
                  <a:pt x="1270" y="204"/>
                </a:lnTo>
                <a:lnTo>
                  <a:pt x="1319" y="204"/>
                </a:lnTo>
                <a:lnTo>
                  <a:pt x="1319" y="228"/>
                </a:lnTo>
                <a:lnTo>
                  <a:pt x="1240" y="228"/>
                </a:lnTo>
                <a:close/>
                <a:moveTo>
                  <a:pt x="1139" y="228"/>
                </a:moveTo>
                <a:lnTo>
                  <a:pt x="1219" y="228"/>
                </a:lnTo>
                <a:lnTo>
                  <a:pt x="1219" y="204"/>
                </a:lnTo>
                <a:lnTo>
                  <a:pt x="1167" y="204"/>
                </a:lnTo>
                <a:lnTo>
                  <a:pt x="1167" y="185"/>
                </a:lnTo>
                <a:lnTo>
                  <a:pt x="1210" y="185"/>
                </a:lnTo>
                <a:lnTo>
                  <a:pt x="1210" y="162"/>
                </a:lnTo>
                <a:lnTo>
                  <a:pt x="1167" y="162"/>
                </a:lnTo>
                <a:lnTo>
                  <a:pt x="1167" y="144"/>
                </a:lnTo>
                <a:lnTo>
                  <a:pt x="1217" y="144"/>
                </a:lnTo>
                <a:lnTo>
                  <a:pt x="1217" y="119"/>
                </a:lnTo>
                <a:lnTo>
                  <a:pt x="1139" y="119"/>
                </a:lnTo>
                <a:lnTo>
                  <a:pt x="1139" y="228"/>
                </a:lnTo>
                <a:close/>
                <a:moveTo>
                  <a:pt x="1014" y="175"/>
                </a:moveTo>
                <a:lnTo>
                  <a:pt x="1014" y="175"/>
                </a:lnTo>
                <a:lnTo>
                  <a:pt x="1016" y="162"/>
                </a:lnTo>
                <a:lnTo>
                  <a:pt x="1019" y="152"/>
                </a:lnTo>
                <a:lnTo>
                  <a:pt x="1024" y="141"/>
                </a:lnTo>
                <a:lnTo>
                  <a:pt x="1030" y="133"/>
                </a:lnTo>
                <a:lnTo>
                  <a:pt x="1038" y="126"/>
                </a:lnTo>
                <a:lnTo>
                  <a:pt x="1047" y="121"/>
                </a:lnTo>
                <a:lnTo>
                  <a:pt x="1056" y="118"/>
                </a:lnTo>
                <a:lnTo>
                  <a:pt x="1068" y="116"/>
                </a:lnTo>
                <a:lnTo>
                  <a:pt x="1068" y="116"/>
                </a:lnTo>
                <a:lnTo>
                  <a:pt x="1077" y="118"/>
                </a:lnTo>
                <a:lnTo>
                  <a:pt x="1085" y="119"/>
                </a:lnTo>
                <a:lnTo>
                  <a:pt x="1093" y="122"/>
                </a:lnTo>
                <a:lnTo>
                  <a:pt x="1099" y="126"/>
                </a:lnTo>
                <a:lnTo>
                  <a:pt x="1105" y="132"/>
                </a:lnTo>
                <a:lnTo>
                  <a:pt x="1110" y="138"/>
                </a:lnTo>
                <a:lnTo>
                  <a:pt x="1114" y="145"/>
                </a:lnTo>
                <a:lnTo>
                  <a:pt x="1116" y="155"/>
                </a:lnTo>
                <a:lnTo>
                  <a:pt x="1087" y="155"/>
                </a:lnTo>
                <a:lnTo>
                  <a:pt x="1087" y="155"/>
                </a:lnTo>
                <a:lnTo>
                  <a:pt x="1084" y="147"/>
                </a:lnTo>
                <a:lnTo>
                  <a:pt x="1081" y="144"/>
                </a:lnTo>
                <a:lnTo>
                  <a:pt x="1074" y="141"/>
                </a:lnTo>
                <a:lnTo>
                  <a:pt x="1068" y="141"/>
                </a:lnTo>
                <a:lnTo>
                  <a:pt x="1068" y="141"/>
                </a:lnTo>
                <a:lnTo>
                  <a:pt x="1064" y="141"/>
                </a:lnTo>
                <a:lnTo>
                  <a:pt x="1057" y="144"/>
                </a:lnTo>
                <a:lnTo>
                  <a:pt x="1054" y="147"/>
                </a:lnTo>
                <a:lnTo>
                  <a:pt x="1050" y="150"/>
                </a:lnTo>
                <a:lnTo>
                  <a:pt x="1048" y="155"/>
                </a:lnTo>
                <a:lnTo>
                  <a:pt x="1045" y="161"/>
                </a:lnTo>
                <a:lnTo>
                  <a:pt x="1044" y="175"/>
                </a:lnTo>
                <a:lnTo>
                  <a:pt x="1044" y="175"/>
                </a:lnTo>
                <a:lnTo>
                  <a:pt x="1045" y="188"/>
                </a:lnTo>
                <a:lnTo>
                  <a:pt x="1048" y="193"/>
                </a:lnTo>
                <a:lnTo>
                  <a:pt x="1051" y="199"/>
                </a:lnTo>
                <a:lnTo>
                  <a:pt x="1054" y="202"/>
                </a:lnTo>
                <a:lnTo>
                  <a:pt x="1059" y="205"/>
                </a:lnTo>
                <a:lnTo>
                  <a:pt x="1064" y="208"/>
                </a:lnTo>
                <a:lnTo>
                  <a:pt x="1070" y="208"/>
                </a:lnTo>
                <a:lnTo>
                  <a:pt x="1070" y="208"/>
                </a:lnTo>
                <a:lnTo>
                  <a:pt x="1081" y="207"/>
                </a:lnTo>
                <a:lnTo>
                  <a:pt x="1088" y="204"/>
                </a:lnTo>
                <a:lnTo>
                  <a:pt x="1088" y="188"/>
                </a:lnTo>
                <a:lnTo>
                  <a:pt x="1070" y="188"/>
                </a:lnTo>
                <a:lnTo>
                  <a:pt x="1070" y="168"/>
                </a:lnTo>
                <a:lnTo>
                  <a:pt x="1116" y="168"/>
                </a:lnTo>
                <a:lnTo>
                  <a:pt x="1116" y="216"/>
                </a:lnTo>
                <a:lnTo>
                  <a:pt x="1116" y="216"/>
                </a:lnTo>
                <a:lnTo>
                  <a:pt x="1105" y="223"/>
                </a:lnTo>
                <a:lnTo>
                  <a:pt x="1094" y="228"/>
                </a:lnTo>
                <a:lnTo>
                  <a:pt x="1082" y="231"/>
                </a:lnTo>
                <a:lnTo>
                  <a:pt x="1073" y="233"/>
                </a:lnTo>
                <a:lnTo>
                  <a:pt x="1073" y="233"/>
                </a:lnTo>
                <a:lnTo>
                  <a:pt x="1059" y="231"/>
                </a:lnTo>
                <a:lnTo>
                  <a:pt x="1048" y="228"/>
                </a:lnTo>
                <a:lnTo>
                  <a:pt x="1038" y="223"/>
                </a:lnTo>
                <a:lnTo>
                  <a:pt x="1030" y="217"/>
                </a:lnTo>
                <a:lnTo>
                  <a:pt x="1024" y="208"/>
                </a:lnTo>
                <a:lnTo>
                  <a:pt x="1019" y="199"/>
                </a:lnTo>
                <a:lnTo>
                  <a:pt x="1016" y="187"/>
                </a:lnTo>
                <a:lnTo>
                  <a:pt x="1014" y="175"/>
                </a:lnTo>
                <a:lnTo>
                  <a:pt x="1014" y="175"/>
                </a:lnTo>
                <a:close/>
                <a:moveTo>
                  <a:pt x="939" y="190"/>
                </a:moveTo>
                <a:lnTo>
                  <a:pt x="953" y="148"/>
                </a:lnTo>
                <a:lnTo>
                  <a:pt x="967" y="190"/>
                </a:lnTo>
                <a:lnTo>
                  <a:pt x="939" y="190"/>
                </a:lnTo>
                <a:close/>
                <a:moveTo>
                  <a:pt x="896" y="228"/>
                </a:moveTo>
                <a:lnTo>
                  <a:pt x="927" y="228"/>
                </a:lnTo>
                <a:lnTo>
                  <a:pt x="931" y="211"/>
                </a:lnTo>
                <a:lnTo>
                  <a:pt x="974" y="211"/>
                </a:lnTo>
                <a:lnTo>
                  <a:pt x="981" y="228"/>
                </a:lnTo>
                <a:lnTo>
                  <a:pt x="1010" y="228"/>
                </a:lnTo>
                <a:lnTo>
                  <a:pt x="968" y="119"/>
                </a:lnTo>
                <a:lnTo>
                  <a:pt x="938" y="119"/>
                </a:lnTo>
                <a:lnTo>
                  <a:pt x="896" y="228"/>
                </a:lnTo>
                <a:close/>
                <a:moveTo>
                  <a:pt x="789" y="228"/>
                </a:moveTo>
                <a:lnTo>
                  <a:pt x="815" y="228"/>
                </a:lnTo>
                <a:lnTo>
                  <a:pt x="815" y="164"/>
                </a:lnTo>
                <a:lnTo>
                  <a:pt x="853" y="228"/>
                </a:lnTo>
                <a:lnTo>
                  <a:pt x="884" y="228"/>
                </a:lnTo>
                <a:lnTo>
                  <a:pt x="884" y="119"/>
                </a:lnTo>
                <a:lnTo>
                  <a:pt x="856" y="119"/>
                </a:lnTo>
                <a:lnTo>
                  <a:pt x="856" y="184"/>
                </a:lnTo>
                <a:lnTo>
                  <a:pt x="818" y="119"/>
                </a:lnTo>
                <a:lnTo>
                  <a:pt x="789" y="119"/>
                </a:lnTo>
                <a:lnTo>
                  <a:pt x="789" y="228"/>
                </a:lnTo>
                <a:close/>
                <a:moveTo>
                  <a:pt x="666" y="185"/>
                </a:moveTo>
                <a:lnTo>
                  <a:pt x="666" y="171"/>
                </a:lnTo>
                <a:lnTo>
                  <a:pt x="709" y="171"/>
                </a:lnTo>
                <a:lnTo>
                  <a:pt x="709" y="127"/>
                </a:lnTo>
                <a:lnTo>
                  <a:pt x="725" y="127"/>
                </a:lnTo>
                <a:lnTo>
                  <a:pt x="725" y="171"/>
                </a:lnTo>
                <a:lnTo>
                  <a:pt x="769" y="171"/>
                </a:lnTo>
                <a:lnTo>
                  <a:pt x="769" y="185"/>
                </a:lnTo>
                <a:lnTo>
                  <a:pt x="725" y="185"/>
                </a:lnTo>
                <a:lnTo>
                  <a:pt x="725" y="228"/>
                </a:lnTo>
                <a:lnTo>
                  <a:pt x="709" y="228"/>
                </a:lnTo>
                <a:lnTo>
                  <a:pt x="709" y="185"/>
                </a:lnTo>
                <a:lnTo>
                  <a:pt x="666" y="185"/>
                </a:lnTo>
                <a:close/>
                <a:moveTo>
                  <a:pt x="572" y="228"/>
                </a:moveTo>
                <a:lnTo>
                  <a:pt x="653" y="228"/>
                </a:lnTo>
                <a:lnTo>
                  <a:pt x="653" y="204"/>
                </a:lnTo>
                <a:lnTo>
                  <a:pt x="599" y="204"/>
                </a:lnTo>
                <a:lnTo>
                  <a:pt x="599" y="185"/>
                </a:lnTo>
                <a:lnTo>
                  <a:pt x="644" y="185"/>
                </a:lnTo>
                <a:lnTo>
                  <a:pt x="644" y="162"/>
                </a:lnTo>
                <a:lnTo>
                  <a:pt x="599" y="162"/>
                </a:lnTo>
                <a:lnTo>
                  <a:pt x="599" y="144"/>
                </a:lnTo>
                <a:lnTo>
                  <a:pt x="650" y="144"/>
                </a:lnTo>
                <a:lnTo>
                  <a:pt x="650" y="119"/>
                </a:lnTo>
                <a:lnTo>
                  <a:pt x="572" y="119"/>
                </a:lnTo>
                <a:lnTo>
                  <a:pt x="572" y="228"/>
                </a:lnTo>
                <a:close/>
                <a:moveTo>
                  <a:pt x="450" y="228"/>
                </a:moveTo>
                <a:lnTo>
                  <a:pt x="478" y="228"/>
                </a:lnTo>
                <a:lnTo>
                  <a:pt x="478" y="164"/>
                </a:lnTo>
                <a:lnTo>
                  <a:pt x="516" y="228"/>
                </a:lnTo>
                <a:lnTo>
                  <a:pt x="546" y="228"/>
                </a:lnTo>
                <a:lnTo>
                  <a:pt x="546" y="119"/>
                </a:lnTo>
                <a:lnTo>
                  <a:pt x="520" y="119"/>
                </a:lnTo>
                <a:lnTo>
                  <a:pt x="520" y="184"/>
                </a:lnTo>
                <a:lnTo>
                  <a:pt x="480" y="119"/>
                </a:lnTo>
                <a:lnTo>
                  <a:pt x="450" y="119"/>
                </a:lnTo>
                <a:lnTo>
                  <a:pt x="450" y="228"/>
                </a:lnTo>
                <a:close/>
                <a:moveTo>
                  <a:pt x="329" y="228"/>
                </a:moveTo>
                <a:lnTo>
                  <a:pt x="358" y="228"/>
                </a:lnTo>
                <a:lnTo>
                  <a:pt x="358" y="187"/>
                </a:lnTo>
                <a:lnTo>
                  <a:pt x="397" y="187"/>
                </a:lnTo>
                <a:lnTo>
                  <a:pt x="397" y="228"/>
                </a:lnTo>
                <a:lnTo>
                  <a:pt x="426" y="228"/>
                </a:lnTo>
                <a:lnTo>
                  <a:pt x="426" y="119"/>
                </a:lnTo>
                <a:lnTo>
                  <a:pt x="397" y="119"/>
                </a:lnTo>
                <a:lnTo>
                  <a:pt x="397" y="161"/>
                </a:lnTo>
                <a:lnTo>
                  <a:pt x="358" y="161"/>
                </a:lnTo>
                <a:lnTo>
                  <a:pt x="358" y="119"/>
                </a:lnTo>
                <a:lnTo>
                  <a:pt x="329" y="119"/>
                </a:lnTo>
                <a:lnTo>
                  <a:pt x="329" y="228"/>
                </a:lnTo>
                <a:close/>
                <a:moveTo>
                  <a:pt x="226" y="228"/>
                </a:moveTo>
                <a:lnTo>
                  <a:pt x="307" y="228"/>
                </a:lnTo>
                <a:lnTo>
                  <a:pt x="307" y="204"/>
                </a:lnTo>
                <a:lnTo>
                  <a:pt x="254" y="204"/>
                </a:lnTo>
                <a:lnTo>
                  <a:pt x="254" y="185"/>
                </a:lnTo>
                <a:lnTo>
                  <a:pt x="298" y="185"/>
                </a:lnTo>
                <a:lnTo>
                  <a:pt x="298" y="162"/>
                </a:lnTo>
                <a:lnTo>
                  <a:pt x="254" y="162"/>
                </a:lnTo>
                <a:lnTo>
                  <a:pt x="254" y="144"/>
                </a:lnTo>
                <a:lnTo>
                  <a:pt x="304" y="144"/>
                </a:lnTo>
                <a:lnTo>
                  <a:pt x="304" y="119"/>
                </a:lnTo>
                <a:lnTo>
                  <a:pt x="226" y="119"/>
                </a:lnTo>
                <a:lnTo>
                  <a:pt x="226" y="228"/>
                </a:lnTo>
                <a:close/>
                <a:moveTo>
                  <a:pt x="108" y="184"/>
                </a:moveTo>
                <a:lnTo>
                  <a:pt x="108" y="184"/>
                </a:lnTo>
                <a:lnTo>
                  <a:pt x="108" y="196"/>
                </a:lnTo>
                <a:lnTo>
                  <a:pt x="111" y="207"/>
                </a:lnTo>
                <a:lnTo>
                  <a:pt x="115" y="214"/>
                </a:lnTo>
                <a:lnTo>
                  <a:pt x="121" y="220"/>
                </a:lnTo>
                <a:lnTo>
                  <a:pt x="129" y="227"/>
                </a:lnTo>
                <a:lnTo>
                  <a:pt x="137" y="230"/>
                </a:lnTo>
                <a:lnTo>
                  <a:pt x="144" y="231"/>
                </a:lnTo>
                <a:lnTo>
                  <a:pt x="155" y="233"/>
                </a:lnTo>
                <a:lnTo>
                  <a:pt x="155" y="233"/>
                </a:lnTo>
                <a:lnTo>
                  <a:pt x="164" y="231"/>
                </a:lnTo>
                <a:lnTo>
                  <a:pt x="172" y="230"/>
                </a:lnTo>
                <a:lnTo>
                  <a:pt x="181" y="227"/>
                </a:lnTo>
                <a:lnTo>
                  <a:pt x="188" y="220"/>
                </a:lnTo>
                <a:lnTo>
                  <a:pt x="194" y="214"/>
                </a:lnTo>
                <a:lnTo>
                  <a:pt x="198" y="207"/>
                </a:lnTo>
                <a:lnTo>
                  <a:pt x="201" y="196"/>
                </a:lnTo>
                <a:lnTo>
                  <a:pt x="201" y="184"/>
                </a:lnTo>
                <a:lnTo>
                  <a:pt x="201" y="119"/>
                </a:lnTo>
                <a:lnTo>
                  <a:pt x="172" y="119"/>
                </a:lnTo>
                <a:lnTo>
                  <a:pt x="172" y="188"/>
                </a:lnTo>
                <a:lnTo>
                  <a:pt x="172" y="188"/>
                </a:lnTo>
                <a:lnTo>
                  <a:pt x="171" y="196"/>
                </a:lnTo>
                <a:lnTo>
                  <a:pt x="168" y="202"/>
                </a:lnTo>
                <a:lnTo>
                  <a:pt x="163" y="207"/>
                </a:lnTo>
                <a:lnTo>
                  <a:pt x="155" y="207"/>
                </a:lnTo>
                <a:lnTo>
                  <a:pt x="155" y="207"/>
                </a:lnTo>
                <a:lnTo>
                  <a:pt x="146" y="207"/>
                </a:lnTo>
                <a:lnTo>
                  <a:pt x="141" y="202"/>
                </a:lnTo>
                <a:lnTo>
                  <a:pt x="137" y="196"/>
                </a:lnTo>
                <a:lnTo>
                  <a:pt x="137" y="188"/>
                </a:lnTo>
                <a:lnTo>
                  <a:pt x="137" y="119"/>
                </a:lnTo>
                <a:lnTo>
                  <a:pt x="108" y="119"/>
                </a:lnTo>
                <a:lnTo>
                  <a:pt x="108" y="184"/>
                </a:lnTo>
                <a:close/>
                <a:moveTo>
                  <a:pt x="0" y="228"/>
                </a:moveTo>
                <a:lnTo>
                  <a:pt x="29" y="228"/>
                </a:lnTo>
                <a:lnTo>
                  <a:pt x="29" y="197"/>
                </a:lnTo>
                <a:lnTo>
                  <a:pt x="38" y="185"/>
                </a:lnTo>
                <a:lnTo>
                  <a:pt x="63" y="228"/>
                </a:lnTo>
                <a:lnTo>
                  <a:pt x="97" y="228"/>
                </a:lnTo>
                <a:lnTo>
                  <a:pt x="58" y="164"/>
                </a:lnTo>
                <a:lnTo>
                  <a:pt x="92" y="119"/>
                </a:lnTo>
                <a:lnTo>
                  <a:pt x="58" y="119"/>
                </a:lnTo>
                <a:lnTo>
                  <a:pt x="29" y="159"/>
                </a:lnTo>
                <a:lnTo>
                  <a:pt x="29" y="119"/>
                </a:lnTo>
                <a:lnTo>
                  <a:pt x="0" y="119"/>
                </a:lnTo>
                <a:lnTo>
                  <a:pt x="0" y="228"/>
                </a:lnTo>
                <a:close/>
              </a:path>
            </a:pathLst>
          </a:custGeom>
          <a:solidFill>
            <a:srgbClr val="0033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040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_grey_background_no_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9357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block_chart_ar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lowchart: Manual Input 9"/>
          <p:cNvSpPr/>
          <p:nvPr userDrawn="1"/>
        </p:nvSpPr>
        <p:spPr>
          <a:xfrm>
            <a:off x="9503112" y="2519703"/>
            <a:ext cx="2016000" cy="3263967"/>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noProof="0" dirty="0">
              <a:solidFill>
                <a:prstClr val="white"/>
              </a:solidFill>
            </a:endParaRPr>
          </a:p>
        </p:txBody>
      </p:sp>
      <p:sp>
        <p:nvSpPr>
          <p:cNvPr id="11" name="Flowchart: Manual Input 10"/>
          <p:cNvSpPr/>
          <p:nvPr userDrawn="1"/>
        </p:nvSpPr>
        <p:spPr>
          <a:xfrm>
            <a:off x="7364321" y="3189763"/>
            <a:ext cx="2016000" cy="2593908"/>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noProof="0" dirty="0">
              <a:solidFill>
                <a:prstClr val="white"/>
              </a:solidFill>
            </a:endParaRPr>
          </a:p>
        </p:txBody>
      </p:sp>
      <p:sp>
        <p:nvSpPr>
          <p:cNvPr id="12" name="Flowchart: Manual Input 11"/>
          <p:cNvSpPr/>
          <p:nvPr userDrawn="1"/>
        </p:nvSpPr>
        <p:spPr>
          <a:xfrm>
            <a:off x="5225529" y="3742656"/>
            <a:ext cx="2016000" cy="2041015"/>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noProof="0" dirty="0">
              <a:solidFill>
                <a:prstClr val="white"/>
              </a:solidFill>
            </a:endParaRPr>
          </a:p>
        </p:txBody>
      </p:sp>
      <p:sp>
        <p:nvSpPr>
          <p:cNvPr id="13" name="Flowchart: Manual Input 12"/>
          <p:cNvSpPr/>
          <p:nvPr userDrawn="1"/>
        </p:nvSpPr>
        <p:spPr>
          <a:xfrm>
            <a:off x="3086737" y="4157079"/>
            <a:ext cx="2016000" cy="1613378"/>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noProof="0" dirty="0">
              <a:solidFill>
                <a:prstClr val="white"/>
              </a:solidFill>
            </a:endParaRPr>
          </a:p>
        </p:txBody>
      </p:sp>
      <p:sp>
        <p:nvSpPr>
          <p:cNvPr id="14" name="Flowchart: Manual Input 13"/>
          <p:cNvSpPr/>
          <p:nvPr userDrawn="1"/>
        </p:nvSpPr>
        <p:spPr>
          <a:xfrm>
            <a:off x="947945" y="4518658"/>
            <a:ext cx="2016000" cy="1265013"/>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noProof="0" dirty="0">
              <a:solidFill>
                <a:prstClr val="white"/>
              </a:solidFill>
            </a:endParaRPr>
          </a:p>
        </p:txBody>
      </p:sp>
      <p:sp>
        <p:nvSpPr>
          <p:cNvPr id="16" name="Freeform 15"/>
          <p:cNvSpPr/>
          <p:nvPr userDrawn="1"/>
        </p:nvSpPr>
        <p:spPr>
          <a:xfrm>
            <a:off x="956928" y="2264730"/>
            <a:ext cx="10526232" cy="2349796"/>
          </a:xfrm>
          <a:custGeom>
            <a:avLst/>
            <a:gdLst>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97172 h 2349796"/>
              <a:gd name="connsiteX4" fmla="*/ 8389088 w 10526232"/>
              <a:gd name="connsiteY4" fmla="*/ 712382 h 2349796"/>
              <a:gd name="connsiteX5" fmla="*/ 10526232 w 10526232"/>
              <a:gd name="connsiteY5" fmla="*/ 0 h 2349796"/>
              <a:gd name="connsiteX6" fmla="*/ 10526232 w 10526232"/>
              <a:gd name="connsiteY6" fmla="*/ 0 h 2349796"/>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75907 h 2349796"/>
              <a:gd name="connsiteX4" fmla="*/ 8389088 w 10526232"/>
              <a:gd name="connsiteY4" fmla="*/ 712382 h 2349796"/>
              <a:gd name="connsiteX5" fmla="*/ 10526232 w 10526232"/>
              <a:gd name="connsiteY5" fmla="*/ 0 h 2349796"/>
              <a:gd name="connsiteX6" fmla="*/ 10526232 w 10526232"/>
              <a:gd name="connsiteY6" fmla="*/ 0 h 2349796"/>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75907 h 2349796"/>
              <a:gd name="connsiteX4" fmla="*/ 8389088 w 10526232"/>
              <a:gd name="connsiteY4" fmla="*/ 712382 h 2349796"/>
              <a:gd name="connsiteX5" fmla="*/ 10526232 w 10526232"/>
              <a:gd name="connsiteY5" fmla="*/ 0 h 2349796"/>
              <a:gd name="connsiteX6" fmla="*/ 10526232 w 10526232"/>
              <a:gd name="connsiteY6" fmla="*/ 0 h 234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6232" h="2349796">
                <a:moveTo>
                  <a:pt x="0" y="2349796"/>
                </a:moveTo>
                <a:lnTo>
                  <a:pt x="2041451" y="2052084"/>
                </a:lnTo>
                <a:cubicBezTo>
                  <a:pt x="2727251" y="1943986"/>
                  <a:pt x="3409507" y="1830573"/>
                  <a:pt x="4114800" y="1701210"/>
                </a:cubicBezTo>
                <a:cubicBezTo>
                  <a:pt x="4820093" y="1571847"/>
                  <a:pt x="5486400" y="1440712"/>
                  <a:pt x="6273209" y="1275907"/>
                </a:cubicBezTo>
                <a:cubicBezTo>
                  <a:pt x="7060018" y="1111102"/>
                  <a:pt x="7680251" y="925033"/>
                  <a:pt x="8389088" y="712382"/>
                </a:cubicBezTo>
                <a:cubicBezTo>
                  <a:pt x="9097925" y="499731"/>
                  <a:pt x="10526232" y="0"/>
                  <a:pt x="10526232" y="0"/>
                </a:cubicBezTo>
                <a:lnTo>
                  <a:pt x="10526232" y="0"/>
                </a:ln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
          <p:cNvSpPr>
            <a:spLocks noGrp="1"/>
          </p:cNvSpPr>
          <p:nvPr>
            <p:ph type="body" sz="quarter" idx="14" hasCustomPrompt="1"/>
          </p:nvPr>
        </p:nvSpPr>
        <p:spPr>
          <a:xfrm rot="20889302">
            <a:off x="2727787" y="3410398"/>
            <a:ext cx="5872711" cy="407832"/>
          </a:xfrm>
          <a:prstGeom prst="rect">
            <a:avLst/>
          </a:prstGeom>
        </p:spPr>
        <p:txBody>
          <a:bodyPr lIns="0"/>
          <a:lstStyle>
            <a:lvl1pPr marL="0" indent="0" algn="ctr">
              <a:lnSpc>
                <a:spcPct val="100000"/>
              </a:lnSpc>
              <a:spcBef>
                <a:spcPts val="0"/>
              </a:spcBef>
              <a:buNone/>
              <a:defRPr sz="1400" b="1"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Upward slope text 14pt</a:t>
            </a:r>
            <a:endParaRPr lang="en-GB" noProof="0" dirty="0"/>
          </a:p>
        </p:txBody>
      </p:sp>
      <p:sp>
        <p:nvSpPr>
          <p:cNvPr id="18" name="Text Placeholder 2"/>
          <p:cNvSpPr>
            <a:spLocks noGrp="1"/>
          </p:cNvSpPr>
          <p:nvPr>
            <p:ph type="body" sz="quarter" idx="15" hasCustomPrompt="1"/>
          </p:nvPr>
        </p:nvSpPr>
        <p:spPr>
          <a:xfrm>
            <a:off x="956928" y="5892862"/>
            <a:ext cx="10562184" cy="407832"/>
          </a:xfrm>
          <a:prstGeom prst="rect">
            <a:avLst/>
          </a:prstGeom>
        </p:spPr>
        <p:txBody>
          <a:bodyPr lIns="0"/>
          <a:lstStyle>
            <a:lvl1pPr marL="0" indent="0" algn="ctr">
              <a:lnSpc>
                <a:spcPct val="100000"/>
              </a:lnSpc>
              <a:spcBef>
                <a:spcPts val="0"/>
              </a:spcBef>
              <a:buNone/>
              <a:defRPr sz="1400" b="1"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19" name="Text Placeholder 2"/>
          <p:cNvSpPr>
            <a:spLocks noGrp="1"/>
          </p:cNvSpPr>
          <p:nvPr>
            <p:ph type="body" sz="quarter" idx="16" hasCustomPrompt="1"/>
          </p:nvPr>
        </p:nvSpPr>
        <p:spPr>
          <a:xfrm rot="16200000">
            <a:off x="180080" y="4984116"/>
            <a:ext cx="1191279" cy="407832"/>
          </a:xfrm>
          <a:prstGeom prst="rect">
            <a:avLst/>
          </a:prstGeom>
        </p:spPr>
        <p:txBody>
          <a:bodyPr lIns="0"/>
          <a:lstStyle>
            <a:lvl1pPr marL="0" indent="0" algn="l">
              <a:lnSpc>
                <a:spcPct val="100000"/>
              </a:lnSpc>
              <a:spcBef>
                <a:spcPts val="0"/>
              </a:spcBef>
              <a:buNone/>
              <a:defRPr sz="1400" b="1"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0" name="Text Placeholder 2"/>
          <p:cNvSpPr>
            <a:spLocks noGrp="1"/>
          </p:cNvSpPr>
          <p:nvPr>
            <p:ph type="body" sz="quarter" idx="17" hasCustomPrompt="1"/>
          </p:nvPr>
        </p:nvSpPr>
        <p:spPr>
          <a:xfrm>
            <a:off x="947946" y="4779174"/>
            <a:ext cx="2016000" cy="991284"/>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1" name="Text Placeholder 2"/>
          <p:cNvSpPr>
            <a:spLocks noGrp="1"/>
          </p:cNvSpPr>
          <p:nvPr>
            <p:ph type="body" sz="quarter" idx="18" hasCustomPrompt="1"/>
          </p:nvPr>
        </p:nvSpPr>
        <p:spPr>
          <a:xfrm>
            <a:off x="3086736" y="4518659"/>
            <a:ext cx="2016000" cy="1251799"/>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2" name="Text Placeholder 2"/>
          <p:cNvSpPr>
            <a:spLocks noGrp="1"/>
          </p:cNvSpPr>
          <p:nvPr>
            <p:ph type="body" sz="quarter" idx="19" hasCustomPrompt="1"/>
          </p:nvPr>
        </p:nvSpPr>
        <p:spPr>
          <a:xfrm>
            <a:off x="5229437" y="4157080"/>
            <a:ext cx="2016000" cy="1613378"/>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3" name="Text Placeholder 2"/>
          <p:cNvSpPr>
            <a:spLocks noGrp="1"/>
          </p:cNvSpPr>
          <p:nvPr>
            <p:ph type="body" sz="quarter" idx="20" hasCustomPrompt="1"/>
          </p:nvPr>
        </p:nvSpPr>
        <p:spPr>
          <a:xfrm>
            <a:off x="7368229" y="3742656"/>
            <a:ext cx="2016000" cy="2027802"/>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6" name="Text Placeholder 2"/>
          <p:cNvSpPr>
            <a:spLocks noGrp="1"/>
          </p:cNvSpPr>
          <p:nvPr>
            <p:ph type="body" sz="quarter" idx="21" hasCustomPrompt="1"/>
          </p:nvPr>
        </p:nvSpPr>
        <p:spPr>
          <a:xfrm>
            <a:off x="9498466" y="3189763"/>
            <a:ext cx="2016000" cy="2580695"/>
          </a:xfrm>
          <a:prstGeom prst="rect">
            <a:avLst/>
          </a:prstGeom>
          <a:ln>
            <a:noFill/>
          </a:ln>
        </p:spPr>
        <p:txBody>
          <a:bodyPr lIns="108000" rIns="108000"/>
          <a:lstStyle>
            <a:lvl1pPr marL="0" indent="0" algn="l">
              <a:lnSpc>
                <a:spcPct val="100000"/>
              </a:lnSpc>
              <a:spcBef>
                <a:spcPts val="0"/>
              </a:spcBef>
              <a:buNone/>
              <a:defRPr sz="1400" b="1" baseline="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Axis</a:t>
            </a:r>
            <a:endParaRPr lang="en-GB" noProof="0" dirty="0"/>
          </a:p>
        </p:txBody>
      </p:sp>
      <p:sp>
        <p:nvSpPr>
          <p:cNvPr id="24"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3181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able_grey_background_short_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10" name="Text Placeholder 2"/>
          <p:cNvSpPr>
            <a:spLocks noGrp="1"/>
          </p:cNvSpPr>
          <p:nvPr>
            <p:ph type="body" sz="quarter" idx="14" hasCustomPrompt="1"/>
          </p:nvPr>
        </p:nvSpPr>
        <p:spPr>
          <a:xfrm>
            <a:off x="550864" y="1989139"/>
            <a:ext cx="2773361" cy="4319588"/>
          </a:xfrm>
          <a:prstGeom prst="rect">
            <a:avLst/>
          </a:prstGeom>
        </p:spPr>
        <p:txBody>
          <a:bodyPr lIns="0"/>
          <a:lstStyle>
            <a:lvl1pPr marL="0" indent="0">
              <a:lnSpc>
                <a:spcPct val="100000"/>
              </a:lnSpc>
              <a:spcBef>
                <a:spcPts val="0"/>
              </a:spcBef>
              <a:buNone/>
              <a:defRPr sz="1800" b="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Chart title text 18pt</a:t>
            </a:r>
            <a:endParaRPr lang="en-GB" noProof="0" dirty="0"/>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39803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_white_background">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550864" y="1989140"/>
            <a:ext cx="8316912" cy="407832"/>
          </a:xfrm>
          <a:prstGeom prst="rect">
            <a:avLst/>
          </a:prstGeom>
        </p:spPr>
        <p:txBody>
          <a:bodyPr lIns="0"/>
          <a:lstStyle>
            <a:lvl1pPr marL="0" indent="0">
              <a:lnSpc>
                <a:spcPct val="100000"/>
              </a:lnSpc>
              <a:spcBef>
                <a:spcPts val="0"/>
              </a:spcBef>
              <a:buNone/>
              <a:defRPr sz="1800" b="1">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title text 18pt</a:t>
            </a:r>
            <a:endParaRPr lang="en-GB" noProof="0" dirty="0"/>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03115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_Right_white_background">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550864" y="1989139"/>
            <a:ext cx="2773362" cy="4321174"/>
          </a:xfrm>
          <a:prstGeom prst="rect">
            <a:avLst/>
          </a:prstGeom>
        </p:spPr>
        <p:txBody>
          <a:bodyPr lIns="0"/>
          <a:lstStyle>
            <a:lvl1pPr marL="0" indent="0">
              <a:lnSpc>
                <a:spcPct val="100000"/>
              </a:lnSpc>
              <a:spcBef>
                <a:spcPts val="0"/>
              </a:spcBef>
              <a:buNone/>
              <a:defRPr sz="18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body text 18pt</a:t>
            </a:r>
            <a:endParaRPr lang="en-GB" noProof="0" dirty="0"/>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77197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_right_grey_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C2B17B3-2816-E44E-9EBC-CB2786835C76}"/>
              </a:ext>
            </a:extLst>
          </p:cNvPr>
          <p:cNvSpPr/>
          <p:nvPr userDrawn="1"/>
        </p:nvSpPr>
        <p:spPr>
          <a:xfrm>
            <a:off x="4019024" y="0"/>
            <a:ext cx="8172976" cy="6858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6" name="Text Placeholder 3"/>
          <p:cNvSpPr>
            <a:spLocks noGrp="1"/>
          </p:cNvSpPr>
          <p:nvPr>
            <p:ph type="body" sz="quarter" idx="10" hasCustomPrompt="1"/>
          </p:nvPr>
        </p:nvSpPr>
        <p:spPr>
          <a:xfrm>
            <a:off x="553321" y="550779"/>
            <a:ext cx="2770905" cy="1438360"/>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a:t>
            </a:r>
            <a:endParaRPr lang="en-GB" noProof="0" dirty="0"/>
          </a:p>
        </p:txBody>
      </p:sp>
      <p:sp>
        <p:nvSpPr>
          <p:cNvPr id="7" name="Text Placeholder 2"/>
          <p:cNvSpPr>
            <a:spLocks noGrp="1"/>
          </p:cNvSpPr>
          <p:nvPr>
            <p:ph type="body" sz="quarter" idx="14" hasCustomPrompt="1"/>
          </p:nvPr>
        </p:nvSpPr>
        <p:spPr>
          <a:xfrm>
            <a:off x="550864" y="1989139"/>
            <a:ext cx="2773362" cy="4321174"/>
          </a:xfrm>
          <a:prstGeom prst="rect">
            <a:avLst/>
          </a:prstGeom>
        </p:spPr>
        <p:txBody>
          <a:bodyPr lIns="0"/>
          <a:lstStyle>
            <a:lvl1pPr marL="0" indent="0">
              <a:lnSpc>
                <a:spcPct val="100000"/>
              </a:lnSpc>
              <a:spcBef>
                <a:spcPts val="0"/>
              </a:spcBef>
              <a:buNone/>
              <a:defRPr sz="18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body text 18pt</a:t>
            </a:r>
            <a:endParaRPr lang="en-GB" noProof="0" dirty="0"/>
          </a:p>
        </p:txBody>
      </p:sp>
      <p:sp>
        <p:nvSpPr>
          <p:cNvPr id="9" name="Text Placeholder 2"/>
          <p:cNvSpPr>
            <a:spLocks noGrp="1"/>
          </p:cNvSpPr>
          <p:nvPr>
            <p:ph type="body" sz="quarter" idx="15" hasCustomPrompt="1"/>
          </p:nvPr>
        </p:nvSpPr>
        <p:spPr>
          <a:xfrm>
            <a:off x="4710225" y="1326384"/>
            <a:ext cx="5535490" cy="522080"/>
          </a:xfrm>
          <a:prstGeom prst="rect">
            <a:avLst/>
          </a:prstGeom>
        </p:spPr>
        <p:txBody>
          <a:bodyPr lIns="0"/>
          <a:lstStyle>
            <a:lvl1pPr marL="0" indent="0">
              <a:lnSpc>
                <a:spcPct val="100000"/>
              </a:lnSpc>
              <a:spcBef>
                <a:spcPts val="0"/>
              </a:spcBef>
              <a:buNone/>
              <a:defRPr sz="1800" b="1"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title 18pt</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987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_text_grey_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C2B17B3-2816-E44E-9EBC-CB2786835C76}"/>
              </a:ext>
            </a:extLst>
          </p:cNvPr>
          <p:cNvSpPr/>
          <p:nvPr userDrawn="1"/>
        </p:nvSpPr>
        <p:spPr>
          <a:xfrm>
            <a:off x="4019024" y="0"/>
            <a:ext cx="8172976" cy="6858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6" name="Text Placeholder 3"/>
          <p:cNvSpPr>
            <a:spLocks noGrp="1"/>
          </p:cNvSpPr>
          <p:nvPr>
            <p:ph type="body" sz="quarter" idx="10" hasCustomPrompt="1"/>
          </p:nvPr>
        </p:nvSpPr>
        <p:spPr>
          <a:xfrm>
            <a:off x="553321" y="550779"/>
            <a:ext cx="2770905" cy="1438360"/>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a:t>
            </a:r>
            <a:endParaRPr lang="en-GB" noProof="0" dirty="0"/>
          </a:p>
        </p:txBody>
      </p:sp>
      <p:sp>
        <p:nvSpPr>
          <p:cNvPr id="7" name="Text Placeholder 2"/>
          <p:cNvSpPr>
            <a:spLocks noGrp="1"/>
          </p:cNvSpPr>
          <p:nvPr>
            <p:ph type="body" sz="quarter" idx="14" hasCustomPrompt="1"/>
          </p:nvPr>
        </p:nvSpPr>
        <p:spPr>
          <a:xfrm>
            <a:off x="550864" y="1989139"/>
            <a:ext cx="2773362" cy="4321174"/>
          </a:xfrm>
          <a:prstGeom prst="rect">
            <a:avLst/>
          </a:prstGeom>
        </p:spPr>
        <p:txBody>
          <a:bodyPr lIns="0"/>
          <a:lstStyle>
            <a:lvl1pPr marL="0" indent="0">
              <a:lnSpc>
                <a:spcPct val="100000"/>
              </a:lnSpc>
              <a:spcBef>
                <a:spcPts val="0"/>
              </a:spcBef>
              <a:buNone/>
              <a:defRPr sz="18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Graphic body text 18pt</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03199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arrow_left_text+blue_BG_graph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81D6798-1D0C-5A45-BD8D-5A408649AEE2}"/>
              </a:ext>
            </a:extLst>
          </p:cNvPr>
          <p:cNvSpPr/>
          <p:nvPr userDrawn="1"/>
        </p:nvSpPr>
        <p:spPr>
          <a:xfrm>
            <a:off x="4019025" y="0"/>
            <a:ext cx="8172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4" name="Slide Number Placeholder 3"/>
          <p:cNvSpPr>
            <a:spLocks noGrp="1"/>
          </p:cNvSpPr>
          <p:nvPr>
            <p:ph type="sldNum" sz="quarter" idx="12"/>
          </p:nvPr>
        </p:nvSpPr>
        <p:spPr>
          <a:xfrm>
            <a:off x="9574315" y="6308727"/>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7" name="Text Placeholder 3"/>
          <p:cNvSpPr>
            <a:spLocks noGrp="1"/>
          </p:cNvSpPr>
          <p:nvPr>
            <p:ph type="body" sz="quarter" idx="10" hasCustomPrompt="1"/>
          </p:nvPr>
        </p:nvSpPr>
        <p:spPr>
          <a:xfrm>
            <a:off x="553321" y="550779"/>
            <a:ext cx="2770905" cy="1438360"/>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a:t>
            </a:r>
            <a:endParaRPr lang="en-GB" noProof="0" dirty="0"/>
          </a:p>
        </p:txBody>
      </p:sp>
      <p:sp>
        <p:nvSpPr>
          <p:cNvPr id="8" name="Text Placeholder 2"/>
          <p:cNvSpPr>
            <a:spLocks noGrp="1"/>
          </p:cNvSpPr>
          <p:nvPr>
            <p:ph type="body" sz="quarter" idx="14" hasCustomPrompt="1"/>
          </p:nvPr>
        </p:nvSpPr>
        <p:spPr>
          <a:xfrm>
            <a:off x="550864" y="1989139"/>
            <a:ext cx="2773362" cy="4321174"/>
          </a:xfrm>
          <a:prstGeom prst="rect">
            <a:avLst/>
          </a:prstGeom>
        </p:spPr>
        <p:txBody>
          <a:bodyPr lIns="0"/>
          <a:lstStyle>
            <a:lvl1pPr marL="0" indent="0">
              <a:lnSpc>
                <a:spcPct val="100000"/>
              </a:lnSpc>
              <a:spcBef>
                <a:spcPts val="0"/>
              </a:spcBef>
              <a:buNone/>
              <a:defRPr sz="1800" b="0" baseline="0">
                <a:solidFill>
                  <a:srgbClr val="000000"/>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Table body text 18pt</a:t>
            </a:r>
            <a:endParaRPr lang="en-GB" noProof="0" dirty="0"/>
          </a:p>
        </p:txBody>
      </p:sp>
      <p:sp>
        <p:nvSpPr>
          <p:cNvPr id="9" name="Freeform 5"/>
          <p:cNvSpPr>
            <a:spLocks noEditPoints="1"/>
          </p:cNvSpPr>
          <p:nvPr userDrawn="1"/>
        </p:nvSpPr>
        <p:spPr bwMode="auto">
          <a:xfrm>
            <a:off x="9721850" y="558800"/>
            <a:ext cx="1908000" cy="379413"/>
          </a:xfrm>
          <a:custGeom>
            <a:avLst/>
            <a:gdLst>
              <a:gd name="T0" fmla="*/ 1075 w 1196"/>
              <a:gd name="T1" fmla="*/ 70 h 239"/>
              <a:gd name="T2" fmla="*/ 1084 w 1196"/>
              <a:gd name="T3" fmla="*/ 90 h 239"/>
              <a:gd name="T4" fmla="*/ 1063 w 1196"/>
              <a:gd name="T5" fmla="*/ 82 h 239"/>
              <a:gd name="T6" fmla="*/ 1034 w 1196"/>
              <a:gd name="T7" fmla="*/ 232 h 239"/>
              <a:gd name="T8" fmla="*/ 1097 w 1196"/>
              <a:gd name="T9" fmla="*/ 237 h 239"/>
              <a:gd name="T10" fmla="*/ 1137 w 1196"/>
              <a:gd name="T11" fmla="*/ 195 h 239"/>
              <a:gd name="T12" fmla="*/ 1106 w 1196"/>
              <a:gd name="T13" fmla="*/ 134 h 239"/>
              <a:gd name="T14" fmla="*/ 1101 w 1196"/>
              <a:gd name="T15" fmla="*/ 90 h 239"/>
              <a:gd name="T16" fmla="*/ 1095 w 1196"/>
              <a:gd name="T17" fmla="*/ 63 h 239"/>
              <a:gd name="T18" fmla="*/ 1064 w 1196"/>
              <a:gd name="T19" fmla="*/ 58 h 239"/>
              <a:gd name="T20" fmla="*/ 1047 w 1196"/>
              <a:gd name="T21" fmla="*/ 82 h 239"/>
              <a:gd name="T22" fmla="*/ 1044 w 1196"/>
              <a:gd name="T23" fmla="*/ 118 h 239"/>
              <a:gd name="T24" fmla="*/ 1024 w 1196"/>
              <a:gd name="T25" fmla="*/ 203 h 239"/>
              <a:gd name="T26" fmla="*/ 960 w 1196"/>
              <a:gd name="T27" fmla="*/ 84 h 239"/>
              <a:gd name="T28" fmla="*/ 1008 w 1196"/>
              <a:gd name="T29" fmla="*/ 21 h 239"/>
              <a:gd name="T30" fmla="*/ 1076 w 1196"/>
              <a:gd name="T31" fmla="*/ 0 h 239"/>
              <a:gd name="T32" fmla="*/ 1152 w 1196"/>
              <a:gd name="T33" fmla="*/ 27 h 239"/>
              <a:gd name="T34" fmla="*/ 1194 w 1196"/>
              <a:gd name="T35" fmla="*/ 94 h 239"/>
              <a:gd name="T36" fmla="*/ 1188 w 1196"/>
              <a:gd name="T37" fmla="*/ 160 h 239"/>
              <a:gd name="T38" fmla="*/ 1156 w 1196"/>
              <a:gd name="T39" fmla="*/ 174 h 239"/>
              <a:gd name="T40" fmla="*/ 1174 w 1196"/>
              <a:gd name="T41" fmla="*/ 118 h 239"/>
              <a:gd name="T42" fmla="*/ 1157 w 1196"/>
              <a:gd name="T43" fmla="*/ 64 h 239"/>
              <a:gd name="T44" fmla="*/ 1104 w 1196"/>
              <a:gd name="T45" fmla="*/ 25 h 239"/>
              <a:gd name="T46" fmla="*/ 1046 w 1196"/>
              <a:gd name="T47" fmla="*/ 25 h 239"/>
              <a:gd name="T48" fmla="*/ 995 w 1196"/>
              <a:gd name="T49" fmla="*/ 64 h 239"/>
              <a:gd name="T50" fmla="*/ 978 w 1196"/>
              <a:gd name="T51" fmla="*/ 118 h 239"/>
              <a:gd name="T52" fmla="*/ 995 w 1196"/>
              <a:gd name="T53" fmla="*/ 174 h 239"/>
              <a:gd name="T54" fmla="*/ 963 w 1196"/>
              <a:gd name="T55" fmla="*/ 160 h 239"/>
              <a:gd name="T56" fmla="*/ 851 w 1196"/>
              <a:gd name="T57" fmla="*/ 82 h 239"/>
              <a:gd name="T58" fmla="*/ 836 w 1196"/>
              <a:gd name="T59" fmla="*/ 156 h 239"/>
              <a:gd name="T60" fmla="*/ 800 w 1196"/>
              <a:gd name="T61" fmla="*/ 99 h 239"/>
              <a:gd name="T62" fmla="*/ 697 w 1196"/>
              <a:gd name="T63" fmla="*/ 111 h 239"/>
              <a:gd name="T64" fmla="*/ 733 w 1196"/>
              <a:gd name="T65" fmla="*/ 80 h 239"/>
              <a:gd name="T66" fmla="*/ 761 w 1196"/>
              <a:gd name="T67" fmla="*/ 94 h 239"/>
              <a:gd name="T68" fmla="*/ 737 w 1196"/>
              <a:gd name="T69" fmla="*/ 96 h 239"/>
              <a:gd name="T70" fmla="*/ 719 w 1196"/>
              <a:gd name="T71" fmla="*/ 106 h 239"/>
              <a:gd name="T72" fmla="*/ 724 w 1196"/>
              <a:gd name="T73" fmla="*/ 138 h 239"/>
              <a:gd name="T74" fmla="*/ 747 w 1196"/>
              <a:gd name="T75" fmla="*/ 129 h 239"/>
              <a:gd name="T76" fmla="*/ 751 w 1196"/>
              <a:gd name="T77" fmla="*/ 156 h 239"/>
              <a:gd name="T78" fmla="*/ 707 w 1196"/>
              <a:gd name="T79" fmla="*/ 149 h 239"/>
              <a:gd name="T80" fmla="*/ 654 w 1196"/>
              <a:gd name="T81" fmla="*/ 102 h 239"/>
              <a:gd name="T82" fmla="*/ 673 w 1196"/>
              <a:gd name="T83" fmla="*/ 156 h 239"/>
              <a:gd name="T84" fmla="*/ 559 w 1196"/>
              <a:gd name="T85" fmla="*/ 112 h 239"/>
              <a:gd name="T86" fmla="*/ 541 w 1196"/>
              <a:gd name="T87" fmla="*/ 82 h 239"/>
              <a:gd name="T88" fmla="*/ 498 w 1196"/>
              <a:gd name="T89" fmla="*/ 117 h 239"/>
              <a:gd name="T90" fmla="*/ 457 w 1196"/>
              <a:gd name="T91" fmla="*/ 127 h 239"/>
              <a:gd name="T92" fmla="*/ 442 w 1196"/>
              <a:gd name="T93" fmla="*/ 111 h 239"/>
              <a:gd name="T94" fmla="*/ 309 w 1196"/>
              <a:gd name="T95" fmla="*/ 156 h 239"/>
              <a:gd name="T96" fmla="*/ 356 w 1196"/>
              <a:gd name="T97" fmla="*/ 126 h 239"/>
              <a:gd name="T98" fmla="*/ 272 w 1196"/>
              <a:gd name="T99" fmla="*/ 128 h 239"/>
              <a:gd name="T100" fmla="*/ 246 w 1196"/>
              <a:gd name="T101" fmla="*/ 82 h 239"/>
              <a:gd name="T102" fmla="*/ 174 w 1196"/>
              <a:gd name="T103" fmla="*/ 127 h 239"/>
              <a:gd name="T104" fmla="*/ 155 w 1196"/>
              <a:gd name="T105" fmla="*/ 82 h 239"/>
              <a:gd name="T106" fmla="*/ 83 w 1196"/>
              <a:gd name="T107" fmla="*/ 151 h 239"/>
              <a:gd name="T108" fmla="*/ 118 w 1196"/>
              <a:gd name="T109" fmla="*/ 157 h 239"/>
              <a:gd name="T110" fmla="*/ 138 w 1196"/>
              <a:gd name="T111" fmla="*/ 82 h 239"/>
              <a:gd name="T112" fmla="*/ 107 w 1196"/>
              <a:gd name="T113" fmla="*/ 142 h 239"/>
              <a:gd name="T114" fmla="*/ 74 w 1196"/>
              <a:gd name="T115" fmla="*/ 82 h 239"/>
              <a:gd name="T116" fmla="*/ 66 w 1196"/>
              <a:gd name="T117" fmla="*/ 156 h 239"/>
              <a:gd name="T118" fmla="*/ 0 w 1196"/>
              <a:gd name="T119"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239">
                <a:moveTo>
                  <a:pt x="1063" y="82"/>
                </a:moveTo>
                <a:lnTo>
                  <a:pt x="1063" y="82"/>
                </a:lnTo>
                <a:lnTo>
                  <a:pt x="1064" y="78"/>
                </a:lnTo>
                <a:lnTo>
                  <a:pt x="1066" y="73"/>
                </a:lnTo>
                <a:lnTo>
                  <a:pt x="1070" y="71"/>
                </a:lnTo>
                <a:lnTo>
                  <a:pt x="1075" y="70"/>
                </a:lnTo>
                <a:lnTo>
                  <a:pt x="1075" y="70"/>
                </a:lnTo>
                <a:lnTo>
                  <a:pt x="1080" y="71"/>
                </a:lnTo>
                <a:lnTo>
                  <a:pt x="1084" y="73"/>
                </a:lnTo>
                <a:lnTo>
                  <a:pt x="1086" y="78"/>
                </a:lnTo>
                <a:lnTo>
                  <a:pt x="1087" y="82"/>
                </a:lnTo>
                <a:lnTo>
                  <a:pt x="1087" y="82"/>
                </a:lnTo>
                <a:lnTo>
                  <a:pt x="1086" y="87"/>
                </a:lnTo>
                <a:lnTo>
                  <a:pt x="1084" y="90"/>
                </a:lnTo>
                <a:lnTo>
                  <a:pt x="1080" y="93"/>
                </a:lnTo>
                <a:lnTo>
                  <a:pt x="1075" y="94"/>
                </a:lnTo>
                <a:lnTo>
                  <a:pt x="1075" y="94"/>
                </a:lnTo>
                <a:lnTo>
                  <a:pt x="1070" y="93"/>
                </a:lnTo>
                <a:lnTo>
                  <a:pt x="1066" y="90"/>
                </a:lnTo>
                <a:lnTo>
                  <a:pt x="1064" y="87"/>
                </a:lnTo>
                <a:lnTo>
                  <a:pt x="1063" y="82"/>
                </a:lnTo>
                <a:lnTo>
                  <a:pt x="1063" y="82"/>
                </a:lnTo>
                <a:close/>
                <a:moveTo>
                  <a:pt x="998" y="211"/>
                </a:moveTo>
                <a:lnTo>
                  <a:pt x="998" y="211"/>
                </a:lnTo>
                <a:lnTo>
                  <a:pt x="1006" y="217"/>
                </a:lnTo>
                <a:lnTo>
                  <a:pt x="1015" y="222"/>
                </a:lnTo>
                <a:lnTo>
                  <a:pt x="1024" y="227"/>
                </a:lnTo>
                <a:lnTo>
                  <a:pt x="1034" y="232"/>
                </a:lnTo>
                <a:lnTo>
                  <a:pt x="1044" y="235"/>
                </a:lnTo>
                <a:lnTo>
                  <a:pt x="1054" y="237"/>
                </a:lnTo>
                <a:lnTo>
                  <a:pt x="1064" y="238"/>
                </a:lnTo>
                <a:lnTo>
                  <a:pt x="1076" y="239"/>
                </a:lnTo>
                <a:lnTo>
                  <a:pt x="1076" y="239"/>
                </a:lnTo>
                <a:lnTo>
                  <a:pt x="1086" y="238"/>
                </a:lnTo>
                <a:lnTo>
                  <a:pt x="1097" y="237"/>
                </a:lnTo>
                <a:lnTo>
                  <a:pt x="1106" y="235"/>
                </a:lnTo>
                <a:lnTo>
                  <a:pt x="1117" y="232"/>
                </a:lnTo>
                <a:lnTo>
                  <a:pt x="1126" y="227"/>
                </a:lnTo>
                <a:lnTo>
                  <a:pt x="1136" y="222"/>
                </a:lnTo>
                <a:lnTo>
                  <a:pt x="1144" y="217"/>
                </a:lnTo>
                <a:lnTo>
                  <a:pt x="1153" y="211"/>
                </a:lnTo>
                <a:lnTo>
                  <a:pt x="1137" y="195"/>
                </a:lnTo>
                <a:lnTo>
                  <a:pt x="1137" y="195"/>
                </a:lnTo>
                <a:lnTo>
                  <a:pt x="1126" y="203"/>
                </a:lnTo>
                <a:lnTo>
                  <a:pt x="1114" y="211"/>
                </a:lnTo>
                <a:lnTo>
                  <a:pt x="1100" y="216"/>
                </a:lnTo>
                <a:lnTo>
                  <a:pt x="1086" y="218"/>
                </a:lnTo>
                <a:lnTo>
                  <a:pt x="1086" y="134"/>
                </a:lnTo>
                <a:lnTo>
                  <a:pt x="1106" y="134"/>
                </a:lnTo>
                <a:lnTo>
                  <a:pt x="1106" y="118"/>
                </a:lnTo>
                <a:lnTo>
                  <a:pt x="1086" y="118"/>
                </a:lnTo>
                <a:lnTo>
                  <a:pt x="1086" y="106"/>
                </a:lnTo>
                <a:lnTo>
                  <a:pt x="1086" y="106"/>
                </a:lnTo>
                <a:lnTo>
                  <a:pt x="1093" y="103"/>
                </a:lnTo>
                <a:lnTo>
                  <a:pt x="1098" y="97"/>
                </a:lnTo>
                <a:lnTo>
                  <a:pt x="1101" y="90"/>
                </a:lnTo>
                <a:lnTo>
                  <a:pt x="1102" y="86"/>
                </a:lnTo>
                <a:lnTo>
                  <a:pt x="1103" y="82"/>
                </a:lnTo>
                <a:lnTo>
                  <a:pt x="1103" y="82"/>
                </a:lnTo>
                <a:lnTo>
                  <a:pt x="1102" y="77"/>
                </a:lnTo>
                <a:lnTo>
                  <a:pt x="1101" y="71"/>
                </a:lnTo>
                <a:lnTo>
                  <a:pt x="1098" y="67"/>
                </a:lnTo>
                <a:lnTo>
                  <a:pt x="1095" y="63"/>
                </a:lnTo>
                <a:lnTo>
                  <a:pt x="1091" y="60"/>
                </a:lnTo>
                <a:lnTo>
                  <a:pt x="1086" y="58"/>
                </a:lnTo>
                <a:lnTo>
                  <a:pt x="1081" y="56"/>
                </a:lnTo>
                <a:lnTo>
                  <a:pt x="1076" y="56"/>
                </a:lnTo>
                <a:lnTo>
                  <a:pt x="1076" y="56"/>
                </a:lnTo>
                <a:lnTo>
                  <a:pt x="1069" y="56"/>
                </a:lnTo>
                <a:lnTo>
                  <a:pt x="1064" y="58"/>
                </a:lnTo>
                <a:lnTo>
                  <a:pt x="1060" y="60"/>
                </a:lnTo>
                <a:lnTo>
                  <a:pt x="1056" y="63"/>
                </a:lnTo>
                <a:lnTo>
                  <a:pt x="1053" y="67"/>
                </a:lnTo>
                <a:lnTo>
                  <a:pt x="1049" y="71"/>
                </a:lnTo>
                <a:lnTo>
                  <a:pt x="1048" y="77"/>
                </a:lnTo>
                <a:lnTo>
                  <a:pt x="1047" y="82"/>
                </a:lnTo>
                <a:lnTo>
                  <a:pt x="1047" y="82"/>
                </a:lnTo>
                <a:lnTo>
                  <a:pt x="1048" y="86"/>
                </a:lnTo>
                <a:lnTo>
                  <a:pt x="1049" y="90"/>
                </a:lnTo>
                <a:lnTo>
                  <a:pt x="1053" y="97"/>
                </a:lnTo>
                <a:lnTo>
                  <a:pt x="1058" y="103"/>
                </a:lnTo>
                <a:lnTo>
                  <a:pt x="1064" y="106"/>
                </a:lnTo>
                <a:lnTo>
                  <a:pt x="1064" y="118"/>
                </a:lnTo>
                <a:lnTo>
                  <a:pt x="1044" y="118"/>
                </a:lnTo>
                <a:lnTo>
                  <a:pt x="1044" y="134"/>
                </a:lnTo>
                <a:lnTo>
                  <a:pt x="1064" y="134"/>
                </a:lnTo>
                <a:lnTo>
                  <a:pt x="1064" y="218"/>
                </a:lnTo>
                <a:lnTo>
                  <a:pt x="1064" y="218"/>
                </a:lnTo>
                <a:lnTo>
                  <a:pt x="1050" y="216"/>
                </a:lnTo>
                <a:lnTo>
                  <a:pt x="1037" y="211"/>
                </a:lnTo>
                <a:lnTo>
                  <a:pt x="1024" y="203"/>
                </a:lnTo>
                <a:lnTo>
                  <a:pt x="1014" y="195"/>
                </a:lnTo>
                <a:lnTo>
                  <a:pt x="998" y="211"/>
                </a:lnTo>
                <a:close/>
                <a:moveTo>
                  <a:pt x="954" y="118"/>
                </a:moveTo>
                <a:lnTo>
                  <a:pt x="954" y="118"/>
                </a:lnTo>
                <a:lnTo>
                  <a:pt x="956" y="107"/>
                </a:lnTo>
                <a:lnTo>
                  <a:pt x="958" y="94"/>
                </a:lnTo>
                <a:lnTo>
                  <a:pt x="960" y="84"/>
                </a:lnTo>
                <a:lnTo>
                  <a:pt x="964" y="72"/>
                </a:lnTo>
                <a:lnTo>
                  <a:pt x="969" y="62"/>
                </a:lnTo>
                <a:lnTo>
                  <a:pt x="976" y="52"/>
                </a:lnTo>
                <a:lnTo>
                  <a:pt x="982" y="43"/>
                </a:lnTo>
                <a:lnTo>
                  <a:pt x="990" y="35"/>
                </a:lnTo>
                <a:lnTo>
                  <a:pt x="999" y="27"/>
                </a:lnTo>
                <a:lnTo>
                  <a:pt x="1008" y="21"/>
                </a:lnTo>
                <a:lnTo>
                  <a:pt x="1018" y="15"/>
                </a:lnTo>
                <a:lnTo>
                  <a:pt x="1028" y="9"/>
                </a:lnTo>
                <a:lnTo>
                  <a:pt x="1040" y="5"/>
                </a:lnTo>
                <a:lnTo>
                  <a:pt x="1052" y="3"/>
                </a:lnTo>
                <a:lnTo>
                  <a:pt x="1063" y="1"/>
                </a:lnTo>
                <a:lnTo>
                  <a:pt x="1076" y="0"/>
                </a:lnTo>
                <a:lnTo>
                  <a:pt x="1076" y="0"/>
                </a:lnTo>
                <a:lnTo>
                  <a:pt x="1087" y="1"/>
                </a:lnTo>
                <a:lnTo>
                  <a:pt x="1100" y="3"/>
                </a:lnTo>
                <a:lnTo>
                  <a:pt x="1111" y="5"/>
                </a:lnTo>
                <a:lnTo>
                  <a:pt x="1122" y="9"/>
                </a:lnTo>
                <a:lnTo>
                  <a:pt x="1133" y="15"/>
                </a:lnTo>
                <a:lnTo>
                  <a:pt x="1142" y="21"/>
                </a:lnTo>
                <a:lnTo>
                  <a:pt x="1152" y="27"/>
                </a:lnTo>
                <a:lnTo>
                  <a:pt x="1160" y="35"/>
                </a:lnTo>
                <a:lnTo>
                  <a:pt x="1169" y="43"/>
                </a:lnTo>
                <a:lnTo>
                  <a:pt x="1175" y="52"/>
                </a:lnTo>
                <a:lnTo>
                  <a:pt x="1181" y="62"/>
                </a:lnTo>
                <a:lnTo>
                  <a:pt x="1187" y="72"/>
                </a:lnTo>
                <a:lnTo>
                  <a:pt x="1191" y="84"/>
                </a:lnTo>
                <a:lnTo>
                  <a:pt x="1194" y="94"/>
                </a:lnTo>
                <a:lnTo>
                  <a:pt x="1195" y="107"/>
                </a:lnTo>
                <a:lnTo>
                  <a:pt x="1196" y="118"/>
                </a:lnTo>
                <a:lnTo>
                  <a:pt x="1196" y="118"/>
                </a:lnTo>
                <a:lnTo>
                  <a:pt x="1195" y="130"/>
                </a:lnTo>
                <a:lnTo>
                  <a:pt x="1194" y="140"/>
                </a:lnTo>
                <a:lnTo>
                  <a:pt x="1192" y="151"/>
                </a:lnTo>
                <a:lnTo>
                  <a:pt x="1188" y="160"/>
                </a:lnTo>
                <a:lnTo>
                  <a:pt x="1184" y="171"/>
                </a:lnTo>
                <a:lnTo>
                  <a:pt x="1179" y="179"/>
                </a:lnTo>
                <a:lnTo>
                  <a:pt x="1173" y="189"/>
                </a:lnTo>
                <a:lnTo>
                  <a:pt x="1166" y="197"/>
                </a:lnTo>
                <a:lnTo>
                  <a:pt x="1151" y="181"/>
                </a:lnTo>
                <a:lnTo>
                  <a:pt x="1151" y="181"/>
                </a:lnTo>
                <a:lnTo>
                  <a:pt x="1156" y="174"/>
                </a:lnTo>
                <a:lnTo>
                  <a:pt x="1160" y="167"/>
                </a:lnTo>
                <a:lnTo>
                  <a:pt x="1164" y="159"/>
                </a:lnTo>
                <a:lnTo>
                  <a:pt x="1168" y="152"/>
                </a:lnTo>
                <a:lnTo>
                  <a:pt x="1170" y="144"/>
                </a:lnTo>
                <a:lnTo>
                  <a:pt x="1172" y="135"/>
                </a:lnTo>
                <a:lnTo>
                  <a:pt x="1173" y="127"/>
                </a:lnTo>
                <a:lnTo>
                  <a:pt x="1174" y="118"/>
                </a:lnTo>
                <a:lnTo>
                  <a:pt x="1174" y="118"/>
                </a:lnTo>
                <a:lnTo>
                  <a:pt x="1173" y="109"/>
                </a:lnTo>
                <a:lnTo>
                  <a:pt x="1172" y="100"/>
                </a:lnTo>
                <a:lnTo>
                  <a:pt x="1169" y="90"/>
                </a:lnTo>
                <a:lnTo>
                  <a:pt x="1165" y="81"/>
                </a:lnTo>
                <a:lnTo>
                  <a:pt x="1161" y="72"/>
                </a:lnTo>
                <a:lnTo>
                  <a:pt x="1157" y="64"/>
                </a:lnTo>
                <a:lnTo>
                  <a:pt x="1151" y="57"/>
                </a:lnTo>
                <a:lnTo>
                  <a:pt x="1144" y="49"/>
                </a:lnTo>
                <a:lnTo>
                  <a:pt x="1138" y="43"/>
                </a:lnTo>
                <a:lnTo>
                  <a:pt x="1130" y="38"/>
                </a:lnTo>
                <a:lnTo>
                  <a:pt x="1122" y="32"/>
                </a:lnTo>
                <a:lnTo>
                  <a:pt x="1114" y="28"/>
                </a:lnTo>
                <a:lnTo>
                  <a:pt x="1104" y="25"/>
                </a:lnTo>
                <a:lnTo>
                  <a:pt x="1095" y="23"/>
                </a:lnTo>
                <a:lnTo>
                  <a:pt x="1085" y="21"/>
                </a:lnTo>
                <a:lnTo>
                  <a:pt x="1076" y="21"/>
                </a:lnTo>
                <a:lnTo>
                  <a:pt x="1076" y="21"/>
                </a:lnTo>
                <a:lnTo>
                  <a:pt x="1065" y="21"/>
                </a:lnTo>
                <a:lnTo>
                  <a:pt x="1056" y="23"/>
                </a:lnTo>
                <a:lnTo>
                  <a:pt x="1046" y="25"/>
                </a:lnTo>
                <a:lnTo>
                  <a:pt x="1037" y="28"/>
                </a:lnTo>
                <a:lnTo>
                  <a:pt x="1028" y="32"/>
                </a:lnTo>
                <a:lnTo>
                  <a:pt x="1021" y="38"/>
                </a:lnTo>
                <a:lnTo>
                  <a:pt x="1014" y="43"/>
                </a:lnTo>
                <a:lnTo>
                  <a:pt x="1006" y="49"/>
                </a:lnTo>
                <a:lnTo>
                  <a:pt x="1000" y="57"/>
                </a:lnTo>
                <a:lnTo>
                  <a:pt x="995" y="64"/>
                </a:lnTo>
                <a:lnTo>
                  <a:pt x="989" y="72"/>
                </a:lnTo>
                <a:lnTo>
                  <a:pt x="985" y="81"/>
                </a:lnTo>
                <a:lnTo>
                  <a:pt x="982" y="90"/>
                </a:lnTo>
                <a:lnTo>
                  <a:pt x="979" y="100"/>
                </a:lnTo>
                <a:lnTo>
                  <a:pt x="978" y="109"/>
                </a:lnTo>
                <a:lnTo>
                  <a:pt x="978" y="118"/>
                </a:lnTo>
                <a:lnTo>
                  <a:pt x="978" y="118"/>
                </a:lnTo>
                <a:lnTo>
                  <a:pt x="978" y="127"/>
                </a:lnTo>
                <a:lnTo>
                  <a:pt x="979" y="135"/>
                </a:lnTo>
                <a:lnTo>
                  <a:pt x="981" y="144"/>
                </a:lnTo>
                <a:lnTo>
                  <a:pt x="983" y="152"/>
                </a:lnTo>
                <a:lnTo>
                  <a:pt x="986" y="159"/>
                </a:lnTo>
                <a:lnTo>
                  <a:pt x="990" y="167"/>
                </a:lnTo>
                <a:lnTo>
                  <a:pt x="995" y="174"/>
                </a:lnTo>
                <a:lnTo>
                  <a:pt x="1000" y="181"/>
                </a:lnTo>
                <a:lnTo>
                  <a:pt x="984" y="197"/>
                </a:lnTo>
                <a:lnTo>
                  <a:pt x="984" y="197"/>
                </a:lnTo>
                <a:lnTo>
                  <a:pt x="978" y="189"/>
                </a:lnTo>
                <a:lnTo>
                  <a:pt x="971" y="179"/>
                </a:lnTo>
                <a:lnTo>
                  <a:pt x="967" y="171"/>
                </a:lnTo>
                <a:lnTo>
                  <a:pt x="963" y="160"/>
                </a:lnTo>
                <a:lnTo>
                  <a:pt x="959" y="151"/>
                </a:lnTo>
                <a:lnTo>
                  <a:pt x="957" y="140"/>
                </a:lnTo>
                <a:lnTo>
                  <a:pt x="956" y="130"/>
                </a:lnTo>
                <a:lnTo>
                  <a:pt x="954" y="118"/>
                </a:lnTo>
                <a:lnTo>
                  <a:pt x="954" y="118"/>
                </a:lnTo>
                <a:close/>
                <a:moveTo>
                  <a:pt x="851" y="156"/>
                </a:moveTo>
                <a:lnTo>
                  <a:pt x="851" y="82"/>
                </a:lnTo>
                <a:lnTo>
                  <a:pt x="871" y="82"/>
                </a:lnTo>
                <a:lnTo>
                  <a:pt x="871" y="139"/>
                </a:lnTo>
                <a:lnTo>
                  <a:pt x="905" y="139"/>
                </a:lnTo>
                <a:lnTo>
                  <a:pt x="905" y="156"/>
                </a:lnTo>
                <a:lnTo>
                  <a:pt x="851" y="156"/>
                </a:lnTo>
                <a:close/>
                <a:moveTo>
                  <a:pt x="782" y="156"/>
                </a:moveTo>
                <a:lnTo>
                  <a:pt x="836" y="156"/>
                </a:lnTo>
                <a:lnTo>
                  <a:pt x="836" y="139"/>
                </a:lnTo>
                <a:lnTo>
                  <a:pt x="800" y="139"/>
                </a:lnTo>
                <a:lnTo>
                  <a:pt x="800" y="127"/>
                </a:lnTo>
                <a:lnTo>
                  <a:pt x="830" y="127"/>
                </a:lnTo>
                <a:lnTo>
                  <a:pt x="830" y="111"/>
                </a:lnTo>
                <a:lnTo>
                  <a:pt x="800" y="111"/>
                </a:lnTo>
                <a:lnTo>
                  <a:pt x="800" y="99"/>
                </a:lnTo>
                <a:lnTo>
                  <a:pt x="835" y="99"/>
                </a:lnTo>
                <a:lnTo>
                  <a:pt x="835" y="82"/>
                </a:lnTo>
                <a:lnTo>
                  <a:pt x="782" y="82"/>
                </a:lnTo>
                <a:lnTo>
                  <a:pt x="782" y="156"/>
                </a:lnTo>
                <a:close/>
                <a:moveTo>
                  <a:pt x="696" y="120"/>
                </a:moveTo>
                <a:lnTo>
                  <a:pt x="696" y="120"/>
                </a:lnTo>
                <a:lnTo>
                  <a:pt x="697" y="111"/>
                </a:lnTo>
                <a:lnTo>
                  <a:pt x="699" y="104"/>
                </a:lnTo>
                <a:lnTo>
                  <a:pt x="702" y="96"/>
                </a:lnTo>
                <a:lnTo>
                  <a:pt x="707" y="91"/>
                </a:lnTo>
                <a:lnTo>
                  <a:pt x="712" y="86"/>
                </a:lnTo>
                <a:lnTo>
                  <a:pt x="718" y="83"/>
                </a:lnTo>
                <a:lnTo>
                  <a:pt x="725" y="81"/>
                </a:lnTo>
                <a:lnTo>
                  <a:pt x="733" y="80"/>
                </a:lnTo>
                <a:lnTo>
                  <a:pt x="733" y="80"/>
                </a:lnTo>
                <a:lnTo>
                  <a:pt x="739" y="81"/>
                </a:lnTo>
                <a:lnTo>
                  <a:pt x="745" y="82"/>
                </a:lnTo>
                <a:lnTo>
                  <a:pt x="750" y="84"/>
                </a:lnTo>
                <a:lnTo>
                  <a:pt x="754" y="86"/>
                </a:lnTo>
                <a:lnTo>
                  <a:pt x="758" y="90"/>
                </a:lnTo>
                <a:lnTo>
                  <a:pt x="761" y="94"/>
                </a:lnTo>
                <a:lnTo>
                  <a:pt x="765" y="100"/>
                </a:lnTo>
                <a:lnTo>
                  <a:pt x="766" y="106"/>
                </a:lnTo>
                <a:lnTo>
                  <a:pt x="746" y="106"/>
                </a:lnTo>
                <a:lnTo>
                  <a:pt x="746" y="106"/>
                </a:lnTo>
                <a:lnTo>
                  <a:pt x="744" y="101"/>
                </a:lnTo>
                <a:lnTo>
                  <a:pt x="741" y="99"/>
                </a:lnTo>
                <a:lnTo>
                  <a:pt x="737" y="96"/>
                </a:lnTo>
                <a:lnTo>
                  <a:pt x="733" y="96"/>
                </a:lnTo>
                <a:lnTo>
                  <a:pt x="733" y="96"/>
                </a:lnTo>
                <a:lnTo>
                  <a:pt x="730" y="96"/>
                </a:lnTo>
                <a:lnTo>
                  <a:pt x="726" y="99"/>
                </a:lnTo>
                <a:lnTo>
                  <a:pt x="724" y="101"/>
                </a:lnTo>
                <a:lnTo>
                  <a:pt x="720" y="103"/>
                </a:lnTo>
                <a:lnTo>
                  <a:pt x="719" y="106"/>
                </a:lnTo>
                <a:lnTo>
                  <a:pt x="717" y="110"/>
                </a:lnTo>
                <a:lnTo>
                  <a:pt x="716" y="120"/>
                </a:lnTo>
                <a:lnTo>
                  <a:pt x="716" y="120"/>
                </a:lnTo>
                <a:lnTo>
                  <a:pt x="717" y="129"/>
                </a:lnTo>
                <a:lnTo>
                  <a:pt x="719" y="132"/>
                </a:lnTo>
                <a:lnTo>
                  <a:pt x="721" y="136"/>
                </a:lnTo>
                <a:lnTo>
                  <a:pt x="724" y="138"/>
                </a:lnTo>
                <a:lnTo>
                  <a:pt x="727" y="140"/>
                </a:lnTo>
                <a:lnTo>
                  <a:pt x="730" y="143"/>
                </a:lnTo>
                <a:lnTo>
                  <a:pt x="734" y="143"/>
                </a:lnTo>
                <a:lnTo>
                  <a:pt x="734" y="143"/>
                </a:lnTo>
                <a:lnTo>
                  <a:pt x="741" y="142"/>
                </a:lnTo>
                <a:lnTo>
                  <a:pt x="747" y="139"/>
                </a:lnTo>
                <a:lnTo>
                  <a:pt x="747" y="129"/>
                </a:lnTo>
                <a:lnTo>
                  <a:pt x="734" y="129"/>
                </a:lnTo>
                <a:lnTo>
                  <a:pt x="734" y="115"/>
                </a:lnTo>
                <a:lnTo>
                  <a:pt x="766" y="115"/>
                </a:lnTo>
                <a:lnTo>
                  <a:pt x="766" y="148"/>
                </a:lnTo>
                <a:lnTo>
                  <a:pt x="766" y="148"/>
                </a:lnTo>
                <a:lnTo>
                  <a:pt x="758" y="153"/>
                </a:lnTo>
                <a:lnTo>
                  <a:pt x="751" y="156"/>
                </a:lnTo>
                <a:lnTo>
                  <a:pt x="742" y="158"/>
                </a:lnTo>
                <a:lnTo>
                  <a:pt x="736" y="159"/>
                </a:lnTo>
                <a:lnTo>
                  <a:pt x="736" y="159"/>
                </a:lnTo>
                <a:lnTo>
                  <a:pt x="727" y="158"/>
                </a:lnTo>
                <a:lnTo>
                  <a:pt x="719" y="156"/>
                </a:lnTo>
                <a:lnTo>
                  <a:pt x="712" y="153"/>
                </a:lnTo>
                <a:lnTo>
                  <a:pt x="707" y="149"/>
                </a:lnTo>
                <a:lnTo>
                  <a:pt x="702" y="143"/>
                </a:lnTo>
                <a:lnTo>
                  <a:pt x="699" y="136"/>
                </a:lnTo>
                <a:lnTo>
                  <a:pt x="697" y="128"/>
                </a:lnTo>
                <a:lnTo>
                  <a:pt x="696" y="120"/>
                </a:lnTo>
                <a:lnTo>
                  <a:pt x="696" y="120"/>
                </a:lnTo>
                <a:close/>
                <a:moveTo>
                  <a:pt x="644" y="130"/>
                </a:moveTo>
                <a:lnTo>
                  <a:pt x="654" y="102"/>
                </a:lnTo>
                <a:lnTo>
                  <a:pt x="663" y="130"/>
                </a:lnTo>
                <a:lnTo>
                  <a:pt x="644" y="130"/>
                </a:lnTo>
                <a:close/>
                <a:moveTo>
                  <a:pt x="615" y="156"/>
                </a:moveTo>
                <a:lnTo>
                  <a:pt x="636" y="156"/>
                </a:lnTo>
                <a:lnTo>
                  <a:pt x="639" y="145"/>
                </a:lnTo>
                <a:lnTo>
                  <a:pt x="669" y="145"/>
                </a:lnTo>
                <a:lnTo>
                  <a:pt x="673" y="156"/>
                </a:lnTo>
                <a:lnTo>
                  <a:pt x="693" y="156"/>
                </a:lnTo>
                <a:lnTo>
                  <a:pt x="664" y="82"/>
                </a:lnTo>
                <a:lnTo>
                  <a:pt x="643" y="82"/>
                </a:lnTo>
                <a:lnTo>
                  <a:pt x="615" y="156"/>
                </a:lnTo>
                <a:close/>
                <a:moveTo>
                  <a:pt x="541" y="156"/>
                </a:moveTo>
                <a:lnTo>
                  <a:pt x="559" y="156"/>
                </a:lnTo>
                <a:lnTo>
                  <a:pt x="559" y="112"/>
                </a:lnTo>
                <a:lnTo>
                  <a:pt x="585" y="156"/>
                </a:lnTo>
                <a:lnTo>
                  <a:pt x="606" y="156"/>
                </a:lnTo>
                <a:lnTo>
                  <a:pt x="606" y="82"/>
                </a:lnTo>
                <a:lnTo>
                  <a:pt x="587" y="82"/>
                </a:lnTo>
                <a:lnTo>
                  <a:pt x="587" y="126"/>
                </a:lnTo>
                <a:lnTo>
                  <a:pt x="561" y="82"/>
                </a:lnTo>
                <a:lnTo>
                  <a:pt x="541" y="82"/>
                </a:lnTo>
                <a:lnTo>
                  <a:pt x="541" y="156"/>
                </a:lnTo>
                <a:close/>
                <a:moveTo>
                  <a:pt x="457" y="127"/>
                </a:moveTo>
                <a:lnTo>
                  <a:pt x="457" y="117"/>
                </a:lnTo>
                <a:lnTo>
                  <a:pt x="486" y="117"/>
                </a:lnTo>
                <a:lnTo>
                  <a:pt x="486" y="87"/>
                </a:lnTo>
                <a:lnTo>
                  <a:pt x="498" y="87"/>
                </a:lnTo>
                <a:lnTo>
                  <a:pt x="498" y="117"/>
                </a:lnTo>
                <a:lnTo>
                  <a:pt x="527" y="117"/>
                </a:lnTo>
                <a:lnTo>
                  <a:pt x="527" y="127"/>
                </a:lnTo>
                <a:lnTo>
                  <a:pt x="498" y="127"/>
                </a:lnTo>
                <a:lnTo>
                  <a:pt x="498" y="156"/>
                </a:lnTo>
                <a:lnTo>
                  <a:pt x="486" y="156"/>
                </a:lnTo>
                <a:lnTo>
                  <a:pt x="486" y="127"/>
                </a:lnTo>
                <a:lnTo>
                  <a:pt x="457" y="127"/>
                </a:lnTo>
                <a:close/>
                <a:moveTo>
                  <a:pt x="392" y="156"/>
                </a:moveTo>
                <a:lnTo>
                  <a:pt x="448" y="156"/>
                </a:lnTo>
                <a:lnTo>
                  <a:pt x="448" y="139"/>
                </a:lnTo>
                <a:lnTo>
                  <a:pt x="411" y="139"/>
                </a:lnTo>
                <a:lnTo>
                  <a:pt x="411" y="127"/>
                </a:lnTo>
                <a:lnTo>
                  <a:pt x="442" y="127"/>
                </a:lnTo>
                <a:lnTo>
                  <a:pt x="442" y="111"/>
                </a:lnTo>
                <a:lnTo>
                  <a:pt x="411" y="111"/>
                </a:lnTo>
                <a:lnTo>
                  <a:pt x="411" y="99"/>
                </a:lnTo>
                <a:lnTo>
                  <a:pt x="446" y="99"/>
                </a:lnTo>
                <a:lnTo>
                  <a:pt x="446" y="82"/>
                </a:lnTo>
                <a:lnTo>
                  <a:pt x="392" y="82"/>
                </a:lnTo>
                <a:lnTo>
                  <a:pt x="392" y="156"/>
                </a:lnTo>
                <a:close/>
                <a:moveTo>
                  <a:pt x="309" y="156"/>
                </a:moveTo>
                <a:lnTo>
                  <a:pt x="328" y="156"/>
                </a:lnTo>
                <a:lnTo>
                  <a:pt x="328" y="112"/>
                </a:lnTo>
                <a:lnTo>
                  <a:pt x="354" y="156"/>
                </a:lnTo>
                <a:lnTo>
                  <a:pt x="374" y="156"/>
                </a:lnTo>
                <a:lnTo>
                  <a:pt x="374" y="82"/>
                </a:lnTo>
                <a:lnTo>
                  <a:pt x="356" y="82"/>
                </a:lnTo>
                <a:lnTo>
                  <a:pt x="356" y="126"/>
                </a:lnTo>
                <a:lnTo>
                  <a:pt x="329" y="82"/>
                </a:lnTo>
                <a:lnTo>
                  <a:pt x="309" y="82"/>
                </a:lnTo>
                <a:lnTo>
                  <a:pt x="309" y="156"/>
                </a:lnTo>
                <a:close/>
                <a:moveTo>
                  <a:pt x="226" y="156"/>
                </a:moveTo>
                <a:lnTo>
                  <a:pt x="246" y="156"/>
                </a:lnTo>
                <a:lnTo>
                  <a:pt x="246" y="128"/>
                </a:lnTo>
                <a:lnTo>
                  <a:pt x="272" y="128"/>
                </a:lnTo>
                <a:lnTo>
                  <a:pt x="272" y="156"/>
                </a:lnTo>
                <a:lnTo>
                  <a:pt x="292" y="156"/>
                </a:lnTo>
                <a:lnTo>
                  <a:pt x="292" y="82"/>
                </a:lnTo>
                <a:lnTo>
                  <a:pt x="272" y="82"/>
                </a:lnTo>
                <a:lnTo>
                  <a:pt x="272" y="110"/>
                </a:lnTo>
                <a:lnTo>
                  <a:pt x="246" y="110"/>
                </a:lnTo>
                <a:lnTo>
                  <a:pt x="246" y="82"/>
                </a:lnTo>
                <a:lnTo>
                  <a:pt x="226" y="82"/>
                </a:lnTo>
                <a:lnTo>
                  <a:pt x="226" y="156"/>
                </a:lnTo>
                <a:close/>
                <a:moveTo>
                  <a:pt x="155" y="156"/>
                </a:moveTo>
                <a:lnTo>
                  <a:pt x="211" y="156"/>
                </a:lnTo>
                <a:lnTo>
                  <a:pt x="211" y="139"/>
                </a:lnTo>
                <a:lnTo>
                  <a:pt x="174" y="139"/>
                </a:lnTo>
                <a:lnTo>
                  <a:pt x="174" y="127"/>
                </a:lnTo>
                <a:lnTo>
                  <a:pt x="205" y="127"/>
                </a:lnTo>
                <a:lnTo>
                  <a:pt x="205" y="111"/>
                </a:lnTo>
                <a:lnTo>
                  <a:pt x="174" y="111"/>
                </a:lnTo>
                <a:lnTo>
                  <a:pt x="174" y="99"/>
                </a:lnTo>
                <a:lnTo>
                  <a:pt x="209" y="99"/>
                </a:lnTo>
                <a:lnTo>
                  <a:pt x="209" y="82"/>
                </a:lnTo>
                <a:lnTo>
                  <a:pt x="155" y="82"/>
                </a:lnTo>
                <a:lnTo>
                  <a:pt x="155" y="156"/>
                </a:lnTo>
                <a:close/>
                <a:moveTo>
                  <a:pt x="74" y="126"/>
                </a:moveTo>
                <a:lnTo>
                  <a:pt x="74" y="126"/>
                </a:lnTo>
                <a:lnTo>
                  <a:pt x="74" y="134"/>
                </a:lnTo>
                <a:lnTo>
                  <a:pt x="76" y="142"/>
                </a:lnTo>
                <a:lnTo>
                  <a:pt x="79" y="147"/>
                </a:lnTo>
                <a:lnTo>
                  <a:pt x="83" y="151"/>
                </a:lnTo>
                <a:lnTo>
                  <a:pt x="89" y="155"/>
                </a:lnTo>
                <a:lnTo>
                  <a:pt x="94" y="157"/>
                </a:lnTo>
                <a:lnTo>
                  <a:pt x="99" y="158"/>
                </a:lnTo>
                <a:lnTo>
                  <a:pt x="107" y="159"/>
                </a:lnTo>
                <a:lnTo>
                  <a:pt x="107" y="159"/>
                </a:lnTo>
                <a:lnTo>
                  <a:pt x="113" y="158"/>
                </a:lnTo>
                <a:lnTo>
                  <a:pt x="118" y="157"/>
                </a:lnTo>
                <a:lnTo>
                  <a:pt x="124" y="155"/>
                </a:lnTo>
                <a:lnTo>
                  <a:pt x="129" y="151"/>
                </a:lnTo>
                <a:lnTo>
                  <a:pt x="133" y="147"/>
                </a:lnTo>
                <a:lnTo>
                  <a:pt x="136" y="142"/>
                </a:lnTo>
                <a:lnTo>
                  <a:pt x="138" y="134"/>
                </a:lnTo>
                <a:lnTo>
                  <a:pt x="138" y="126"/>
                </a:lnTo>
                <a:lnTo>
                  <a:pt x="138" y="82"/>
                </a:lnTo>
                <a:lnTo>
                  <a:pt x="118" y="82"/>
                </a:lnTo>
                <a:lnTo>
                  <a:pt x="118" y="129"/>
                </a:lnTo>
                <a:lnTo>
                  <a:pt x="118" y="129"/>
                </a:lnTo>
                <a:lnTo>
                  <a:pt x="117" y="134"/>
                </a:lnTo>
                <a:lnTo>
                  <a:pt x="115" y="138"/>
                </a:lnTo>
                <a:lnTo>
                  <a:pt x="112" y="142"/>
                </a:lnTo>
                <a:lnTo>
                  <a:pt x="107" y="142"/>
                </a:lnTo>
                <a:lnTo>
                  <a:pt x="107" y="142"/>
                </a:lnTo>
                <a:lnTo>
                  <a:pt x="100" y="142"/>
                </a:lnTo>
                <a:lnTo>
                  <a:pt x="97" y="138"/>
                </a:lnTo>
                <a:lnTo>
                  <a:pt x="94" y="134"/>
                </a:lnTo>
                <a:lnTo>
                  <a:pt x="94" y="129"/>
                </a:lnTo>
                <a:lnTo>
                  <a:pt x="94" y="82"/>
                </a:lnTo>
                <a:lnTo>
                  <a:pt x="74" y="82"/>
                </a:lnTo>
                <a:lnTo>
                  <a:pt x="74" y="126"/>
                </a:lnTo>
                <a:close/>
                <a:moveTo>
                  <a:pt x="0" y="156"/>
                </a:moveTo>
                <a:lnTo>
                  <a:pt x="20" y="156"/>
                </a:lnTo>
                <a:lnTo>
                  <a:pt x="20" y="135"/>
                </a:lnTo>
                <a:lnTo>
                  <a:pt x="26" y="127"/>
                </a:lnTo>
                <a:lnTo>
                  <a:pt x="43" y="156"/>
                </a:lnTo>
                <a:lnTo>
                  <a:pt x="66" y="156"/>
                </a:lnTo>
                <a:lnTo>
                  <a:pt x="40" y="112"/>
                </a:lnTo>
                <a:lnTo>
                  <a:pt x="63" y="82"/>
                </a:lnTo>
                <a:lnTo>
                  <a:pt x="40" y="82"/>
                </a:lnTo>
                <a:lnTo>
                  <a:pt x="20" y="109"/>
                </a:lnTo>
                <a:lnTo>
                  <a:pt x="20" y="82"/>
                </a:lnTo>
                <a:lnTo>
                  <a:pt x="0" y="82"/>
                </a:lnTo>
                <a:lnTo>
                  <a:pt x="0" y="1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83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Full_image_dark+message_middle">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4113" y="0"/>
            <a:ext cx="12193200" cy="6858000"/>
          </a:xfrm>
          <a:prstGeom prst="rect">
            <a:avLst/>
          </a:prstGeom>
          <a:solidFill>
            <a:schemeClr val="accent6"/>
          </a:solidFill>
        </p:spPr>
        <p:txBody>
          <a:bodyPr lIns="612000" tIns="2376000" anchor="t"/>
          <a:lstStyle>
            <a:lvl1pPr marL="0" indent="0" algn="ctr">
              <a:buNone/>
              <a:defRPr>
                <a:solidFill>
                  <a:schemeClr val="bg1"/>
                </a:solidFill>
              </a:defRPr>
            </a:lvl1pPr>
          </a:lstStyle>
          <a:p>
            <a:pPr lvl="0"/>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overlay"/>
          <p:cNvSpPr>
            <a:spLocks noGrp="1"/>
          </p:cNvSpPr>
          <p:nvPr>
            <p:ph type="body" sz="quarter" idx="17" hasCustomPrompt="1"/>
          </p:nvPr>
        </p:nvSpPr>
        <p:spPr>
          <a:xfrm>
            <a:off x="-1" y="0"/>
            <a:ext cx="8867775" cy="6857999"/>
          </a:xfrm>
          <a:prstGeom prst="rect">
            <a:avLst/>
          </a:prstGeom>
          <a:gradFill flip="none" rotWithShape="1">
            <a:gsLst>
              <a:gs pos="0">
                <a:srgbClr val="000000">
                  <a:alpha val="0"/>
                </a:srgbClr>
              </a:gs>
              <a:gs pos="100000">
                <a:srgbClr val="000000">
                  <a:alpha val="33000"/>
                </a:srgbClr>
              </a:gs>
            </a:gsLst>
            <a:lin ang="10800000" scaled="1"/>
            <a:tileRect/>
          </a:gradFill>
        </p:spPr>
        <p:txBody>
          <a:bodyPr/>
          <a:lstStyle>
            <a:lvl1pPr marL="0" indent="0">
              <a:buNone/>
              <a:defRPr/>
            </a:lvl1pPr>
          </a:lstStyle>
          <a:p>
            <a:pPr lvl="0"/>
            <a:r>
              <a:rPr lang="en-US" dirty="0"/>
              <a:t> </a:t>
            </a:r>
          </a:p>
        </p:txBody>
      </p:sp>
      <p:sp>
        <p:nvSpPr>
          <p:cNvPr id="6" name="Text Placeholder 5"/>
          <p:cNvSpPr>
            <a:spLocks noGrp="1"/>
          </p:cNvSpPr>
          <p:nvPr>
            <p:ph type="body" sz="quarter" idx="11" hasCustomPrompt="1"/>
          </p:nvPr>
        </p:nvSpPr>
        <p:spPr>
          <a:xfrm>
            <a:off x="546779" y="1639758"/>
            <a:ext cx="4997769" cy="3600000"/>
          </a:xfrm>
          <a:prstGeom prst="rect">
            <a:avLst/>
          </a:prstGeom>
        </p:spPr>
        <p:txBody>
          <a:bodyPr lIns="0" anchor="ctr"/>
          <a:lstStyle>
            <a:lvl1pPr marL="0" indent="0">
              <a:lnSpc>
                <a:spcPct val="100000"/>
              </a:lnSpc>
              <a:spcBef>
                <a:spcPts val="0"/>
              </a:spcBef>
              <a:buNone/>
              <a:defRPr sz="3600" b="1" baseline="0">
                <a:solidFill>
                  <a:schemeClr val="bg1"/>
                </a:solidFill>
              </a:defRPr>
            </a:lvl1pPr>
          </a:lstStyle>
          <a:p>
            <a:pPr lvl="0"/>
            <a:r>
              <a:rPr lang="en-GB" noProof="0" dirty="0" smtClean="0"/>
              <a:t>Enter slide title text in this area</a:t>
            </a:r>
            <a:endParaRPr lang="en-GB" noProof="0" dirty="0"/>
          </a:p>
        </p:txBody>
      </p:sp>
    </p:spTree>
    <p:extLst>
      <p:ext uri="{BB962C8B-B14F-4D97-AF65-F5344CB8AC3E}">
        <p14:creationId xmlns:p14="http://schemas.microsoft.com/office/powerpoint/2010/main" val="99448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genda+right_light_image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A8FB721-BDDF-FB48-90B8-55481CA2A338}"/>
              </a:ext>
            </a:extLst>
          </p:cNvPr>
          <p:cNvSpPr/>
          <p:nvPr userDrawn="1"/>
        </p:nvSpPr>
        <p:spPr>
          <a:xfrm>
            <a:off x="6328"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6094172" y="0"/>
            <a:ext cx="6094800" cy="6858000"/>
          </a:xfrm>
          <a:prstGeom prst="rect">
            <a:avLst/>
          </a:prstGeom>
          <a:solidFill>
            <a:schemeClr val="bg2"/>
          </a:solidFill>
        </p:spPr>
        <p:txBody>
          <a:bodyPr tIns="2664000" anchor="t"/>
          <a:lstStyle>
            <a:lvl1pPr marL="0" indent="0" algn="ctr">
              <a:buNone/>
              <a:defRPr>
                <a:solidFill>
                  <a:srgbClr val="000000"/>
                </a:solidFill>
              </a:defRPr>
            </a:lvl1pPr>
          </a:lstStyle>
          <a:p>
            <a:r>
              <a:rPr lang="en-CA" dirty="0"/>
              <a:t>Click icon to add image</a:t>
            </a:r>
            <a:endParaRPr lang="en-US"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Text Placeholder 5"/>
          <p:cNvSpPr>
            <a:spLocks noGrp="1"/>
          </p:cNvSpPr>
          <p:nvPr>
            <p:ph type="body" sz="quarter" idx="14" hasCustomPrompt="1"/>
          </p:nvPr>
        </p:nvSpPr>
        <p:spPr>
          <a:xfrm>
            <a:off x="546779"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bg1"/>
                </a:solidFill>
              </a:defRPr>
            </a:lvl1pPr>
          </a:lstStyle>
          <a:p>
            <a:pPr lvl="0"/>
            <a:r>
              <a:rPr lang="en-GB" noProof="0" dirty="0" smtClean="0"/>
              <a:t>Item 1 (18pt)</a:t>
            </a:r>
            <a:endParaRPr lang="en-GB" noProof="0" dirty="0"/>
          </a:p>
        </p:txBody>
      </p:sp>
      <p:sp>
        <p:nvSpPr>
          <p:cNvPr id="11" name="Text Placeholder 5"/>
          <p:cNvSpPr>
            <a:spLocks noGrp="1"/>
          </p:cNvSpPr>
          <p:nvPr>
            <p:ph type="body" sz="quarter" idx="11" hasCustomPrompt="1"/>
          </p:nvPr>
        </p:nvSpPr>
        <p:spPr>
          <a:xfrm>
            <a:off x="546780" y="572953"/>
            <a:ext cx="3960000" cy="864000"/>
          </a:xfrm>
          <a:prstGeom prst="rect">
            <a:avLst/>
          </a:prstGeom>
        </p:spPr>
        <p:txBody>
          <a:bodyPr lIns="0" anchor="t"/>
          <a:lstStyle>
            <a:lvl1pPr marL="0" indent="0">
              <a:lnSpc>
                <a:spcPct val="100000"/>
              </a:lnSpc>
              <a:spcBef>
                <a:spcPts val="0"/>
              </a:spcBef>
              <a:buNone/>
              <a:defRPr sz="2400" b="1" baseline="0">
                <a:solidFill>
                  <a:schemeClr val="bg1"/>
                </a:solidFill>
              </a:defRPr>
            </a:lvl1pPr>
          </a:lstStyle>
          <a:p>
            <a:pPr lvl="0"/>
            <a:r>
              <a:rPr lang="en-GB" noProof="0" dirty="0" smtClean="0"/>
              <a:t>Agenda</a:t>
            </a:r>
            <a:endParaRPr lang="en-GB" noProof="0" dirty="0"/>
          </a:p>
        </p:txBody>
      </p:sp>
      <p:sp>
        <p:nvSpPr>
          <p:cNvPr id="1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7722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lide_dark_image_V3">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0" y="1609934"/>
            <a:ext cx="12192000" cy="5248066"/>
          </a:xfrm>
          <a:prstGeom prst="rect">
            <a:avLst/>
          </a:prstGeom>
          <a:solidFill>
            <a:schemeClr val="accent6"/>
          </a:solidFill>
          <a:ln>
            <a:noFill/>
          </a:ln>
        </p:spPr>
        <p:txBody>
          <a:bodyPr anchor="ctr"/>
          <a:lstStyle>
            <a:lvl1pPr marL="0" indent="0" algn="ctr">
              <a:buNone/>
              <a:defRPr>
                <a:solidFill>
                  <a:schemeClr val="bg1"/>
                </a:solidFill>
              </a:defRPr>
            </a:lvl1pPr>
          </a:lstStyle>
          <a:p>
            <a:r>
              <a:rPr lang="en-CA" dirty="0"/>
              <a:t>Click icon to add image</a:t>
            </a:r>
            <a:endParaRPr lang="en-US" dirty="0"/>
          </a:p>
        </p:txBody>
      </p:sp>
      <p:sp>
        <p:nvSpPr>
          <p:cNvPr id="13" name="overlay"/>
          <p:cNvSpPr>
            <a:spLocks noGrp="1"/>
          </p:cNvSpPr>
          <p:nvPr>
            <p:ph type="body" sz="quarter" idx="16" hasCustomPrompt="1"/>
          </p:nvPr>
        </p:nvSpPr>
        <p:spPr>
          <a:xfrm>
            <a:off x="-1" y="1615262"/>
            <a:ext cx="8867775" cy="5242737"/>
          </a:xfrm>
          <a:prstGeom prst="rect">
            <a:avLst/>
          </a:prstGeom>
          <a:gradFill flip="none" rotWithShape="1">
            <a:gsLst>
              <a:gs pos="0">
                <a:srgbClr val="000000">
                  <a:alpha val="0"/>
                </a:srgbClr>
              </a:gs>
              <a:gs pos="100000">
                <a:srgbClr val="000000">
                  <a:alpha val="33000"/>
                </a:srgbClr>
              </a:gs>
            </a:gsLst>
            <a:lin ang="10800000" scaled="1"/>
            <a:tileRect/>
          </a:gradFill>
        </p:spPr>
        <p:txBody>
          <a:bodyPr/>
          <a:lstStyle>
            <a:lvl1pPr marL="0" indent="0">
              <a:buNone/>
              <a:defRPr/>
            </a:lvl1pPr>
          </a:lstStyle>
          <a:p>
            <a:pPr lvl="0"/>
            <a:r>
              <a:rPr lang="en-US" dirty="0"/>
              <a:t> </a:t>
            </a:r>
          </a:p>
        </p:txBody>
      </p:sp>
      <p:sp>
        <p:nvSpPr>
          <p:cNvPr id="12" name="Text Placeholder 5"/>
          <p:cNvSpPr>
            <a:spLocks noGrp="1"/>
          </p:cNvSpPr>
          <p:nvPr>
            <p:ph type="body" sz="quarter" idx="11" hasCustomPrompt="1"/>
          </p:nvPr>
        </p:nvSpPr>
        <p:spPr>
          <a:xfrm>
            <a:off x="550864" y="1991893"/>
            <a:ext cx="5545136" cy="1065939"/>
          </a:xfrm>
          <a:prstGeom prst="rect">
            <a:avLst/>
          </a:prstGeom>
        </p:spPr>
        <p:txBody>
          <a:bodyPr lIns="0"/>
          <a:lstStyle>
            <a:lvl1pPr marL="0" indent="0">
              <a:lnSpc>
                <a:spcPct val="100000"/>
              </a:lnSpc>
              <a:spcBef>
                <a:spcPts val="0"/>
              </a:spcBef>
              <a:buNone/>
              <a:defRPr sz="3600" b="1" baseline="0">
                <a:solidFill>
                  <a:schemeClr val="bg1"/>
                </a:solidFill>
              </a:defRPr>
            </a:lvl1pPr>
          </a:lstStyle>
          <a:p>
            <a:pPr lvl="0"/>
            <a:r>
              <a:rPr lang="en-GB" noProof="0" dirty="0" smtClean="0"/>
              <a:t>Enter Presentation Title on two lines 36pt</a:t>
            </a:r>
            <a:endParaRPr lang="en-GB" noProof="0" dirty="0"/>
          </a:p>
        </p:txBody>
      </p:sp>
      <p:sp>
        <p:nvSpPr>
          <p:cNvPr id="7" name="Text Placeholder 5"/>
          <p:cNvSpPr>
            <a:spLocks noGrp="1"/>
          </p:cNvSpPr>
          <p:nvPr>
            <p:ph type="body" sz="quarter" idx="14" hasCustomPrompt="1"/>
          </p:nvPr>
        </p:nvSpPr>
        <p:spPr>
          <a:xfrm>
            <a:off x="550864" y="3213713"/>
            <a:ext cx="5545136" cy="3096599"/>
          </a:xfrm>
          <a:prstGeom prst="rect">
            <a:avLst/>
          </a:prstGeom>
        </p:spPr>
        <p:txBody>
          <a:bodyPr lIns="0"/>
          <a:lstStyle>
            <a:lvl1pPr marL="0" indent="0">
              <a:lnSpc>
                <a:spcPct val="100000"/>
              </a:lnSpc>
              <a:spcBef>
                <a:spcPts val="0"/>
              </a:spcBef>
              <a:spcAft>
                <a:spcPts val="600"/>
              </a:spcAft>
              <a:buNone/>
              <a:defRPr sz="2400" b="0" baseline="0">
                <a:solidFill>
                  <a:schemeClr val="bg1"/>
                </a:solidFill>
              </a:defRPr>
            </a:lvl1pPr>
          </a:lstStyle>
          <a:p>
            <a:pPr lvl="0"/>
            <a:r>
              <a:rPr lang="en-GB" noProof="0" dirty="0" smtClean="0"/>
              <a:t>Event information, location, name of presenter and date 24pt</a:t>
            </a:r>
            <a:endParaRPr lang="en-GB" noProof="0" dirty="0"/>
          </a:p>
        </p:txBody>
      </p:sp>
      <p:sp>
        <p:nvSpPr>
          <p:cNvPr id="4" name="Freeform 5"/>
          <p:cNvSpPr>
            <a:spLocks noEditPoints="1"/>
          </p:cNvSpPr>
          <p:nvPr userDrawn="1"/>
        </p:nvSpPr>
        <p:spPr bwMode="auto">
          <a:xfrm>
            <a:off x="8850313" y="568325"/>
            <a:ext cx="2767012" cy="554038"/>
          </a:xfrm>
          <a:custGeom>
            <a:avLst/>
            <a:gdLst>
              <a:gd name="T0" fmla="*/ 1566 w 1743"/>
              <a:gd name="T1" fmla="*/ 103 h 349"/>
              <a:gd name="T2" fmla="*/ 1580 w 1743"/>
              <a:gd name="T3" fmla="*/ 132 h 349"/>
              <a:gd name="T4" fmla="*/ 1549 w 1743"/>
              <a:gd name="T5" fmla="*/ 119 h 349"/>
              <a:gd name="T6" fmla="*/ 1506 w 1743"/>
              <a:gd name="T7" fmla="*/ 338 h 349"/>
              <a:gd name="T8" fmla="*/ 1599 w 1743"/>
              <a:gd name="T9" fmla="*/ 346 h 349"/>
              <a:gd name="T10" fmla="*/ 1657 w 1743"/>
              <a:gd name="T11" fmla="*/ 285 h 349"/>
              <a:gd name="T12" fmla="*/ 1612 w 1743"/>
              <a:gd name="T13" fmla="*/ 196 h 349"/>
              <a:gd name="T14" fmla="*/ 1605 w 1743"/>
              <a:gd name="T15" fmla="*/ 132 h 349"/>
              <a:gd name="T16" fmla="*/ 1595 w 1743"/>
              <a:gd name="T17" fmla="*/ 92 h 349"/>
              <a:gd name="T18" fmla="*/ 1551 w 1743"/>
              <a:gd name="T19" fmla="*/ 84 h 349"/>
              <a:gd name="T20" fmla="*/ 1526 w 1743"/>
              <a:gd name="T21" fmla="*/ 119 h 349"/>
              <a:gd name="T22" fmla="*/ 1522 w 1743"/>
              <a:gd name="T23" fmla="*/ 173 h 349"/>
              <a:gd name="T24" fmla="*/ 1492 w 1743"/>
              <a:gd name="T25" fmla="*/ 297 h 349"/>
              <a:gd name="T26" fmla="*/ 1399 w 1743"/>
              <a:gd name="T27" fmla="*/ 122 h 349"/>
              <a:gd name="T28" fmla="*/ 1469 w 1743"/>
              <a:gd name="T29" fmla="*/ 31 h 349"/>
              <a:gd name="T30" fmla="*/ 1568 w 1743"/>
              <a:gd name="T31" fmla="*/ 0 h 349"/>
              <a:gd name="T32" fmla="*/ 1678 w 1743"/>
              <a:gd name="T33" fmla="*/ 40 h 349"/>
              <a:gd name="T34" fmla="*/ 1740 w 1743"/>
              <a:gd name="T35" fmla="*/ 138 h 349"/>
              <a:gd name="T36" fmla="*/ 1731 w 1743"/>
              <a:gd name="T37" fmla="*/ 234 h 349"/>
              <a:gd name="T38" fmla="*/ 1685 w 1743"/>
              <a:gd name="T39" fmla="*/ 254 h 349"/>
              <a:gd name="T40" fmla="*/ 1711 w 1743"/>
              <a:gd name="T41" fmla="*/ 173 h 349"/>
              <a:gd name="T42" fmla="*/ 1686 w 1743"/>
              <a:gd name="T43" fmla="*/ 93 h 349"/>
              <a:gd name="T44" fmla="*/ 1609 w 1743"/>
              <a:gd name="T45" fmla="*/ 37 h 349"/>
              <a:gd name="T46" fmla="*/ 1525 w 1743"/>
              <a:gd name="T47" fmla="*/ 37 h 349"/>
              <a:gd name="T48" fmla="*/ 1449 w 1743"/>
              <a:gd name="T49" fmla="*/ 93 h 349"/>
              <a:gd name="T50" fmla="*/ 1425 w 1743"/>
              <a:gd name="T51" fmla="*/ 173 h 349"/>
              <a:gd name="T52" fmla="*/ 1449 w 1743"/>
              <a:gd name="T53" fmla="*/ 254 h 349"/>
              <a:gd name="T54" fmla="*/ 1403 w 1743"/>
              <a:gd name="T55" fmla="*/ 234 h 349"/>
              <a:gd name="T56" fmla="*/ 1240 w 1743"/>
              <a:gd name="T57" fmla="*/ 119 h 349"/>
              <a:gd name="T58" fmla="*/ 1219 w 1743"/>
              <a:gd name="T59" fmla="*/ 228 h 349"/>
              <a:gd name="T60" fmla="*/ 1167 w 1743"/>
              <a:gd name="T61" fmla="*/ 144 h 349"/>
              <a:gd name="T62" fmla="*/ 1016 w 1743"/>
              <a:gd name="T63" fmla="*/ 162 h 349"/>
              <a:gd name="T64" fmla="*/ 1068 w 1743"/>
              <a:gd name="T65" fmla="*/ 116 h 349"/>
              <a:gd name="T66" fmla="*/ 1110 w 1743"/>
              <a:gd name="T67" fmla="*/ 138 h 349"/>
              <a:gd name="T68" fmla="*/ 1074 w 1743"/>
              <a:gd name="T69" fmla="*/ 141 h 349"/>
              <a:gd name="T70" fmla="*/ 1048 w 1743"/>
              <a:gd name="T71" fmla="*/ 155 h 349"/>
              <a:gd name="T72" fmla="*/ 1054 w 1743"/>
              <a:gd name="T73" fmla="*/ 202 h 349"/>
              <a:gd name="T74" fmla="*/ 1088 w 1743"/>
              <a:gd name="T75" fmla="*/ 188 h 349"/>
              <a:gd name="T76" fmla="*/ 1094 w 1743"/>
              <a:gd name="T77" fmla="*/ 228 h 349"/>
              <a:gd name="T78" fmla="*/ 1030 w 1743"/>
              <a:gd name="T79" fmla="*/ 217 h 349"/>
              <a:gd name="T80" fmla="*/ 953 w 1743"/>
              <a:gd name="T81" fmla="*/ 148 h 349"/>
              <a:gd name="T82" fmla="*/ 981 w 1743"/>
              <a:gd name="T83" fmla="*/ 228 h 349"/>
              <a:gd name="T84" fmla="*/ 815 w 1743"/>
              <a:gd name="T85" fmla="*/ 164 h 349"/>
              <a:gd name="T86" fmla="*/ 789 w 1743"/>
              <a:gd name="T87" fmla="*/ 119 h 349"/>
              <a:gd name="T88" fmla="*/ 725 w 1743"/>
              <a:gd name="T89" fmla="*/ 171 h 349"/>
              <a:gd name="T90" fmla="*/ 666 w 1743"/>
              <a:gd name="T91" fmla="*/ 185 h 349"/>
              <a:gd name="T92" fmla="*/ 644 w 1743"/>
              <a:gd name="T93" fmla="*/ 162 h 349"/>
              <a:gd name="T94" fmla="*/ 450 w 1743"/>
              <a:gd name="T95" fmla="*/ 228 h 349"/>
              <a:gd name="T96" fmla="*/ 520 w 1743"/>
              <a:gd name="T97" fmla="*/ 184 h 349"/>
              <a:gd name="T98" fmla="*/ 397 w 1743"/>
              <a:gd name="T99" fmla="*/ 187 h 349"/>
              <a:gd name="T100" fmla="*/ 358 w 1743"/>
              <a:gd name="T101" fmla="*/ 119 h 349"/>
              <a:gd name="T102" fmla="*/ 254 w 1743"/>
              <a:gd name="T103" fmla="*/ 185 h 349"/>
              <a:gd name="T104" fmla="*/ 226 w 1743"/>
              <a:gd name="T105" fmla="*/ 119 h 349"/>
              <a:gd name="T106" fmla="*/ 121 w 1743"/>
              <a:gd name="T107" fmla="*/ 220 h 349"/>
              <a:gd name="T108" fmla="*/ 172 w 1743"/>
              <a:gd name="T109" fmla="*/ 230 h 349"/>
              <a:gd name="T110" fmla="*/ 201 w 1743"/>
              <a:gd name="T111" fmla="*/ 119 h 349"/>
              <a:gd name="T112" fmla="*/ 155 w 1743"/>
              <a:gd name="T113" fmla="*/ 207 h 349"/>
              <a:gd name="T114" fmla="*/ 108 w 1743"/>
              <a:gd name="T115" fmla="*/ 119 h 349"/>
              <a:gd name="T116" fmla="*/ 97 w 1743"/>
              <a:gd name="T117" fmla="*/ 228 h 349"/>
              <a:gd name="T118" fmla="*/ 0 w 1743"/>
              <a:gd name="T119" fmla="*/ 2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3" h="349">
                <a:moveTo>
                  <a:pt x="1549" y="119"/>
                </a:moveTo>
                <a:lnTo>
                  <a:pt x="1549" y="119"/>
                </a:lnTo>
                <a:lnTo>
                  <a:pt x="1551" y="113"/>
                </a:lnTo>
                <a:lnTo>
                  <a:pt x="1554" y="107"/>
                </a:lnTo>
                <a:lnTo>
                  <a:pt x="1560" y="104"/>
                </a:lnTo>
                <a:lnTo>
                  <a:pt x="1566" y="103"/>
                </a:lnTo>
                <a:lnTo>
                  <a:pt x="1566" y="103"/>
                </a:lnTo>
                <a:lnTo>
                  <a:pt x="1574" y="104"/>
                </a:lnTo>
                <a:lnTo>
                  <a:pt x="1580" y="107"/>
                </a:lnTo>
                <a:lnTo>
                  <a:pt x="1583" y="113"/>
                </a:lnTo>
                <a:lnTo>
                  <a:pt x="1585" y="119"/>
                </a:lnTo>
                <a:lnTo>
                  <a:pt x="1585" y="119"/>
                </a:lnTo>
                <a:lnTo>
                  <a:pt x="1583" y="127"/>
                </a:lnTo>
                <a:lnTo>
                  <a:pt x="1580" y="132"/>
                </a:lnTo>
                <a:lnTo>
                  <a:pt x="1574" y="136"/>
                </a:lnTo>
                <a:lnTo>
                  <a:pt x="1566" y="138"/>
                </a:lnTo>
                <a:lnTo>
                  <a:pt x="1566" y="138"/>
                </a:lnTo>
                <a:lnTo>
                  <a:pt x="1560" y="136"/>
                </a:lnTo>
                <a:lnTo>
                  <a:pt x="1554" y="132"/>
                </a:lnTo>
                <a:lnTo>
                  <a:pt x="1551" y="127"/>
                </a:lnTo>
                <a:lnTo>
                  <a:pt x="1549" y="119"/>
                </a:lnTo>
                <a:lnTo>
                  <a:pt x="1549" y="119"/>
                </a:lnTo>
                <a:close/>
                <a:moveTo>
                  <a:pt x="1454" y="308"/>
                </a:moveTo>
                <a:lnTo>
                  <a:pt x="1454" y="308"/>
                </a:lnTo>
                <a:lnTo>
                  <a:pt x="1466" y="317"/>
                </a:lnTo>
                <a:lnTo>
                  <a:pt x="1479" y="325"/>
                </a:lnTo>
                <a:lnTo>
                  <a:pt x="1492" y="332"/>
                </a:lnTo>
                <a:lnTo>
                  <a:pt x="1506" y="338"/>
                </a:lnTo>
                <a:lnTo>
                  <a:pt x="1522" y="343"/>
                </a:lnTo>
                <a:lnTo>
                  <a:pt x="1536" y="346"/>
                </a:lnTo>
                <a:lnTo>
                  <a:pt x="1551" y="347"/>
                </a:lnTo>
                <a:lnTo>
                  <a:pt x="1568" y="349"/>
                </a:lnTo>
                <a:lnTo>
                  <a:pt x="1568" y="349"/>
                </a:lnTo>
                <a:lnTo>
                  <a:pt x="1583" y="347"/>
                </a:lnTo>
                <a:lnTo>
                  <a:pt x="1599" y="346"/>
                </a:lnTo>
                <a:lnTo>
                  <a:pt x="1612" y="343"/>
                </a:lnTo>
                <a:lnTo>
                  <a:pt x="1628" y="338"/>
                </a:lnTo>
                <a:lnTo>
                  <a:pt x="1642" y="332"/>
                </a:lnTo>
                <a:lnTo>
                  <a:pt x="1655" y="325"/>
                </a:lnTo>
                <a:lnTo>
                  <a:pt x="1668" y="317"/>
                </a:lnTo>
                <a:lnTo>
                  <a:pt x="1680" y="308"/>
                </a:lnTo>
                <a:lnTo>
                  <a:pt x="1657" y="285"/>
                </a:lnTo>
                <a:lnTo>
                  <a:pt x="1657" y="285"/>
                </a:lnTo>
                <a:lnTo>
                  <a:pt x="1642" y="297"/>
                </a:lnTo>
                <a:lnTo>
                  <a:pt x="1623" y="308"/>
                </a:lnTo>
                <a:lnTo>
                  <a:pt x="1603" y="315"/>
                </a:lnTo>
                <a:lnTo>
                  <a:pt x="1583" y="318"/>
                </a:lnTo>
                <a:lnTo>
                  <a:pt x="1583" y="196"/>
                </a:lnTo>
                <a:lnTo>
                  <a:pt x="1612" y="196"/>
                </a:lnTo>
                <a:lnTo>
                  <a:pt x="1612" y="173"/>
                </a:lnTo>
                <a:lnTo>
                  <a:pt x="1583" y="173"/>
                </a:lnTo>
                <a:lnTo>
                  <a:pt x="1583" y="155"/>
                </a:lnTo>
                <a:lnTo>
                  <a:pt x="1583" y="155"/>
                </a:lnTo>
                <a:lnTo>
                  <a:pt x="1592" y="150"/>
                </a:lnTo>
                <a:lnTo>
                  <a:pt x="1600" y="142"/>
                </a:lnTo>
                <a:lnTo>
                  <a:pt x="1605" y="132"/>
                </a:lnTo>
                <a:lnTo>
                  <a:pt x="1606" y="126"/>
                </a:lnTo>
                <a:lnTo>
                  <a:pt x="1608" y="119"/>
                </a:lnTo>
                <a:lnTo>
                  <a:pt x="1608" y="119"/>
                </a:lnTo>
                <a:lnTo>
                  <a:pt x="1606" y="112"/>
                </a:lnTo>
                <a:lnTo>
                  <a:pt x="1605" y="104"/>
                </a:lnTo>
                <a:lnTo>
                  <a:pt x="1600" y="98"/>
                </a:lnTo>
                <a:lnTo>
                  <a:pt x="1595" y="92"/>
                </a:lnTo>
                <a:lnTo>
                  <a:pt x="1589" y="87"/>
                </a:lnTo>
                <a:lnTo>
                  <a:pt x="1583" y="84"/>
                </a:lnTo>
                <a:lnTo>
                  <a:pt x="1575" y="81"/>
                </a:lnTo>
                <a:lnTo>
                  <a:pt x="1568" y="81"/>
                </a:lnTo>
                <a:lnTo>
                  <a:pt x="1568" y="81"/>
                </a:lnTo>
                <a:lnTo>
                  <a:pt x="1559" y="81"/>
                </a:lnTo>
                <a:lnTo>
                  <a:pt x="1551" y="84"/>
                </a:lnTo>
                <a:lnTo>
                  <a:pt x="1545" y="87"/>
                </a:lnTo>
                <a:lnTo>
                  <a:pt x="1539" y="92"/>
                </a:lnTo>
                <a:lnTo>
                  <a:pt x="1534" y="98"/>
                </a:lnTo>
                <a:lnTo>
                  <a:pt x="1529" y="104"/>
                </a:lnTo>
                <a:lnTo>
                  <a:pt x="1528" y="112"/>
                </a:lnTo>
                <a:lnTo>
                  <a:pt x="1526" y="119"/>
                </a:lnTo>
                <a:lnTo>
                  <a:pt x="1526" y="119"/>
                </a:lnTo>
                <a:lnTo>
                  <a:pt x="1528" y="126"/>
                </a:lnTo>
                <a:lnTo>
                  <a:pt x="1529" y="132"/>
                </a:lnTo>
                <a:lnTo>
                  <a:pt x="1534" y="142"/>
                </a:lnTo>
                <a:lnTo>
                  <a:pt x="1542" y="150"/>
                </a:lnTo>
                <a:lnTo>
                  <a:pt x="1551" y="155"/>
                </a:lnTo>
                <a:lnTo>
                  <a:pt x="1551" y="173"/>
                </a:lnTo>
                <a:lnTo>
                  <a:pt x="1522" y="173"/>
                </a:lnTo>
                <a:lnTo>
                  <a:pt x="1522" y="196"/>
                </a:lnTo>
                <a:lnTo>
                  <a:pt x="1551" y="196"/>
                </a:lnTo>
                <a:lnTo>
                  <a:pt x="1551" y="318"/>
                </a:lnTo>
                <a:lnTo>
                  <a:pt x="1551" y="318"/>
                </a:lnTo>
                <a:lnTo>
                  <a:pt x="1531" y="315"/>
                </a:lnTo>
                <a:lnTo>
                  <a:pt x="1511" y="308"/>
                </a:lnTo>
                <a:lnTo>
                  <a:pt x="1492" y="297"/>
                </a:lnTo>
                <a:lnTo>
                  <a:pt x="1477" y="285"/>
                </a:lnTo>
                <a:lnTo>
                  <a:pt x="1454" y="308"/>
                </a:lnTo>
                <a:close/>
                <a:moveTo>
                  <a:pt x="1391" y="173"/>
                </a:moveTo>
                <a:lnTo>
                  <a:pt x="1391" y="173"/>
                </a:lnTo>
                <a:lnTo>
                  <a:pt x="1393" y="156"/>
                </a:lnTo>
                <a:lnTo>
                  <a:pt x="1396" y="138"/>
                </a:lnTo>
                <a:lnTo>
                  <a:pt x="1399" y="122"/>
                </a:lnTo>
                <a:lnTo>
                  <a:pt x="1405" y="106"/>
                </a:lnTo>
                <a:lnTo>
                  <a:pt x="1413" y="90"/>
                </a:lnTo>
                <a:lnTo>
                  <a:pt x="1422" y="77"/>
                </a:lnTo>
                <a:lnTo>
                  <a:pt x="1431" y="63"/>
                </a:lnTo>
                <a:lnTo>
                  <a:pt x="1443" y="51"/>
                </a:lnTo>
                <a:lnTo>
                  <a:pt x="1456" y="40"/>
                </a:lnTo>
                <a:lnTo>
                  <a:pt x="1469" y="31"/>
                </a:lnTo>
                <a:lnTo>
                  <a:pt x="1483" y="21"/>
                </a:lnTo>
                <a:lnTo>
                  <a:pt x="1499" y="14"/>
                </a:lnTo>
                <a:lnTo>
                  <a:pt x="1516" y="8"/>
                </a:lnTo>
                <a:lnTo>
                  <a:pt x="1532" y="5"/>
                </a:lnTo>
                <a:lnTo>
                  <a:pt x="1549" y="2"/>
                </a:lnTo>
                <a:lnTo>
                  <a:pt x="1568" y="0"/>
                </a:lnTo>
                <a:lnTo>
                  <a:pt x="1568" y="0"/>
                </a:lnTo>
                <a:lnTo>
                  <a:pt x="1585" y="2"/>
                </a:lnTo>
                <a:lnTo>
                  <a:pt x="1603" y="5"/>
                </a:lnTo>
                <a:lnTo>
                  <a:pt x="1619" y="8"/>
                </a:lnTo>
                <a:lnTo>
                  <a:pt x="1635" y="14"/>
                </a:lnTo>
                <a:lnTo>
                  <a:pt x="1651" y="21"/>
                </a:lnTo>
                <a:lnTo>
                  <a:pt x="1665" y="31"/>
                </a:lnTo>
                <a:lnTo>
                  <a:pt x="1678" y="40"/>
                </a:lnTo>
                <a:lnTo>
                  <a:pt x="1691" y="51"/>
                </a:lnTo>
                <a:lnTo>
                  <a:pt x="1703" y="63"/>
                </a:lnTo>
                <a:lnTo>
                  <a:pt x="1712" y="77"/>
                </a:lnTo>
                <a:lnTo>
                  <a:pt x="1721" y="90"/>
                </a:lnTo>
                <a:lnTo>
                  <a:pt x="1729" y="106"/>
                </a:lnTo>
                <a:lnTo>
                  <a:pt x="1735" y="122"/>
                </a:lnTo>
                <a:lnTo>
                  <a:pt x="1740" y="138"/>
                </a:lnTo>
                <a:lnTo>
                  <a:pt x="1741" y="156"/>
                </a:lnTo>
                <a:lnTo>
                  <a:pt x="1743" y="173"/>
                </a:lnTo>
                <a:lnTo>
                  <a:pt x="1743" y="173"/>
                </a:lnTo>
                <a:lnTo>
                  <a:pt x="1741" y="190"/>
                </a:lnTo>
                <a:lnTo>
                  <a:pt x="1740" y="205"/>
                </a:lnTo>
                <a:lnTo>
                  <a:pt x="1737" y="220"/>
                </a:lnTo>
                <a:lnTo>
                  <a:pt x="1731" y="234"/>
                </a:lnTo>
                <a:lnTo>
                  <a:pt x="1726" y="250"/>
                </a:lnTo>
                <a:lnTo>
                  <a:pt x="1718" y="262"/>
                </a:lnTo>
                <a:lnTo>
                  <a:pt x="1709" y="276"/>
                </a:lnTo>
                <a:lnTo>
                  <a:pt x="1700" y="288"/>
                </a:lnTo>
                <a:lnTo>
                  <a:pt x="1677" y="265"/>
                </a:lnTo>
                <a:lnTo>
                  <a:pt x="1677" y="265"/>
                </a:lnTo>
                <a:lnTo>
                  <a:pt x="1685" y="254"/>
                </a:lnTo>
                <a:lnTo>
                  <a:pt x="1691" y="243"/>
                </a:lnTo>
                <a:lnTo>
                  <a:pt x="1697" y="233"/>
                </a:lnTo>
                <a:lnTo>
                  <a:pt x="1702" y="222"/>
                </a:lnTo>
                <a:lnTo>
                  <a:pt x="1705" y="210"/>
                </a:lnTo>
                <a:lnTo>
                  <a:pt x="1708" y="197"/>
                </a:lnTo>
                <a:lnTo>
                  <a:pt x="1709" y="185"/>
                </a:lnTo>
                <a:lnTo>
                  <a:pt x="1711" y="173"/>
                </a:lnTo>
                <a:lnTo>
                  <a:pt x="1711" y="173"/>
                </a:lnTo>
                <a:lnTo>
                  <a:pt x="1709" y="159"/>
                </a:lnTo>
                <a:lnTo>
                  <a:pt x="1708" y="145"/>
                </a:lnTo>
                <a:lnTo>
                  <a:pt x="1703" y="132"/>
                </a:lnTo>
                <a:lnTo>
                  <a:pt x="1698" y="118"/>
                </a:lnTo>
                <a:lnTo>
                  <a:pt x="1692" y="106"/>
                </a:lnTo>
                <a:lnTo>
                  <a:pt x="1686" y="93"/>
                </a:lnTo>
                <a:lnTo>
                  <a:pt x="1677" y="83"/>
                </a:lnTo>
                <a:lnTo>
                  <a:pt x="1668" y="72"/>
                </a:lnTo>
                <a:lnTo>
                  <a:pt x="1658" y="63"/>
                </a:lnTo>
                <a:lnTo>
                  <a:pt x="1646" y="55"/>
                </a:lnTo>
                <a:lnTo>
                  <a:pt x="1635" y="47"/>
                </a:lnTo>
                <a:lnTo>
                  <a:pt x="1623" y="41"/>
                </a:lnTo>
                <a:lnTo>
                  <a:pt x="1609" y="37"/>
                </a:lnTo>
                <a:lnTo>
                  <a:pt x="1595" y="34"/>
                </a:lnTo>
                <a:lnTo>
                  <a:pt x="1582" y="31"/>
                </a:lnTo>
                <a:lnTo>
                  <a:pt x="1568" y="31"/>
                </a:lnTo>
                <a:lnTo>
                  <a:pt x="1568" y="31"/>
                </a:lnTo>
                <a:lnTo>
                  <a:pt x="1552" y="31"/>
                </a:lnTo>
                <a:lnTo>
                  <a:pt x="1539" y="34"/>
                </a:lnTo>
                <a:lnTo>
                  <a:pt x="1525" y="37"/>
                </a:lnTo>
                <a:lnTo>
                  <a:pt x="1511" y="41"/>
                </a:lnTo>
                <a:lnTo>
                  <a:pt x="1499" y="47"/>
                </a:lnTo>
                <a:lnTo>
                  <a:pt x="1488" y="55"/>
                </a:lnTo>
                <a:lnTo>
                  <a:pt x="1477" y="63"/>
                </a:lnTo>
                <a:lnTo>
                  <a:pt x="1466" y="72"/>
                </a:lnTo>
                <a:lnTo>
                  <a:pt x="1457" y="83"/>
                </a:lnTo>
                <a:lnTo>
                  <a:pt x="1449" y="93"/>
                </a:lnTo>
                <a:lnTo>
                  <a:pt x="1442" y="106"/>
                </a:lnTo>
                <a:lnTo>
                  <a:pt x="1436" y="118"/>
                </a:lnTo>
                <a:lnTo>
                  <a:pt x="1431" y="132"/>
                </a:lnTo>
                <a:lnTo>
                  <a:pt x="1426" y="145"/>
                </a:lnTo>
                <a:lnTo>
                  <a:pt x="1425" y="159"/>
                </a:lnTo>
                <a:lnTo>
                  <a:pt x="1425" y="173"/>
                </a:lnTo>
                <a:lnTo>
                  <a:pt x="1425" y="173"/>
                </a:lnTo>
                <a:lnTo>
                  <a:pt x="1425" y="185"/>
                </a:lnTo>
                <a:lnTo>
                  <a:pt x="1426" y="197"/>
                </a:lnTo>
                <a:lnTo>
                  <a:pt x="1429" y="210"/>
                </a:lnTo>
                <a:lnTo>
                  <a:pt x="1433" y="222"/>
                </a:lnTo>
                <a:lnTo>
                  <a:pt x="1437" y="233"/>
                </a:lnTo>
                <a:lnTo>
                  <a:pt x="1443" y="243"/>
                </a:lnTo>
                <a:lnTo>
                  <a:pt x="1449" y="254"/>
                </a:lnTo>
                <a:lnTo>
                  <a:pt x="1457" y="265"/>
                </a:lnTo>
                <a:lnTo>
                  <a:pt x="1434" y="288"/>
                </a:lnTo>
                <a:lnTo>
                  <a:pt x="1434" y="288"/>
                </a:lnTo>
                <a:lnTo>
                  <a:pt x="1425" y="276"/>
                </a:lnTo>
                <a:lnTo>
                  <a:pt x="1416" y="262"/>
                </a:lnTo>
                <a:lnTo>
                  <a:pt x="1409" y="250"/>
                </a:lnTo>
                <a:lnTo>
                  <a:pt x="1403" y="234"/>
                </a:lnTo>
                <a:lnTo>
                  <a:pt x="1397" y="220"/>
                </a:lnTo>
                <a:lnTo>
                  <a:pt x="1394" y="205"/>
                </a:lnTo>
                <a:lnTo>
                  <a:pt x="1393" y="190"/>
                </a:lnTo>
                <a:lnTo>
                  <a:pt x="1391" y="173"/>
                </a:lnTo>
                <a:lnTo>
                  <a:pt x="1391" y="173"/>
                </a:lnTo>
                <a:close/>
                <a:moveTo>
                  <a:pt x="1240" y="228"/>
                </a:moveTo>
                <a:lnTo>
                  <a:pt x="1240" y="119"/>
                </a:lnTo>
                <a:lnTo>
                  <a:pt x="1270" y="119"/>
                </a:lnTo>
                <a:lnTo>
                  <a:pt x="1270" y="204"/>
                </a:lnTo>
                <a:lnTo>
                  <a:pt x="1319" y="204"/>
                </a:lnTo>
                <a:lnTo>
                  <a:pt x="1319" y="228"/>
                </a:lnTo>
                <a:lnTo>
                  <a:pt x="1240" y="228"/>
                </a:lnTo>
                <a:close/>
                <a:moveTo>
                  <a:pt x="1139" y="228"/>
                </a:moveTo>
                <a:lnTo>
                  <a:pt x="1219" y="228"/>
                </a:lnTo>
                <a:lnTo>
                  <a:pt x="1219" y="204"/>
                </a:lnTo>
                <a:lnTo>
                  <a:pt x="1167" y="204"/>
                </a:lnTo>
                <a:lnTo>
                  <a:pt x="1167" y="185"/>
                </a:lnTo>
                <a:lnTo>
                  <a:pt x="1210" y="185"/>
                </a:lnTo>
                <a:lnTo>
                  <a:pt x="1210" y="162"/>
                </a:lnTo>
                <a:lnTo>
                  <a:pt x="1167" y="162"/>
                </a:lnTo>
                <a:lnTo>
                  <a:pt x="1167" y="144"/>
                </a:lnTo>
                <a:lnTo>
                  <a:pt x="1217" y="144"/>
                </a:lnTo>
                <a:lnTo>
                  <a:pt x="1217" y="119"/>
                </a:lnTo>
                <a:lnTo>
                  <a:pt x="1139" y="119"/>
                </a:lnTo>
                <a:lnTo>
                  <a:pt x="1139" y="228"/>
                </a:lnTo>
                <a:close/>
                <a:moveTo>
                  <a:pt x="1014" y="175"/>
                </a:moveTo>
                <a:lnTo>
                  <a:pt x="1014" y="175"/>
                </a:lnTo>
                <a:lnTo>
                  <a:pt x="1016" y="162"/>
                </a:lnTo>
                <a:lnTo>
                  <a:pt x="1019" y="152"/>
                </a:lnTo>
                <a:lnTo>
                  <a:pt x="1024" y="141"/>
                </a:lnTo>
                <a:lnTo>
                  <a:pt x="1030" y="133"/>
                </a:lnTo>
                <a:lnTo>
                  <a:pt x="1038" y="126"/>
                </a:lnTo>
                <a:lnTo>
                  <a:pt x="1047" y="121"/>
                </a:lnTo>
                <a:lnTo>
                  <a:pt x="1056" y="118"/>
                </a:lnTo>
                <a:lnTo>
                  <a:pt x="1068" y="116"/>
                </a:lnTo>
                <a:lnTo>
                  <a:pt x="1068" y="116"/>
                </a:lnTo>
                <a:lnTo>
                  <a:pt x="1077" y="118"/>
                </a:lnTo>
                <a:lnTo>
                  <a:pt x="1085" y="119"/>
                </a:lnTo>
                <a:lnTo>
                  <a:pt x="1093" y="122"/>
                </a:lnTo>
                <a:lnTo>
                  <a:pt x="1099" y="126"/>
                </a:lnTo>
                <a:lnTo>
                  <a:pt x="1105" y="132"/>
                </a:lnTo>
                <a:lnTo>
                  <a:pt x="1110" y="138"/>
                </a:lnTo>
                <a:lnTo>
                  <a:pt x="1114" y="145"/>
                </a:lnTo>
                <a:lnTo>
                  <a:pt x="1116" y="155"/>
                </a:lnTo>
                <a:lnTo>
                  <a:pt x="1087" y="155"/>
                </a:lnTo>
                <a:lnTo>
                  <a:pt x="1087" y="155"/>
                </a:lnTo>
                <a:lnTo>
                  <a:pt x="1084" y="147"/>
                </a:lnTo>
                <a:lnTo>
                  <a:pt x="1081" y="144"/>
                </a:lnTo>
                <a:lnTo>
                  <a:pt x="1074" y="141"/>
                </a:lnTo>
                <a:lnTo>
                  <a:pt x="1068" y="141"/>
                </a:lnTo>
                <a:lnTo>
                  <a:pt x="1068" y="141"/>
                </a:lnTo>
                <a:lnTo>
                  <a:pt x="1064" y="141"/>
                </a:lnTo>
                <a:lnTo>
                  <a:pt x="1057" y="144"/>
                </a:lnTo>
                <a:lnTo>
                  <a:pt x="1054" y="147"/>
                </a:lnTo>
                <a:lnTo>
                  <a:pt x="1050" y="150"/>
                </a:lnTo>
                <a:lnTo>
                  <a:pt x="1048" y="155"/>
                </a:lnTo>
                <a:lnTo>
                  <a:pt x="1045" y="161"/>
                </a:lnTo>
                <a:lnTo>
                  <a:pt x="1044" y="175"/>
                </a:lnTo>
                <a:lnTo>
                  <a:pt x="1044" y="175"/>
                </a:lnTo>
                <a:lnTo>
                  <a:pt x="1045" y="188"/>
                </a:lnTo>
                <a:lnTo>
                  <a:pt x="1048" y="193"/>
                </a:lnTo>
                <a:lnTo>
                  <a:pt x="1051" y="199"/>
                </a:lnTo>
                <a:lnTo>
                  <a:pt x="1054" y="202"/>
                </a:lnTo>
                <a:lnTo>
                  <a:pt x="1059" y="205"/>
                </a:lnTo>
                <a:lnTo>
                  <a:pt x="1064" y="208"/>
                </a:lnTo>
                <a:lnTo>
                  <a:pt x="1070" y="208"/>
                </a:lnTo>
                <a:lnTo>
                  <a:pt x="1070" y="208"/>
                </a:lnTo>
                <a:lnTo>
                  <a:pt x="1081" y="207"/>
                </a:lnTo>
                <a:lnTo>
                  <a:pt x="1088" y="204"/>
                </a:lnTo>
                <a:lnTo>
                  <a:pt x="1088" y="188"/>
                </a:lnTo>
                <a:lnTo>
                  <a:pt x="1070" y="188"/>
                </a:lnTo>
                <a:lnTo>
                  <a:pt x="1070" y="168"/>
                </a:lnTo>
                <a:lnTo>
                  <a:pt x="1116" y="168"/>
                </a:lnTo>
                <a:lnTo>
                  <a:pt x="1116" y="216"/>
                </a:lnTo>
                <a:lnTo>
                  <a:pt x="1116" y="216"/>
                </a:lnTo>
                <a:lnTo>
                  <a:pt x="1105" y="223"/>
                </a:lnTo>
                <a:lnTo>
                  <a:pt x="1094" y="228"/>
                </a:lnTo>
                <a:lnTo>
                  <a:pt x="1082" y="231"/>
                </a:lnTo>
                <a:lnTo>
                  <a:pt x="1073" y="233"/>
                </a:lnTo>
                <a:lnTo>
                  <a:pt x="1073" y="233"/>
                </a:lnTo>
                <a:lnTo>
                  <a:pt x="1059" y="231"/>
                </a:lnTo>
                <a:lnTo>
                  <a:pt x="1048" y="228"/>
                </a:lnTo>
                <a:lnTo>
                  <a:pt x="1038" y="223"/>
                </a:lnTo>
                <a:lnTo>
                  <a:pt x="1030" y="217"/>
                </a:lnTo>
                <a:lnTo>
                  <a:pt x="1024" y="208"/>
                </a:lnTo>
                <a:lnTo>
                  <a:pt x="1019" y="199"/>
                </a:lnTo>
                <a:lnTo>
                  <a:pt x="1016" y="187"/>
                </a:lnTo>
                <a:lnTo>
                  <a:pt x="1014" y="175"/>
                </a:lnTo>
                <a:lnTo>
                  <a:pt x="1014" y="175"/>
                </a:lnTo>
                <a:close/>
                <a:moveTo>
                  <a:pt x="939" y="190"/>
                </a:moveTo>
                <a:lnTo>
                  <a:pt x="953" y="148"/>
                </a:lnTo>
                <a:lnTo>
                  <a:pt x="967" y="190"/>
                </a:lnTo>
                <a:lnTo>
                  <a:pt x="939" y="190"/>
                </a:lnTo>
                <a:close/>
                <a:moveTo>
                  <a:pt x="896" y="228"/>
                </a:moveTo>
                <a:lnTo>
                  <a:pt x="927" y="228"/>
                </a:lnTo>
                <a:lnTo>
                  <a:pt x="931" y="211"/>
                </a:lnTo>
                <a:lnTo>
                  <a:pt x="974" y="211"/>
                </a:lnTo>
                <a:lnTo>
                  <a:pt x="981" y="228"/>
                </a:lnTo>
                <a:lnTo>
                  <a:pt x="1010" y="228"/>
                </a:lnTo>
                <a:lnTo>
                  <a:pt x="968" y="119"/>
                </a:lnTo>
                <a:lnTo>
                  <a:pt x="938" y="119"/>
                </a:lnTo>
                <a:lnTo>
                  <a:pt x="896" y="228"/>
                </a:lnTo>
                <a:close/>
                <a:moveTo>
                  <a:pt x="789" y="228"/>
                </a:moveTo>
                <a:lnTo>
                  <a:pt x="815" y="228"/>
                </a:lnTo>
                <a:lnTo>
                  <a:pt x="815" y="164"/>
                </a:lnTo>
                <a:lnTo>
                  <a:pt x="853" y="228"/>
                </a:lnTo>
                <a:lnTo>
                  <a:pt x="884" y="228"/>
                </a:lnTo>
                <a:lnTo>
                  <a:pt x="884" y="119"/>
                </a:lnTo>
                <a:lnTo>
                  <a:pt x="856" y="119"/>
                </a:lnTo>
                <a:lnTo>
                  <a:pt x="856" y="184"/>
                </a:lnTo>
                <a:lnTo>
                  <a:pt x="818" y="119"/>
                </a:lnTo>
                <a:lnTo>
                  <a:pt x="789" y="119"/>
                </a:lnTo>
                <a:lnTo>
                  <a:pt x="789" y="228"/>
                </a:lnTo>
                <a:close/>
                <a:moveTo>
                  <a:pt x="666" y="185"/>
                </a:moveTo>
                <a:lnTo>
                  <a:pt x="666" y="171"/>
                </a:lnTo>
                <a:lnTo>
                  <a:pt x="709" y="171"/>
                </a:lnTo>
                <a:lnTo>
                  <a:pt x="709" y="127"/>
                </a:lnTo>
                <a:lnTo>
                  <a:pt x="725" y="127"/>
                </a:lnTo>
                <a:lnTo>
                  <a:pt x="725" y="171"/>
                </a:lnTo>
                <a:lnTo>
                  <a:pt x="769" y="171"/>
                </a:lnTo>
                <a:lnTo>
                  <a:pt x="769" y="185"/>
                </a:lnTo>
                <a:lnTo>
                  <a:pt x="725" y="185"/>
                </a:lnTo>
                <a:lnTo>
                  <a:pt x="725" y="228"/>
                </a:lnTo>
                <a:lnTo>
                  <a:pt x="709" y="228"/>
                </a:lnTo>
                <a:lnTo>
                  <a:pt x="709" y="185"/>
                </a:lnTo>
                <a:lnTo>
                  <a:pt x="666" y="185"/>
                </a:lnTo>
                <a:close/>
                <a:moveTo>
                  <a:pt x="572" y="228"/>
                </a:moveTo>
                <a:lnTo>
                  <a:pt x="653" y="228"/>
                </a:lnTo>
                <a:lnTo>
                  <a:pt x="653" y="204"/>
                </a:lnTo>
                <a:lnTo>
                  <a:pt x="599" y="204"/>
                </a:lnTo>
                <a:lnTo>
                  <a:pt x="599" y="185"/>
                </a:lnTo>
                <a:lnTo>
                  <a:pt x="644" y="185"/>
                </a:lnTo>
                <a:lnTo>
                  <a:pt x="644" y="162"/>
                </a:lnTo>
                <a:lnTo>
                  <a:pt x="599" y="162"/>
                </a:lnTo>
                <a:lnTo>
                  <a:pt x="599" y="144"/>
                </a:lnTo>
                <a:lnTo>
                  <a:pt x="650" y="144"/>
                </a:lnTo>
                <a:lnTo>
                  <a:pt x="650" y="119"/>
                </a:lnTo>
                <a:lnTo>
                  <a:pt x="572" y="119"/>
                </a:lnTo>
                <a:lnTo>
                  <a:pt x="572" y="228"/>
                </a:lnTo>
                <a:close/>
                <a:moveTo>
                  <a:pt x="450" y="228"/>
                </a:moveTo>
                <a:lnTo>
                  <a:pt x="478" y="228"/>
                </a:lnTo>
                <a:lnTo>
                  <a:pt x="478" y="164"/>
                </a:lnTo>
                <a:lnTo>
                  <a:pt x="516" y="228"/>
                </a:lnTo>
                <a:lnTo>
                  <a:pt x="546" y="228"/>
                </a:lnTo>
                <a:lnTo>
                  <a:pt x="546" y="119"/>
                </a:lnTo>
                <a:lnTo>
                  <a:pt x="520" y="119"/>
                </a:lnTo>
                <a:lnTo>
                  <a:pt x="520" y="184"/>
                </a:lnTo>
                <a:lnTo>
                  <a:pt x="480" y="119"/>
                </a:lnTo>
                <a:lnTo>
                  <a:pt x="450" y="119"/>
                </a:lnTo>
                <a:lnTo>
                  <a:pt x="450" y="228"/>
                </a:lnTo>
                <a:close/>
                <a:moveTo>
                  <a:pt x="329" y="228"/>
                </a:moveTo>
                <a:lnTo>
                  <a:pt x="358" y="228"/>
                </a:lnTo>
                <a:lnTo>
                  <a:pt x="358" y="187"/>
                </a:lnTo>
                <a:lnTo>
                  <a:pt x="397" y="187"/>
                </a:lnTo>
                <a:lnTo>
                  <a:pt x="397" y="228"/>
                </a:lnTo>
                <a:lnTo>
                  <a:pt x="426" y="228"/>
                </a:lnTo>
                <a:lnTo>
                  <a:pt x="426" y="119"/>
                </a:lnTo>
                <a:lnTo>
                  <a:pt x="397" y="119"/>
                </a:lnTo>
                <a:lnTo>
                  <a:pt x="397" y="161"/>
                </a:lnTo>
                <a:lnTo>
                  <a:pt x="358" y="161"/>
                </a:lnTo>
                <a:lnTo>
                  <a:pt x="358" y="119"/>
                </a:lnTo>
                <a:lnTo>
                  <a:pt x="329" y="119"/>
                </a:lnTo>
                <a:lnTo>
                  <a:pt x="329" y="228"/>
                </a:lnTo>
                <a:close/>
                <a:moveTo>
                  <a:pt x="226" y="228"/>
                </a:moveTo>
                <a:lnTo>
                  <a:pt x="307" y="228"/>
                </a:lnTo>
                <a:lnTo>
                  <a:pt x="307" y="204"/>
                </a:lnTo>
                <a:lnTo>
                  <a:pt x="254" y="204"/>
                </a:lnTo>
                <a:lnTo>
                  <a:pt x="254" y="185"/>
                </a:lnTo>
                <a:lnTo>
                  <a:pt x="298" y="185"/>
                </a:lnTo>
                <a:lnTo>
                  <a:pt x="298" y="162"/>
                </a:lnTo>
                <a:lnTo>
                  <a:pt x="254" y="162"/>
                </a:lnTo>
                <a:lnTo>
                  <a:pt x="254" y="144"/>
                </a:lnTo>
                <a:lnTo>
                  <a:pt x="304" y="144"/>
                </a:lnTo>
                <a:lnTo>
                  <a:pt x="304" y="119"/>
                </a:lnTo>
                <a:lnTo>
                  <a:pt x="226" y="119"/>
                </a:lnTo>
                <a:lnTo>
                  <a:pt x="226" y="228"/>
                </a:lnTo>
                <a:close/>
                <a:moveTo>
                  <a:pt x="108" y="184"/>
                </a:moveTo>
                <a:lnTo>
                  <a:pt x="108" y="184"/>
                </a:lnTo>
                <a:lnTo>
                  <a:pt x="108" y="196"/>
                </a:lnTo>
                <a:lnTo>
                  <a:pt x="111" y="207"/>
                </a:lnTo>
                <a:lnTo>
                  <a:pt x="115" y="214"/>
                </a:lnTo>
                <a:lnTo>
                  <a:pt x="121" y="220"/>
                </a:lnTo>
                <a:lnTo>
                  <a:pt x="129" y="227"/>
                </a:lnTo>
                <a:lnTo>
                  <a:pt x="137" y="230"/>
                </a:lnTo>
                <a:lnTo>
                  <a:pt x="144" y="231"/>
                </a:lnTo>
                <a:lnTo>
                  <a:pt x="155" y="233"/>
                </a:lnTo>
                <a:lnTo>
                  <a:pt x="155" y="233"/>
                </a:lnTo>
                <a:lnTo>
                  <a:pt x="164" y="231"/>
                </a:lnTo>
                <a:lnTo>
                  <a:pt x="172" y="230"/>
                </a:lnTo>
                <a:lnTo>
                  <a:pt x="181" y="227"/>
                </a:lnTo>
                <a:lnTo>
                  <a:pt x="188" y="220"/>
                </a:lnTo>
                <a:lnTo>
                  <a:pt x="194" y="214"/>
                </a:lnTo>
                <a:lnTo>
                  <a:pt x="198" y="207"/>
                </a:lnTo>
                <a:lnTo>
                  <a:pt x="201" y="196"/>
                </a:lnTo>
                <a:lnTo>
                  <a:pt x="201" y="184"/>
                </a:lnTo>
                <a:lnTo>
                  <a:pt x="201" y="119"/>
                </a:lnTo>
                <a:lnTo>
                  <a:pt x="172" y="119"/>
                </a:lnTo>
                <a:lnTo>
                  <a:pt x="172" y="188"/>
                </a:lnTo>
                <a:lnTo>
                  <a:pt x="172" y="188"/>
                </a:lnTo>
                <a:lnTo>
                  <a:pt x="171" y="196"/>
                </a:lnTo>
                <a:lnTo>
                  <a:pt x="168" y="202"/>
                </a:lnTo>
                <a:lnTo>
                  <a:pt x="163" y="207"/>
                </a:lnTo>
                <a:lnTo>
                  <a:pt x="155" y="207"/>
                </a:lnTo>
                <a:lnTo>
                  <a:pt x="155" y="207"/>
                </a:lnTo>
                <a:lnTo>
                  <a:pt x="146" y="207"/>
                </a:lnTo>
                <a:lnTo>
                  <a:pt x="141" y="202"/>
                </a:lnTo>
                <a:lnTo>
                  <a:pt x="137" y="196"/>
                </a:lnTo>
                <a:lnTo>
                  <a:pt x="137" y="188"/>
                </a:lnTo>
                <a:lnTo>
                  <a:pt x="137" y="119"/>
                </a:lnTo>
                <a:lnTo>
                  <a:pt x="108" y="119"/>
                </a:lnTo>
                <a:lnTo>
                  <a:pt x="108" y="184"/>
                </a:lnTo>
                <a:close/>
                <a:moveTo>
                  <a:pt x="0" y="228"/>
                </a:moveTo>
                <a:lnTo>
                  <a:pt x="29" y="228"/>
                </a:lnTo>
                <a:lnTo>
                  <a:pt x="29" y="197"/>
                </a:lnTo>
                <a:lnTo>
                  <a:pt x="38" y="185"/>
                </a:lnTo>
                <a:lnTo>
                  <a:pt x="63" y="228"/>
                </a:lnTo>
                <a:lnTo>
                  <a:pt x="97" y="228"/>
                </a:lnTo>
                <a:lnTo>
                  <a:pt x="58" y="164"/>
                </a:lnTo>
                <a:lnTo>
                  <a:pt x="92" y="119"/>
                </a:lnTo>
                <a:lnTo>
                  <a:pt x="58" y="119"/>
                </a:lnTo>
                <a:lnTo>
                  <a:pt x="29" y="159"/>
                </a:lnTo>
                <a:lnTo>
                  <a:pt x="29" y="119"/>
                </a:lnTo>
                <a:lnTo>
                  <a:pt x="0" y="119"/>
                </a:lnTo>
                <a:lnTo>
                  <a:pt x="0" y="228"/>
                </a:lnTo>
                <a:close/>
              </a:path>
            </a:pathLst>
          </a:custGeom>
          <a:solidFill>
            <a:srgbClr val="0033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5172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agenda+right_dark_image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A8FB721-BDDF-FB48-90B8-55481CA2A338}"/>
              </a:ext>
            </a:extLst>
          </p:cNvPr>
          <p:cNvSpPr/>
          <p:nvPr userDrawn="1"/>
        </p:nvSpPr>
        <p:spPr>
          <a:xfrm>
            <a:off x="6328" y="0"/>
            <a:ext cx="6094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5" name="Picture Placeholder 3"/>
          <p:cNvSpPr>
            <a:spLocks noGrp="1"/>
          </p:cNvSpPr>
          <p:nvPr>
            <p:ph type="pic" sz="quarter" idx="10" hasCustomPrompt="1"/>
          </p:nvPr>
        </p:nvSpPr>
        <p:spPr>
          <a:xfrm>
            <a:off x="6094172" y="0"/>
            <a:ext cx="6094800" cy="6858000"/>
          </a:xfrm>
          <a:prstGeom prst="rect">
            <a:avLst/>
          </a:prstGeom>
          <a:solidFill>
            <a:schemeClr val="accent6"/>
          </a:solidFill>
        </p:spPr>
        <p:txBody>
          <a:bodyPr tIns="2844000" anchor="t"/>
          <a:lstStyle>
            <a:lvl1pPr marL="0" indent="0" algn="ctr">
              <a:buNone/>
              <a:defRPr>
                <a:solidFill>
                  <a:schemeClr val="bg1"/>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8"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10" name="Text Placeholder 5"/>
          <p:cNvSpPr>
            <a:spLocks noGrp="1"/>
          </p:cNvSpPr>
          <p:nvPr>
            <p:ph type="body" sz="quarter" idx="14" hasCustomPrompt="1"/>
          </p:nvPr>
        </p:nvSpPr>
        <p:spPr>
          <a:xfrm>
            <a:off x="546779"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bg1"/>
                </a:solidFill>
              </a:defRPr>
            </a:lvl1pPr>
          </a:lstStyle>
          <a:p>
            <a:pPr lvl="0"/>
            <a:r>
              <a:rPr lang="en-GB" noProof="0" dirty="0" smtClean="0"/>
              <a:t>Item 1 (18pt)</a:t>
            </a:r>
            <a:endParaRPr lang="en-GB" noProof="0" dirty="0"/>
          </a:p>
        </p:txBody>
      </p:sp>
      <p:sp>
        <p:nvSpPr>
          <p:cNvPr id="11" name="Text Placeholder 5"/>
          <p:cNvSpPr>
            <a:spLocks noGrp="1"/>
          </p:cNvSpPr>
          <p:nvPr>
            <p:ph type="body" sz="quarter" idx="11" hasCustomPrompt="1"/>
          </p:nvPr>
        </p:nvSpPr>
        <p:spPr>
          <a:xfrm>
            <a:off x="546780" y="572953"/>
            <a:ext cx="3960000" cy="864000"/>
          </a:xfrm>
          <a:prstGeom prst="rect">
            <a:avLst/>
          </a:prstGeom>
        </p:spPr>
        <p:txBody>
          <a:bodyPr lIns="0" anchor="t"/>
          <a:lstStyle>
            <a:lvl1pPr marL="0" indent="0">
              <a:lnSpc>
                <a:spcPct val="100000"/>
              </a:lnSpc>
              <a:spcBef>
                <a:spcPts val="0"/>
              </a:spcBef>
              <a:buNone/>
              <a:defRPr sz="2400" b="1" baseline="0">
                <a:solidFill>
                  <a:schemeClr val="bg1"/>
                </a:solidFill>
              </a:defRPr>
            </a:lvl1pPr>
          </a:lstStyle>
          <a:p>
            <a:pPr lvl="0"/>
            <a:r>
              <a:rPr lang="en-GB" noProof="0" dirty="0" smtClean="0"/>
              <a:t>Agenda</a:t>
            </a:r>
            <a:endParaRPr lang="en-GB" noProof="0" dirty="0"/>
          </a:p>
        </p:txBody>
      </p:sp>
    </p:spTree>
    <p:extLst>
      <p:ext uri="{BB962C8B-B14F-4D97-AF65-F5344CB8AC3E}">
        <p14:creationId xmlns:p14="http://schemas.microsoft.com/office/powerpoint/2010/main" val="368004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genda+right_light_image2">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6094172" y="0"/>
            <a:ext cx="6094800" cy="6858000"/>
          </a:xfrm>
          <a:prstGeom prst="rect">
            <a:avLst/>
          </a:prstGeom>
          <a:solidFill>
            <a:schemeClr val="bg2"/>
          </a:solidFill>
        </p:spPr>
        <p:txBody>
          <a:bodyPr tIns="2664000" anchor="t"/>
          <a:lstStyle>
            <a:lvl1pPr marL="0" indent="0" algn="ctr">
              <a:buNone/>
              <a:defRPr>
                <a:solidFill>
                  <a:srgbClr val="000000"/>
                </a:solidFill>
              </a:defRPr>
            </a:lvl1pPr>
          </a:lstStyle>
          <a:p>
            <a:r>
              <a:rPr lang="en-CA" dirty="0"/>
              <a:t>Click icon to add image</a:t>
            </a:r>
            <a:endParaRPr lang="en-US" dirty="0"/>
          </a:p>
        </p:txBody>
      </p:sp>
      <p:sp>
        <p:nvSpPr>
          <p:cNvPr id="9"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8" name="Text Placeholder 5"/>
          <p:cNvSpPr>
            <a:spLocks noGrp="1"/>
          </p:cNvSpPr>
          <p:nvPr>
            <p:ph type="body" sz="quarter" idx="14" hasCustomPrompt="1"/>
          </p:nvPr>
        </p:nvSpPr>
        <p:spPr>
          <a:xfrm>
            <a:off x="546779"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tx2"/>
                </a:solidFill>
              </a:defRPr>
            </a:lvl1pPr>
          </a:lstStyle>
          <a:p>
            <a:pPr lvl="0"/>
            <a:r>
              <a:rPr lang="en-GB" noProof="0" dirty="0" smtClean="0"/>
              <a:t>Item 1 (18pt)</a:t>
            </a:r>
            <a:endParaRPr lang="en-GB" noProof="0" dirty="0"/>
          </a:p>
        </p:txBody>
      </p:sp>
      <p:sp>
        <p:nvSpPr>
          <p:cNvPr id="10" name="Text Placeholder 3"/>
          <p:cNvSpPr>
            <a:spLocks noGrp="1"/>
          </p:cNvSpPr>
          <p:nvPr>
            <p:ph type="body" sz="quarter" idx="17" hasCustomPrompt="1"/>
          </p:nvPr>
        </p:nvSpPr>
        <p:spPr>
          <a:xfrm>
            <a:off x="553319" y="550779"/>
            <a:ext cx="3960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Agenda </a:t>
            </a:r>
            <a:endParaRPr lang="en-GB" noProof="0" dirty="0"/>
          </a:p>
        </p:txBody>
      </p:sp>
      <p:sp>
        <p:nvSpPr>
          <p:cNvPr id="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58793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agenda+right_dark_image2">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6094172" y="0"/>
            <a:ext cx="6094800" cy="6858000"/>
          </a:xfrm>
          <a:prstGeom prst="rect">
            <a:avLst/>
          </a:prstGeom>
          <a:solidFill>
            <a:schemeClr val="accent6"/>
          </a:solidFill>
        </p:spPr>
        <p:txBody>
          <a:bodyPr tIns="2844000" anchor="t"/>
          <a:lstStyle>
            <a:lvl1pPr marL="0" indent="0" algn="ctr">
              <a:buNone/>
              <a:defRPr>
                <a:solidFill>
                  <a:schemeClr val="bg1"/>
                </a:solidFill>
              </a:defRPr>
            </a:lvl1pPr>
          </a:lstStyle>
          <a:p>
            <a:r>
              <a:rPr lang="en-CA" dirty="0"/>
              <a:t>Click icon to add image</a:t>
            </a:r>
            <a:endParaRPr lang="en-US" dirty="0"/>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GB" noProof="0" smtClean="0"/>
              <a:pPr/>
              <a:t>‹#›</a:t>
            </a:fld>
            <a:endParaRPr lang="en-GB" noProof="0" dirty="0"/>
          </a:p>
        </p:txBody>
      </p:sp>
      <p:sp>
        <p:nvSpPr>
          <p:cNvPr id="8"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10" name="Text Placeholder 5"/>
          <p:cNvSpPr>
            <a:spLocks noGrp="1"/>
          </p:cNvSpPr>
          <p:nvPr>
            <p:ph type="body" sz="quarter" idx="14" hasCustomPrompt="1"/>
          </p:nvPr>
        </p:nvSpPr>
        <p:spPr>
          <a:xfrm>
            <a:off x="546779" y="1991198"/>
            <a:ext cx="3960000" cy="4317528"/>
          </a:xfrm>
          <a:prstGeom prst="rect">
            <a:avLst/>
          </a:prstGeom>
        </p:spPr>
        <p:txBody>
          <a:bodyPr lIns="0" anchor="t"/>
          <a:lstStyle>
            <a:lvl1pPr marL="342900" indent="-342900">
              <a:lnSpc>
                <a:spcPct val="175000"/>
              </a:lnSpc>
              <a:spcBef>
                <a:spcPts val="0"/>
              </a:spcBef>
              <a:buFont typeface="+mj-lt"/>
              <a:buAutoNum type="arabicPeriod"/>
              <a:defRPr sz="1800" b="1" i="0" baseline="0">
                <a:solidFill>
                  <a:schemeClr val="tx2"/>
                </a:solidFill>
              </a:defRPr>
            </a:lvl1pPr>
          </a:lstStyle>
          <a:p>
            <a:pPr lvl="0"/>
            <a:r>
              <a:rPr lang="en-GB" noProof="0" dirty="0" smtClean="0"/>
              <a:t>Item 1 (18pt)</a:t>
            </a:r>
            <a:endParaRPr lang="en-GB" noProof="0" dirty="0"/>
          </a:p>
        </p:txBody>
      </p:sp>
      <p:sp>
        <p:nvSpPr>
          <p:cNvPr id="12" name="Text Placeholder 3"/>
          <p:cNvSpPr>
            <a:spLocks noGrp="1"/>
          </p:cNvSpPr>
          <p:nvPr>
            <p:ph type="body" sz="quarter" idx="17" hasCustomPrompt="1"/>
          </p:nvPr>
        </p:nvSpPr>
        <p:spPr>
          <a:xfrm>
            <a:off x="553319" y="550779"/>
            <a:ext cx="3960000"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Agenda </a:t>
            </a:r>
            <a:endParaRPr lang="en-GB" noProof="0" dirty="0"/>
          </a:p>
        </p:txBody>
      </p:sp>
    </p:spTree>
    <p:extLst>
      <p:ext uri="{BB962C8B-B14F-4D97-AF65-F5344CB8AC3E}">
        <p14:creationId xmlns:p14="http://schemas.microsoft.com/office/powerpoint/2010/main" val="2634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icons+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4"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CA" smtClean="0"/>
              <a:pPr/>
              <a:t>‹#›</a:t>
            </a:fld>
            <a:endParaRPr lang="en-CA" dirty="0"/>
          </a:p>
        </p:txBody>
      </p:sp>
      <p:sp>
        <p:nvSpPr>
          <p:cNvPr id="7"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Text Placeholder 3"/>
          <p:cNvSpPr>
            <a:spLocks noGrp="1"/>
          </p:cNvSpPr>
          <p:nvPr>
            <p:ph type="body" sz="quarter" idx="18" hasCustomPrompt="1"/>
          </p:nvPr>
        </p:nvSpPr>
        <p:spPr>
          <a:xfrm>
            <a:off x="1495771" y="2557202"/>
            <a:ext cx="2376000"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Section title</a:t>
            </a:r>
            <a:endParaRPr lang="en-GB" noProof="0" dirty="0"/>
          </a:p>
        </p:txBody>
      </p:sp>
      <p:sp>
        <p:nvSpPr>
          <p:cNvPr id="21" name="Text Placeholder 3"/>
          <p:cNvSpPr>
            <a:spLocks noGrp="1"/>
          </p:cNvSpPr>
          <p:nvPr>
            <p:ph type="body" sz="quarter" idx="19" hasCustomPrompt="1"/>
          </p:nvPr>
        </p:nvSpPr>
        <p:spPr>
          <a:xfrm>
            <a:off x="5339427" y="2557202"/>
            <a:ext cx="2376000" cy="3600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noProof="0" dirty="0" smtClean="0"/>
              <a:t>Section title</a:t>
            </a:r>
          </a:p>
        </p:txBody>
      </p:sp>
      <p:sp>
        <p:nvSpPr>
          <p:cNvPr id="22" name="Text Placeholder 3"/>
          <p:cNvSpPr>
            <a:spLocks noGrp="1"/>
          </p:cNvSpPr>
          <p:nvPr>
            <p:ph type="body" sz="quarter" idx="20" hasCustomPrompt="1"/>
          </p:nvPr>
        </p:nvSpPr>
        <p:spPr>
          <a:xfrm>
            <a:off x="9183083" y="2557202"/>
            <a:ext cx="2376000" cy="3600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noProof="0" dirty="0" smtClean="0"/>
              <a:t>Section title</a:t>
            </a:r>
          </a:p>
        </p:txBody>
      </p:sp>
      <p:sp>
        <p:nvSpPr>
          <p:cNvPr id="23" name="Text Placeholder 3"/>
          <p:cNvSpPr>
            <a:spLocks noGrp="1"/>
          </p:cNvSpPr>
          <p:nvPr>
            <p:ph type="body" sz="quarter" idx="21" hasCustomPrompt="1"/>
          </p:nvPr>
        </p:nvSpPr>
        <p:spPr>
          <a:xfrm>
            <a:off x="1495771" y="4648926"/>
            <a:ext cx="2376000" cy="3600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noProof="0" dirty="0" smtClean="0"/>
              <a:t>Section title</a:t>
            </a:r>
          </a:p>
        </p:txBody>
      </p:sp>
      <p:sp>
        <p:nvSpPr>
          <p:cNvPr id="24" name="Text Placeholder 3"/>
          <p:cNvSpPr>
            <a:spLocks noGrp="1"/>
          </p:cNvSpPr>
          <p:nvPr>
            <p:ph type="body" sz="quarter" idx="22" hasCustomPrompt="1"/>
          </p:nvPr>
        </p:nvSpPr>
        <p:spPr>
          <a:xfrm>
            <a:off x="5339427" y="4648926"/>
            <a:ext cx="2376000" cy="360000"/>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Section title</a:t>
            </a:r>
            <a:endParaRPr lang="en-GB" noProof="0" dirty="0"/>
          </a:p>
        </p:txBody>
      </p:sp>
      <p:sp>
        <p:nvSpPr>
          <p:cNvPr id="25" name="Text Placeholder 3"/>
          <p:cNvSpPr>
            <a:spLocks noGrp="1"/>
          </p:cNvSpPr>
          <p:nvPr>
            <p:ph type="body" sz="quarter" idx="23" hasCustomPrompt="1"/>
          </p:nvPr>
        </p:nvSpPr>
        <p:spPr>
          <a:xfrm>
            <a:off x="9183083" y="4648926"/>
            <a:ext cx="2376000" cy="3600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noProof="0" dirty="0" smtClean="0"/>
              <a:t>Section title</a:t>
            </a:r>
          </a:p>
        </p:txBody>
      </p:sp>
      <p:sp>
        <p:nvSpPr>
          <p:cNvPr id="26" name="Text Placeholder 10"/>
          <p:cNvSpPr>
            <a:spLocks noGrp="1"/>
          </p:cNvSpPr>
          <p:nvPr>
            <p:ph type="body" sz="quarter" idx="34" hasCustomPrompt="1"/>
          </p:nvPr>
        </p:nvSpPr>
        <p:spPr>
          <a:xfrm>
            <a:off x="1495771" y="5026612"/>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27" name="Text Placeholder 10"/>
          <p:cNvSpPr>
            <a:spLocks noGrp="1"/>
          </p:cNvSpPr>
          <p:nvPr>
            <p:ph type="body" sz="quarter" idx="35" hasCustomPrompt="1"/>
          </p:nvPr>
        </p:nvSpPr>
        <p:spPr>
          <a:xfrm>
            <a:off x="5339427" y="2933791"/>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28" name="Text Placeholder 10"/>
          <p:cNvSpPr>
            <a:spLocks noGrp="1"/>
          </p:cNvSpPr>
          <p:nvPr>
            <p:ph type="body" sz="quarter" idx="36" hasCustomPrompt="1"/>
          </p:nvPr>
        </p:nvSpPr>
        <p:spPr>
          <a:xfrm>
            <a:off x="9183083" y="2933791"/>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29" name="Text Placeholder 10"/>
          <p:cNvSpPr>
            <a:spLocks noGrp="1"/>
          </p:cNvSpPr>
          <p:nvPr>
            <p:ph type="body" sz="quarter" idx="37" hasCustomPrompt="1"/>
          </p:nvPr>
        </p:nvSpPr>
        <p:spPr>
          <a:xfrm>
            <a:off x="1495771" y="2933791"/>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30" name="Text Placeholder 10"/>
          <p:cNvSpPr>
            <a:spLocks noGrp="1"/>
          </p:cNvSpPr>
          <p:nvPr>
            <p:ph type="body" sz="quarter" idx="38" hasCustomPrompt="1"/>
          </p:nvPr>
        </p:nvSpPr>
        <p:spPr>
          <a:xfrm>
            <a:off x="5339427" y="5026612"/>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
        <p:nvSpPr>
          <p:cNvPr id="31" name="Text Placeholder 10"/>
          <p:cNvSpPr>
            <a:spLocks noGrp="1"/>
          </p:cNvSpPr>
          <p:nvPr>
            <p:ph type="body" sz="quarter" idx="39" hasCustomPrompt="1"/>
          </p:nvPr>
        </p:nvSpPr>
        <p:spPr>
          <a:xfrm>
            <a:off x="9183083" y="5026612"/>
            <a:ext cx="2376000" cy="720000"/>
          </a:xfrm>
          <a:prstGeom prst="rect">
            <a:avLst/>
          </a:prstGeom>
        </p:spPr>
        <p:txBody>
          <a:bodyPr tIns="46800" rIns="0" bIns="46800">
            <a:noAutofit/>
          </a:bodyPr>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200" baseline="0">
                <a:solidFill>
                  <a:schemeClr val="tx2"/>
                </a:solidFill>
              </a:defRPr>
            </a:lvl1pPr>
          </a:lstStyle>
          <a:p>
            <a:pPr lvl="0"/>
            <a:r>
              <a:rPr lang="en-GB" noProof="0" dirty="0" smtClean="0"/>
              <a:t>Enter description for this piece of the timeline to a maximum of 8 lines</a:t>
            </a:r>
          </a:p>
          <a:p>
            <a:pPr lvl="0"/>
            <a:endParaRPr lang="en-GB" noProof="0" dirty="0" smtClean="0"/>
          </a:p>
        </p:txBody>
      </p:sp>
    </p:spTree>
    <p:extLst>
      <p:ext uri="{BB962C8B-B14F-4D97-AF65-F5344CB8AC3E}">
        <p14:creationId xmlns:p14="http://schemas.microsoft.com/office/powerpoint/2010/main" val="66934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map+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4"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7"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 Placeholder 2"/>
          <p:cNvSpPr>
            <a:spLocks noGrp="1"/>
          </p:cNvSpPr>
          <p:nvPr>
            <p:ph type="body" sz="quarter" idx="15" hasCustomPrompt="1"/>
          </p:nvPr>
        </p:nvSpPr>
        <p:spPr>
          <a:xfrm>
            <a:off x="8023123" y="2868640"/>
            <a:ext cx="3606726" cy="361415"/>
          </a:xfrm>
          <a:prstGeom prst="rect">
            <a:avLst/>
          </a:prstGeom>
        </p:spPr>
        <p:txBody>
          <a:bodyPr lIns="0"/>
          <a:lstStyle>
            <a:lvl1pPr marL="0" indent="0" algn="l">
              <a:lnSpc>
                <a:spcPct val="100000"/>
              </a:lnSpc>
              <a:spcBef>
                <a:spcPts val="0"/>
              </a:spcBef>
              <a:buNone/>
              <a:defRPr sz="1800" b="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Section text 18pt (i.e. Specialists)</a:t>
            </a:r>
            <a:endParaRPr lang="en-GB" noProof="0" dirty="0"/>
          </a:p>
        </p:txBody>
      </p:sp>
      <p:sp>
        <p:nvSpPr>
          <p:cNvPr id="24" name="Text Placeholder 2"/>
          <p:cNvSpPr>
            <a:spLocks noGrp="1"/>
          </p:cNvSpPr>
          <p:nvPr>
            <p:ph type="body" sz="quarter" idx="16" hasCustomPrompt="1"/>
          </p:nvPr>
        </p:nvSpPr>
        <p:spPr>
          <a:xfrm>
            <a:off x="8023123" y="3872747"/>
            <a:ext cx="3606726" cy="361415"/>
          </a:xfrm>
          <a:prstGeom prst="rect">
            <a:avLst/>
          </a:prstGeom>
        </p:spPr>
        <p:txBody>
          <a:bodyPr lIns="0"/>
          <a:lstStyle>
            <a:lvl1pPr marL="0" indent="0" algn="l">
              <a:lnSpc>
                <a:spcPct val="100000"/>
              </a:lnSpc>
              <a:spcBef>
                <a:spcPts val="0"/>
              </a:spcBef>
              <a:buNone/>
              <a:defRPr sz="1800" b="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Section text 18pt (i.e. Locations)</a:t>
            </a:r>
            <a:endParaRPr lang="en-GB" noProof="0" dirty="0"/>
          </a:p>
        </p:txBody>
      </p:sp>
      <p:sp>
        <p:nvSpPr>
          <p:cNvPr id="25" name="Text Placeholder 2"/>
          <p:cNvSpPr>
            <a:spLocks noGrp="1"/>
          </p:cNvSpPr>
          <p:nvPr>
            <p:ph type="body" sz="quarter" idx="17" hasCustomPrompt="1"/>
          </p:nvPr>
        </p:nvSpPr>
        <p:spPr>
          <a:xfrm>
            <a:off x="8023123" y="4893995"/>
            <a:ext cx="3606726" cy="361415"/>
          </a:xfrm>
          <a:prstGeom prst="rect">
            <a:avLst/>
          </a:prstGeom>
        </p:spPr>
        <p:txBody>
          <a:bodyPr lIns="0"/>
          <a:lstStyle>
            <a:lvl1pPr marL="0" indent="0" algn="l">
              <a:lnSpc>
                <a:spcPct val="100000"/>
              </a:lnSpc>
              <a:spcBef>
                <a:spcPts val="0"/>
              </a:spcBef>
              <a:buNone/>
              <a:defRPr sz="1800" b="0" baseline="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Section text 18pt (i.e. </a:t>
            </a:r>
            <a:r>
              <a:rPr lang="en-GB" noProof="0" dirty="0" err="1" smtClean="0"/>
              <a:t>sq</a:t>
            </a:r>
            <a:r>
              <a:rPr lang="en-GB" noProof="0" dirty="0" smtClean="0"/>
              <a:t> meters)</a:t>
            </a:r>
            <a:endParaRPr lang="en-GB" noProof="0" dirty="0"/>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0833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large_text_boxes">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4" name="Rectangle 3"/>
          <p:cNvSpPr/>
          <p:nvPr userDrawn="1"/>
        </p:nvSpPr>
        <p:spPr>
          <a:xfrm>
            <a:off x="1" y="2000422"/>
            <a:ext cx="6096000" cy="4308303"/>
          </a:xfrm>
          <a:prstGeom prst="rect">
            <a:avLst/>
          </a:prstGeom>
          <a:solidFill>
            <a:schemeClr val="accent1"/>
          </a:solidFill>
          <a:ln>
            <a:noFill/>
            <a:miter lim="800000"/>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6" name="Rectangle 5"/>
          <p:cNvSpPr/>
          <p:nvPr userDrawn="1"/>
        </p:nvSpPr>
        <p:spPr>
          <a:xfrm>
            <a:off x="6096001" y="2000422"/>
            <a:ext cx="6095999" cy="4308303"/>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8" name="Text Placeholder 15"/>
          <p:cNvSpPr>
            <a:spLocks noGrp="1"/>
          </p:cNvSpPr>
          <p:nvPr>
            <p:ph type="body" sz="quarter" idx="18" hasCustomPrompt="1"/>
          </p:nvPr>
        </p:nvSpPr>
        <p:spPr>
          <a:xfrm>
            <a:off x="563323" y="2000417"/>
            <a:ext cx="4018005" cy="720000"/>
          </a:xfrm>
        </p:spPr>
        <p:txBody>
          <a:bodyPr lIns="0" tIns="46800" rIns="90000" bIns="46800" anchor="b">
            <a:noAutofit/>
          </a:bodyPr>
          <a:lstStyle>
            <a:lvl1pPr marL="0" indent="0" algn="l">
              <a:lnSpc>
                <a:spcPct val="100000"/>
              </a:lnSpc>
              <a:spcBef>
                <a:spcPts val="0"/>
              </a:spcBef>
              <a:buNone/>
              <a:defRPr sz="2400" b="1" baseline="0">
                <a:solidFill>
                  <a:schemeClr val="bg1"/>
                </a:solidFill>
              </a:defRPr>
            </a:lvl1pPr>
          </a:lstStyle>
          <a:p>
            <a:pPr lvl="0"/>
            <a:r>
              <a:rPr lang="en-GB" noProof="0" dirty="0" smtClean="0"/>
              <a:t>Box title 1</a:t>
            </a:r>
            <a:endParaRPr lang="en-GB" noProof="0" dirty="0"/>
          </a:p>
        </p:txBody>
      </p:sp>
      <p:sp>
        <p:nvSpPr>
          <p:cNvPr id="20" name="Text Placeholder 15"/>
          <p:cNvSpPr>
            <a:spLocks noGrp="1"/>
          </p:cNvSpPr>
          <p:nvPr>
            <p:ph type="body" sz="quarter" idx="23" hasCustomPrompt="1"/>
          </p:nvPr>
        </p:nvSpPr>
        <p:spPr>
          <a:xfrm>
            <a:off x="6443330" y="2000417"/>
            <a:ext cx="4018005" cy="720000"/>
          </a:xfrm>
        </p:spPr>
        <p:txBody>
          <a:bodyPr lIns="0" tIns="46800" rIns="90000" bIns="46800" anchor="b">
            <a:noAutofit/>
          </a:bodyPr>
          <a:lstStyle>
            <a:lvl1pPr marL="0" indent="0" algn="l">
              <a:lnSpc>
                <a:spcPct val="100000"/>
              </a:lnSpc>
              <a:spcBef>
                <a:spcPts val="0"/>
              </a:spcBef>
              <a:buNone/>
              <a:defRPr sz="2400" b="1" baseline="0">
                <a:solidFill>
                  <a:schemeClr val="tx2"/>
                </a:solidFill>
              </a:defRPr>
            </a:lvl1pPr>
          </a:lstStyle>
          <a:p>
            <a:pPr lvl="0"/>
            <a:r>
              <a:rPr lang="en-GB" noProof="0" dirty="0" smtClean="0"/>
              <a:t>Box title 2</a:t>
            </a:r>
            <a:endParaRPr lang="en-GB" noProof="0" dirty="0"/>
          </a:p>
        </p:txBody>
      </p:sp>
      <p:sp>
        <p:nvSpPr>
          <p:cNvPr id="21" name="Text Placeholder 15"/>
          <p:cNvSpPr>
            <a:spLocks noGrp="1"/>
          </p:cNvSpPr>
          <p:nvPr>
            <p:ph type="body" sz="quarter" idx="21" hasCustomPrompt="1"/>
          </p:nvPr>
        </p:nvSpPr>
        <p:spPr>
          <a:xfrm>
            <a:off x="6443330" y="2894426"/>
            <a:ext cx="4932000" cy="3132000"/>
          </a:xfrm>
        </p:spPr>
        <p:txBody>
          <a:bodyPr lIns="0" tIns="46800" rIns="180000" bIns="46800">
            <a:noAutofit/>
          </a:bodyPr>
          <a:lstStyle>
            <a:lvl1pPr marL="285750" indent="-285750" algn="l">
              <a:lnSpc>
                <a:spcPct val="114000"/>
              </a:lnSpc>
              <a:spcBef>
                <a:spcPts val="0"/>
              </a:spcBef>
              <a:spcAft>
                <a:spcPts val="600"/>
              </a:spcAft>
              <a:buFont typeface="Wingdings" panose="05000000000000000000" pitchFamily="2" charset="2"/>
              <a:buChar char="§"/>
              <a:defRPr sz="1800" baseline="0">
                <a:solidFill>
                  <a:schemeClr val="tx2"/>
                </a:solidFill>
              </a:defRPr>
            </a:lvl1pPr>
          </a:lstStyle>
          <a:p>
            <a:pPr lvl="0"/>
            <a:r>
              <a:rPr lang="en-GB" noProof="0" dirty="0" smtClean="0"/>
              <a:t>Enter bullet points in this text box</a:t>
            </a:r>
          </a:p>
          <a:p>
            <a:pPr lvl="0"/>
            <a:r>
              <a:rPr lang="en-GB" noProof="0" dirty="0" smtClean="0"/>
              <a:t>Up to a maximum of 8 lines (paragraph breaks count as 1 line)</a:t>
            </a:r>
            <a:endParaRPr lang="en-GB" noProof="0" dirty="0"/>
          </a:p>
        </p:txBody>
      </p:sp>
      <p:sp>
        <p:nvSpPr>
          <p:cNvPr id="22" name="Text Placeholder 15"/>
          <p:cNvSpPr>
            <a:spLocks noGrp="1"/>
          </p:cNvSpPr>
          <p:nvPr>
            <p:ph type="body" sz="quarter" idx="22" hasCustomPrompt="1"/>
          </p:nvPr>
        </p:nvSpPr>
        <p:spPr>
          <a:xfrm>
            <a:off x="563323" y="2894426"/>
            <a:ext cx="4932000" cy="3132000"/>
          </a:xfrm>
        </p:spPr>
        <p:txBody>
          <a:bodyPr lIns="0" tIns="46800" rIns="180000" bIns="46800">
            <a:noAutofit/>
          </a:bodyPr>
          <a:lstStyle>
            <a:lvl1pPr marL="285750" indent="-285750" algn="l">
              <a:lnSpc>
                <a:spcPct val="114000"/>
              </a:lnSpc>
              <a:spcBef>
                <a:spcPts val="0"/>
              </a:spcBef>
              <a:spcAft>
                <a:spcPts val="600"/>
              </a:spcAft>
              <a:buFont typeface="Wingdings" panose="05000000000000000000" pitchFamily="2" charset="2"/>
              <a:buChar char="§"/>
              <a:defRPr sz="1800" baseline="0">
                <a:solidFill>
                  <a:schemeClr val="bg1"/>
                </a:solidFill>
              </a:defRPr>
            </a:lvl1pPr>
          </a:lstStyle>
          <a:p>
            <a:pPr lvl="0"/>
            <a:r>
              <a:rPr lang="en-GB" noProof="0" dirty="0" smtClean="0"/>
              <a:t>Enter bullet points in this text box </a:t>
            </a:r>
          </a:p>
          <a:p>
            <a:pPr lvl="0"/>
            <a:r>
              <a:rPr lang="en-GB" noProof="0" dirty="0" smtClean="0"/>
              <a:t>Up to a maximum of 8 lines (paragraph breaks count as 1 line)</a:t>
            </a:r>
            <a:endParaRPr lang="en-GB" noProof="0" dirty="0"/>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10"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020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large_text_boxes+arrow">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4" name="Rectangle 3"/>
          <p:cNvSpPr/>
          <p:nvPr userDrawn="1"/>
        </p:nvSpPr>
        <p:spPr>
          <a:xfrm>
            <a:off x="3334657" y="2000422"/>
            <a:ext cx="4006310" cy="4308303"/>
          </a:xfrm>
          <a:prstGeom prst="rect">
            <a:avLst/>
          </a:prstGeom>
          <a:solidFill>
            <a:schemeClr val="bg2"/>
          </a:solidFill>
          <a:ln>
            <a:noFill/>
            <a:miter lim="800000"/>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6" name="Rectangle 5"/>
          <p:cNvSpPr/>
          <p:nvPr userDrawn="1"/>
        </p:nvSpPr>
        <p:spPr>
          <a:xfrm>
            <a:off x="7633026" y="2000422"/>
            <a:ext cx="4006310" cy="4308303"/>
          </a:xfrm>
          <a:prstGeom prst="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8" name="Text Placeholder 15"/>
          <p:cNvSpPr>
            <a:spLocks noGrp="1"/>
          </p:cNvSpPr>
          <p:nvPr>
            <p:ph type="body" sz="quarter" idx="18" hasCustomPrompt="1"/>
          </p:nvPr>
        </p:nvSpPr>
        <p:spPr>
          <a:xfrm>
            <a:off x="3334658" y="2000417"/>
            <a:ext cx="4018005" cy="988438"/>
          </a:xfrm>
        </p:spPr>
        <p:txBody>
          <a:bodyPr tIns="46800" rIns="90000" bIns="46800" anchor="b">
            <a:noAutofit/>
          </a:bodyPr>
          <a:lstStyle>
            <a:lvl1pPr marL="0" indent="0" algn="ctr">
              <a:lnSpc>
                <a:spcPct val="100000"/>
              </a:lnSpc>
              <a:spcBef>
                <a:spcPts val="0"/>
              </a:spcBef>
              <a:buNone/>
              <a:defRPr sz="2400" b="1" baseline="0">
                <a:solidFill>
                  <a:schemeClr val="tx2"/>
                </a:solidFill>
              </a:defRPr>
            </a:lvl1pPr>
          </a:lstStyle>
          <a:p>
            <a:pPr lvl="0"/>
            <a:r>
              <a:rPr lang="en-GB" noProof="0" dirty="0" smtClean="0"/>
              <a:t>Box title 1</a:t>
            </a:r>
            <a:endParaRPr lang="en-GB" noProof="0" dirty="0"/>
          </a:p>
        </p:txBody>
      </p:sp>
      <p:sp>
        <p:nvSpPr>
          <p:cNvPr id="9" name="Text Placeholder 15"/>
          <p:cNvSpPr>
            <a:spLocks noGrp="1"/>
          </p:cNvSpPr>
          <p:nvPr>
            <p:ph type="body" sz="quarter" idx="19" hasCustomPrompt="1"/>
          </p:nvPr>
        </p:nvSpPr>
        <p:spPr>
          <a:xfrm>
            <a:off x="7645051" y="2000419"/>
            <a:ext cx="3982260" cy="988436"/>
          </a:xfrm>
        </p:spPr>
        <p:txBody>
          <a:bodyPr tIns="46800" rIns="90000" bIns="46800" anchor="b">
            <a:noAutofit/>
          </a:bodyPr>
          <a:lstStyle>
            <a:lvl1pPr marL="0" indent="0" algn="ctr">
              <a:lnSpc>
                <a:spcPct val="100000"/>
              </a:lnSpc>
              <a:spcBef>
                <a:spcPts val="0"/>
              </a:spcBef>
              <a:buNone/>
              <a:defRPr sz="2400" b="1" baseline="0">
                <a:solidFill>
                  <a:schemeClr val="bg1"/>
                </a:solidFill>
              </a:defRPr>
            </a:lvl1pPr>
          </a:lstStyle>
          <a:p>
            <a:pPr lvl="0"/>
            <a:r>
              <a:rPr lang="en-GB" noProof="0" dirty="0" smtClean="0"/>
              <a:t>Box title 2</a:t>
            </a:r>
            <a:endParaRPr lang="en-GB" noProof="0" dirty="0"/>
          </a:p>
        </p:txBody>
      </p:sp>
      <p:sp>
        <p:nvSpPr>
          <p:cNvPr id="11" name="Text Placeholder 15"/>
          <p:cNvSpPr>
            <a:spLocks noGrp="1"/>
          </p:cNvSpPr>
          <p:nvPr>
            <p:ph type="body" sz="quarter" idx="21" hasCustomPrompt="1"/>
          </p:nvPr>
        </p:nvSpPr>
        <p:spPr>
          <a:xfrm>
            <a:off x="3324225" y="3429001"/>
            <a:ext cx="4018005" cy="2879724"/>
          </a:xfrm>
        </p:spPr>
        <p:txBody>
          <a:bodyPr lIns="180000" tIns="46800" rIns="180000" bIns="46800">
            <a:noAutofit/>
          </a:bodyPr>
          <a:lstStyle>
            <a:lvl1pPr marL="0" indent="0" algn="l">
              <a:lnSpc>
                <a:spcPct val="114000"/>
              </a:lnSpc>
              <a:spcBef>
                <a:spcPts val="0"/>
              </a:spcBef>
              <a:spcAft>
                <a:spcPts val="600"/>
              </a:spcAft>
              <a:buNone/>
              <a:defRPr sz="1400" baseline="0">
                <a:solidFill>
                  <a:schemeClr val="tx2"/>
                </a:solidFill>
              </a:defRPr>
            </a:lvl1pPr>
          </a:lstStyle>
          <a:p>
            <a:pPr lvl="0"/>
            <a:r>
              <a:rPr lang="en-GB" noProof="0" dirty="0" smtClean="0"/>
              <a:t>Enter descriptions and information in this text box up to a maximum of 8 lines (paragraph breaks count as 1 line)</a:t>
            </a:r>
            <a:endParaRPr lang="en-GB" noProof="0" dirty="0"/>
          </a:p>
        </p:txBody>
      </p:sp>
      <p:sp>
        <p:nvSpPr>
          <p:cNvPr id="12" name="Text Placeholder 15"/>
          <p:cNvSpPr>
            <a:spLocks noGrp="1"/>
          </p:cNvSpPr>
          <p:nvPr>
            <p:ph type="body" sz="quarter" idx="22" hasCustomPrompt="1"/>
          </p:nvPr>
        </p:nvSpPr>
        <p:spPr>
          <a:xfrm>
            <a:off x="7633026" y="3429001"/>
            <a:ext cx="4006310" cy="2879723"/>
          </a:xfrm>
        </p:spPr>
        <p:txBody>
          <a:bodyPr lIns="180000" tIns="46800" rIns="180000" bIns="46800">
            <a:noAutofit/>
          </a:bodyPr>
          <a:lstStyle>
            <a:lvl1pPr marL="0" indent="0" algn="l">
              <a:lnSpc>
                <a:spcPct val="114000"/>
              </a:lnSpc>
              <a:spcBef>
                <a:spcPts val="0"/>
              </a:spcBef>
              <a:spcAft>
                <a:spcPts val="600"/>
              </a:spcAft>
              <a:buNone/>
              <a:defRPr sz="1400" baseline="0">
                <a:solidFill>
                  <a:schemeClr val="bg1"/>
                </a:solidFill>
              </a:defRPr>
            </a:lvl1pPr>
          </a:lstStyle>
          <a:p>
            <a:pPr lvl="0"/>
            <a:r>
              <a:rPr lang="en-GB" noProof="0" dirty="0" smtClean="0"/>
              <a:t>Enter descriptions and information in this text box up to a maximum of 8 lines (paragraph breaks count as 1 line)</a:t>
            </a:r>
            <a:endParaRPr lang="en-GB" noProof="0" dirty="0"/>
          </a:p>
        </p:txBody>
      </p:sp>
      <p:cxnSp>
        <p:nvCxnSpPr>
          <p:cNvPr id="15" name="Straight Connector 14"/>
          <p:cNvCxnSpPr/>
          <p:nvPr userDrawn="1"/>
        </p:nvCxnSpPr>
        <p:spPr>
          <a:xfrm>
            <a:off x="3504435" y="3147237"/>
            <a:ext cx="35471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862602" y="3147237"/>
            <a:ext cx="35471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Freeform 5"/>
          <p:cNvSpPr>
            <a:spLocks/>
          </p:cNvSpPr>
          <p:nvPr userDrawn="1"/>
        </p:nvSpPr>
        <p:spPr bwMode="auto">
          <a:xfrm>
            <a:off x="562281" y="2348312"/>
            <a:ext cx="1958975" cy="1639887"/>
          </a:xfrm>
          <a:custGeom>
            <a:avLst/>
            <a:gdLst>
              <a:gd name="T0" fmla="*/ 1234 w 1234"/>
              <a:gd name="T1" fmla="*/ 517 h 1033"/>
              <a:gd name="T2" fmla="*/ 717 w 1234"/>
              <a:gd name="T3" fmla="*/ 0 h 1033"/>
              <a:gd name="T4" fmla="*/ 613 w 1234"/>
              <a:gd name="T5" fmla="*/ 104 h 1033"/>
              <a:gd name="T6" fmla="*/ 947 w 1234"/>
              <a:gd name="T7" fmla="*/ 437 h 1033"/>
              <a:gd name="T8" fmla="*/ 0 w 1234"/>
              <a:gd name="T9" fmla="*/ 437 h 1033"/>
              <a:gd name="T10" fmla="*/ 0 w 1234"/>
              <a:gd name="T11" fmla="*/ 584 h 1033"/>
              <a:gd name="T12" fmla="*/ 959 w 1234"/>
              <a:gd name="T13" fmla="*/ 584 h 1033"/>
              <a:gd name="T14" fmla="*/ 613 w 1234"/>
              <a:gd name="T15" fmla="*/ 929 h 1033"/>
              <a:gd name="T16" fmla="*/ 717 w 1234"/>
              <a:gd name="T17" fmla="*/ 1033 h 1033"/>
              <a:gd name="T18" fmla="*/ 1234 w 1234"/>
              <a:gd name="T19" fmla="*/ 517 h 1033"/>
              <a:gd name="T20" fmla="*/ 1234 w 1234"/>
              <a:gd name="T21" fmla="*/ 517 h 1033"/>
              <a:gd name="T22" fmla="*/ 1234 w 1234"/>
              <a:gd name="T23" fmla="*/ 517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4" h="1033">
                <a:moveTo>
                  <a:pt x="1234" y="517"/>
                </a:moveTo>
                <a:lnTo>
                  <a:pt x="717" y="0"/>
                </a:lnTo>
                <a:lnTo>
                  <a:pt x="613" y="104"/>
                </a:lnTo>
                <a:lnTo>
                  <a:pt x="947" y="437"/>
                </a:lnTo>
                <a:lnTo>
                  <a:pt x="0" y="437"/>
                </a:lnTo>
                <a:lnTo>
                  <a:pt x="0" y="584"/>
                </a:lnTo>
                <a:lnTo>
                  <a:pt x="959" y="584"/>
                </a:lnTo>
                <a:lnTo>
                  <a:pt x="613" y="929"/>
                </a:lnTo>
                <a:lnTo>
                  <a:pt x="717" y="1033"/>
                </a:lnTo>
                <a:lnTo>
                  <a:pt x="1234" y="517"/>
                </a:lnTo>
                <a:lnTo>
                  <a:pt x="1234" y="517"/>
                </a:lnTo>
                <a:lnTo>
                  <a:pt x="1234" y="517"/>
                </a:lnTo>
                <a:close/>
              </a:path>
            </a:pathLst>
          </a:custGeom>
          <a:solidFill>
            <a:srgbClr val="0033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14"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8214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large_text_boxes">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4" name="Rectangle 3"/>
          <p:cNvSpPr/>
          <p:nvPr userDrawn="1"/>
        </p:nvSpPr>
        <p:spPr>
          <a:xfrm>
            <a:off x="8389432" y="2000422"/>
            <a:ext cx="3254400" cy="4308303"/>
          </a:xfrm>
          <a:prstGeom prst="rect">
            <a:avLst/>
          </a:prstGeom>
          <a:solidFill>
            <a:schemeClr val="bg2"/>
          </a:solidFill>
          <a:ln>
            <a:noFill/>
            <a:miter lim="800000"/>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5" name="Rectangle 4"/>
          <p:cNvSpPr/>
          <p:nvPr userDrawn="1"/>
        </p:nvSpPr>
        <p:spPr>
          <a:xfrm>
            <a:off x="560989" y="2000422"/>
            <a:ext cx="3252009" cy="4308303"/>
          </a:xfrm>
          <a:prstGeom prst="rect">
            <a:avLst/>
          </a:prstGeom>
          <a:solidFill>
            <a:schemeClr val="bg2"/>
          </a:solidFill>
          <a:ln>
            <a:noFill/>
            <a:miter lim="800000"/>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6" name="Rectangle 5"/>
          <p:cNvSpPr/>
          <p:nvPr userDrawn="1"/>
        </p:nvSpPr>
        <p:spPr>
          <a:xfrm>
            <a:off x="4474015" y="2000422"/>
            <a:ext cx="3254400" cy="4308303"/>
          </a:xfrm>
          <a:prstGeom prst="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GB" sz="2400" noProof="0" dirty="0"/>
          </a:p>
        </p:txBody>
      </p:sp>
      <p:sp>
        <p:nvSpPr>
          <p:cNvPr id="7" name="Text Placeholder 15"/>
          <p:cNvSpPr>
            <a:spLocks noGrp="1"/>
          </p:cNvSpPr>
          <p:nvPr>
            <p:ph type="body" sz="quarter" idx="17" hasCustomPrompt="1"/>
          </p:nvPr>
        </p:nvSpPr>
        <p:spPr>
          <a:xfrm>
            <a:off x="560989" y="2000422"/>
            <a:ext cx="3252009" cy="988432"/>
          </a:xfrm>
        </p:spPr>
        <p:txBody>
          <a:bodyPr tIns="46800" rIns="90000" bIns="46800" anchor="b">
            <a:noAutofit/>
          </a:bodyPr>
          <a:lstStyle>
            <a:lvl1pPr marL="0" indent="0" algn="ctr">
              <a:lnSpc>
                <a:spcPct val="100000"/>
              </a:lnSpc>
              <a:spcBef>
                <a:spcPts val="0"/>
              </a:spcBef>
              <a:buNone/>
              <a:defRPr sz="2400" b="1" baseline="0">
                <a:solidFill>
                  <a:schemeClr val="tx2"/>
                </a:solidFill>
              </a:defRPr>
            </a:lvl1pPr>
          </a:lstStyle>
          <a:p>
            <a:pPr lvl="0"/>
            <a:r>
              <a:rPr lang="en-GB" noProof="0" dirty="0" smtClean="0"/>
              <a:t>Box title 1</a:t>
            </a:r>
            <a:endParaRPr lang="en-GB" noProof="0" dirty="0"/>
          </a:p>
        </p:txBody>
      </p:sp>
      <p:sp>
        <p:nvSpPr>
          <p:cNvPr id="8" name="Text Placeholder 15"/>
          <p:cNvSpPr>
            <a:spLocks noGrp="1"/>
          </p:cNvSpPr>
          <p:nvPr>
            <p:ph type="body" sz="quarter" idx="18" hasCustomPrompt="1"/>
          </p:nvPr>
        </p:nvSpPr>
        <p:spPr>
          <a:xfrm>
            <a:off x="8389433" y="2000417"/>
            <a:ext cx="3263900" cy="988438"/>
          </a:xfrm>
        </p:spPr>
        <p:txBody>
          <a:bodyPr tIns="46800" rIns="90000" bIns="46800" anchor="b">
            <a:noAutofit/>
          </a:bodyPr>
          <a:lstStyle>
            <a:lvl1pPr marL="0" indent="0" algn="ctr">
              <a:lnSpc>
                <a:spcPct val="100000"/>
              </a:lnSpc>
              <a:spcBef>
                <a:spcPts val="0"/>
              </a:spcBef>
              <a:buNone/>
              <a:defRPr sz="2400" b="1" baseline="0">
                <a:solidFill>
                  <a:schemeClr val="tx2"/>
                </a:solidFill>
              </a:defRPr>
            </a:lvl1pPr>
          </a:lstStyle>
          <a:p>
            <a:pPr lvl="0"/>
            <a:r>
              <a:rPr lang="en-GB" noProof="0" dirty="0" smtClean="0"/>
              <a:t>Box title 3</a:t>
            </a:r>
            <a:endParaRPr lang="en-GB" noProof="0" dirty="0"/>
          </a:p>
        </p:txBody>
      </p:sp>
      <p:sp>
        <p:nvSpPr>
          <p:cNvPr id="9" name="Text Placeholder 15"/>
          <p:cNvSpPr>
            <a:spLocks noGrp="1"/>
          </p:cNvSpPr>
          <p:nvPr>
            <p:ph type="body" sz="quarter" idx="19" hasCustomPrompt="1"/>
          </p:nvPr>
        </p:nvSpPr>
        <p:spPr>
          <a:xfrm>
            <a:off x="4474015" y="2000419"/>
            <a:ext cx="3234864" cy="988436"/>
          </a:xfrm>
        </p:spPr>
        <p:txBody>
          <a:bodyPr tIns="46800" rIns="90000" bIns="46800" anchor="b">
            <a:noAutofit/>
          </a:bodyPr>
          <a:lstStyle>
            <a:lvl1pPr marL="0" indent="0" algn="ctr">
              <a:lnSpc>
                <a:spcPct val="100000"/>
              </a:lnSpc>
              <a:spcBef>
                <a:spcPts val="0"/>
              </a:spcBef>
              <a:buNone/>
              <a:defRPr sz="2400" b="1" baseline="0">
                <a:solidFill>
                  <a:schemeClr val="bg1"/>
                </a:solidFill>
              </a:defRPr>
            </a:lvl1pPr>
          </a:lstStyle>
          <a:p>
            <a:pPr lvl="0"/>
            <a:r>
              <a:rPr lang="en-GB" noProof="0" dirty="0" smtClean="0"/>
              <a:t>Box title 2</a:t>
            </a:r>
            <a:endParaRPr lang="en-GB" noProof="0" dirty="0"/>
          </a:p>
        </p:txBody>
      </p:sp>
      <p:sp>
        <p:nvSpPr>
          <p:cNvPr id="10" name="Text Placeholder 15"/>
          <p:cNvSpPr>
            <a:spLocks noGrp="1"/>
          </p:cNvSpPr>
          <p:nvPr>
            <p:ph type="body" sz="quarter" idx="20" hasCustomPrompt="1"/>
          </p:nvPr>
        </p:nvSpPr>
        <p:spPr>
          <a:xfrm>
            <a:off x="560988" y="3429001"/>
            <a:ext cx="3252008" cy="2879724"/>
          </a:xfrm>
        </p:spPr>
        <p:txBody>
          <a:bodyPr lIns="180000" tIns="46800" rIns="180000" bIns="46800">
            <a:noAutofit/>
          </a:bodyPr>
          <a:lstStyle>
            <a:lvl1pPr marL="0" indent="0" algn="l">
              <a:lnSpc>
                <a:spcPct val="114000"/>
              </a:lnSpc>
              <a:spcBef>
                <a:spcPts val="0"/>
              </a:spcBef>
              <a:spcAft>
                <a:spcPts val="600"/>
              </a:spcAft>
              <a:buNone/>
              <a:defRPr sz="1400" baseline="0">
                <a:solidFill>
                  <a:schemeClr val="tx2"/>
                </a:solidFill>
              </a:defRPr>
            </a:lvl1pPr>
          </a:lstStyle>
          <a:p>
            <a:pPr lvl="0"/>
            <a:r>
              <a:rPr lang="en-GB" noProof="0" dirty="0" smtClean="0"/>
              <a:t>Enter descriptions and information in this text box up to a maximum of 8 lines (paragraph breaks count as 1 line)</a:t>
            </a:r>
            <a:endParaRPr lang="en-GB" noProof="0" dirty="0"/>
          </a:p>
        </p:txBody>
      </p:sp>
      <p:sp>
        <p:nvSpPr>
          <p:cNvPr id="11" name="Text Placeholder 15"/>
          <p:cNvSpPr>
            <a:spLocks noGrp="1"/>
          </p:cNvSpPr>
          <p:nvPr>
            <p:ph type="body" sz="quarter" idx="21" hasCustomPrompt="1"/>
          </p:nvPr>
        </p:nvSpPr>
        <p:spPr>
          <a:xfrm>
            <a:off x="8379000" y="3429001"/>
            <a:ext cx="3263900" cy="2879724"/>
          </a:xfrm>
        </p:spPr>
        <p:txBody>
          <a:bodyPr lIns="180000" tIns="46800" rIns="180000" bIns="46800">
            <a:noAutofit/>
          </a:bodyPr>
          <a:lstStyle>
            <a:lvl1pPr marL="0" indent="0" algn="l">
              <a:lnSpc>
                <a:spcPct val="114000"/>
              </a:lnSpc>
              <a:spcBef>
                <a:spcPts val="0"/>
              </a:spcBef>
              <a:spcAft>
                <a:spcPts val="600"/>
              </a:spcAft>
              <a:buNone/>
              <a:defRPr sz="1400" baseline="0">
                <a:solidFill>
                  <a:schemeClr val="tx2"/>
                </a:solidFill>
              </a:defRPr>
            </a:lvl1pPr>
          </a:lstStyle>
          <a:p>
            <a:pPr lvl="0"/>
            <a:r>
              <a:rPr lang="en-GB" noProof="0" dirty="0" smtClean="0"/>
              <a:t>Enter descriptions and information in this text box up to a maximum of 8 lines (paragraph breaks count as 1 line)</a:t>
            </a:r>
            <a:endParaRPr lang="en-GB" noProof="0" dirty="0"/>
          </a:p>
        </p:txBody>
      </p:sp>
      <p:sp>
        <p:nvSpPr>
          <p:cNvPr id="12" name="Text Placeholder 15"/>
          <p:cNvSpPr>
            <a:spLocks noGrp="1"/>
          </p:cNvSpPr>
          <p:nvPr>
            <p:ph type="body" sz="quarter" idx="22" hasCustomPrompt="1"/>
          </p:nvPr>
        </p:nvSpPr>
        <p:spPr>
          <a:xfrm>
            <a:off x="4474015" y="3429001"/>
            <a:ext cx="3254400" cy="2879723"/>
          </a:xfrm>
        </p:spPr>
        <p:txBody>
          <a:bodyPr lIns="180000" tIns="46800" rIns="180000" bIns="46800">
            <a:noAutofit/>
          </a:bodyPr>
          <a:lstStyle>
            <a:lvl1pPr marL="0" indent="0" algn="l">
              <a:lnSpc>
                <a:spcPct val="114000"/>
              </a:lnSpc>
              <a:spcBef>
                <a:spcPts val="0"/>
              </a:spcBef>
              <a:spcAft>
                <a:spcPts val="600"/>
              </a:spcAft>
              <a:buNone/>
              <a:defRPr sz="1400" baseline="0">
                <a:solidFill>
                  <a:schemeClr val="bg1"/>
                </a:solidFill>
              </a:defRPr>
            </a:lvl1pPr>
          </a:lstStyle>
          <a:p>
            <a:pPr lvl="0"/>
            <a:r>
              <a:rPr lang="en-GB" noProof="0" dirty="0" smtClean="0"/>
              <a:t>Enter descriptions and information in this text box up to a maximum of 8 lines (paragraph breaks count as 1 line)</a:t>
            </a:r>
            <a:endParaRPr lang="en-GB" noProof="0" dirty="0"/>
          </a:p>
        </p:txBody>
      </p:sp>
      <p:cxnSp>
        <p:nvCxnSpPr>
          <p:cNvPr id="14" name="Straight Connector 13"/>
          <p:cNvCxnSpPr/>
          <p:nvPr userDrawn="1"/>
        </p:nvCxnSpPr>
        <p:spPr>
          <a:xfrm>
            <a:off x="723014" y="3147237"/>
            <a:ext cx="288142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559210" y="3147237"/>
            <a:ext cx="288142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4655288" y="3147237"/>
            <a:ext cx="28814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18"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594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WOT_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4"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SWOT Slide</a:t>
            </a:r>
            <a:endParaRPr lang="en-GB" noProof="0" dirty="0"/>
          </a:p>
        </p:txBody>
      </p:sp>
      <p:sp>
        <p:nvSpPr>
          <p:cNvPr id="7"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7"/>
          <p:cNvSpPr/>
          <p:nvPr/>
        </p:nvSpPr>
        <p:spPr>
          <a:xfrm>
            <a:off x="4477692" y="2478286"/>
            <a:ext cx="3185729" cy="3185729"/>
          </a:xfrm>
          <a:prstGeom prst="ellipse">
            <a:avLst/>
          </a:prstGeom>
          <a:noFill/>
          <a:ln w="19050" cmpd="sng">
            <a:solidFill>
              <a:schemeClr val="accent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1" name="Freeform 10"/>
          <p:cNvSpPr/>
          <p:nvPr userDrawn="1"/>
        </p:nvSpPr>
        <p:spPr>
          <a:xfrm>
            <a:off x="7649025" y="2383189"/>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91421" tIns="45711" rIns="91421" bIns="45711" rtlCol="0" anchor="ctr"/>
          <a:lstStyle/>
          <a:p>
            <a:pPr algn="ctr"/>
            <a:endParaRPr lang="en-US" sz="3200">
              <a:cs typeface="Lato Light"/>
            </a:endParaRPr>
          </a:p>
        </p:txBody>
      </p:sp>
      <p:sp>
        <p:nvSpPr>
          <p:cNvPr id="12" name="Freeform 11"/>
          <p:cNvSpPr/>
          <p:nvPr userDrawn="1"/>
        </p:nvSpPr>
        <p:spPr>
          <a:xfrm flipV="1">
            <a:off x="7649025" y="5040028"/>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91421" tIns="45711" rIns="91421" bIns="45711" rtlCol="0" anchor="ctr"/>
          <a:lstStyle/>
          <a:p>
            <a:pPr algn="ctr"/>
            <a:endParaRPr lang="en-US" sz="3200" dirty="0">
              <a:cs typeface="Lato Light"/>
            </a:endParaRPr>
          </a:p>
        </p:txBody>
      </p:sp>
      <p:sp>
        <p:nvSpPr>
          <p:cNvPr id="13" name="Freeform 12"/>
          <p:cNvSpPr/>
          <p:nvPr userDrawn="1"/>
        </p:nvSpPr>
        <p:spPr>
          <a:xfrm flipH="1">
            <a:off x="1007435" y="2383189"/>
            <a:ext cx="333120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91421" tIns="45711" rIns="91421" bIns="45711" rtlCol="0" anchor="ctr"/>
          <a:lstStyle/>
          <a:p>
            <a:pPr algn="r"/>
            <a:endParaRPr lang="en-US" sz="3200">
              <a:cs typeface="Lato Light"/>
            </a:endParaRPr>
          </a:p>
        </p:txBody>
      </p:sp>
      <p:sp>
        <p:nvSpPr>
          <p:cNvPr id="14" name="Freeform 13"/>
          <p:cNvSpPr/>
          <p:nvPr userDrawn="1"/>
        </p:nvSpPr>
        <p:spPr>
          <a:xfrm flipH="1" flipV="1">
            <a:off x="1007435" y="5040028"/>
            <a:ext cx="333120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91421" tIns="45711" rIns="91421" bIns="45711" rtlCol="0" anchor="ctr"/>
          <a:lstStyle/>
          <a:p>
            <a:pPr algn="r"/>
            <a:endParaRPr lang="en-US" sz="3200" dirty="0">
              <a:cs typeface="Lato Light"/>
            </a:endParaRPr>
          </a:p>
        </p:txBody>
      </p:sp>
      <p:sp>
        <p:nvSpPr>
          <p:cNvPr id="15" name="Freeform 14"/>
          <p:cNvSpPr/>
          <p:nvPr userDrawn="1"/>
        </p:nvSpPr>
        <p:spPr>
          <a:xfrm>
            <a:off x="4269511" y="2270106"/>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solidFill>
          <a:ln w="38100">
            <a:no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88000" tIns="288000" rIns="288000" bIns="288000" numCol="1" spcCol="952" anchor="ctr" anchorCtr="0">
            <a:noAutofit/>
          </a:bodyPr>
          <a:lstStyle/>
          <a:p>
            <a:pPr algn="ctr" defTabSz="888778">
              <a:spcBef>
                <a:spcPct val="0"/>
              </a:spcBef>
            </a:pPr>
            <a:r>
              <a:rPr lang="en-US" sz="6000" b="1" dirty="0">
                <a:solidFill>
                  <a:srgbClr val="FFFFFF"/>
                </a:solidFill>
                <a:cs typeface="Lato Light"/>
              </a:rPr>
              <a:t>S</a:t>
            </a:r>
          </a:p>
        </p:txBody>
      </p:sp>
      <p:sp>
        <p:nvSpPr>
          <p:cNvPr id="16" name="Freeform 15"/>
          <p:cNvSpPr/>
          <p:nvPr userDrawn="1"/>
        </p:nvSpPr>
        <p:spPr>
          <a:xfrm>
            <a:off x="6341949" y="2270106"/>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2"/>
          </a:solidFill>
          <a:ln w="38100">
            <a:no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88000" tIns="288000" rIns="288000" bIns="288000" numCol="1" spcCol="952" anchor="ctr" anchorCtr="0">
            <a:noAutofit/>
          </a:bodyPr>
          <a:lstStyle/>
          <a:p>
            <a:pPr algn="ctr" defTabSz="888778">
              <a:spcBef>
                <a:spcPct val="0"/>
              </a:spcBef>
            </a:pPr>
            <a:r>
              <a:rPr lang="en-US" sz="6000" b="1" dirty="0">
                <a:solidFill>
                  <a:srgbClr val="FFFFFF"/>
                </a:solidFill>
                <a:cs typeface="Lato Light"/>
              </a:rPr>
              <a:t>W</a:t>
            </a:r>
          </a:p>
        </p:txBody>
      </p:sp>
      <p:sp>
        <p:nvSpPr>
          <p:cNvPr id="17" name="Freeform 16"/>
          <p:cNvSpPr/>
          <p:nvPr userDrawn="1"/>
        </p:nvSpPr>
        <p:spPr>
          <a:xfrm>
            <a:off x="4269511" y="4342543"/>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3"/>
          </a:solidFill>
          <a:ln w="38100">
            <a:no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88000" tIns="288000" rIns="288000" bIns="288000" numCol="1" spcCol="952" anchor="ctr" anchorCtr="0">
            <a:noAutofit/>
          </a:bodyPr>
          <a:lstStyle/>
          <a:p>
            <a:pPr algn="ctr" defTabSz="888778">
              <a:spcBef>
                <a:spcPct val="0"/>
              </a:spcBef>
            </a:pPr>
            <a:r>
              <a:rPr lang="en-US" sz="6000" b="1" dirty="0">
                <a:solidFill>
                  <a:srgbClr val="FFFFFF"/>
                </a:solidFill>
                <a:cs typeface="Lato Light"/>
              </a:rPr>
              <a:t>O</a:t>
            </a:r>
          </a:p>
        </p:txBody>
      </p:sp>
      <p:sp>
        <p:nvSpPr>
          <p:cNvPr id="18" name="Freeform 17"/>
          <p:cNvSpPr/>
          <p:nvPr userDrawn="1"/>
        </p:nvSpPr>
        <p:spPr>
          <a:xfrm>
            <a:off x="6341949" y="4342543"/>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6"/>
          </a:solidFill>
          <a:ln w="38100">
            <a:no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88000" tIns="288000" rIns="288000" bIns="288000" numCol="1" spcCol="952" anchor="ctr" anchorCtr="0">
            <a:noAutofit/>
          </a:bodyPr>
          <a:lstStyle/>
          <a:p>
            <a:pPr algn="ctr" defTabSz="888778">
              <a:spcBef>
                <a:spcPct val="0"/>
              </a:spcBef>
            </a:pPr>
            <a:r>
              <a:rPr lang="en-US" sz="6000" b="1" dirty="0">
                <a:solidFill>
                  <a:srgbClr val="FFFFFF"/>
                </a:solidFill>
                <a:cs typeface="Lato Light"/>
              </a:rPr>
              <a:t>T</a:t>
            </a:r>
          </a:p>
        </p:txBody>
      </p:sp>
      <p:sp>
        <p:nvSpPr>
          <p:cNvPr id="19" name="TextBox 18"/>
          <p:cNvSpPr txBox="1"/>
          <p:nvPr userDrawn="1"/>
        </p:nvSpPr>
        <p:spPr>
          <a:xfrm>
            <a:off x="8390313" y="2000961"/>
            <a:ext cx="2520000" cy="341614"/>
          </a:xfrm>
          <a:prstGeom prst="rect">
            <a:avLst/>
          </a:prstGeom>
          <a:noFill/>
        </p:spPr>
        <p:txBody>
          <a:bodyPr wrap="square" lIns="121896" tIns="45711" rIns="121896" bIns="45711" rtlCol="0">
            <a:spAutoFit/>
          </a:bodyPr>
          <a:lstStyle/>
          <a:p>
            <a:pPr>
              <a:lnSpc>
                <a:spcPct val="90000"/>
              </a:lnSpc>
              <a:spcBef>
                <a:spcPts val="1067"/>
              </a:spcBef>
            </a:pPr>
            <a:r>
              <a:rPr lang="en-GB" sz="1800" b="1" noProof="0" dirty="0" smtClean="0">
                <a:solidFill>
                  <a:schemeClr val="tx2"/>
                </a:solidFill>
                <a:cs typeface="Lato Light"/>
              </a:rPr>
              <a:t>Weaknesses</a:t>
            </a:r>
            <a:endParaRPr lang="en-GB" sz="1200" b="1" noProof="0" dirty="0">
              <a:solidFill>
                <a:schemeClr val="tx2"/>
              </a:solidFill>
              <a:cs typeface="Lato Light"/>
            </a:endParaRPr>
          </a:p>
        </p:txBody>
      </p:sp>
      <p:sp>
        <p:nvSpPr>
          <p:cNvPr id="20" name="TextBox 19"/>
          <p:cNvSpPr txBox="1"/>
          <p:nvPr userDrawn="1"/>
        </p:nvSpPr>
        <p:spPr>
          <a:xfrm>
            <a:off x="8390313" y="4962599"/>
            <a:ext cx="2520000" cy="341614"/>
          </a:xfrm>
          <a:prstGeom prst="rect">
            <a:avLst/>
          </a:prstGeom>
          <a:noFill/>
        </p:spPr>
        <p:txBody>
          <a:bodyPr wrap="square" lIns="121896" tIns="45711" rIns="121896" bIns="45711" rtlCol="0">
            <a:spAutoFit/>
          </a:bodyPr>
          <a:lstStyle/>
          <a:p>
            <a:pPr>
              <a:lnSpc>
                <a:spcPct val="90000"/>
              </a:lnSpc>
              <a:spcBef>
                <a:spcPts val="1067"/>
              </a:spcBef>
            </a:pPr>
            <a:r>
              <a:rPr lang="en-GB" sz="1800" b="1" noProof="0" dirty="0" smtClean="0">
                <a:solidFill>
                  <a:schemeClr val="tx2"/>
                </a:solidFill>
                <a:cs typeface="Lato Light"/>
              </a:rPr>
              <a:t>Threats</a:t>
            </a:r>
            <a:endParaRPr lang="en-GB" sz="1200" b="1" noProof="0" dirty="0">
              <a:solidFill>
                <a:schemeClr val="tx2"/>
              </a:solidFill>
              <a:cs typeface="Lato Light"/>
            </a:endParaRPr>
          </a:p>
        </p:txBody>
      </p:sp>
      <p:sp>
        <p:nvSpPr>
          <p:cNvPr id="21" name="TextBox 20"/>
          <p:cNvSpPr txBox="1"/>
          <p:nvPr userDrawn="1"/>
        </p:nvSpPr>
        <p:spPr>
          <a:xfrm>
            <a:off x="1102922" y="2000962"/>
            <a:ext cx="2520000" cy="341614"/>
          </a:xfrm>
          <a:prstGeom prst="rect">
            <a:avLst/>
          </a:prstGeom>
          <a:noFill/>
        </p:spPr>
        <p:txBody>
          <a:bodyPr wrap="square" lIns="121896" tIns="45711" rIns="121896" bIns="45711" rtlCol="0">
            <a:spAutoFit/>
          </a:bodyPr>
          <a:lstStyle/>
          <a:p>
            <a:pPr algn="r">
              <a:lnSpc>
                <a:spcPct val="90000"/>
              </a:lnSpc>
              <a:spcBef>
                <a:spcPts val="1067"/>
              </a:spcBef>
            </a:pPr>
            <a:r>
              <a:rPr lang="en-GB" sz="1800" b="1" noProof="0" dirty="0" smtClean="0">
                <a:solidFill>
                  <a:schemeClr val="tx2"/>
                </a:solidFill>
                <a:cs typeface="Lato Light"/>
              </a:rPr>
              <a:t>Strengths</a:t>
            </a:r>
            <a:endParaRPr lang="en-GB" sz="1200" b="1" noProof="0" dirty="0">
              <a:solidFill>
                <a:schemeClr val="tx2"/>
              </a:solidFill>
              <a:cs typeface="Lato Light"/>
            </a:endParaRPr>
          </a:p>
        </p:txBody>
      </p:sp>
      <p:sp>
        <p:nvSpPr>
          <p:cNvPr id="22" name="TextBox 21"/>
          <p:cNvSpPr txBox="1"/>
          <p:nvPr userDrawn="1"/>
        </p:nvSpPr>
        <p:spPr>
          <a:xfrm>
            <a:off x="1102922" y="4962599"/>
            <a:ext cx="2520000" cy="341614"/>
          </a:xfrm>
          <a:prstGeom prst="rect">
            <a:avLst/>
          </a:prstGeom>
          <a:noFill/>
        </p:spPr>
        <p:txBody>
          <a:bodyPr wrap="square" lIns="121896" tIns="45711" rIns="121896" bIns="45711" rtlCol="0">
            <a:spAutoFit/>
          </a:bodyPr>
          <a:lstStyle/>
          <a:p>
            <a:pPr algn="r">
              <a:lnSpc>
                <a:spcPct val="90000"/>
              </a:lnSpc>
              <a:spcBef>
                <a:spcPts val="1067"/>
              </a:spcBef>
            </a:pPr>
            <a:r>
              <a:rPr lang="en-GB" sz="1800" b="1" noProof="0" dirty="0" smtClean="0">
                <a:solidFill>
                  <a:schemeClr val="tx2"/>
                </a:solidFill>
                <a:cs typeface="Lato Light"/>
              </a:rPr>
              <a:t>Opportunities</a:t>
            </a:r>
            <a:endParaRPr lang="en-GB" sz="1200" b="1" noProof="0" dirty="0">
              <a:solidFill>
                <a:schemeClr val="tx2"/>
              </a:solidFill>
              <a:cs typeface="Lato Light"/>
            </a:endParaRPr>
          </a:p>
        </p:txBody>
      </p:sp>
      <p:sp>
        <p:nvSpPr>
          <p:cNvPr id="23" name="Text Placeholder 10"/>
          <p:cNvSpPr>
            <a:spLocks noGrp="1"/>
          </p:cNvSpPr>
          <p:nvPr>
            <p:ph type="body" sz="quarter" idx="25" hasCustomPrompt="1"/>
          </p:nvPr>
        </p:nvSpPr>
        <p:spPr>
          <a:xfrm>
            <a:off x="1102922" y="2410840"/>
            <a:ext cx="2520000" cy="972000"/>
          </a:xfrm>
        </p:spPr>
        <p:txBody>
          <a:bodyPr tIns="46800" rIns="90000" bIns="46800">
            <a:noAutofit/>
          </a:bodyPr>
          <a:lstStyle>
            <a:lvl1pPr marL="0" indent="0" algn="r">
              <a:spcBef>
                <a:spcPts val="0"/>
              </a:spcBef>
              <a:buNone/>
              <a:defRPr sz="1400" baseline="0">
                <a:solidFill>
                  <a:schemeClr val="tx2"/>
                </a:solidFill>
              </a:defRPr>
            </a:lvl1pPr>
          </a:lstStyle>
          <a:p>
            <a:pPr lvl="0"/>
            <a:r>
              <a:rPr lang="en-GB" noProof="0" dirty="0" smtClean="0"/>
              <a:t>Enter description form strengths section up to 4 lines of text</a:t>
            </a:r>
            <a:endParaRPr lang="en-GB" noProof="0" dirty="0"/>
          </a:p>
        </p:txBody>
      </p:sp>
      <p:sp>
        <p:nvSpPr>
          <p:cNvPr id="24" name="Text Placeholder 10"/>
          <p:cNvSpPr>
            <a:spLocks noGrp="1"/>
          </p:cNvSpPr>
          <p:nvPr>
            <p:ph type="body" sz="quarter" idx="26" hasCustomPrompt="1"/>
          </p:nvPr>
        </p:nvSpPr>
        <p:spPr>
          <a:xfrm>
            <a:off x="1102922" y="5344828"/>
            <a:ext cx="2520000" cy="972000"/>
          </a:xfrm>
        </p:spPr>
        <p:txBody>
          <a:bodyPr tIns="46800" rIns="90000" bIns="46800">
            <a:noAutofit/>
          </a:bodyPr>
          <a:lstStyle>
            <a:lvl1pPr marL="0" marR="0" indent="0" algn="r" defTabSz="914400" rtl="0" eaLnBrk="1" fontAlgn="auto" latinLnBrk="0" hangingPunct="1">
              <a:lnSpc>
                <a:spcPct val="90000"/>
              </a:lnSpc>
              <a:spcBef>
                <a:spcPts val="0"/>
              </a:spcBef>
              <a:spcAft>
                <a:spcPts val="0"/>
              </a:spcAft>
              <a:buClrTx/>
              <a:buSzTx/>
              <a:buFont typeface="Arial" panose="020B0604020202020204" pitchFamily="34" charset="0"/>
              <a:buNone/>
              <a:tabLst/>
              <a:defRPr sz="1400" baseline="0">
                <a:solidFill>
                  <a:schemeClr val="tx2"/>
                </a:solidFill>
              </a:defRPr>
            </a:lvl1pPr>
          </a:lstStyle>
          <a:p>
            <a:pPr marL="0" marR="0" lvl="0" indent="0" algn="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noProof="0" dirty="0" smtClean="0"/>
              <a:t>Enter description form opportunities section up to 4 lines of text</a:t>
            </a:r>
          </a:p>
        </p:txBody>
      </p:sp>
      <p:sp>
        <p:nvSpPr>
          <p:cNvPr id="25" name="Text Placeholder 10"/>
          <p:cNvSpPr>
            <a:spLocks noGrp="1"/>
          </p:cNvSpPr>
          <p:nvPr>
            <p:ph type="body" sz="quarter" idx="27" hasCustomPrompt="1"/>
          </p:nvPr>
        </p:nvSpPr>
        <p:spPr>
          <a:xfrm>
            <a:off x="8390313" y="2410840"/>
            <a:ext cx="2520000" cy="972000"/>
          </a:xfrm>
        </p:spPr>
        <p:txBody>
          <a:bodyPr tIns="46800" rIns="90000" bIns="4680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400"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noProof="0" dirty="0" smtClean="0"/>
              <a:t>Enter description form weaknesses section up to 4 lines of text</a:t>
            </a:r>
          </a:p>
        </p:txBody>
      </p:sp>
      <p:sp>
        <p:nvSpPr>
          <p:cNvPr id="26" name="Text Placeholder 10"/>
          <p:cNvSpPr>
            <a:spLocks noGrp="1"/>
          </p:cNvSpPr>
          <p:nvPr>
            <p:ph type="body" sz="quarter" idx="28" hasCustomPrompt="1"/>
          </p:nvPr>
        </p:nvSpPr>
        <p:spPr>
          <a:xfrm>
            <a:off x="8390313" y="5344829"/>
            <a:ext cx="2520000" cy="972000"/>
          </a:xfrm>
        </p:spPr>
        <p:txBody>
          <a:bodyPr tIns="46800" rIns="90000" bIns="4680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400" baseline="0">
                <a:solidFill>
                  <a:schemeClr val="tx2"/>
                </a:solidFill>
              </a:defRPr>
            </a:lvl1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noProof="0" dirty="0" smtClean="0"/>
              <a:t>Enter description form threats section up to 4 lines of text</a:t>
            </a:r>
          </a:p>
        </p:txBody>
      </p:sp>
      <p:sp>
        <p:nvSpPr>
          <p:cNvPr id="2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189936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pictures+text">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icture Placeholder 3"/>
          <p:cNvSpPr>
            <a:spLocks noGrp="1"/>
          </p:cNvSpPr>
          <p:nvPr>
            <p:ph type="pic" sz="quarter" idx="10" hasCustomPrompt="1"/>
          </p:nvPr>
        </p:nvSpPr>
        <p:spPr>
          <a:xfrm>
            <a:off x="550863" y="1994955"/>
            <a:ext cx="3420000" cy="1944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5" name="Picture Placeholder 3"/>
          <p:cNvSpPr>
            <a:spLocks noGrp="1"/>
          </p:cNvSpPr>
          <p:nvPr>
            <p:ph type="pic" sz="quarter" idx="13" hasCustomPrompt="1"/>
          </p:nvPr>
        </p:nvSpPr>
        <p:spPr>
          <a:xfrm>
            <a:off x="4382785" y="1994955"/>
            <a:ext cx="3420000" cy="1944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6" name="Picture Placeholder 3"/>
          <p:cNvSpPr>
            <a:spLocks noGrp="1"/>
          </p:cNvSpPr>
          <p:nvPr>
            <p:ph type="pic" sz="quarter" idx="14" hasCustomPrompt="1"/>
          </p:nvPr>
        </p:nvSpPr>
        <p:spPr>
          <a:xfrm>
            <a:off x="8214707" y="1994955"/>
            <a:ext cx="3420000" cy="1944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7" name="Text Placeholder 2"/>
          <p:cNvSpPr>
            <a:spLocks noGrp="1"/>
          </p:cNvSpPr>
          <p:nvPr>
            <p:ph type="body" sz="quarter" idx="15" hasCustomPrompt="1"/>
          </p:nvPr>
        </p:nvSpPr>
        <p:spPr>
          <a:xfrm>
            <a:off x="550863" y="4868863"/>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8" name="Text Placeholder 2"/>
          <p:cNvSpPr>
            <a:spLocks noGrp="1"/>
          </p:cNvSpPr>
          <p:nvPr>
            <p:ph type="body" sz="quarter" idx="16" hasCustomPrompt="1"/>
          </p:nvPr>
        </p:nvSpPr>
        <p:spPr>
          <a:xfrm>
            <a:off x="4382785" y="4868863"/>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9" name="Text Placeholder 2"/>
          <p:cNvSpPr>
            <a:spLocks noGrp="1"/>
          </p:cNvSpPr>
          <p:nvPr>
            <p:ph type="body" sz="quarter" idx="17" hasCustomPrompt="1"/>
          </p:nvPr>
        </p:nvSpPr>
        <p:spPr>
          <a:xfrm>
            <a:off x="8214707" y="4868863"/>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20" name="Text Placeholder 3"/>
          <p:cNvSpPr>
            <a:spLocks noGrp="1"/>
          </p:cNvSpPr>
          <p:nvPr>
            <p:ph type="body" sz="quarter" idx="18" hasCustomPrompt="1"/>
          </p:nvPr>
        </p:nvSpPr>
        <p:spPr>
          <a:xfrm>
            <a:off x="553321" y="4341544"/>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1" name="Text Placeholder 3"/>
          <p:cNvSpPr>
            <a:spLocks noGrp="1"/>
          </p:cNvSpPr>
          <p:nvPr>
            <p:ph type="body" sz="quarter" idx="19" hasCustomPrompt="1"/>
          </p:nvPr>
        </p:nvSpPr>
        <p:spPr>
          <a:xfrm>
            <a:off x="4384014" y="4341544"/>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2" name="Text Placeholder 3"/>
          <p:cNvSpPr>
            <a:spLocks noGrp="1"/>
          </p:cNvSpPr>
          <p:nvPr>
            <p:ph type="body" sz="quarter" idx="20" hasCustomPrompt="1"/>
          </p:nvPr>
        </p:nvSpPr>
        <p:spPr>
          <a:xfrm>
            <a:off x="8214707" y="4341544"/>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3" name="Text Placeholder 3"/>
          <p:cNvSpPr>
            <a:spLocks noGrp="1"/>
          </p:cNvSpPr>
          <p:nvPr>
            <p:ph type="body" sz="quarter" idx="21"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2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417526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3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6" name="Rectangle 5"/>
          <p:cNvSpPr/>
          <p:nvPr userDrawn="1"/>
        </p:nvSpPr>
        <p:spPr>
          <a:xfrm>
            <a:off x="555022" y="6251982"/>
            <a:ext cx="2620269" cy="246221"/>
          </a:xfrm>
          <a:prstGeom prst="rect">
            <a:avLst/>
          </a:prstGeom>
        </p:spPr>
        <p:txBody>
          <a:bodyPr wrap="none" lIns="0">
            <a:spAutoFit/>
          </a:bodyPr>
          <a:lstStyle/>
          <a:p>
            <a:r>
              <a:rPr lang="en-GB" sz="1000" noProof="0" dirty="0">
                <a:solidFill>
                  <a:schemeClr val="bg1"/>
                </a:solidFill>
              </a:rPr>
              <a:t>© 2020 Kuehne </a:t>
            </a:r>
            <a:r>
              <a:rPr lang="en-GB" sz="1000" baseline="0" noProof="0" dirty="0">
                <a:solidFill>
                  <a:schemeClr val="bg1"/>
                </a:solidFill>
              </a:rPr>
              <a:t>+ Nagel.</a:t>
            </a:r>
            <a:r>
              <a:rPr lang="en-GB" sz="1000" noProof="0" dirty="0">
                <a:solidFill>
                  <a:schemeClr val="bg1"/>
                </a:solidFill>
              </a:rPr>
              <a:t>  All rights reserved.</a:t>
            </a:r>
          </a:p>
        </p:txBody>
      </p:sp>
      <p:sp>
        <p:nvSpPr>
          <p:cNvPr id="8" name="Freeform 5"/>
          <p:cNvSpPr>
            <a:spLocks noEditPoints="1"/>
          </p:cNvSpPr>
          <p:nvPr userDrawn="1"/>
        </p:nvSpPr>
        <p:spPr bwMode="auto">
          <a:xfrm>
            <a:off x="6530975" y="2974975"/>
            <a:ext cx="4325938" cy="865188"/>
          </a:xfrm>
          <a:custGeom>
            <a:avLst/>
            <a:gdLst>
              <a:gd name="T0" fmla="*/ 2449 w 2725"/>
              <a:gd name="T1" fmla="*/ 160 h 545"/>
              <a:gd name="T2" fmla="*/ 2470 w 2725"/>
              <a:gd name="T3" fmla="*/ 206 h 545"/>
              <a:gd name="T4" fmla="*/ 2422 w 2725"/>
              <a:gd name="T5" fmla="*/ 186 h 545"/>
              <a:gd name="T6" fmla="*/ 2355 w 2725"/>
              <a:gd name="T7" fmla="*/ 528 h 545"/>
              <a:gd name="T8" fmla="*/ 2499 w 2725"/>
              <a:gd name="T9" fmla="*/ 540 h 545"/>
              <a:gd name="T10" fmla="*/ 2590 w 2725"/>
              <a:gd name="T11" fmla="*/ 445 h 545"/>
              <a:gd name="T12" fmla="*/ 2521 w 2725"/>
              <a:gd name="T13" fmla="*/ 306 h 545"/>
              <a:gd name="T14" fmla="*/ 2509 w 2725"/>
              <a:gd name="T15" fmla="*/ 206 h 545"/>
              <a:gd name="T16" fmla="*/ 2494 w 2725"/>
              <a:gd name="T17" fmla="*/ 143 h 545"/>
              <a:gd name="T18" fmla="*/ 2425 w 2725"/>
              <a:gd name="T19" fmla="*/ 131 h 545"/>
              <a:gd name="T20" fmla="*/ 2386 w 2725"/>
              <a:gd name="T21" fmla="*/ 186 h 545"/>
              <a:gd name="T22" fmla="*/ 2379 w 2725"/>
              <a:gd name="T23" fmla="*/ 270 h 545"/>
              <a:gd name="T24" fmla="*/ 2333 w 2725"/>
              <a:gd name="T25" fmla="*/ 464 h 545"/>
              <a:gd name="T26" fmla="*/ 2187 w 2725"/>
              <a:gd name="T27" fmla="*/ 191 h 545"/>
              <a:gd name="T28" fmla="*/ 2297 w 2725"/>
              <a:gd name="T29" fmla="*/ 48 h 545"/>
              <a:gd name="T30" fmla="*/ 2451 w 2725"/>
              <a:gd name="T31" fmla="*/ 0 h 545"/>
              <a:gd name="T32" fmla="*/ 2624 w 2725"/>
              <a:gd name="T33" fmla="*/ 62 h 545"/>
              <a:gd name="T34" fmla="*/ 2720 w 2725"/>
              <a:gd name="T35" fmla="*/ 215 h 545"/>
              <a:gd name="T36" fmla="*/ 2706 w 2725"/>
              <a:gd name="T37" fmla="*/ 366 h 545"/>
              <a:gd name="T38" fmla="*/ 2634 w 2725"/>
              <a:gd name="T39" fmla="*/ 397 h 545"/>
              <a:gd name="T40" fmla="*/ 2675 w 2725"/>
              <a:gd name="T41" fmla="*/ 270 h 545"/>
              <a:gd name="T42" fmla="*/ 2636 w 2725"/>
              <a:gd name="T43" fmla="*/ 146 h 545"/>
              <a:gd name="T44" fmla="*/ 2516 w 2725"/>
              <a:gd name="T45" fmla="*/ 57 h 545"/>
              <a:gd name="T46" fmla="*/ 2384 w 2725"/>
              <a:gd name="T47" fmla="*/ 57 h 545"/>
              <a:gd name="T48" fmla="*/ 2266 w 2725"/>
              <a:gd name="T49" fmla="*/ 146 h 545"/>
              <a:gd name="T50" fmla="*/ 2228 w 2725"/>
              <a:gd name="T51" fmla="*/ 270 h 545"/>
              <a:gd name="T52" fmla="*/ 2266 w 2725"/>
              <a:gd name="T53" fmla="*/ 397 h 545"/>
              <a:gd name="T54" fmla="*/ 2194 w 2725"/>
              <a:gd name="T55" fmla="*/ 366 h 545"/>
              <a:gd name="T56" fmla="*/ 1939 w 2725"/>
              <a:gd name="T57" fmla="*/ 186 h 545"/>
              <a:gd name="T58" fmla="*/ 1906 w 2725"/>
              <a:gd name="T59" fmla="*/ 356 h 545"/>
              <a:gd name="T60" fmla="*/ 1824 w 2725"/>
              <a:gd name="T61" fmla="*/ 225 h 545"/>
              <a:gd name="T62" fmla="*/ 1588 w 2725"/>
              <a:gd name="T63" fmla="*/ 253 h 545"/>
              <a:gd name="T64" fmla="*/ 1670 w 2725"/>
              <a:gd name="T65" fmla="*/ 182 h 545"/>
              <a:gd name="T66" fmla="*/ 1735 w 2725"/>
              <a:gd name="T67" fmla="*/ 215 h 545"/>
              <a:gd name="T68" fmla="*/ 1680 w 2725"/>
              <a:gd name="T69" fmla="*/ 220 h 545"/>
              <a:gd name="T70" fmla="*/ 1639 w 2725"/>
              <a:gd name="T71" fmla="*/ 241 h 545"/>
              <a:gd name="T72" fmla="*/ 1648 w 2725"/>
              <a:gd name="T73" fmla="*/ 316 h 545"/>
              <a:gd name="T74" fmla="*/ 1701 w 2725"/>
              <a:gd name="T75" fmla="*/ 294 h 545"/>
              <a:gd name="T76" fmla="*/ 1711 w 2725"/>
              <a:gd name="T77" fmla="*/ 356 h 545"/>
              <a:gd name="T78" fmla="*/ 1610 w 2725"/>
              <a:gd name="T79" fmla="*/ 339 h 545"/>
              <a:gd name="T80" fmla="*/ 1490 w 2725"/>
              <a:gd name="T81" fmla="*/ 232 h 545"/>
              <a:gd name="T82" fmla="*/ 1533 w 2725"/>
              <a:gd name="T83" fmla="*/ 356 h 545"/>
              <a:gd name="T84" fmla="*/ 1274 w 2725"/>
              <a:gd name="T85" fmla="*/ 256 h 545"/>
              <a:gd name="T86" fmla="*/ 1233 w 2725"/>
              <a:gd name="T87" fmla="*/ 186 h 545"/>
              <a:gd name="T88" fmla="*/ 1134 w 2725"/>
              <a:gd name="T89" fmla="*/ 268 h 545"/>
              <a:gd name="T90" fmla="*/ 1040 w 2725"/>
              <a:gd name="T91" fmla="*/ 289 h 545"/>
              <a:gd name="T92" fmla="*/ 1007 w 2725"/>
              <a:gd name="T93" fmla="*/ 253 h 545"/>
              <a:gd name="T94" fmla="*/ 704 w 2725"/>
              <a:gd name="T95" fmla="*/ 356 h 545"/>
              <a:gd name="T96" fmla="*/ 812 w 2725"/>
              <a:gd name="T97" fmla="*/ 287 h 545"/>
              <a:gd name="T98" fmla="*/ 620 w 2725"/>
              <a:gd name="T99" fmla="*/ 292 h 545"/>
              <a:gd name="T100" fmla="*/ 560 w 2725"/>
              <a:gd name="T101" fmla="*/ 186 h 545"/>
              <a:gd name="T102" fmla="*/ 396 w 2725"/>
              <a:gd name="T103" fmla="*/ 289 h 545"/>
              <a:gd name="T104" fmla="*/ 353 w 2725"/>
              <a:gd name="T105" fmla="*/ 186 h 545"/>
              <a:gd name="T106" fmla="*/ 190 w 2725"/>
              <a:gd name="T107" fmla="*/ 344 h 545"/>
              <a:gd name="T108" fmla="*/ 269 w 2725"/>
              <a:gd name="T109" fmla="*/ 359 h 545"/>
              <a:gd name="T110" fmla="*/ 315 w 2725"/>
              <a:gd name="T111" fmla="*/ 186 h 545"/>
              <a:gd name="T112" fmla="*/ 243 w 2725"/>
              <a:gd name="T113" fmla="*/ 323 h 545"/>
              <a:gd name="T114" fmla="*/ 168 w 2725"/>
              <a:gd name="T115" fmla="*/ 186 h 545"/>
              <a:gd name="T116" fmla="*/ 151 w 2725"/>
              <a:gd name="T117" fmla="*/ 356 h 545"/>
              <a:gd name="T118" fmla="*/ 0 w 2725"/>
              <a:gd name="T119" fmla="*/ 35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5" h="545">
                <a:moveTo>
                  <a:pt x="2422" y="186"/>
                </a:moveTo>
                <a:lnTo>
                  <a:pt x="2422" y="186"/>
                </a:lnTo>
                <a:lnTo>
                  <a:pt x="2425" y="177"/>
                </a:lnTo>
                <a:lnTo>
                  <a:pt x="2429" y="167"/>
                </a:lnTo>
                <a:lnTo>
                  <a:pt x="2439" y="163"/>
                </a:lnTo>
                <a:lnTo>
                  <a:pt x="2449" y="160"/>
                </a:lnTo>
                <a:lnTo>
                  <a:pt x="2449" y="160"/>
                </a:lnTo>
                <a:lnTo>
                  <a:pt x="2461" y="163"/>
                </a:lnTo>
                <a:lnTo>
                  <a:pt x="2470" y="167"/>
                </a:lnTo>
                <a:lnTo>
                  <a:pt x="2475" y="177"/>
                </a:lnTo>
                <a:lnTo>
                  <a:pt x="2477" y="186"/>
                </a:lnTo>
                <a:lnTo>
                  <a:pt x="2477" y="186"/>
                </a:lnTo>
                <a:lnTo>
                  <a:pt x="2475" y="198"/>
                </a:lnTo>
                <a:lnTo>
                  <a:pt x="2470" y="206"/>
                </a:lnTo>
                <a:lnTo>
                  <a:pt x="2461" y="213"/>
                </a:lnTo>
                <a:lnTo>
                  <a:pt x="2449" y="215"/>
                </a:lnTo>
                <a:lnTo>
                  <a:pt x="2449" y="215"/>
                </a:lnTo>
                <a:lnTo>
                  <a:pt x="2439" y="213"/>
                </a:lnTo>
                <a:lnTo>
                  <a:pt x="2429" y="206"/>
                </a:lnTo>
                <a:lnTo>
                  <a:pt x="2425" y="198"/>
                </a:lnTo>
                <a:lnTo>
                  <a:pt x="2422" y="186"/>
                </a:lnTo>
                <a:lnTo>
                  <a:pt x="2422" y="186"/>
                </a:lnTo>
                <a:close/>
                <a:moveTo>
                  <a:pt x="2273" y="480"/>
                </a:moveTo>
                <a:lnTo>
                  <a:pt x="2273" y="480"/>
                </a:lnTo>
                <a:lnTo>
                  <a:pt x="2292" y="495"/>
                </a:lnTo>
                <a:lnTo>
                  <a:pt x="2312" y="507"/>
                </a:lnTo>
                <a:lnTo>
                  <a:pt x="2333" y="519"/>
                </a:lnTo>
                <a:lnTo>
                  <a:pt x="2355" y="528"/>
                </a:lnTo>
                <a:lnTo>
                  <a:pt x="2379" y="535"/>
                </a:lnTo>
                <a:lnTo>
                  <a:pt x="2401" y="540"/>
                </a:lnTo>
                <a:lnTo>
                  <a:pt x="2425" y="543"/>
                </a:lnTo>
                <a:lnTo>
                  <a:pt x="2451" y="545"/>
                </a:lnTo>
                <a:lnTo>
                  <a:pt x="2451" y="545"/>
                </a:lnTo>
                <a:lnTo>
                  <a:pt x="2475" y="543"/>
                </a:lnTo>
                <a:lnTo>
                  <a:pt x="2499" y="540"/>
                </a:lnTo>
                <a:lnTo>
                  <a:pt x="2521" y="535"/>
                </a:lnTo>
                <a:lnTo>
                  <a:pt x="2545" y="528"/>
                </a:lnTo>
                <a:lnTo>
                  <a:pt x="2566" y="519"/>
                </a:lnTo>
                <a:lnTo>
                  <a:pt x="2588" y="507"/>
                </a:lnTo>
                <a:lnTo>
                  <a:pt x="2607" y="495"/>
                </a:lnTo>
                <a:lnTo>
                  <a:pt x="2626" y="480"/>
                </a:lnTo>
                <a:lnTo>
                  <a:pt x="2590" y="445"/>
                </a:lnTo>
                <a:lnTo>
                  <a:pt x="2590" y="445"/>
                </a:lnTo>
                <a:lnTo>
                  <a:pt x="2566" y="464"/>
                </a:lnTo>
                <a:lnTo>
                  <a:pt x="2538" y="480"/>
                </a:lnTo>
                <a:lnTo>
                  <a:pt x="2506" y="492"/>
                </a:lnTo>
                <a:lnTo>
                  <a:pt x="2475" y="497"/>
                </a:lnTo>
                <a:lnTo>
                  <a:pt x="2475" y="306"/>
                </a:lnTo>
                <a:lnTo>
                  <a:pt x="2521" y="306"/>
                </a:lnTo>
                <a:lnTo>
                  <a:pt x="2521" y="270"/>
                </a:lnTo>
                <a:lnTo>
                  <a:pt x="2475" y="270"/>
                </a:lnTo>
                <a:lnTo>
                  <a:pt x="2475" y="241"/>
                </a:lnTo>
                <a:lnTo>
                  <a:pt x="2475" y="241"/>
                </a:lnTo>
                <a:lnTo>
                  <a:pt x="2490" y="234"/>
                </a:lnTo>
                <a:lnTo>
                  <a:pt x="2502" y="222"/>
                </a:lnTo>
                <a:lnTo>
                  <a:pt x="2509" y="206"/>
                </a:lnTo>
                <a:lnTo>
                  <a:pt x="2511" y="196"/>
                </a:lnTo>
                <a:lnTo>
                  <a:pt x="2514" y="186"/>
                </a:lnTo>
                <a:lnTo>
                  <a:pt x="2514" y="186"/>
                </a:lnTo>
                <a:lnTo>
                  <a:pt x="2511" y="174"/>
                </a:lnTo>
                <a:lnTo>
                  <a:pt x="2509" y="163"/>
                </a:lnTo>
                <a:lnTo>
                  <a:pt x="2502" y="153"/>
                </a:lnTo>
                <a:lnTo>
                  <a:pt x="2494" y="143"/>
                </a:lnTo>
                <a:lnTo>
                  <a:pt x="2485" y="136"/>
                </a:lnTo>
                <a:lnTo>
                  <a:pt x="2475" y="131"/>
                </a:lnTo>
                <a:lnTo>
                  <a:pt x="2463" y="127"/>
                </a:lnTo>
                <a:lnTo>
                  <a:pt x="2451" y="127"/>
                </a:lnTo>
                <a:lnTo>
                  <a:pt x="2451" y="127"/>
                </a:lnTo>
                <a:lnTo>
                  <a:pt x="2437" y="127"/>
                </a:lnTo>
                <a:lnTo>
                  <a:pt x="2425" y="131"/>
                </a:lnTo>
                <a:lnTo>
                  <a:pt x="2415" y="136"/>
                </a:lnTo>
                <a:lnTo>
                  <a:pt x="2405" y="143"/>
                </a:lnTo>
                <a:lnTo>
                  <a:pt x="2398" y="153"/>
                </a:lnTo>
                <a:lnTo>
                  <a:pt x="2391" y="163"/>
                </a:lnTo>
                <a:lnTo>
                  <a:pt x="2389" y="174"/>
                </a:lnTo>
                <a:lnTo>
                  <a:pt x="2386" y="186"/>
                </a:lnTo>
                <a:lnTo>
                  <a:pt x="2386" y="186"/>
                </a:lnTo>
                <a:lnTo>
                  <a:pt x="2389" y="196"/>
                </a:lnTo>
                <a:lnTo>
                  <a:pt x="2391" y="206"/>
                </a:lnTo>
                <a:lnTo>
                  <a:pt x="2398" y="222"/>
                </a:lnTo>
                <a:lnTo>
                  <a:pt x="2410" y="234"/>
                </a:lnTo>
                <a:lnTo>
                  <a:pt x="2425" y="241"/>
                </a:lnTo>
                <a:lnTo>
                  <a:pt x="2425" y="270"/>
                </a:lnTo>
                <a:lnTo>
                  <a:pt x="2379" y="270"/>
                </a:lnTo>
                <a:lnTo>
                  <a:pt x="2379" y="306"/>
                </a:lnTo>
                <a:lnTo>
                  <a:pt x="2425" y="306"/>
                </a:lnTo>
                <a:lnTo>
                  <a:pt x="2425" y="497"/>
                </a:lnTo>
                <a:lnTo>
                  <a:pt x="2425" y="497"/>
                </a:lnTo>
                <a:lnTo>
                  <a:pt x="2393" y="492"/>
                </a:lnTo>
                <a:lnTo>
                  <a:pt x="2362" y="480"/>
                </a:lnTo>
                <a:lnTo>
                  <a:pt x="2333" y="464"/>
                </a:lnTo>
                <a:lnTo>
                  <a:pt x="2309" y="445"/>
                </a:lnTo>
                <a:lnTo>
                  <a:pt x="2273" y="480"/>
                </a:lnTo>
                <a:close/>
                <a:moveTo>
                  <a:pt x="2175" y="270"/>
                </a:moveTo>
                <a:lnTo>
                  <a:pt x="2175" y="270"/>
                </a:lnTo>
                <a:lnTo>
                  <a:pt x="2177" y="244"/>
                </a:lnTo>
                <a:lnTo>
                  <a:pt x="2182" y="215"/>
                </a:lnTo>
                <a:lnTo>
                  <a:pt x="2187" y="191"/>
                </a:lnTo>
                <a:lnTo>
                  <a:pt x="2196" y="165"/>
                </a:lnTo>
                <a:lnTo>
                  <a:pt x="2208" y="141"/>
                </a:lnTo>
                <a:lnTo>
                  <a:pt x="2223" y="120"/>
                </a:lnTo>
                <a:lnTo>
                  <a:pt x="2237" y="98"/>
                </a:lnTo>
                <a:lnTo>
                  <a:pt x="2256" y="79"/>
                </a:lnTo>
                <a:lnTo>
                  <a:pt x="2276" y="62"/>
                </a:lnTo>
                <a:lnTo>
                  <a:pt x="2297" y="48"/>
                </a:lnTo>
                <a:lnTo>
                  <a:pt x="2319" y="33"/>
                </a:lnTo>
                <a:lnTo>
                  <a:pt x="2343" y="22"/>
                </a:lnTo>
                <a:lnTo>
                  <a:pt x="2369" y="12"/>
                </a:lnTo>
                <a:lnTo>
                  <a:pt x="2396" y="7"/>
                </a:lnTo>
                <a:lnTo>
                  <a:pt x="2422" y="2"/>
                </a:lnTo>
                <a:lnTo>
                  <a:pt x="2451" y="0"/>
                </a:lnTo>
                <a:lnTo>
                  <a:pt x="2451" y="0"/>
                </a:lnTo>
                <a:lnTo>
                  <a:pt x="2477" y="2"/>
                </a:lnTo>
                <a:lnTo>
                  <a:pt x="2506" y="7"/>
                </a:lnTo>
                <a:lnTo>
                  <a:pt x="2530" y="12"/>
                </a:lnTo>
                <a:lnTo>
                  <a:pt x="2557" y="22"/>
                </a:lnTo>
                <a:lnTo>
                  <a:pt x="2581" y="33"/>
                </a:lnTo>
                <a:lnTo>
                  <a:pt x="2602" y="48"/>
                </a:lnTo>
                <a:lnTo>
                  <a:pt x="2624" y="62"/>
                </a:lnTo>
                <a:lnTo>
                  <a:pt x="2643" y="79"/>
                </a:lnTo>
                <a:lnTo>
                  <a:pt x="2663" y="98"/>
                </a:lnTo>
                <a:lnTo>
                  <a:pt x="2677" y="120"/>
                </a:lnTo>
                <a:lnTo>
                  <a:pt x="2691" y="141"/>
                </a:lnTo>
                <a:lnTo>
                  <a:pt x="2703" y="165"/>
                </a:lnTo>
                <a:lnTo>
                  <a:pt x="2713" y="191"/>
                </a:lnTo>
                <a:lnTo>
                  <a:pt x="2720" y="215"/>
                </a:lnTo>
                <a:lnTo>
                  <a:pt x="2723" y="244"/>
                </a:lnTo>
                <a:lnTo>
                  <a:pt x="2725" y="270"/>
                </a:lnTo>
                <a:lnTo>
                  <a:pt x="2725" y="270"/>
                </a:lnTo>
                <a:lnTo>
                  <a:pt x="2723" y="296"/>
                </a:lnTo>
                <a:lnTo>
                  <a:pt x="2720" y="320"/>
                </a:lnTo>
                <a:lnTo>
                  <a:pt x="2715" y="344"/>
                </a:lnTo>
                <a:lnTo>
                  <a:pt x="2706" y="366"/>
                </a:lnTo>
                <a:lnTo>
                  <a:pt x="2699" y="390"/>
                </a:lnTo>
                <a:lnTo>
                  <a:pt x="2687" y="409"/>
                </a:lnTo>
                <a:lnTo>
                  <a:pt x="2672" y="430"/>
                </a:lnTo>
                <a:lnTo>
                  <a:pt x="2658" y="449"/>
                </a:lnTo>
                <a:lnTo>
                  <a:pt x="2622" y="414"/>
                </a:lnTo>
                <a:lnTo>
                  <a:pt x="2622" y="414"/>
                </a:lnTo>
                <a:lnTo>
                  <a:pt x="2634" y="397"/>
                </a:lnTo>
                <a:lnTo>
                  <a:pt x="2643" y="380"/>
                </a:lnTo>
                <a:lnTo>
                  <a:pt x="2653" y="363"/>
                </a:lnTo>
                <a:lnTo>
                  <a:pt x="2660" y="347"/>
                </a:lnTo>
                <a:lnTo>
                  <a:pt x="2665" y="327"/>
                </a:lnTo>
                <a:lnTo>
                  <a:pt x="2670" y="308"/>
                </a:lnTo>
                <a:lnTo>
                  <a:pt x="2672" y="289"/>
                </a:lnTo>
                <a:lnTo>
                  <a:pt x="2675" y="270"/>
                </a:lnTo>
                <a:lnTo>
                  <a:pt x="2675" y="270"/>
                </a:lnTo>
                <a:lnTo>
                  <a:pt x="2672" y="249"/>
                </a:lnTo>
                <a:lnTo>
                  <a:pt x="2670" y="227"/>
                </a:lnTo>
                <a:lnTo>
                  <a:pt x="2663" y="206"/>
                </a:lnTo>
                <a:lnTo>
                  <a:pt x="2655" y="184"/>
                </a:lnTo>
                <a:lnTo>
                  <a:pt x="2646" y="165"/>
                </a:lnTo>
                <a:lnTo>
                  <a:pt x="2636" y="146"/>
                </a:lnTo>
                <a:lnTo>
                  <a:pt x="2622" y="129"/>
                </a:lnTo>
                <a:lnTo>
                  <a:pt x="2607" y="112"/>
                </a:lnTo>
                <a:lnTo>
                  <a:pt x="2593" y="98"/>
                </a:lnTo>
                <a:lnTo>
                  <a:pt x="2574" y="86"/>
                </a:lnTo>
                <a:lnTo>
                  <a:pt x="2557" y="74"/>
                </a:lnTo>
                <a:lnTo>
                  <a:pt x="2538" y="65"/>
                </a:lnTo>
                <a:lnTo>
                  <a:pt x="2516" y="57"/>
                </a:lnTo>
                <a:lnTo>
                  <a:pt x="2494" y="53"/>
                </a:lnTo>
                <a:lnTo>
                  <a:pt x="2473" y="48"/>
                </a:lnTo>
                <a:lnTo>
                  <a:pt x="2451" y="48"/>
                </a:lnTo>
                <a:lnTo>
                  <a:pt x="2451" y="48"/>
                </a:lnTo>
                <a:lnTo>
                  <a:pt x="2427" y="48"/>
                </a:lnTo>
                <a:lnTo>
                  <a:pt x="2405" y="53"/>
                </a:lnTo>
                <a:lnTo>
                  <a:pt x="2384" y="57"/>
                </a:lnTo>
                <a:lnTo>
                  <a:pt x="2362" y="65"/>
                </a:lnTo>
                <a:lnTo>
                  <a:pt x="2343" y="74"/>
                </a:lnTo>
                <a:lnTo>
                  <a:pt x="2326" y="86"/>
                </a:lnTo>
                <a:lnTo>
                  <a:pt x="2309" y="98"/>
                </a:lnTo>
                <a:lnTo>
                  <a:pt x="2292" y="112"/>
                </a:lnTo>
                <a:lnTo>
                  <a:pt x="2278" y="129"/>
                </a:lnTo>
                <a:lnTo>
                  <a:pt x="2266" y="146"/>
                </a:lnTo>
                <a:lnTo>
                  <a:pt x="2254" y="165"/>
                </a:lnTo>
                <a:lnTo>
                  <a:pt x="2244" y="184"/>
                </a:lnTo>
                <a:lnTo>
                  <a:pt x="2237" y="206"/>
                </a:lnTo>
                <a:lnTo>
                  <a:pt x="2230" y="227"/>
                </a:lnTo>
                <a:lnTo>
                  <a:pt x="2228" y="249"/>
                </a:lnTo>
                <a:lnTo>
                  <a:pt x="2228" y="270"/>
                </a:lnTo>
                <a:lnTo>
                  <a:pt x="2228" y="270"/>
                </a:lnTo>
                <a:lnTo>
                  <a:pt x="2228" y="289"/>
                </a:lnTo>
                <a:lnTo>
                  <a:pt x="2230" y="308"/>
                </a:lnTo>
                <a:lnTo>
                  <a:pt x="2235" y="327"/>
                </a:lnTo>
                <a:lnTo>
                  <a:pt x="2240" y="347"/>
                </a:lnTo>
                <a:lnTo>
                  <a:pt x="2247" y="363"/>
                </a:lnTo>
                <a:lnTo>
                  <a:pt x="2256" y="380"/>
                </a:lnTo>
                <a:lnTo>
                  <a:pt x="2266" y="397"/>
                </a:lnTo>
                <a:lnTo>
                  <a:pt x="2278" y="414"/>
                </a:lnTo>
                <a:lnTo>
                  <a:pt x="2242" y="449"/>
                </a:lnTo>
                <a:lnTo>
                  <a:pt x="2242" y="449"/>
                </a:lnTo>
                <a:lnTo>
                  <a:pt x="2228" y="430"/>
                </a:lnTo>
                <a:lnTo>
                  <a:pt x="2213" y="409"/>
                </a:lnTo>
                <a:lnTo>
                  <a:pt x="2204" y="390"/>
                </a:lnTo>
                <a:lnTo>
                  <a:pt x="2194" y="366"/>
                </a:lnTo>
                <a:lnTo>
                  <a:pt x="2184" y="344"/>
                </a:lnTo>
                <a:lnTo>
                  <a:pt x="2180" y="320"/>
                </a:lnTo>
                <a:lnTo>
                  <a:pt x="2177" y="296"/>
                </a:lnTo>
                <a:lnTo>
                  <a:pt x="2175" y="270"/>
                </a:lnTo>
                <a:lnTo>
                  <a:pt x="2175" y="270"/>
                </a:lnTo>
                <a:close/>
                <a:moveTo>
                  <a:pt x="1939" y="356"/>
                </a:moveTo>
                <a:lnTo>
                  <a:pt x="1939" y="186"/>
                </a:lnTo>
                <a:lnTo>
                  <a:pt x="1985" y="186"/>
                </a:lnTo>
                <a:lnTo>
                  <a:pt x="1985" y="318"/>
                </a:lnTo>
                <a:lnTo>
                  <a:pt x="2062" y="318"/>
                </a:lnTo>
                <a:lnTo>
                  <a:pt x="2062" y="356"/>
                </a:lnTo>
                <a:lnTo>
                  <a:pt x="1939" y="356"/>
                </a:lnTo>
                <a:close/>
                <a:moveTo>
                  <a:pt x="1781" y="356"/>
                </a:moveTo>
                <a:lnTo>
                  <a:pt x="1906" y="356"/>
                </a:lnTo>
                <a:lnTo>
                  <a:pt x="1906" y="318"/>
                </a:lnTo>
                <a:lnTo>
                  <a:pt x="1824" y="318"/>
                </a:lnTo>
                <a:lnTo>
                  <a:pt x="1824" y="289"/>
                </a:lnTo>
                <a:lnTo>
                  <a:pt x="1891" y="289"/>
                </a:lnTo>
                <a:lnTo>
                  <a:pt x="1891" y="253"/>
                </a:lnTo>
                <a:lnTo>
                  <a:pt x="1824" y="253"/>
                </a:lnTo>
                <a:lnTo>
                  <a:pt x="1824" y="225"/>
                </a:lnTo>
                <a:lnTo>
                  <a:pt x="1903" y="225"/>
                </a:lnTo>
                <a:lnTo>
                  <a:pt x="1903" y="186"/>
                </a:lnTo>
                <a:lnTo>
                  <a:pt x="1781" y="186"/>
                </a:lnTo>
                <a:lnTo>
                  <a:pt x="1781" y="356"/>
                </a:lnTo>
                <a:close/>
                <a:moveTo>
                  <a:pt x="1586" y="273"/>
                </a:moveTo>
                <a:lnTo>
                  <a:pt x="1586" y="273"/>
                </a:lnTo>
                <a:lnTo>
                  <a:pt x="1588" y="253"/>
                </a:lnTo>
                <a:lnTo>
                  <a:pt x="1593" y="237"/>
                </a:lnTo>
                <a:lnTo>
                  <a:pt x="1600" y="220"/>
                </a:lnTo>
                <a:lnTo>
                  <a:pt x="1610" y="208"/>
                </a:lnTo>
                <a:lnTo>
                  <a:pt x="1622" y="196"/>
                </a:lnTo>
                <a:lnTo>
                  <a:pt x="1636" y="189"/>
                </a:lnTo>
                <a:lnTo>
                  <a:pt x="1651" y="184"/>
                </a:lnTo>
                <a:lnTo>
                  <a:pt x="1670" y="182"/>
                </a:lnTo>
                <a:lnTo>
                  <a:pt x="1670" y="182"/>
                </a:lnTo>
                <a:lnTo>
                  <a:pt x="1685" y="184"/>
                </a:lnTo>
                <a:lnTo>
                  <a:pt x="1697" y="186"/>
                </a:lnTo>
                <a:lnTo>
                  <a:pt x="1709" y="191"/>
                </a:lnTo>
                <a:lnTo>
                  <a:pt x="1718" y="196"/>
                </a:lnTo>
                <a:lnTo>
                  <a:pt x="1728" y="206"/>
                </a:lnTo>
                <a:lnTo>
                  <a:pt x="1735" y="215"/>
                </a:lnTo>
                <a:lnTo>
                  <a:pt x="1742" y="227"/>
                </a:lnTo>
                <a:lnTo>
                  <a:pt x="1745" y="241"/>
                </a:lnTo>
                <a:lnTo>
                  <a:pt x="1699" y="241"/>
                </a:lnTo>
                <a:lnTo>
                  <a:pt x="1699" y="241"/>
                </a:lnTo>
                <a:lnTo>
                  <a:pt x="1694" y="229"/>
                </a:lnTo>
                <a:lnTo>
                  <a:pt x="1689" y="225"/>
                </a:lnTo>
                <a:lnTo>
                  <a:pt x="1680" y="220"/>
                </a:lnTo>
                <a:lnTo>
                  <a:pt x="1670" y="220"/>
                </a:lnTo>
                <a:lnTo>
                  <a:pt x="1670" y="220"/>
                </a:lnTo>
                <a:lnTo>
                  <a:pt x="1663" y="220"/>
                </a:lnTo>
                <a:lnTo>
                  <a:pt x="1653" y="225"/>
                </a:lnTo>
                <a:lnTo>
                  <a:pt x="1648" y="229"/>
                </a:lnTo>
                <a:lnTo>
                  <a:pt x="1641" y="234"/>
                </a:lnTo>
                <a:lnTo>
                  <a:pt x="1639" y="241"/>
                </a:lnTo>
                <a:lnTo>
                  <a:pt x="1634" y="251"/>
                </a:lnTo>
                <a:lnTo>
                  <a:pt x="1632" y="273"/>
                </a:lnTo>
                <a:lnTo>
                  <a:pt x="1632" y="273"/>
                </a:lnTo>
                <a:lnTo>
                  <a:pt x="1634" y="294"/>
                </a:lnTo>
                <a:lnTo>
                  <a:pt x="1639" y="301"/>
                </a:lnTo>
                <a:lnTo>
                  <a:pt x="1644" y="311"/>
                </a:lnTo>
                <a:lnTo>
                  <a:pt x="1648" y="316"/>
                </a:lnTo>
                <a:lnTo>
                  <a:pt x="1656" y="320"/>
                </a:lnTo>
                <a:lnTo>
                  <a:pt x="1663" y="325"/>
                </a:lnTo>
                <a:lnTo>
                  <a:pt x="1672" y="325"/>
                </a:lnTo>
                <a:lnTo>
                  <a:pt x="1672" y="325"/>
                </a:lnTo>
                <a:lnTo>
                  <a:pt x="1689" y="323"/>
                </a:lnTo>
                <a:lnTo>
                  <a:pt x="1701" y="318"/>
                </a:lnTo>
                <a:lnTo>
                  <a:pt x="1701" y="294"/>
                </a:lnTo>
                <a:lnTo>
                  <a:pt x="1672" y="294"/>
                </a:lnTo>
                <a:lnTo>
                  <a:pt x="1672" y="263"/>
                </a:lnTo>
                <a:lnTo>
                  <a:pt x="1745" y="263"/>
                </a:lnTo>
                <a:lnTo>
                  <a:pt x="1745" y="337"/>
                </a:lnTo>
                <a:lnTo>
                  <a:pt x="1745" y="337"/>
                </a:lnTo>
                <a:lnTo>
                  <a:pt x="1728" y="349"/>
                </a:lnTo>
                <a:lnTo>
                  <a:pt x="1711" y="356"/>
                </a:lnTo>
                <a:lnTo>
                  <a:pt x="1692" y="361"/>
                </a:lnTo>
                <a:lnTo>
                  <a:pt x="1677" y="363"/>
                </a:lnTo>
                <a:lnTo>
                  <a:pt x="1677" y="363"/>
                </a:lnTo>
                <a:lnTo>
                  <a:pt x="1656" y="361"/>
                </a:lnTo>
                <a:lnTo>
                  <a:pt x="1639" y="356"/>
                </a:lnTo>
                <a:lnTo>
                  <a:pt x="1622" y="349"/>
                </a:lnTo>
                <a:lnTo>
                  <a:pt x="1610" y="339"/>
                </a:lnTo>
                <a:lnTo>
                  <a:pt x="1600" y="325"/>
                </a:lnTo>
                <a:lnTo>
                  <a:pt x="1593" y="311"/>
                </a:lnTo>
                <a:lnTo>
                  <a:pt x="1588" y="292"/>
                </a:lnTo>
                <a:lnTo>
                  <a:pt x="1586" y="273"/>
                </a:lnTo>
                <a:lnTo>
                  <a:pt x="1586" y="273"/>
                </a:lnTo>
                <a:close/>
                <a:moveTo>
                  <a:pt x="1468" y="296"/>
                </a:moveTo>
                <a:lnTo>
                  <a:pt x="1490" y="232"/>
                </a:lnTo>
                <a:lnTo>
                  <a:pt x="1511" y="296"/>
                </a:lnTo>
                <a:lnTo>
                  <a:pt x="1468" y="296"/>
                </a:lnTo>
                <a:close/>
                <a:moveTo>
                  <a:pt x="1401" y="356"/>
                </a:moveTo>
                <a:lnTo>
                  <a:pt x="1449" y="356"/>
                </a:lnTo>
                <a:lnTo>
                  <a:pt x="1456" y="330"/>
                </a:lnTo>
                <a:lnTo>
                  <a:pt x="1524" y="330"/>
                </a:lnTo>
                <a:lnTo>
                  <a:pt x="1533" y="356"/>
                </a:lnTo>
                <a:lnTo>
                  <a:pt x="1579" y="356"/>
                </a:lnTo>
                <a:lnTo>
                  <a:pt x="1514" y="186"/>
                </a:lnTo>
                <a:lnTo>
                  <a:pt x="1466" y="186"/>
                </a:lnTo>
                <a:lnTo>
                  <a:pt x="1401" y="356"/>
                </a:lnTo>
                <a:close/>
                <a:moveTo>
                  <a:pt x="1233" y="356"/>
                </a:moveTo>
                <a:lnTo>
                  <a:pt x="1274" y="356"/>
                </a:lnTo>
                <a:lnTo>
                  <a:pt x="1274" y="256"/>
                </a:lnTo>
                <a:lnTo>
                  <a:pt x="1334" y="356"/>
                </a:lnTo>
                <a:lnTo>
                  <a:pt x="1382" y="356"/>
                </a:lnTo>
                <a:lnTo>
                  <a:pt x="1382" y="186"/>
                </a:lnTo>
                <a:lnTo>
                  <a:pt x="1338" y="186"/>
                </a:lnTo>
                <a:lnTo>
                  <a:pt x="1338" y="287"/>
                </a:lnTo>
                <a:lnTo>
                  <a:pt x="1278" y="186"/>
                </a:lnTo>
                <a:lnTo>
                  <a:pt x="1233" y="186"/>
                </a:lnTo>
                <a:lnTo>
                  <a:pt x="1233" y="356"/>
                </a:lnTo>
                <a:close/>
                <a:moveTo>
                  <a:pt x="1040" y="289"/>
                </a:moveTo>
                <a:lnTo>
                  <a:pt x="1040" y="268"/>
                </a:lnTo>
                <a:lnTo>
                  <a:pt x="1108" y="268"/>
                </a:lnTo>
                <a:lnTo>
                  <a:pt x="1108" y="198"/>
                </a:lnTo>
                <a:lnTo>
                  <a:pt x="1134" y="198"/>
                </a:lnTo>
                <a:lnTo>
                  <a:pt x="1134" y="268"/>
                </a:lnTo>
                <a:lnTo>
                  <a:pt x="1201" y="268"/>
                </a:lnTo>
                <a:lnTo>
                  <a:pt x="1201" y="289"/>
                </a:lnTo>
                <a:lnTo>
                  <a:pt x="1134" y="289"/>
                </a:lnTo>
                <a:lnTo>
                  <a:pt x="1134" y="356"/>
                </a:lnTo>
                <a:lnTo>
                  <a:pt x="1108" y="356"/>
                </a:lnTo>
                <a:lnTo>
                  <a:pt x="1108" y="289"/>
                </a:lnTo>
                <a:lnTo>
                  <a:pt x="1040" y="289"/>
                </a:lnTo>
                <a:close/>
                <a:moveTo>
                  <a:pt x="894" y="356"/>
                </a:moveTo>
                <a:lnTo>
                  <a:pt x="1021" y="356"/>
                </a:lnTo>
                <a:lnTo>
                  <a:pt x="1021" y="318"/>
                </a:lnTo>
                <a:lnTo>
                  <a:pt x="937" y="318"/>
                </a:lnTo>
                <a:lnTo>
                  <a:pt x="937" y="289"/>
                </a:lnTo>
                <a:lnTo>
                  <a:pt x="1007" y="289"/>
                </a:lnTo>
                <a:lnTo>
                  <a:pt x="1007" y="253"/>
                </a:lnTo>
                <a:lnTo>
                  <a:pt x="937" y="253"/>
                </a:lnTo>
                <a:lnTo>
                  <a:pt x="937" y="225"/>
                </a:lnTo>
                <a:lnTo>
                  <a:pt x="1016" y="225"/>
                </a:lnTo>
                <a:lnTo>
                  <a:pt x="1016" y="186"/>
                </a:lnTo>
                <a:lnTo>
                  <a:pt x="894" y="186"/>
                </a:lnTo>
                <a:lnTo>
                  <a:pt x="894" y="356"/>
                </a:lnTo>
                <a:close/>
                <a:moveTo>
                  <a:pt x="704" y="356"/>
                </a:moveTo>
                <a:lnTo>
                  <a:pt x="747" y="356"/>
                </a:lnTo>
                <a:lnTo>
                  <a:pt x="747" y="256"/>
                </a:lnTo>
                <a:lnTo>
                  <a:pt x="807" y="356"/>
                </a:lnTo>
                <a:lnTo>
                  <a:pt x="853" y="356"/>
                </a:lnTo>
                <a:lnTo>
                  <a:pt x="853" y="186"/>
                </a:lnTo>
                <a:lnTo>
                  <a:pt x="812" y="186"/>
                </a:lnTo>
                <a:lnTo>
                  <a:pt x="812" y="287"/>
                </a:lnTo>
                <a:lnTo>
                  <a:pt x="750" y="186"/>
                </a:lnTo>
                <a:lnTo>
                  <a:pt x="704" y="186"/>
                </a:lnTo>
                <a:lnTo>
                  <a:pt x="704" y="356"/>
                </a:lnTo>
                <a:close/>
                <a:moveTo>
                  <a:pt x="514" y="356"/>
                </a:moveTo>
                <a:lnTo>
                  <a:pt x="560" y="356"/>
                </a:lnTo>
                <a:lnTo>
                  <a:pt x="560" y="292"/>
                </a:lnTo>
                <a:lnTo>
                  <a:pt x="620" y="292"/>
                </a:lnTo>
                <a:lnTo>
                  <a:pt x="620" y="356"/>
                </a:lnTo>
                <a:lnTo>
                  <a:pt x="666" y="356"/>
                </a:lnTo>
                <a:lnTo>
                  <a:pt x="666" y="186"/>
                </a:lnTo>
                <a:lnTo>
                  <a:pt x="620" y="186"/>
                </a:lnTo>
                <a:lnTo>
                  <a:pt x="620" y="251"/>
                </a:lnTo>
                <a:lnTo>
                  <a:pt x="560" y="251"/>
                </a:lnTo>
                <a:lnTo>
                  <a:pt x="560" y="186"/>
                </a:lnTo>
                <a:lnTo>
                  <a:pt x="514" y="186"/>
                </a:lnTo>
                <a:lnTo>
                  <a:pt x="514" y="356"/>
                </a:lnTo>
                <a:close/>
                <a:moveTo>
                  <a:pt x="353" y="356"/>
                </a:moveTo>
                <a:lnTo>
                  <a:pt x="481" y="356"/>
                </a:lnTo>
                <a:lnTo>
                  <a:pt x="481" y="318"/>
                </a:lnTo>
                <a:lnTo>
                  <a:pt x="396" y="318"/>
                </a:lnTo>
                <a:lnTo>
                  <a:pt x="396" y="289"/>
                </a:lnTo>
                <a:lnTo>
                  <a:pt x="466" y="289"/>
                </a:lnTo>
                <a:lnTo>
                  <a:pt x="466" y="253"/>
                </a:lnTo>
                <a:lnTo>
                  <a:pt x="396" y="253"/>
                </a:lnTo>
                <a:lnTo>
                  <a:pt x="396" y="225"/>
                </a:lnTo>
                <a:lnTo>
                  <a:pt x="476" y="225"/>
                </a:lnTo>
                <a:lnTo>
                  <a:pt x="476" y="186"/>
                </a:lnTo>
                <a:lnTo>
                  <a:pt x="353" y="186"/>
                </a:lnTo>
                <a:lnTo>
                  <a:pt x="353" y="356"/>
                </a:lnTo>
                <a:close/>
                <a:moveTo>
                  <a:pt x="168" y="287"/>
                </a:moveTo>
                <a:lnTo>
                  <a:pt x="168" y="287"/>
                </a:lnTo>
                <a:lnTo>
                  <a:pt x="168" y="306"/>
                </a:lnTo>
                <a:lnTo>
                  <a:pt x="173" y="323"/>
                </a:lnTo>
                <a:lnTo>
                  <a:pt x="180" y="335"/>
                </a:lnTo>
                <a:lnTo>
                  <a:pt x="190" y="344"/>
                </a:lnTo>
                <a:lnTo>
                  <a:pt x="202" y="354"/>
                </a:lnTo>
                <a:lnTo>
                  <a:pt x="214" y="359"/>
                </a:lnTo>
                <a:lnTo>
                  <a:pt x="226" y="361"/>
                </a:lnTo>
                <a:lnTo>
                  <a:pt x="243" y="363"/>
                </a:lnTo>
                <a:lnTo>
                  <a:pt x="243" y="363"/>
                </a:lnTo>
                <a:lnTo>
                  <a:pt x="257" y="361"/>
                </a:lnTo>
                <a:lnTo>
                  <a:pt x="269" y="359"/>
                </a:lnTo>
                <a:lnTo>
                  <a:pt x="284" y="354"/>
                </a:lnTo>
                <a:lnTo>
                  <a:pt x="293" y="344"/>
                </a:lnTo>
                <a:lnTo>
                  <a:pt x="303" y="335"/>
                </a:lnTo>
                <a:lnTo>
                  <a:pt x="310" y="323"/>
                </a:lnTo>
                <a:lnTo>
                  <a:pt x="315" y="306"/>
                </a:lnTo>
                <a:lnTo>
                  <a:pt x="315" y="287"/>
                </a:lnTo>
                <a:lnTo>
                  <a:pt x="315" y="186"/>
                </a:lnTo>
                <a:lnTo>
                  <a:pt x="269" y="186"/>
                </a:lnTo>
                <a:lnTo>
                  <a:pt x="269" y="294"/>
                </a:lnTo>
                <a:lnTo>
                  <a:pt x="269" y="294"/>
                </a:lnTo>
                <a:lnTo>
                  <a:pt x="267" y="306"/>
                </a:lnTo>
                <a:lnTo>
                  <a:pt x="262" y="316"/>
                </a:lnTo>
                <a:lnTo>
                  <a:pt x="255" y="323"/>
                </a:lnTo>
                <a:lnTo>
                  <a:pt x="243" y="323"/>
                </a:lnTo>
                <a:lnTo>
                  <a:pt x="243" y="323"/>
                </a:lnTo>
                <a:lnTo>
                  <a:pt x="228" y="323"/>
                </a:lnTo>
                <a:lnTo>
                  <a:pt x="221" y="316"/>
                </a:lnTo>
                <a:lnTo>
                  <a:pt x="214" y="306"/>
                </a:lnTo>
                <a:lnTo>
                  <a:pt x="214" y="294"/>
                </a:lnTo>
                <a:lnTo>
                  <a:pt x="214" y="186"/>
                </a:lnTo>
                <a:lnTo>
                  <a:pt x="168" y="186"/>
                </a:lnTo>
                <a:lnTo>
                  <a:pt x="168" y="287"/>
                </a:lnTo>
                <a:close/>
                <a:moveTo>
                  <a:pt x="0" y="356"/>
                </a:moveTo>
                <a:lnTo>
                  <a:pt x="46" y="356"/>
                </a:lnTo>
                <a:lnTo>
                  <a:pt x="46" y="308"/>
                </a:lnTo>
                <a:lnTo>
                  <a:pt x="60" y="289"/>
                </a:lnTo>
                <a:lnTo>
                  <a:pt x="99" y="356"/>
                </a:lnTo>
                <a:lnTo>
                  <a:pt x="151" y="356"/>
                </a:lnTo>
                <a:lnTo>
                  <a:pt x="91" y="256"/>
                </a:lnTo>
                <a:lnTo>
                  <a:pt x="144" y="186"/>
                </a:lnTo>
                <a:lnTo>
                  <a:pt x="91" y="186"/>
                </a:lnTo>
                <a:lnTo>
                  <a:pt x="46" y="249"/>
                </a:lnTo>
                <a:lnTo>
                  <a:pt x="46" y="186"/>
                </a:lnTo>
                <a:lnTo>
                  <a:pt x="0" y="186"/>
                </a:lnTo>
                <a:lnTo>
                  <a:pt x="0"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a:grpSpLocks noChangeAspect="1"/>
          </p:cNvGrpSpPr>
          <p:nvPr userDrawn="1"/>
        </p:nvGrpSpPr>
        <p:grpSpPr bwMode="auto">
          <a:xfrm>
            <a:off x="1341438" y="3275013"/>
            <a:ext cx="4313237" cy="341312"/>
            <a:chOff x="845" y="2063"/>
            <a:chExt cx="2717" cy="215"/>
          </a:xfrm>
        </p:grpSpPr>
        <p:sp>
          <p:nvSpPr>
            <p:cNvPr id="11" name="Freeform 9"/>
            <p:cNvSpPr>
              <a:spLocks noEditPoints="1"/>
            </p:cNvSpPr>
            <p:nvPr userDrawn="1"/>
          </p:nvSpPr>
          <p:spPr bwMode="auto">
            <a:xfrm>
              <a:off x="845" y="2063"/>
              <a:ext cx="2717" cy="215"/>
            </a:xfrm>
            <a:custGeom>
              <a:avLst/>
              <a:gdLst>
                <a:gd name="T0" fmla="*/ 5308 w 5434"/>
                <a:gd name="T1" fmla="*/ 212 h 430"/>
                <a:gd name="T2" fmla="*/ 5128 w 5434"/>
                <a:gd name="T3" fmla="*/ 128 h 430"/>
                <a:gd name="T4" fmla="*/ 5218 w 5434"/>
                <a:gd name="T5" fmla="*/ 232 h 430"/>
                <a:gd name="T6" fmla="*/ 5048 w 5434"/>
                <a:gd name="T7" fmla="*/ 95 h 430"/>
                <a:gd name="T8" fmla="*/ 5012 w 5434"/>
                <a:gd name="T9" fmla="*/ 322 h 430"/>
                <a:gd name="T10" fmla="*/ 5170 w 5434"/>
                <a:gd name="T11" fmla="*/ 271 h 430"/>
                <a:gd name="T12" fmla="*/ 5019 w 5434"/>
                <a:gd name="T13" fmla="*/ 232 h 430"/>
                <a:gd name="T14" fmla="*/ 4548 w 5434"/>
                <a:gd name="T15" fmla="*/ 346 h 430"/>
                <a:gd name="T16" fmla="*/ 4315 w 5434"/>
                <a:gd name="T17" fmla="*/ 155 h 430"/>
                <a:gd name="T18" fmla="*/ 4422 w 5434"/>
                <a:gd name="T19" fmla="*/ 91 h 430"/>
                <a:gd name="T20" fmla="*/ 4256 w 5434"/>
                <a:gd name="T21" fmla="*/ 232 h 430"/>
                <a:gd name="T22" fmla="*/ 4443 w 5434"/>
                <a:gd name="T23" fmla="*/ 339 h 430"/>
                <a:gd name="T24" fmla="*/ 4329 w 5434"/>
                <a:gd name="T25" fmla="*/ 294 h 430"/>
                <a:gd name="T26" fmla="*/ 4177 w 5434"/>
                <a:gd name="T27" fmla="*/ 298 h 430"/>
                <a:gd name="T28" fmla="*/ 4069 w 5434"/>
                <a:gd name="T29" fmla="*/ 3 h 430"/>
                <a:gd name="T30" fmla="*/ 3982 w 5434"/>
                <a:gd name="T31" fmla="*/ 41 h 430"/>
                <a:gd name="T32" fmla="*/ 3756 w 5434"/>
                <a:gd name="T33" fmla="*/ 292 h 430"/>
                <a:gd name="T34" fmla="*/ 3641 w 5434"/>
                <a:gd name="T35" fmla="*/ 156 h 430"/>
                <a:gd name="T36" fmla="*/ 3488 w 5434"/>
                <a:gd name="T37" fmla="*/ 169 h 430"/>
                <a:gd name="T38" fmla="*/ 3534 w 5434"/>
                <a:gd name="T39" fmla="*/ 175 h 430"/>
                <a:gd name="T40" fmla="*/ 3322 w 5434"/>
                <a:gd name="T41" fmla="*/ 131 h 430"/>
                <a:gd name="T42" fmla="*/ 3392 w 5434"/>
                <a:gd name="T43" fmla="*/ 350 h 430"/>
                <a:gd name="T44" fmla="*/ 3466 w 5434"/>
                <a:gd name="T45" fmla="*/ 303 h 430"/>
                <a:gd name="T46" fmla="*/ 3014 w 5434"/>
                <a:gd name="T47" fmla="*/ 346 h 430"/>
                <a:gd name="T48" fmla="*/ 2701 w 5434"/>
                <a:gd name="T49" fmla="*/ 136 h 430"/>
                <a:gd name="T50" fmla="*/ 2791 w 5434"/>
                <a:gd name="T51" fmla="*/ 353 h 430"/>
                <a:gd name="T52" fmla="*/ 2920 w 5434"/>
                <a:gd name="T53" fmla="*/ 173 h 430"/>
                <a:gd name="T54" fmla="*/ 2743 w 5434"/>
                <a:gd name="T55" fmla="*/ 151 h 430"/>
                <a:gd name="T56" fmla="*/ 2880 w 5434"/>
                <a:gd name="T57" fmla="*/ 219 h 430"/>
                <a:gd name="T58" fmla="*/ 2754 w 5434"/>
                <a:gd name="T59" fmla="*/ 298 h 430"/>
                <a:gd name="T60" fmla="*/ 2488 w 5434"/>
                <a:gd name="T61" fmla="*/ 131 h 430"/>
                <a:gd name="T62" fmla="*/ 2588 w 5434"/>
                <a:gd name="T63" fmla="*/ 269 h 430"/>
                <a:gd name="T64" fmla="*/ 2453 w 5434"/>
                <a:gd name="T65" fmla="*/ 263 h 430"/>
                <a:gd name="T66" fmla="*/ 2577 w 5434"/>
                <a:gd name="T67" fmla="*/ 344 h 430"/>
                <a:gd name="T68" fmla="*/ 2603 w 5434"/>
                <a:gd name="T69" fmla="*/ 113 h 430"/>
                <a:gd name="T70" fmla="*/ 2026 w 5434"/>
                <a:gd name="T71" fmla="*/ 170 h 430"/>
                <a:gd name="T72" fmla="*/ 2139 w 5434"/>
                <a:gd name="T73" fmla="*/ 346 h 430"/>
                <a:gd name="T74" fmla="*/ 2291 w 5434"/>
                <a:gd name="T75" fmla="*/ 145 h 430"/>
                <a:gd name="T76" fmla="*/ 2260 w 5434"/>
                <a:gd name="T77" fmla="*/ 85 h 430"/>
                <a:gd name="T78" fmla="*/ 2061 w 5434"/>
                <a:gd name="T79" fmla="*/ 93 h 430"/>
                <a:gd name="T80" fmla="*/ 1694 w 5434"/>
                <a:gd name="T81" fmla="*/ 0 h 430"/>
                <a:gd name="T82" fmla="*/ 1228 w 5434"/>
                <a:gd name="T83" fmla="*/ 185 h 430"/>
                <a:gd name="T84" fmla="*/ 1388 w 5434"/>
                <a:gd name="T85" fmla="*/ 119 h 430"/>
                <a:gd name="T86" fmla="*/ 1181 w 5434"/>
                <a:gd name="T87" fmla="*/ 189 h 430"/>
                <a:gd name="T88" fmla="*/ 1328 w 5434"/>
                <a:gd name="T89" fmla="*/ 351 h 430"/>
                <a:gd name="T90" fmla="*/ 1305 w 5434"/>
                <a:gd name="T91" fmla="*/ 315 h 430"/>
                <a:gd name="T92" fmla="*/ 1098 w 5434"/>
                <a:gd name="T93" fmla="*/ 108 h 430"/>
                <a:gd name="T94" fmla="*/ 1152 w 5434"/>
                <a:gd name="T95" fmla="*/ 133 h 430"/>
                <a:gd name="T96" fmla="*/ 706 w 5434"/>
                <a:gd name="T97" fmla="*/ 145 h 430"/>
                <a:gd name="T98" fmla="*/ 833 w 5434"/>
                <a:gd name="T99" fmla="*/ 219 h 430"/>
                <a:gd name="T100" fmla="*/ 701 w 5434"/>
                <a:gd name="T101" fmla="*/ 287 h 430"/>
                <a:gd name="T102" fmla="*/ 781 w 5434"/>
                <a:gd name="T103" fmla="*/ 353 h 430"/>
                <a:gd name="T104" fmla="*/ 861 w 5434"/>
                <a:gd name="T105" fmla="*/ 140 h 430"/>
                <a:gd name="T106" fmla="*/ 587 w 5434"/>
                <a:gd name="T107" fmla="*/ 165 h 430"/>
                <a:gd name="T108" fmla="*/ 405 w 5434"/>
                <a:gd name="T109" fmla="*/ 108 h 430"/>
                <a:gd name="T110" fmla="*/ 514 w 5434"/>
                <a:gd name="T111" fmla="*/ 241 h 430"/>
                <a:gd name="T112" fmla="*/ 428 w 5434"/>
                <a:gd name="T113" fmla="*/ 285 h 430"/>
                <a:gd name="T114" fmla="*/ 507 w 5434"/>
                <a:gd name="T115" fmla="*/ 351 h 430"/>
                <a:gd name="T116" fmla="*/ 564 w 5434"/>
                <a:gd name="T117" fmla="*/ 219 h 430"/>
                <a:gd name="T118" fmla="*/ 480 w 5434"/>
                <a:gd name="T119" fmla="*/ 122 h 430"/>
                <a:gd name="T120" fmla="*/ 187 w 5434"/>
                <a:gd name="T121" fmla="*/ 140 h 430"/>
                <a:gd name="T122" fmla="*/ 333 w 5434"/>
                <a:gd name="T123" fmla="*/ 184 h 430"/>
                <a:gd name="T124" fmla="*/ 170 w 5434"/>
                <a:gd name="T125" fmla="*/ 11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34" h="430">
                  <a:moveTo>
                    <a:pt x="5434" y="292"/>
                  </a:moveTo>
                  <a:lnTo>
                    <a:pt x="5379" y="292"/>
                  </a:lnTo>
                  <a:lnTo>
                    <a:pt x="5379" y="346"/>
                  </a:lnTo>
                  <a:lnTo>
                    <a:pt x="5434" y="346"/>
                  </a:lnTo>
                  <a:lnTo>
                    <a:pt x="5434" y="292"/>
                  </a:lnTo>
                  <a:close/>
                  <a:moveTo>
                    <a:pt x="5393" y="89"/>
                  </a:moveTo>
                  <a:lnTo>
                    <a:pt x="5393" y="89"/>
                  </a:lnTo>
                  <a:lnTo>
                    <a:pt x="5381" y="88"/>
                  </a:lnTo>
                  <a:lnTo>
                    <a:pt x="5381" y="88"/>
                  </a:lnTo>
                  <a:lnTo>
                    <a:pt x="5368" y="89"/>
                  </a:lnTo>
                  <a:lnTo>
                    <a:pt x="5357" y="91"/>
                  </a:lnTo>
                  <a:lnTo>
                    <a:pt x="5345" y="95"/>
                  </a:lnTo>
                  <a:lnTo>
                    <a:pt x="5336" y="100"/>
                  </a:lnTo>
                  <a:lnTo>
                    <a:pt x="5327" y="108"/>
                  </a:lnTo>
                  <a:lnTo>
                    <a:pt x="5320" y="115"/>
                  </a:lnTo>
                  <a:lnTo>
                    <a:pt x="5312" y="124"/>
                  </a:lnTo>
                  <a:lnTo>
                    <a:pt x="5307" y="134"/>
                  </a:lnTo>
                  <a:lnTo>
                    <a:pt x="5307" y="90"/>
                  </a:lnTo>
                  <a:lnTo>
                    <a:pt x="5264" y="90"/>
                  </a:lnTo>
                  <a:lnTo>
                    <a:pt x="5264" y="346"/>
                  </a:lnTo>
                  <a:lnTo>
                    <a:pt x="5308" y="346"/>
                  </a:lnTo>
                  <a:lnTo>
                    <a:pt x="5308" y="212"/>
                  </a:lnTo>
                  <a:lnTo>
                    <a:pt x="5308" y="212"/>
                  </a:lnTo>
                  <a:lnTo>
                    <a:pt x="5310" y="192"/>
                  </a:lnTo>
                  <a:lnTo>
                    <a:pt x="5312" y="175"/>
                  </a:lnTo>
                  <a:lnTo>
                    <a:pt x="5316" y="161"/>
                  </a:lnTo>
                  <a:lnTo>
                    <a:pt x="5320" y="156"/>
                  </a:lnTo>
                  <a:lnTo>
                    <a:pt x="5324" y="151"/>
                  </a:lnTo>
                  <a:lnTo>
                    <a:pt x="5327" y="146"/>
                  </a:lnTo>
                  <a:lnTo>
                    <a:pt x="5331" y="143"/>
                  </a:lnTo>
                  <a:lnTo>
                    <a:pt x="5336" y="140"/>
                  </a:lnTo>
                  <a:lnTo>
                    <a:pt x="5343" y="137"/>
                  </a:lnTo>
                  <a:lnTo>
                    <a:pt x="5354" y="134"/>
                  </a:lnTo>
                  <a:lnTo>
                    <a:pt x="5369" y="133"/>
                  </a:lnTo>
                  <a:lnTo>
                    <a:pt x="5369" y="133"/>
                  </a:lnTo>
                  <a:lnTo>
                    <a:pt x="5381" y="133"/>
                  </a:lnTo>
                  <a:lnTo>
                    <a:pt x="5393" y="134"/>
                  </a:lnTo>
                  <a:lnTo>
                    <a:pt x="5393" y="89"/>
                  </a:lnTo>
                  <a:close/>
                  <a:moveTo>
                    <a:pt x="5097" y="122"/>
                  </a:moveTo>
                  <a:lnTo>
                    <a:pt x="5097" y="122"/>
                  </a:lnTo>
                  <a:lnTo>
                    <a:pt x="5105" y="123"/>
                  </a:lnTo>
                  <a:lnTo>
                    <a:pt x="5114" y="124"/>
                  </a:lnTo>
                  <a:lnTo>
                    <a:pt x="5122" y="126"/>
                  </a:lnTo>
                  <a:lnTo>
                    <a:pt x="5128" y="128"/>
                  </a:lnTo>
                  <a:lnTo>
                    <a:pt x="5134" y="132"/>
                  </a:lnTo>
                  <a:lnTo>
                    <a:pt x="5141" y="136"/>
                  </a:lnTo>
                  <a:lnTo>
                    <a:pt x="5152" y="145"/>
                  </a:lnTo>
                  <a:lnTo>
                    <a:pt x="5160" y="156"/>
                  </a:lnTo>
                  <a:lnTo>
                    <a:pt x="5166" y="169"/>
                  </a:lnTo>
                  <a:lnTo>
                    <a:pt x="5170" y="181"/>
                  </a:lnTo>
                  <a:lnTo>
                    <a:pt x="5172" y="195"/>
                  </a:lnTo>
                  <a:lnTo>
                    <a:pt x="5019" y="195"/>
                  </a:lnTo>
                  <a:lnTo>
                    <a:pt x="5019" y="195"/>
                  </a:lnTo>
                  <a:lnTo>
                    <a:pt x="5020" y="185"/>
                  </a:lnTo>
                  <a:lnTo>
                    <a:pt x="5023" y="178"/>
                  </a:lnTo>
                  <a:lnTo>
                    <a:pt x="5025" y="169"/>
                  </a:lnTo>
                  <a:lnTo>
                    <a:pt x="5028" y="162"/>
                  </a:lnTo>
                  <a:lnTo>
                    <a:pt x="5031" y="155"/>
                  </a:lnTo>
                  <a:lnTo>
                    <a:pt x="5035" y="150"/>
                  </a:lnTo>
                  <a:lnTo>
                    <a:pt x="5040" y="145"/>
                  </a:lnTo>
                  <a:lnTo>
                    <a:pt x="5045" y="140"/>
                  </a:lnTo>
                  <a:lnTo>
                    <a:pt x="5057" y="132"/>
                  </a:lnTo>
                  <a:lnTo>
                    <a:pt x="5070" y="127"/>
                  </a:lnTo>
                  <a:lnTo>
                    <a:pt x="5084" y="123"/>
                  </a:lnTo>
                  <a:lnTo>
                    <a:pt x="5097" y="122"/>
                  </a:lnTo>
                  <a:close/>
                  <a:moveTo>
                    <a:pt x="5218" y="232"/>
                  </a:moveTo>
                  <a:lnTo>
                    <a:pt x="5218" y="232"/>
                  </a:lnTo>
                  <a:lnTo>
                    <a:pt x="5218" y="217"/>
                  </a:lnTo>
                  <a:lnTo>
                    <a:pt x="5218" y="203"/>
                  </a:lnTo>
                  <a:lnTo>
                    <a:pt x="5216" y="188"/>
                  </a:lnTo>
                  <a:lnTo>
                    <a:pt x="5213" y="175"/>
                  </a:lnTo>
                  <a:lnTo>
                    <a:pt x="5208" y="162"/>
                  </a:lnTo>
                  <a:lnTo>
                    <a:pt x="5203" y="150"/>
                  </a:lnTo>
                  <a:lnTo>
                    <a:pt x="5197" y="138"/>
                  </a:lnTo>
                  <a:lnTo>
                    <a:pt x="5189" y="128"/>
                  </a:lnTo>
                  <a:lnTo>
                    <a:pt x="5181" y="119"/>
                  </a:lnTo>
                  <a:lnTo>
                    <a:pt x="5171" y="110"/>
                  </a:lnTo>
                  <a:lnTo>
                    <a:pt x="5161" y="103"/>
                  </a:lnTo>
                  <a:lnTo>
                    <a:pt x="5151" y="96"/>
                  </a:lnTo>
                  <a:lnTo>
                    <a:pt x="5138" y="91"/>
                  </a:lnTo>
                  <a:lnTo>
                    <a:pt x="5125" y="88"/>
                  </a:lnTo>
                  <a:lnTo>
                    <a:pt x="5111" y="86"/>
                  </a:lnTo>
                  <a:lnTo>
                    <a:pt x="5097" y="85"/>
                  </a:lnTo>
                  <a:lnTo>
                    <a:pt x="5097" y="85"/>
                  </a:lnTo>
                  <a:lnTo>
                    <a:pt x="5084" y="86"/>
                  </a:lnTo>
                  <a:lnTo>
                    <a:pt x="5071" y="88"/>
                  </a:lnTo>
                  <a:lnTo>
                    <a:pt x="5059" y="90"/>
                  </a:lnTo>
                  <a:lnTo>
                    <a:pt x="5048" y="95"/>
                  </a:lnTo>
                  <a:lnTo>
                    <a:pt x="5037" y="100"/>
                  </a:lnTo>
                  <a:lnTo>
                    <a:pt x="5026" y="105"/>
                  </a:lnTo>
                  <a:lnTo>
                    <a:pt x="5016" y="113"/>
                  </a:lnTo>
                  <a:lnTo>
                    <a:pt x="5007" y="122"/>
                  </a:lnTo>
                  <a:lnTo>
                    <a:pt x="5000" y="131"/>
                  </a:lnTo>
                  <a:lnTo>
                    <a:pt x="4992" y="141"/>
                  </a:lnTo>
                  <a:lnTo>
                    <a:pt x="4987" y="151"/>
                  </a:lnTo>
                  <a:lnTo>
                    <a:pt x="4981" y="164"/>
                  </a:lnTo>
                  <a:lnTo>
                    <a:pt x="4977" y="176"/>
                  </a:lnTo>
                  <a:lnTo>
                    <a:pt x="4974" y="189"/>
                  </a:lnTo>
                  <a:lnTo>
                    <a:pt x="4972" y="203"/>
                  </a:lnTo>
                  <a:lnTo>
                    <a:pt x="4972" y="218"/>
                  </a:lnTo>
                  <a:lnTo>
                    <a:pt x="4972" y="218"/>
                  </a:lnTo>
                  <a:lnTo>
                    <a:pt x="4972" y="232"/>
                  </a:lnTo>
                  <a:lnTo>
                    <a:pt x="4973" y="246"/>
                  </a:lnTo>
                  <a:lnTo>
                    <a:pt x="4977" y="259"/>
                  </a:lnTo>
                  <a:lnTo>
                    <a:pt x="4979" y="271"/>
                  </a:lnTo>
                  <a:lnTo>
                    <a:pt x="4984" y="283"/>
                  </a:lnTo>
                  <a:lnTo>
                    <a:pt x="4990" y="294"/>
                  </a:lnTo>
                  <a:lnTo>
                    <a:pt x="4997" y="304"/>
                  </a:lnTo>
                  <a:lnTo>
                    <a:pt x="5005" y="315"/>
                  </a:lnTo>
                  <a:lnTo>
                    <a:pt x="5012" y="322"/>
                  </a:lnTo>
                  <a:lnTo>
                    <a:pt x="5023" y="330"/>
                  </a:lnTo>
                  <a:lnTo>
                    <a:pt x="5033" y="337"/>
                  </a:lnTo>
                  <a:lnTo>
                    <a:pt x="5044" y="342"/>
                  </a:lnTo>
                  <a:lnTo>
                    <a:pt x="5057" y="346"/>
                  </a:lnTo>
                  <a:lnTo>
                    <a:pt x="5070" y="350"/>
                  </a:lnTo>
                  <a:lnTo>
                    <a:pt x="5084" y="351"/>
                  </a:lnTo>
                  <a:lnTo>
                    <a:pt x="5099" y="353"/>
                  </a:lnTo>
                  <a:lnTo>
                    <a:pt x="5099" y="353"/>
                  </a:lnTo>
                  <a:lnTo>
                    <a:pt x="5110" y="353"/>
                  </a:lnTo>
                  <a:lnTo>
                    <a:pt x="5122" y="351"/>
                  </a:lnTo>
                  <a:lnTo>
                    <a:pt x="5132" y="349"/>
                  </a:lnTo>
                  <a:lnTo>
                    <a:pt x="5142" y="346"/>
                  </a:lnTo>
                  <a:lnTo>
                    <a:pt x="5151" y="342"/>
                  </a:lnTo>
                  <a:lnTo>
                    <a:pt x="5160" y="339"/>
                  </a:lnTo>
                  <a:lnTo>
                    <a:pt x="5169" y="334"/>
                  </a:lnTo>
                  <a:lnTo>
                    <a:pt x="5176" y="329"/>
                  </a:lnTo>
                  <a:lnTo>
                    <a:pt x="5183" y="323"/>
                  </a:lnTo>
                  <a:lnTo>
                    <a:pt x="5189" y="317"/>
                  </a:lnTo>
                  <a:lnTo>
                    <a:pt x="5200" y="303"/>
                  </a:lnTo>
                  <a:lnTo>
                    <a:pt x="5209" y="288"/>
                  </a:lnTo>
                  <a:lnTo>
                    <a:pt x="5214" y="271"/>
                  </a:lnTo>
                  <a:lnTo>
                    <a:pt x="5170" y="271"/>
                  </a:lnTo>
                  <a:lnTo>
                    <a:pt x="5170" y="271"/>
                  </a:lnTo>
                  <a:lnTo>
                    <a:pt x="5165" y="282"/>
                  </a:lnTo>
                  <a:lnTo>
                    <a:pt x="5160" y="289"/>
                  </a:lnTo>
                  <a:lnTo>
                    <a:pt x="5152" y="297"/>
                  </a:lnTo>
                  <a:lnTo>
                    <a:pt x="5144" y="303"/>
                  </a:lnTo>
                  <a:lnTo>
                    <a:pt x="5136" y="308"/>
                  </a:lnTo>
                  <a:lnTo>
                    <a:pt x="5124" y="311"/>
                  </a:lnTo>
                  <a:lnTo>
                    <a:pt x="5113" y="313"/>
                  </a:lnTo>
                  <a:lnTo>
                    <a:pt x="5099" y="315"/>
                  </a:lnTo>
                  <a:lnTo>
                    <a:pt x="5099" y="315"/>
                  </a:lnTo>
                  <a:lnTo>
                    <a:pt x="5085" y="313"/>
                  </a:lnTo>
                  <a:lnTo>
                    <a:pt x="5071" y="309"/>
                  </a:lnTo>
                  <a:lnTo>
                    <a:pt x="5057" y="303"/>
                  </a:lnTo>
                  <a:lnTo>
                    <a:pt x="5045" y="294"/>
                  </a:lnTo>
                  <a:lnTo>
                    <a:pt x="5039" y="289"/>
                  </a:lnTo>
                  <a:lnTo>
                    <a:pt x="5034" y="283"/>
                  </a:lnTo>
                  <a:lnTo>
                    <a:pt x="5030" y="277"/>
                  </a:lnTo>
                  <a:lnTo>
                    <a:pt x="5026" y="269"/>
                  </a:lnTo>
                  <a:lnTo>
                    <a:pt x="5024" y="260"/>
                  </a:lnTo>
                  <a:lnTo>
                    <a:pt x="5021" y="251"/>
                  </a:lnTo>
                  <a:lnTo>
                    <a:pt x="5019" y="242"/>
                  </a:lnTo>
                  <a:lnTo>
                    <a:pt x="5019" y="232"/>
                  </a:lnTo>
                  <a:lnTo>
                    <a:pt x="5218" y="232"/>
                  </a:lnTo>
                  <a:close/>
                  <a:moveTo>
                    <a:pt x="4779" y="90"/>
                  </a:moveTo>
                  <a:lnTo>
                    <a:pt x="4730" y="90"/>
                  </a:lnTo>
                  <a:lnTo>
                    <a:pt x="4827" y="346"/>
                  </a:lnTo>
                  <a:lnTo>
                    <a:pt x="4866" y="346"/>
                  </a:lnTo>
                  <a:lnTo>
                    <a:pt x="4964" y="90"/>
                  </a:lnTo>
                  <a:lnTo>
                    <a:pt x="4918" y="90"/>
                  </a:lnTo>
                  <a:lnTo>
                    <a:pt x="4849" y="287"/>
                  </a:lnTo>
                  <a:lnTo>
                    <a:pt x="4779" y="90"/>
                  </a:lnTo>
                  <a:close/>
                  <a:moveTo>
                    <a:pt x="4657" y="52"/>
                  </a:moveTo>
                  <a:lnTo>
                    <a:pt x="4700" y="52"/>
                  </a:lnTo>
                  <a:lnTo>
                    <a:pt x="4700" y="0"/>
                  </a:lnTo>
                  <a:lnTo>
                    <a:pt x="4657" y="0"/>
                  </a:lnTo>
                  <a:lnTo>
                    <a:pt x="4657" y="52"/>
                  </a:lnTo>
                  <a:close/>
                  <a:moveTo>
                    <a:pt x="4657" y="346"/>
                  </a:moveTo>
                  <a:lnTo>
                    <a:pt x="4700" y="346"/>
                  </a:lnTo>
                  <a:lnTo>
                    <a:pt x="4700" y="90"/>
                  </a:lnTo>
                  <a:lnTo>
                    <a:pt x="4657" y="90"/>
                  </a:lnTo>
                  <a:lnTo>
                    <a:pt x="4657" y="346"/>
                  </a:lnTo>
                  <a:close/>
                  <a:moveTo>
                    <a:pt x="4592" y="0"/>
                  </a:moveTo>
                  <a:lnTo>
                    <a:pt x="4548" y="0"/>
                  </a:lnTo>
                  <a:lnTo>
                    <a:pt x="4548" y="346"/>
                  </a:lnTo>
                  <a:lnTo>
                    <a:pt x="4592" y="346"/>
                  </a:lnTo>
                  <a:lnTo>
                    <a:pt x="4592" y="0"/>
                  </a:lnTo>
                  <a:close/>
                  <a:moveTo>
                    <a:pt x="4381" y="122"/>
                  </a:moveTo>
                  <a:lnTo>
                    <a:pt x="4381" y="122"/>
                  </a:lnTo>
                  <a:lnTo>
                    <a:pt x="4389" y="123"/>
                  </a:lnTo>
                  <a:lnTo>
                    <a:pt x="4398" y="124"/>
                  </a:lnTo>
                  <a:lnTo>
                    <a:pt x="4405" y="126"/>
                  </a:lnTo>
                  <a:lnTo>
                    <a:pt x="4412" y="128"/>
                  </a:lnTo>
                  <a:lnTo>
                    <a:pt x="4418" y="132"/>
                  </a:lnTo>
                  <a:lnTo>
                    <a:pt x="4424" y="136"/>
                  </a:lnTo>
                  <a:lnTo>
                    <a:pt x="4435" y="145"/>
                  </a:lnTo>
                  <a:lnTo>
                    <a:pt x="4443" y="156"/>
                  </a:lnTo>
                  <a:lnTo>
                    <a:pt x="4450" y="169"/>
                  </a:lnTo>
                  <a:lnTo>
                    <a:pt x="4454" y="181"/>
                  </a:lnTo>
                  <a:lnTo>
                    <a:pt x="4455" y="195"/>
                  </a:lnTo>
                  <a:lnTo>
                    <a:pt x="4302" y="195"/>
                  </a:lnTo>
                  <a:lnTo>
                    <a:pt x="4302" y="195"/>
                  </a:lnTo>
                  <a:lnTo>
                    <a:pt x="4304" y="185"/>
                  </a:lnTo>
                  <a:lnTo>
                    <a:pt x="4305" y="178"/>
                  </a:lnTo>
                  <a:lnTo>
                    <a:pt x="4308" y="169"/>
                  </a:lnTo>
                  <a:lnTo>
                    <a:pt x="4311" y="162"/>
                  </a:lnTo>
                  <a:lnTo>
                    <a:pt x="4315" y="155"/>
                  </a:lnTo>
                  <a:lnTo>
                    <a:pt x="4319" y="150"/>
                  </a:lnTo>
                  <a:lnTo>
                    <a:pt x="4324" y="145"/>
                  </a:lnTo>
                  <a:lnTo>
                    <a:pt x="4329" y="140"/>
                  </a:lnTo>
                  <a:lnTo>
                    <a:pt x="4341" y="132"/>
                  </a:lnTo>
                  <a:lnTo>
                    <a:pt x="4353" y="127"/>
                  </a:lnTo>
                  <a:lnTo>
                    <a:pt x="4366" y="123"/>
                  </a:lnTo>
                  <a:lnTo>
                    <a:pt x="4381" y="122"/>
                  </a:lnTo>
                  <a:close/>
                  <a:moveTo>
                    <a:pt x="4502" y="232"/>
                  </a:moveTo>
                  <a:lnTo>
                    <a:pt x="4502" y="232"/>
                  </a:lnTo>
                  <a:lnTo>
                    <a:pt x="4502" y="217"/>
                  </a:lnTo>
                  <a:lnTo>
                    <a:pt x="4501" y="203"/>
                  </a:lnTo>
                  <a:lnTo>
                    <a:pt x="4499" y="188"/>
                  </a:lnTo>
                  <a:lnTo>
                    <a:pt x="4496" y="175"/>
                  </a:lnTo>
                  <a:lnTo>
                    <a:pt x="4492" y="162"/>
                  </a:lnTo>
                  <a:lnTo>
                    <a:pt x="4487" y="150"/>
                  </a:lnTo>
                  <a:lnTo>
                    <a:pt x="4480" y="138"/>
                  </a:lnTo>
                  <a:lnTo>
                    <a:pt x="4473" y="128"/>
                  </a:lnTo>
                  <a:lnTo>
                    <a:pt x="4465" y="119"/>
                  </a:lnTo>
                  <a:lnTo>
                    <a:pt x="4455" y="110"/>
                  </a:lnTo>
                  <a:lnTo>
                    <a:pt x="4445" y="103"/>
                  </a:lnTo>
                  <a:lnTo>
                    <a:pt x="4435" y="96"/>
                  </a:lnTo>
                  <a:lnTo>
                    <a:pt x="4422" y="91"/>
                  </a:lnTo>
                  <a:lnTo>
                    <a:pt x="4409" y="88"/>
                  </a:lnTo>
                  <a:lnTo>
                    <a:pt x="4395" y="86"/>
                  </a:lnTo>
                  <a:lnTo>
                    <a:pt x="4381" y="85"/>
                  </a:lnTo>
                  <a:lnTo>
                    <a:pt x="4381" y="85"/>
                  </a:lnTo>
                  <a:lnTo>
                    <a:pt x="4367" y="86"/>
                  </a:lnTo>
                  <a:lnTo>
                    <a:pt x="4355" y="88"/>
                  </a:lnTo>
                  <a:lnTo>
                    <a:pt x="4343" y="90"/>
                  </a:lnTo>
                  <a:lnTo>
                    <a:pt x="4332" y="95"/>
                  </a:lnTo>
                  <a:lnTo>
                    <a:pt x="4320" y="100"/>
                  </a:lnTo>
                  <a:lnTo>
                    <a:pt x="4310" y="105"/>
                  </a:lnTo>
                  <a:lnTo>
                    <a:pt x="4300" y="113"/>
                  </a:lnTo>
                  <a:lnTo>
                    <a:pt x="4291" y="122"/>
                  </a:lnTo>
                  <a:lnTo>
                    <a:pt x="4283" y="131"/>
                  </a:lnTo>
                  <a:lnTo>
                    <a:pt x="4276" y="141"/>
                  </a:lnTo>
                  <a:lnTo>
                    <a:pt x="4269" y="151"/>
                  </a:lnTo>
                  <a:lnTo>
                    <a:pt x="4264" y="164"/>
                  </a:lnTo>
                  <a:lnTo>
                    <a:pt x="4261" y="176"/>
                  </a:lnTo>
                  <a:lnTo>
                    <a:pt x="4258" y="189"/>
                  </a:lnTo>
                  <a:lnTo>
                    <a:pt x="4256" y="203"/>
                  </a:lnTo>
                  <a:lnTo>
                    <a:pt x="4256" y="218"/>
                  </a:lnTo>
                  <a:lnTo>
                    <a:pt x="4256" y="218"/>
                  </a:lnTo>
                  <a:lnTo>
                    <a:pt x="4256" y="232"/>
                  </a:lnTo>
                  <a:lnTo>
                    <a:pt x="4257" y="246"/>
                  </a:lnTo>
                  <a:lnTo>
                    <a:pt x="4259" y="259"/>
                  </a:lnTo>
                  <a:lnTo>
                    <a:pt x="4263" y="271"/>
                  </a:lnTo>
                  <a:lnTo>
                    <a:pt x="4268" y="283"/>
                  </a:lnTo>
                  <a:lnTo>
                    <a:pt x="4273" y="294"/>
                  </a:lnTo>
                  <a:lnTo>
                    <a:pt x="4281" y="304"/>
                  </a:lnTo>
                  <a:lnTo>
                    <a:pt x="4289" y="315"/>
                  </a:lnTo>
                  <a:lnTo>
                    <a:pt x="4296" y="322"/>
                  </a:lnTo>
                  <a:lnTo>
                    <a:pt x="4306" y="330"/>
                  </a:lnTo>
                  <a:lnTo>
                    <a:pt x="4316" y="337"/>
                  </a:lnTo>
                  <a:lnTo>
                    <a:pt x="4328" y="342"/>
                  </a:lnTo>
                  <a:lnTo>
                    <a:pt x="4341" y="346"/>
                  </a:lnTo>
                  <a:lnTo>
                    <a:pt x="4353" y="350"/>
                  </a:lnTo>
                  <a:lnTo>
                    <a:pt x="4367" y="351"/>
                  </a:lnTo>
                  <a:lnTo>
                    <a:pt x="4383" y="353"/>
                  </a:lnTo>
                  <a:lnTo>
                    <a:pt x="4383" y="353"/>
                  </a:lnTo>
                  <a:lnTo>
                    <a:pt x="4394" y="353"/>
                  </a:lnTo>
                  <a:lnTo>
                    <a:pt x="4405" y="351"/>
                  </a:lnTo>
                  <a:lnTo>
                    <a:pt x="4416" y="349"/>
                  </a:lnTo>
                  <a:lnTo>
                    <a:pt x="4426" y="346"/>
                  </a:lnTo>
                  <a:lnTo>
                    <a:pt x="4435" y="342"/>
                  </a:lnTo>
                  <a:lnTo>
                    <a:pt x="4443" y="339"/>
                  </a:lnTo>
                  <a:lnTo>
                    <a:pt x="4452" y="334"/>
                  </a:lnTo>
                  <a:lnTo>
                    <a:pt x="4460" y="329"/>
                  </a:lnTo>
                  <a:lnTo>
                    <a:pt x="4466" y="323"/>
                  </a:lnTo>
                  <a:lnTo>
                    <a:pt x="4473" y="317"/>
                  </a:lnTo>
                  <a:lnTo>
                    <a:pt x="4484" y="303"/>
                  </a:lnTo>
                  <a:lnTo>
                    <a:pt x="4493" y="288"/>
                  </a:lnTo>
                  <a:lnTo>
                    <a:pt x="4498" y="271"/>
                  </a:lnTo>
                  <a:lnTo>
                    <a:pt x="4454" y="271"/>
                  </a:lnTo>
                  <a:lnTo>
                    <a:pt x="4454" y="271"/>
                  </a:lnTo>
                  <a:lnTo>
                    <a:pt x="4449" y="282"/>
                  </a:lnTo>
                  <a:lnTo>
                    <a:pt x="4442" y="289"/>
                  </a:lnTo>
                  <a:lnTo>
                    <a:pt x="4436" y="297"/>
                  </a:lnTo>
                  <a:lnTo>
                    <a:pt x="4428" y="303"/>
                  </a:lnTo>
                  <a:lnTo>
                    <a:pt x="4418" y="308"/>
                  </a:lnTo>
                  <a:lnTo>
                    <a:pt x="4408" y="311"/>
                  </a:lnTo>
                  <a:lnTo>
                    <a:pt x="4396" y="313"/>
                  </a:lnTo>
                  <a:lnTo>
                    <a:pt x="4383" y="315"/>
                  </a:lnTo>
                  <a:lnTo>
                    <a:pt x="4383" y="315"/>
                  </a:lnTo>
                  <a:lnTo>
                    <a:pt x="4369" y="313"/>
                  </a:lnTo>
                  <a:lnTo>
                    <a:pt x="4353" y="309"/>
                  </a:lnTo>
                  <a:lnTo>
                    <a:pt x="4341" y="303"/>
                  </a:lnTo>
                  <a:lnTo>
                    <a:pt x="4329" y="294"/>
                  </a:lnTo>
                  <a:lnTo>
                    <a:pt x="4323" y="289"/>
                  </a:lnTo>
                  <a:lnTo>
                    <a:pt x="4318" y="283"/>
                  </a:lnTo>
                  <a:lnTo>
                    <a:pt x="4314" y="277"/>
                  </a:lnTo>
                  <a:lnTo>
                    <a:pt x="4310" y="269"/>
                  </a:lnTo>
                  <a:lnTo>
                    <a:pt x="4308" y="260"/>
                  </a:lnTo>
                  <a:lnTo>
                    <a:pt x="4305" y="251"/>
                  </a:lnTo>
                  <a:lnTo>
                    <a:pt x="4302" y="242"/>
                  </a:lnTo>
                  <a:lnTo>
                    <a:pt x="4302" y="232"/>
                  </a:lnTo>
                  <a:lnTo>
                    <a:pt x="4502" y="232"/>
                  </a:lnTo>
                  <a:close/>
                  <a:moveTo>
                    <a:pt x="3933" y="0"/>
                  </a:moveTo>
                  <a:lnTo>
                    <a:pt x="3933" y="346"/>
                  </a:lnTo>
                  <a:lnTo>
                    <a:pt x="4028" y="346"/>
                  </a:lnTo>
                  <a:lnTo>
                    <a:pt x="4028" y="346"/>
                  </a:lnTo>
                  <a:lnTo>
                    <a:pt x="4049" y="346"/>
                  </a:lnTo>
                  <a:lnTo>
                    <a:pt x="4069" y="344"/>
                  </a:lnTo>
                  <a:lnTo>
                    <a:pt x="4087" y="341"/>
                  </a:lnTo>
                  <a:lnTo>
                    <a:pt x="4104" y="337"/>
                  </a:lnTo>
                  <a:lnTo>
                    <a:pt x="4121" y="332"/>
                  </a:lnTo>
                  <a:lnTo>
                    <a:pt x="4137" y="326"/>
                  </a:lnTo>
                  <a:lnTo>
                    <a:pt x="4151" y="318"/>
                  </a:lnTo>
                  <a:lnTo>
                    <a:pt x="4165" y="309"/>
                  </a:lnTo>
                  <a:lnTo>
                    <a:pt x="4177" y="298"/>
                  </a:lnTo>
                  <a:lnTo>
                    <a:pt x="4187" y="285"/>
                  </a:lnTo>
                  <a:lnTo>
                    <a:pt x="4197" y="271"/>
                  </a:lnTo>
                  <a:lnTo>
                    <a:pt x="4205" y="256"/>
                  </a:lnTo>
                  <a:lnTo>
                    <a:pt x="4211" y="238"/>
                  </a:lnTo>
                  <a:lnTo>
                    <a:pt x="4215" y="218"/>
                  </a:lnTo>
                  <a:lnTo>
                    <a:pt x="4217" y="197"/>
                  </a:lnTo>
                  <a:lnTo>
                    <a:pt x="4219" y="173"/>
                  </a:lnTo>
                  <a:lnTo>
                    <a:pt x="4219" y="173"/>
                  </a:lnTo>
                  <a:lnTo>
                    <a:pt x="4217" y="150"/>
                  </a:lnTo>
                  <a:lnTo>
                    <a:pt x="4215" y="128"/>
                  </a:lnTo>
                  <a:lnTo>
                    <a:pt x="4211" y="108"/>
                  </a:lnTo>
                  <a:lnTo>
                    <a:pt x="4205" y="90"/>
                  </a:lnTo>
                  <a:lnTo>
                    <a:pt x="4197" y="75"/>
                  </a:lnTo>
                  <a:lnTo>
                    <a:pt x="4187" y="61"/>
                  </a:lnTo>
                  <a:lnTo>
                    <a:pt x="4177" y="48"/>
                  </a:lnTo>
                  <a:lnTo>
                    <a:pt x="4165" y="37"/>
                  </a:lnTo>
                  <a:lnTo>
                    <a:pt x="4151" y="28"/>
                  </a:lnTo>
                  <a:lnTo>
                    <a:pt x="4137" y="20"/>
                  </a:lnTo>
                  <a:lnTo>
                    <a:pt x="4121" y="14"/>
                  </a:lnTo>
                  <a:lnTo>
                    <a:pt x="4104" y="9"/>
                  </a:lnTo>
                  <a:lnTo>
                    <a:pt x="4087" y="5"/>
                  </a:lnTo>
                  <a:lnTo>
                    <a:pt x="4069" y="3"/>
                  </a:lnTo>
                  <a:lnTo>
                    <a:pt x="4049" y="1"/>
                  </a:lnTo>
                  <a:lnTo>
                    <a:pt x="4028" y="0"/>
                  </a:lnTo>
                  <a:lnTo>
                    <a:pt x="3933" y="0"/>
                  </a:lnTo>
                  <a:close/>
                  <a:moveTo>
                    <a:pt x="4169" y="173"/>
                  </a:moveTo>
                  <a:lnTo>
                    <a:pt x="4169" y="173"/>
                  </a:lnTo>
                  <a:lnTo>
                    <a:pt x="4168" y="194"/>
                  </a:lnTo>
                  <a:lnTo>
                    <a:pt x="4165" y="213"/>
                  </a:lnTo>
                  <a:lnTo>
                    <a:pt x="4162" y="230"/>
                  </a:lnTo>
                  <a:lnTo>
                    <a:pt x="4156" y="244"/>
                  </a:lnTo>
                  <a:lnTo>
                    <a:pt x="4150" y="256"/>
                  </a:lnTo>
                  <a:lnTo>
                    <a:pt x="4142" y="266"/>
                  </a:lnTo>
                  <a:lnTo>
                    <a:pt x="4134" y="275"/>
                  </a:lnTo>
                  <a:lnTo>
                    <a:pt x="4125" y="283"/>
                  </a:lnTo>
                  <a:lnTo>
                    <a:pt x="4115" y="289"/>
                  </a:lnTo>
                  <a:lnTo>
                    <a:pt x="4103" y="294"/>
                  </a:lnTo>
                  <a:lnTo>
                    <a:pt x="4092" y="298"/>
                  </a:lnTo>
                  <a:lnTo>
                    <a:pt x="4079" y="302"/>
                  </a:lnTo>
                  <a:lnTo>
                    <a:pt x="4066" y="303"/>
                  </a:lnTo>
                  <a:lnTo>
                    <a:pt x="4054" y="304"/>
                  </a:lnTo>
                  <a:lnTo>
                    <a:pt x="4027" y="306"/>
                  </a:lnTo>
                  <a:lnTo>
                    <a:pt x="3982" y="306"/>
                  </a:lnTo>
                  <a:lnTo>
                    <a:pt x="3982" y="41"/>
                  </a:lnTo>
                  <a:lnTo>
                    <a:pt x="4027" y="41"/>
                  </a:lnTo>
                  <a:lnTo>
                    <a:pt x="4027" y="41"/>
                  </a:lnTo>
                  <a:lnTo>
                    <a:pt x="4054" y="42"/>
                  </a:lnTo>
                  <a:lnTo>
                    <a:pt x="4066" y="43"/>
                  </a:lnTo>
                  <a:lnTo>
                    <a:pt x="4079" y="46"/>
                  </a:lnTo>
                  <a:lnTo>
                    <a:pt x="4092" y="48"/>
                  </a:lnTo>
                  <a:lnTo>
                    <a:pt x="4103" y="52"/>
                  </a:lnTo>
                  <a:lnTo>
                    <a:pt x="4115" y="57"/>
                  </a:lnTo>
                  <a:lnTo>
                    <a:pt x="4125" y="63"/>
                  </a:lnTo>
                  <a:lnTo>
                    <a:pt x="4134" y="71"/>
                  </a:lnTo>
                  <a:lnTo>
                    <a:pt x="4142" y="80"/>
                  </a:lnTo>
                  <a:lnTo>
                    <a:pt x="4150" y="90"/>
                  </a:lnTo>
                  <a:lnTo>
                    <a:pt x="4156" y="103"/>
                  </a:lnTo>
                  <a:lnTo>
                    <a:pt x="4162" y="117"/>
                  </a:lnTo>
                  <a:lnTo>
                    <a:pt x="4165" y="133"/>
                  </a:lnTo>
                  <a:lnTo>
                    <a:pt x="4168" y="152"/>
                  </a:lnTo>
                  <a:lnTo>
                    <a:pt x="4169" y="173"/>
                  </a:lnTo>
                  <a:close/>
                  <a:moveTo>
                    <a:pt x="3756" y="292"/>
                  </a:moveTo>
                  <a:lnTo>
                    <a:pt x="3701" y="292"/>
                  </a:lnTo>
                  <a:lnTo>
                    <a:pt x="3701" y="346"/>
                  </a:lnTo>
                  <a:lnTo>
                    <a:pt x="3756" y="346"/>
                  </a:lnTo>
                  <a:lnTo>
                    <a:pt x="3756" y="292"/>
                  </a:lnTo>
                  <a:close/>
                  <a:moveTo>
                    <a:pt x="3715" y="89"/>
                  </a:moveTo>
                  <a:lnTo>
                    <a:pt x="3715" y="89"/>
                  </a:lnTo>
                  <a:lnTo>
                    <a:pt x="3702" y="88"/>
                  </a:lnTo>
                  <a:lnTo>
                    <a:pt x="3702" y="88"/>
                  </a:lnTo>
                  <a:lnTo>
                    <a:pt x="3689" y="89"/>
                  </a:lnTo>
                  <a:lnTo>
                    <a:pt x="3678" y="91"/>
                  </a:lnTo>
                  <a:lnTo>
                    <a:pt x="3668" y="95"/>
                  </a:lnTo>
                  <a:lnTo>
                    <a:pt x="3657" y="100"/>
                  </a:lnTo>
                  <a:lnTo>
                    <a:pt x="3648" y="108"/>
                  </a:lnTo>
                  <a:lnTo>
                    <a:pt x="3641" y="115"/>
                  </a:lnTo>
                  <a:lnTo>
                    <a:pt x="3635" y="124"/>
                  </a:lnTo>
                  <a:lnTo>
                    <a:pt x="3628" y="134"/>
                  </a:lnTo>
                  <a:lnTo>
                    <a:pt x="3628" y="90"/>
                  </a:lnTo>
                  <a:lnTo>
                    <a:pt x="3586" y="90"/>
                  </a:lnTo>
                  <a:lnTo>
                    <a:pt x="3586" y="346"/>
                  </a:lnTo>
                  <a:lnTo>
                    <a:pt x="3629" y="346"/>
                  </a:lnTo>
                  <a:lnTo>
                    <a:pt x="3629" y="212"/>
                  </a:lnTo>
                  <a:lnTo>
                    <a:pt x="3629" y="212"/>
                  </a:lnTo>
                  <a:lnTo>
                    <a:pt x="3631" y="192"/>
                  </a:lnTo>
                  <a:lnTo>
                    <a:pt x="3633" y="175"/>
                  </a:lnTo>
                  <a:lnTo>
                    <a:pt x="3638" y="161"/>
                  </a:lnTo>
                  <a:lnTo>
                    <a:pt x="3641" y="156"/>
                  </a:lnTo>
                  <a:lnTo>
                    <a:pt x="3645" y="151"/>
                  </a:lnTo>
                  <a:lnTo>
                    <a:pt x="3648" y="146"/>
                  </a:lnTo>
                  <a:lnTo>
                    <a:pt x="3654" y="143"/>
                  </a:lnTo>
                  <a:lnTo>
                    <a:pt x="3659" y="140"/>
                  </a:lnTo>
                  <a:lnTo>
                    <a:pt x="3664" y="137"/>
                  </a:lnTo>
                  <a:lnTo>
                    <a:pt x="3676" y="134"/>
                  </a:lnTo>
                  <a:lnTo>
                    <a:pt x="3690" y="133"/>
                  </a:lnTo>
                  <a:lnTo>
                    <a:pt x="3690" y="133"/>
                  </a:lnTo>
                  <a:lnTo>
                    <a:pt x="3702" y="133"/>
                  </a:lnTo>
                  <a:lnTo>
                    <a:pt x="3715" y="134"/>
                  </a:lnTo>
                  <a:lnTo>
                    <a:pt x="3715" y="89"/>
                  </a:lnTo>
                  <a:close/>
                  <a:moveTo>
                    <a:pt x="3419" y="122"/>
                  </a:moveTo>
                  <a:lnTo>
                    <a:pt x="3419" y="122"/>
                  </a:lnTo>
                  <a:lnTo>
                    <a:pt x="3428" y="123"/>
                  </a:lnTo>
                  <a:lnTo>
                    <a:pt x="3435" y="124"/>
                  </a:lnTo>
                  <a:lnTo>
                    <a:pt x="3443" y="126"/>
                  </a:lnTo>
                  <a:lnTo>
                    <a:pt x="3450" y="128"/>
                  </a:lnTo>
                  <a:lnTo>
                    <a:pt x="3457" y="132"/>
                  </a:lnTo>
                  <a:lnTo>
                    <a:pt x="3463" y="136"/>
                  </a:lnTo>
                  <a:lnTo>
                    <a:pt x="3473" y="145"/>
                  </a:lnTo>
                  <a:lnTo>
                    <a:pt x="3482" y="156"/>
                  </a:lnTo>
                  <a:lnTo>
                    <a:pt x="3488" y="169"/>
                  </a:lnTo>
                  <a:lnTo>
                    <a:pt x="3492" y="181"/>
                  </a:lnTo>
                  <a:lnTo>
                    <a:pt x="3494" y="195"/>
                  </a:lnTo>
                  <a:lnTo>
                    <a:pt x="3341" y="195"/>
                  </a:lnTo>
                  <a:lnTo>
                    <a:pt x="3341" y="195"/>
                  </a:lnTo>
                  <a:lnTo>
                    <a:pt x="3342" y="185"/>
                  </a:lnTo>
                  <a:lnTo>
                    <a:pt x="3344" y="178"/>
                  </a:lnTo>
                  <a:lnTo>
                    <a:pt x="3346" y="169"/>
                  </a:lnTo>
                  <a:lnTo>
                    <a:pt x="3349" y="162"/>
                  </a:lnTo>
                  <a:lnTo>
                    <a:pt x="3353" y="155"/>
                  </a:lnTo>
                  <a:lnTo>
                    <a:pt x="3358" y="150"/>
                  </a:lnTo>
                  <a:lnTo>
                    <a:pt x="3361" y="145"/>
                  </a:lnTo>
                  <a:lnTo>
                    <a:pt x="3367" y="140"/>
                  </a:lnTo>
                  <a:lnTo>
                    <a:pt x="3378" y="132"/>
                  </a:lnTo>
                  <a:lnTo>
                    <a:pt x="3391" y="127"/>
                  </a:lnTo>
                  <a:lnTo>
                    <a:pt x="3405" y="123"/>
                  </a:lnTo>
                  <a:lnTo>
                    <a:pt x="3419" y="122"/>
                  </a:lnTo>
                  <a:close/>
                  <a:moveTo>
                    <a:pt x="3539" y="232"/>
                  </a:moveTo>
                  <a:lnTo>
                    <a:pt x="3539" y="232"/>
                  </a:lnTo>
                  <a:lnTo>
                    <a:pt x="3541" y="217"/>
                  </a:lnTo>
                  <a:lnTo>
                    <a:pt x="3539" y="203"/>
                  </a:lnTo>
                  <a:lnTo>
                    <a:pt x="3538" y="188"/>
                  </a:lnTo>
                  <a:lnTo>
                    <a:pt x="3534" y="175"/>
                  </a:lnTo>
                  <a:lnTo>
                    <a:pt x="3530" y="162"/>
                  </a:lnTo>
                  <a:lnTo>
                    <a:pt x="3525" y="150"/>
                  </a:lnTo>
                  <a:lnTo>
                    <a:pt x="3519" y="138"/>
                  </a:lnTo>
                  <a:lnTo>
                    <a:pt x="3511" y="128"/>
                  </a:lnTo>
                  <a:lnTo>
                    <a:pt x="3502" y="119"/>
                  </a:lnTo>
                  <a:lnTo>
                    <a:pt x="3494" y="110"/>
                  </a:lnTo>
                  <a:lnTo>
                    <a:pt x="3483" y="103"/>
                  </a:lnTo>
                  <a:lnTo>
                    <a:pt x="3472" y="96"/>
                  </a:lnTo>
                  <a:lnTo>
                    <a:pt x="3461" y="91"/>
                  </a:lnTo>
                  <a:lnTo>
                    <a:pt x="3447" y="88"/>
                  </a:lnTo>
                  <a:lnTo>
                    <a:pt x="3434" y="86"/>
                  </a:lnTo>
                  <a:lnTo>
                    <a:pt x="3419" y="85"/>
                  </a:lnTo>
                  <a:lnTo>
                    <a:pt x="3419" y="85"/>
                  </a:lnTo>
                  <a:lnTo>
                    <a:pt x="3406" y="86"/>
                  </a:lnTo>
                  <a:lnTo>
                    <a:pt x="3393" y="88"/>
                  </a:lnTo>
                  <a:lnTo>
                    <a:pt x="3381" y="90"/>
                  </a:lnTo>
                  <a:lnTo>
                    <a:pt x="3369" y="95"/>
                  </a:lnTo>
                  <a:lnTo>
                    <a:pt x="3359" y="100"/>
                  </a:lnTo>
                  <a:lnTo>
                    <a:pt x="3348" y="105"/>
                  </a:lnTo>
                  <a:lnTo>
                    <a:pt x="3339" y="113"/>
                  </a:lnTo>
                  <a:lnTo>
                    <a:pt x="3330" y="122"/>
                  </a:lnTo>
                  <a:lnTo>
                    <a:pt x="3322" y="131"/>
                  </a:lnTo>
                  <a:lnTo>
                    <a:pt x="3314" y="141"/>
                  </a:lnTo>
                  <a:lnTo>
                    <a:pt x="3308" y="151"/>
                  </a:lnTo>
                  <a:lnTo>
                    <a:pt x="3303" y="164"/>
                  </a:lnTo>
                  <a:lnTo>
                    <a:pt x="3299" y="176"/>
                  </a:lnTo>
                  <a:lnTo>
                    <a:pt x="3295" y="189"/>
                  </a:lnTo>
                  <a:lnTo>
                    <a:pt x="3294" y="203"/>
                  </a:lnTo>
                  <a:lnTo>
                    <a:pt x="3293" y="218"/>
                  </a:lnTo>
                  <a:lnTo>
                    <a:pt x="3293" y="218"/>
                  </a:lnTo>
                  <a:lnTo>
                    <a:pt x="3294" y="232"/>
                  </a:lnTo>
                  <a:lnTo>
                    <a:pt x="3295" y="246"/>
                  </a:lnTo>
                  <a:lnTo>
                    <a:pt x="3298" y="259"/>
                  </a:lnTo>
                  <a:lnTo>
                    <a:pt x="3302" y="271"/>
                  </a:lnTo>
                  <a:lnTo>
                    <a:pt x="3307" y="283"/>
                  </a:lnTo>
                  <a:lnTo>
                    <a:pt x="3312" y="294"/>
                  </a:lnTo>
                  <a:lnTo>
                    <a:pt x="3318" y="304"/>
                  </a:lnTo>
                  <a:lnTo>
                    <a:pt x="3326" y="315"/>
                  </a:lnTo>
                  <a:lnTo>
                    <a:pt x="3335" y="322"/>
                  </a:lnTo>
                  <a:lnTo>
                    <a:pt x="3344" y="330"/>
                  </a:lnTo>
                  <a:lnTo>
                    <a:pt x="3355" y="337"/>
                  </a:lnTo>
                  <a:lnTo>
                    <a:pt x="3367" y="342"/>
                  </a:lnTo>
                  <a:lnTo>
                    <a:pt x="3378" y="346"/>
                  </a:lnTo>
                  <a:lnTo>
                    <a:pt x="3392" y="350"/>
                  </a:lnTo>
                  <a:lnTo>
                    <a:pt x="3406" y="351"/>
                  </a:lnTo>
                  <a:lnTo>
                    <a:pt x="3420" y="353"/>
                  </a:lnTo>
                  <a:lnTo>
                    <a:pt x="3420" y="353"/>
                  </a:lnTo>
                  <a:lnTo>
                    <a:pt x="3431" y="353"/>
                  </a:lnTo>
                  <a:lnTo>
                    <a:pt x="3443" y="351"/>
                  </a:lnTo>
                  <a:lnTo>
                    <a:pt x="3453" y="349"/>
                  </a:lnTo>
                  <a:lnTo>
                    <a:pt x="3463" y="346"/>
                  </a:lnTo>
                  <a:lnTo>
                    <a:pt x="3473" y="342"/>
                  </a:lnTo>
                  <a:lnTo>
                    <a:pt x="3482" y="339"/>
                  </a:lnTo>
                  <a:lnTo>
                    <a:pt x="3490" y="334"/>
                  </a:lnTo>
                  <a:lnTo>
                    <a:pt x="3497" y="329"/>
                  </a:lnTo>
                  <a:lnTo>
                    <a:pt x="3505" y="323"/>
                  </a:lnTo>
                  <a:lnTo>
                    <a:pt x="3511" y="317"/>
                  </a:lnTo>
                  <a:lnTo>
                    <a:pt x="3523" y="303"/>
                  </a:lnTo>
                  <a:lnTo>
                    <a:pt x="3530" y="288"/>
                  </a:lnTo>
                  <a:lnTo>
                    <a:pt x="3537" y="271"/>
                  </a:lnTo>
                  <a:lnTo>
                    <a:pt x="3491" y="271"/>
                  </a:lnTo>
                  <a:lnTo>
                    <a:pt x="3491" y="271"/>
                  </a:lnTo>
                  <a:lnTo>
                    <a:pt x="3486" y="282"/>
                  </a:lnTo>
                  <a:lnTo>
                    <a:pt x="3481" y="289"/>
                  </a:lnTo>
                  <a:lnTo>
                    <a:pt x="3475" y="297"/>
                  </a:lnTo>
                  <a:lnTo>
                    <a:pt x="3466" y="303"/>
                  </a:lnTo>
                  <a:lnTo>
                    <a:pt x="3457" y="308"/>
                  </a:lnTo>
                  <a:lnTo>
                    <a:pt x="3447" y="311"/>
                  </a:lnTo>
                  <a:lnTo>
                    <a:pt x="3434" y="313"/>
                  </a:lnTo>
                  <a:lnTo>
                    <a:pt x="3420" y="315"/>
                  </a:lnTo>
                  <a:lnTo>
                    <a:pt x="3420" y="315"/>
                  </a:lnTo>
                  <a:lnTo>
                    <a:pt x="3406" y="313"/>
                  </a:lnTo>
                  <a:lnTo>
                    <a:pt x="3392" y="309"/>
                  </a:lnTo>
                  <a:lnTo>
                    <a:pt x="3379" y="303"/>
                  </a:lnTo>
                  <a:lnTo>
                    <a:pt x="3367" y="294"/>
                  </a:lnTo>
                  <a:lnTo>
                    <a:pt x="3361" y="289"/>
                  </a:lnTo>
                  <a:lnTo>
                    <a:pt x="3356" y="283"/>
                  </a:lnTo>
                  <a:lnTo>
                    <a:pt x="3351" y="277"/>
                  </a:lnTo>
                  <a:lnTo>
                    <a:pt x="3349" y="269"/>
                  </a:lnTo>
                  <a:lnTo>
                    <a:pt x="3345" y="260"/>
                  </a:lnTo>
                  <a:lnTo>
                    <a:pt x="3342" y="251"/>
                  </a:lnTo>
                  <a:lnTo>
                    <a:pt x="3341" y="242"/>
                  </a:lnTo>
                  <a:lnTo>
                    <a:pt x="3340" y="232"/>
                  </a:lnTo>
                  <a:lnTo>
                    <a:pt x="3539" y="232"/>
                  </a:lnTo>
                  <a:close/>
                  <a:moveTo>
                    <a:pt x="3036" y="279"/>
                  </a:moveTo>
                  <a:lnTo>
                    <a:pt x="2987" y="90"/>
                  </a:lnTo>
                  <a:lnTo>
                    <a:pt x="2940" y="90"/>
                  </a:lnTo>
                  <a:lnTo>
                    <a:pt x="3014" y="346"/>
                  </a:lnTo>
                  <a:lnTo>
                    <a:pt x="3054" y="346"/>
                  </a:lnTo>
                  <a:lnTo>
                    <a:pt x="3109" y="140"/>
                  </a:lnTo>
                  <a:lnTo>
                    <a:pt x="3167" y="346"/>
                  </a:lnTo>
                  <a:lnTo>
                    <a:pt x="3207" y="346"/>
                  </a:lnTo>
                  <a:lnTo>
                    <a:pt x="3281" y="90"/>
                  </a:lnTo>
                  <a:lnTo>
                    <a:pt x="3234" y="90"/>
                  </a:lnTo>
                  <a:lnTo>
                    <a:pt x="3185" y="279"/>
                  </a:lnTo>
                  <a:lnTo>
                    <a:pt x="3133" y="90"/>
                  </a:lnTo>
                  <a:lnTo>
                    <a:pt x="3087" y="90"/>
                  </a:lnTo>
                  <a:lnTo>
                    <a:pt x="3036" y="279"/>
                  </a:lnTo>
                  <a:close/>
                  <a:moveTo>
                    <a:pt x="2803" y="85"/>
                  </a:moveTo>
                  <a:lnTo>
                    <a:pt x="2803" y="85"/>
                  </a:lnTo>
                  <a:lnTo>
                    <a:pt x="2791" y="86"/>
                  </a:lnTo>
                  <a:lnTo>
                    <a:pt x="2780" y="88"/>
                  </a:lnTo>
                  <a:lnTo>
                    <a:pt x="2768" y="90"/>
                  </a:lnTo>
                  <a:lnTo>
                    <a:pt x="2757" y="93"/>
                  </a:lnTo>
                  <a:lnTo>
                    <a:pt x="2747" y="98"/>
                  </a:lnTo>
                  <a:lnTo>
                    <a:pt x="2737" y="103"/>
                  </a:lnTo>
                  <a:lnTo>
                    <a:pt x="2727" y="109"/>
                  </a:lnTo>
                  <a:lnTo>
                    <a:pt x="2718" y="117"/>
                  </a:lnTo>
                  <a:lnTo>
                    <a:pt x="2709" y="126"/>
                  </a:lnTo>
                  <a:lnTo>
                    <a:pt x="2701" y="136"/>
                  </a:lnTo>
                  <a:lnTo>
                    <a:pt x="2695" y="147"/>
                  </a:lnTo>
                  <a:lnTo>
                    <a:pt x="2688" y="159"/>
                  </a:lnTo>
                  <a:lnTo>
                    <a:pt x="2685" y="173"/>
                  </a:lnTo>
                  <a:lnTo>
                    <a:pt x="2681" y="186"/>
                  </a:lnTo>
                  <a:lnTo>
                    <a:pt x="2678" y="202"/>
                  </a:lnTo>
                  <a:lnTo>
                    <a:pt x="2678" y="219"/>
                  </a:lnTo>
                  <a:lnTo>
                    <a:pt x="2678" y="219"/>
                  </a:lnTo>
                  <a:lnTo>
                    <a:pt x="2678" y="236"/>
                  </a:lnTo>
                  <a:lnTo>
                    <a:pt x="2681" y="251"/>
                  </a:lnTo>
                  <a:lnTo>
                    <a:pt x="2685" y="266"/>
                  </a:lnTo>
                  <a:lnTo>
                    <a:pt x="2688" y="279"/>
                  </a:lnTo>
                  <a:lnTo>
                    <a:pt x="2695" y="292"/>
                  </a:lnTo>
                  <a:lnTo>
                    <a:pt x="2701" y="302"/>
                  </a:lnTo>
                  <a:lnTo>
                    <a:pt x="2709" y="312"/>
                  </a:lnTo>
                  <a:lnTo>
                    <a:pt x="2718" y="321"/>
                  </a:lnTo>
                  <a:lnTo>
                    <a:pt x="2727" y="329"/>
                  </a:lnTo>
                  <a:lnTo>
                    <a:pt x="2737" y="335"/>
                  </a:lnTo>
                  <a:lnTo>
                    <a:pt x="2747" y="340"/>
                  </a:lnTo>
                  <a:lnTo>
                    <a:pt x="2757" y="345"/>
                  </a:lnTo>
                  <a:lnTo>
                    <a:pt x="2768" y="349"/>
                  </a:lnTo>
                  <a:lnTo>
                    <a:pt x="2780" y="350"/>
                  </a:lnTo>
                  <a:lnTo>
                    <a:pt x="2791" y="353"/>
                  </a:lnTo>
                  <a:lnTo>
                    <a:pt x="2803" y="353"/>
                  </a:lnTo>
                  <a:lnTo>
                    <a:pt x="2803" y="353"/>
                  </a:lnTo>
                  <a:lnTo>
                    <a:pt x="2814" y="353"/>
                  </a:lnTo>
                  <a:lnTo>
                    <a:pt x="2824" y="350"/>
                  </a:lnTo>
                  <a:lnTo>
                    <a:pt x="2836" y="349"/>
                  </a:lnTo>
                  <a:lnTo>
                    <a:pt x="2847" y="345"/>
                  </a:lnTo>
                  <a:lnTo>
                    <a:pt x="2857" y="340"/>
                  </a:lnTo>
                  <a:lnTo>
                    <a:pt x="2867" y="335"/>
                  </a:lnTo>
                  <a:lnTo>
                    <a:pt x="2878" y="329"/>
                  </a:lnTo>
                  <a:lnTo>
                    <a:pt x="2887" y="321"/>
                  </a:lnTo>
                  <a:lnTo>
                    <a:pt x="2895" y="312"/>
                  </a:lnTo>
                  <a:lnTo>
                    <a:pt x="2903" y="302"/>
                  </a:lnTo>
                  <a:lnTo>
                    <a:pt x="2909" y="292"/>
                  </a:lnTo>
                  <a:lnTo>
                    <a:pt x="2916" y="279"/>
                  </a:lnTo>
                  <a:lnTo>
                    <a:pt x="2920" y="266"/>
                  </a:lnTo>
                  <a:lnTo>
                    <a:pt x="2923" y="251"/>
                  </a:lnTo>
                  <a:lnTo>
                    <a:pt x="2926" y="236"/>
                  </a:lnTo>
                  <a:lnTo>
                    <a:pt x="2926" y="219"/>
                  </a:lnTo>
                  <a:lnTo>
                    <a:pt x="2926" y="219"/>
                  </a:lnTo>
                  <a:lnTo>
                    <a:pt x="2926" y="202"/>
                  </a:lnTo>
                  <a:lnTo>
                    <a:pt x="2923" y="186"/>
                  </a:lnTo>
                  <a:lnTo>
                    <a:pt x="2920" y="173"/>
                  </a:lnTo>
                  <a:lnTo>
                    <a:pt x="2916" y="159"/>
                  </a:lnTo>
                  <a:lnTo>
                    <a:pt x="2909" y="147"/>
                  </a:lnTo>
                  <a:lnTo>
                    <a:pt x="2903" y="136"/>
                  </a:lnTo>
                  <a:lnTo>
                    <a:pt x="2895" y="126"/>
                  </a:lnTo>
                  <a:lnTo>
                    <a:pt x="2887" y="117"/>
                  </a:lnTo>
                  <a:lnTo>
                    <a:pt x="2878" y="109"/>
                  </a:lnTo>
                  <a:lnTo>
                    <a:pt x="2867" y="103"/>
                  </a:lnTo>
                  <a:lnTo>
                    <a:pt x="2857" y="98"/>
                  </a:lnTo>
                  <a:lnTo>
                    <a:pt x="2847" y="93"/>
                  </a:lnTo>
                  <a:lnTo>
                    <a:pt x="2836" y="90"/>
                  </a:lnTo>
                  <a:lnTo>
                    <a:pt x="2824" y="88"/>
                  </a:lnTo>
                  <a:lnTo>
                    <a:pt x="2814" y="86"/>
                  </a:lnTo>
                  <a:lnTo>
                    <a:pt x="2803" y="85"/>
                  </a:lnTo>
                  <a:close/>
                  <a:moveTo>
                    <a:pt x="2725" y="219"/>
                  </a:moveTo>
                  <a:lnTo>
                    <a:pt x="2725" y="219"/>
                  </a:lnTo>
                  <a:lnTo>
                    <a:pt x="2725" y="207"/>
                  </a:lnTo>
                  <a:lnTo>
                    <a:pt x="2727" y="194"/>
                  </a:lnTo>
                  <a:lnTo>
                    <a:pt x="2728" y="184"/>
                  </a:lnTo>
                  <a:lnTo>
                    <a:pt x="2732" y="174"/>
                  </a:lnTo>
                  <a:lnTo>
                    <a:pt x="2734" y="166"/>
                  </a:lnTo>
                  <a:lnTo>
                    <a:pt x="2739" y="157"/>
                  </a:lnTo>
                  <a:lnTo>
                    <a:pt x="2743" y="151"/>
                  </a:lnTo>
                  <a:lnTo>
                    <a:pt x="2748" y="145"/>
                  </a:lnTo>
                  <a:lnTo>
                    <a:pt x="2754" y="140"/>
                  </a:lnTo>
                  <a:lnTo>
                    <a:pt x="2760" y="134"/>
                  </a:lnTo>
                  <a:lnTo>
                    <a:pt x="2766" y="132"/>
                  </a:lnTo>
                  <a:lnTo>
                    <a:pt x="2774" y="128"/>
                  </a:lnTo>
                  <a:lnTo>
                    <a:pt x="2787" y="124"/>
                  </a:lnTo>
                  <a:lnTo>
                    <a:pt x="2803" y="123"/>
                  </a:lnTo>
                  <a:lnTo>
                    <a:pt x="2803" y="123"/>
                  </a:lnTo>
                  <a:lnTo>
                    <a:pt x="2817" y="124"/>
                  </a:lnTo>
                  <a:lnTo>
                    <a:pt x="2831" y="128"/>
                  </a:lnTo>
                  <a:lnTo>
                    <a:pt x="2838" y="132"/>
                  </a:lnTo>
                  <a:lnTo>
                    <a:pt x="2845" y="136"/>
                  </a:lnTo>
                  <a:lnTo>
                    <a:pt x="2851" y="140"/>
                  </a:lnTo>
                  <a:lnTo>
                    <a:pt x="2856" y="146"/>
                  </a:lnTo>
                  <a:lnTo>
                    <a:pt x="2861" y="151"/>
                  </a:lnTo>
                  <a:lnTo>
                    <a:pt x="2866" y="159"/>
                  </a:lnTo>
                  <a:lnTo>
                    <a:pt x="2870" y="166"/>
                  </a:lnTo>
                  <a:lnTo>
                    <a:pt x="2874" y="175"/>
                  </a:lnTo>
                  <a:lnTo>
                    <a:pt x="2876" y="184"/>
                  </a:lnTo>
                  <a:lnTo>
                    <a:pt x="2878" y="195"/>
                  </a:lnTo>
                  <a:lnTo>
                    <a:pt x="2879" y="207"/>
                  </a:lnTo>
                  <a:lnTo>
                    <a:pt x="2880" y="219"/>
                  </a:lnTo>
                  <a:lnTo>
                    <a:pt x="2880" y="219"/>
                  </a:lnTo>
                  <a:lnTo>
                    <a:pt x="2879" y="231"/>
                  </a:lnTo>
                  <a:lnTo>
                    <a:pt x="2878" y="242"/>
                  </a:lnTo>
                  <a:lnTo>
                    <a:pt x="2876" y="252"/>
                  </a:lnTo>
                  <a:lnTo>
                    <a:pt x="2874" y="261"/>
                  </a:lnTo>
                  <a:lnTo>
                    <a:pt x="2870" y="270"/>
                  </a:lnTo>
                  <a:lnTo>
                    <a:pt x="2866" y="278"/>
                  </a:lnTo>
                  <a:lnTo>
                    <a:pt x="2861" y="285"/>
                  </a:lnTo>
                  <a:lnTo>
                    <a:pt x="2856" y="292"/>
                  </a:lnTo>
                  <a:lnTo>
                    <a:pt x="2851" y="297"/>
                  </a:lnTo>
                  <a:lnTo>
                    <a:pt x="2845" y="302"/>
                  </a:lnTo>
                  <a:lnTo>
                    <a:pt x="2838" y="306"/>
                  </a:lnTo>
                  <a:lnTo>
                    <a:pt x="2831" y="308"/>
                  </a:lnTo>
                  <a:lnTo>
                    <a:pt x="2824" y="311"/>
                  </a:lnTo>
                  <a:lnTo>
                    <a:pt x="2817" y="313"/>
                  </a:lnTo>
                  <a:lnTo>
                    <a:pt x="2803" y="315"/>
                  </a:lnTo>
                  <a:lnTo>
                    <a:pt x="2803" y="315"/>
                  </a:lnTo>
                  <a:lnTo>
                    <a:pt x="2787" y="313"/>
                  </a:lnTo>
                  <a:lnTo>
                    <a:pt x="2774" y="309"/>
                  </a:lnTo>
                  <a:lnTo>
                    <a:pt x="2766" y="306"/>
                  </a:lnTo>
                  <a:lnTo>
                    <a:pt x="2760" y="302"/>
                  </a:lnTo>
                  <a:lnTo>
                    <a:pt x="2754" y="298"/>
                  </a:lnTo>
                  <a:lnTo>
                    <a:pt x="2748" y="293"/>
                  </a:lnTo>
                  <a:lnTo>
                    <a:pt x="2743" y="287"/>
                  </a:lnTo>
                  <a:lnTo>
                    <a:pt x="2739" y="279"/>
                  </a:lnTo>
                  <a:lnTo>
                    <a:pt x="2734" y="271"/>
                  </a:lnTo>
                  <a:lnTo>
                    <a:pt x="2732" y="263"/>
                  </a:lnTo>
                  <a:lnTo>
                    <a:pt x="2728" y="254"/>
                  </a:lnTo>
                  <a:lnTo>
                    <a:pt x="2727" y="242"/>
                  </a:lnTo>
                  <a:lnTo>
                    <a:pt x="2725" y="231"/>
                  </a:lnTo>
                  <a:lnTo>
                    <a:pt x="2725" y="219"/>
                  </a:lnTo>
                  <a:close/>
                  <a:moveTo>
                    <a:pt x="2447" y="219"/>
                  </a:moveTo>
                  <a:lnTo>
                    <a:pt x="2447" y="219"/>
                  </a:lnTo>
                  <a:lnTo>
                    <a:pt x="2447" y="207"/>
                  </a:lnTo>
                  <a:lnTo>
                    <a:pt x="2448" y="195"/>
                  </a:lnTo>
                  <a:lnTo>
                    <a:pt x="2451" y="185"/>
                  </a:lnTo>
                  <a:lnTo>
                    <a:pt x="2453" y="175"/>
                  </a:lnTo>
                  <a:lnTo>
                    <a:pt x="2456" y="166"/>
                  </a:lnTo>
                  <a:lnTo>
                    <a:pt x="2461" y="159"/>
                  </a:lnTo>
                  <a:lnTo>
                    <a:pt x="2465" y="151"/>
                  </a:lnTo>
                  <a:lnTo>
                    <a:pt x="2470" y="145"/>
                  </a:lnTo>
                  <a:lnTo>
                    <a:pt x="2475" y="140"/>
                  </a:lnTo>
                  <a:lnTo>
                    <a:pt x="2481" y="134"/>
                  </a:lnTo>
                  <a:lnTo>
                    <a:pt x="2488" y="131"/>
                  </a:lnTo>
                  <a:lnTo>
                    <a:pt x="2494" y="128"/>
                  </a:lnTo>
                  <a:lnTo>
                    <a:pt x="2508" y="124"/>
                  </a:lnTo>
                  <a:lnTo>
                    <a:pt x="2522" y="122"/>
                  </a:lnTo>
                  <a:lnTo>
                    <a:pt x="2522" y="122"/>
                  </a:lnTo>
                  <a:lnTo>
                    <a:pt x="2531" y="123"/>
                  </a:lnTo>
                  <a:lnTo>
                    <a:pt x="2539" y="124"/>
                  </a:lnTo>
                  <a:lnTo>
                    <a:pt x="2546" y="126"/>
                  </a:lnTo>
                  <a:lnTo>
                    <a:pt x="2553" y="128"/>
                  </a:lnTo>
                  <a:lnTo>
                    <a:pt x="2560" y="132"/>
                  </a:lnTo>
                  <a:lnTo>
                    <a:pt x="2565" y="137"/>
                  </a:lnTo>
                  <a:lnTo>
                    <a:pt x="2572" y="141"/>
                  </a:lnTo>
                  <a:lnTo>
                    <a:pt x="2577" y="147"/>
                  </a:lnTo>
                  <a:lnTo>
                    <a:pt x="2580" y="153"/>
                  </a:lnTo>
                  <a:lnTo>
                    <a:pt x="2586" y="161"/>
                  </a:lnTo>
                  <a:lnTo>
                    <a:pt x="2588" y="169"/>
                  </a:lnTo>
                  <a:lnTo>
                    <a:pt x="2592" y="178"/>
                  </a:lnTo>
                  <a:lnTo>
                    <a:pt x="2596" y="197"/>
                  </a:lnTo>
                  <a:lnTo>
                    <a:pt x="2597" y="219"/>
                  </a:lnTo>
                  <a:lnTo>
                    <a:pt x="2597" y="219"/>
                  </a:lnTo>
                  <a:lnTo>
                    <a:pt x="2596" y="241"/>
                  </a:lnTo>
                  <a:lnTo>
                    <a:pt x="2592" y="260"/>
                  </a:lnTo>
                  <a:lnTo>
                    <a:pt x="2588" y="269"/>
                  </a:lnTo>
                  <a:lnTo>
                    <a:pt x="2586" y="277"/>
                  </a:lnTo>
                  <a:lnTo>
                    <a:pt x="2580" y="284"/>
                  </a:lnTo>
                  <a:lnTo>
                    <a:pt x="2577" y="290"/>
                  </a:lnTo>
                  <a:lnTo>
                    <a:pt x="2572" y="297"/>
                  </a:lnTo>
                  <a:lnTo>
                    <a:pt x="2565" y="302"/>
                  </a:lnTo>
                  <a:lnTo>
                    <a:pt x="2560" y="306"/>
                  </a:lnTo>
                  <a:lnTo>
                    <a:pt x="2553" y="309"/>
                  </a:lnTo>
                  <a:lnTo>
                    <a:pt x="2546" y="312"/>
                  </a:lnTo>
                  <a:lnTo>
                    <a:pt x="2539" y="313"/>
                  </a:lnTo>
                  <a:lnTo>
                    <a:pt x="2531" y="315"/>
                  </a:lnTo>
                  <a:lnTo>
                    <a:pt x="2522" y="316"/>
                  </a:lnTo>
                  <a:lnTo>
                    <a:pt x="2522" y="316"/>
                  </a:lnTo>
                  <a:lnTo>
                    <a:pt x="2508" y="315"/>
                  </a:lnTo>
                  <a:lnTo>
                    <a:pt x="2494" y="309"/>
                  </a:lnTo>
                  <a:lnTo>
                    <a:pt x="2488" y="307"/>
                  </a:lnTo>
                  <a:lnTo>
                    <a:pt x="2481" y="303"/>
                  </a:lnTo>
                  <a:lnTo>
                    <a:pt x="2475" y="298"/>
                  </a:lnTo>
                  <a:lnTo>
                    <a:pt x="2470" y="293"/>
                  </a:lnTo>
                  <a:lnTo>
                    <a:pt x="2465" y="287"/>
                  </a:lnTo>
                  <a:lnTo>
                    <a:pt x="2461" y="279"/>
                  </a:lnTo>
                  <a:lnTo>
                    <a:pt x="2456" y="271"/>
                  </a:lnTo>
                  <a:lnTo>
                    <a:pt x="2453" y="263"/>
                  </a:lnTo>
                  <a:lnTo>
                    <a:pt x="2451" y="252"/>
                  </a:lnTo>
                  <a:lnTo>
                    <a:pt x="2448" y="242"/>
                  </a:lnTo>
                  <a:lnTo>
                    <a:pt x="2447" y="231"/>
                  </a:lnTo>
                  <a:lnTo>
                    <a:pt x="2447" y="219"/>
                  </a:lnTo>
                  <a:close/>
                  <a:moveTo>
                    <a:pt x="2405" y="90"/>
                  </a:moveTo>
                  <a:lnTo>
                    <a:pt x="2405" y="430"/>
                  </a:lnTo>
                  <a:lnTo>
                    <a:pt x="2448" y="430"/>
                  </a:lnTo>
                  <a:lnTo>
                    <a:pt x="2448" y="308"/>
                  </a:lnTo>
                  <a:lnTo>
                    <a:pt x="2448" y="308"/>
                  </a:lnTo>
                  <a:lnTo>
                    <a:pt x="2455" y="317"/>
                  </a:lnTo>
                  <a:lnTo>
                    <a:pt x="2462" y="326"/>
                  </a:lnTo>
                  <a:lnTo>
                    <a:pt x="2471" y="334"/>
                  </a:lnTo>
                  <a:lnTo>
                    <a:pt x="2481" y="340"/>
                  </a:lnTo>
                  <a:lnTo>
                    <a:pt x="2493" y="345"/>
                  </a:lnTo>
                  <a:lnTo>
                    <a:pt x="2504" y="349"/>
                  </a:lnTo>
                  <a:lnTo>
                    <a:pt x="2518" y="351"/>
                  </a:lnTo>
                  <a:lnTo>
                    <a:pt x="2533" y="353"/>
                  </a:lnTo>
                  <a:lnTo>
                    <a:pt x="2533" y="353"/>
                  </a:lnTo>
                  <a:lnTo>
                    <a:pt x="2545" y="353"/>
                  </a:lnTo>
                  <a:lnTo>
                    <a:pt x="2555" y="350"/>
                  </a:lnTo>
                  <a:lnTo>
                    <a:pt x="2567" y="348"/>
                  </a:lnTo>
                  <a:lnTo>
                    <a:pt x="2577" y="344"/>
                  </a:lnTo>
                  <a:lnTo>
                    <a:pt x="2586" y="339"/>
                  </a:lnTo>
                  <a:lnTo>
                    <a:pt x="2594" y="332"/>
                  </a:lnTo>
                  <a:lnTo>
                    <a:pt x="2603" y="326"/>
                  </a:lnTo>
                  <a:lnTo>
                    <a:pt x="2611" y="318"/>
                  </a:lnTo>
                  <a:lnTo>
                    <a:pt x="2619" y="308"/>
                  </a:lnTo>
                  <a:lnTo>
                    <a:pt x="2625" y="299"/>
                  </a:lnTo>
                  <a:lnTo>
                    <a:pt x="2631" y="288"/>
                  </a:lnTo>
                  <a:lnTo>
                    <a:pt x="2635" y="277"/>
                  </a:lnTo>
                  <a:lnTo>
                    <a:pt x="2639" y="263"/>
                  </a:lnTo>
                  <a:lnTo>
                    <a:pt x="2641" y="249"/>
                  </a:lnTo>
                  <a:lnTo>
                    <a:pt x="2644" y="235"/>
                  </a:lnTo>
                  <a:lnTo>
                    <a:pt x="2644" y="219"/>
                  </a:lnTo>
                  <a:lnTo>
                    <a:pt x="2644" y="219"/>
                  </a:lnTo>
                  <a:lnTo>
                    <a:pt x="2644" y="203"/>
                  </a:lnTo>
                  <a:lnTo>
                    <a:pt x="2641" y="189"/>
                  </a:lnTo>
                  <a:lnTo>
                    <a:pt x="2639" y="175"/>
                  </a:lnTo>
                  <a:lnTo>
                    <a:pt x="2635" y="162"/>
                  </a:lnTo>
                  <a:lnTo>
                    <a:pt x="2631" y="151"/>
                  </a:lnTo>
                  <a:lnTo>
                    <a:pt x="2625" y="140"/>
                  </a:lnTo>
                  <a:lnTo>
                    <a:pt x="2619" y="129"/>
                  </a:lnTo>
                  <a:lnTo>
                    <a:pt x="2611" y="121"/>
                  </a:lnTo>
                  <a:lnTo>
                    <a:pt x="2603" y="113"/>
                  </a:lnTo>
                  <a:lnTo>
                    <a:pt x="2594" y="105"/>
                  </a:lnTo>
                  <a:lnTo>
                    <a:pt x="2586" y="99"/>
                  </a:lnTo>
                  <a:lnTo>
                    <a:pt x="2577" y="94"/>
                  </a:lnTo>
                  <a:lnTo>
                    <a:pt x="2567" y="90"/>
                  </a:lnTo>
                  <a:lnTo>
                    <a:pt x="2555" y="88"/>
                  </a:lnTo>
                  <a:lnTo>
                    <a:pt x="2545" y="86"/>
                  </a:lnTo>
                  <a:lnTo>
                    <a:pt x="2533" y="85"/>
                  </a:lnTo>
                  <a:lnTo>
                    <a:pt x="2533" y="85"/>
                  </a:lnTo>
                  <a:lnTo>
                    <a:pt x="2518" y="86"/>
                  </a:lnTo>
                  <a:lnTo>
                    <a:pt x="2504" y="89"/>
                  </a:lnTo>
                  <a:lnTo>
                    <a:pt x="2493" y="93"/>
                  </a:lnTo>
                  <a:lnTo>
                    <a:pt x="2481" y="98"/>
                  </a:lnTo>
                  <a:lnTo>
                    <a:pt x="2471" y="104"/>
                  </a:lnTo>
                  <a:lnTo>
                    <a:pt x="2462" y="112"/>
                  </a:lnTo>
                  <a:lnTo>
                    <a:pt x="2455" y="121"/>
                  </a:lnTo>
                  <a:lnTo>
                    <a:pt x="2448" y="131"/>
                  </a:lnTo>
                  <a:lnTo>
                    <a:pt x="2448" y="90"/>
                  </a:lnTo>
                  <a:lnTo>
                    <a:pt x="2405" y="90"/>
                  </a:lnTo>
                  <a:close/>
                  <a:moveTo>
                    <a:pt x="2020" y="207"/>
                  </a:moveTo>
                  <a:lnTo>
                    <a:pt x="2020" y="207"/>
                  </a:lnTo>
                  <a:lnTo>
                    <a:pt x="2022" y="188"/>
                  </a:lnTo>
                  <a:lnTo>
                    <a:pt x="2026" y="170"/>
                  </a:lnTo>
                  <a:lnTo>
                    <a:pt x="2031" y="156"/>
                  </a:lnTo>
                  <a:lnTo>
                    <a:pt x="2038" y="143"/>
                  </a:lnTo>
                  <a:lnTo>
                    <a:pt x="2042" y="140"/>
                  </a:lnTo>
                  <a:lnTo>
                    <a:pt x="2047" y="134"/>
                  </a:lnTo>
                  <a:lnTo>
                    <a:pt x="2052" y="131"/>
                  </a:lnTo>
                  <a:lnTo>
                    <a:pt x="2057" y="128"/>
                  </a:lnTo>
                  <a:lnTo>
                    <a:pt x="2070" y="124"/>
                  </a:lnTo>
                  <a:lnTo>
                    <a:pt x="2084" y="123"/>
                  </a:lnTo>
                  <a:lnTo>
                    <a:pt x="2084" y="123"/>
                  </a:lnTo>
                  <a:lnTo>
                    <a:pt x="2092" y="123"/>
                  </a:lnTo>
                  <a:lnTo>
                    <a:pt x="2099" y="124"/>
                  </a:lnTo>
                  <a:lnTo>
                    <a:pt x="2107" y="127"/>
                  </a:lnTo>
                  <a:lnTo>
                    <a:pt x="2112" y="129"/>
                  </a:lnTo>
                  <a:lnTo>
                    <a:pt x="2117" y="132"/>
                  </a:lnTo>
                  <a:lnTo>
                    <a:pt x="2122" y="136"/>
                  </a:lnTo>
                  <a:lnTo>
                    <a:pt x="2126" y="140"/>
                  </a:lnTo>
                  <a:lnTo>
                    <a:pt x="2130" y="145"/>
                  </a:lnTo>
                  <a:lnTo>
                    <a:pt x="2133" y="156"/>
                  </a:lnTo>
                  <a:lnTo>
                    <a:pt x="2137" y="169"/>
                  </a:lnTo>
                  <a:lnTo>
                    <a:pt x="2139" y="183"/>
                  </a:lnTo>
                  <a:lnTo>
                    <a:pt x="2139" y="197"/>
                  </a:lnTo>
                  <a:lnTo>
                    <a:pt x="2139" y="346"/>
                  </a:lnTo>
                  <a:lnTo>
                    <a:pt x="2183" y="346"/>
                  </a:lnTo>
                  <a:lnTo>
                    <a:pt x="2183" y="207"/>
                  </a:lnTo>
                  <a:lnTo>
                    <a:pt x="2183" y="207"/>
                  </a:lnTo>
                  <a:lnTo>
                    <a:pt x="2184" y="188"/>
                  </a:lnTo>
                  <a:lnTo>
                    <a:pt x="2187" y="170"/>
                  </a:lnTo>
                  <a:lnTo>
                    <a:pt x="2192" y="156"/>
                  </a:lnTo>
                  <a:lnTo>
                    <a:pt x="2200" y="143"/>
                  </a:lnTo>
                  <a:lnTo>
                    <a:pt x="2205" y="140"/>
                  </a:lnTo>
                  <a:lnTo>
                    <a:pt x="2208" y="134"/>
                  </a:lnTo>
                  <a:lnTo>
                    <a:pt x="2213" y="131"/>
                  </a:lnTo>
                  <a:lnTo>
                    <a:pt x="2220" y="128"/>
                  </a:lnTo>
                  <a:lnTo>
                    <a:pt x="2231" y="124"/>
                  </a:lnTo>
                  <a:lnTo>
                    <a:pt x="2245" y="123"/>
                  </a:lnTo>
                  <a:lnTo>
                    <a:pt x="2245" y="123"/>
                  </a:lnTo>
                  <a:lnTo>
                    <a:pt x="2254" y="123"/>
                  </a:lnTo>
                  <a:lnTo>
                    <a:pt x="2262" y="124"/>
                  </a:lnTo>
                  <a:lnTo>
                    <a:pt x="2268" y="127"/>
                  </a:lnTo>
                  <a:lnTo>
                    <a:pt x="2274" y="129"/>
                  </a:lnTo>
                  <a:lnTo>
                    <a:pt x="2280" y="132"/>
                  </a:lnTo>
                  <a:lnTo>
                    <a:pt x="2283" y="136"/>
                  </a:lnTo>
                  <a:lnTo>
                    <a:pt x="2287" y="140"/>
                  </a:lnTo>
                  <a:lnTo>
                    <a:pt x="2291" y="145"/>
                  </a:lnTo>
                  <a:lnTo>
                    <a:pt x="2296" y="156"/>
                  </a:lnTo>
                  <a:lnTo>
                    <a:pt x="2299" y="169"/>
                  </a:lnTo>
                  <a:lnTo>
                    <a:pt x="2300" y="183"/>
                  </a:lnTo>
                  <a:lnTo>
                    <a:pt x="2301" y="197"/>
                  </a:lnTo>
                  <a:lnTo>
                    <a:pt x="2301" y="346"/>
                  </a:lnTo>
                  <a:lnTo>
                    <a:pt x="2344" y="346"/>
                  </a:lnTo>
                  <a:lnTo>
                    <a:pt x="2344" y="184"/>
                  </a:lnTo>
                  <a:lnTo>
                    <a:pt x="2344" y="184"/>
                  </a:lnTo>
                  <a:lnTo>
                    <a:pt x="2343" y="162"/>
                  </a:lnTo>
                  <a:lnTo>
                    <a:pt x="2339" y="143"/>
                  </a:lnTo>
                  <a:lnTo>
                    <a:pt x="2337" y="134"/>
                  </a:lnTo>
                  <a:lnTo>
                    <a:pt x="2334" y="127"/>
                  </a:lnTo>
                  <a:lnTo>
                    <a:pt x="2330" y="119"/>
                  </a:lnTo>
                  <a:lnTo>
                    <a:pt x="2325" y="113"/>
                  </a:lnTo>
                  <a:lnTo>
                    <a:pt x="2320" y="107"/>
                  </a:lnTo>
                  <a:lnTo>
                    <a:pt x="2314" y="101"/>
                  </a:lnTo>
                  <a:lnTo>
                    <a:pt x="2306" y="96"/>
                  </a:lnTo>
                  <a:lnTo>
                    <a:pt x="2299" y="93"/>
                  </a:lnTo>
                  <a:lnTo>
                    <a:pt x="2291" y="89"/>
                  </a:lnTo>
                  <a:lnTo>
                    <a:pt x="2282" y="88"/>
                  </a:lnTo>
                  <a:lnTo>
                    <a:pt x="2272" y="86"/>
                  </a:lnTo>
                  <a:lnTo>
                    <a:pt x="2260" y="85"/>
                  </a:lnTo>
                  <a:lnTo>
                    <a:pt x="2260" y="85"/>
                  </a:lnTo>
                  <a:lnTo>
                    <a:pt x="2248" y="86"/>
                  </a:lnTo>
                  <a:lnTo>
                    <a:pt x="2235" y="88"/>
                  </a:lnTo>
                  <a:lnTo>
                    <a:pt x="2222" y="91"/>
                  </a:lnTo>
                  <a:lnTo>
                    <a:pt x="2211" y="96"/>
                  </a:lnTo>
                  <a:lnTo>
                    <a:pt x="2201" y="103"/>
                  </a:lnTo>
                  <a:lnTo>
                    <a:pt x="2191" y="110"/>
                  </a:lnTo>
                  <a:lnTo>
                    <a:pt x="2182" y="119"/>
                  </a:lnTo>
                  <a:lnTo>
                    <a:pt x="2174" y="131"/>
                  </a:lnTo>
                  <a:lnTo>
                    <a:pt x="2174" y="131"/>
                  </a:lnTo>
                  <a:lnTo>
                    <a:pt x="2169" y="121"/>
                  </a:lnTo>
                  <a:lnTo>
                    <a:pt x="2163" y="112"/>
                  </a:lnTo>
                  <a:lnTo>
                    <a:pt x="2155" y="104"/>
                  </a:lnTo>
                  <a:lnTo>
                    <a:pt x="2147" y="98"/>
                  </a:lnTo>
                  <a:lnTo>
                    <a:pt x="2137" y="93"/>
                  </a:lnTo>
                  <a:lnTo>
                    <a:pt x="2126" y="89"/>
                  </a:lnTo>
                  <a:lnTo>
                    <a:pt x="2113" y="86"/>
                  </a:lnTo>
                  <a:lnTo>
                    <a:pt x="2099" y="85"/>
                  </a:lnTo>
                  <a:lnTo>
                    <a:pt x="2099" y="85"/>
                  </a:lnTo>
                  <a:lnTo>
                    <a:pt x="2085" y="86"/>
                  </a:lnTo>
                  <a:lnTo>
                    <a:pt x="2073" y="89"/>
                  </a:lnTo>
                  <a:lnTo>
                    <a:pt x="2061" y="93"/>
                  </a:lnTo>
                  <a:lnTo>
                    <a:pt x="2051" y="98"/>
                  </a:lnTo>
                  <a:lnTo>
                    <a:pt x="2042" y="104"/>
                  </a:lnTo>
                  <a:lnTo>
                    <a:pt x="2034" y="112"/>
                  </a:lnTo>
                  <a:lnTo>
                    <a:pt x="2027" y="119"/>
                  </a:lnTo>
                  <a:lnTo>
                    <a:pt x="2020" y="128"/>
                  </a:lnTo>
                  <a:lnTo>
                    <a:pt x="2020" y="90"/>
                  </a:lnTo>
                  <a:lnTo>
                    <a:pt x="1977" y="90"/>
                  </a:lnTo>
                  <a:lnTo>
                    <a:pt x="1977" y="346"/>
                  </a:lnTo>
                  <a:lnTo>
                    <a:pt x="2020" y="346"/>
                  </a:lnTo>
                  <a:lnTo>
                    <a:pt x="2020" y="207"/>
                  </a:lnTo>
                  <a:close/>
                  <a:moveTo>
                    <a:pt x="1694" y="346"/>
                  </a:moveTo>
                  <a:lnTo>
                    <a:pt x="1930" y="346"/>
                  </a:lnTo>
                  <a:lnTo>
                    <a:pt x="1930" y="304"/>
                  </a:lnTo>
                  <a:lnTo>
                    <a:pt x="1742" y="304"/>
                  </a:lnTo>
                  <a:lnTo>
                    <a:pt x="1742" y="189"/>
                  </a:lnTo>
                  <a:lnTo>
                    <a:pt x="1919" y="189"/>
                  </a:lnTo>
                  <a:lnTo>
                    <a:pt x="1919" y="147"/>
                  </a:lnTo>
                  <a:lnTo>
                    <a:pt x="1742" y="147"/>
                  </a:lnTo>
                  <a:lnTo>
                    <a:pt x="1742" y="42"/>
                  </a:lnTo>
                  <a:lnTo>
                    <a:pt x="1930" y="42"/>
                  </a:lnTo>
                  <a:lnTo>
                    <a:pt x="1930" y="0"/>
                  </a:lnTo>
                  <a:lnTo>
                    <a:pt x="1694" y="0"/>
                  </a:lnTo>
                  <a:lnTo>
                    <a:pt x="1694" y="346"/>
                  </a:lnTo>
                  <a:close/>
                  <a:moveTo>
                    <a:pt x="1516" y="292"/>
                  </a:moveTo>
                  <a:lnTo>
                    <a:pt x="1460" y="292"/>
                  </a:lnTo>
                  <a:lnTo>
                    <a:pt x="1460" y="346"/>
                  </a:lnTo>
                  <a:lnTo>
                    <a:pt x="1516" y="346"/>
                  </a:lnTo>
                  <a:lnTo>
                    <a:pt x="1516" y="292"/>
                  </a:lnTo>
                  <a:close/>
                  <a:moveTo>
                    <a:pt x="1304" y="122"/>
                  </a:moveTo>
                  <a:lnTo>
                    <a:pt x="1304" y="122"/>
                  </a:lnTo>
                  <a:lnTo>
                    <a:pt x="1313" y="123"/>
                  </a:lnTo>
                  <a:lnTo>
                    <a:pt x="1321" y="124"/>
                  </a:lnTo>
                  <a:lnTo>
                    <a:pt x="1328" y="126"/>
                  </a:lnTo>
                  <a:lnTo>
                    <a:pt x="1336" y="128"/>
                  </a:lnTo>
                  <a:lnTo>
                    <a:pt x="1342" y="132"/>
                  </a:lnTo>
                  <a:lnTo>
                    <a:pt x="1349" y="136"/>
                  </a:lnTo>
                  <a:lnTo>
                    <a:pt x="1359" y="145"/>
                  </a:lnTo>
                  <a:lnTo>
                    <a:pt x="1368" y="156"/>
                  </a:lnTo>
                  <a:lnTo>
                    <a:pt x="1374" y="169"/>
                  </a:lnTo>
                  <a:lnTo>
                    <a:pt x="1378" y="181"/>
                  </a:lnTo>
                  <a:lnTo>
                    <a:pt x="1379" y="195"/>
                  </a:lnTo>
                  <a:lnTo>
                    <a:pt x="1227" y="195"/>
                  </a:lnTo>
                  <a:lnTo>
                    <a:pt x="1227" y="195"/>
                  </a:lnTo>
                  <a:lnTo>
                    <a:pt x="1228" y="185"/>
                  </a:lnTo>
                  <a:lnTo>
                    <a:pt x="1229" y="178"/>
                  </a:lnTo>
                  <a:lnTo>
                    <a:pt x="1232" y="169"/>
                  </a:lnTo>
                  <a:lnTo>
                    <a:pt x="1234" y="162"/>
                  </a:lnTo>
                  <a:lnTo>
                    <a:pt x="1238" y="155"/>
                  </a:lnTo>
                  <a:lnTo>
                    <a:pt x="1243" y="150"/>
                  </a:lnTo>
                  <a:lnTo>
                    <a:pt x="1247" y="145"/>
                  </a:lnTo>
                  <a:lnTo>
                    <a:pt x="1252" y="140"/>
                  </a:lnTo>
                  <a:lnTo>
                    <a:pt x="1264" y="132"/>
                  </a:lnTo>
                  <a:lnTo>
                    <a:pt x="1276" y="127"/>
                  </a:lnTo>
                  <a:lnTo>
                    <a:pt x="1290" y="123"/>
                  </a:lnTo>
                  <a:lnTo>
                    <a:pt x="1304" y="122"/>
                  </a:lnTo>
                  <a:close/>
                  <a:moveTo>
                    <a:pt x="1425" y="232"/>
                  </a:moveTo>
                  <a:lnTo>
                    <a:pt x="1425" y="232"/>
                  </a:lnTo>
                  <a:lnTo>
                    <a:pt x="1426" y="217"/>
                  </a:lnTo>
                  <a:lnTo>
                    <a:pt x="1425" y="203"/>
                  </a:lnTo>
                  <a:lnTo>
                    <a:pt x="1424" y="188"/>
                  </a:lnTo>
                  <a:lnTo>
                    <a:pt x="1420" y="175"/>
                  </a:lnTo>
                  <a:lnTo>
                    <a:pt x="1416" y="162"/>
                  </a:lnTo>
                  <a:lnTo>
                    <a:pt x="1411" y="150"/>
                  </a:lnTo>
                  <a:lnTo>
                    <a:pt x="1405" y="138"/>
                  </a:lnTo>
                  <a:lnTo>
                    <a:pt x="1397" y="128"/>
                  </a:lnTo>
                  <a:lnTo>
                    <a:pt x="1388" y="119"/>
                  </a:lnTo>
                  <a:lnTo>
                    <a:pt x="1379" y="110"/>
                  </a:lnTo>
                  <a:lnTo>
                    <a:pt x="1369" y="103"/>
                  </a:lnTo>
                  <a:lnTo>
                    <a:pt x="1358" y="96"/>
                  </a:lnTo>
                  <a:lnTo>
                    <a:pt x="1346" y="91"/>
                  </a:lnTo>
                  <a:lnTo>
                    <a:pt x="1332" y="88"/>
                  </a:lnTo>
                  <a:lnTo>
                    <a:pt x="1319" y="86"/>
                  </a:lnTo>
                  <a:lnTo>
                    <a:pt x="1304" y="85"/>
                  </a:lnTo>
                  <a:lnTo>
                    <a:pt x="1304" y="85"/>
                  </a:lnTo>
                  <a:lnTo>
                    <a:pt x="1292" y="86"/>
                  </a:lnTo>
                  <a:lnTo>
                    <a:pt x="1279" y="88"/>
                  </a:lnTo>
                  <a:lnTo>
                    <a:pt x="1266" y="90"/>
                  </a:lnTo>
                  <a:lnTo>
                    <a:pt x="1255" y="95"/>
                  </a:lnTo>
                  <a:lnTo>
                    <a:pt x="1245" y="100"/>
                  </a:lnTo>
                  <a:lnTo>
                    <a:pt x="1233" y="105"/>
                  </a:lnTo>
                  <a:lnTo>
                    <a:pt x="1224" y="113"/>
                  </a:lnTo>
                  <a:lnTo>
                    <a:pt x="1215" y="122"/>
                  </a:lnTo>
                  <a:lnTo>
                    <a:pt x="1208" y="131"/>
                  </a:lnTo>
                  <a:lnTo>
                    <a:pt x="1200" y="141"/>
                  </a:lnTo>
                  <a:lnTo>
                    <a:pt x="1194" y="151"/>
                  </a:lnTo>
                  <a:lnTo>
                    <a:pt x="1189" y="164"/>
                  </a:lnTo>
                  <a:lnTo>
                    <a:pt x="1185" y="176"/>
                  </a:lnTo>
                  <a:lnTo>
                    <a:pt x="1181" y="189"/>
                  </a:lnTo>
                  <a:lnTo>
                    <a:pt x="1180" y="203"/>
                  </a:lnTo>
                  <a:lnTo>
                    <a:pt x="1178" y="218"/>
                  </a:lnTo>
                  <a:lnTo>
                    <a:pt x="1178" y="218"/>
                  </a:lnTo>
                  <a:lnTo>
                    <a:pt x="1180" y="232"/>
                  </a:lnTo>
                  <a:lnTo>
                    <a:pt x="1181" y="246"/>
                  </a:lnTo>
                  <a:lnTo>
                    <a:pt x="1184" y="259"/>
                  </a:lnTo>
                  <a:lnTo>
                    <a:pt x="1187" y="271"/>
                  </a:lnTo>
                  <a:lnTo>
                    <a:pt x="1192" y="283"/>
                  </a:lnTo>
                  <a:lnTo>
                    <a:pt x="1198" y="294"/>
                  </a:lnTo>
                  <a:lnTo>
                    <a:pt x="1204" y="304"/>
                  </a:lnTo>
                  <a:lnTo>
                    <a:pt x="1212" y="315"/>
                  </a:lnTo>
                  <a:lnTo>
                    <a:pt x="1220" y="322"/>
                  </a:lnTo>
                  <a:lnTo>
                    <a:pt x="1229" y="330"/>
                  </a:lnTo>
                  <a:lnTo>
                    <a:pt x="1241" y="337"/>
                  </a:lnTo>
                  <a:lnTo>
                    <a:pt x="1252" y="342"/>
                  </a:lnTo>
                  <a:lnTo>
                    <a:pt x="1264" y="346"/>
                  </a:lnTo>
                  <a:lnTo>
                    <a:pt x="1278" y="350"/>
                  </a:lnTo>
                  <a:lnTo>
                    <a:pt x="1292" y="351"/>
                  </a:lnTo>
                  <a:lnTo>
                    <a:pt x="1305" y="353"/>
                  </a:lnTo>
                  <a:lnTo>
                    <a:pt x="1305" y="353"/>
                  </a:lnTo>
                  <a:lnTo>
                    <a:pt x="1318" y="353"/>
                  </a:lnTo>
                  <a:lnTo>
                    <a:pt x="1328" y="351"/>
                  </a:lnTo>
                  <a:lnTo>
                    <a:pt x="1338" y="349"/>
                  </a:lnTo>
                  <a:lnTo>
                    <a:pt x="1349" y="346"/>
                  </a:lnTo>
                  <a:lnTo>
                    <a:pt x="1359" y="342"/>
                  </a:lnTo>
                  <a:lnTo>
                    <a:pt x="1368" y="339"/>
                  </a:lnTo>
                  <a:lnTo>
                    <a:pt x="1375" y="334"/>
                  </a:lnTo>
                  <a:lnTo>
                    <a:pt x="1383" y="329"/>
                  </a:lnTo>
                  <a:lnTo>
                    <a:pt x="1391" y="323"/>
                  </a:lnTo>
                  <a:lnTo>
                    <a:pt x="1397" y="317"/>
                  </a:lnTo>
                  <a:lnTo>
                    <a:pt x="1408" y="303"/>
                  </a:lnTo>
                  <a:lnTo>
                    <a:pt x="1416" y="288"/>
                  </a:lnTo>
                  <a:lnTo>
                    <a:pt x="1422" y="271"/>
                  </a:lnTo>
                  <a:lnTo>
                    <a:pt x="1377" y="271"/>
                  </a:lnTo>
                  <a:lnTo>
                    <a:pt x="1377" y="271"/>
                  </a:lnTo>
                  <a:lnTo>
                    <a:pt x="1372" y="282"/>
                  </a:lnTo>
                  <a:lnTo>
                    <a:pt x="1366" y="289"/>
                  </a:lnTo>
                  <a:lnTo>
                    <a:pt x="1360" y="297"/>
                  </a:lnTo>
                  <a:lnTo>
                    <a:pt x="1351" y="303"/>
                  </a:lnTo>
                  <a:lnTo>
                    <a:pt x="1342" y="308"/>
                  </a:lnTo>
                  <a:lnTo>
                    <a:pt x="1332" y="311"/>
                  </a:lnTo>
                  <a:lnTo>
                    <a:pt x="1319" y="313"/>
                  </a:lnTo>
                  <a:lnTo>
                    <a:pt x="1305" y="315"/>
                  </a:lnTo>
                  <a:lnTo>
                    <a:pt x="1305" y="315"/>
                  </a:lnTo>
                  <a:lnTo>
                    <a:pt x="1292" y="313"/>
                  </a:lnTo>
                  <a:lnTo>
                    <a:pt x="1278" y="309"/>
                  </a:lnTo>
                  <a:lnTo>
                    <a:pt x="1265" y="303"/>
                  </a:lnTo>
                  <a:lnTo>
                    <a:pt x="1252" y="294"/>
                  </a:lnTo>
                  <a:lnTo>
                    <a:pt x="1247" y="289"/>
                  </a:lnTo>
                  <a:lnTo>
                    <a:pt x="1242" y="283"/>
                  </a:lnTo>
                  <a:lnTo>
                    <a:pt x="1238" y="277"/>
                  </a:lnTo>
                  <a:lnTo>
                    <a:pt x="1234" y="269"/>
                  </a:lnTo>
                  <a:lnTo>
                    <a:pt x="1231" y="260"/>
                  </a:lnTo>
                  <a:lnTo>
                    <a:pt x="1228" y="251"/>
                  </a:lnTo>
                  <a:lnTo>
                    <a:pt x="1227" y="242"/>
                  </a:lnTo>
                  <a:lnTo>
                    <a:pt x="1225" y="232"/>
                  </a:lnTo>
                  <a:lnTo>
                    <a:pt x="1425" y="232"/>
                  </a:lnTo>
                  <a:close/>
                  <a:moveTo>
                    <a:pt x="1165" y="89"/>
                  </a:moveTo>
                  <a:lnTo>
                    <a:pt x="1165" y="89"/>
                  </a:lnTo>
                  <a:lnTo>
                    <a:pt x="1152" y="88"/>
                  </a:lnTo>
                  <a:lnTo>
                    <a:pt x="1152" y="88"/>
                  </a:lnTo>
                  <a:lnTo>
                    <a:pt x="1139" y="89"/>
                  </a:lnTo>
                  <a:lnTo>
                    <a:pt x="1128" y="91"/>
                  </a:lnTo>
                  <a:lnTo>
                    <a:pt x="1116" y="95"/>
                  </a:lnTo>
                  <a:lnTo>
                    <a:pt x="1107" y="100"/>
                  </a:lnTo>
                  <a:lnTo>
                    <a:pt x="1098" y="108"/>
                  </a:lnTo>
                  <a:lnTo>
                    <a:pt x="1091" y="115"/>
                  </a:lnTo>
                  <a:lnTo>
                    <a:pt x="1083" y="124"/>
                  </a:lnTo>
                  <a:lnTo>
                    <a:pt x="1078" y="134"/>
                  </a:lnTo>
                  <a:lnTo>
                    <a:pt x="1078" y="90"/>
                  </a:lnTo>
                  <a:lnTo>
                    <a:pt x="1035" y="90"/>
                  </a:lnTo>
                  <a:lnTo>
                    <a:pt x="1035" y="346"/>
                  </a:lnTo>
                  <a:lnTo>
                    <a:pt x="1079" y="346"/>
                  </a:lnTo>
                  <a:lnTo>
                    <a:pt x="1079" y="212"/>
                  </a:lnTo>
                  <a:lnTo>
                    <a:pt x="1079" y="212"/>
                  </a:lnTo>
                  <a:lnTo>
                    <a:pt x="1081" y="192"/>
                  </a:lnTo>
                  <a:lnTo>
                    <a:pt x="1083" y="175"/>
                  </a:lnTo>
                  <a:lnTo>
                    <a:pt x="1088" y="161"/>
                  </a:lnTo>
                  <a:lnTo>
                    <a:pt x="1091" y="156"/>
                  </a:lnTo>
                  <a:lnTo>
                    <a:pt x="1095" y="151"/>
                  </a:lnTo>
                  <a:lnTo>
                    <a:pt x="1098" y="146"/>
                  </a:lnTo>
                  <a:lnTo>
                    <a:pt x="1102" y="143"/>
                  </a:lnTo>
                  <a:lnTo>
                    <a:pt x="1107" y="140"/>
                  </a:lnTo>
                  <a:lnTo>
                    <a:pt x="1114" y="137"/>
                  </a:lnTo>
                  <a:lnTo>
                    <a:pt x="1125" y="134"/>
                  </a:lnTo>
                  <a:lnTo>
                    <a:pt x="1140" y="133"/>
                  </a:lnTo>
                  <a:lnTo>
                    <a:pt x="1140" y="133"/>
                  </a:lnTo>
                  <a:lnTo>
                    <a:pt x="1152" y="133"/>
                  </a:lnTo>
                  <a:lnTo>
                    <a:pt x="1165" y="134"/>
                  </a:lnTo>
                  <a:lnTo>
                    <a:pt x="1165" y="89"/>
                  </a:lnTo>
                  <a:close/>
                  <a:moveTo>
                    <a:pt x="927" y="52"/>
                  </a:moveTo>
                  <a:lnTo>
                    <a:pt x="971" y="52"/>
                  </a:lnTo>
                  <a:lnTo>
                    <a:pt x="971" y="0"/>
                  </a:lnTo>
                  <a:lnTo>
                    <a:pt x="927" y="0"/>
                  </a:lnTo>
                  <a:lnTo>
                    <a:pt x="927" y="52"/>
                  </a:lnTo>
                  <a:close/>
                  <a:moveTo>
                    <a:pt x="927" y="346"/>
                  </a:moveTo>
                  <a:lnTo>
                    <a:pt x="971" y="346"/>
                  </a:lnTo>
                  <a:lnTo>
                    <a:pt x="971" y="90"/>
                  </a:lnTo>
                  <a:lnTo>
                    <a:pt x="927" y="90"/>
                  </a:lnTo>
                  <a:lnTo>
                    <a:pt x="927" y="346"/>
                  </a:lnTo>
                  <a:close/>
                  <a:moveTo>
                    <a:pt x="683" y="219"/>
                  </a:moveTo>
                  <a:lnTo>
                    <a:pt x="683" y="219"/>
                  </a:lnTo>
                  <a:lnTo>
                    <a:pt x="683" y="207"/>
                  </a:lnTo>
                  <a:lnTo>
                    <a:pt x="684" y="195"/>
                  </a:lnTo>
                  <a:lnTo>
                    <a:pt x="687" y="185"/>
                  </a:lnTo>
                  <a:lnTo>
                    <a:pt x="690" y="175"/>
                  </a:lnTo>
                  <a:lnTo>
                    <a:pt x="692" y="166"/>
                  </a:lnTo>
                  <a:lnTo>
                    <a:pt x="697" y="159"/>
                  </a:lnTo>
                  <a:lnTo>
                    <a:pt x="701" y="151"/>
                  </a:lnTo>
                  <a:lnTo>
                    <a:pt x="706" y="145"/>
                  </a:lnTo>
                  <a:lnTo>
                    <a:pt x="711" y="140"/>
                  </a:lnTo>
                  <a:lnTo>
                    <a:pt x="718" y="134"/>
                  </a:lnTo>
                  <a:lnTo>
                    <a:pt x="724" y="131"/>
                  </a:lnTo>
                  <a:lnTo>
                    <a:pt x="730" y="128"/>
                  </a:lnTo>
                  <a:lnTo>
                    <a:pt x="744" y="124"/>
                  </a:lnTo>
                  <a:lnTo>
                    <a:pt x="758" y="122"/>
                  </a:lnTo>
                  <a:lnTo>
                    <a:pt x="758" y="122"/>
                  </a:lnTo>
                  <a:lnTo>
                    <a:pt x="767" y="123"/>
                  </a:lnTo>
                  <a:lnTo>
                    <a:pt x="775" y="124"/>
                  </a:lnTo>
                  <a:lnTo>
                    <a:pt x="782" y="126"/>
                  </a:lnTo>
                  <a:lnTo>
                    <a:pt x="789" y="128"/>
                  </a:lnTo>
                  <a:lnTo>
                    <a:pt x="796" y="132"/>
                  </a:lnTo>
                  <a:lnTo>
                    <a:pt x="801" y="137"/>
                  </a:lnTo>
                  <a:lnTo>
                    <a:pt x="808" y="141"/>
                  </a:lnTo>
                  <a:lnTo>
                    <a:pt x="813" y="147"/>
                  </a:lnTo>
                  <a:lnTo>
                    <a:pt x="817" y="153"/>
                  </a:lnTo>
                  <a:lnTo>
                    <a:pt x="822" y="161"/>
                  </a:lnTo>
                  <a:lnTo>
                    <a:pt x="824" y="169"/>
                  </a:lnTo>
                  <a:lnTo>
                    <a:pt x="828" y="178"/>
                  </a:lnTo>
                  <a:lnTo>
                    <a:pt x="832" y="197"/>
                  </a:lnTo>
                  <a:lnTo>
                    <a:pt x="833" y="219"/>
                  </a:lnTo>
                  <a:lnTo>
                    <a:pt x="833" y="219"/>
                  </a:lnTo>
                  <a:lnTo>
                    <a:pt x="832" y="241"/>
                  </a:lnTo>
                  <a:lnTo>
                    <a:pt x="828" y="260"/>
                  </a:lnTo>
                  <a:lnTo>
                    <a:pt x="824" y="269"/>
                  </a:lnTo>
                  <a:lnTo>
                    <a:pt x="822" y="277"/>
                  </a:lnTo>
                  <a:lnTo>
                    <a:pt x="817" y="284"/>
                  </a:lnTo>
                  <a:lnTo>
                    <a:pt x="813" y="290"/>
                  </a:lnTo>
                  <a:lnTo>
                    <a:pt x="808" y="297"/>
                  </a:lnTo>
                  <a:lnTo>
                    <a:pt x="801" y="302"/>
                  </a:lnTo>
                  <a:lnTo>
                    <a:pt x="796" y="306"/>
                  </a:lnTo>
                  <a:lnTo>
                    <a:pt x="789" y="309"/>
                  </a:lnTo>
                  <a:lnTo>
                    <a:pt x="782" y="312"/>
                  </a:lnTo>
                  <a:lnTo>
                    <a:pt x="775" y="313"/>
                  </a:lnTo>
                  <a:lnTo>
                    <a:pt x="767" y="315"/>
                  </a:lnTo>
                  <a:lnTo>
                    <a:pt x="758" y="316"/>
                  </a:lnTo>
                  <a:lnTo>
                    <a:pt x="758" y="316"/>
                  </a:lnTo>
                  <a:lnTo>
                    <a:pt x="744" y="315"/>
                  </a:lnTo>
                  <a:lnTo>
                    <a:pt x="730" y="309"/>
                  </a:lnTo>
                  <a:lnTo>
                    <a:pt x="724" y="307"/>
                  </a:lnTo>
                  <a:lnTo>
                    <a:pt x="718" y="303"/>
                  </a:lnTo>
                  <a:lnTo>
                    <a:pt x="711" y="298"/>
                  </a:lnTo>
                  <a:lnTo>
                    <a:pt x="706" y="293"/>
                  </a:lnTo>
                  <a:lnTo>
                    <a:pt x="701" y="287"/>
                  </a:lnTo>
                  <a:lnTo>
                    <a:pt x="697" y="279"/>
                  </a:lnTo>
                  <a:lnTo>
                    <a:pt x="692" y="271"/>
                  </a:lnTo>
                  <a:lnTo>
                    <a:pt x="690" y="263"/>
                  </a:lnTo>
                  <a:lnTo>
                    <a:pt x="687" y="252"/>
                  </a:lnTo>
                  <a:lnTo>
                    <a:pt x="684" y="242"/>
                  </a:lnTo>
                  <a:lnTo>
                    <a:pt x="683" y="231"/>
                  </a:lnTo>
                  <a:lnTo>
                    <a:pt x="683" y="219"/>
                  </a:lnTo>
                  <a:close/>
                  <a:moveTo>
                    <a:pt x="641" y="90"/>
                  </a:moveTo>
                  <a:lnTo>
                    <a:pt x="641" y="430"/>
                  </a:lnTo>
                  <a:lnTo>
                    <a:pt x="684" y="430"/>
                  </a:lnTo>
                  <a:lnTo>
                    <a:pt x="684" y="308"/>
                  </a:lnTo>
                  <a:lnTo>
                    <a:pt x="684" y="308"/>
                  </a:lnTo>
                  <a:lnTo>
                    <a:pt x="691" y="317"/>
                  </a:lnTo>
                  <a:lnTo>
                    <a:pt x="698" y="326"/>
                  </a:lnTo>
                  <a:lnTo>
                    <a:pt x="707" y="334"/>
                  </a:lnTo>
                  <a:lnTo>
                    <a:pt x="718" y="340"/>
                  </a:lnTo>
                  <a:lnTo>
                    <a:pt x="729" y="345"/>
                  </a:lnTo>
                  <a:lnTo>
                    <a:pt x="742" y="349"/>
                  </a:lnTo>
                  <a:lnTo>
                    <a:pt x="754" y="351"/>
                  </a:lnTo>
                  <a:lnTo>
                    <a:pt x="770" y="353"/>
                  </a:lnTo>
                  <a:lnTo>
                    <a:pt x="770" y="353"/>
                  </a:lnTo>
                  <a:lnTo>
                    <a:pt x="781" y="353"/>
                  </a:lnTo>
                  <a:lnTo>
                    <a:pt x="791" y="350"/>
                  </a:lnTo>
                  <a:lnTo>
                    <a:pt x="803" y="348"/>
                  </a:lnTo>
                  <a:lnTo>
                    <a:pt x="813" y="344"/>
                  </a:lnTo>
                  <a:lnTo>
                    <a:pt x="822" y="339"/>
                  </a:lnTo>
                  <a:lnTo>
                    <a:pt x="831" y="332"/>
                  </a:lnTo>
                  <a:lnTo>
                    <a:pt x="839" y="326"/>
                  </a:lnTo>
                  <a:lnTo>
                    <a:pt x="847" y="318"/>
                  </a:lnTo>
                  <a:lnTo>
                    <a:pt x="855" y="308"/>
                  </a:lnTo>
                  <a:lnTo>
                    <a:pt x="861" y="299"/>
                  </a:lnTo>
                  <a:lnTo>
                    <a:pt x="867" y="288"/>
                  </a:lnTo>
                  <a:lnTo>
                    <a:pt x="871" y="277"/>
                  </a:lnTo>
                  <a:lnTo>
                    <a:pt x="875" y="263"/>
                  </a:lnTo>
                  <a:lnTo>
                    <a:pt x="878" y="249"/>
                  </a:lnTo>
                  <a:lnTo>
                    <a:pt x="880" y="235"/>
                  </a:lnTo>
                  <a:lnTo>
                    <a:pt x="880" y="219"/>
                  </a:lnTo>
                  <a:lnTo>
                    <a:pt x="880" y="219"/>
                  </a:lnTo>
                  <a:lnTo>
                    <a:pt x="880" y="203"/>
                  </a:lnTo>
                  <a:lnTo>
                    <a:pt x="878" y="189"/>
                  </a:lnTo>
                  <a:lnTo>
                    <a:pt x="875" y="175"/>
                  </a:lnTo>
                  <a:lnTo>
                    <a:pt x="871" y="162"/>
                  </a:lnTo>
                  <a:lnTo>
                    <a:pt x="867" y="151"/>
                  </a:lnTo>
                  <a:lnTo>
                    <a:pt x="861" y="140"/>
                  </a:lnTo>
                  <a:lnTo>
                    <a:pt x="855" y="129"/>
                  </a:lnTo>
                  <a:lnTo>
                    <a:pt x="847" y="121"/>
                  </a:lnTo>
                  <a:lnTo>
                    <a:pt x="839" y="113"/>
                  </a:lnTo>
                  <a:lnTo>
                    <a:pt x="831" y="105"/>
                  </a:lnTo>
                  <a:lnTo>
                    <a:pt x="822" y="99"/>
                  </a:lnTo>
                  <a:lnTo>
                    <a:pt x="813" y="94"/>
                  </a:lnTo>
                  <a:lnTo>
                    <a:pt x="803" y="90"/>
                  </a:lnTo>
                  <a:lnTo>
                    <a:pt x="791" y="88"/>
                  </a:lnTo>
                  <a:lnTo>
                    <a:pt x="781" y="86"/>
                  </a:lnTo>
                  <a:lnTo>
                    <a:pt x="770" y="85"/>
                  </a:lnTo>
                  <a:lnTo>
                    <a:pt x="770" y="85"/>
                  </a:lnTo>
                  <a:lnTo>
                    <a:pt x="754" y="86"/>
                  </a:lnTo>
                  <a:lnTo>
                    <a:pt x="742" y="89"/>
                  </a:lnTo>
                  <a:lnTo>
                    <a:pt x="729" y="93"/>
                  </a:lnTo>
                  <a:lnTo>
                    <a:pt x="718" y="98"/>
                  </a:lnTo>
                  <a:lnTo>
                    <a:pt x="707" y="104"/>
                  </a:lnTo>
                  <a:lnTo>
                    <a:pt x="698" y="112"/>
                  </a:lnTo>
                  <a:lnTo>
                    <a:pt x="691" y="121"/>
                  </a:lnTo>
                  <a:lnTo>
                    <a:pt x="684" y="131"/>
                  </a:lnTo>
                  <a:lnTo>
                    <a:pt x="684" y="90"/>
                  </a:lnTo>
                  <a:lnTo>
                    <a:pt x="641" y="90"/>
                  </a:lnTo>
                  <a:close/>
                  <a:moveTo>
                    <a:pt x="587" y="165"/>
                  </a:moveTo>
                  <a:lnTo>
                    <a:pt x="587" y="165"/>
                  </a:lnTo>
                  <a:lnTo>
                    <a:pt x="583" y="147"/>
                  </a:lnTo>
                  <a:lnTo>
                    <a:pt x="579" y="138"/>
                  </a:lnTo>
                  <a:lnTo>
                    <a:pt x="575" y="131"/>
                  </a:lnTo>
                  <a:lnTo>
                    <a:pt x="571" y="124"/>
                  </a:lnTo>
                  <a:lnTo>
                    <a:pt x="566" y="118"/>
                  </a:lnTo>
                  <a:lnTo>
                    <a:pt x="561" y="112"/>
                  </a:lnTo>
                  <a:lnTo>
                    <a:pt x="555" y="107"/>
                  </a:lnTo>
                  <a:lnTo>
                    <a:pt x="547" y="101"/>
                  </a:lnTo>
                  <a:lnTo>
                    <a:pt x="541" y="96"/>
                  </a:lnTo>
                  <a:lnTo>
                    <a:pt x="532" y="94"/>
                  </a:lnTo>
                  <a:lnTo>
                    <a:pt x="524" y="90"/>
                  </a:lnTo>
                  <a:lnTo>
                    <a:pt x="516" y="88"/>
                  </a:lnTo>
                  <a:lnTo>
                    <a:pt x="505" y="86"/>
                  </a:lnTo>
                  <a:lnTo>
                    <a:pt x="485" y="85"/>
                  </a:lnTo>
                  <a:lnTo>
                    <a:pt x="485" y="85"/>
                  </a:lnTo>
                  <a:lnTo>
                    <a:pt x="465" y="86"/>
                  </a:lnTo>
                  <a:lnTo>
                    <a:pt x="444" y="90"/>
                  </a:lnTo>
                  <a:lnTo>
                    <a:pt x="427" y="95"/>
                  </a:lnTo>
                  <a:lnTo>
                    <a:pt x="419" y="99"/>
                  </a:lnTo>
                  <a:lnTo>
                    <a:pt x="411" y="104"/>
                  </a:lnTo>
                  <a:lnTo>
                    <a:pt x="405" y="108"/>
                  </a:lnTo>
                  <a:lnTo>
                    <a:pt x="399" y="114"/>
                  </a:lnTo>
                  <a:lnTo>
                    <a:pt x="394" y="119"/>
                  </a:lnTo>
                  <a:lnTo>
                    <a:pt x="390" y="126"/>
                  </a:lnTo>
                  <a:lnTo>
                    <a:pt x="386" y="133"/>
                  </a:lnTo>
                  <a:lnTo>
                    <a:pt x="384" y="141"/>
                  </a:lnTo>
                  <a:lnTo>
                    <a:pt x="382" y="148"/>
                  </a:lnTo>
                  <a:lnTo>
                    <a:pt x="382" y="156"/>
                  </a:lnTo>
                  <a:lnTo>
                    <a:pt x="382" y="156"/>
                  </a:lnTo>
                  <a:lnTo>
                    <a:pt x="382" y="165"/>
                  </a:lnTo>
                  <a:lnTo>
                    <a:pt x="384" y="173"/>
                  </a:lnTo>
                  <a:lnTo>
                    <a:pt x="386" y="180"/>
                  </a:lnTo>
                  <a:lnTo>
                    <a:pt x="389" y="186"/>
                  </a:lnTo>
                  <a:lnTo>
                    <a:pt x="391" y="193"/>
                  </a:lnTo>
                  <a:lnTo>
                    <a:pt x="396" y="198"/>
                  </a:lnTo>
                  <a:lnTo>
                    <a:pt x="405" y="207"/>
                  </a:lnTo>
                  <a:lnTo>
                    <a:pt x="417" y="214"/>
                  </a:lnTo>
                  <a:lnTo>
                    <a:pt x="429" y="219"/>
                  </a:lnTo>
                  <a:lnTo>
                    <a:pt x="442" y="225"/>
                  </a:lnTo>
                  <a:lnTo>
                    <a:pt x="456" y="227"/>
                  </a:lnTo>
                  <a:lnTo>
                    <a:pt x="494" y="235"/>
                  </a:lnTo>
                  <a:lnTo>
                    <a:pt x="494" y="235"/>
                  </a:lnTo>
                  <a:lnTo>
                    <a:pt x="514" y="241"/>
                  </a:lnTo>
                  <a:lnTo>
                    <a:pt x="523" y="245"/>
                  </a:lnTo>
                  <a:lnTo>
                    <a:pt x="531" y="249"/>
                  </a:lnTo>
                  <a:lnTo>
                    <a:pt x="537" y="254"/>
                  </a:lnTo>
                  <a:lnTo>
                    <a:pt x="542" y="260"/>
                  </a:lnTo>
                  <a:lnTo>
                    <a:pt x="545" y="269"/>
                  </a:lnTo>
                  <a:lnTo>
                    <a:pt x="546" y="278"/>
                  </a:lnTo>
                  <a:lnTo>
                    <a:pt x="546" y="278"/>
                  </a:lnTo>
                  <a:lnTo>
                    <a:pt x="545" y="287"/>
                  </a:lnTo>
                  <a:lnTo>
                    <a:pt x="541" y="294"/>
                  </a:lnTo>
                  <a:lnTo>
                    <a:pt x="536" y="301"/>
                  </a:lnTo>
                  <a:lnTo>
                    <a:pt x="528" y="306"/>
                  </a:lnTo>
                  <a:lnTo>
                    <a:pt x="519" y="311"/>
                  </a:lnTo>
                  <a:lnTo>
                    <a:pt x="509" y="313"/>
                  </a:lnTo>
                  <a:lnTo>
                    <a:pt x="498" y="316"/>
                  </a:lnTo>
                  <a:lnTo>
                    <a:pt x="486" y="316"/>
                  </a:lnTo>
                  <a:lnTo>
                    <a:pt x="486" y="316"/>
                  </a:lnTo>
                  <a:lnTo>
                    <a:pt x="472" y="315"/>
                  </a:lnTo>
                  <a:lnTo>
                    <a:pt x="461" y="312"/>
                  </a:lnTo>
                  <a:lnTo>
                    <a:pt x="451" y="308"/>
                  </a:lnTo>
                  <a:lnTo>
                    <a:pt x="442" y="302"/>
                  </a:lnTo>
                  <a:lnTo>
                    <a:pt x="434" y="294"/>
                  </a:lnTo>
                  <a:lnTo>
                    <a:pt x="428" y="285"/>
                  </a:lnTo>
                  <a:lnTo>
                    <a:pt x="423" y="275"/>
                  </a:lnTo>
                  <a:lnTo>
                    <a:pt x="420" y="264"/>
                  </a:lnTo>
                  <a:lnTo>
                    <a:pt x="375" y="264"/>
                  </a:lnTo>
                  <a:lnTo>
                    <a:pt x="375" y="264"/>
                  </a:lnTo>
                  <a:lnTo>
                    <a:pt x="376" y="271"/>
                  </a:lnTo>
                  <a:lnTo>
                    <a:pt x="377" y="280"/>
                  </a:lnTo>
                  <a:lnTo>
                    <a:pt x="381" y="288"/>
                  </a:lnTo>
                  <a:lnTo>
                    <a:pt x="384" y="297"/>
                  </a:lnTo>
                  <a:lnTo>
                    <a:pt x="389" y="304"/>
                  </a:lnTo>
                  <a:lnTo>
                    <a:pt x="394" y="311"/>
                  </a:lnTo>
                  <a:lnTo>
                    <a:pt x="400" y="318"/>
                  </a:lnTo>
                  <a:lnTo>
                    <a:pt x="406" y="325"/>
                  </a:lnTo>
                  <a:lnTo>
                    <a:pt x="414" y="331"/>
                  </a:lnTo>
                  <a:lnTo>
                    <a:pt x="422" y="336"/>
                  </a:lnTo>
                  <a:lnTo>
                    <a:pt x="431" y="341"/>
                  </a:lnTo>
                  <a:lnTo>
                    <a:pt x="441" y="345"/>
                  </a:lnTo>
                  <a:lnTo>
                    <a:pt x="451" y="349"/>
                  </a:lnTo>
                  <a:lnTo>
                    <a:pt x="461" y="350"/>
                  </a:lnTo>
                  <a:lnTo>
                    <a:pt x="472" y="353"/>
                  </a:lnTo>
                  <a:lnTo>
                    <a:pt x="485" y="353"/>
                  </a:lnTo>
                  <a:lnTo>
                    <a:pt x="485" y="353"/>
                  </a:lnTo>
                  <a:lnTo>
                    <a:pt x="507" y="351"/>
                  </a:lnTo>
                  <a:lnTo>
                    <a:pt x="527" y="348"/>
                  </a:lnTo>
                  <a:lnTo>
                    <a:pt x="536" y="345"/>
                  </a:lnTo>
                  <a:lnTo>
                    <a:pt x="545" y="341"/>
                  </a:lnTo>
                  <a:lnTo>
                    <a:pt x="552" y="336"/>
                  </a:lnTo>
                  <a:lnTo>
                    <a:pt x="560" y="332"/>
                  </a:lnTo>
                  <a:lnTo>
                    <a:pt x="566" y="326"/>
                  </a:lnTo>
                  <a:lnTo>
                    <a:pt x="573" y="321"/>
                  </a:lnTo>
                  <a:lnTo>
                    <a:pt x="578" y="315"/>
                  </a:lnTo>
                  <a:lnTo>
                    <a:pt x="583" y="307"/>
                  </a:lnTo>
                  <a:lnTo>
                    <a:pt x="585" y="299"/>
                  </a:lnTo>
                  <a:lnTo>
                    <a:pt x="588" y="290"/>
                  </a:lnTo>
                  <a:lnTo>
                    <a:pt x="591" y="282"/>
                  </a:lnTo>
                  <a:lnTo>
                    <a:pt x="591" y="273"/>
                  </a:lnTo>
                  <a:lnTo>
                    <a:pt x="591" y="273"/>
                  </a:lnTo>
                  <a:lnTo>
                    <a:pt x="591" y="264"/>
                  </a:lnTo>
                  <a:lnTo>
                    <a:pt x="589" y="256"/>
                  </a:lnTo>
                  <a:lnTo>
                    <a:pt x="587" y="249"/>
                  </a:lnTo>
                  <a:lnTo>
                    <a:pt x="583" y="241"/>
                  </a:lnTo>
                  <a:lnTo>
                    <a:pt x="579" y="235"/>
                  </a:lnTo>
                  <a:lnTo>
                    <a:pt x="575" y="230"/>
                  </a:lnTo>
                  <a:lnTo>
                    <a:pt x="570" y="225"/>
                  </a:lnTo>
                  <a:lnTo>
                    <a:pt x="564" y="219"/>
                  </a:lnTo>
                  <a:lnTo>
                    <a:pt x="551" y="212"/>
                  </a:lnTo>
                  <a:lnTo>
                    <a:pt x="536" y="205"/>
                  </a:lnTo>
                  <a:lnTo>
                    <a:pt x="519" y="200"/>
                  </a:lnTo>
                  <a:lnTo>
                    <a:pt x="502" y="197"/>
                  </a:lnTo>
                  <a:lnTo>
                    <a:pt x="465" y="189"/>
                  </a:lnTo>
                  <a:lnTo>
                    <a:pt x="465" y="189"/>
                  </a:lnTo>
                  <a:lnTo>
                    <a:pt x="448" y="184"/>
                  </a:lnTo>
                  <a:lnTo>
                    <a:pt x="442" y="181"/>
                  </a:lnTo>
                  <a:lnTo>
                    <a:pt x="437" y="178"/>
                  </a:lnTo>
                  <a:lnTo>
                    <a:pt x="432" y="173"/>
                  </a:lnTo>
                  <a:lnTo>
                    <a:pt x="428" y="167"/>
                  </a:lnTo>
                  <a:lnTo>
                    <a:pt x="427" y="161"/>
                  </a:lnTo>
                  <a:lnTo>
                    <a:pt x="425" y="155"/>
                  </a:lnTo>
                  <a:lnTo>
                    <a:pt x="425" y="155"/>
                  </a:lnTo>
                  <a:lnTo>
                    <a:pt x="427" y="146"/>
                  </a:lnTo>
                  <a:lnTo>
                    <a:pt x="431" y="140"/>
                  </a:lnTo>
                  <a:lnTo>
                    <a:pt x="437" y="134"/>
                  </a:lnTo>
                  <a:lnTo>
                    <a:pt x="443" y="129"/>
                  </a:lnTo>
                  <a:lnTo>
                    <a:pt x="452" y="126"/>
                  </a:lnTo>
                  <a:lnTo>
                    <a:pt x="461" y="124"/>
                  </a:lnTo>
                  <a:lnTo>
                    <a:pt x="471" y="122"/>
                  </a:lnTo>
                  <a:lnTo>
                    <a:pt x="480" y="122"/>
                  </a:lnTo>
                  <a:lnTo>
                    <a:pt x="480" y="122"/>
                  </a:lnTo>
                  <a:lnTo>
                    <a:pt x="491" y="123"/>
                  </a:lnTo>
                  <a:lnTo>
                    <a:pt x="502" y="124"/>
                  </a:lnTo>
                  <a:lnTo>
                    <a:pt x="512" y="127"/>
                  </a:lnTo>
                  <a:lnTo>
                    <a:pt x="519" y="132"/>
                  </a:lnTo>
                  <a:lnTo>
                    <a:pt x="527" y="137"/>
                  </a:lnTo>
                  <a:lnTo>
                    <a:pt x="533" y="145"/>
                  </a:lnTo>
                  <a:lnTo>
                    <a:pt x="538" y="153"/>
                  </a:lnTo>
                  <a:lnTo>
                    <a:pt x="541" y="165"/>
                  </a:lnTo>
                  <a:lnTo>
                    <a:pt x="587" y="165"/>
                  </a:lnTo>
                  <a:close/>
                  <a:moveTo>
                    <a:pt x="164" y="90"/>
                  </a:moveTo>
                  <a:lnTo>
                    <a:pt x="119" y="90"/>
                  </a:lnTo>
                  <a:lnTo>
                    <a:pt x="119" y="346"/>
                  </a:lnTo>
                  <a:lnTo>
                    <a:pt x="164" y="346"/>
                  </a:lnTo>
                  <a:lnTo>
                    <a:pt x="164" y="207"/>
                  </a:lnTo>
                  <a:lnTo>
                    <a:pt x="164" y="207"/>
                  </a:lnTo>
                  <a:lnTo>
                    <a:pt x="165" y="188"/>
                  </a:lnTo>
                  <a:lnTo>
                    <a:pt x="169" y="170"/>
                  </a:lnTo>
                  <a:lnTo>
                    <a:pt x="174" y="156"/>
                  </a:lnTo>
                  <a:lnTo>
                    <a:pt x="178" y="150"/>
                  </a:lnTo>
                  <a:lnTo>
                    <a:pt x="182" y="143"/>
                  </a:lnTo>
                  <a:lnTo>
                    <a:pt x="187" y="140"/>
                  </a:lnTo>
                  <a:lnTo>
                    <a:pt x="192" y="134"/>
                  </a:lnTo>
                  <a:lnTo>
                    <a:pt x="197" y="131"/>
                  </a:lnTo>
                  <a:lnTo>
                    <a:pt x="203" y="128"/>
                  </a:lnTo>
                  <a:lnTo>
                    <a:pt x="217" y="124"/>
                  </a:lnTo>
                  <a:lnTo>
                    <a:pt x="232" y="123"/>
                  </a:lnTo>
                  <a:lnTo>
                    <a:pt x="232" y="123"/>
                  </a:lnTo>
                  <a:lnTo>
                    <a:pt x="241" y="123"/>
                  </a:lnTo>
                  <a:lnTo>
                    <a:pt x="249" y="124"/>
                  </a:lnTo>
                  <a:lnTo>
                    <a:pt x="255" y="127"/>
                  </a:lnTo>
                  <a:lnTo>
                    <a:pt x="262" y="129"/>
                  </a:lnTo>
                  <a:lnTo>
                    <a:pt x="268" y="132"/>
                  </a:lnTo>
                  <a:lnTo>
                    <a:pt x="272" y="136"/>
                  </a:lnTo>
                  <a:lnTo>
                    <a:pt x="276" y="140"/>
                  </a:lnTo>
                  <a:lnTo>
                    <a:pt x="279" y="145"/>
                  </a:lnTo>
                  <a:lnTo>
                    <a:pt x="284" y="156"/>
                  </a:lnTo>
                  <a:lnTo>
                    <a:pt x="287" y="169"/>
                  </a:lnTo>
                  <a:lnTo>
                    <a:pt x="288" y="183"/>
                  </a:lnTo>
                  <a:lnTo>
                    <a:pt x="288" y="197"/>
                  </a:lnTo>
                  <a:lnTo>
                    <a:pt x="288" y="346"/>
                  </a:lnTo>
                  <a:lnTo>
                    <a:pt x="333" y="346"/>
                  </a:lnTo>
                  <a:lnTo>
                    <a:pt x="333" y="184"/>
                  </a:lnTo>
                  <a:lnTo>
                    <a:pt x="333" y="184"/>
                  </a:lnTo>
                  <a:lnTo>
                    <a:pt x="331" y="162"/>
                  </a:lnTo>
                  <a:lnTo>
                    <a:pt x="328" y="143"/>
                  </a:lnTo>
                  <a:lnTo>
                    <a:pt x="325" y="134"/>
                  </a:lnTo>
                  <a:lnTo>
                    <a:pt x="323" y="127"/>
                  </a:lnTo>
                  <a:lnTo>
                    <a:pt x="317" y="119"/>
                  </a:lnTo>
                  <a:lnTo>
                    <a:pt x="314" y="113"/>
                  </a:lnTo>
                  <a:lnTo>
                    <a:pt x="309" y="107"/>
                  </a:lnTo>
                  <a:lnTo>
                    <a:pt x="302" y="101"/>
                  </a:lnTo>
                  <a:lnTo>
                    <a:pt x="295" y="96"/>
                  </a:lnTo>
                  <a:lnTo>
                    <a:pt x="287" y="93"/>
                  </a:lnTo>
                  <a:lnTo>
                    <a:pt x="278" y="89"/>
                  </a:lnTo>
                  <a:lnTo>
                    <a:pt x="269" y="88"/>
                  </a:lnTo>
                  <a:lnTo>
                    <a:pt x="259" y="86"/>
                  </a:lnTo>
                  <a:lnTo>
                    <a:pt x="248" y="85"/>
                  </a:lnTo>
                  <a:lnTo>
                    <a:pt x="248" y="85"/>
                  </a:lnTo>
                  <a:lnTo>
                    <a:pt x="232" y="86"/>
                  </a:lnTo>
                  <a:lnTo>
                    <a:pt x="218" y="89"/>
                  </a:lnTo>
                  <a:lnTo>
                    <a:pt x="206" y="93"/>
                  </a:lnTo>
                  <a:lnTo>
                    <a:pt x="194" y="98"/>
                  </a:lnTo>
                  <a:lnTo>
                    <a:pt x="185" y="104"/>
                  </a:lnTo>
                  <a:lnTo>
                    <a:pt x="177" y="112"/>
                  </a:lnTo>
                  <a:lnTo>
                    <a:pt x="170" y="119"/>
                  </a:lnTo>
                  <a:lnTo>
                    <a:pt x="164" y="128"/>
                  </a:lnTo>
                  <a:lnTo>
                    <a:pt x="164" y="90"/>
                  </a:lnTo>
                  <a:close/>
                  <a:moveTo>
                    <a:pt x="48" y="0"/>
                  </a:moveTo>
                  <a:lnTo>
                    <a:pt x="0" y="0"/>
                  </a:lnTo>
                  <a:lnTo>
                    <a:pt x="0" y="346"/>
                  </a:lnTo>
                  <a:lnTo>
                    <a:pt x="48" y="346"/>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userDrawn="1"/>
          </p:nvSpPr>
          <p:spPr bwMode="auto">
            <a:xfrm>
              <a:off x="3535" y="2209"/>
              <a:ext cx="27"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auto">
            <a:xfrm>
              <a:off x="3477" y="2107"/>
              <a:ext cx="65" cy="129"/>
            </a:xfrm>
            <a:custGeom>
              <a:avLst/>
              <a:gdLst>
                <a:gd name="T0" fmla="*/ 129 w 129"/>
                <a:gd name="T1" fmla="*/ 1 h 258"/>
                <a:gd name="T2" fmla="*/ 129 w 129"/>
                <a:gd name="T3" fmla="*/ 1 h 258"/>
                <a:gd name="T4" fmla="*/ 117 w 129"/>
                <a:gd name="T5" fmla="*/ 0 h 258"/>
                <a:gd name="T6" fmla="*/ 117 w 129"/>
                <a:gd name="T7" fmla="*/ 0 h 258"/>
                <a:gd name="T8" fmla="*/ 104 w 129"/>
                <a:gd name="T9" fmla="*/ 1 h 258"/>
                <a:gd name="T10" fmla="*/ 93 w 129"/>
                <a:gd name="T11" fmla="*/ 3 h 258"/>
                <a:gd name="T12" fmla="*/ 81 w 129"/>
                <a:gd name="T13" fmla="*/ 7 h 258"/>
                <a:gd name="T14" fmla="*/ 72 w 129"/>
                <a:gd name="T15" fmla="*/ 12 h 258"/>
                <a:gd name="T16" fmla="*/ 63 w 129"/>
                <a:gd name="T17" fmla="*/ 20 h 258"/>
                <a:gd name="T18" fmla="*/ 56 w 129"/>
                <a:gd name="T19" fmla="*/ 27 h 258"/>
                <a:gd name="T20" fmla="*/ 48 w 129"/>
                <a:gd name="T21" fmla="*/ 36 h 258"/>
                <a:gd name="T22" fmla="*/ 43 w 129"/>
                <a:gd name="T23" fmla="*/ 46 h 258"/>
                <a:gd name="T24" fmla="*/ 43 w 129"/>
                <a:gd name="T25" fmla="*/ 2 h 258"/>
                <a:gd name="T26" fmla="*/ 0 w 129"/>
                <a:gd name="T27" fmla="*/ 2 h 258"/>
                <a:gd name="T28" fmla="*/ 0 w 129"/>
                <a:gd name="T29" fmla="*/ 258 h 258"/>
                <a:gd name="T30" fmla="*/ 44 w 129"/>
                <a:gd name="T31" fmla="*/ 258 h 258"/>
                <a:gd name="T32" fmla="*/ 44 w 129"/>
                <a:gd name="T33" fmla="*/ 124 h 258"/>
                <a:gd name="T34" fmla="*/ 44 w 129"/>
                <a:gd name="T35" fmla="*/ 124 h 258"/>
                <a:gd name="T36" fmla="*/ 46 w 129"/>
                <a:gd name="T37" fmla="*/ 104 h 258"/>
                <a:gd name="T38" fmla="*/ 48 w 129"/>
                <a:gd name="T39" fmla="*/ 87 h 258"/>
                <a:gd name="T40" fmla="*/ 52 w 129"/>
                <a:gd name="T41" fmla="*/ 73 h 258"/>
                <a:gd name="T42" fmla="*/ 56 w 129"/>
                <a:gd name="T43" fmla="*/ 68 h 258"/>
                <a:gd name="T44" fmla="*/ 60 w 129"/>
                <a:gd name="T45" fmla="*/ 63 h 258"/>
                <a:gd name="T46" fmla="*/ 63 w 129"/>
                <a:gd name="T47" fmla="*/ 58 h 258"/>
                <a:gd name="T48" fmla="*/ 67 w 129"/>
                <a:gd name="T49" fmla="*/ 55 h 258"/>
                <a:gd name="T50" fmla="*/ 72 w 129"/>
                <a:gd name="T51" fmla="*/ 52 h 258"/>
                <a:gd name="T52" fmla="*/ 79 w 129"/>
                <a:gd name="T53" fmla="*/ 49 h 258"/>
                <a:gd name="T54" fmla="*/ 90 w 129"/>
                <a:gd name="T55" fmla="*/ 46 h 258"/>
                <a:gd name="T56" fmla="*/ 105 w 129"/>
                <a:gd name="T57" fmla="*/ 45 h 258"/>
                <a:gd name="T58" fmla="*/ 105 w 129"/>
                <a:gd name="T59" fmla="*/ 45 h 258"/>
                <a:gd name="T60" fmla="*/ 117 w 129"/>
                <a:gd name="T61" fmla="*/ 45 h 258"/>
                <a:gd name="T62" fmla="*/ 129 w 129"/>
                <a:gd name="T63" fmla="*/ 46 h 258"/>
                <a:gd name="T64" fmla="*/ 129 w 129"/>
                <a:gd name="T65" fmla="*/ 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258">
                  <a:moveTo>
                    <a:pt x="129" y="1"/>
                  </a:moveTo>
                  <a:lnTo>
                    <a:pt x="129" y="1"/>
                  </a:lnTo>
                  <a:lnTo>
                    <a:pt x="117" y="0"/>
                  </a:lnTo>
                  <a:lnTo>
                    <a:pt x="117" y="0"/>
                  </a:lnTo>
                  <a:lnTo>
                    <a:pt x="104" y="1"/>
                  </a:lnTo>
                  <a:lnTo>
                    <a:pt x="93" y="3"/>
                  </a:lnTo>
                  <a:lnTo>
                    <a:pt x="81" y="7"/>
                  </a:lnTo>
                  <a:lnTo>
                    <a:pt x="72" y="12"/>
                  </a:lnTo>
                  <a:lnTo>
                    <a:pt x="63" y="20"/>
                  </a:lnTo>
                  <a:lnTo>
                    <a:pt x="56" y="27"/>
                  </a:lnTo>
                  <a:lnTo>
                    <a:pt x="48" y="36"/>
                  </a:lnTo>
                  <a:lnTo>
                    <a:pt x="43" y="46"/>
                  </a:lnTo>
                  <a:lnTo>
                    <a:pt x="43" y="2"/>
                  </a:lnTo>
                  <a:lnTo>
                    <a:pt x="0" y="2"/>
                  </a:lnTo>
                  <a:lnTo>
                    <a:pt x="0" y="258"/>
                  </a:lnTo>
                  <a:lnTo>
                    <a:pt x="44" y="258"/>
                  </a:lnTo>
                  <a:lnTo>
                    <a:pt x="44" y="124"/>
                  </a:lnTo>
                  <a:lnTo>
                    <a:pt x="44" y="124"/>
                  </a:lnTo>
                  <a:lnTo>
                    <a:pt x="46" y="104"/>
                  </a:lnTo>
                  <a:lnTo>
                    <a:pt x="48" y="87"/>
                  </a:lnTo>
                  <a:lnTo>
                    <a:pt x="52" y="73"/>
                  </a:lnTo>
                  <a:lnTo>
                    <a:pt x="56" y="68"/>
                  </a:lnTo>
                  <a:lnTo>
                    <a:pt x="60" y="63"/>
                  </a:lnTo>
                  <a:lnTo>
                    <a:pt x="63" y="58"/>
                  </a:lnTo>
                  <a:lnTo>
                    <a:pt x="67" y="55"/>
                  </a:lnTo>
                  <a:lnTo>
                    <a:pt x="72" y="52"/>
                  </a:lnTo>
                  <a:lnTo>
                    <a:pt x="79" y="49"/>
                  </a:lnTo>
                  <a:lnTo>
                    <a:pt x="90" y="46"/>
                  </a:lnTo>
                  <a:lnTo>
                    <a:pt x="105" y="45"/>
                  </a:lnTo>
                  <a:lnTo>
                    <a:pt x="105" y="45"/>
                  </a:lnTo>
                  <a:lnTo>
                    <a:pt x="117" y="45"/>
                  </a:lnTo>
                  <a:lnTo>
                    <a:pt x="129" y="46"/>
                  </a:lnTo>
                  <a:lnTo>
                    <a:pt x="129"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auto">
            <a:xfrm>
              <a:off x="3354" y="2124"/>
              <a:ext cx="77" cy="37"/>
            </a:xfrm>
            <a:custGeom>
              <a:avLst/>
              <a:gdLst>
                <a:gd name="T0" fmla="*/ 78 w 153"/>
                <a:gd name="T1" fmla="*/ 0 h 73"/>
                <a:gd name="T2" fmla="*/ 78 w 153"/>
                <a:gd name="T3" fmla="*/ 0 h 73"/>
                <a:gd name="T4" fmla="*/ 86 w 153"/>
                <a:gd name="T5" fmla="*/ 1 h 73"/>
                <a:gd name="T6" fmla="*/ 95 w 153"/>
                <a:gd name="T7" fmla="*/ 2 h 73"/>
                <a:gd name="T8" fmla="*/ 103 w 153"/>
                <a:gd name="T9" fmla="*/ 4 h 73"/>
                <a:gd name="T10" fmla="*/ 109 w 153"/>
                <a:gd name="T11" fmla="*/ 6 h 73"/>
                <a:gd name="T12" fmla="*/ 115 w 153"/>
                <a:gd name="T13" fmla="*/ 10 h 73"/>
                <a:gd name="T14" fmla="*/ 122 w 153"/>
                <a:gd name="T15" fmla="*/ 14 h 73"/>
                <a:gd name="T16" fmla="*/ 133 w 153"/>
                <a:gd name="T17" fmla="*/ 23 h 73"/>
                <a:gd name="T18" fmla="*/ 141 w 153"/>
                <a:gd name="T19" fmla="*/ 34 h 73"/>
                <a:gd name="T20" fmla="*/ 147 w 153"/>
                <a:gd name="T21" fmla="*/ 47 h 73"/>
                <a:gd name="T22" fmla="*/ 151 w 153"/>
                <a:gd name="T23" fmla="*/ 59 h 73"/>
                <a:gd name="T24" fmla="*/ 153 w 153"/>
                <a:gd name="T25" fmla="*/ 73 h 73"/>
                <a:gd name="T26" fmla="*/ 0 w 153"/>
                <a:gd name="T27" fmla="*/ 73 h 73"/>
                <a:gd name="T28" fmla="*/ 0 w 153"/>
                <a:gd name="T29" fmla="*/ 73 h 73"/>
                <a:gd name="T30" fmla="*/ 1 w 153"/>
                <a:gd name="T31" fmla="*/ 63 h 73"/>
                <a:gd name="T32" fmla="*/ 4 w 153"/>
                <a:gd name="T33" fmla="*/ 56 h 73"/>
                <a:gd name="T34" fmla="*/ 6 w 153"/>
                <a:gd name="T35" fmla="*/ 47 h 73"/>
                <a:gd name="T36" fmla="*/ 9 w 153"/>
                <a:gd name="T37" fmla="*/ 40 h 73"/>
                <a:gd name="T38" fmla="*/ 12 w 153"/>
                <a:gd name="T39" fmla="*/ 33 h 73"/>
                <a:gd name="T40" fmla="*/ 16 w 153"/>
                <a:gd name="T41" fmla="*/ 28 h 73"/>
                <a:gd name="T42" fmla="*/ 21 w 153"/>
                <a:gd name="T43" fmla="*/ 23 h 73"/>
                <a:gd name="T44" fmla="*/ 26 w 153"/>
                <a:gd name="T45" fmla="*/ 18 h 73"/>
                <a:gd name="T46" fmla="*/ 38 w 153"/>
                <a:gd name="T47" fmla="*/ 10 h 73"/>
                <a:gd name="T48" fmla="*/ 51 w 153"/>
                <a:gd name="T49" fmla="*/ 5 h 73"/>
                <a:gd name="T50" fmla="*/ 65 w 153"/>
                <a:gd name="T51" fmla="*/ 1 h 73"/>
                <a:gd name="T52" fmla="*/ 78 w 153"/>
                <a:gd name="T5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73">
                  <a:moveTo>
                    <a:pt x="78" y="0"/>
                  </a:moveTo>
                  <a:lnTo>
                    <a:pt x="78" y="0"/>
                  </a:lnTo>
                  <a:lnTo>
                    <a:pt x="86" y="1"/>
                  </a:lnTo>
                  <a:lnTo>
                    <a:pt x="95" y="2"/>
                  </a:lnTo>
                  <a:lnTo>
                    <a:pt x="103" y="4"/>
                  </a:lnTo>
                  <a:lnTo>
                    <a:pt x="109" y="6"/>
                  </a:lnTo>
                  <a:lnTo>
                    <a:pt x="115" y="10"/>
                  </a:lnTo>
                  <a:lnTo>
                    <a:pt x="122" y="14"/>
                  </a:lnTo>
                  <a:lnTo>
                    <a:pt x="133" y="23"/>
                  </a:lnTo>
                  <a:lnTo>
                    <a:pt x="141" y="34"/>
                  </a:lnTo>
                  <a:lnTo>
                    <a:pt x="147" y="47"/>
                  </a:lnTo>
                  <a:lnTo>
                    <a:pt x="151" y="59"/>
                  </a:lnTo>
                  <a:lnTo>
                    <a:pt x="153" y="73"/>
                  </a:lnTo>
                  <a:lnTo>
                    <a:pt x="0" y="73"/>
                  </a:lnTo>
                  <a:lnTo>
                    <a:pt x="0" y="73"/>
                  </a:lnTo>
                  <a:lnTo>
                    <a:pt x="1" y="63"/>
                  </a:lnTo>
                  <a:lnTo>
                    <a:pt x="4" y="56"/>
                  </a:lnTo>
                  <a:lnTo>
                    <a:pt x="6" y="47"/>
                  </a:lnTo>
                  <a:lnTo>
                    <a:pt x="9" y="40"/>
                  </a:lnTo>
                  <a:lnTo>
                    <a:pt x="12" y="33"/>
                  </a:lnTo>
                  <a:lnTo>
                    <a:pt x="16" y="28"/>
                  </a:lnTo>
                  <a:lnTo>
                    <a:pt x="21" y="23"/>
                  </a:lnTo>
                  <a:lnTo>
                    <a:pt x="26" y="18"/>
                  </a:lnTo>
                  <a:lnTo>
                    <a:pt x="38" y="10"/>
                  </a:lnTo>
                  <a:lnTo>
                    <a:pt x="51" y="5"/>
                  </a:lnTo>
                  <a:lnTo>
                    <a:pt x="65" y="1"/>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userDrawn="1"/>
          </p:nvSpPr>
          <p:spPr bwMode="auto">
            <a:xfrm>
              <a:off x="3331" y="2105"/>
              <a:ext cx="123" cy="134"/>
            </a:xfrm>
            <a:custGeom>
              <a:avLst/>
              <a:gdLst>
                <a:gd name="T0" fmla="*/ 246 w 246"/>
                <a:gd name="T1" fmla="*/ 147 h 268"/>
                <a:gd name="T2" fmla="*/ 246 w 246"/>
                <a:gd name="T3" fmla="*/ 118 h 268"/>
                <a:gd name="T4" fmla="*/ 241 w 246"/>
                <a:gd name="T5" fmla="*/ 90 h 268"/>
                <a:gd name="T6" fmla="*/ 231 w 246"/>
                <a:gd name="T7" fmla="*/ 65 h 268"/>
                <a:gd name="T8" fmla="*/ 217 w 246"/>
                <a:gd name="T9" fmla="*/ 43 h 268"/>
                <a:gd name="T10" fmla="*/ 199 w 246"/>
                <a:gd name="T11" fmla="*/ 25 h 268"/>
                <a:gd name="T12" fmla="*/ 179 w 246"/>
                <a:gd name="T13" fmla="*/ 11 h 268"/>
                <a:gd name="T14" fmla="*/ 153 w 246"/>
                <a:gd name="T15" fmla="*/ 3 h 268"/>
                <a:gd name="T16" fmla="*/ 125 w 246"/>
                <a:gd name="T17" fmla="*/ 0 h 268"/>
                <a:gd name="T18" fmla="*/ 112 w 246"/>
                <a:gd name="T19" fmla="*/ 1 h 268"/>
                <a:gd name="T20" fmla="*/ 87 w 246"/>
                <a:gd name="T21" fmla="*/ 5 h 268"/>
                <a:gd name="T22" fmla="*/ 65 w 246"/>
                <a:gd name="T23" fmla="*/ 15 h 268"/>
                <a:gd name="T24" fmla="*/ 44 w 246"/>
                <a:gd name="T25" fmla="*/ 28 h 268"/>
                <a:gd name="T26" fmla="*/ 28 w 246"/>
                <a:gd name="T27" fmla="*/ 46 h 268"/>
                <a:gd name="T28" fmla="*/ 15 w 246"/>
                <a:gd name="T29" fmla="*/ 66 h 268"/>
                <a:gd name="T30" fmla="*/ 5 w 246"/>
                <a:gd name="T31" fmla="*/ 91 h 268"/>
                <a:gd name="T32" fmla="*/ 0 w 246"/>
                <a:gd name="T33" fmla="*/ 118 h 268"/>
                <a:gd name="T34" fmla="*/ 0 w 246"/>
                <a:gd name="T35" fmla="*/ 133 h 268"/>
                <a:gd name="T36" fmla="*/ 1 w 246"/>
                <a:gd name="T37" fmla="*/ 161 h 268"/>
                <a:gd name="T38" fmla="*/ 7 w 246"/>
                <a:gd name="T39" fmla="*/ 186 h 268"/>
                <a:gd name="T40" fmla="*/ 18 w 246"/>
                <a:gd name="T41" fmla="*/ 209 h 268"/>
                <a:gd name="T42" fmla="*/ 33 w 246"/>
                <a:gd name="T43" fmla="*/ 230 h 268"/>
                <a:gd name="T44" fmla="*/ 51 w 246"/>
                <a:gd name="T45" fmla="*/ 245 h 268"/>
                <a:gd name="T46" fmla="*/ 72 w 246"/>
                <a:gd name="T47" fmla="*/ 257 h 268"/>
                <a:gd name="T48" fmla="*/ 98 w 246"/>
                <a:gd name="T49" fmla="*/ 265 h 268"/>
                <a:gd name="T50" fmla="*/ 127 w 246"/>
                <a:gd name="T51" fmla="*/ 268 h 268"/>
                <a:gd name="T52" fmla="*/ 138 w 246"/>
                <a:gd name="T53" fmla="*/ 268 h 268"/>
                <a:gd name="T54" fmla="*/ 160 w 246"/>
                <a:gd name="T55" fmla="*/ 264 h 268"/>
                <a:gd name="T56" fmla="*/ 179 w 246"/>
                <a:gd name="T57" fmla="*/ 257 h 268"/>
                <a:gd name="T58" fmla="*/ 197 w 246"/>
                <a:gd name="T59" fmla="*/ 249 h 268"/>
                <a:gd name="T60" fmla="*/ 211 w 246"/>
                <a:gd name="T61" fmla="*/ 238 h 268"/>
                <a:gd name="T62" fmla="*/ 228 w 246"/>
                <a:gd name="T63" fmla="*/ 218 h 268"/>
                <a:gd name="T64" fmla="*/ 242 w 246"/>
                <a:gd name="T65" fmla="*/ 186 h 268"/>
                <a:gd name="T66" fmla="*/ 198 w 246"/>
                <a:gd name="T67" fmla="*/ 186 h 268"/>
                <a:gd name="T68" fmla="*/ 188 w 246"/>
                <a:gd name="T69" fmla="*/ 204 h 268"/>
                <a:gd name="T70" fmla="*/ 172 w 246"/>
                <a:gd name="T71" fmla="*/ 218 h 268"/>
                <a:gd name="T72" fmla="*/ 152 w 246"/>
                <a:gd name="T73" fmla="*/ 226 h 268"/>
                <a:gd name="T74" fmla="*/ 127 w 246"/>
                <a:gd name="T75" fmla="*/ 230 h 268"/>
                <a:gd name="T76" fmla="*/ 113 w 246"/>
                <a:gd name="T77" fmla="*/ 228 h 268"/>
                <a:gd name="T78" fmla="*/ 85 w 246"/>
                <a:gd name="T79" fmla="*/ 218 h 268"/>
                <a:gd name="T80" fmla="*/ 67 w 246"/>
                <a:gd name="T81" fmla="*/ 204 h 268"/>
                <a:gd name="T82" fmla="*/ 58 w 246"/>
                <a:gd name="T83" fmla="*/ 192 h 268"/>
                <a:gd name="T84" fmla="*/ 52 w 246"/>
                <a:gd name="T85" fmla="*/ 175 h 268"/>
                <a:gd name="T86" fmla="*/ 47 w 246"/>
                <a:gd name="T87" fmla="*/ 157 h 268"/>
                <a:gd name="T88" fmla="*/ 246 w 246"/>
                <a:gd name="T89"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68">
                  <a:moveTo>
                    <a:pt x="246" y="147"/>
                  </a:moveTo>
                  <a:lnTo>
                    <a:pt x="246" y="147"/>
                  </a:lnTo>
                  <a:lnTo>
                    <a:pt x="246" y="132"/>
                  </a:lnTo>
                  <a:lnTo>
                    <a:pt x="246" y="118"/>
                  </a:lnTo>
                  <a:lnTo>
                    <a:pt x="244" y="103"/>
                  </a:lnTo>
                  <a:lnTo>
                    <a:pt x="241" y="90"/>
                  </a:lnTo>
                  <a:lnTo>
                    <a:pt x="236" y="77"/>
                  </a:lnTo>
                  <a:lnTo>
                    <a:pt x="231" y="65"/>
                  </a:lnTo>
                  <a:lnTo>
                    <a:pt x="225" y="53"/>
                  </a:lnTo>
                  <a:lnTo>
                    <a:pt x="217" y="43"/>
                  </a:lnTo>
                  <a:lnTo>
                    <a:pt x="209" y="34"/>
                  </a:lnTo>
                  <a:lnTo>
                    <a:pt x="199" y="25"/>
                  </a:lnTo>
                  <a:lnTo>
                    <a:pt x="189" y="18"/>
                  </a:lnTo>
                  <a:lnTo>
                    <a:pt x="179" y="11"/>
                  </a:lnTo>
                  <a:lnTo>
                    <a:pt x="166" y="6"/>
                  </a:lnTo>
                  <a:lnTo>
                    <a:pt x="153" y="3"/>
                  </a:lnTo>
                  <a:lnTo>
                    <a:pt x="139" y="1"/>
                  </a:lnTo>
                  <a:lnTo>
                    <a:pt x="125" y="0"/>
                  </a:lnTo>
                  <a:lnTo>
                    <a:pt x="125" y="0"/>
                  </a:lnTo>
                  <a:lnTo>
                    <a:pt x="112" y="1"/>
                  </a:lnTo>
                  <a:lnTo>
                    <a:pt x="99" y="3"/>
                  </a:lnTo>
                  <a:lnTo>
                    <a:pt x="87" y="5"/>
                  </a:lnTo>
                  <a:lnTo>
                    <a:pt x="76" y="10"/>
                  </a:lnTo>
                  <a:lnTo>
                    <a:pt x="65" y="15"/>
                  </a:lnTo>
                  <a:lnTo>
                    <a:pt x="54" y="20"/>
                  </a:lnTo>
                  <a:lnTo>
                    <a:pt x="44" y="28"/>
                  </a:lnTo>
                  <a:lnTo>
                    <a:pt x="35" y="37"/>
                  </a:lnTo>
                  <a:lnTo>
                    <a:pt x="28" y="46"/>
                  </a:lnTo>
                  <a:lnTo>
                    <a:pt x="20" y="56"/>
                  </a:lnTo>
                  <a:lnTo>
                    <a:pt x="15" y="66"/>
                  </a:lnTo>
                  <a:lnTo>
                    <a:pt x="9" y="79"/>
                  </a:lnTo>
                  <a:lnTo>
                    <a:pt x="5" y="91"/>
                  </a:lnTo>
                  <a:lnTo>
                    <a:pt x="2" y="104"/>
                  </a:lnTo>
                  <a:lnTo>
                    <a:pt x="0" y="118"/>
                  </a:lnTo>
                  <a:lnTo>
                    <a:pt x="0" y="133"/>
                  </a:lnTo>
                  <a:lnTo>
                    <a:pt x="0" y="133"/>
                  </a:lnTo>
                  <a:lnTo>
                    <a:pt x="0" y="147"/>
                  </a:lnTo>
                  <a:lnTo>
                    <a:pt x="1" y="161"/>
                  </a:lnTo>
                  <a:lnTo>
                    <a:pt x="5" y="174"/>
                  </a:lnTo>
                  <a:lnTo>
                    <a:pt x="7" y="186"/>
                  </a:lnTo>
                  <a:lnTo>
                    <a:pt x="12" y="198"/>
                  </a:lnTo>
                  <a:lnTo>
                    <a:pt x="18" y="209"/>
                  </a:lnTo>
                  <a:lnTo>
                    <a:pt x="25" y="219"/>
                  </a:lnTo>
                  <a:lnTo>
                    <a:pt x="33" y="230"/>
                  </a:lnTo>
                  <a:lnTo>
                    <a:pt x="40" y="237"/>
                  </a:lnTo>
                  <a:lnTo>
                    <a:pt x="51" y="245"/>
                  </a:lnTo>
                  <a:lnTo>
                    <a:pt x="61" y="252"/>
                  </a:lnTo>
                  <a:lnTo>
                    <a:pt x="72" y="257"/>
                  </a:lnTo>
                  <a:lnTo>
                    <a:pt x="85" y="261"/>
                  </a:lnTo>
                  <a:lnTo>
                    <a:pt x="98" y="265"/>
                  </a:lnTo>
                  <a:lnTo>
                    <a:pt x="112" y="266"/>
                  </a:lnTo>
                  <a:lnTo>
                    <a:pt x="127" y="268"/>
                  </a:lnTo>
                  <a:lnTo>
                    <a:pt x="127" y="268"/>
                  </a:lnTo>
                  <a:lnTo>
                    <a:pt x="138" y="268"/>
                  </a:lnTo>
                  <a:lnTo>
                    <a:pt x="150" y="266"/>
                  </a:lnTo>
                  <a:lnTo>
                    <a:pt x="160" y="264"/>
                  </a:lnTo>
                  <a:lnTo>
                    <a:pt x="170" y="261"/>
                  </a:lnTo>
                  <a:lnTo>
                    <a:pt x="179" y="257"/>
                  </a:lnTo>
                  <a:lnTo>
                    <a:pt x="188" y="254"/>
                  </a:lnTo>
                  <a:lnTo>
                    <a:pt x="197" y="249"/>
                  </a:lnTo>
                  <a:lnTo>
                    <a:pt x="204" y="244"/>
                  </a:lnTo>
                  <a:lnTo>
                    <a:pt x="211" y="238"/>
                  </a:lnTo>
                  <a:lnTo>
                    <a:pt x="217" y="232"/>
                  </a:lnTo>
                  <a:lnTo>
                    <a:pt x="228" y="218"/>
                  </a:lnTo>
                  <a:lnTo>
                    <a:pt x="237" y="203"/>
                  </a:lnTo>
                  <a:lnTo>
                    <a:pt x="242" y="186"/>
                  </a:lnTo>
                  <a:lnTo>
                    <a:pt x="198" y="186"/>
                  </a:lnTo>
                  <a:lnTo>
                    <a:pt x="198" y="186"/>
                  </a:lnTo>
                  <a:lnTo>
                    <a:pt x="193" y="197"/>
                  </a:lnTo>
                  <a:lnTo>
                    <a:pt x="188" y="204"/>
                  </a:lnTo>
                  <a:lnTo>
                    <a:pt x="180" y="212"/>
                  </a:lnTo>
                  <a:lnTo>
                    <a:pt x="172" y="218"/>
                  </a:lnTo>
                  <a:lnTo>
                    <a:pt x="164" y="223"/>
                  </a:lnTo>
                  <a:lnTo>
                    <a:pt x="152" y="226"/>
                  </a:lnTo>
                  <a:lnTo>
                    <a:pt x="141" y="228"/>
                  </a:lnTo>
                  <a:lnTo>
                    <a:pt x="127" y="230"/>
                  </a:lnTo>
                  <a:lnTo>
                    <a:pt x="127" y="230"/>
                  </a:lnTo>
                  <a:lnTo>
                    <a:pt x="113" y="228"/>
                  </a:lnTo>
                  <a:lnTo>
                    <a:pt x="99" y="224"/>
                  </a:lnTo>
                  <a:lnTo>
                    <a:pt x="85" y="218"/>
                  </a:lnTo>
                  <a:lnTo>
                    <a:pt x="73" y="209"/>
                  </a:lnTo>
                  <a:lnTo>
                    <a:pt x="67" y="204"/>
                  </a:lnTo>
                  <a:lnTo>
                    <a:pt x="62" y="198"/>
                  </a:lnTo>
                  <a:lnTo>
                    <a:pt x="58" y="192"/>
                  </a:lnTo>
                  <a:lnTo>
                    <a:pt x="54" y="184"/>
                  </a:lnTo>
                  <a:lnTo>
                    <a:pt x="52" y="175"/>
                  </a:lnTo>
                  <a:lnTo>
                    <a:pt x="49" y="166"/>
                  </a:lnTo>
                  <a:lnTo>
                    <a:pt x="47" y="157"/>
                  </a:lnTo>
                  <a:lnTo>
                    <a:pt x="47" y="147"/>
                  </a:lnTo>
                  <a:lnTo>
                    <a:pt x="246"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userDrawn="1"/>
          </p:nvSpPr>
          <p:spPr bwMode="auto">
            <a:xfrm>
              <a:off x="3210" y="2108"/>
              <a:ext cx="117" cy="128"/>
            </a:xfrm>
            <a:custGeom>
              <a:avLst/>
              <a:gdLst>
                <a:gd name="T0" fmla="*/ 49 w 234"/>
                <a:gd name="T1" fmla="*/ 0 h 256"/>
                <a:gd name="T2" fmla="*/ 0 w 234"/>
                <a:gd name="T3" fmla="*/ 0 h 256"/>
                <a:gd name="T4" fmla="*/ 97 w 234"/>
                <a:gd name="T5" fmla="*/ 256 h 256"/>
                <a:gd name="T6" fmla="*/ 136 w 234"/>
                <a:gd name="T7" fmla="*/ 256 h 256"/>
                <a:gd name="T8" fmla="*/ 234 w 234"/>
                <a:gd name="T9" fmla="*/ 0 h 256"/>
                <a:gd name="T10" fmla="*/ 188 w 234"/>
                <a:gd name="T11" fmla="*/ 0 h 256"/>
                <a:gd name="T12" fmla="*/ 119 w 234"/>
                <a:gd name="T13" fmla="*/ 197 h 256"/>
                <a:gd name="T14" fmla="*/ 49 w 23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6">
                  <a:moveTo>
                    <a:pt x="49" y="0"/>
                  </a:moveTo>
                  <a:lnTo>
                    <a:pt x="0" y="0"/>
                  </a:lnTo>
                  <a:lnTo>
                    <a:pt x="97" y="256"/>
                  </a:lnTo>
                  <a:lnTo>
                    <a:pt x="136" y="256"/>
                  </a:lnTo>
                  <a:lnTo>
                    <a:pt x="234" y="0"/>
                  </a:lnTo>
                  <a:lnTo>
                    <a:pt x="188" y="0"/>
                  </a:lnTo>
                  <a:lnTo>
                    <a:pt x="119" y="197"/>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5"/>
            <p:cNvSpPr>
              <a:spLocks noChangeArrowheads="1"/>
            </p:cNvSpPr>
            <p:nvPr userDrawn="1"/>
          </p:nvSpPr>
          <p:spPr bwMode="auto">
            <a:xfrm>
              <a:off x="3173" y="2063"/>
              <a:ext cx="22"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6"/>
            <p:cNvSpPr>
              <a:spLocks noChangeArrowheads="1"/>
            </p:cNvSpPr>
            <p:nvPr userDrawn="1"/>
          </p:nvSpPr>
          <p:spPr bwMode="auto">
            <a:xfrm>
              <a:off x="3173" y="2108"/>
              <a:ext cx="2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7"/>
            <p:cNvSpPr>
              <a:spLocks noChangeArrowheads="1"/>
            </p:cNvSpPr>
            <p:nvPr userDrawn="1"/>
          </p:nvSpPr>
          <p:spPr bwMode="auto">
            <a:xfrm>
              <a:off x="3119" y="2063"/>
              <a:ext cx="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userDrawn="1"/>
          </p:nvSpPr>
          <p:spPr bwMode="auto">
            <a:xfrm>
              <a:off x="2996" y="2124"/>
              <a:ext cx="76" cy="37"/>
            </a:xfrm>
            <a:custGeom>
              <a:avLst/>
              <a:gdLst>
                <a:gd name="T0" fmla="*/ 79 w 153"/>
                <a:gd name="T1" fmla="*/ 0 h 73"/>
                <a:gd name="T2" fmla="*/ 79 w 153"/>
                <a:gd name="T3" fmla="*/ 0 h 73"/>
                <a:gd name="T4" fmla="*/ 87 w 153"/>
                <a:gd name="T5" fmla="*/ 1 h 73"/>
                <a:gd name="T6" fmla="*/ 96 w 153"/>
                <a:gd name="T7" fmla="*/ 2 h 73"/>
                <a:gd name="T8" fmla="*/ 103 w 153"/>
                <a:gd name="T9" fmla="*/ 4 h 73"/>
                <a:gd name="T10" fmla="*/ 110 w 153"/>
                <a:gd name="T11" fmla="*/ 6 h 73"/>
                <a:gd name="T12" fmla="*/ 116 w 153"/>
                <a:gd name="T13" fmla="*/ 10 h 73"/>
                <a:gd name="T14" fmla="*/ 122 w 153"/>
                <a:gd name="T15" fmla="*/ 14 h 73"/>
                <a:gd name="T16" fmla="*/ 133 w 153"/>
                <a:gd name="T17" fmla="*/ 23 h 73"/>
                <a:gd name="T18" fmla="*/ 141 w 153"/>
                <a:gd name="T19" fmla="*/ 34 h 73"/>
                <a:gd name="T20" fmla="*/ 148 w 153"/>
                <a:gd name="T21" fmla="*/ 47 h 73"/>
                <a:gd name="T22" fmla="*/ 152 w 153"/>
                <a:gd name="T23" fmla="*/ 59 h 73"/>
                <a:gd name="T24" fmla="*/ 153 w 153"/>
                <a:gd name="T25" fmla="*/ 73 h 73"/>
                <a:gd name="T26" fmla="*/ 0 w 153"/>
                <a:gd name="T27" fmla="*/ 73 h 73"/>
                <a:gd name="T28" fmla="*/ 0 w 153"/>
                <a:gd name="T29" fmla="*/ 73 h 73"/>
                <a:gd name="T30" fmla="*/ 2 w 153"/>
                <a:gd name="T31" fmla="*/ 63 h 73"/>
                <a:gd name="T32" fmla="*/ 3 w 153"/>
                <a:gd name="T33" fmla="*/ 56 h 73"/>
                <a:gd name="T34" fmla="*/ 6 w 153"/>
                <a:gd name="T35" fmla="*/ 47 h 73"/>
                <a:gd name="T36" fmla="*/ 9 w 153"/>
                <a:gd name="T37" fmla="*/ 40 h 73"/>
                <a:gd name="T38" fmla="*/ 13 w 153"/>
                <a:gd name="T39" fmla="*/ 33 h 73"/>
                <a:gd name="T40" fmla="*/ 17 w 153"/>
                <a:gd name="T41" fmla="*/ 28 h 73"/>
                <a:gd name="T42" fmla="*/ 22 w 153"/>
                <a:gd name="T43" fmla="*/ 23 h 73"/>
                <a:gd name="T44" fmla="*/ 27 w 153"/>
                <a:gd name="T45" fmla="*/ 18 h 73"/>
                <a:gd name="T46" fmla="*/ 39 w 153"/>
                <a:gd name="T47" fmla="*/ 10 h 73"/>
                <a:gd name="T48" fmla="*/ 51 w 153"/>
                <a:gd name="T49" fmla="*/ 5 h 73"/>
                <a:gd name="T50" fmla="*/ 64 w 153"/>
                <a:gd name="T51" fmla="*/ 1 h 73"/>
                <a:gd name="T52" fmla="*/ 79 w 153"/>
                <a:gd name="T5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73">
                  <a:moveTo>
                    <a:pt x="79" y="0"/>
                  </a:moveTo>
                  <a:lnTo>
                    <a:pt x="79" y="0"/>
                  </a:lnTo>
                  <a:lnTo>
                    <a:pt x="87" y="1"/>
                  </a:lnTo>
                  <a:lnTo>
                    <a:pt x="96" y="2"/>
                  </a:lnTo>
                  <a:lnTo>
                    <a:pt x="103" y="4"/>
                  </a:lnTo>
                  <a:lnTo>
                    <a:pt x="110" y="6"/>
                  </a:lnTo>
                  <a:lnTo>
                    <a:pt x="116" y="10"/>
                  </a:lnTo>
                  <a:lnTo>
                    <a:pt x="122" y="14"/>
                  </a:lnTo>
                  <a:lnTo>
                    <a:pt x="133" y="23"/>
                  </a:lnTo>
                  <a:lnTo>
                    <a:pt x="141" y="34"/>
                  </a:lnTo>
                  <a:lnTo>
                    <a:pt x="148" y="47"/>
                  </a:lnTo>
                  <a:lnTo>
                    <a:pt x="152" y="59"/>
                  </a:lnTo>
                  <a:lnTo>
                    <a:pt x="153" y="73"/>
                  </a:lnTo>
                  <a:lnTo>
                    <a:pt x="0" y="73"/>
                  </a:lnTo>
                  <a:lnTo>
                    <a:pt x="0" y="73"/>
                  </a:lnTo>
                  <a:lnTo>
                    <a:pt x="2" y="63"/>
                  </a:lnTo>
                  <a:lnTo>
                    <a:pt x="3" y="56"/>
                  </a:lnTo>
                  <a:lnTo>
                    <a:pt x="6" y="47"/>
                  </a:lnTo>
                  <a:lnTo>
                    <a:pt x="9" y="40"/>
                  </a:lnTo>
                  <a:lnTo>
                    <a:pt x="13" y="33"/>
                  </a:lnTo>
                  <a:lnTo>
                    <a:pt x="17" y="28"/>
                  </a:lnTo>
                  <a:lnTo>
                    <a:pt x="22" y="23"/>
                  </a:lnTo>
                  <a:lnTo>
                    <a:pt x="27" y="18"/>
                  </a:lnTo>
                  <a:lnTo>
                    <a:pt x="39" y="10"/>
                  </a:lnTo>
                  <a:lnTo>
                    <a:pt x="51" y="5"/>
                  </a:lnTo>
                  <a:lnTo>
                    <a:pt x="64" y="1"/>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userDrawn="1"/>
          </p:nvSpPr>
          <p:spPr bwMode="auto">
            <a:xfrm>
              <a:off x="2973" y="2105"/>
              <a:ext cx="123" cy="134"/>
            </a:xfrm>
            <a:custGeom>
              <a:avLst/>
              <a:gdLst>
                <a:gd name="T0" fmla="*/ 246 w 246"/>
                <a:gd name="T1" fmla="*/ 147 h 268"/>
                <a:gd name="T2" fmla="*/ 245 w 246"/>
                <a:gd name="T3" fmla="*/ 118 h 268"/>
                <a:gd name="T4" fmla="*/ 240 w 246"/>
                <a:gd name="T5" fmla="*/ 90 h 268"/>
                <a:gd name="T6" fmla="*/ 231 w 246"/>
                <a:gd name="T7" fmla="*/ 65 h 268"/>
                <a:gd name="T8" fmla="*/ 217 w 246"/>
                <a:gd name="T9" fmla="*/ 43 h 268"/>
                <a:gd name="T10" fmla="*/ 199 w 246"/>
                <a:gd name="T11" fmla="*/ 25 h 268"/>
                <a:gd name="T12" fmla="*/ 179 w 246"/>
                <a:gd name="T13" fmla="*/ 11 h 268"/>
                <a:gd name="T14" fmla="*/ 153 w 246"/>
                <a:gd name="T15" fmla="*/ 3 h 268"/>
                <a:gd name="T16" fmla="*/ 125 w 246"/>
                <a:gd name="T17" fmla="*/ 0 h 268"/>
                <a:gd name="T18" fmla="*/ 111 w 246"/>
                <a:gd name="T19" fmla="*/ 1 h 268"/>
                <a:gd name="T20" fmla="*/ 87 w 246"/>
                <a:gd name="T21" fmla="*/ 5 h 268"/>
                <a:gd name="T22" fmla="*/ 64 w 246"/>
                <a:gd name="T23" fmla="*/ 15 h 268"/>
                <a:gd name="T24" fmla="*/ 44 w 246"/>
                <a:gd name="T25" fmla="*/ 28 h 268"/>
                <a:gd name="T26" fmla="*/ 27 w 246"/>
                <a:gd name="T27" fmla="*/ 46 h 268"/>
                <a:gd name="T28" fmla="*/ 13 w 246"/>
                <a:gd name="T29" fmla="*/ 66 h 268"/>
                <a:gd name="T30" fmla="*/ 5 w 246"/>
                <a:gd name="T31" fmla="*/ 91 h 268"/>
                <a:gd name="T32" fmla="*/ 0 w 246"/>
                <a:gd name="T33" fmla="*/ 118 h 268"/>
                <a:gd name="T34" fmla="*/ 0 w 246"/>
                <a:gd name="T35" fmla="*/ 133 h 268"/>
                <a:gd name="T36" fmla="*/ 1 w 246"/>
                <a:gd name="T37" fmla="*/ 161 h 268"/>
                <a:gd name="T38" fmla="*/ 7 w 246"/>
                <a:gd name="T39" fmla="*/ 186 h 268"/>
                <a:gd name="T40" fmla="*/ 17 w 246"/>
                <a:gd name="T41" fmla="*/ 209 h 268"/>
                <a:gd name="T42" fmla="*/ 33 w 246"/>
                <a:gd name="T43" fmla="*/ 230 h 268"/>
                <a:gd name="T44" fmla="*/ 50 w 246"/>
                <a:gd name="T45" fmla="*/ 245 h 268"/>
                <a:gd name="T46" fmla="*/ 72 w 246"/>
                <a:gd name="T47" fmla="*/ 257 h 268"/>
                <a:gd name="T48" fmla="*/ 97 w 246"/>
                <a:gd name="T49" fmla="*/ 265 h 268"/>
                <a:gd name="T50" fmla="*/ 127 w 246"/>
                <a:gd name="T51" fmla="*/ 268 h 268"/>
                <a:gd name="T52" fmla="*/ 138 w 246"/>
                <a:gd name="T53" fmla="*/ 268 h 268"/>
                <a:gd name="T54" fmla="*/ 160 w 246"/>
                <a:gd name="T55" fmla="*/ 264 h 268"/>
                <a:gd name="T56" fmla="*/ 179 w 246"/>
                <a:gd name="T57" fmla="*/ 257 h 268"/>
                <a:gd name="T58" fmla="*/ 196 w 246"/>
                <a:gd name="T59" fmla="*/ 249 h 268"/>
                <a:gd name="T60" fmla="*/ 210 w 246"/>
                <a:gd name="T61" fmla="*/ 238 h 268"/>
                <a:gd name="T62" fmla="*/ 228 w 246"/>
                <a:gd name="T63" fmla="*/ 218 h 268"/>
                <a:gd name="T64" fmla="*/ 242 w 246"/>
                <a:gd name="T65" fmla="*/ 186 h 268"/>
                <a:gd name="T66" fmla="*/ 198 w 246"/>
                <a:gd name="T67" fmla="*/ 186 h 268"/>
                <a:gd name="T68" fmla="*/ 186 w 246"/>
                <a:gd name="T69" fmla="*/ 204 h 268"/>
                <a:gd name="T70" fmla="*/ 172 w 246"/>
                <a:gd name="T71" fmla="*/ 218 h 268"/>
                <a:gd name="T72" fmla="*/ 152 w 246"/>
                <a:gd name="T73" fmla="*/ 226 h 268"/>
                <a:gd name="T74" fmla="*/ 127 w 246"/>
                <a:gd name="T75" fmla="*/ 230 h 268"/>
                <a:gd name="T76" fmla="*/ 113 w 246"/>
                <a:gd name="T77" fmla="*/ 228 h 268"/>
                <a:gd name="T78" fmla="*/ 85 w 246"/>
                <a:gd name="T79" fmla="*/ 218 h 268"/>
                <a:gd name="T80" fmla="*/ 67 w 246"/>
                <a:gd name="T81" fmla="*/ 204 h 268"/>
                <a:gd name="T82" fmla="*/ 58 w 246"/>
                <a:gd name="T83" fmla="*/ 192 h 268"/>
                <a:gd name="T84" fmla="*/ 52 w 246"/>
                <a:gd name="T85" fmla="*/ 175 h 268"/>
                <a:gd name="T86" fmla="*/ 46 w 246"/>
                <a:gd name="T87" fmla="*/ 157 h 268"/>
                <a:gd name="T88" fmla="*/ 246 w 246"/>
                <a:gd name="T89"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68">
                  <a:moveTo>
                    <a:pt x="246" y="147"/>
                  </a:moveTo>
                  <a:lnTo>
                    <a:pt x="246" y="147"/>
                  </a:lnTo>
                  <a:lnTo>
                    <a:pt x="246" y="132"/>
                  </a:lnTo>
                  <a:lnTo>
                    <a:pt x="245" y="118"/>
                  </a:lnTo>
                  <a:lnTo>
                    <a:pt x="243" y="103"/>
                  </a:lnTo>
                  <a:lnTo>
                    <a:pt x="240" y="90"/>
                  </a:lnTo>
                  <a:lnTo>
                    <a:pt x="236" y="77"/>
                  </a:lnTo>
                  <a:lnTo>
                    <a:pt x="231" y="65"/>
                  </a:lnTo>
                  <a:lnTo>
                    <a:pt x="224" y="53"/>
                  </a:lnTo>
                  <a:lnTo>
                    <a:pt x="217" y="43"/>
                  </a:lnTo>
                  <a:lnTo>
                    <a:pt x="209" y="34"/>
                  </a:lnTo>
                  <a:lnTo>
                    <a:pt x="199" y="25"/>
                  </a:lnTo>
                  <a:lnTo>
                    <a:pt x="189" y="18"/>
                  </a:lnTo>
                  <a:lnTo>
                    <a:pt x="179" y="11"/>
                  </a:lnTo>
                  <a:lnTo>
                    <a:pt x="166" y="6"/>
                  </a:lnTo>
                  <a:lnTo>
                    <a:pt x="153" y="3"/>
                  </a:lnTo>
                  <a:lnTo>
                    <a:pt x="139" y="1"/>
                  </a:lnTo>
                  <a:lnTo>
                    <a:pt x="125" y="0"/>
                  </a:lnTo>
                  <a:lnTo>
                    <a:pt x="125" y="0"/>
                  </a:lnTo>
                  <a:lnTo>
                    <a:pt x="111" y="1"/>
                  </a:lnTo>
                  <a:lnTo>
                    <a:pt x="99" y="3"/>
                  </a:lnTo>
                  <a:lnTo>
                    <a:pt x="87" y="5"/>
                  </a:lnTo>
                  <a:lnTo>
                    <a:pt x="76" y="10"/>
                  </a:lnTo>
                  <a:lnTo>
                    <a:pt x="64" y="15"/>
                  </a:lnTo>
                  <a:lnTo>
                    <a:pt x="54" y="20"/>
                  </a:lnTo>
                  <a:lnTo>
                    <a:pt x="44" y="28"/>
                  </a:lnTo>
                  <a:lnTo>
                    <a:pt x="35" y="37"/>
                  </a:lnTo>
                  <a:lnTo>
                    <a:pt x="27" y="46"/>
                  </a:lnTo>
                  <a:lnTo>
                    <a:pt x="20" y="56"/>
                  </a:lnTo>
                  <a:lnTo>
                    <a:pt x="13" y="66"/>
                  </a:lnTo>
                  <a:lnTo>
                    <a:pt x="8" y="79"/>
                  </a:lnTo>
                  <a:lnTo>
                    <a:pt x="5" y="91"/>
                  </a:lnTo>
                  <a:lnTo>
                    <a:pt x="2" y="104"/>
                  </a:lnTo>
                  <a:lnTo>
                    <a:pt x="0" y="118"/>
                  </a:lnTo>
                  <a:lnTo>
                    <a:pt x="0" y="133"/>
                  </a:lnTo>
                  <a:lnTo>
                    <a:pt x="0" y="133"/>
                  </a:lnTo>
                  <a:lnTo>
                    <a:pt x="0" y="147"/>
                  </a:lnTo>
                  <a:lnTo>
                    <a:pt x="1" y="161"/>
                  </a:lnTo>
                  <a:lnTo>
                    <a:pt x="3" y="174"/>
                  </a:lnTo>
                  <a:lnTo>
                    <a:pt x="7" y="186"/>
                  </a:lnTo>
                  <a:lnTo>
                    <a:pt x="12" y="198"/>
                  </a:lnTo>
                  <a:lnTo>
                    <a:pt x="17" y="209"/>
                  </a:lnTo>
                  <a:lnTo>
                    <a:pt x="25" y="219"/>
                  </a:lnTo>
                  <a:lnTo>
                    <a:pt x="33" y="230"/>
                  </a:lnTo>
                  <a:lnTo>
                    <a:pt x="40" y="237"/>
                  </a:lnTo>
                  <a:lnTo>
                    <a:pt x="50" y="245"/>
                  </a:lnTo>
                  <a:lnTo>
                    <a:pt x="60" y="252"/>
                  </a:lnTo>
                  <a:lnTo>
                    <a:pt x="72" y="257"/>
                  </a:lnTo>
                  <a:lnTo>
                    <a:pt x="85" y="261"/>
                  </a:lnTo>
                  <a:lnTo>
                    <a:pt x="97" y="265"/>
                  </a:lnTo>
                  <a:lnTo>
                    <a:pt x="111" y="266"/>
                  </a:lnTo>
                  <a:lnTo>
                    <a:pt x="127" y="268"/>
                  </a:lnTo>
                  <a:lnTo>
                    <a:pt x="127" y="268"/>
                  </a:lnTo>
                  <a:lnTo>
                    <a:pt x="138" y="268"/>
                  </a:lnTo>
                  <a:lnTo>
                    <a:pt x="149" y="266"/>
                  </a:lnTo>
                  <a:lnTo>
                    <a:pt x="160" y="264"/>
                  </a:lnTo>
                  <a:lnTo>
                    <a:pt x="170" y="261"/>
                  </a:lnTo>
                  <a:lnTo>
                    <a:pt x="179" y="257"/>
                  </a:lnTo>
                  <a:lnTo>
                    <a:pt x="187" y="254"/>
                  </a:lnTo>
                  <a:lnTo>
                    <a:pt x="196" y="249"/>
                  </a:lnTo>
                  <a:lnTo>
                    <a:pt x="204" y="244"/>
                  </a:lnTo>
                  <a:lnTo>
                    <a:pt x="210" y="238"/>
                  </a:lnTo>
                  <a:lnTo>
                    <a:pt x="217" y="232"/>
                  </a:lnTo>
                  <a:lnTo>
                    <a:pt x="228" y="218"/>
                  </a:lnTo>
                  <a:lnTo>
                    <a:pt x="237" y="203"/>
                  </a:lnTo>
                  <a:lnTo>
                    <a:pt x="242" y="186"/>
                  </a:lnTo>
                  <a:lnTo>
                    <a:pt x="198" y="186"/>
                  </a:lnTo>
                  <a:lnTo>
                    <a:pt x="198" y="186"/>
                  </a:lnTo>
                  <a:lnTo>
                    <a:pt x="193" y="197"/>
                  </a:lnTo>
                  <a:lnTo>
                    <a:pt x="186" y="204"/>
                  </a:lnTo>
                  <a:lnTo>
                    <a:pt x="180" y="212"/>
                  </a:lnTo>
                  <a:lnTo>
                    <a:pt x="172" y="218"/>
                  </a:lnTo>
                  <a:lnTo>
                    <a:pt x="162" y="223"/>
                  </a:lnTo>
                  <a:lnTo>
                    <a:pt x="152" y="226"/>
                  </a:lnTo>
                  <a:lnTo>
                    <a:pt x="140" y="228"/>
                  </a:lnTo>
                  <a:lnTo>
                    <a:pt x="127" y="230"/>
                  </a:lnTo>
                  <a:lnTo>
                    <a:pt x="127" y="230"/>
                  </a:lnTo>
                  <a:lnTo>
                    <a:pt x="113" y="228"/>
                  </a:lnTo>
                  <a:lnTo>
                    <a:pt x="97" y="224"/>
                  </a:lnTo>
                  <a:lnTo>
                    <a:pt x="85" y="218"/>
                  </a:lnTo>
                  <a:lnTo>
                    <a:pt x="73" y="209"/>
                  </a:lnTo>
                  <a:lnTo>
                    <a:pt x="67" y="204"/>
                  </a:lnTo>
                  <a:lnTo>
                    <a:pt x="62" y="198"/>
                  </a:lnTo>
                  <a:lnTo>
                    <a:pt x="58" y="192"/>
                  </a:lnTo>
                  <a:lnTo>
                    <a:pt x="54" y="184"/>
                  </a:lnTo>
                  <a:lnTo>
                    <a:pt x="52" y="175"/>
                  </a:lnTo>
                  <a:lnTo>
                    <a:pt x="49" y="166"/>
                  </a:lnTo>
                  <a:lnTo>
                    <a:pt x="46" y="157"/>
                  </a:lnTo>
                  <a:lnTo>
                    <a:pt x="46" y="147"/>
                  </a:lnTo>
                  <a:lnTo>
                    <a:pt x="246"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userDrawn="1"/>
          </p:nvSpPr>
          <p:spPr bwMode="auto">
            <a:xfrm>
              <a:off x="2811" y="2063"/>
              <a:ext cx="143" cy="173"/>
            </a:xfrm>
            <a:custGeom>
              <a:avLst/>
              <a:gdLst>
                <a:gd name="T0" fmla="*/ 0 w 286"/>
                <a:gd name="T1" fmla="*/ 0 h 346"/>
                <a:gd name="T2" fmla="*/ 0 w 286"/>
                <a:gd name="T3" fmla="*/ 346 h 346"/>
                <a:gd name="T4" fmla="*/ 95 w 286"/>
                <a:gd name="T5" fmla="*/ 346 h 346"/>
                <a:gd name="T6" fmla="*/ 95 w 286"/>
                <a:gd name="T7" fmla="*/ 346 h 346"/>
                <a:gd name="T8" fmla="*/ 116 w 286"/>
                <a:gd name="T9" fmla="*/ 346 h 346"/>
                <a:gd name="T10" fmla="*/ 136 w 286"/>
                <a:gd name="T11" fmla="*/ 344 h 346"/>
                <a:gd name="T12" fmla="*/ 154 w 286"/>
                <a:gd name="T13" fmla="*/ 341 h 346"/>
                <a:gd name="T14" fmla="*/ 171 w 286"/>
                <a:gd name="T15" fmla="*/ 337 h 346"/>
                <a:gd name="T16" fmla="*/ 188 w 286"/>
                <a:gd name="T17" fmla="*/ 332 h 346"/>
                <a:gd name="T18" fmla="*/ 204 w 286"/>
                <a:gd name="T19" fmla="*/ 326 h 346"/>
                <a:gd name="T20" fmla="*/ 218 w 286"/>
                <a:gd name="T21" fmla="*/ 318 h 346"/>
                <a:gd name="T22" fmla="*/ 232 w 286"/>
                <a:gd name="T23" fmla="*/ 309 h 346"/>
                <a:gd name="T24" fmla="*/ 244 w 286"/>
                <a:gd name="T25" fmla="*/ 298 h 346"/>
                <a:gd name="T26" fmla="*/ 254 w 286"/>
                <a:gd name="T27" fmla="*/ 285 h 346"/>
                <a:gd name="T28" fmla="*/ 264 w 286"/>
                <a:gd name="T29" fmla="*/ 271 h 346"/>
                <a:gd name="T30" fmla="*/ 272 w 286"/>
                <a:gd name="T31" fmla="*/ 256 h 346"/>
                <a:gd name="T32" fmla="*/ 278 w 286"/>
                <a:gd name="T33" fmla="*/ 238 h 346"/>
                <a:gd name="T34" fmla="*/ 282 w 286"/>
                <a:gd name="T35" fmla="*/ 218 h 346"/>
                <a:gd name="T36" fmla="*/ 284 w 286"/>
                <a:gd name="T37" fmla="*/ 197 h 346"/>
                <a:gd name="T38" fmla="*/ 286 w 286"/>
                <a:gd name="T39" fmla="*/ 173 h 346"/>
                <a:gd name="T40" fmla="*/ 286 w 286"/>
                <a:gd name="T41" fmla="*/ 173 h 346"/>
                <a:gd name="T42" fmla="*/ 284 w 286"/>
                <a:gd name="T43" fmla="*/ 150 h 346"/>
                <a:gd name="T44" fmla="*/ 282 w 286"/>
                <a:gd name="T45" fmla="*/ 128 h 346"/>
                <a:gd name="T46" fmla="*/ 278 w 286"/>
                <a:gd name="T47" fmla="*/ 108 h 346"/>
                <a:gd name="T48" fmla="*/ 272 w 286"/>
                <a:gd name="T49" fmla="*/ 90 h 346"/>
                <a:gd name="T50" fmla="*/ 264 w 286"/>
                <a:gd name="T51" fmla="*/ 75 h 346"/>
                <a:gd name="T52" fmla="*/ 254 w 286"/>
                <a:gd name="T53" fmla="*/ 61 h 346"/>
                <a:gd name="T54" fmla="*/ 244 w 286"/>
                <a:gd name="T55" fmla="*/ 48 h 346"/>
                <a:gd name="T56" fmla="*/ 232 w 286"/>
                <a:gd name="T57" fmla="*/ 37 h 346"/>
                <a:gd name="T58" fmla="*/ 218 w 286"/>
                <a:gd name="T59" fmla="*/ 28 h 346"/>
                <a:gd name="T60" fmla="*/ 204 w 286"/>
                <a:gd name="T61" fmla="*/ 20 h 346"/>
                <a:gd name="T62" fmla="*/ 188 w 286"/>
                <a:gd name="T63" fmla="*/ 14 h 346"/>
                <a:gd name="T64" fmla="*/ 171 w 286"/>
                <a:gd name="T65" fmla="*/ 9 h 346"/>
                <a:gd name="T66" fmla="*/ 154 w 286"/>
                <a:gd name="T67" fmla="*/ 5 h 346"/>
                <a:gd name="T68" fmla="*/ 136 w 286"/>
                <a:gd name="T69" fmla="*/ 3 h 346"/>
                <a:gd name="T70" fmla="*/ 116 w 286"/>
                <a:gd name="T71" fmla="*/ 1 h 346"/>
                <a:gd name="T72" fmla="*/ 95 w 286"/>
                <a:gd name="T73" fmla="*/ 0 h 346"/>
                <a:gd name="T74" fmla="*/ 0 w 286"/>
                <a:gd name="T7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6" h="346">
                  <a:moveTo>
                    <a:pt x="0" y="0"/>
                  </a:moveTo>
                  <a:lnTo>
                    <a:pt x="0" y="346"/>
                  </a:lnTo>
                  <a:lnTo>
                    <a:pt x="95" y="346"/>
                  </a:lnTo>
                  <a:lnTo>
                    <a:pt x="95" y="346"/>
                  </a:lnTo>
                  <a:lnTo>
                    <a:pt x="116" y="346"/>
                  </a:lnTo>
                  <a:lnTo>
                    <a:pt x="136" y="344"/>
                  </a:lnTo>
                  <a:lnTo>
                    <a:pt x="154" y="341"/>
                  </a:lnTo>
                  <a:lnTo>
                    <a:pt x="171" y="337"/>
                  </a:lnTo>
                  <a:lnTo>
                    <a:pt x="188" y="332"/>
                  </a:lnTo>
                  <a:lnTo>
                    <a:pt x="204" y="326"/>
                  </a:lnTo>
                  <a:lnTo>
                    <a:pt x="218" y="318"/>
                  </a:lnTo>
                  <a:lnTo>
                    <a:pt x="232" y="309"/>
                  </a:lnTo>
                  <a:lnTo>
                    <a:pt x="244" y="298"/>
                  </a:lnTo>
                  <a:lnTo>
                    <a:pt x="254" y="285"/>
                  </a:lnTo>
                  <a:lnTo>
                    <a:pt x="264" y="271"/>
                  </a:lnTo>
                  <a:lnTo>
                    <a:pt x="272" y="256"/>
                  </a:lnTo>
                  <a:lnTo>
                    <a:pt x="278" y="238"/>
                  </a:lnTo>
                  <a:lnTo>
                    <a:pt x="282" y="218"/>
                  </a:lnTo>
                  <a:lnTo>
                    <a:pt x="284" y="197"/>
                  </a:lnTo>
                  <a:lnTo>
                    <a:pt x="286" y="173"/>
                  </a:lnTo>
                  <a:lnTo>
                    <a:pt x="286" y="173"/>
                  </a:lnTo>
                  <a:lnTo>
                    <a:pt x="284" y="150"/>
                  </a:lnTo>
                  <a:lnTo>
                    <a:pt x="282" y="128"/>
                  </a:lnTo>
                  <a:lnTo>
                    <a:pt x="278" y="108"/>
                  </a:lnTo>
                  <a:lnTo>
                    <a:pt x="272" y="90"/>
                  </a:lnTo>
                  <a:lnTo>
                    <a:pt x="264" y="75"/>
                  </a:lnTo>
                  <a:lnTo>
                    <a:pt x="254" y="61"/>
                  </a:lnTo>
                  <a:lnTo>
                    <a:pt x="244" y="48"/>
                  </a:lnTo>
                  <a:lnTo>
                    <a:pt x="232" y="37"/>
                  </a:lnTo>
                  <a:lnTo>
                    <a:pt x="218" y="28"/>
                  </a:lnTo>
                  <a:lnTo>
                    <a:pt x="204" y="20"/>
                  </a:lnTo>
                  <a:lnTo>
                    <a:pt x="188" y="14"/>
                  </a:lnTo>
                  <a:lnTo>
                    <a:pt x="171" y="9"/>
                  </a:lnTo>
                  <a:lnTo>
                    <a:pt x="154" y="5"/>
                  </a:lnTo>
                  <a:lnTo>
                    <a:pt x="136" y="3"/>
                  </a:lnTo>
                  <a:lnTo>
                    <a:pt x="116" y="1"/>
                  </a:lnTo>
                  <a:lnTo>
                    <a:pt x="9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userDrawn="1"/>
          </p:nvSpPr>
          <p:spPr bwMode="auto">
            <a:xfrm>
              <a:off x="2836" y="2083"/>
              <a:ext cx="94" cy="133"/>
            </a:xfrm>
            <a:custGeom>
              <a:avLst/>
              <a:gdLst>
                <a:gd name="T0" fmla="*/ 187 w 187"/>
                <a:gd name="T1" fmla="*/ 132 h 265"/>
                <a:gd name="T2" fmla="*/ 187 w 187"/>
                <a:gd name="T3" fmla="*/ 132 h 265"/>
                <a:gd name="T4" fmla="*/ 186 w 187"/>
                <a:gd name="T5" fmla="*/ 153 h 265"/>
                <a:gd name="T6" fmla="*/ 183 w 187"/>
                <a:gd name="T7" fmla="*/ 172 h 265"/>
                <a:gd name="T8" fmla="*/ 180 w 187"/>
                <a:gd name="T9" fmla="*/ 189 h 265"/>
                <a:gd name="T10" fmla="*/ 174 w 187"/>
                <a:gd name="T11" fmla="*/ 203 h 265"/>
                <a:gd name="T12" fmla="*/ 168 w 187"/>
                <a:gd name="T13" fmla="*/ 215 h 265"/>
                <a:gd name="T14" fmla="*/ 160 w 187"/>
                <a:gd name="T15" fmla="*/ 225 h 265"/>
                <a:gd name="T16" fmla="*/ 152 w 187"/>
                <a:gd name="T17" fmla="*/ 234 h 265"/>
                <a:gd name="T18" fmla="*/ 143 w 187"/>
                <a:gd name="T19" fmla="*/ 242 h 265"/>
                <a:gd name="T20" fmla="*/ 133 w 187"/>
                <a:gd name="T21" fmla="*/ 248 h 265"/>
                <a:gd name="T22" fmla="*/ 121 w 187"/>
                <a:gd name="T23" fmla="*/ 253 h 265"/>
                <a:gd name="T24" fmla="*/ 110 w 187"/>
                <a:gd name="T25" fmla="*/ 257 h 265"/>
                <a:gd name="T26" fmla="*/ 97 w 187"/>
                <a:gd name="T27" fmla="*/ 261 h 265"/>
                <a:gd name="T28" fmla="*/ 84 w 187"/>
                <a:gd name="T29" fmla="*/ 262 h 265"/>
                <a:gd name="T30" fmla="*/ 72 w 187"/>
                <a:gd name="T31" fmla="*/ 263 h 265"/>
                <a:gd name="T32" fmla="*/ 45 w 187"/>
                <a:gd name="T33" fmla="*/ 265 h 265"/>
                <a:gd name="T34" fmla="*/ 0 w 187"/>
                <a:gd name="T35" fmla="*/ 265 h 265"/>
                <a:gd name="T36" fmla="*/ 0 w 187"/>
                <a:gd name="T37" fmla="*/ 0 h 265"/>
                <a:gd name="T38" fmla="*/ 45 w 187"/>
                <a:gd name="T39" fmla="*/ 0 h 265"/>
                <a:gd name="T40" fmla="*/ 45 w 187"/>
                <a:gd name="T41" fmla="*/ 0 h 265"/>
                <a:gd name="T42" fmla="*/ 72 w 187"/>
                <a:gd name="T43" fmla="*/ 1 h 265"/>
                <a:gd name="T44" fmla="*/ 84 w 187"/>
                <a:gd name="T45" fmla="*/ 2 h 265"/>
                <a:gd name="T46" fmla="*/ 97 w 187"/>
                <a:gd name="T47" fmla="*/ 5 h 265"/>
                <a:gd name="T48" fmla="*/ 110 w 187"/>
                <a:gd name="T49" fmla="*/ 7 h 265"/>
                <a:gd name="T50" fmla="*/ 121 w 187"/>
                <a:gd name="T51" fmla="*/ 11 h 265"/>
                <a:gd name="T52" fmla="*/ 133 w 187"/>
                <a:gd name="T53" fmla="*/ 16 h 265"/>
                <a:gd name="T54" fmla="*/ 143 w 187"/>
                <a:gd name="T55" fmla="*/ 22 h 265"/>
                <a:gd name="T56" fmla="*/ 152 w 187"/>
                <a:gd name="T57" fmla="*/ 30 h 265"/>
                <a:gd name="T58" fmla="*/ 160 w 187"/>
                <a:gd name="T59" fmla="*/ 39 h 265"/>
                <a:gd name="T60" fmla="*/ 168 w 187"/>
                <a:gd name="T61" fmla="*/ 49 h 265"/>
                <a:gd name="T62" fmla="*/ 174 w 187"/>
                <a:gd name="T63" fmla="*/ 62 h 265"/>
                <a:gd name="T64" fmla="*/ 180 w 187"/>
                <a:gd name="T65" fmla="*/ 76 h 265"/>
                <a:gd name="T66" fmla="*/ 183 w 187"/>
                <a:gd name="T67" fmla="*/ 92 h 265"/>
                <a:gd name="T68" fmla="*/ 186 w 187"/>
                <a:gd name="T69" fmla="*/ 111 h 265"/>
                <a:gd name="T70" fmla="*/ 187 w 187"/>
                <a:gd name="T71" fmla="*/ 13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265">
                  <a:moveTo>
                    <a:pt x="187" y="132"/>
                  </a:moveTo>
                  <a:lnTo>
                    <a:pt x="187" y="132"/>
                  </a:lnTo>
                  <a:lnTo>
                    <a:pt x="186" y="153"/>
                  </a:lnTo>
                  <a:lnTo>
                    <a:pt x="183" y="172"/>
                  </a:lnTo>
                  <a:lnTo>
                    <a:pt x="180" y="189"/>
                  </a:lnTo>
                  <a:lnTo>
                    <a:pt x="174" y="203"/>
                  </a:lnTo>
                  <a:lnTo>
                    <a:pt x="168" y="215"/>
                  </a:lnTo>
                  <a:lnTo>
                    <a:pt x="160" y="225"/>
                  </a:lnTo>
                  <a:lnTo>
                    <a:pt x="152" y="234"/>
                  </a:lnTo>
                  <a:lnTo>
                    <a:pt x="143" y="242"/>
                  </a:lnTo>
                  <a:lnTo>
                    <a:pt x="133" y="248"/>
                  </a:lnTo>
                  <a:lnTo>
                    <a:pt x="121" y="253"/>
                  </a:lnTo>
                  <a:lnTo>
                    <a:pt x="110" y="257"/>
                  </a:lnTo>
                  <a:lnTo>
                    <a:pt x="97" y="261"/>
                  </a:lnTo>
                  <a:lnTo>
                    <a:pt x="84" y="262"/>
                  </a:lnTo>
                  <a:lnTo>
                    <a:pt x="72" y="263"/>
                  </a:lnTo>
                  <a:lnTo>
                    <a:pt x="45" y="265"/>
                  </a:lnTo>
                  <a:lnTo>
                    <a:pt x="0" y="265"/>
                  </a:lnTo>
                  <a:lnTo>
                    <a:pt x="0" y="0"/>
                  </a:lnTo>
                  <a:lnTo>
                    <a:pt x="45" y="0"/>
                  </a:lnTo>
                  <a:lnTo>
                    <a:pt x="45" y="0"/>
                  </a:lnTo>
                  <a:lnTo>
                    <a:pt x="72" y="1"/>
                  </a:lnTo>
                  <a:lnTo>
                    <a:pt x="84" y="2"/>
                  </a:lnTo>
                  <a:lnTo>
                    <a:pt x="97" y="5"/>
                  </a:lnTo>
                  <a:lnTo>
                    <a:pt x="110" y="7"/>
                  </a:lnTo>
                  <a:lnTo>
                    <a:pt x="121" y="11"/>
                  </a:lnTo>
                  <a:lnTo>
                    <a:pt x="133" y="16"/>
                  </a:lnTo>
                  <a:lnTo>
                    <a:pt x="143" y="22"/>
                  </a:lnTo>
                  <a:lnTo>
                    <a:pt x="152" y="30"/>
                  </a:lnTo>
                  <a:lnTo>
                    <a:pt x="160" y="39"/>
                  </a:lnTo>
                  <a:lnTo>
                    <a:pt x="168" y="49"/>
                  </a:lnTo>
                  <a:lnTo>
                    <a:pt x="174" y="62"/>
                  </a:lnTo>
                  <a:lnTo>
                    <a:pt x="180" y="76"/>
                  </a:lnTo>
                  <a:lnTo>
                    <a:pt x="183" y="92"/>
                  </a:lnTo>
                  <a:lnTo>
                    <a:pt x="186" y="111"/>
                  </a:lnTo>
                  <a:lnTo>
                    <a:pt x="187"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695" y="2209"/>
              <a:ext cx="28"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638" y="2107"/>
              <a:ext cx="64" cy="129"/>
            </a:xfrm>
            <a:custGeom>
              <a:avLst/>
              <a:gdLst>
                <a:gd name="T0" fmla="*/ 129 w 129"/>
                <a:gd name="T1" fmla="*/ 1 h 258"/>
                <a:gd name="T2" fmla="*/ 129 w 129"/>
                <a:gd name="T3" fmla="*/ 1 h 258"/>
                <a:gd name="T4" fmla="*/ 116 w 129"/>
                <a:gd name="T5" fmla="*/ 0 h 258"/>
                <a:gd name="T6" fmla="*/ 116 w 129"/>
                <a:gd name="T7" fmla="*/ 0 h 258"/>
                <a:gd name="T8" fmla="*/ 103 w 129"/>
                <a:gd name="T9" fmla="*/ 1 h 258"/>
                <a:gd name="T10" fmla="*/ 92 w 129"/>
                <a:gd name="T11" fmla="*/ 3 h 258"/>
                <a:gd name="T12" fmla="*/ 82 w 129"/>
                <a:gd name="T13" fmla="*/ 7 h 258"/>
                <a:gd name="T14" fmla="*/ 71 w 129"/>
                <a:gd name="T15" fmla="*/ 12 h 258"/>
                <a:gd name="T16" fmla="*/ 62 w 129"/>
                <a:gd name="T17" fmla="*/ 20 h 258"/>
                <a:gd name="T18" fmla="*/ 55 w 129"/>
                <a:gd name="T19" fmla="*/ 27 h 258"/>
                <a:gd name="T20" fmla="*/ 49 w 129"/>
                <a:gd name="T21" fmla="*/ 36 h 258"/>
                <a:gd name="T22" fmla="*/ 42 w 129"/>
                <a:gd name="T23" fmla="*/ 46 h 258"/>
                <a:gd name="T24" fmla="*/ 42 w 129"/>
                <a:gd name="T25" fmla="*/ 2 h 258"/>
                <a:gd name="T26" fmla="*/ 0 w 129"/>
                <a:gd name="T27" fmla="*/ 2 h 258"/>
                <a:gd name="T28" fmla="*/ 0 w 129"/>
                <a:gd name="T29" fmla="*/ 258 h 258"/>
                <a:gd name="T30" fmla="*/ 43 w 129"/>
                <a:gd name="T31" fmla="*/ 258 h 258"/>
                <a:gd name="T32" fmla="*/ 43 w 129"/>
                <a:gd name="T33" fmla="*/ 124 h 258"/>
                <a:gd name="T34" fmla="*/ 43 w 129"/>
                <a:gd name="T35" fmla="*/ 124 h 258"/>
                <a:gd name="T36" fmla="*/ 45 w 129"/>
                <a:gd name="T37" fmla="*/ 104 h 258"/>
                <a:gd name="T38" fmla="*/ 47 w 129"/>
                <a:gd name="T39" fmla="*/ 87 h 258"/>
                <a:gd name="T40" fmla="*/ 52 w 129"/>
                <a:gd name="T41" fmla="*/ 73 h 258"/>
                <a:gd name="T42" fmla="*/ 55 w 129"/>
                <a:gd name="T43" fmla="*/ 68 h 258"/>
                <a:gd name="T44" fmla="*/ 59 w 129"/>
                <a:gd name="T45" fmla="*/ 63 h 258"/>
                <a:gd name="T46" fmla="*/ 62 w 129"/>
                <a:gd name="T47" fmla="*/ 58 h 258"/>
                <a:gd name="T48" fmla="*/ 68 w 129"/>
                <a:gd name="T49" fmla="*/ 55 h 258"/>
                <a:gd name="T50" fmla="*/ 73 w 129"/>
                <a:gd name="T51" fmla="*/ 52 h 258"/>
                <a:gd name="T52" fmla="*/ 78 w 129"/>
                <a:gd name="T53" fmla="*/ 49 h 258"/>
                <a:gd name="T54" fmla="*/ 90 w 129"/>
                <a:gd name="T55" fmla="*/ 46 h 258"/>
                <a:gd name="T56" fmla="*/ 104 w 129"/>
                <a:gd name="T57" fmla="*/ 45 h 258"/>
                <a:gd name="T58" fmla="*/ 104 w 129"/>
                <a:gd name="T59" fmla="*/ 45 h 258"/>
                <a:gd name="T60" fmla="*/ 116 w 129"/>
                <a:gd name="T61" fmla="*/ 45 h 258"/>
                <a:gd name="T62" fmla="*/ 129 w 129"/>
                <a:gd name="T63" fmla="*/ 46 h 258"/>
                <a:gd name="T64" fmla="*/ 129 w 129"/>
                <a:gd name="T65" fmla="*/ 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258">
                  <a:moveTo>
                    <a:pt x="129" y="1"/>
                  </a:moveTo>
                  <a:lnTo>
                    <a:pt x="129" y="1"/>
                  </a:lnTo>
                  <a:lnTo>
                    <a:pt x="116" y="0"/>
                  </a:lnTo>
                  <a:lnTo>
                    <a:pt x="116" y="0"/>
                  </a:lnTo>
                  <a:lnTo>
                    <a:pt x="103" y="1"/>
                  </a:lnTo>
                  <a:lnTo>
                    <a:pt x="92" y="3"/>
                  </a:lnTo>
                  <a:lnTo>
                    <a:pt x="82" y="7"/>
                  </a:lnTo>
                  <a:lnTo>
                    <a:pt x="71" y="12"/>
                  </a:lnTo>
                  <a:lnTo>
                    <a:pt x="62" y="20"/>
                  </a:lnTo>
                  <a:lnTo>
                    <a:pt x="55" y="27"/>
                  </a:lnTo>
                  <a:lnTo>
                    <a:pt x="49" y="36"/>
                  </a:lnTo>
                  <a:lnTo>
                    <a:pt x="42" y="46"/>
                  </a:lnTo>
                  <a:lnTo>
                    <a:pt x="42" y="2"/>
                  </a:lnTo>
                  <a:lnTo>
                    <a:pt x="0" y="2"/>
                  </a:lnTo>
                  <a:lnTo>
                    <a:pt x="0" y="258"/>
                  </a:lnTo>
                  <a:lnTo>
                    <a:pt x="43" y="258"/>
                  </a:lnTo>
                  <a:lnTo>
                    <a:pt x="43" y="124"/>
                  </a:lnTo>
                  <a:lnTo>
                    <a:pt x="43" y="124"/>
                  </a:lnTo>
                  <a:lnTo>
                    <a:pt x="45" y="104"/>
                  </a:lnTo>
                  <a:lnTo>
                    <a:pt x="47" y="87"/>
                  </a:lnTo>
                  <a:lnTo>
                    <a:pt x="52" y="73"/>
                  </a:lnTo>
                  <a:lnTo>
                    <a:pt x="55" y="68"/>
                  </a:lnTo>
                  <a:lnTo>
                    <a:pt x="59" y="63"/>
                  </a:lnTo>
                  <a:lnTo>
                    <a:pt x="62" y="58"/>
                  </a:lnTo>
                  <a:lnTo>
                    <a:pt x="68" y="55"/>
                  </a:lnTo>
                  <a:lnTo>
                    <a:pt x="73" y="52"/>
                  </a:lnTo>
                  <a:lnTo>
                    <a:pt x="78" y="49"/>
                  </a:lnTo>
                  <a:lnTo>
                    <a:pt x="90" y="46"/>
                  </a:lnTo>
                  <a:lnTo>
                    <a:pt x="104" y="45"/>
                  </a:lnTo>
                  <a:lnTo>
                    <a:pt x="104" y="45"/>
                  </a:lnTo>
                  <a:lnTo>
                    <a:pt x="116" y="45"/>
                  </a:lnTo>
                  <a:lnTo>
                    <a:pt x="129" y="46"/>
                  </a:lnTo>
                  <a:lnTo>
                    <a:pt x="129"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userDrawn="1"/>
          </p:nvSpPr>
          <p:spPr bwMode="auto">
            <a:xfrm>
              <a:off x="2516" y="2124"/>
              <a:ext cx="76" cy="37"/>
            </a:xfrm>
            <a:custGeom>
              <a:avLst/>
              <a:gdLst>
                <a:gd name="T0" fmla="*/ 78 w 153"/>
                <a:gd name="T1" fmla="*/ 0 h 73"/>
                <a:gd name="T2" fmla="*/ 78 w 153"/>
                <a:gd name="T3" fmla="*/ 0 h 73"/>
                <a:gd name="T4" fmla="*/ 87 w 153"/>
                <a:gd name="T5" fmla="*/ 1 h 73"/>
                <a:gd name="T6" fmla="*/ 94 w 153"/>
                <a:gd name="T7" fmla="*/ 2 h 73"/>
                <a:gd name="T8" fmla="*/ 102 w 153"/>
                <a:gd name="T9" fmla="*/ 4 h 73"/>
                <a:gd name="T10" fmla="*/ 109 w 153"/>
                <a:gd name="T11" fmla="*/ 6 h 73"/>
                <a:gd name="T12" fmla="*/ 116 w 153"/>
                <a:gd name="T13" fmla="*/ 10 h 73"/>
                <a:gd name="T14" fmla="*/ 122 w 153"/>
                <a:gd name="T15" fmla="*/ 14 h 73"/>
                <a:gd name="T16" fmla="*/ 132 w 153"/>
                <a:gd name="T17" fmla="*/ 23 h 73"/>
                <a:gd name="T18" fmla="*/ 141 w 153"/>
                <a:gd name="T19" fmla="*/ 34 h 73"/>
                <a:gd name="T20" fmla="*/ 147 w 153"/>
                <a:gd name="T21" fmla="*/ 47 h 73"/>
                <a:gd name="T22" fmla="*/ 151 w 153"/>
                <a:gd name="T23" fmla="*/ 59 h 73"/>
                <a:gd name="T24" fmla="*/ 153 w 153"/>
                <a:gd name="T25" fmla="*/ 73 h 73"/>
                <a:gd name="T26" fmla="*/ 0 w 153"/>
                <a:gd name="T27" fmla="*/ 73 h 73"/>
                <a:gd name="T28" fmla="*/ 0 w 153"/>
                <a:gd name="T29" fmla="*/ 73 h 73"/>
                <a:gd name="T30" fmla="*/ 1 w 153"/>
                <a:gd name="T31" fmla="*/ 63 h 73"/>
                <a:gd name="T32" fmla="*/ 3 w 153"/>
                <a:gd name="T33" fmla="*/ 56 h 73"/>
                <a:gd name="T34" fmla="*/ 5 w 153"/>
                <a:gd name="T35" fmla="*/ 47 h 73"/>
                <a:gd name="T36" fmla="*/ 8 w 153"/>
                <a:gd name="T37" fmla="*/ 40 h 73"/>
                <a:gd name="T38" fmla="*/ 12 w 153"/>
                <a:gd name="T39" fmla="*/ 33 h 73"/>
                <a:gd name="T40" fmla="*/ 17 w 153"/>
                <a:gd name="T41" fmla="*/ 28 h 73"/>
                <a:gd name="T42" fmla="*/ 20 w 153"/>
                <a:gd name="T43" fmla="*/ 23 h 73"/>
                <a:gd name="T44" fmla="*/ 26 w 153"/>
                <a:gd name="T45" fmla="*/ 18 h 73"/>
                <a:gd name="T46" fmla="*/ 37 w 153"/>
                <a:gd name="T47" fmla="*/ 10 h 73"/>
                <a:gd name="T48" fmla="*/ 50 w 153"/>
                <a:gd name="T49" fmla="*/ 5 h 73"/>
                <a:gd name="T50" fmla="*/ 64 w 153"/>
                <a:gd name="T51" fmla="*/ 1 h 73"/>
                <a:gd name="T52" fmla="*/ 78 w 153"/>
                <a:gd name="T5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73">
                  <a:moveTo>
                    <a:pt x="78" y="0"/>
                  </a:moveTo>
                  <a:lnTo>
                    <a:pt x="78" y="0"/>
                  </a:lnTo>
                  <a:lnTo>
                    <a:pt x="87" y="1"/>
                  </a:lnTo>
                  <a:lnTo>
                    <a:pt x="94" y="2"/>
                  </a:lnTo>
                  <a:lnTo>
                    <a:pt x="102" y="4"/>
                  </a:lnTo>
                  <a:lnTo>
                    <a:pt x="109" y="6"/>
                  </a:lnTo>
                  <a:lnTo>
                    <a:pt x="116" y="10"/>
                  </a:lnTo>
                  <a:lnTo>
                    <a:pt x="122" y="14"/>
                  </a:lnTo>
                  <a:lnTo>
                    <a:pt x="132" y="23"/>
                  </a:lnTo>
                  <a:lnTo>
                    <a:pt x="141" y="34"/>
                  </a:lnTo>
                  <a:lnTo>
                    <a:pt x="147" y="47"/>
                  </a:lnTo>
                  <a:lnTo>
                    <a:pt x="151" y="59"/>
                  </a:lnTo>
                  <a:lnTo>
                    <a:pt x="153" y="73"/>
                  </a:lnTo>
                  <a:lnTo>
                    <a:pt x="0" y="73"/>
                  </a:lnTo>
                  <a:lnTo>
                    <a:pt x="0" y="73"/>
                  </a:lnTo>
                  <a:lnTo>
                    <a:pt x="1" y="63"/>
                  </a:lnTo>
                  <a:lnTo>
                    <a:pt x="3" y="56"/>
                  </a:lnTo>
                  <a:lnTo>
                    <a:pt x="5" y="47"/>
                  </a:lnTo>
                  <a:lnTo>
                    <a:pt x="8" y="40"/>
                  </a:lnTo>
                  <a:lnTo>
                    <a:pt x="12" y="33"/>
                  </a:lnTo>
                  <a:lnTo>
                    <a:pt x="17" y="28"/>
                  </a:lnTo>
                  <a:lnTo>
                    <a:pt x="20" y="23"/>
                  </a:lnTo>
                  <a:lnTo>
                    <a:pt x="26" y="18"/>
                  </a:lnTo>
                  <a:lnTo>
                    <a:pt x="37" y="10"/>
                  </a:lnTo>
                  <a:lnTo>
                    <a:pt x="50" y="5"/>
                  </a:lnTo>
                  <a:lnTo>
                    <a:pt x="64" y="1"/>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userDrawn="1"/>
          </p:nvSpPr>
          <p:spPr bwMode="auto">
            <a:xfrm>
              <a:off x="2491" y="2105"/>
              <a:ext cx="124" cy="134"/>
            </a:xfrm>
            <a:custGeom>
              <a:avLst/>
              <a:gdLst>
                <a:gd name="T0" fmla="*/ 246 w 248"/>
                <a:gd name="T1" fmla="*/ 147 h 268"/>
                <a:gd name="T2" fmla="*/ 246 w 248"/>
                <a:gd name="T3" fmla="*/ 118 h 268"/>
                <a:gd name="T4" fmla="*/ 241 w 248"/>
                <a:gd name="T5" fmla="*/ 90 h 268"/>
                <a:gd name="T6" fmla="*/ 232 w 248"/>
                <a:gd name="T7" fmla="*/ 65 h 268"/>
                <a:gd name="T8" fmla="*/ 218 w 248"/>
                <a:gd name="T9" fmla="*/ 43 h 268"/>
                <a:gd name="T10" fmla="*/ 201 w 248"/>
                <a:gd name="T11" fmla="*/ 25 h 268"/>
                <a:gd name="T12" fmla="*/ 179 w 248"/>
                <a:gd name="T13" fmla="*/ 11 h 268"/>
                <a:gd name="T14" fmla="*/ 154 w 248"/>
                <a:gd name="T15" fmla="*/ 3 h 268"/>
                <a:gd name="T16" fmla="*/ 126 w 248"/>
                <a:gd name="T17" fmla="*/ 0 h 268"/>
                <a:gd name="T18" fmla="*/ 113 w 248"/>
                <a:gd name="T19" fmla="*/ 1 h 268"/>
                <a:gd name="T20" fmla="*/ 88 w 248"/>
                <a:gd name="T21" fmla="*/ 5 h 268"/>
                <a:gd name="T22" fmla="*/ 66 w 248"/>
                <a:gd name="T23" fmla="*/ 15 h 268"/>
                <a:gd name="T24" fmla="*/ 46 w 248"/>
                <a:gd name="T25" fmla="*/ 28 h 268"/>
                <a:gd name="T26" fmla="*/ 29 w 248"/>
                <a:gd name="T27" fmla="*/ 46 h 268"/>
                <a:gd name="T28" fmla="*/ 15 w 248"/>
                <a:gd name="T29" fmla="*/ 66 h 268"/>
                <a:gd name="T30" fmla="*/ 6 w 248"/>
                <a:gd name="T31" fmla="*/ 91 h 268"/>
                <a:gd name="T32" fmla="*/ 1 w 248"/>
                <a:gd name="T33" fmla="*/ 118 h 268"/>
                <a:gd name="T34" fmla="*/ 0 w 248"/>
                <a:gd name="T35" fmla="*/ 133 h 268"/>
                <a:gd name="T36" fmla="*/ 2 w 248"/>
                <a:gd name="T37" fmla="*/ 161 h 268"/>
                <a:gd name="T38" fmla="*/ 9 w 248"/>
                <a:gd name="T39" fmla="*/ 186 h 268"/>
                <a:gd name="T40" fmla="*/ 19 w 248"/>
                <a:gd name="T41" fmla="*/ 209 h 268"/>
                <a:gd name="T42" fmla="*/ 33 w 248"/>
                <a:gd name="T43" fmla="*/ 230 h 268"/>
                <a:gd name="T44" fmla="*/ 51 w 248"/>
                <a:gd name="T45" fmla="*/ 245 h 268"/>
                <a:gd name="T46" fmla="*/ 74 w 248"/>
                <a:gd name="T47" fmla="*/ 257 h 268"/>
                <a:gd name="T48" fmla="*/ 99 w 248"/>
                <a:gd name="T49" fmla="*/ 265 h 268"/>
                <a:gd name="T50" fmla="*/ 127 w 248"/>
                <a:gd name="T51" fmla="*/ 268 h 268"/>
                <a:gd name="T52" fmla="*/ 138 w 248"/>
                <a:gd name="T53" fmla="*/ 268 h 268"/>
                <a:gd name="T54" fmla="*/ 160 w 248"/>
                <a:gd name="T55" fmla="*/ 264 h 268"/>
                <a:gd name="T56" fmla="*/ 180 w 248"/>
                <a:gd name="T57" fmla="*/ 257 h 268"/>
                <a:gd name="T58" fmla="*/ 197 w 248"/>
                <a:gd name="T59" fmla="*/ 249 h 268"/>
                <a:gd name="T60" fmla="*/ 212 w 248"/>
                <a:gd name="T61" fmla="*/ 238 h 268"/>
                <a:gd name="T62" fmla="*/ 230 w 248"/>
                <a:gd name="T63" fmla="*/ 218 h 268"/>
                <a:gd name="T64" fmla="*/ 244 w 248"/>
                <a:gd name="T65" fmla="*/ 186 h 268"/>
                <a:gd name="T66" fmla="*/ 198 w 248"/>
                <a:gd name="T67" fmla="*/ 186 h 268"/>
                <a:gd name="T68" fmla="*/ 188 w 248"/>
                <a:gd name="T69" fmla="*/ 204 h 268"/>
                <a:gd name="T70" fmla="*/ 173 w 248"/>
                <a:gd name="T71" fmla="*/ 218 h 268"/>
                <a:gd name="T72" fmla="*/ 154 w 248"/>
                <a:gd name="T73" fmla="*/ 226 h 268"/>
                <a:gd name="T74" fmla="*/ 127 w 248"/>
                <a:gd name="T75" fmla="*/ 230 h 268"/>
                <a:gd name="T76" fmla="*/ 113 w 248"/>
                <a:gd name="T77" fmla="*/ 228 h 268"/>
                <a:gd name="T78" fmla="*/ 86 w 248"/>
                <a:gd name="T79" fmla="*/ 218 h 268"/>
                <a:gd name="T80" fmla="*/ 68 w 248"/>
                <a:gd name="T81" fmla="*/ 204 h 268"/>
                <a:gd name="T82" fmla="*/ 58 w 248"/>
                <a:gd name="T83" fmla="*/ 192 h 268"/>
                <a:gd name="T84" fmla="*/ 52 w 248"/>
                <a:gd name="T85" fmla="*/ 175 h 268"/>
                <a:gd name="T86" fmla="*/ 48 w 248"/>
                <a:gd name="T87" fmla="*/ 157 h 268"/>
                <a:gd name="T88" fmla="*/ 246 w 248"/>
                <a:gd name="T89"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8" h="268">
                  <a:moveTo>
                    <a:pt x="246" y="147"/>
                  </a:moveTo>
                  <a:lnTo>
                    <a:pt x="246" y="147"/>
                  </a:lnTo>
                  <a:lnTo>
                    <a:pt x="248" y="132"/>
                  </a:lnTo>
                  <a:lnTo>
                    <a:pt x="246" y="118"/>
                  </a:lnTo>
                  <a:lnTo>
                    <a:pt x="245" y="103"/>
                  </a:lnTo>
                  <a:lnTo>
                    <a:pt x="241" y="90"/>
                  </a:lnTo>
                  <a:lnTo>
                    <a:pt x="237" y="77"/>
                  </a:lnTo>
                  <a:lnTo>
                    <a:pt x="232" y="65"/>
                  </a:lnTo>
                  <a:lnTo>
                    <a:pt x="226" y="53"/>
                  </a:lnTo>
                  <a:lnTo>
                    <a:pt x="218" y="43"/>
                  </a:lnTo>
                  <a:lnTo>
                    <a:pt x="209" y="34"/>
                  </a:lnTo>
                  <a:lnTo>
                    <a:pt x="201" y="25"/>
                  </a:lnTo>
                  <a:lnTo>
                    <a:pt x="190" y="18"/>
                  </a:lnTo>
                  <a:lnTo>
                    <a:pt x="179" y="11"/>
                  </a:lnTo>
                  <a:lnTo>
                    <a:pt x="168" y="6"/>
                  </a:lnTo>
                  <a:lnTo>
                    <a:pt x="154" y="3"/>
                  </a:lnTo>
                  <a:lnTo>
                    <a:pt x="141" y="1"/>
                  </a:lnTo>
                  <a:lnTo>
                    <a:pt x="126" y="0"/>
                  </a:lnTo>
                  <a:lnTo>
                    <a:pt x="126" y="0"/>
                  </a:lnTo>
                  <a:lnTo>
                    <a:pt x="113" y="1"/>
                  </a:lnTo>
                  <a:lnTo>
                    <a:pt x="100" y="3"/>
                  </a:lnTo>
                  <a:lnTo>
                    <a:pt x="88" y="5"/>
                  </a:lnTo>
                  <a:lnTo>
                    <a:pt x="76" y="10"/>
                  </a:lnTo>
                  <a:lnTo>
                    <a:pt x="66" y="15"/>
                  </a:lnTo>
                  <a:lnTo>
                    <a:pt x="55" y="20"/>
                  </a:lnTo>
                  <a:lnTo>
                    <a:pt x="46" y="28"/>
                  </a:lnTo>
                  <a:lnTo>
                    <a:pt x="37" y="37"/>
                  </a:lnTo>
                  <a:lnTo>
                    <a:pt x="29" y="46"/>
                  </a:lnTo>
                  <a:lnTo>
                    <a:pt x="21" y="56"/>
                  </a:lnTo>
                  <a:lnTo>
                    <a:pt x="15" y="66"/>
                  </a:lnTo>
                  <a:lnTo>
                    <a:pt x="10" y="79"/>
                  </a:lnTo>
                  <a:lnTo>
                    <a:pt x="6" y="91"/>
                  </a:lnTo>
                  <a:lnTo>
                    <a:pt x="2" y="104"/>
                  </a:lnTo>
                  <a:lnTo>
                    <a:pt x="1" y="118"/>
                  </a:lnTo>
                  <a:lnTo>
                    <a:pt x="0" y="133"/>
                  </a:lnTo>
                  <a:lnTo>
                    <a:pt x="0" y="133"/>
                  </a:lnTo>
                  <a:lnTo>
                    <a:pt x="1" y="147"/>
                  </a:lnTo>
                  <a:lnTo>
                    <a:pt x="2" y="161"/>
                  </a:lnTo>
                  <a:lnTo>
                    <a:pt x="5" y="174"/>
                  </a:lnTo>
                  <a:lnTo>
                    <a:pt x="9" y="186"/>
                  </a:lnTo>
                  <a:lnTo>
                    <a:pt x="14" y="198"/>
                  </a:lnTo>
                  <a:lnTo>
                    <a:pt x="19" y="209"/>
                  </a:lnTo>
                  <a:lnTo>
                    <a:pt x="25" y="219"/>
                  </a:lnTo>
                  <a:lnTo>
                    <a:pt x="33" y="230"/>
                  </a:lnTo>
                  <a:lnTo>
                    <a:pt x="42" y="237"/>
                  </a:lnTo>
                  <a:lnTo>
                    <a:pt x="51" y="245"/>
                  </a:lnTo>
                  <a:lnTo>
                    <a:pt x="62" y="252"/>
                  </a:lnTo>
                  <a:lnTo>
                    <a:pt x="74" y="257"/>
                  </a:lnTo>
                  <a:lnTo>
                    <a:pt x="85" y="261"/>
                  </a:lnTo>
                  <a:lnTo>
                    <a:pt x="99" y="265"/>
                  </a:lnTo>
                  <a:lnTo>
                    <a:pt x="113" y="266"/>
                  </a:lnTo>
                  <a:lnTo>
                    <a:pt x="127" y="268"/>
                  </a:lnTo>
                  <a:lnTo>
                    <a:pt x="127" y="268"/>
                  </a:lnTo>
                  <a:lnTo>
                    <a:pt x="138" y="268"/>
                  </a:lnTo>
                  <a:lnTo>
                    <a:pt x="150" y="266"/>
                  </a:lnTo>
                  <a:lnTo>
                    <a:pt x="160" y="264"/>
                  </a:lnTo>
                  <a:lnTo>
                    <a:pt x="170" y="261"/>
                  </a:lnTo>
                  <a:lnTo>
                    <a:pt x="180" y="257"/>
                  </a:lnTo>
                  <a:lnTo>
                    <a:pt x="189" y="254"/>
                  </a:lnTo>
                  <a:lnTo>
                    <a:pt x="197" y="249"/>
                  </a:lnTo>
                  <a:lnTo>
                    <a:pt x="204" y="244"/>
                  </a:lnTo>
                  <a:lnTo>
                    <a:pt x="212" y="238"/>
                  </a:lnTo>
                  <a:lnTo>
                    <a:pt x="218" y="232"/>
                  </a:lnTo>
                  <a:lnTo>
                    <a:pt x="230" y="218"/>
                  </a:lnTo>
                  <a:lnTo>
                    <a:pt x="237" y="203"/>
                  </a:lnTo>
                  <a:lnTo>
                    <a:pt x="244" y="186"/>
                  </a:lnTo>
                  <a:lnTo>
                    <a:pt x="198" y="186"/>
                  </a:lnTo>
                  <a:lnTo>
                    <a:pt x="198" y="186"/>
                  </a:lnTo>
                  <a:lnTo>
                    <a:pt x="193" y="197"/>
                  </a:lnTo>
                  <a:lnTo>
                    <a:pt x="188" y="204"/>
                  </a:lnTo>
                  <a:lnTo>
                    <a:pt x="182" y="212"/>
                  </a:lnTo>
                  <a:lnTo>
                    <a:pt x="173" y="218"/>
                  </a:lnTo>
                  <a:lnTo>
                    <a:pt x="164" y="223"/>
                  </a:lnTo>
                  <a:lnTo>
                    <a:pt x="154" y="226"/>
                  </a:lnTo>
                  <a:lnTo>
                    <a:pt x="141" y="228"/>
                  </a:lnTo>
                  <a:lnTo>
                    <a:pt x="127" y="230"/>
                  </a:lnTo>
                  <a:lnTo>
                    <a:pt x="127" y="230"/>
                  </a:lnTo>
                  <a:lnTo>
                    <a:pt x="113" y="228"/>
                  </a:lnTo>
                  <a:lnTo>
                    <a:pt x="99" y="224"/>
                  </a:lnTo>
                  <a:lnTo>
                    <a:pt x="86" y="218"/>
                  </a:lnTo>
                  <a:lnTo>
                    <a:pt x="74" y="209"/>
                  </a:lnTo>
                  <a:lnTo>
                    <a:pt x="68" y="204"/>
                  </a:lnTo>
                  <a:lnTo>
                    <a:pt x="63" y="198"/>
                  </a:lnTo>
                  <a:lnTo>
                    <a:pt x="58" y="192"/>
                  </a:lnTo>
                  <a:lnTo>
                    <a:pt x="56" y="184"/>
                  </a:lnTo>
                  <a:lnTo>
                    <a:pt x="52" y="175"/>
                  </a:lnTo>
                  <a:lnTo>
                    <a:pt x="49" y="166"/>
                  </a:lnTo>
                  <a:lnTo>
                    <a:pt x="48" y="157"/>
                  </a:lnTo>
                  <a:lnTo>
                    <a:pt x="47" y="147"/>
                  </a:lnTo>
                  <a:lnTo>
                    <a:pt x="246"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userDrawn="1"/>
          </p:nvSpPr>
          <p:spPr bwMode="auto">
            <a:xfrm>
              <a:off x="2315" y="2108"/>
              <a:ext cx="171" cy="128"/>
            </a:xfrm>
            <a:custGeom>
              <a:avLst/>
              <a:gdLst>
                <a:gd name="T0" fmla="*/ 96 w 341"/>
                <a:gd name="T1" fmla="*/ 189 h 256"/>
                <a:gd name="T2" fmla="*/ 47 w 341"/>
                <a:gd name="T3" fmla="*/ 0 h 256"/>
                <a:gd name="T4" fmla="*/ 0 w 341"/>
                <a:gd name="T5" fmla="*/ 0 h 256"/>
                <a:gd name="T6" fmla="*/ 74 w 341"/>
                <a:gd name="T7" fmla="*/ 256 h 256"/>
                <a:gd name="T8" fmla="*/ 114 w 341"/>
                <a:gd name="T9" fmla="*/ 256 h 256"/>
                <a:gd name="T10" fmla="*/ 169 w 341"/>
                <a:gd name="T11" fmla="*/ 50 h 256"/>
                <a:gd name="T12" fmla="*/ 227 w 341"/>
                <a:gd name="T13" fmla="*/ 256 h 256"/>
                <a:gd name="T14" fmla="*/ 267 w 341"/>
                <a:gd name="T15" fmla="*/ 256 h 256"/>
                <a:gd name="T16" fmla="*/ 341 w 341"/>
                <a:gd name="T17" fmla="*/ 0 h 256"/>
                <a:gd name="T18" fmla="*/ 294 w 341"/>
                <a:gd name="T19" fmla="*/ 0 h 256"/>
                <a:gd name="T20" fmla="*/ 245 w 341"/>
                <a:gd name="T21" fmla="*/ 189 h 256"/>
                <a:gd name="T22" fmla="*/ 193 w 341"/>
                <a:gd name="T23" fmla="*/ 0 h 256"/>
                <a:gd name="T24" fmla="*/ 147 w 341"/>
                <a:gd name="T25" fmla="*/ 0 h 256"/>
                <a:gd name="T26" fmla="*/ 96 w 341"/>
                <a:gd name="T27" fmla="*/ 18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1" h="256">
                  <a:moveTo>
                    <a:pt x="96" y="189"/>
                  </a:moveTo>
                  <a:lnTo>
                    <a:pt x="47" y="0"/>
                  </a:lnTo>
                  <a:lnTo>
                    <a:pt x="0" y="0"/>
                  </a:lnTo>
                  <a:lnTo>
                    <a:pt x="74" y="256"/>
                  </a:lnTo>
                  <a:lnTo>
                    <a:pt x="114" y="256"/>
                  </a:lnTo>
                  <a:lnTo>
                    <a:pt x="169" y="50"/>
                  </a:lnTo>
                  <a:lnTo>
                    <a:pt x="227" y="256"/>
                  </a:lnTo>
                  <a:lnTo>
                    <a:pt x="267" y="256"/>
                  </a:lnTo>
                  <a:lnTo>
                    <a:pt x="341" y="0"/>
                  </a:lnTo>
                  <a:lnTo>
                    <a:pt x="294" y="0"/>
                  </a:lnTo>
                  <a:lnTo>
                    <a:pt x="245" y="189"/>
                  </a:lnTo>
                  <a:lnTo>
                    <a:pt x="193" y="0"/>
                  </a:lnTo>
                  <a:lnTo>
                    <a:pt x="147" y="0"/>
                  </a:lnTo>
                  <a:lnTo>
                    <a:pt x="96" y="1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userDrawn="1"/>
          </p:nvSpPr>
          <p:spPr bwMode="auto">
            <a:xfrm>
              <a:off x="2184" y="2105"/>
              <a:ext cx="124" cy="134"/>
            </a:xfrm>
            <a:custGeom>
              <a:avLst/>
              <a:gdLst>
                <a:gd name="T0" fmla="*/ 125 w 248"/>
                <a:gd name="T1" fmla="*/ 0 h 268"/>
                <a:gd name="T2" fmla="*/ 102 w 248"/>
                <a:gd name="T3" fmla="*/ 3 h 268"/>
                <a:gd name="T4" fmla="*/ 79 w 248"/>
                <a:gd name="T5" fmla="*/ 8 h 268"/>
                <a:gd name="T6" fmla="*/ 59 w 248"/>
                <a:gd name="T7" fmla="*/ 18 h 268"/>
                <a:gd name="T8" fmla="*/ 40 w 248"/>
                <a:gd name="T9" fmla="*/ 32 h 268"/>
                <a:gd name="T10" fmla="*/ 23 w 248"/>
                <a:gd name="T11" fmla="*/ 51 h 268"/>
                <a:gd name="T12" fmla="*/ 10 w 248"/>
                <a:gd name="T13" fmla="*/ 74 h 268"/>
                <a:gd name="T14" fmla="*/ 3 w 248"/>
                <a:gd name="T15" fmla="*/ 101 h 268"/>
                <a:gd name="T16" fmla="*/ 0 w 248"/>
                <a:gd name="T17" fmla="*/ 134 h 268"/>
                <a:gd name="T18" fmla="*/ 0 w 248"/>
                <a:gd name="T19" fmla="*/ 151 h 268"/>
                <a:gd name="T20" fmla="*/ 7 w 248"/>
                <a:gd name="T21" fmla="*/ 181 h 268"/>
                <a:gd name="T22" fmla="*/ 17 w 248"/>
                <a:gd name="T23" fmla="*/ 207 h 268"/>
                <a:gd name="T24" fmla="*/ 31 w 248"/>
                <a:gd name="T25" fmla="*/ 227 h 268"/>
                <a:gd name="T26" fmla="*/ 49 w 248"/>
                <a:gd name="T27" fmla="*/ 244 h 268"/>
                <a:gd name="T28" fmla="*/ 69 w 248"/>
                <a:gd name="T29" fmla="*/ 255 h 268"/>
                <a:gd name="T30" fmla="*/ 90 w 248"/>
                <a:gd name="T31" fmla="*/ 264 h 268"/>
                <a:gd name="T32" fmla="*/ 113 w 248"/>
                <a:gd name="T33" fmla="*/ 268 h 268"/>
                <a:gd name="T34" fmla="*/ 125 w 248"/>
                <a:gd name="T35" fmla="*/ 268 h 268"/>
                <a:gd name="T36" fmla="*/ 146 w 248"/>
                <a:gd name="T37" fmla="*/ 265 h 268"/>
                <a:gd name="T38" fmla="*/ 169 w 248"/>
                <a:gd name="T39" fmla="*/ 260 h 268"/>
                <a:gd name="T40" fmla="*/ 189 w 248"/>
                <a:gd name="T41" fmla="*/ 250 h 268"/>
                <a:gd name="T42" fmla="*/ 209 w 248"/>
                <a:gd name="T43" fmla="*/ 236 h 268"/>
                <a:gd name="T44" fmla="*/ 225 w 248"/>
                <a:gd name="T45" fmla="*/ 217 h 268"/>
                <a:gd name="T46" fmla="*/ 238 w 248"/>
                <a:gd name="T47" fmla="*/ 194 h 268"/>
                <a:gd name="T48" fmla="*/ 245 w 248"/>
                <a:gd name="T49" fmla="*/ 166 h 268"/>
                <a:gd name="T50" fmla="*/ 248 w 248"/>
                <a:gd name="T51" fmla="*/ 134 h 268"/>
                <a:gd name="T52" fmla="*/ 248 w 248"/>
                <a:gd name="T53" fmla="*/ 117 h 268"/>
                <a:gd name="T54" fmla="*/ 242 w 248"/>
                <a:gd name="T55" fmla="*/ 88 h 268"/>
                <a:gd name="T56" fmla="*/ 231 w 248"/>
                <a:gd name="T57" fmla="*/ 62 h 268"/>
                <a:gd name="T58" fmla="*/ 217 w 248"/>
                <a:gd name="T59" fmla="*/ 41 h 268"/>
                <a:gd name="T60" fmla="*/ 200 w 248"/>
                <a:gd name="T61" fmla="*/ 24 h 268"/>
                <a:gd name="T62" fmla="*/ 179 w 248"/>
                <a:gd name="T63" fmla="*/ 13 h 268"/>
                <a:gd name="T64" fmla="*/ 158 w 248"/>
                <a:gd name="T65" fmla="*/ 5 h 268"/>
                <a:gd name="T66" fmla="*/ 136 w 248"/>
                <a:gd name="T67" fmla="*/ 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 h="268">
                  <a:moveTo>
                    <a:pt x="125" y="0"/>
                  </a:moveTo>
                  <a:lnTo>
                    <a:pt x="125" y="0"/>
                  </a:lnTo>
                  <a:lnTo>
                    <a:pt x="113" y="1"/>
                  </a:lnTo>
                  <a:lnTo>
                    <a:pt x="102" y="3"/>
                  </a:lnTo>
                  <a:lnTo>
                    <a:pt x="90" y="5"/>
                  </a:lnTo>
                  <a:lnTo>
                    <a:pt x="79" y="8"/>
                  </a:lnTo>
                  <a:lnTo>
                    <a:pt x="69" y="13"/>
                  </a:lnTo>
                  <a:lnTo>
                    <a:pt x="59" y="18"/>
                  </a:lnTo>
                  <a:lnTo>
                    <a:pt x="49" y="24"/>
                  </a:lnTo>
                  <a:lnTo>
                    <a:pt x="40" y="32"/>
                  </a:lnTo>
                  <a:lnTo>
                    <a:pt x="31" y="41"/>
                  </a:lnTo>
                  <a:lnTo>
                    <a:pt x="23" y="51"/>
                  </a:lnTo>
                  <a:lnTo>
                    <a:pt x="17" y="62"/>
                  </a:lnTo>
                  <a:lnTo>
                    <a:pt x="10" y="74"/>
                  </a:lnTo>
                  <a:lnTo>
                    <a:pt x="7" y="88"/>
                  </a:lnTo>
                  <a:lnTo>
                    <a:pt x="3" y="101"/>
                  </a:lnTo>
                  <a:lnTo>
                    <a:pt x="0" y="117"/>
                  </a:lnTo>
                  <a:lnTo>
                    <a:pt x="0" y="134"/>
                  </a:lnTo>
                  <a:lnTo>
                    <a:pt x="0" y="134"/>
                  </a:lnTo>
                  <a:lnTo>
                    <a:pt x="0" y="151"/>
                  </a:lnTo>
                  <a:lnTo>
                    <a:pt x="3" y="166"/>
                  </a:lnTo>
                  <a:lnTo>
                    <a:pt x="7" y="181"/>
                  </a:lnTo>
                  <a:lnTo>
                    <a:pt x="10" y="194"/>
                  </a:lnTo>
                  <a:lnTo>
                    <a:pt x="17" y="207"/>
                  </a:lnTo>
                  <a:lnTo>
                    <a:pt x="23" y="217"/>
                  </a:lnTo>
                  <a:lnTo>
                    <a:pt x="31" y="227"/>
                  </a:lnTo>
                  <a:lnTo>
                    <a:pt x="40" y="236"/>
                  </a:lnTo>
                  <a:lnTo>
                    <a:pt x="49" y="244"/>
                  </a:lnTo>
                  <a:lnTo>
                    <a:pt x="59" y="250"/>
                  </a:lnTo>
                  <a:lnTo>
                    <a:pt x="69" y="255"/>
                  </a:lnTo>
                  <a:lnTo>
                    <a:pt x="79" y="260"/>
                  </a:lnTo>
                  <a:lnTo>
                    <a:pt x="90" y="264"/>
                  </a:lnTo>
                  <a:lnTo>
                    <a:pt x="102" y="265"/>
                  </a:lnTo>
                  <a:lnTo>
                    <a:pt x="113" y="268"/>
                  </a:lnTo>
                  <a:lnTo>
                    <a:pt x="125" y="268"/>
                  </a:lnTo>
                  <a:lnTo>
                    <a:pt x="125" y="268"/>
                  </a:lnTo>
                  <a:lnTo>
                    <a:pt x="136" y="268"/>
                  </a:lnTo>
                  <a:lnTo>
                    <a:pt x="146" y="265"/>
                  </a:lnTo>
                  <a:lnTo>
                    <a:pt x="158" y="264"/>
                  </a:lnTo>
                  <a:lnTo>
                    <a:pt x="169" y="260"/>
                  </a:lnTo>
                  <a:lnTo>
                    <a:pt x="179" y="255"/>
                  </a:lnTo>
                  <a:lnTo>
                    <a:pt x="189" y="250"/>
                  </a:lnTo>
                  <a:lnTo>
                    <a:pt x="200" y="244"/>
                  </a:lnTo>
                  <a:lnTo>
                    <a:pt x="209" y="236"/>
                  </a:lnTo>
                  <a:lnTo>
                    <a:pt x="217" y="227"/>
                  </a:lnTo>
                  <a:lnTo>
                    <a:pt x="225" y="217"/>
                  </a:lnTo>
                  <a:lnTo>
                    <a:pt x="231" y="207"/>
                  </a:lnTo>
                  <a:lnTo>
                    <a:pt x="238" y="194"/>
                  </a:lnTo>
                  <a:lnTo>
                    <a:pt x="242" y="181"/>
                  </a:lnTo>
                  <a:lnTo>
                    <a:pt x="245" y="166"/>
                  </a:lnTo>
                  <a:lnTo>
                    <a:pt x="248" y="151"/>
                  </a:lnTo>
                  <a:lnTo>
                    <a:pt x="248" y="134"/>
                  </a:lnTo>
                  <a:lnTo>
                    <a:pt x="248" y="134"/>
                  </a:lnTo>
                  <a:lnTo>
                    <a:pt x="248" y="117"/>
                  </a:lnTo>
                  <a:lnTo>
                    <a:pt x="245" y="101"/>
                  </a:lnTo>
                  <a:lnTo>
                    <a:pt x="242" y="88"/>
                  </a:lnTo>
                  <a:lnTo>
                    <a:pt x="238" y="74"/>
                  </a:lnTo>
                  <a:lnTo>
                    <a:pt x="231" y="62"/>
                  </a:lnTo>
                  <a:lnTo>
                    <a:pt x="225" y="51"/>
                  </a:lnTo>
                  <a:lnTo>
                    <a:pt x="217" y="41"/>
                  </a:lnTo>
                  <a:lnTo>
                    <a:pt x="209" y="32"/>
                  </a:lnTo>
                  <a:lnTo>
                    <a:pt x="200" y="24"/>
                  </a:lnTo>
                  <a:lnTo>
                    <a:pt x="189" y="18"/>
                  </a:lnTo>
                  <a:lnTo>
                    <a:pt x="179" y="13"/>
                  </a:lnTo>
                  <a:lnTo>
                    <a:pt x="169" y="8"/>
                  </a:lnTo>
                  <a:lnTo>
                    <a:pt x="158" y="5"/>
                  </a:lnTo>
                  <a:lnTo>
                    <a:pt x="146" y="3"/>
                  </a:lnTo>
                  <a:lnTo>
                    <a:pt x="136" y="1"/>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userDrawn="1"/>
          </p:nvSpPr>
          <p:spPr bwMode="auto">
            <a:xfrm>
              <a:off x="2208" y="2125"/>
              <a:ext cx="77" cy="95"/>
            </a:xfrm>
            <a:custGeom>
              <a:avLst/>
              <a:gdLst>
                <a:gd name="T0" fmla="*/ 0 w 155"/>
                <a:gd name="T1" fmla="*/ 96 h 192"/>
                <a:gd name="T2" fmla="*/ 0 w 155"/>
                <a:gd name="T3" fmla="*/ 96 h 192"/>
                <a:gd name="T4" fmla="*/ 0 w 155"/>
                <a:gd name="T5" fmla="*/ 84 h 192"/>
                <a:gd name="T6" fmla="*/ 2 w 155"/>
                <a:gd name="T7" fmla="*/ 71 h 192"/>
                <a:gd name="T8" fmla="*/ 3 w 155"/>
                <a:gd name="T9" fmla="*/ 61 h 192"/>
                <a:gd name="T10" fmla="*/ 7 w 155"/>
                <a:gd name="T11" fmla="*/ 51 h 192"/>
                <a:gd name="T12" fmla="*/ 9 w 155"/>
                <a:gd name="T13" fmla="*/ 43 h 192"/>
                <a:gd name="T14" fmla="*/ 14 w 155"/>
                <a:gd name="T15" fmla="*/ 34 h 192"/>
                <a:gd name="T16" fmla="*/ 18 w 155"/>
                <a:gd name="T17" fmla="*/ 28 h 192"/>
                <a:gd name="T18" fmla="*/ 23 w 155"/>
                <a:gd name="T19" fmla="*/ 22 h 192"/>
                <a:gd name="T20" fmla="*/ 29 w 155"/>
                <a:gd name="T21" fmla="*/ 17 h 192"/>
                <a:gd name="T22" fmla="*/ 35 w 155"/>
                <a:gd name="T23" fmla="*/ 11 h 192"/>
                <a:gd name="T24" fmla="*/ 41 w 155"/>
                <a:gd name="T25" fmla="*/ 9 h 192"/>
                <a:gd name="T26" fmla="*/ 49 w 155"/>
                <a:gd name="T27" fmla="*/ 5 h 192"/>
                <a:gd name="T28" fmla="*/ 62 w 155"/>
                <a:gd name="T29" fmla="*/ 1 h 192"/>
                <a:gd name="T30" fmla="*/ 78 w 155"/>
                <a:gd name="T31" fmla="*/ 0 h 192"/>
                <a:gd name="T32" fmla="*/ 78 w 155"/>
                <a:gd name="T33" fmla="*/ 0 h 192"/>
                <a:gd name="T34" fmla="*/ 92 w 155"/>
                <a:gd name="T35" fmla="*/ 1 h 192"/>
                <a:gd name="T36" fmla="*/ 106 w 155"/>
                <a:gd name="T37" fmla="*/ 5 h 192"/>
                <a:gd name="T38" fmla="*/ 113 w 155"/>
                <a:gd name="T39" fmla="*/ 9 h 192"/>
                <a:gd name="T40" fmla="*/ 120 w 155"/>
                <a:gd name="T41" fmla="*/ 13 h 192"/>
                <a:gd name="T42" fmla="*/ 126 w 155"/>
                <a:gd name="T43" fmla="*/ 17 h 192"/>
                <a:gd name="T44" fmla="*/ 131 w 155"/>
                <a:gd name="T45" fmla="*/ 23 h 192"/>
                <a:gd name="T46" fmla="*/ 136 w 155"/>
                <a:gd name="T47" fmla="*/ 28 h 192"/>
                <a:gd name="T48" fmla="*/ 141 w 155"/>
                <a:gd name="T49" fmla="*/ 36 h 192"/>
                <a:gd name="T50" fmla="*/ 145 w 155"/>
                <a:gd name="T51" fmla="*/ 43 h 192"/>
                <a:gd name="T52" fmla="*/ 149 w 155"/>
                <a:gd name="T53" fmla="*/ 52 h 192"/>
                <a:gd name="T54" fmla="*/ 151 w 155"/>
                <a:gd name="T55" fmla="*/ 61 h 192"/>
                <a:gd name="T56" fmla="*/ 153 w 155"/>
                <a:gd name="T57" fmla="*/ 72 h 192"/>
                <a:gd name="T58" fmla="*/ 154 w 155"/>
                <a:gd name="T59" fmla="*/ 84 h 192"/>
                <a:gd name="T60" fmla="*/ 155 w 155"/>
                <a:gd name="T61" fmla="*/ 96 h 192"/>
                <a:gd name="T62" fmla="*/ 155 w 155"/>
                <a:gd name="T63" fmla="*/ 96 h 192"/>
                <a:gd name="T64" fmla="*/ 154 w 155"/>
                <a:gd name="T65" fmla="*/ 108 h 192"/>
                <a:gd name="T66" fmla="*/ 153 w 155"/>
                <a:gd name="T67" fmla="*/ 119 h 192"/>
                <a:gd name="T68" fmla="*/ 151 w 155"/>
                <a:gd name="T69" fmla="*/ 129 h 192"/>
                <a:gd name="T70" fmla="*/ 149 w 155"/>
                <a:gd name="T71" fmla="*/ 138 h 192"/>
                <a:gd name="T72" fmla="*/ 145 w 155"/>
                <a:gd name="T73" fmla="*/ 147 h 192"/>
                <a:gd name="T74" fmla="*/ 141 w 155"/>
                <a:gd name="T75" fmla="*/ 155 h 192"/>
                <a:gd name="T76" fmla="*/ 136 w 155"/>
                <a:gd name="T77" fmla="*/ 162 h 192"/>
                <a:gd name="T78" fmla="*/ 131 w 155"/>
                <a:gd name="T79" fmla="*/ 169 h 192"/>
                <a:gd name="T80" fmla="*/ 126 w 155"/>
                <a:gd name="T81" fmla="*/ 174 h 192"/>
                <a:gd name="T82" fmla="*/ 120 w 155"/>
                <a:gd name="T83" fmla="*/ 179 h 192"/>
                <a:gd name="T84" fmla="*/ 113 w 155"/>
                <a:gd name="T85" fmla="*/ 183 h 192"/>
                <a:gd name="T86" fmla="*/ 106 w 155"/>
                <a:gd name="T87" fmla="*/ 185 h 192"/>
                <a:gd name="T88" fmla="*/ 99 w 155"/>
                <a:gd name="T89" fmla="*/ 188 h 192"/>
                <a:gd name="T90" fmla="*/ 92 w 155"/>
                <a:gd name="T91" fmla="*/ 190 h 192"/>
                <a:gd name="T92" fmla="*/ 78 w 155"/>
                <a:gd name="T93" fmla="*/ 192 h 192"/>
                <a:gd name="T94" fmla="*/ 78 w 155"/>
                <a:gd name="T95" fmla="*/ 192 h 192"/>
                <a:gd name="T96" fmla="*/ 62 w 155"/>
                <a:gd name="T97" fmla="*/ 190 h 192"/>
                <a:gd name="T98" fmla="*/ 49 w 155"/>
                <a:gd name="T99" fmla="*/ 186 h 192"/>
                <a:gd name="T100" fmla="*/ 41 w 155"/>
                <a:gd name="T101" fmla="*/ 183 h 192"/>
                <a:gd name="T102" fmla="*/ 35 w 155"/>
                <a:gd name="T103" fmla="*/ 179 h 192"/>
                <a:gd name="T104" fmla="*/ 29 w 155"/>
                <a:gd name="T105" fmla="*/ 175 h 192"/>
                <a:gd name="T106" fmla="*/ 23 w 155"/>
                <a:gd name="T107" fmla="*/ 170 h 192"/>
                <a:gd name="T108" fmla="*/ 18 w 155"/>
                <a:gd name="T109" fmla="*/ 164 h 192"/>
                <a:gd name="T110" fmla="*/ 14 w 155"/>
                <a:gd name="T111" fmla="*/ 156 h 192"/>
                <a:gd name="T112" fmla="*/ 9 w 155"/>
                <a:gd name="T113" fmla="*/ 148 h 192"/>
                <a:gd name="T114" fmla="*/ 7 w 155"/>
                <a:gd name="T115" fmla="*/ 140 h 192"/>
                <a:gd name="T116" fmla="*/ 3 w 155"/>
                <a:gd name="T117" fmla="*/ 131 h 192"/>
                <a:gd name="T118" fmla="*/ 2 w 155"/>
                <a:gd name="T119" fmla="*/ 119 h 192"/>
                <a:gd name="T120" fmla="*/ 0 w 155"/>
                <a:gd name="T121" fmla="*/ 108 h 192"/>
                <a:gd name="T122" fmla="*/ 0 w 155"/>
                <a:gd name="T1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192">
                  <a:moveTo>
                    <a:pt x="0" y="96"/>
                  </a:moveTo>
                  <a:lnTo>
                    <a:pt x="0" y="96"/>
                  </a:lnTo>
                  <a:lnTo>
                    <a:pt x="0" y="84"/>
                  </a:lnTo>
                  <a:lnTo>
                    <a:pt x="2" y="71"/>
                  </a:lnTo>
                  <a:lnTo>
                    <a:pt x="3" y="61"/>
                  </a:lnTo>
                  <a:lnTo>
                    <a:pt x="7" y="51"/>
                  </a:lnTo>
                  <a:lnTo>
                    <a:pt x="9" y="43"/>
                  </a:lnTo>
                  <a:lnTo>
                    <a:pt x="14" y="34"/>
                  </a:lnTo>
                  <a:lnTo>
                    <a:pt x="18" y="28"/>
                  </a:lnTo>
                  <a:lnTo>
                    <a:pt x="23" y="22"/>
                  </a:lnTo>
                  <a:lnTo>
                    <a:pt x="29" y="17"/>
                  </a:lnTo>
                  <a:lnTo>
                    <a:pt x="35" y="11"/>
                  </a:lnTo>
                  <a:lnTo>
                    <a:pt x="41" y="9"/>
                  </a:lnTo>
                  <a:lnTo>
                    <a:pt x="49" y="5"/>
                  </a:lnTo>
                  <a:lnTo>
                    <a:pt x="62" y="1"/>
                  </a:lnTo>
                  <a:lnTo>
                    <a:pt x="78" y="0"/>
                  </a:lnTo>
                  <a:lnTo>
                    <a:pt x="78" y="0"/>
                  </a:lnTo>
                  <a:lnTo>
                    <a:pt x="92" y="1"/>
                  </a:lnTo>
                  <a:lnTo>
                    <a:pt x="106" y="5"/>
                  </a:lnTo>
                  <a:lnTo>
                    <a:pt x="113" y="9"/>
                  </a:lnTo>
                  <a:lnTo>
                    <a:pt x="120" y="13"/>
                  </a:lnTo>
                  <a:lnTo>
                    <a:pt x="126" y="17"/>
                  </a:lnTo>
                  <a:lnTo>
                    <a:pt x="131" y="23"/>
                  </a:lnTo>
                  <a:lnTo>
                    <a:pt x="136" y="28"/>
                  </a:lnTo>
                  <a:lnTo>
                    <a:pt x="141" y="36"/>
                  </a:lnTo>
                  <a:lnTo>
                    <a:pt x="145" y="43"/>
                  </a:lnTo>
                  <a:lnTo>
                    <a:pt x="149" y="52"/>
                  </a:lnTo>
                  <a:lnTo>
                    <a:pt x="151" y="61"/>
                  </a:lnTo>
                  <a:lnTo>
                    <a:pt x="153" y="72"/>
                  </a:lnTo>
                  <a:lnTo>
                    <a:pt x="154" y="84"/>
                  </a:lnTo>
                  <a:lnTo>
                    <a:pt x="155" y="96"/>
                  </a:lnTo>
                  <a:lnTo>
                    <a:pt x="155" y="96"/>
                  </a:lnTo>
                  <a:lnTo>
                    <a:pt x="154" y="108"/>
                  </a:lnTo>
                  <a:lnTo>
                    <a:pt x="153" y="119"/>
                  </a:lnTo>
                  <a:lnTo>
                    <a:pt x="151" y="129"/>
                  </a:lnTo>
                  <a:lnTo>
                    <a:pt x="149" y="138"/>
                  </a:lnTo>
                  <a:lnTo>
                    <a:pt x="145" y="147"/>
                  </a:lnTo>
                  <a:lnTo>
                    <a:pt x="141" y="155"/>
                  </a:lnTo>
                  <a:lnTo>
                    <a:pt x="136" y="162"/>
                  </a:lnTo>
                  <a:lnTo>
                    <a:pt x="131" y="169"/>
                  </a:lnTo>
                  <a:lnTo>
                    <a:pt x="126" y="174"/>
                  </a:lnTo>
                  <a:lnTo>
                    <a:pt x="120" y="179"/>
                  </a:lnTo>
                  <a:lnTo>
                    <a:pt x="113" y="183"/>
                  </a:lnTo>
                  <a:lnTo>
                    <a:pt x="106" y="185"/>
                  </a:lnTo>
                  <a:lnTo>
                    <a:pt x="99" y="188"/>
                  </a:lnTo>
                  <a:lnTo>
                    <a:pt x="92" y="190"/>
                  </a:lnTo>
                  <a:lnTo>
                    <a:pt x="78" y="192"/>
                  </a:lnTo>
                  <a:lnTo>
                    <a:pt x="78" y="192"/>
                  </a:lnTo>
                  <a:lnTo>
                    <a:pt x="62" y="190"/>
                  </a:lnTo>
                  <a:lnTo>
                    <a:pt x="49" y="186"/>
                  </a:lnTo>
                  <a:lnTo>
                    <a:pt x="41" y="183"/>
                  </a:lnTo>
                  <a:lnTo>
                    <a:pt x="35" y="179"/>
                  </a:lnTo>
                  <a:lnTo>
                    <a:pt x="29" y="175"/>
                  </a:lnTo>
                  <a:lnTo>
                    <a:pt x="23" y="170"/>
                  </a:lnTo>
                  <a:lnTo>
                    <a:pt x="18" y="164"/>
                  </a:lnTo>
                  <a:lnTo>
                    <a:pt x="14" y="156"/>
                  </a:lnTo>
                  <a:lnTo>
                    <a:pt x="9" y="148"/>
                  </a:lnTo>
                  <a:lnTo>
                    <a:pt x="7" y="140"/>
                  </a:lnTo>
                  <a:lnTo>
                    <a:pt x="3" y="131"/>
                  </a:lnTo>
                  <a:lnTo>
                    <a:pt x="2" y="119"/>
                  </a:lnTo>
                  <a:lnTo>
                    <a:pt x="0" y="108"/>
                  </a:lnTo>
                  <a:lnTo>
                    <a:pt x="0"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userDrawn="1"/>
          </p:nvSpPr>
          <p:spPr bwMode="auto">
            <a:xfrm>
              <a:off x="2069" y="2124"/>
              <a:ext cx="74" cy="97"/>
            </a:xfrm>
            <a:custGeom>
              <a:avLst/>
              <a:gdLst>
                <a:gd name="T0" fmla="*/ 0 w 150"/>
                <a:gd name="T1" fmla="*/ 97 h 194"/>
                <a:gd name="T2" fmla="*/ 0 w 150"/>
                <a:gd name="T3" fmla="*/ 97 h 194"/>
                <a:gd name="T4" fmla="*/ 0 w 150"/>
                <a:gd name="T5" fmla="*/ 85 h 194"/>
                <a:gd name="T6" fmla="*/ 1 w 150"/>
                <a:gd name="T7" fmla="*/ 73 h 194"/>
                <a:gd name="T8" fmla="*/ 4 w 150"/>
                <a:gd name="T9" fmla="*/ 63 h 194"/>
                <a:gd name="T10" fmla="*/ 6 w 150"/>
                <a:gd name="T11" fmla="*/ 53 h 194"/>
                <a:gd name="T12" fmla="*/ 9 w 150"/>
                <a:gd name="T13" fmla="*/ 44 h 194"/>
                <a:gd name="T14" fmla="*/ 14 w 150"/>
                <a:gd name="T15" fmla="*/ 37 h 194"/>
                <a:gd name="T16" fmla="*/ 18 w 150"/>
                <a:gd name="T17" fmla="*/ 29 h 194"/>
                <a:gd name="T18" fmla="*/ 23 w 150"/>
                <a:gd name="T19" fmla="*/ 23 h 194"/>
                <a:gd name="T20" fmla="*/ 28 w 150"/>
                <a:gd name="T21" fmla="*/ 18 h 194"/>
                <a:gd name="T22" fmla="*/ 34 w 150"/>
                <a:gd name="T23" fmla="*/ 12 h 194"/>
                <a:gd name="T24" fmla="*/ 41 w 150"/>
                <a:gd name="T25" fmla="*/ 9 h 194"/>
                <a:gd name="T26" fmla="*/ 47 w 150"/>
                <a:gd name="T27" fmla="*/ 6 h 194"/>
                <a:gd name="T28" fmla="*/ 61 w 150"/>
                <a:gd name="T29" fmla="*/ 2 h 194"/>
                <a:gd name="T30" fmla="*/ 75 w 150"/>
                <a:gd name="T31" fmla="*/ 0 h 194"/>
                <a:gd name="T32" fmla="*/ 75 w 150"/>
                <a:gd name="T33" fmla="*/ 0 h 194"/>
                <a:gd name="T34" fmla="*/ 84 w 150"/>
                <a:gd name="T35" fmla="*/ 1 h 194"/>
                <a:gd name="T36" fmla="*/ 92 w 150"/>
                <a:gd name="T37" fmla="*/ 2 h 194"/>
                <a:gd name="T38" fmla="*/ 99 w 150"/>
                <a:gd name="T39" fmla="*/ 4 h 194"/>
                <a:gd name="T40" fmla="*/ 106 w 150"/>
                <a:gd name="T41" fmla="*/ 6 h 194"/>
                <a:gd name="T42" fmla="*/ 113 w 150"/>
                <a:gd name="T43" fmla="*/ 10 h 194"/>
                <a:gd name="T44" fmla="*/ 118 w 150"/>
                <a:gd name="T45" fmla="*/ 15 h 194"/>
                <a:gd name="T46" fmla="*/ 125 w 150"/>
                <a:gd name="T47" fmla="*/ 19 h 194"/>
                <a:gd name="T48" fmla="*/ 130 w 150"/>
                <a:gd name="T49" fmla="*/ 25 h 194"/>
                <a:gd name="T50" fmla="*/ 133 w 150"/>
                <a:gd name="T51" fmla="*/ 31 h 194"/>
                <a:gd name="T52" fmla="*/ 139 w 150"/>
                <a:gd name="T53" fmla="*/ 39 h 194"/>
                <a:gd name="T54" fmla="*/ 141 w 150"/>
                <a:gd name="T55" fmla="*/ 47 h 194"/>
                <a:gd name="T56" fmla="*/ 145 w 150"/>
                <a:gd name="T57" fmla="*/ 56 h 194"/>
                <a:gd name="T58" fmla="*/ 149 w 150"/>
                <a:gd name="T59" fmla="*/ 75 h 194"/>
                <a:gd name="T60" fmla="*/ 150 w 150"/>
                <a:gd name="T61" fmla="*/ 97 h 194"/>
                <a:gd name="T62" fmla="*/ 150 w 150"/>
                <a:gd name="T63" fmla="*/ 97 h 194"/>
                <a:gd name="T64" fmla="*/ 149 w 150"/>
                <a:gd name="T65" fmla="*/ 119 h 194"/>
                <a:gd name="T66" fmla="*/ 145 w 150"/>
                <a:gd name="T67" fmla="*/ 138 h 194"/>
                <a:gd name="T68" fmla="*/ 141 w 150"/>
                <a:gd name="T69" fmla="*/ 147 h 194"/>
                <a:gd name="T70" fmla="*/ 139 w 150"/>
                <a:gd name="T71" fmla="*/ 155 h 194"/>
                <a:gd name="T72" fmla="*/ 133 w 150"/>
                <a:gd name="T73" fmla="*/ 162 h 194"/>
                <a:gd name="T74" fmla="*/ 130 w 150"/>
                <a:gd name="T75" fmla="*/ 168 h 194"/>
                <a:gd name="T76" fmla="*/ 125 w 150"/>
                <a:gd name="T77" fmla="*/ 175 h 194"/>
                <a:gd name="T78" fmla="*/ 118 w 150"/>
                <a:gd name="T79" fmla="*/ 180 h 194"/>
                <a:gd name="T80" fmla="*/ 113 w 150"/>
                <a:gd name="T81" fmla="*/ 184 h 194"/>
                <a:gd name="T82" fmla="*/ 106 w 150"/>
                <a:gd name="T83" fmla="*/ 187 h 194"/>
                <a:gd name="T84" fmla="*/ 99 w 150"/>
                <a:gd name="T85" fmla="*/ 190 h 194"/>
                <a:gd name="T86" fmla="*/ 92 w 150"/>
                <a:gd name="T87" fmla="*/ 191 h 194"/>
                <a:gd name="T88" fmla="*/ 84 w 150"/>
                <a:gd name="T89" fmla="*/ 193 h 194"/>
                <a:gd name="T90" fmla="*/ 75 w 150"/>
                <a:gd name="T91" fmla="*/ 194 h 194"/>
                <a:gd name="T92" fmla="*/ 75 w 150"/>
                <a:gd name="T93" fmla="*/ 194 h 194"/>
                <a:gd name="T94" fmla="*/ 61 w 150"/>
                <a:gd name="T95" fmla="*/ 193 h 194"/>
                <a:gd name="T96" fmla="*/ 47 w 150"/>
                <a:gd name="T97" fmla="*/ 187 h 194"/>
                <a:gd name="T98" fmla="*/ 41 w 150"/>
                <a:gd name="T99" fmla="*/ 185 h 194"/>
                <a:gd name="T100" fmla="*/ 34 w 150"/>
                <a:gd name="T101" fmla="*/ 181 h 194"/>
                <a:gd name="T102" fmla="*/ 28 w 150"/>
                <a:gd name="T103" fmla="*/ 176 h 194"/>
                <a:gd name="T104" fmla="*/ 23 w 150"/>
                <a:gd name="T105" fmla="*/ 171 h 194"/>
                <a:gd name="T106" fmla="*/ 18 w 150"/>
                <a:gd name="T107" fmla="*/ 165 h 194"/>
                <a:gd name="T108" fmla="*/ 14 w 150"/>
                <a:gd name="T109" fmla="*/ 157 h 194"/>
                <a:gd name="T110" fmla="*/ 9 w 150"/>
                <a:gd name="T111" fmla="*/ 149 h 194"/>
                <a:gd name="T112" fmla="*/ 6 w 150"/>
                <a:gd name="T113" fmla="*/ 141 h 194"/>
                <a:gd name="T114" fmla="*/ 4 w 150"/>
                <a:gd name="T115" fmla="*/ 130 h 194"/>
                <a:gd name="T116" fmla="*/ 1 w 150"/>
                <a:gd name="T117" fmla="*/ 120 h 194"/>
                <a:gd name="T118" fmla="*/ 0 w 150"/>
                <a:gd name="T119" fmla="*/ 109 h 194"/>
                <a:gd name="T120" fmla="*/ 0 w 150"/>
                <a:gd name="T121"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194">
                  <a:moveTo>
                    <a:pt x="0" y="97"/>
                  </a:moveTo>
                  <a:lnTo>
                    <a:pt x="0" y="97"/>
                  </a:lnTo>
                  <a:lnTo>
                    <a:pt x="0" y="85"/>
                  </a:lnTo>
                  <a:lnTo>
                    <a:pt x="1" y="73"/>
                  </a:lnTo>
                  <a:lnTo>
                    <a:pt x="4" y="63"/>
                  </a:lnTo>
                  <a:lnTo>
                    <a:pt x="6" y="53"/>
                  </a:lnTo>
                  <a:lnTo>
                    <a:pt x="9" y="44"/>
                  </a:lnTo>
                  <a:lnTo>
                    <a:pt x="14" y="37"/>
                  </a:lnTo>
                  <a:lnTo>
                    <a:pt x="18" y="29"/>
                  </a:lnTo>
                  <a:lnTo>
                    <a:pt x="23" y="23"/>
                  </a:lnTo>
                  <a:lnTo>
                    <a:pt x="28" y="18"/>
                  </a:lnTo>
                  <a:lnTo>
                    <a:pt x="34" y="12"/>
                  </a:lnTo>
                  <a:lnTo>
                    <a:pt x="41" y="9"/>
                  </a:lnTo>
                  <a:lnTo>
                    <a:pt x="47" y="6"/>
                  </a:lnTo>
                  <a:lnTo>
                    <a:pt x="61" y="2"/>
                  </a:lnTo>
                  <a:lnTo>
                    <a:pt x="75" y="0"/>
                  </a:lnTo>
                  <a:lnTo>
                    <a:pt x="75" y="0"/>
                  </a:lnTo>
                  <a:lnTo>
                    <a:pt x="84" y="1"/>
                  </a:lnTo>
                  <a:lnTo>
                    <a:pt x="92" y="2"/>
                  </a:lnTo>
                  <a:lnTo>
                    <a:pt x="99" y="4"/>
                  </a:lnTo>
                  <a:lnTo>
                    <a:pt x="106" y="6"/>
                  </a:lnTo>
                  <a:lnTo>
                    <a:pt x="113" y="10"/>
                  </a:lnTo>
                  <a:lnTo>
                    <a:pt x="118" y="15"/>
                  </a:lnTo>
                  <a:lnTo>
                    <a:pt x="125" y="19"/>
                  </a:lnTo>
                  <a:lnTo>
                    <a:pt x="130" y="25"/>
                  </a:lnTo>
                  <a:lnTo>
                    <a:pt x="133" y="31"/>
                  </a:lnTo>
                  <a:lnTo>
                    <a:pt x="139" y="39"/>
                  </a:lnTo>
                  <a:lnTo>
                    <a:pt x="141" y="47"/>
                  </a:lnTo>
                  <a:lnTo>
                    <a:pt x="145" y="56"/>
                  </a:lnTo>
                  <a:lnTo>
                    <a:pt x="149" y="75"/>
                  </a:lnTo>
                  <a:lnTo>
                    <a:pt x="150" y="97"/>
                  </a:lnTo>
                  <a:lnTo>
                    <a:pt x="150" y="97"/>
                  </a:lnTo>
                  <a:lnTo>
                    <a:pt x="149" y="119"/>
                  </a:lnTo>
                  <a:lnTo>
                    <a:pt x="145" y="138"/>
                  </a:lnTo>
                  <a:lnTo>
                    <a:pt x="141" y="147"/>
                  </a:lnTo>
                  <a:lnTo>
                    <a:pt x="139" y="155"/>
                  </a:lnTo>
                  <a:lnTo>
                    <a:pt x="133" y="162"/>
                  </a:lnTo>
                  <a:lnTo>
                    <a:pt x="130" y="168"/>
                  </a:lnTo>
                  <a:lnTo>
                    <a:pt x="125" y="175"/>
                  </a:lnTo>
                  <a:lnTo>
                    <a:pt x="118" y="180"/>
                  </a:lnTo>
                  <a:lnTo>
                    <a:pt x="113" y="184"/>
                  </a:lnTo>
                  <a:lnTo>
                    <a:pt x="106" y="187"/>
                  </a:lnTo>
                  <a:lnTo>
                    <a:pt x="99" y="190"/>
                  </a:lnTo>
                  <a:lnTo>
                    <a:pt x="92" y="191"/>
                  </a:lnTo>
                  <a:lnTo>
                    <a:pt x="84" y="193"/>
                  </a:lnTo>
                  <a:lnTo>
                    <a:pt x="75" y="194"/>
                  </a:lnTo>
                  <a:lnTo>
                    <a:pt x="75" y="194"/>
                  </a:lnTo>
                  <a:lnTo>
                    <a:pt x="61" y="193"/>
                  </a:lnTo>
                  <a:lnTo>
                    <a:pt x="47" y="187"/>
                  </a:lnTo>
                  <a:lnTo>
                    <a:pt x="41" y="185"/>
                  </a:lnTo>
                  <a:lnTo>
                    <a:pt x="34" y="181"/>
                  </a:lnTo>
                  <a:lnTo>
                    <a:pt x="28" y="176"/>
                  </a:lnTo>
                  <a:lnTo>
                    <a:pt x="23" y="171"/>
                  </a:lnTo>
                  <a:lnTo>
                    <a:pt x="18" y="165"/>
                  </a:lnTo>
                  <a:lnTo>
                    <a:pt x="14" y="157"/>
                  </a:lnTo>
                  <a:lnTo>
                    <a:pt x="9" y="149"/>
                  </a:lnTo>
                  <a:lnTo>
                    <a:pt x="6" y="141"/>
                  </a:lnTo>
                  <a:lnTo>
                    <a:pt x="4" y="130"/>
                  </a:lnTo>
                  <a:lnTo>
                    <a:pt x="1" y="120"/>
                  </a:lnTo>
                  <a:lnTo>
                    <a:pt x="0" y="109"/>
                  </a:lnTo>
                  <a:lnTo>
                    <a:pt x="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userDrawn="1"/>
          </p:nvSpPr>
          <p:spPr bwMode="auto">
            <a:xfrm>
              <a:off x="2048" y="2105"/>
              <a:ext cx="119" cy="173"/>
            </a:xfrm>
            <a:custGeom>
              <a:avLst/>
              <a:gdLst>
                <a:gd name="T0" fmla="*/ 0 w 239"/>
                <a:gd name="T1" fmla="*/ 5 h 345"/>
                <a:gd name="T2" fmla="*/ 0 w 239"/>
                <a:gd name="T3" fmla="*/ 345 h 345"/>
                <a:gd name="T4" fmla="*/ 43 w 239"/>
                <a:gd name="T5" fmla="*/ 345 h 345"/>
                <a:gd name="T6" fmla="*/ 43 w 239"/>
                <a:gd name="T7" fmla="*/ 223 h 345"/>
                <a:gd name="T8" fmla="*/ 43 w 239"/>
                <a:gd name="T9" fmla="*/ 223 h 345"/>
                <a:gd name="T10" fmla="*/ 50 w 239"/>
                <a:gd name="T11" fmla="*/ 232 h 345"/>
                <a:gd name="T12" fmla="*/ 57 w 239"/>
                <a:gd name="T13" fmla="*/ 241 h 345"/>
                <a:gd name="T14" fmla="*/ 66 w 239"/>
                <a:gd name="T15" fmla="*/ 249 h 345"/>
                <a:gd name="T16" fmla="*/ 76 w 239"/>
                <a:gd name="T17" fmla="*/ 255 h 345"/>
                <a:gd name="T18" fmla="*/ 88 w 239"/>
                <a:gd name="T19" fmla="*/ 260 h 345"/>
                <a:gd name="T20" fmla="*/ 99 w 239"/>
                <a:gd name="T21" fmla="*/ 264 h 345"/>
                <a:gd name="T22" fmla="*/ 113 w 239"/>
                <a:gd name="T23" fmla="*/ 266 h 345"/>
                <a:gd name="T24" fmla="*/ 128 w 239"/>
                <a:gd name="T25" fmla="*/ 268 h 345"/>
                <a:gd name="T26" fmla="*/ 128 w 239"/>
                <a:gd name="T27" fmla="*/ 268 h 345"/>
                <a:gd name="T28" fmla="*/ 140 w 239"/>
                <a:gd name="T29" fmla="*/ 268 h 345"/>
                <a:gd name="T30" fmla="*/ 150 w 239"/>
                <a:gd name="T31" fmla="*/ 265 h 345"/>
                <a:gd name="T32" fmla="*/ 162 w 239"/>
                <a:gd name="T33" fmla="*/ 263 h 345"/>
                <a:gd name="T34" fmla="*/ 172 w 239"/>
                <a:gd name="T35" fmla="*/ 259 h 345"/>
                <a:gd name="T36" fmla="*/ 181 w 239"/>
                <a:gd name="T37" fmla="*/ 254 h 345"/>
                <a:gd name="T38" fmla="*/ 189 w 239"/>
                <a:gd name="T39" fmla="*/ 247 h 345"/>
                <a:gd name="T40" fmla="*/ 198 w 239"/>
                <a:gd name="T41" fmla="*/ 241 h 345"/>
                <a:gd name="T42" fmla="*/ 206 w 239"/>
                <a:gd name="T43" fmla="*/ 233 h 345"/>
                <a:gd name="T44" fmla="*/ 214 w 239"/>
                <a:gd name="T45" fmla="*/ 223 h 345"/>
                <a:gd name="T46" fmla="*/ 220 w 239"/>
                <a:gd name="T47" fmla="*/ 214 h 345"/>
                <a:gd name="T48" fmla="*/ 226 w 239"/>
                <a:gd name="T49" fmla="*/ 203 h 345"/>
                <a:gd name="T50" fmla="*/ 230 w 239"/>
                <a:gd name="T51" fmla="*/ 192 h 345"/>
                <a:gd name="T52" fmla="*/ 234 w 239"/>
                <a:gd name="T53" fmla="*/ 178 h 345"/>
                <a:gd name="T54" fmla="*/ 236 w 239"/>
                <a:gd name="T55" fmla="*/ 164 h 345"/>
                <a:gd name="T56" fmla="*/ 239 w 239"/>
                <a:gd name="T57" fmla="*/ 150 h 345"/>
                <a:gd name="T58" fmla="*/ 239 w 239"/>
                <a:gd name="T59" fmla="*/ 134 h 345"/>
                <a:gd name="T60" fmla="*/ 239 w 239"/>
                <a:gd name="T61" fmla="*/ 134 h 345"/>
                <a:gd name="T62" fmla="*/ 239 w 239"/>
                <a:gd name="T63" fmla="*/ 118 h 345"/>
                <a:gd name="T64" fmla="*/ 236 w 239"/>
                <a:gd name="T65" fmla="*/ 104 h 345"/>
                <a:gd name="T66" fmla="*/ 234 w 239"/>
                <a:gd name="T67" fmla="*/ 90 h 345"/>
                <a:gd name="T68" fmla="*/ 230 w 239"/>
                <a:gd name="T69" fmla="*/ 77 h 345"/>
                <a:gd name="T70" fmla="*/ 226 w 239"/>
                <a:gd name="T71" fmla="*/ 66 h 345"/>
                <a:gd name="T72" fmla="*/ 220 w 239"/>
                <a:gd name="T73" fmla="*/ 55 h 345"/>
                <a:gd name="T74" fmla="*/ 214 w 239"/>
                <a:gd name="T75" fmla="*/ 44 h 345"/>
                <a:gd name="T76" fmla="*/ 206 w 239"/>
                <a:gd name="T77" fmla="*/ 36 h 345"/>
                <a:gd name="T78" fmla="*/ 198 w 239"/>
                <a:gd name="T79" fmla="*/ 28 h 345"/>
                <a:gd name="T80" fmla="*/ 189 w 239"/>
                <a:gd name="T81" fmla="*/ 20 h 345"/>
                <a:gd name="T82" fmla="*/ 181 w 239"/>
                <a:gd name="T83" fmla="*/ 14 h 345"/>
                <a:gd name="T84" fmla="*/ 172 w 239"/>
                <a:gd name="T85" fmla="*/ 9 h 345"/>
                <a:gd name="T86" fmla="*/ 162 w 239"/>
                <a:gd name="T87" fmla="*/ 5 h 345"/>
                <a:gd name="T88" fmla="*/ 150 w 239"/>
                <a:gd name="T89" fmla="*/ 3 h 345"/>
                <a:gd name="T90" fmla="*/ 140 w 239"/>
                <a:gd name="T91" fmla="*/ 1 h 345"/>
                <a:gd name="T92" fmla="*/ 128 w 239"/>
                <a:gd name="T93" fmla="*/ 0 h 345"/>
                <a:gd name="T94" fmla="*/ 128 w 239"/>
                <a:gd name="T95" fmla="*/ 0 h 345"/>
                <a:gd name="T96" fmla="*/ 113 w 239"/>
                <a:gd name="T97" fmla="*/ 1 h 345"/>
                <a:gd name="T98" fmla="*/ 99 w 239"/>
                <a:gd name="T99" fmla="*/ 4 h 345"/>
                <a:gd name="T100" fmla="*/ 88 w 239"/>
                <a:gd name="T101" fmla="*/ 8 h 345"/>
                <a:gd name="T102" fmla="*/ 76 w 239"/>
                <a:gd name="T103" fmla="*/ 13 h 345"/>
                <a:gd name="T104" fmla="*/ 66 w 239"/>
                <a:gd name="T105" fmla="*/ 19 h 345"/>
                <a:gd name="T106" fmla="*/ 57 w 239"/>
                <a:gd name="T107" fmla="*/ 27 h 345"/>
                <a:gd name="T108" fmla="*/ 50 w 239"/>
                <a:gd name="T109" fmla="*/ 36 h 345"/>
                <a:gd name="T110" fmla="*/ 43 w 239"/>
                <a:gd name="T111" fmla="*/ 46 h 345"/>
                <a:gd name="T112" fmla="*/ 43 w 239"/>
                <a:gd name="T113" fmla="*/ 5 h 345"/>
                <a:gd name="T114" fmla="*/ 0 w 239"/>
                <a:gd name="T115"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9" h="345">
                  <a:moveTo>
                    <a:pt x="0" y="5"/>
                  </a:moveTo>
                  <a:lnTo>
                    <a:pt x="0" y="345"/>
                  </a:lnTo>
                  <a:lnTo>
                    <a:pt x="43" y="345"/>
                  </a:lnTo>
                  <a:lnTo>
                    <a:pt x="43" y="223"/>
                  </a:lnTo>
                  <a:lnTo>
                    <a:pt x="43" y="223"/>
                  </a:lnTo>
                  <a:lnTo>
                    <a:pt x="50" y="232"/>
                  </a:lnTo>
                  <a:lnTo>
                    <a:pt x="57" y="241"/>
                  </a:lnTo>
                  <a:lnTo>
                    <a:pt x="66" y="249"/>
                  </a:lnTo>
                  <a:lnTo>
                    <a:pt x="76" y="255"/>
                  </a:lnTo>
                  <a:lnTo>
                    <a:pt x="88" y="260"/>
                  </a:lnTo>
                  <a:lnTo>
                    <a:pt x="99" y="264"/>
                  </a:lnTo>
                  <a:lnTo>
                    <a:pt x="113" y="266"/>
                  </a:lnTo>
                  <a:lnTo>
                    <a:pt x="128" y="268"/>
                  </a:lnTo>
                  <a:lnTo>
                    <a:pt x="128" y="268"/>
                  </a:lnTo>
                  <a:lnTo>
                    <a:pt x="140" y="268"/>
                  </a:lnTo>
                  <a:lnTo>
                    <a:pt x="150" y="265"/>
                  </a:lnTo>
                  <a:lnTo>
                    <a:pt x="162" y="263"/>
                  </a:lnTo>
                  <a:lnTo>
                    <a:pt x="172" y="259"/>
                  </a:lnTo>
                  <a:lnTo>
                    <a:pt x="181" y="254"/>
                  </a:lnTo>
                  <a:lnTo>
                    <a:pt x="189" y="247"/>
                  </a:lnTo>
                  <a:lnTo>
                    <a:pt x="198" y="241"/>
                  </a:lnTo>
                  <a:lnTo>
                    <a:pt x="206" y="233"/>
                  </a:lnTo>
                  <a:lnTo>
                    <a:pt x="214" y="223"/>
                  </a:lnTo>
                  <a:lnTo>
                    <a:pt x="220" y="214"/>
                  </a:lnTo>
                  <a:lnTo>
                    <a:pt x="226" y="203"/>
                  </a:lnTo>
                  <a:lnTo>
                    <a:pt x="230" y="192"/>
                  </a:lnTo>
                  <a:lnTo>
                    <a:pt x="234" y="178"/>
                  </a:lnTo>
                  <a:lnTo>
                    <a:pt x="236" y="164"/>
                  </a:lnTo>
                  <a:lnTo>
                    <a:pt x="239" y="150"/>
                  </a:lnTo>
                  <a:lnTo>
                    <a:pt x="239" y="134"/>
                  </a:lnTo>
                  <a:lnTo>
                    <a:pt x="239" y="134"/>
                  </a:lnTo>
                  <a:lnTo>
                    <a:pt x="239" y="118"/>
                  </a:lnTo>
                  <a:lnTo>
                    <a:pt x="236" y="104"/>
                  </a:lnTo>
                  <a:lnTo>
                    <a:pt x="234" y="90"/>
                  </a:lnTo>
                  <a:lnTo>
                    <a:pt x="230" y="77"/>
                  </a:lnTo>
                  <a:lnTo>
                    <a:pt x="226" y="66"/>
                  </a:lnTo>
                  <a:lnTo>
                    <a:pt x="220" y="55"/>
                  </a:lnTo>
                  <a:lnTo>
                    <a:pt x="214" y="44"/>
                  </a:lnTo>
                  <a:lnTo>
                    <a:pt x="206" y="36"/>
                  </a:lnTo>
                  <a:lnTo>
                    <a:pt x="198" y="28"/>
                  </a:lnTo>
                  <a:lnTo>
                    <a:pt x="189" y="20"/>
                  </a:lnTo>
                  <a:lnTo>
                    <a:pt x="181" y="14"/>
                  </a:lnTo>
                  <a:lnTo>
                    <a:pt x="172" y="9"/>
                  </a:lnTo>
                  <a:lnTo>
                    <a:pt x="162" y="5"/>
                  </a:lnTo>
                  <a:lnTo>
                    <a:pt x="150" y="3"/>
                  </a:lnTo>
                  <a:lnTo>
                    <a:pt x="140" y="1"/>
                  </a:lnTo>
                  <a:lnTo>
                    <a:pt x="128" y="0"/>
                  </a:lnTo>
                  <a:lnTo>
                    <a:pt x="128" y="0"/>
                  </a:lnTo>
                  <a:lnTo>
                    <a:pt x="113" y="1"/>
                  </a:lnTo>
                  <a:lnTo>
                    <a:pt x="99" y="4"/>
                  </a:lnTo>
                  <a:lnTo>
                    <a:pt x="88" y="8"/>
                  </a:lnTo>
                  <a:lnTo>
                    <a:pt x="76" y="13"/>
                  </a:lnTo>
                  <a:lnTo>
                    <a:pt x="66" y="19"/>
                  </a:lnTo>
                  <a:lnTo>
                    <a:pt x="57" y="27"/>
                  </a:lnTo>
                  <a:lnTo>
                    <a:pt x="50" y="36"/>
                  </a:lnTo>
                  <a:lnTo>
                    <a:pt x="43" y="46"/>
                  </a:lnTo>
                  <a:lnTo>
                    <a:pt x="43" y="5"/>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userDrawn="1"/>
          </p:nvSpPr>
          <p:spPr bwMode="auto">
            <a:xfrm>
              <a:off x="1834" y="2105"/>
              <a:ext cx="183" cy="131"/>
            </a:xfrm>
            <a:custGeom>
              <a:avLst/>
              <a:gdLst>
                <a:gd name="T0" fmla="*/ 43 w 367"/>
                <a:gd name="T1" fmla="*/ 122 h 261"/>
                <a:gd name="T2" fmla="*/ 49 w 367"/>
                <a:gd name="T3" fmla="*/ 85 h 261"/>
                <a:gd name="T4" fmla="*/ 61 w 367"/>
                <a:gd name="T5" fmla="*/ 58 h 261"/>
                <a:gd name="T6" fmla="*/ 70 w 367"/>
                <a:gd name="T7" fmla="*/ 49 h 261"/>
                <a:gd name="T8" fmla="*/ 80 w 367"/>
                <a:gd name="T9" fmla="*/ 43 h 261"/>
                <a:gd name="T10" fmla="*/ 107 w 367"/>
                <a:gd name="T11" fmla="*/ 38 h 261"/>
                <a:gd name="T12" fmla="*/ 115 w 367"/>
                <a:gd name="T13" fmla="*/ 38 h 261"/>
                <a:gd name="T14" fmla="*/ 130 w 367"/>
                <a:gd name="T15" fmla="*/ 42 h 261"/>
                <a:gd name="T16" fmla="*/ 140 w 367"/>
                <a:gd name="T17" fmla="*/ 47 h 261"/>
                <a:gd name="T18" fmla="*/ 149 w 367"/>
                <a:gd name="T19" fmla="*/ 55 h 261"/>
                <a:gd name="T20" fmla="*/ 156 w 367"/>
                <a:gd name="T21" fmla="*/ 71 h 261"/>
                <a:gd name="T22" fmla="*/ 162 w 367"/>
                <a:gd name="T23" fmla="*/ 98 h 261"/>
                <a:gd name="T24" fmla="*/ 162 w 367"/>
                <a:gd name="T25" fmla="*/ 261 h 261"/>
                <a:gd name="T26" fmla="*/ 206 w 367"/>
                <a:gd name="T27" fmla="*/ 122 h 261"/>
                <a:gd name="T28" fmla="*/ 207 w 367"/>
                <a:gd name="T29" fmla="*/ 103 h 261"/>
                <a:gd name="T30" fmla="*/ 215 w 367"/>
                <a:gd name="T31" fmla="*/ 71 h 261"/>
                <a:gd name="T32" fmla="*/ 228 w 367"/>
                <a:gd name="T33" fmla="*/ 55 h 261"/>
                <a:gd name="T34" fmla="*/ 236 w 367"/>
                <a:gd name="T35" fmla="*/ 46 h 261"/>
                <a:gd name="T36" fmla="*/ 254 w 367"/>
                <a:gd name="T37" fmla="*/ 39 h 261"/>
                <a:gd name="T38" fmla="*/ 268 w 367"/>
                <a:gd name="T39" fmla="*/ 38 h 261"/>
                <a:gd name="T40" fmla="*/ 285 w 367"/>
                <a:gd name="T41" fmla="*/ 39 h 261"/>
                <a:gd name="T42" fmla="*/ 297 w 367"/>
                <a:gd name="T43" fmla="*/ 44 h 261"/>
                <a:gd name="T44" fmla="*/ 306 w 367"/>
                <a:gd name="T45" fmla="*/ 51 h 261"/>
                <a:gd name="T46" fmla="*/ 314 w 367"/>
                <a:gd name="T47" fmla="*/ 60 h 261"/>
                <a:gd name="T48" fmla="*/ 322 w 367"/>
                <a:gd name="T49" fmla="*/ 84 h 261"/>
                <a:gd name="T50" fmla="*/ 324 w 367"/>
                <a:gd name="T51" fmla="*/ 112 h 261"/>
                <a:gd name="T52" fmla="*/ 367 w 367"/>
                <a:gd name="T53" fmla="*/ 261 h 261"/>
                <a:gd name="T54" fmla="*/ 367 w 367"/>
                <a:gd name="T55" fmla="*/ 99 h 261"/>
                <a:gd name="T56" fmla="*/ 362 w 367"/>
                <a:gd name="T57" fmla="*/ 58 h 261"/>
                <a:gd name="T58" fmla="*/ 357 w 367"/>
                <a:gd name="T59" fmla="*/ 42 h 261"/>
                <a:gd name="T60" fmla="*/ 348 w 367"/>
                <a:gd name="T61" fmla="*/ 28 h 261"/>
                <a:gd name="T62" fmla="*/ 337 w 367"/>
                <a:gd name="T63" fmla="*/ 16 h 261"/>
                <a:gd name="T64" fmla="*/ 322 w 367"/>
                <a:gd name="T65" fmla="*/ 8 h 261"/>
                <a:gd name="T66" fmla="*/ 305 w 367"/>
                <a:gd name="T67" fmla="*/ 3 h 261"/>
                <a:gd name="T68" fmla="*/ 283 w 367"/>
                <a:gd name="T69" fmla="*/ 0 h 261"/>
                <a:gd name="T70" fmla="*/ 271 w 367"/>
                <a:gd name="T71" fmla="*/ 1 h 261"/>
                <a:gd name="T72" fmla="*/ 245 w 367"/>
                <a:gd name="T73" fmla="*/ 6 h 261"/>
                <a:gd name="T74" fmla="*/ 224 w 367"/>
                <a:gd name="T75" fmla="*/ 18 h 261"/>
                <a:gd name="T76" fmla="*/ 205 w 367"/>
                <a:gd name="T77" fmla="*/ 34 h 261"/>
                <a:gd name="T78" fmla="*/ 197 w 367"/>
                <a:gd name="T79" fmla="*/ 46 h 261"/>
                <a:gd name="T80" fmla="*/ 186 w 367"/>
                <a:gd name="T81" fmla="*/ 27 h 261"/>
                <a:gd name="T82" fmla="*/ 170 w 367"/>
                <a:gd name="T83" fmla="*/ 13 h 261"/>
                <a:gd name="T84" fmla="*/ 149 w 367"/>
                <a:gd name="T85" fmla="*/ 4 h 261"/>
                <a:gd name="T86" fmla="*/ 122 w 367"/>
                <a:gd name="T87" fmla="*/ 0 h 261"/>
                <a:gd name="T88" fmla="*/ 108 w 367"/>
                <a:gd name="T89" fmla="*/ 1 h 261"/>
                <a:gd name="T90" fmla="*/ 84 w 367"/>
                <a:gd name="T91" fmla="*/ 8 h 261"/>
                <a:gd name="T92" fmla="*/ 65 w 367"/>
                <a:gd name="T93" fmla="*/ 19 h 261"/>
                <a:gd name="T94" fmla="*/ 50 w 367"/>
                <a:gd name="T95" fmla="*/ 34 h 261"/>
                <a:gd name="T96" fmla="*/ 43 w 367"/>
                <a:gd name="T97" fmla="*/ 5 h 261"/>
                <a:gd name="T98" fmla="*/ 0 w 367"/>
                <a:gd name="T99" fmla="*/ 261 h 261"/>
                <a:gd name="T100" fmla="*/ 43 w 367"/>
                <a:gd name="T101" fmla="*/ 12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7" h="261">
                  <a:moveTo>
                    <a:pt x="43" y="122"/>
                  </a:moveTo>
                  <a:lnTo>
                    <a:pt x="43" y="122"/>
                  </a:lnTo>
                  <a:lnTo>
                    <a:pt x="45" y="103"/>
                  </a:lnTo>
                  <a:lnTo>
                    <a:pt x="49" y="85"/>
                  </a:lnTo>
                  <a:lnTo>
                    <a:pt x="54" y="71"/>
                  </a:lnTo>
                  <a:lnTo>
                    <a:pt x="61" y="58"/>
                  </a:lnTo>
                  <a:lnTo>
                    <a:pt x="65" y="55"/>
                  </a:lnTo>
                  <a:lnTo>
                    <a:pt x="70" y="49"/>
                  </a:lnTo>
                  <a:lnTo>
                    <a:pt x="75" y="46"/>
                  </a:lnTo>
                  <a:lnTo>
                    <a:pt x="80" y="43"/>
                  </a:lnTo>
                  <a:lnTo>
                    <a:pt x="93" y="39"/>
                  </a:lnTo>
                  <a:lnTo>
                    <a:pt x="107" y="38"/>
                  </a:lnTo>
                  <a:lnTo>
                    <a:pt x="107" y="38"/>
                  </a:lnTo>
                  <a:lnTo>
                    <a:pt x="115" y="38"/>
                  </a:lnTo>
                  <a:lnTo>
                    <a:pt x="122" y="39"/>
                  </a:lnTo>
                  <a:lnTo>
                    <a:pt x="130" y="42"/>
                  </a:lnTo>
                  <a:lnTo>
                    <a:pt x="135" y="44"/>
                  </a:lnTo>
                  <a:lnTo>
                    <a:pt x="140" y="47"/>
                  </a:lnTo>
                  <a:lnTo>
                    <a:pt x="145" y="51"/>
                  </a:lnTo>
                  <a:lnTo>
                    <a:pt x="149" y="55"/>
                  </a:lnTo>
                  <a:lnTo>
                    <a:pt x="153" y="60"/>
                  </a:lnTo>
                  <a:lnTo>
                    <a:pt x="156" y="71"/>
                  </a:lnTo>
                  <a:lnTo>
                    <a:pt x="160" y="84"/>
                  </a:lnTo>
                  <a:lnTo>
                    <a:pt x="162" y="98"/>
                  </a:lnTo>
                  <a:lnTo>
                    <a:pt x="162" y="112"/>
                  </a:lnTo>
                  <a:lnTo>
                    <a:pt x="162" y="261"/>
                  </a:lnTo>
                  <a:lnTo>
                    <a:pt x="206" y="261"/>
                  </a:lnTo>
                  <a:lnTo>
                    <a:pt x="206" y="122"/>
                  </a:lnTo>
                  <a:lnTo>
                    <a:pt x="206" y="122"/>
                  </a:lnTo>
                  <a:lnTo>
                    <a:pt x="207" y="103"/>
                  </a:lnTo>
                  <a:lnTo>
                    <a:pt x="210" y="85"/>
                  </a:lnTo>
                  <a:lnTo>
                    <a:pt x="215" y="71"/>
                  </a:lnTo>
                  <a:lnTo>
                    <a:pt x="223" y="58"/>
                  </a:lnTo>
                  <a:lnTo>
                    <a:pt x="228" y="55"/>
                  </a:lnTo>
                  <a:lnTo>
                    <a:pt x="231" y="49"/>
                  </a:lnTo>
                  <a:lnTo>
                    <a:pt x="236" y="46"/>
                  </a:lnTo>
                  <a:lnTo>
                    <a:pt x="243" y="43"/>
                  </a:lnTo>
                  <a:lnTo>
                    <a:pt x="254" y="39"/>
                  </a:lnTo>
                  <a:lnTo>
                    <a:pt x="268" y="38"/>
                  </a:lnTo>
                  <a:lnTo>
                    <a:pt x="268" y="38"/>
                  </a:lnTo>
                  <a:lnTo>
                    <a:pt x="277" y="38"/>
                  </a:lnTo>
                  <a:lnTo>
                    <a:pt x="285" y="39"/>
                  </a:lnTo>
                  <a:lnTo>
                    <a:pt x="291" y="42"/>
                  </a:lnTo>
                  <a:lnTo>
                    <a:pt x="297" y="44"/>
                  </a:lnTo>
                  <a:lnTo>
                    <a:pt x="303" y="47"/>
                  </a:lnTo>
                  <a:lnTo>
                    <a:pt x="306" y="51"/>
                  </a:lnTo>
                  <a:lnTo>
                    <a:pt x="310" y="55"/>
                  </a:lnTo>
                  <a:lnTo>
                    <a:pt x="314" y="60"/>
                  </a:lnTo>
                  <a:lnTo>
                    <a:pt x="319" y="71"/>
                  </a:lnTo>
                  <a:lnTo>
                    <a:pt x="322" y="84"/>
                  </a:lnTo>
                  <a:lnTo>
                    <a:pt x="323" y="98"/>
                  </a:lnTo>
                  <a:lnTo>
                    <a:pt x="324" y="112"/>
                  </a:lnTo>
                  <a:lnTo>
                    <a:pt x="324" y="261"/>
                  </a:lnTo>
                  <a:lnTo>
                    <a:pt x="367" y="261"/>
                  </a:lnTo>
                  <a:lnTo>
                    <a:pt x="367" y="99"/>
                  </a:lnTo>
                  <a:lnTo>
                    <a:pt x="367" y="99"/>
                  </a:lnTo>
                  <a:lnTo>
                    <a:pt x="366" y="77"/>
                  </a:lnTo>
                  <a:lnTo>
                    <a:pt x="362" y="58"/>
                  </a:lnTo>
                  <a:lnTo>
                    <a:pt x="360" y="49"/>
                  </a:lnTo>
                  <a:lnTo>
                    <a:pt x="357" y="42"/>
                  </a:lnTo>
                  <a:lnTo>
                    <a:pt x="353" y="34"/>
                  </a:lnTo>
                  <a:lnTo>
                    <a:pt x="348" y="28"/>
                  </a:lnTo>
                  <a:lnTo>
                    <a:pt x="343" y="22"/>
                  </a:lnTo>
                  <a:lnTo>
                    <a:pt x="337" y="16"/>
                  </a:lnTo>
                  <a:lnTo>
                    <a:pt x="329" y="11"/>
                  </a:lnTo>
                  <a:lnTo>
                    <a:pt x="322" y="8"/>
                  </a:lnTo>
                  <a:lnTo>
                    <a:pt x="314" y="4"/>
                  </a:lnTo>
                  <a:lnTo>
                    <a:pt x="305" y="3"/>
                  </a:lnTo>
                  <a:lnTo>
                    <a:pt x="295" y="1"/>
                  </a:lnTo>
                  <a:lnTo>
                    <a:pt x="283" y="0"/>
                  </a:lnTo>
                  <a:lnTo>
                    <a:pt x="283" y="0"/>
                  </a:lnTo>
                  <a:lnTo>
                    <a:pt x="271" y="1"/>
                  </a:lnTo>
                  <a:lnTo>
                    <a:pt x="258" y="3"/>
                  </a:lnTo>
                  <a:lnTo>
                    <a:pt x="245" y="6"/>
                  </a:lnTo>
                  <a:lnTo>
                    <a:pt x="234" y="11"/>
                  </a:lnTo>
                  <a:lnTo>
                    <a:pt x="224" y="18"/>
                  </a:lnTo>
                  <a:lnTo>
                    <a:pt x="214" y="25"/>
                  </a:lnTo>
                  <a:lnTo>
                    <a:pt x="205" y="34"/>
                  </a:lnTo>
                  <a:lnTo>
                    <a:pt x="197" y="46"/>
                  </a:lnTo>
                  <a:lnTo>
                    <a:pt x="197" y="46"/>
                  </a:lnTo>
                  <a:lnTo>
                    <a:pt x="192" y="36"/>
                  </a:lnTo>
                  <a:lnTo>
                    <a:pt x="186" y="27"/>
                  </a:lnTo>
                  <a:lnTo>
                    <a:pt x="178" y="19"/>
                  </a:lnTo>
                  <a:lnTo>
                    <a:pt x="170" y="13"/>
                  </a:lnTo>
                  <a:lnTo>
                    <a:pt x="160" y="8"/>
                  </a:lnTo>
                  <a:lnTo>
                    <a:pt x="149" y="4"/>
                  </a:lnTo>
                  <a:lnTo>
                    <a:pt x="136" y="1"/>
                  </a:lnTo>
                  <a:lnTo>
                    <a:pt x="122" y="0"/>
                  </a:lnTo>
                  <a:lnTo>
                    <a:pt x="122" y="0"/>
                  </a:lnTo>
                  <a:lnTo>
                    <a:pt x="108" y="1"/>
                  </a:lnTo>
                  <a:lnTo>
                    <a:pt x="96" y="4"/>
                  </a:lnTo>
                  <a:lnTo>
                    <a:pt x="84" y="8"/>
                  </a:lnTo>
                  <a:lnTo>
                    <a:pt x="74" y="13"/>
                  </a:lnTo>
                  <a:lnTo>
                    <a:pt x="65" y="19"/>
                  </a:lnTo>
                  <a:lnTo>
                    <a:pt x="57" y="27"/>
                  </a:lnTo>
                  <a:lnTo>
                    <a:pt x="50" y="34"/>
                  </a:lnTo>
                  <a:lnTo>
                    <a:pt x="43" y="43"/>
                  </a:lnTo>
                  <a:lnTo>
                    <a:pt x="43" y="5"/>
                  </a:lnTo>
                  <a:lnTo>
                    <a:pt x="0" y="5"/>
                  </a:lnTo>
                  <a:lnTo>
                    <a:pt x="0" y="261"/>
                  </a:lnTo>
                  <a:lnTo>
                    <a:pt x="43" y="261"/>
                  </a:lnTo>
                  <a:lnTo>
                    <a:pt x="43" y="1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userDrawn="1"/>
          </p:nvSpPr>
          <p:spPr bwMode="auto">
            <a:xfrm>
              <a:off x="1692" y="2063"/>
              <a:ext cx="118" cy="173"/>
            </a:xfrm>
            <a:custGeom>
              <a:avLst/>
              <a:gdLst>
                <a:gd name="T0" fmla="*/ 0 w 236"/>
                <a:gd name="T1" fmla="*/ 346 h 346"/>
                <a:gd name="T2" fmla="*/ 236 w 236"/>
                <a:gd name="T3" fmla="*/ 346 h 346"/>
                <a:gd name="T4" fmla="*/ 236 w 236"/>
                <a:gd name="T5" fmla="*/ 304 h 346"/>
                <a:gd name="T6" fmla="*/ 48 w 236"/>
                <a:gd name="T7" fmla="*/ 304 h 346"/>
                <a:gd name="T8" fmla="*/ 48 w 236"/>
                <a:gd name="T9" fmla="*/ 189 h 346"/>
                <a:gd name="T10" fmla="*/ 225 w 236"/>
                <a:gd name="T11" fmla="*/ 189 h 346"/>
                <a:gd name="T12" fmla="*/ 225 w 236"/>
                <a:gd name="T13" fmla="*/ 147 h 346"/>
                <a:gd name="T14" fmla="*/ 48 w 236"/>
                <a:gd name="T15" fmla="*/ 147 h 346"/>
                <a:gd name="T16" fmla="*/ 48 w 236"/>
                <a:gd name="T17" fmla="*/ 42 h 346"/>
                <a:gd name="T18" fmla="*/ 236 w 236"/>
                <a:gd name="T19" fmla="*/ 42 h 346"/>
                <a:gd name="T20" fmla="*/ 236 w 236"/>
                <a:gd name="T21" fmla="*/ 0 h 346"/>
                <a:gd name="T22" fmla="*/ 0 w 236"/>
                <a:gd name="T23" fmla="*/ 0 h 346"/>
                <a:gd name="T24" fmla="*/ 0 w 236"/>
                <a:gd name="T25"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346">
                  <a:moveTo>
                    <a:pt x="0" y="346"/>
                  </a:moveTo>
                  <a:lnTo>
                    <a:pt x="236" y="346"/>
                  </a:lnTo>
                  <a:lnTo>
                    <a:pt x="236" y="304"/>
                  </a:lnTo>
                  <a:lnTo>
                    <a:pt x="48" y="304"/>
                  </a:lnTo>
                  <a:lnTo>
                    <a:pt x="48" y="189"/>
                  </a:lnTo>
                  <a:lnTo>
                    <a:pt x="225" y="189"/>
                  </a:lnTo>
                  <a:lnTo>
                    <a:pt x="225" y="147"/>
                  </a:lnTo>
                  <a:lnTo>
                    <a:pt x="48" y="147"/>
                  </a:lnTo>
                  <a:lnTo>
                    <a:pt x="48" y="42"/>
                  </a:lnTo>
                  <a:lnTo>
                    <a:pt x="236" y="42"/>
                  </a:lnTo>
                  <a:lnTo>
                    <a:pt x="236" y="0"/>
                  </a:lnTo>
                  <a:lnTo>
                    <a:pt x="0" y="0"/>
                  </a:lnTo>
                  <a:lnTo>
                    <a:pt x="0" y="3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3"/>
            <p:cNvSpPr>
              <a:spLocks noChangeArrowheads="1"/>
            </p:cNvSpPr>
            <p:nvPr userDrawn="1"/>
          </p:nvSpPr>
          <p:spPr bwMode="auto">
            <a:xfrm>
              <a:off x="1575" y="2209"/>
              <a:ext cx="28"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userDrawn="1"/>
          </p:nvSpPr>
          <p:spPr bwMode="auto">
            <a:xfrm>
              <a:off x="1458" y="2124"/>
              <a:ext cx="77" cy="37"/>
            </a:xfrm>
            <a:custGeom>
              <a:avLst/>
              <a:gdLst>
                <a:gd name="T0" fmla="*/ 77 w 152"/>
                <a:gd name="T1" fmla="*/ 0 h 73"/>
                <a:gd name="T2" fmla="*/ 77 w 152"/>
                <a:gd name="T3" fmla="*/ 0 h 73"/>
                <a:gd name="T4" fmla="*/ 86 w 152"/>
                <a:gd name="T5" fmla="*/ 1 h 73"/>
                <a:gd name="T6" fmla="*/ 94 w 152"/>
                <a:gd name="T7" fmla="*/ 2 h 73"/>
                <a:gd name="T8" fmla="*/ 101 w 152"/>
                <a:gd name="T9" fmla="*/ 4 h 73"/>
                <a:gd name="T10" fmla="*/ 109 w 152"/>
                <a:gd name="T11" fmla="*/ 6 h 73"/>
                <a:gd name="T12" fmla="*/ 115 w 152"/>
                <a:gd name="T13" fmla="*/ 10 h 73"/>
                <a:gd name="T14" fmla="*/ 122 w 152"/>
                <a:gd name="T15" fmla="*/ 14 h 73"/>
                <a:gd name="T16" fmla="*/ 132 w 152"/>
                <a:gd name="T17" fmla="*/ 23 h 73"/>
                <a:gd name="T18" fmla="*/ 141 w 152"/>
                <a:gd name="T19" fmla="*/ 34 h 73"/>
                <a:gd name="T20" fmla="*/ 147 w 152"/>
                <a:gd name="T21" fmla="*/ 47 h 73"/>
                <a:gd name="T22" fmla="*/ 151 w 152"/>
                <a:gd name="T23" fmla="*/ 59 h 73"/>
                <a:gd name="T24" fmla="*/ 152 w 152"/>
                <a:gd name="T25" fmla="*/ 73 h 73"/>
                <a:gd name="T26" fmla="*/ 0 w 152"/>
                <a:gd name="T27" fmla="*/ 73 h 73"/>
                <a:gd name="T28" fmla="*/ 0 w 152"/>
                <a:gd name="T29" fmla="*/ 73 h 73"/>
                <a:gd name="T30" fmla="*/ 1 w 152"/>
                <a:gd name="T31" fmla="*/ 63 h 73"/>
                <a:gd name="T32" fmla="*/ 2 w 152"/>
                <a:gd name="T33" fmla="*/ 56 h 73"/>
                <a:gd name="T34" fmla="*/ 5 w 152"/>
                <a:gd name="T35" fmla="*/ 47 h 73"/>
                <a:gd name="T36" fmla="*/ 7 w 152"/>
                <a:gd name="T37" fmla="*/ 40 h 73"/>
                <a:gd name="T38" fmla="*/ 11 w 152"/>
                <a:gd name="T39" fmla="*/ 33 h 73"/>
                <a:gd name="T40" fmla="*/ 16 w 152"/>
                <a:gd name="T41" fmla="*/ 28 h 73"/>
                <a:gd name="T42" fmla="*/ 20 w 152"/>
                <a:gd name="T43" fmla="*/ 23 h 73"/>
                <a:gd name="T44" fmla="*/ 25 w 152"/>
                <a:gd name="T45" fmla="*/ 18 h 73"/>
                <a:gd name="T46" fmla="*/ 37 w 152"/>
                <a:gd name="T47" fmla="*/ 10 h 73"/>
                <a:gd name="T48" fmla="*/ 49 w 152"/>
                <a:gd name="T49" fmla="*/ 5 h 73"/>
                <a:gd name="T50" fmla="*/ 63 w 152"/>
                <a:gd name="T51" fmla="*/ 1 h 73"/>
                <a:gd name="T52" fmla="*/ 77 w 152"/>
                <a:gd name="T5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73">
                  <a:moveTo>
                    <a:pt x="77" y="0"/>
                  </a:moveTo>
                  <a:lnTo>
                    <a:pt x="77" y="0"/>
                  </a:lnTo>
                  <a:lnTo>
                    <a:pt x="86" y="1"/>
                  </a:lnTo>
                  <a:lnTo>
                    <a:pt x="94" y="2"/>
                  </a:lnTo>
                  <a:lnTo>
                    <a:pt x="101" y="4"/>
                  </a:lnTo>
                  <a:lnTo>
                    <a:pt x="109" y="6"/>
                  </a:lnTo>
                  <a:lnTo>
                    <a:pt x="115" y="10"/>
                  </a:lnTo>
                  <a:lnTo>
                    <a:pt x="122" y="14"/>
                  </a:lnTo>
                  <a:lnTo>
                    <a:pt x="132" y="23"/>
                  </a:lnTo>
                  <a:lnTo>
                    <a:pt x="141" y="34"/>
                  </a:lnTo>
                  <a:lnTo>
                    <a:pt x="147" y="47"/>
                  </a:lnTo>
                  <a:lnTo>
                    <a:pt x="151" y="59"/>
                  </a:lnTo>
                  <a:lnTo>
                    <a:pt x="152" y="73"/>
                  </a:lnTo>
                  <a:lnTo>
                    <a:pt x="0" y="73"/>
                  </a:lnTo>
                  <a:lnTo>
                    <a:pt x="0" y="73"/>
                  </a:lnTo>
                  <a:lnTo>
                    <a:pt x="1" y="63"/>
                  </a:lnTo>
                  <a:lnTo>
                    <a:pt x="2" y="56"/>
                  </a:lnTo>
                  <a:lnTo>
                    <a:pt x="5" y="47"/>
                  </a:lnTo>
                  <a:lnTo>
                    <a:pt x="7" y="40"/>
                  </a:lnTo>
                  <a:lnTo>
                    <a:pt x="11" y="33"/>
                  </a:lnTo>
                  <a:lnTo>
                    <a:pt x="16" y="28"/>
                  </a:lnTo>
                  <a:lnTo>
                    <a:pt x="20" y="23"/>
                  </a:lnTo>
                  <a:lnTo>
                    <a:pt x="25" y="18"/>
                  </a:lnTo>
                  <a:lnTo>
                    <a:pt x="37" y="10"/>
                  </a:lnTo>
                  <a:lnTo>
                    <a:pt x="49" y="5"/>
                  </a:lnTo>
                  <a:lnTo>
                    <a:pt x="63" y="1"/>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userDrawn="1"/>
          </p:nvSpPr>
          <p:spPr bwMode="auto">
            <a:xfrm>
              <a:off x="1434" y="2105"/>
              <a:ext cx="124" cy="134"/>
            </a:xfrm>
            <a:custGeom>
              <a:avLst/>
              <a:gdLst>
                <a:gd name="T0" fmla="*/ 247 w 248"/>
                <a:gd name="T1" fmla="*/ 147 h 268"/>
                <a:gd name="T2" fmla="*/ 247 w 248"/>
                <a:gd name="T3" fmla="*/ 118 h 268"/>
                <a:gd name="T4" fmla="*/ 242 w 248"/>
                <a:gd name="T5" fmla="*/ 90 h 268"/>
                <a:gd name="T6" fmla="*/ 233 w 248"/>
                <a:gd name="T7" fmla="*/ 65 h 268"/>
                <a:gd name="T8" fmla="*/ 219 w 248"/>
                <a:gd name="T9" fmla="*/ 43 h 268"/>
                <a:gd name="T10" fmla="*/ 201 w 248"/>
                <a:gd name="T11" fmla="*/ 25 h 268"/>
                <a:gd name="T12" fmla="*/ 180 w 248"/>
                <a:gd name="T13" fmla="*/ 11 h 268"/>
                <a:gd name="T14" fmla="*/ 154 w 248"/>
                <a:gd name="T15" fmla="*/ 3 h 268"/>
                <a:gd name="T16" fmla="*/ 126 w 248"/>
                <a:gd name="T17" fmla="*/ 0 h 268"/>
                <a:gd name="T18" fmla="*/ 114 w 248"/>
                <a:gd name="T19" fmla="*/ 1 h 268"/>
                <a:gd name="T20" fmla="*/ 88 w 248"/>
                <a:gd name="T21" fmla="*/ 5 h 268"/>
                <a:gd name="T22" fmla="*/ 67 w 248"/>
                <a:gd name="T23" fmla="*/ 15 h 268"/>
                <a:gd name="T24" fmla="*/ 46 w 248"/>
                <a:gd name="T25" fmla="*/ 28 h 268"/>
                <a:gd name="T26" fmla="*/ 30 w 248"/>
                <a:gd name="T27" fmla="*/ 46 h 268"/>
                <a:gd name="T28" fmla="*/ 16 w 248"/>
                <a:gd name="T29" fmla="*/ 66 h 268"/>
                <a:gd name="T30" fmla="*/ 7 w 248"/>
                <a:gd name="T31" fmla="*/ 91 h 268"/>
                <a:gd name="T32" fmla="*/ 2 w 248"/>
                <a:gd name="T33" fmla="*/ 118 h 268"/>
                <a:gd name="T34" fmla="*/ 0 w 248"/>
                <a:gd name="T35" fmla="*/ 133 h 268"/>
                <a:gd name="T36" fmla="*/ 3 w 248"/>
                <a:gd name="T37" fmla="*/ 161 h 268"/>
                <a:gd name="T38" fmla="*/ 9 w 248"/>
                <a:gd name="T39" fmla="*/ 186 h 268"/>
                <a:gd name="T40" fmla="*/ 20 w 248"/>
                <a:gd name="T41" fmla="*/ 209 h 268"/>
                <a:gd name="T42" fmla="*/ 34 w 248"/>
                <a:gd name="T43" fmla="*/ 230 h 268"/>
                <a:gd name="T44" fmla="*/ 51 w 248"/>
                <a:gd name="T45" fmla="*/ 245 h 268"/>
                <a:gd name="T46" fmla="*/ 74 w 248"/>
                <a:gd name="T47" fmla="*/ 257 h 268"/>
                <a:gd name="T48" fmla="*/ 100 w 248"/>
                <a:gd name="T49" fmla="*/ 265 h 268"/>
                <a:gd name="T50" fmla="*/ 127 w 248"/>
                <a:gd name="T51" fmla="*/ 268 h 268"/>
                <a:gd name="T52" fmla="*/ 140 w 248"/>
                <a:gd name="T53" fmla="*/ 268 h 268"/>
                <a:gd name="T54" fmla="*/ 160 w 248"/>
                <a:gd name="T55" fmla="*/ 264 h 268"/>
                <a:gd name="T56" fmla="*/ 181 w 248"/>
                <a:gd name="T57" fmla="*/ 257 h 268"/>
                <a:gd name="T58" fmla="*/ 197 w 248"/>
                <a:gd name="T59" fmla="*/ 249 h 268"/>
                <a:gd name="T60" fmla="*/ 213 w 248"/>
                <a:gd name="T61" fmla="*/ 238 h 268"/>
                <a:gd name="T62" fmla="*/ 230 w 248"/>
                <a:gd name="T63" fmla="*/ 218 h 268"/>
                <a:gd name="T64" fmla="*/ 244 w 248"/>
                <a:gd name="T65" fmla="*/ 186 h 268"/>
                <a:gd name="T66" fmla="*/ 199 w 248"/>
                <a:gd name="T67" fmla="*/ 186 h 268"/>
                <a:gd name="T68" fmla="*/ 188 w 248"/>
                <a:gd name="T69" fmla="*/ 204 h 268"/>
                <a:gd name="T70" fmla="*/ 173 w 248"/>
                <a:gd name="T71" fmla="*/ 218 h 268"/>
                <a:gd name="T72" fmla="*/ 154 w 248"/>
                <a:gd name="T73" fmla="*/ 226 h 268"/>
                <a:gd name="T74" fmla="*/ 127 w 248"/>
                <a:gd name="T75" fmla="*/ 230 h 268"/>
                <a:gd name="T76" fmla="*/ 114 w 248"/>
                <a:gd name="T77" fmla="*/ 228 h 268"/>
                <a:gd name="T78" fmla="*/ 87 w 248"/>
                <a:gd name="T79" fmla="*/ 218 h 268"/>
                <a:gd name="T80" fmla="*/ 69 w 248"/>
                <a:gd name="T81" fmla="*/ 204 h 268"/>
                <a:gd name="T82" fmla="*/ 60 w 248"/>
                <a:gd name="T83" fmla="*/ 192 h 268"/>
                <a:gd name="T84" fmla="*/ 53 w 248"/>
                <a:gd name="T85" fmla="*/ 175 h 268"/>
                <a:gd name="T86" fmla="*/ 49 w 248"/>
                <a:gd name="T87" fmla="*/ 157 h 268"/>
                <a:gd name="T88" fmla="*/ 247 w 248"/>
                <a:gd name="T89"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8" h="268">
                  <a:moveTo>
                    <a:pt x="247" y="147"/>
                  </a:moveTo>
                  <a:lnTo>
                    <a:pt x="247" y="147"/>
                  </a:lnTo>
                  <a:lnTo>
                    <a:pt x="248" y="132"/>
                  </a:lnTo>
                  <a:lnTo>
                    <a:pt x="247" y="118"/>
                  </a:lnTo>
                  <a:lnTo>
                    <a:pt x="246" y="103"/>
                  </a:lnTo>
                  <a:lnTo>
                    <a:pt x="242" y="90"/>
                  </a:lnTo>
                  <a:lnTo>
                    <a:pt x="238" y="77"/>
                  </a:lnTo>
                  <a:lnTo>
                    <a:pt x="233" y="65"/>
                  </a:lnTo>
                  <a:lnTo>
                    <a:pt x="227" y="53"/>
                  </a:lnTo>
                  <a:lnTo>
                    <a:pt x="219" y="43"/>
                  </a:lnTo>
                  <a:lnTo>
                    <a:pt x="210" y="34"/>
                  </a:lnTo>
                  <a:lnTo>
                    <a:pt x="201" y="25"/>
                  </a:lnTo>
                  <a:lnTo>
                    <a:pt x="191" y="18"/>
                  </a:lnTo>
                  <a:lnTo>
                    <a:pt x="180" y="11"/>
                  </a:lnTo>
                  <a:lnTo>
                    <a:pt x="168" y="6"/>
                  </a:lnTo>
                  <a:lnTo>
                    <a:pt x="154" y="3"/>
                  </a:lnTo>
                  <a:lnTo>
                    <a:pt x="141" y="1"/>
                  </a:lnTo>
                  <a:lnTo>
                    <a:pt x="126" y="0"/>
                  </a:lnTo>
                  <a:lnTo>
                    <a:pt x="126" y="0"/>
                  </a:lnTo>
                  <a:lnTo>
                    <a:pt x="114" y="1"/>
                  </a:lnTo>
                  <a:lnTo>
                    <a:pt x="101" y="3"/>
                  </a:lnTo>
                  <a:lnTo>
                    <a:pt x="88" y="5"/>
                  </a:lnTo>
                  <a:lnTo>
                    <a:pt x="77" y="10"/>
                  </a:lnTo>
                  <a:lnTo>
                    <a:pt x="67" y="15"/>
                  </a:lnTo>
                  <a:lnTo>
                    <a:pt x="55" y="20"/>
                  </a:lnTo>
                  <a:lnTo>
                    <a:pt x="46" y="28"/>
                  </a:lnTo>
                  <a:lnTo>
                    <a:pt x="37" y="37"/>
                  </a:lnTo>
                  <a:lnTo>
                    <a:pt x="30" y="46"/>
                  </a:lnTo>
                  <a:lnTo>
                    <a:pt x="22" y="56"/>
                  </a:lnTo>
                  <a:lnTo>
                    <a:pt x="16" y="66"/>
                  </a:lnTo>
                  <a:lnTo>
                    <a:pt x="11" y="79"/>
                  </a:lnTo>
                  <a:lnTo>
                    <a:pt x="7" y="91"/>
                  </a:lnTo>
                  <a:lnTo>
                    <a:pt x="3" y="104"/>
                  </a:lnTo>
                  <a:lnTo>
                    <a:pt x="2" y="118"/>
                  </a:lnTo>
                  <a:lnTo>
                    <a:pt x="0" y="133"/>
                  </a:lnTo>
                  <a:lnTo>
                    <a:pt x="0" y="133"/>
                  </a:lnTo>
                  <a:lnTo>
                    <a:pt x="2" y="147"/>
                  </a:lnTo>
                  <a:lnTo>
                    <a:pt x="3" y="161"/>
                  </a:lnTo>
                  <a:lnTo>
                    <a:pt x="6" y="174"/>
                  </a:lnTo>
                  <a:lnTo>
                    <a:pt x="9" y="186"/>
                  </a:lnTo>
                  <a:lnTo>
                    <a:pt x="14" y="198"/>
                  </a:lnTo>
                  <a:lnTo>
                    <a:pt x="20" y="209"/>
                  </a:lnTo>
                  <a:lnTo>
                    <a:pt x="26" y="219"/>
                  </a:lnTo>
                  <a:lnTo>
                    <a:pt x="34" y="230"/>
                  </a:lnTo>
                  <a:lnTo>
                    <a:pt x="42" y="237"/>
                  </a:lnTo>
                  <a:lnTo>
                    <a:pt x="51" y="245"/>
                  </a:lnTo>
                  <a:lnTo>
                    <a:pt x="63" y="252"/>
                  </a:lnTo>
                  <a:lnTo>
                    <a:pt x="74" y="257"/>
                  </a:lnTo>
                  <a:lnTo>
                    <a:pt x="86" y="261"/>
                  </a:lnTo>
                  <a:lnTo>
                    <a:pt x="100" y="265"/>
                  </a:lnTo>
                  <a:lnTo>
                    <a:pt x="114" y="266"/>
                  </a:lnTo>
                  <a:lnTo>
                    <a:pt x="127" y="268"/>
                  </a:lnTo>
                  <a:lnTo>
                    <a:pt x="127" y="268"/>
                  </a:lnTo>
                  <a:lnTo>
                    <a:pt x="140" y="268"/>
                  </a:lnTo>
                  <a:lnTo>
                    <a:pt x="150" y="266"/>
                  </a:lnTo>
                  <a:lnTo>
                    <a:pt x="160" y="264"/>
                  </a:lnTo>
                  <a:lnTo>
                    <a:pt x="171" y="261"/>
                  </a:lnTo>
                  <a:lnTo>
                    <a:pt x="181" y="257"/>
                  </a:lnTo>
                  <a:lnTo>
                    <a:pt x="190" y="254"/>
                  </a:lnTo>
                  <a:lnTo>
                    <a:pt x="197" y="249"/>
                  </a:lnTo>
                  <a:lnTo>
                    <a:pt x="205" y="244"/>
                  </a:lnTo>
                  <a:lnTo>
                    <a:pt x="213" y="238"/>
                  </a:lnTo>
                  <a:lnTo>
                    <a:pt x="219" y="232"/>
                  </a:lnTo>
                  <a:lnTo>
                    <a:pt x="230" y="218"/>
                  </a:lnTo>
                  <a:lnTo>
                    <a:pt x="238" y="203"/>
                  </a:lnTo>
                  <a:lnTo>
                    <a:pt x="244" y="186"/>
                  </a:lnTo>
                  <a:lnTo>
                    <a:pt x="199" y="186"/>
                  </a:lnTo>
                  <a:lnTo>
                    <a:pt x="199" y="186"/>
                  </a:lnTo>
                  <a:lnTo>
                    <a:pt x="194" y="197"/>
                  </a:lnTo>
                  <a:lnTo>
                    <a:pt x="188" y="204"/>
                  </a:lnTo>
                  <a:lnTo>
                    <a:pt x="182" y="212"/>
                  </a:lnTo>
                  <a:lnTo>
                    <a:pt x="173" y="218"/>
                  </a:lnTo>
                  <a:lnTo>
                    <a:pt x="164" y="223"/>
                  </a:lnTo>
                  <a:lnTo>
                    <a:pt x="154" y="226"/>
                  </a:lnTo>
                  <a:lnTo>
                    <a:pt x="141" y="228"/>
                  </a:lnTo>
                  <a:lnTo>
                    <a:pt x="127" y="230"/>
                  </a:lnTo>
                  <a:lnTo>
                    <a:pt x="127" y="230"/>
                  </a:lnTo>
                  <a:lnTo>
                    <a:pt x="114" y="228"/>
                  </a:lnTo>
                  <a:lnTo>
                    <a:pt x="100" y="224"/>
                  </a:lnTo>
                  <a:lnTo>
                    <a:pt x="87" y="218"/>
                  </a:lnTo>
                  <a:lnTo>
                    <a:pt x="74" y="209"/>
                  </a:lnTo>
                  <a:lnTo>
                    <a:pt x="69" y="204"/>
                  </a:lnTo>
                  <a:lnTo>
                    <a:pt x="64" y="198"/>
                  </a:lnTo>
                  <a:lnTo>
                    <a:pt x="60" y="192"/>
                  </a:lnTo>
                  <a:lnTo>
                    <a:pt x="56" y="184"/>
                  </a:lnTo>
                  <a:lnTo>
                    <a:pt x="53" y="175"/>
                  </a:lnTo>
                  <a:lnTo>
                    <a:pt x="50" y="166"/>
                  </a:lnTo>
                  <a:lnTo>
                    <a:pt x="49" y="157"/>
                  </a:lnTo>
                  <a:lnTo>
                    <a:pt x="47" y="147"/>
                  </a:lnTo>
                  <a:lnTo>
                    <a:pt x="247"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userDrawn="1"/>
          </p:nvSpPr>
          <p:spPr bwMode="auto">
            <a:xfrm>
              <a:off x="1362" y="2107"/>
              <a:ext cx="65" cy="129"/>
            </a:xfrm>
            <a:custGeom>
              <a:avLst/>
              <a:gdLst>
                <a:gd name="T0" fmla="*/ 130 w 130"/>
                <a:gd name="T1" fmla="*/ 1 h 258"/>
                <a:gd name="T2" fmla="*/ 130 w 130"/>
                <a:gd name="T3" fmla="*/ 1 h 258"/>
                <a:gd name="T4" fmla="*/ 117 w 130"/>
                <a:gd name="T5" fmla="*/ 0 h 258"/>
                <a:gd name="T6" fmla="*/ 117 w 130"/>
                <a:gd name="T7" fmla="*/ 0 h 258"/>
                <a:gd name="T8" fmla="*/ 104 w 130"/>
                <a:gd name="T9" fmla="*/ 1 h 258"/>
                <a:gd name="T10" fmla="*/ 93 w 130"/>
                <a:gd name="T11" fmla="*/ 3 h 258"/>
                <a:gd name="T12" fmla="*/ 81 w 130"/>
                <a:gd name="T13" fmla="*/ 7 h 258"/>
                <a:gd name="T14" fmla="*/ 72 w 130"/>
                <a:gd name="T15" fmla="*/ 12 h 258"/>
                <a:gd name="T16" fmla="*/ 63 w 130"/>
                <a:gd name="T17" fmla="*/ 20 h 258"/>
                <a:gd name="T18" fmla="*/ 56 w 130"/>
                <a:gd name="T19" fmla="*/ 27 h 258"/>
                <a:gd name="T20" fmla="*/ 48 w 130"/>
                <a:gd name="T21" fmla="*/ 36 h 258"/>
                <a:gd name="T22" fmla="*/ 43 w 130"/>
                <a:gd name="T23" fmla="*/ 46 h 258"/>
                <a:gd name="T24" fmla="*/ 43 w 130"/>
                <a:gd name="T25" fmla="*/ 2 h 258"/>
                <a:gd name="T26" fmla="*/ 0 w 130"/>
                <a:gd name="T27" fmla="*/ 2 h 258"/>
                <a:gd name="T28" fmla="*/ 0 w 130"/>
                <a:gd name="T29" fmla="*/ 258 h 258"/>
                <a:gd name="T30" fmla="*/ 44 w 130"/>
                <a:gd name="T31" fmla="*/ 258 h 258"/>
                <a:gd name="T32" fmla="*/ 44 w 130"/>
                <a:gd name="T33" fmla="*/ 124 h 258"/>
                <a:gd name="T34" fmla="*/ 44 w 130"/>
                <a:gd name="T35" fmla="*/ 124 h 258"/>
                <a:gd name="T36" fmla="*/ 46 w 130"/>
                <a:gd name="T37" fmla="*/ 104 h 258"/>
                <a:gd name="T38" fmla="*/ 48 w 130"/>
                <a:gd name="T39" fmla="*/ 87 h 258"/>
                <a:gd name="T40" fmla="*/ 53 w 130"/>
                <a:gd name="T41" fmla="*/ 73 h 258"/>
                <a:gd name="T42" fmla="*/ 56 w 130"/>
                <a:gd name="T43" fmla="*/ 68 h 258"/>
                <a:gd name="T44" fmla="*/ 60 w 130"/>
                <a:gd name="T45" fmla="*/ 63 h 258"/>
                <a:gd name="T46" fmla="*/ 63 w 130"/>
                <a:gd name="T47" fmla="*/ 58 h 258"/>
                <a:gd name="T48" fmla="*/ 67 w 130"/>
                <a:gd name="T49" fmla="*/ 55 h 258"/>
                <a:gd name="T50" fmla="*/ 72 w 130"/>
                <a:gd name="T51" fmla="*/ 52 h 258"/>
                <a:gd name="T52" fmla="*/ 79 w 130"/>
                <a:gd name="T53" fmla="*/ 49 h 258"/>
                <a:gd name="T54" fmla="*/ 90 w 130"/>
                <a:gd name="T55" fmla="*/ 46 h 258"/>
                <a:gd name="T56" fmla="*/ 105 w 130"/>
                <a:gd name="T57" fmla="*/ 45 h 258"/>
                <a:gd name="T58" fmla="*/ 105 w 130"/>
                <a:gd name="T59" fmla="*/ 45 h 258"/>
                <a:gd name="T60" fmla="*/ 117 w 130"/>
                <a:gd name="T61" fmla="*/ 45 h 258"/>
                <a:gd name="T62" fmla="*/ 130 w 130"/>
                <a:gd name="T63" fmla="*/ 46 h 258"/>
                <a:gd name="T64" fmla="*/ 130 w 130"/>
                <a:gd name="T65" fmla="*/ 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258">
                  <a:moveTo>
                    <a:pt x="130" y="1"/>
                  </a:moveTo>
                  <a:lnTo>
                    <a:pt x="130" y="1"/>
                  </a:lnTo>
                  <a:lnTo>
                    <a:pt x="117" y="0"/>
                  </a:lnTo>
                  <a:lnTo>
                    <a:pt x="117" y="0"/>
                  </a:lnTo>
                  <a:lnTo>
                    <a:pt x="104" y="1"/>
                  </a:lnTo>
                  <a:lnTo>
                    <a:pt x="93" y="3"/>
                  </a:lnTo>
                  <a:lnTo>
                    <a:pt x="81" y="7"/>
                  </a:lnTo>
                  <a:lnTo>
                    <a:pt x="72" y="12"/>
                  </a:lnTo>
                  <a:lnTo>
                    <a:pt x="63" y="20"/>
                  </a:lnTo>
                  <a:lnTo>
                    <a:pt x="56" y="27"/>
                  </a:lnTo>
                  <a:lnTo>
                    <a:pt x="48" y="36"/>
                  </a:lnTo>
                  <a:lnTo>
                    <a:pt x="43" y="46"/>
                  </a:lnTo>
                  <a:lnTo>
                    <a:pt x="43" y="2"/>
                  </a:lnTo>
                  <a:lnTo>
                    <a:pt x="0" y="2"/>
                  </a:lnTo>
                  <a:lnTo>
                    <a:pt x="0" y="258"/>
                  </a:lnTo>
                  <a:lnTo>
                    <a:pt x="44" y="258"/>
                  </a:lnTo>
                  <a:lnTo>
                    <a:pt x="44" y="124"/>
                  </a:lnTo>
                  <a:lnTo>
                    <a:pt x="44" y="124"/>
                  </a:lnTo>
                  <a:lnTo>
                    <a:pt x="46" y="104"/>
                  </a:lnTo>
                  <a:lnTo>
                    <a:pt x="48" y="87"/>
                  </a:lnTo>
                  <a:lnTo>
                    <a:pt x="53" y="73"/>
                  </a:lnTo>
                  <a:lnTo>
                    <a:pt x="56" y="68"/>
                  </a:lnTo>
                  <a:lnTo>
                    <a:pt x="60" y="63"/>
                  </a:lnTo>
                  <a:lnTo>
                    <a:pt x="63" y="58"/>
                  </a:lnTo>
                  <a:lnTo>
                    <a:pt x="67" y="55"/>
                  </a:lnTo>
                  <a:lnTo>
                    <a:pt x="72" y="52"/>
                  </a:lnTo>
                  <a:lnTo>
                    <a:pt x="79" y="49"/>
                  </a:lnTo>
                  <a:lnTo>
                    <a:pt x="90" y="46"/>
                  </a:lnTo>
                  <a:lnTo>
                    <a:pt x="105" y="45"/>
                  </a:lnTo>
                  <a:lnTo>
                    <a:pt x="105" y="45"/>
                  </a:lnTo>
                  <a:lnTo>
                    <a:pt x="117" y="45"/>
                  </a:lnTo>
                  <a:lnTo>
                    <a:pt x="130" y="46"/>
                  </a:lnTo>
                  <a:lnTo>
                    <a:pt x="13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7"/>
            <p:cNvSpPr>
              <a:spLocks noChangeArrowheads="1"/>
            </p:cNvSpPr>
            <p:nvPr userDrawn="1"/>
          </p:nvSpPr>
          <p:spPr bwMode="auto">
            <a:xfrm>
              <a:off x="1309" y="2063"/>
              <a:ext cx="22"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8"/>
            <p:cNvSpPr>
              <a:spLocks noChangeArrowheads="1"/>
            </p:cNvSpPr>
            <p:nvPr userDrawn="1"/>
          </p:nvSpPr>
          <p:spPr bwMode="auto">
            <a:xfrm>
              <a:off x="1309" y="2108"/>
              <a:ext cx="2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userDrawn="1"/>
          </p:nvSpPr>
          <p:spPr bwMode="auto">
            <a:xfrm>
              <a:off x="1187" y="2124"/>
              <a:ext cx="75" cy="97"/>
            </a:xfrm>
            <a:custGeom>
              <a:avLst/>
              <a:gdLst>
                <a:gd name="T0" fmla="*/ 0 w 150"/>
                <a:gd name="T1" fmla="*/ 97 h 194"/>
                <a:gd name="T2" fmla="*/ 0 w 150"/>
                <a:gd name="T3" fmla="*/ 97 h 194"/>
                <a:gd name="T4" fmla="*/ 0 w 150"/>
                <a:gd name="T5" fmla="*/ 85 h 194"/>
                <a:gd name="T6" fmla="*/ 1 w 150"/>
                <a:gd name="T7" fmla="*/ 73 h 194"/>
                <a:gd name="T8" fmla="*/ 4 w 150"/>
                <a:gd name="T9" fmla="*/ 63 h 194"/>
                <a:gd name="T10" fmla="*/ 7 w 150"/>
                <a:gd name="T11" fmla="*/ 53 h 194"/>
                <a:gd name="T12" fmla="*/ 9 w 150"/>
                <a:gd name="T13" fmla="*/ 44 h 194"/>
                <a:gd name="T14" fmla="*/ 14 w 150"/>
                <a:gd name="T15" fmla="*/ 37 h 194"/>
                <a:gd name="T16" fmla="*/ 18 w 150"/>
                <a:gd name="T17" fmla="*/ 29 h 194"/>
                <a:gd name="T18" fmla="*/ 23 w 150"/>
                <a:gd name="T19" fmla="*/ 23 h 194"/>
                <a:gd name="T20" fmla="*/ 28 w 150"/>
                <a:gd name="T21" fmla="*/ 18 h 194"/>
                <a:gd name="T22" fmla="*/ 35 w 150"/>
                <a:gd name="T23" fmla="*/ 12 h 194"/>
                <a:gd name="T24" fmla="*/ 41 w 150"/>
                <a:gd name="T25" fmla="*/ 9 h 194"/>
                <a:gd name="T26" fmla="*/ 47 w 150"/>
                <a:gd name="T27" fmla="*/ 6 h 194"/>
                <a:gd name="T28" fmla="*/ 61 w 150"/>
                <a:gd name="T29" fmla="*/ 2 h 194"/>
                <a:gd name="T30" fmla="*/ 75 w 150"/>
                <a:gd name="T31" fmla="*/ 0 h 194"/>
                <a:gd name="T32" fmla="*/ 75 w 150"/>
                <a:gd name="T33" fmla="*/ 0 h 194"/>
                <a:gd name="T34" fmla="*/ 84 w 150"/>
                <a:gd name="T35" fmla="*/ 1 h 194"/>
                <a:gd name="T36" fmla="*/ 92 w 150"/>
                <a:gd name="T37" fmla="*/ 2 h 194"/>
                <a:gd name="T38" fmla="*/ 99 w 150"/>
                <a:gd name="T39" fmla="*/ 4 h 194"/>
                <a:gd name="T40" fmla="*/ 106 w 150"/>
                <a:gd name="T41" fmla="*/ 6 h 194"/>
                <a:gd name="T42" fmla="*/ 113 w 150"/>
                <a:gd name="T43" fmla="*/ 10 h 194"/>
                <a:gd name="T44" fmla="*/ 118 w 150"/>
                <a:gd name="T45" fmla="*/ 15 h 194"/>
                <a:gd name="T46" fmla="*/ 125 w 150"/>
                <a:gd name="T47" fmla="*/ 19 h 194"/>
                <a:gd name="T48" fmla="*/ 130 w 150"/>
                <a:gd name="T49" fmla="*/ 25 h 194"/>
                <a:gd name="T50" fmla="*/ 134 w 150"/>
                <a:gd name="T51" fmla="*/ 31 h 194"/>
                <a:gd name="T52" fmla="*/ 139 w 150"/>
                <a:gd name="T53" fmla="*/ 39 h 194"/>
                <a:gd name="T54" fmla="*/ 141 w 150"/>
                <a:gd name="T55" fmla="*/ 47 h 194"/>
                <a:gd name="T56" fmla="*/ 145 w 150"/>
                <a:gd name="T57" fmla="*/ 56 h 194"/>
                <a:gd name="T58" fmla="*/ 149 w 150"/>
                <a:gd name="T59" fmla="*/ 75 h 194"/>
                <a:gd name="T60" fmla="*/ 150 w 150"/>
                <a:gd name="T61" fmla="*/ 97 h 194"/>
                <a:gd name="T62" fmla="*/ 150 w 150"/>
                <a:gd name="T63" fmla="*/ 97 h 194"/>
                <a:gd name="T64" fmla="*/ 149 w 150"/>
                <a:gd name="T65" fmla="*/ 119 h 194"/>
                <a:gd name="T66" fmla="*/ 145 w 150"/>
                <a:gd name="T67" fmla="*/ 138 h 194"/>
                <a:gd name="T68" fmla="*/ 141 w 150"/>
                <a:gd name="T69" fmla="*/ 147 h 194"/>
                <a:gd name="T70" fmla="*/ 139 w 150"/>
                <a:gd name="T71" fmla="*/ 155 h 194"/>
                <a:gd name="T72" fmla="*/ 134 w 150"/>
                <a:gd name="T73" fmla="*/ 162 h 194"/>
                <a:gd name="T74" fmla="*/ 130 w 150"/>
                <a:gd name="T75" fmla="*/ 168 h 194"/>
                <a:gd name="T76" fmla="*/ 125 w 150"/>
                <a:gd name="T77" fmla="*/ 175 h 194"/>
                <a:gd name="T78" fmla="*/ 118 w 150"/>
                <a:gd name="T79" fmla="*/ 180 h 194"/>
                <a:gd name="T80" fmla="*/ 113 w 150"/>
                <a:gd name="T81" fmla="*/ 184 h 194"/>
                <a:gd name="T82" fmla="*/ 106 w 150"/>
                <a:gd name="T83" fmla="*/ 187 h 194"/>
                <a:gd name="T84" fmla="*/ 99 w 150"/>
                <a:gd name="T85" fmla="*/ 190 h 194"/>
                <a:gd name="T86" fmla="*/ 92 w 150"/>
                <a:gd name="T87" fmla="*/ 191 h 194"/>
                <a:gd name="T88" fmla="*/ 84 w 150"/>
                <a:gd name="T89" fmla="*/ 193 h 194"/>
                <a:gd name="T90" fmla="*/ 75 w 150"/>
                <a:gd name="T91" fmla="*/ 194 h 194"/>
                <a:gd name="T92" fmla="*/ 75 w 150"/>
                <a:gd name="T93" fmla="*/ 194 h 194"/>
                <a:gd name="T94" fmla="*/ 61 w 150"/>
                <a:gd name="T95" fmla="*/ 193 h 194"/>
                <a:gd name="T96" fmla="*/ 47 w 150"/>
                <a:gd name="T97" fmla="*/ 187 h 194"/>
                <a:gd name="T98" fmla="*/ 41 w 150"/>
                <a:gd name="T99" fmla="*/ 185 h 194"/>
                <a:gd name="T100" fmla="*/ 35 w 150"/>
                <a:gd name="T101" fmla="*/ 181 h 194"/>
                <a:gd name="T102" fmla="*/ 28 w 150"/>
                <a:gd name="T103" fmla="*/ 176 h 194"/>
                <a:gd name="T104" fmla="*/ 23 w 150"/>
                <a:gd name="T105" fmla="*/ 171 h 194"/>
                <a:gd name="T106" fmla="*/ 18 w 150"/>
                <a:gd name="T107" fmla="*/ 165 h 194"/>
                <a:gd name="T108" fmla="*/ 14 w 150"/>
                <a:gd name="T109" fmla="*/ 157 h 194"/>
                <a:gd name="T110" fmla="*/ 9 w 150"/>
                <a:gd name="T111" fmla="*/ 149 h 194"/>
                <a:gd name="T112" fmla="*/ 7 w 150"/>
                <a:gd name="T113" fmla="*/ 141 h 194"/>
                <a:gd name="T114" fmla="*/ 4 w 150"/>
                <a:gd name="T115" fmla="*/ 130 h 194"/>
                <a:gd name="T116" fmla="*/ 1 w 150"/>
                <a:gd name="T117" fmla="*/ 120 h 194"/>
                <a:gd name="T118" fmla="*/ 0 w 150"/>
                <a:gd name="T119" fmla="*/ 109 h 194"/>
                <a:gd name="T120" fmla="*/ 0 w 150"/>
                <a:gd name="T121"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194">
                  <a:moveTo>
                    <a:pt x="0" y="97"/>
                  </a:moveTo>
                  <a:lnTo>
                    <a:pt x="0" y="97"/>
                  </a:lnTo>
                  <a:lnTo>
                    <a:pt x="0" y="85"/>
                  </a:lnTo>
                  <a:lnTo>
                    <a:pt x="1" y="73"/>
                  </a:lnTo>
                  <a:lnTo>
                    <a:pt x="4" y="63"/>
                  </a:lnTo>
                  <a:lnTo>
                    <a:pt x="7" y="53"/>
                  </a:lnTo>
                  <a:lnTo>
                    <a:pt x="9" y="44"/>
                  </a:lnTo>
                  <a:lnTo>
                    <a:pt x="14" y="37"/>
                  </a:lnTo>
                  <a:lnTo>
                    <a:pt x="18" y="29"/>
                  </a:lnTo>
                  <a:lnTo>
                    <a:pt x="23" y="23"/>
                  </a:lnTo>
                  <a:lnTo>
                    <a:pt x="28" y="18"/>
                  </a:lnTo>
                  <a:lnTo>
                    <a:pt x="35" y="12"/>
                  </a:lnTo>
                  <a:lnTo>
                    <a:pt x="41" y="9"/>
                  </a:lnTo>
                  <a:lnTo>
                    <a:pt x="47" y="6"/>
                  </a:lnTo>
                  <a:lnTo>
                    <a:pt x="61" y="2"/>
                  </a:lnTo>
                  <a:lnTo>
                    <a:pt x="75" y="0"/>
                  </a:lnTo>
                  <a:lnTo>
                    <a:pt x="75" y="0"/>
                  </a:lnTo>
                  <a:lnTo>
                    <a:pt x="84" y="1"/>
                  </a:lnTo>
                  <a:lnTo>
                    <a:pt x="92" y="2"/>
                  </a:lnTo>
                  <a:lnTo>
                    <a:pt x="99" y="4"/>
                  </a:lnTo>
                  <a:lnTo>
                    <a:pt x="106" y="6"/>
                  </a:lnTo>
                  <a:lnTo>
                    <a:pt x="113" y="10"/>
                  </a:lnTo>
                  <a:lnTo>
                    <a:pt x="118" y="15"/>
                  </a:lnTo>
                  <a:lnTo>
                    <a:pt x="125" y="19"/>
                  </a:lnTo>
                  <a:lnTo>
                    <a:pt x="130" y="25"/>
                  </a:lnTo>
                  <a:lnTo>
                    <a:pt x="134" y="31"/>
                  </a:lnTo>
                  <a:lnTo>
                    <a:pt x="139" y="39"/>
                  </a:lnTo>
                  <a:lnTo>
                    <a:pt x="141" y="47"/>
                  </a:lnTo>
                  <a:lnTo>
                    <a:pt x="145" y="56"/>
                  </a:lnTo>
                  <a:lnTo>
                    <a:pt x="149" y="75"/>
                  </a:lnTo>
                  <a:lnTo>
                    <a:pt x="150" y="97"/>
                  </a:lnTo>
                  <a:lnTo>
                    <a:pt x="150" y="97"/>
                  </a:lnTo>
                  <a:lnTo>
                    <a:pt x="149" y="119"/>
                  </a:lnTo>
                  <a:lnTo>
                    <a:pt x="145" y="138"/>
                  </a:lnTo>
                  <a:lnTo>
                    <a:pt x="141" y="147"/>
                  </a:lnTo>
                  <a:lnTo>
                    <a:pt x="139" y="155"/>
                  </a:lnTo>
                  <a:lnTo>
                    <a:pt x="134" y="162"/>
                  </a:lnTo>
                  <a:lnTo>
                    <a:pt x="130" y="168"/>
                  </a:lnTo>
                  <a:lnTo>
                    <a:pt x="125" y="175"/>
                  </a:lnTo>
                  <a:lnTo>
                    <a:pt x="118" y="180"/>
                  </a:lnTo>
                  <a:lnTo>
                    <a:pt x="113" y="184"/>
                  </a:lnTo>
                  <a:lnTo>
                    <a:pt x="106" y="187"/>
                  </a:lnTo>
                  <a:lnTo>
                    <a:pt x="99" y="190"/>
                  </a:lnTo>
                  <a:lnTo>
                    <a:pt x="92" y="191"/>
                  </a:lnTo>
                  <a:lnTo>
                    <a:pt x="84" y="193"/>
                  </a:lnTo>
                  <a:lnTo>
                    <a:pt x="75" y="194"/>
                  </a:lnTo>
                  <a:lnTo>
                    <a:pt x="75" y="194"/>
                  </a:lnTo>
                  <a:lnTo>
                    <a:pt x="61" y="193"/>
                  </a:lnTo>
                  <a:lnTo>
                    <a:pt x="47" y="187"/>
                  </a:lnTo>
                  <a:lnTo>
                    <a:pt x="41" y="185"/>
                  </a:lnTo>
                  <a:lnTo>
                    <a:pt x="35" y="181"/>
                  </a:lnTo>
                  <a:lnTo>
                    <a:pt x="28" y="176"/>
                  </a:lnTo>
                  <a:lnTo>
                    <a:pt x="23" y="171"/>
                  </a:lnTo>
                  <a:lnTo>
                    <a:pt x="18" y="165"/>
                  </a:lnTo>
                  <a:lnTo>
                    <a:pt x="14" y="157"/>
                  </a:lnTo>
                  <a:lnTo>
                    <a:pt x="9" y="149"/>
                  </a:lnTo>
                  <a:lnTo>
                    <a:pt x="7" y="141"/>
                  </a:lnTo>
                  <a:lnTo>
                    <a:pt x="4" y="130"/>
                  </a:lnTo>
                  <a:lnTo>
                    <a:pt x="1" y="120"/>
                  </a:lnTo>
                  <a:lnTo>
                    <a:pt x="0" y="109"/>
                  </a:lnTo>
                  <a:lnTo>
                    <a:pt x="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userDrawn="1"/>
          </p:nvSpPr>
          <p:spPr bwMode="auto">
            <a:xfrm>
              <a:off x="1166" y="2105"/>
              <a:ext cx="119" cy="173"/>
            </a:xfrm>
            <a:custGeom>
              <a:avLst/>
              <a:gdLst>
                <a:gd name="T0" fmla="*/ 0 w 239"/>
                <a:gd name="T1" fmla="*/ 5 h 345"/>
                <a:gd name="T2" fmla="*/ 0 w 239"/>
                <a:gd name="T3" fmla="*/ 345 h 345"/>
                <a:gd name="T4" fmla="*/ 43 w 239"/>
                <a:gd name="T5" fmla="*/ 345 h 345"/>
                <a:gd name="T6" fmla="*/ 43 w 239"/>
                <a:gd name="T7" fmla="*/ 223 h 345"/>
                <a:gd name="T8" fmla="*/ 43 w 239"/>
                <a:gd name="T9" fmla="*/ 223 h 345"/>
                <a:gd name="T10" fmla="*/ 50 w 239"/>
                <a:gd name="T11" fmla="*/ 232 h 345"/>
                <a:gd name="T12" fmla="*/ 57 w 239"/>
                <a:gd name="T13" fmla="*/ 241 h 345"/>
                <a:gd name="T14" fmla="*/ 66 w 239"/>
                <a:gd name="T15" fmla="*/ 249 h 345"/>
                <a:gd name="T16" fmla="*/ 77 w 239"/>
                <a:gd name="T17" fmla="*/ 255 h 345"/>
                <a:gd name="T18" fmla="*/ 88 w 239"/>
                <a:gd name="T19" fmla="*/ 260 h 345"/>
                <a:gd name="T20" fmla="*/ 101 w 239"/>
                <a:gd name="T21" fmla="*/ 264 h 345"/>
                <a:gd name="T22" fmla="*/ 113 w 239"/>
                <a:gd name="T23" fmla="*/ 266 h 345"/>
                <a:gd name="T24" fmla="*/ 129 w 239"/>
                <a:gd name="T25" fmla="*/ 268 h 345"/>
                <a:gd name="T26" fmla="*/ 129 w 239"/>
                <a:gd name="T27" fmla="*/ 268 h 345"/>
                <a:gd name="T28" fmla="*/ 140 w 239"/>
                <a:gd name="T29" fmla="*/ 268 h 345"/>
                <a:gd name="T30" fmla="*/ 150 w 239"/>
                <a:gd name="T31" fmla="*/ 265 h 345"/>
                <a:gd name="T32" fmla="*/ 162 w 239"/>
                <a:gd name="T33" fmla="*/ 263 h 345"/>
                <a:gd name="T34" fmla="*/ 172 w 239"/>
                <a:gd name="T35" fmla="*/ 259 h 345"/>
                <a:gd name="T36" fmla="*/ 181 w 239"/>
                <a:gd name="T37" fmla="*/ 254 h 345"/>
                <a:gd name="T38" fmla="*/ 190 w 239"/>
                <a:gd name="T39" fmla="*/ 247 h 345"/>
                <a:gd name="T40" fmla="*/ 198 w 239"/>
                <a:gd name="T41" fmla="*/ 241 h 345"/>
                <a:gd name="T42" fmla="*/ 206 w 239"/>
                <a:gd name="T43" fmla="*/ 233 h 345"/>
                <a:gd name="T44" fmla="*/ 214 w 239"/>
                <a:gd name="T45" fmla="*/ 223 h 345"/>
                <a:gd name="T46" fmla="*/ 220 w 239"/>
                <a:gd name="T47" fmla="*/ 214 h 345"/>
                <a:gd name="T48" fmla="*/ 226 w 239"/>
                <a:gd name="T49" fmla="*/ 203 h 345"/>
                <a:gd name="T50" fmla="*/ 230 w 239"/>
                <a:gd name="T51" fmla="*/ 192 h 345"/>
                <a:gd name="T52" fmla="*/ 234 w 239"/>
                <a:gd name="T53" fmla="*/ 178 h 345"/>
                <a:gd name="T54" fmla="*/ 237 w 239"/>
                <a:gd name="T55" fmla="*/ 164 h 345"/>
                <a:gd name="T56" fmla="*/ 239 w 239"/>
                <a:gd name="T57" fmla="*/ 150 h 345"/>
                <a:gd name="T58" fmla="*/ 239 w 239"/>
                <a:gd name="T59" fmla="*/ 134 h 345"/>
                <a:gd name="T60" fmla="*/ 239 w 239"/>
                <a:gd name="T61" fmla="*/ 134 h 345"/>
                <a:gd name="T62" fmla="*/ 239 w 239"/>
                <a:gd name="T63" fmla="*/ 118 h 345"/>
                <a:gd name="T64" fmla="*/ 237 w 239"/>
                <a:gd name="T65" fmla="*/ 104 h 345"/>
                <a:gd name="T66" fmla="*/ 234 w 239"/>
                <a:gd name="T67" fmla="*/ 90 h 345"/>
                <a:gd name="T68" fmla="*/ 230 w 239"/>
                <a:gd name="T69" fmla="*/ 77 h 345"/>
                <a:gd name="T70" fmla="*/ 226 w 239"/>
                <a:gd name="T71" fmla="*/ 66 h 345"/>
                <a:gd name="T72" fmla="*/ 220 w 239"/>
                <a:gd name="T73" fmla="*/ 55 h 345"/>
                <a:gd name="T74" fmla="*/ 214 w 239"/>
                <a:gd name="T75" fmla="*/ 44 h 345"/>
                <a:gd name="T76" fmla="*/ 206 w 239"/>
                <a:gd name="T77" fmla="*/ 36 h 345"/>
                <a:gd name="T78" fmla="*/ 198 w 239"/>
                <a:gd name="T79" fmla="*/ 28 h 345"/>
                <a:gd name="T80" fmla="*/ 190 w 239"/>
                <a:gd name="T81" fmla="*/ 20 h 345"/>
                <a:gd name="T82" fmla="*/ 181 w 239"/>
                <a:gd name="T83" fmla="*/ 14 h 345"/>
                <a:gd name="T84" fmla="*/ 172 w 239"/>
                <a:gd name="T85" fmla="*/ 9 h 345"/>
                <a:gd name="T86" fmla="*/ 162 w 239"/>
                <a:gd name="T87" fmla="*/ 5 h 345"/>
                <a:gd name="T88" fmla="*/ 150 w 239"/>
                <a:gd name="T89" fmla="*/ 3 h 345"/>
                <a:gd name="T90" fmla="*/ 140 w 239"/>
                <a:gd name="T91" fmla="*/ 1 h 345"/>
                <a:gd name="T92" fmla="*/ 129 w 239"/>
                <a:gd name="T93" fmla="*/ 0 h 345"/>
                <a:gd name="T94" fmla="*/ 129 w 239"/>
                <a:gd name="T95" fmla="*/ 0 h 345"/>
                <a:gd name="T96" fmla="*/ 113 w 239"/>
                <a:gd name="T97" fmla="*/ 1 h 345"/>
                <a:gd name="T98" fmla="*/ 101 w 239"/>
                <a:gd name="T99" fmla="*/ 4 h 345"/>
                <a:gd name="T100" fmla="*/ 88 w 239"/>
                <a:gd name="T101" fmla="*/ 8 h 345"/>
                <a:gd name="T102" fmla="*/ 77 w 239"/>
                <a:gd name="T103" fmla="*/ 13 h 345"/>
                <a:gd name="T104" fmla="*/ 66 w 239"/>
                <a:gd name="T105" fmla="*/ 19 h 345"/>
                <a:gd name="T106" fmla="*/ 57 w 239"/>
                <a:gd name="T107" fmla="*/ 27 h 345"/>
                <a:gd name="T108" fmla="*/ 50 w 239"/>
                <a:gd name="T109" fmla="*/ 36 h 345"/>
                <a:gd name="T110" fmla="*/ 43 w 239"/>
                <a:gd name="T111" fmla="*/ 46 h 345"/>
                <a:gd name="T112" fmla="*/ 43 w 239"/>
                <a:gd name="T113" fmla="*/ 5 h 345"/>
                <a:gd name="T114" fmla="*/ 0 w 239"/>
                <a:gd name="T115"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9" h="345">
                  <a:moveTo>
                    <a:pt x="0" y="5"/>
                  </a:moveTo>
                  <a:lnTo>
                    <a:pt x="0" y="345"/>
                  </a:lnTo>
                  <a:lnTo>
                    <a:pt x="43" y="345"/>
                  </a:lnTo>
                  <a:lnTo>
                    <a:pt x="43" y="223"/>
                  </a:lnTo>
                  <a:lnTo>
                    <a:pt x="43" y="223"/>
                  </a:lnTo>
                  <a:lnTo>
                    <a:pt x="50" y="232"/>
                  </a:lnTo>
                  <a:lnTo>
                    <a:pt x="57" y="241"/>
                  </a:lnTo>
                  <a:lnTo>
                    <a:pt x="66" y="249"/>
                  </a:lnTo>
                  <a:lnTo>
                    <a:pt x="77" y="255"/>
                  </a:lnTo>
                  <a:lnTo>
                    <a:pt x="88" y="260"/>
                  </a:lnTo>
                  <a:lnTo>
                    <a:pt x="101" y="264"/>
                  </a:lnTo>
                  <a:lnTo>
                    <a:pt x="113" y="266"/>
                  </a:lnTo>
                  <a:lnTo>
                    <a:pt x="129" y="268"/>
                  </a:lnTo>
                  <a:lnTo>
                    <a:pt x="129" y="268"/>
                  </a:lnTo>
                  <a:lnTo>
                    <a:pt x="140" y="268"/>
                  </a:lnTo>
                  <a:lnTo>
                    <a:pt x="150" y="265"/>
                  </a:lnTo>
                  <a:lnTo>
                    <a:pt x="162" y="263"/>
                  </a:lnTo>
                  <a:lnTo>
                    <a:pt x="172" y="259"/>
                  </a:lnTo>
                  <a:lnTo>
                    <a:pt x="181" y="254"/>
                  </a:lnTo>
                  <a:lnTo>
                    <a:pt x="190" y="247"/>
                  </a:lnTo>
                  <a:lnTo>
                    <a:pt x="198" y="241"/>
                  </a:lnTo>
                  <a:lnTo>
                    <a:pt x="206" y="233"/>
                  </a:lnTo>
                  <a:lnTo>
                    <a:pt x="214" y="223"/>
                  </a:lnTo>
                  <a:lnTo>
                    <a:pt x="220" y="214"/>
                  </a:lnTo>
                  <a:lnTo>
                    <a:pt x="226" y="203"/>
                  </a:lnTo>
                  <a:lnTo>
                    <a:pt x="230" y="192"/>
                  </a:lnTo>
                  <a:lnTo>
                    <a:pt x="234" y="178"/>
                  </a:lnTo>
                  <a:lnTo>
                    <a:pt x="237" y="164"/>
                  </a:lnTo>
                  <a:lnTo>
                    <a:pt x="239" y="150"/>
                  </a:lnTo>
                  <a:lnTo>
                    <a:pt x="239" y="134"/>
                  </a:lnTo>
                  <a:lnTo>
                    <a:pt x="239" y="134"/>
                  </a:lnTo>
                  <a:lnTo>
                    <a:pt x="239" y="118"/>
                  </a:lnTo>
                  <a:lnTo>
                    <a:pt x="237" y="104"/>
                  </a:lnTo>
                  <a:lnTo>
                    <a:pt x="234" y="90"/>
                  </a:lnTo>
                  <a:lnTo>
                    <a:pt x="230" y="77"/>
                  </a:lnTo>
                  <a:lnTo>
                    <a:pt x="226" y="66"/>
                  </a:lnTo>
                  <a:lnTo>
                    <a:pt x="220" y="55"/>
                  </a:lnTo>
                  <a:lnTo>
                    <a:pt x="214" y="44"/>
                  </a:lnTo>
                  <a:lnTo>
                    <a:pt x="206" y="36"/>
                  </a:lnTo>
                  <a:lnTo>
                    <a:pt x="198" y="28"/>
                  </a:lnTo>
                  <a:lnTo>
                    <a:pt x="190" y="20"/>
                  </a:lnTo>
                  <a:lnTo>
                    <a:pt x="181" y="14"/>
                  </a:lnTo>
                  <a:lnTo>
                    <a:pt x="172" y="9"/>
                  </a:lnTo>
                  <a:lnTo>
                    <a:pt x="162" y="5"/>
                  </a:lnTo>
                  <a:lnTo>
                    <a:pt x="150" y="3"/>
                  </a:lnTo>
                  <a:lnTo>
                    <a:pt x="140" y="1"/>
                  </a:lnTo>
                  <a:lnTo>
                    <a:pt x="129" y="0"/>
                  </a:lnTo>
                  <a:lnTo>
                    <a:pt x="129" y="0"/>
                  </a:lnTo>
                  <a:lnTo>
                    <a:pt x="113" y="1"/>
                  </a:lnTo>
                  <a:lnTo>
                    <a:pt x="101" y="4"/>
                  </a:lnTo>
                  <a:lnTo>
                    <a:pt x="88" y="8"/>
                  </a:lnTo>
                  <a:lnTo>
                    <a:pt x="77" y="13"/>
                  </a:lnTo>
                  <a:lnTo>
                    <a:pt x="66" y="19"/>
                  </a:lnTo>
                  <a:lnTo>
                    <a:pt x="57" y="27"/>
                  </a:lnTo>
                  <a:lnTo>
                    <a:pt x="50" y="36"/>
                  </a:lnTo>
                  <a:lnTo>
                    <a:pt x="43" y="46"/>
                  </a:lnTo>
                  <a:lnTo>
                    <a:pt x="43" y="5"/>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userDrawn="1"/>
          </p:nvSpPr>
          <p:spPr bwMode="auto">
            <a:xfrm>
              <a:off x="1032" y="2105"/>
              <a:ext cx="108" cy="134"/>
            </a:xfrm>
            <a:custGeom>
              <a:avLst/>
              <a:gdLst>
                <a:gd name="T0" fmla="*/ 208 w 216"/>
                <a:gd name="T1" fmla="*/ 62 h 268"/>
                <a:gd name="T2" fmla="*/ 196 w 216"/>
                <a:gd name="T3" fmla="*/ 39 h 268"/>
                <a:gd name="T4" fmla="*/ 180 w 216"/>
                <a:gd name="T5" fmla="*/ 22 h 268"/>
                <a:gd name="T6" fmla="*/ 157 w 216"/>
                <a:gd name="T7" fmla="*/ 9 h 268"/>
                <a:gd name="T8" fmla="*/ 130 w 216"/>
                <a:gd name="T9" fmla="*/ 1 h 268"/>
                <a:gd name="T10" fmla="*/ 90 w 216"/>
                <a:gd name="T11" fmla="*/ 1 h 268"/>
                <a:gd name="T12" fmla="*/ 44 w 216"/>
                <a:gd name="T13" fmla="*/ 14 h 268"/>
                <a:gd name="T14" fmla="*/ 24 w 216"/>
                <a:gd name="T15" fmla="*/ 29 h 268"/>
                <a:gd name="T16" fmla="*/ 11 w 216"/>
                <a:gd name="T17" fmla="*/ 48 h 268"/>
                <a:gd name="T18" fmla="*/ 7 w 216"/>
                <a:gd name="T19" fmla="*/ 71 h 268"/>
                <a:gd name="T20" fmla="*/ 9 w 216"/>
                <a:gd name="T21" fmla="*/ 88 h 268"/>
                <a:gd name="T22" fmla="*/ 16 w 216"/>
                <a:gd name="T23" fmla="*/ 108 h 268"/>
                <a:gd name="T24" fmla="*/ 42 w 216"/>
                <a:gd name="T25" fmla="*/ 129 h 268"/>
                <a:gd name="T26" fmla="*/ 81 w 216"/>
                <a:gd name="T27" fmla="*/ 142 h 268"/>
                <a:gd name="T28" fmla="*/ 139 w 216"/>
                <a:gd name="T29" fmla="*/ 156 h 268"/>
                <a:gd name="T30" fmla="*/ 162 w 216"/>
                <a:gd name="T31" fmla="*/ 169 h 268"/>
                <a:gd name="T32" fmla="*/ 171 w 216"/>
                <a:gd name="T33" fmla="*/ 193 h 268"/>
                <a:gd name="T34" fmla="*/ 166 w 216"/>
                <a:gd name="T35" fmla="*/ 209 h 268"/>
                <a:gd name="T36" fmla="*/ 144 w 216"/>
                <a:gd name="T37" fmla="*/ 226 h 268"/>
                <a:gd name="T38" fmla="*/ 111 w 216"/>
                <a:gd name="T39" fmla="*/ 231 h 268"/>
                <a:gd name="T40" fmla="*/ 86 w 216"/>
                <a:gd name="T41" fmla="*/ 227 h 268"/>
                <a:gd name="T42" fmla="*/ 59 w 216"/>
                <a:gd name="T43" fmla="*/ 209 h 268"/>
                <a:gd name="T44" fmla="*/ 45 w 216"/>
                <a:gd name="T45" fmla="*/ 179 h 268"/>
                <a:gd name="T46" fmla="*/ 1 w 216"/>
                <a:gd name="T47" fmla="*/ 186 h 268"/>
                <a:gd name="T48" fmla="*/ 9 w 216"/>
                <a:gd name="T49" fmla="*/ 212 h 268"/>
                <a:gd name="T50" fmla="*/ 25 w 216"/>
                <a:gd name="T51" fmla="*/ 233 h 268"/>
                <a:gd name="T52" fmla="*/ 47 w 216"/>
                <a:gd name="T53" fmla="*/ 251 h 268"/>
                <a:gd name="T54" fmla="*/ 76 w 216"/>
                <a:gd name="T55" fmla="*/ 264 h 268"/>
                <a:gd name="T56" fmla="*/ 110 w 216"/>
                <a:gd name="T57" fmla="*/ 268 h 268"/>
                <a:gd name="T58" fmla="*/ 152 w 216"/>
                <a:gd name="T59" fmla="*/ 263 h 268"/>
                <a:gd name="T60" fmla="*/ 177 w 216"/>
                <a:gd name="T61" fmla="*/ 251 h 268"/>
                <a:gd name="T62" fmla="*/ 198 w 216"/>
                <a:gd name="T63" fmla="*/ 236 h 268"/>
                <a:gd name="T64" fmla="*/ 210 w 216"/>
                <a:gd name="T65" fmla="*/ 214 h 268"/>
                <a:gd name="T66" fmla="*/ 216 w 216"/>
                <a:gd name="T67" fmla="*/ 188 h 268"/>
                <a:gd name="T68" fmla="*/ 214 w 216"/>
                <a:gd name="T69" fmla="*/ 171 h 268"/>
                <a:gd name="T70" fmla="*/ 204 w 216"/>
                <a:gd name="T71" fmla="*/ 150 h 268"/>
                <a:gd name="T72" fmla="*/ 189 w 216"/>
                <a:gd name="T73" fmla="*/ 134 h 268"/>
                <a:gd name="T74" fmla="*/ 144 w 216"/>
                <a:gd name="T75" fmla="*/ 115 h 268"/>
                <a:gd name="T76" fmla="*/ 90 w 216"/>
                <a:gd name="T77" fmla="*/ 104 h 268"/>
                <a:gd name="T78" fmla="*/ 62 w 216"/>
                <a:gd name="T79" fmla="*/ 93 h 268"/>
                <a:gd name="T80" fmla="*/ 52 w 216"/>
                <a:gd name="T81" fmla="*/ 76 h 268"/>
                <a:gd name="T82" fmla="*/ 52 w 216"/>
                <a:gd name="T83" fmla="*/ 61 h 268"/>
                <a:gd name="T84" fmla="*/ 68 w 216"/>
                <a:gd name="T85" fmla="*/ 44 h 268"/>
                <a:gd name="T86" fmla="*/ 96 w 216"/>
                <a:gd name="T87" fmla="*/ 37 h 268"/>
                <a:gd name="T88" fmla="*/ 116 w 216"/>
                <a:gd name="T89" fmla="*/ 38 h 268"/>
                <a:gd name="T90" fmla="*/ 144 w 216"/>
                <a:gd name="T91" fmla="*/ 47 h 268"/>
                <a:gd name="T92" fmla="*/ 163 w 216"/>
                <a:gd name="T93" fmla="*/ 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212" y="80"/>
                  </a:moveTo>
                  <a:lnTo>
                    <a:pt x="212" y="80"/>
                  </a:lnTo>
                  <a:lnTo>
                    <a:pt x="208" y="62"/>
                  </a:lnTo>
                  <a:lnTo>
                    <a:pt x="204" y="53"/>
                  </a:lnTo>
                  <a:lnTo>
                    <a:pt x="200" y="46"/>
                  </a:lnTo>
                  <a:lnTo>
                    <a:pt x="196" y="39"/>
                  </a:lnTo>
                  <a:lnTo>
                    <a:pt x="191" y="33"/>
                  </a:lnTo>
                  <a:lnTo>
                    <a:pt x="186" y="27"/>
                  </a:lnTo>
                  <a:lnTo>
                    <a:pt x="180" y="22"/>
                  </a:lnTo>
                  <a:lnTo>
                    <a:pt x="172" y="16"/>
                  </a:lnTo>
                  <a:lnTo>
                    <a:pt x="166" y="11"/>
                  </a:lnTo>
                  <a:lnTo>
                    <a:pt x="157" y="9"/>
                  </a:lnTo>
                  <a:lnTo>
                    <a:pt x="149" y="5"/>
                  </a:lnTo>
                  <a:lnTo>
                    <a:pt x="141" y="3"/>
                  </a:lnTo>
                  <a:lnTo>
                    <a:pt x="130" y="1"/>
                  </a:lnTo>
                  <a:lnTo>
                    <a:pt x="110" y="0"/>
                  </a:lnTo>
                  <a:lnTo>
                    <a:pt x="110" y="0"/>
                  </a:lnTo>
                  <a:lnTo>
                    <a:pt x="90" y="1"/>
                  </a:lnTo>
                  <a:lnTo>
                    <a:pt x="69" y="5"/>
                  </a:lnTo>
                  <a:lnTo>
                    <a:pt x="52" y="10"/>
                  </a:lnTo>
                  <a:lnTo>
                    <a:pt x="44" y="14"/>
                  </a:lnTo>
                  <a:lnTo>
                    <a:pt x="36" y="19"/>
                  </a:lnTo>
                  <a:lnTo>
                    <a:pt x="30" y="23"/>
                  </a:lnTo>
                  <a:lnTo>
                    <a:pt x="24" y="29"/>
                  </a:lnTo>
                  <a:lnTo>
                    <a:pt x="19" y="34"/>
                  </a:lnTo>
                  <a:lnTo>
                    <a:pt x="15" y="41"/>
                  </a:lnTo>
                  <a:lnTo>
                    <a:pt x="11" y="48"/>
                  </a:lnTo>
                  <a:lnTo>
                    <a:pt x="9" y="56"/>
                  </a:lnTo>
                  <a:lnTo>
                    <a:pt x="7" y="63"/>
                  </a:lnTo>
                  <a:lnTo>
                    <a:pt x="7" y="71"/>
                  </a:lnTo>
                  <a:lnTo>
                    <a:pt x="7" y="71"/>
                  </a:lnTo>
                  <a:lnTo>
                    <a:pt x="7" y="80"/>
                  </a:lnTo>
                  <a:lnTo>
                    <a:pt x="9" y="88"/>
                  </a:lnTo>
                  <a:lnTo>
                    <a:pt x="11" y="95"/>
                  </a:lnTo>
                  <a:lnTo>
                    <a:pt x="14" y="101"/>
                  </a:lnTo>
                  <a:lnTo>
                    <a:pt x="16" y="108"/>
                  </a:lnTo>
                  <a:lnTo>
                    <a:pt x="21" y="113"/>
                  </a:lnTo>
                  <a:lnTo>
                    <a:pt x="30" y="122"/>
                  </a:lnTo>
                  <a:lnTo>
                    <a:pt x="42" y="129"/>
                  </a:lnTo>
                  <a:lnTo>
                    <a:pt x="54" y="134"/>
                  </a:lnTo>
                  <a:lnTo>
                    <a:pt x="67" y="140"/>
                  </a:lnTo>
                  <a:lnTo>
                    <a:pt x="81" y="142"/>
                  </a:lnTo>
                  <a:lnTo>
                    <a:pt x="119" y="150"/>
                  </a:lnTo>
                  <a:lnTo>
                    <a:pt x="119" y="150"/>
                  </a:lnTo>
                  <a:lnTo>
                    <a:pt x="139" y="156"/>
                  </a:lnTo>
                  <a:lnTo>
                    <a:pt x="148" y="160"/>
                  </a:lnTo>
                  <a:lnTo>
                    <a:pt x="156" y="164"/>
                  </a:lnTo>
                  <a:lnTo>
                    <a:pt x="162" y="169"/>
                  </a:lnTo>
                  <a:lnTo>
                    <a:pt x="167" y="175"/>
                  </a:lnTo>
                  <a:lnTo>
                    <a:pt x="170" y="184"/>
                  </a:lnTo>
                  <a:lnTo>
                    <a:pt x="171" y="193"/>
                  </a:lnTo>
                  <a:lnTo>
                    <a:pt x="171" y="193"/>
                  </a:lnTo>
                  <a:lnTo>
                    <a:pt x="170" y="202"/>
                  </a:lnTo>
                  <a:lnTo>
                    <a:pt x="166" y="209"/>
                  </a:lnTo>
                  <a:lnTo>
                    <a:pt x="161" y="216"/>
                  </a:lnTo>
                  <a:lnTo>
                    <a:pt x="153" y="221"/>
                  </a:lnTo>
                  <a:lnTo>
                    <a:pt x="144" y="226"/>
                  </a:lnTo>
                  <a:lnTo>
                    <a:pt x="134" y="228"/>
                  </a:lnTo>
                  <a:lnTo>
                    <a:pt x="123" y="231"/>
                  </a:lnTo>
                  <a:lnTo>
                    <a:pt x="111" y="231"/>
                  </a:lnTo>
                  <a:lnTo>
                    <a:pt x="111" y="231"/>
                  </a:lnTo>
                  <a:lnTo>
                    <a:pt x="97" y="230"/>
                  </a:lnTo>
                  <a:lnTo>
                    <a:pt x="86" y="227"/>
                  </a:lnTo>
                  <a:lnTo>
                    <a:pt x="76" y="223"/>
                  </a:lnTo>
                  <a:lnTo>
                    <a:pt x="67" y="217"/>
                  </a:lnTo>
                  <a:lnTo>
                    <a:pt x="59" y="209"/>
                  </a:lnTo>
                  <a:lnTo>
                    <a:pt x="53" y="200"/>
                  </a:lnTo>
                  <a:lnTo>
                    <a:pt x="48" y="190"/>
                  </a:lnTo>
                  <a:lnTo>
                    <a:pt x="45" y="179"/>
                  </a:lnTo>
                  <a:lnTo>
                    <a:pt x="0" y="179"/>
                  </a:lnTo>
                  <a:lnTo>
                    <a:pt x="0" y="179"/>
                  </a:lnTo>
                  <a:lnTo>
                    <a:pt x="1" y="186"/>
                  </a:lnTo>
                  <a:lnTo>
                    <a:pt x="2" y="195"/>
                  </a:lnTo>
                  <a:lnTo>
                    <a:pt x="6" y="203"/>
                  </a:lnTo>
                  <a:lnTo>
                    <a:pt x="9" y="212"/>
                  </a:lnTo>
                  <a:lnTo>
                    <a:pt x="14" y="219"/>
                  </a:lnTo>
                  <a:lnTo>
                    <a:pt x="19" y="226"/>
                  </a:lnTo>
                  <a:lnTo>
                    <a:pt x="25" y="233"/>
                  </a:lnTo>
                  <a:lnTo>
                    <a:pt x="31" y="240"/>
                  </a:lnTo>
                  <a:lnTo>
                    <a:pt x="39" y="246"/>
                  </a:lnTo>
                  <a:lnTo>
                    <a:pt x="47" y="251"/>
                  </a:lnTo>
                  <a:lnTo>
                    <a:pt x="56" y="256"/>
                  </a:lnTo>
                  <a:lnTo>
                    <a:pt x="66" y="260"/>
                  </a:lnTo>
                  <a:lnTo>
                    <a:pt x="76" y="264"/>
                  </a:lnTo>
                  <a:lnTo>
                    <a:pt x="86" y="265"/>
                  </a:lnTo>
                  <a:lnTo>
                    <a:pt x="97" y="268"/>
                  </a:lnTo>
                  <a:lnTo>
                    <a:pt x="110" y="268"/>
                  </a:lnTo>
                  <a:lnTo>
                    <a:pt x="110" y="268"/>
                  </a:lnTo>
                  <a:lnTo>
                    <a:pt x="132" y="266"/>
                  </a:lnTo>
                  <a:lnTo>
                    <a:pt x="152" y="263"/>
                  </a:lnTo>
                  <a:lnTo>
                    <a:pt x="161" y="260"/>
                  </a:lnTo>
                  <a:lnTo>
                    <a:pt x="170" y="256"/>
                  </a:lnTo>
                  <a:lnTo>
                    <a:pt x="177" y="251"/>
                  </a:lnTo>
                  <a:lnTo>
                    <a:pt x="185" y="247"/>
                  </a:lnTo>
                  <a:lnTo>
                    <a:pt x="191" y="241"/>
                  </a:lnTo>
                  <a:lnTo>
                    <a:pt x="198" y="236"/>
                  </a:lnTo>
                  <a:lnTo>
                    <a:pt x="203" y="230"/>
                  </a:lnTo>
                  <a:lnTo>
                    <a:pt x="208" y="222"/>
                  </a:lnTo>
                  <a:lnTo>
                    <a:pt x="210" y="214"/>
                  </a:lnTo>
                  <a:lnTo>
                    <a:pt x="213" y="205"/>
                  </a:lnTo>
                  <a:lnTo>
                    <a:pt x="216" y="197"/>
                  </a:lnTo>
                  <a:lnTo>
                    <a:pt x="216" y="188"/>
                  </a:lnTo>
                  <a:lnTo>
                    <a:pt x="216" y="188"/>
                  </a:lnTo>
                  <a:lnTo>
                    <a:pt x="216" y="179"/>
                  </a:lnTo>
                  <a:lnTo>
                    <a:pt x="214" y="171"/>
                  </a:lnTo>
                  <a:lnTo>
                    <a:pt x="212" y="164"/>
                  </a:lnTo>
                  <a:lnTo>
                    <a:pt x="208" y="156"/>
                  </a:lnTo>
                  <a:lnTo>
                    <a:pt x="204" y="150"/>
                  </a:lnTo>
                  <a:lnTo>
                    <a:pt x="200" y="145"/>
                  </a:lnTo>
                  <a:lnTo>
                    <a:pt x="195" y="140"/>
                  </a:lnTo>
                  <a:lnTo>
                    <a:pt x="189" y="134"/>
                  </a:lnTo>
                  <a:lnTo>
                    <a:pt x="176" y="127"/>
                  </a:lnTo>
                  <a:lnTo>
                    <a:pt x="161" y="120"/>
                  </a:lnTo>
                  <a:lnTo>
                    <a:pt x="144" y="115"/>
                  </a:lnTo>
                  <a:lnTo>
                    <a:pt x="127" y="112"/>
                  </a:lnTo>
                  <a:lnTo>
                    <a:pt x="90" y="104"/>
                  </a:lnTo>
                  <a:lnTo>
                    <a:pt x="90" y="104"/>
                  </a:lnTo>
                  <a:lnTo>
                    <a:pt x="73" y="99"/>
                  </a:lnTo>
                  <a:lnTo>
                    <a:pt x="67" y="96"/>
                  </a:lnTo>
                  <a:lnTo>
                    <a:pt x="62" y="93"/>
                  </a:lnTo>
                  <a:lnTo>
                    <a:pt x="57" y="88"/>
                  </a:lnTo>
                  <a:lnTo>
                    <a:pt x="53" y="82"/>
                  </a:lnTo>
                  <a:lnTo>
                    <a:pt x="52" y="76"/>
                  </a:lnTo>
                  <a:lnTo>
                    <a:pt x="50" y="70"/>
                  </a:lnTo>
                  <a:lnTo>
                    <a:pt x="50" y="70"/>
                  </a:lnTo>
                  <a:lnTo>
                    <a:pt x="52" y="61"/>
                  </a:lnTo>
                  <a:lnTo>
                    <a:pt x="56" y="55"/>
                  </a:lnTo>
                  <a:lnTo>
                    <a:pt x="62" y="49"/>
                  </a:lnTo>
                  <a:lnTo>
                    <a:pt x="68" y="44"/>
                  </a:lnTo>
                  <a:lnTo>
                    <a:pt x="77" y="41"/>
                  </a:lnTo>
                  <a:lnTo>
                    <a:pt x="86" y="39"/>
                  </a:lnTo>
                  <a:lnTo>
                    <a:pt x="96" y="37"/>
                  </a:lnTo>
                  <a:lnTo>
                    <a:pt x="105" y="37"/>
                  </a:lnTo>
                  <a:lnTo>
                    <a:pt x="105" y="37"/>
                  </a:lnTo>
                  <a:lnTo>
                    <a:pt x="116" y="38"/>
                  </a:lnTo>
                  <a:lnTo>
                    <a:pt x="127" y="39"/>
                  </a:lnTo>
                  <a:lnTo>
                    <a:pt x="137" y="42"/>
                  </a:lnTo>
                  <a:lnTo>
                    <a:pt x="144" y="47"/>
                  </a:lnTo>
                  <a:lnTo>
                    <a:pt x="152" y="52"/>
                  </a:lnTo>
                  <a:lnTo>
                    <a:pt x="158" y="60"/>
                  </a:lnTo>
                  <a:lnTo>
                    <a:pt x="163" y="68"/>
                  </a:lnTo>
                  <a:lnTo>
                    <a:pt x="166" y="80"/>
                  </a:lnTo>
                  <a:lnTo>
                    <a:pt x="212"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userDrawn="1"/>
          </p:nvSpPr>
          <p:spPr bwMode="auto">
            <a:xfrm>
              <a:off x="905" y="2105"/>
              <a:ext cx="106" cy="131"/>
            </a:xfrm>
            <a:custGeom>
              <a:avLst/>
              <a:gdLst>
                <a:gd name="T0" fmla="*/ 45 w 214"/>
                <a:gd name="T1" fmla="*/ 5 h 261"/>
                <a:gd name="T2" fmla="*/ 0 w 214"/>
                <a:gd name="T3" fmla="*/ 5 h 261"/>
                <a:gd name="T4" fmla="*/ 0 w 214"/>
                <a:gd name="T5" fmla="*/ 261 h 261"/>
                <a:gd name="T6" fmla="*/ 45 w 214"/>
                <a:gd name="T7" fmla="*/ 261 h 261"/>
                <a:gd name="T8" fmla="*/ 45 w 214"/>
                <a:gd name="T9" fmla="*/ 122 h 261"/>
                <a:gd name="T10" fmla="*/ 45 w 214"/>
                <a:gd name="T11" fmla="*/ 122 h 261"/>
                <a:gd name="T12" fmla="*/ 46 w 214"/>
                <a:gd name="T13" fmla="*/ 103 h 261"/>
                <a:gd name="T14" fmla="*/ 50 w 214"/>
                <a:gd name="T15" fmla="*/ 85 h 261"/>
                <a:gd name="T16" fmla="*/ 55 w 214"/>
                <a:gd name="T17" fmla="*/ 71 h 261"/>
                <a:gd name="T18" fmla="*/ 59 w 214"/>
                <a:gd name="T19" fmla="*/ 65 h 261"/>
                <a:gd name="T20" fmla="*/ 63 w 214"/>
                <a:gd name="T21" fmla="*/ 58 h 261"/>
                <a:gd name="T22" fmla="*/ 68 w 214"/>
                <a:gd name="T23" fmla="*/ 55 h 261"/>
                <a:gd name="T24" fmla="*/ 73 w 214"/>
                <a:gd name="T25" fmla="*/ 49 h 261"/>
                <a:gd name="T26" fmla="*/ 78 w 214"/>
                <a:gd name="T27" fmla="*/ 46 h 261"/>
                <a:gd name="T28" fmla="*/ 84 w 214"/>
                <a:gd name="T29" fmla="*/ 43 h 261"/>
                <a:gd name="T30" fmla="*/ 98 w 214"/>
                <a:gd name="T31" fmla="*/ 39 h 261"/>
                <a:gd name="T32" fmla="*/ 113 w 214"/>
                <a:gd name="T33" fmla="*/ 38 h 261"/>
                <a:gd name="T34" fmla="*/ 113 w 214"/>
                <a:gd name="T35" fmla="*/ 38 h 261"/>
                <a:gd name="T36" fmla="*/ 122 w 214"/>
                <a:gd name="T37" fmla="*/ 38 h 261"/>
                <a:gd name="T38" fmla="*/ 130 w 214"/>
                <a:gd name="T39" fmla="*/ 39 h 261"/>
                <a:gd name="T40" fmla="*/ 136 w 214"/>
                <a:gd name="T41" fmla="*/ 42 h 261"/>
                <a:gd name="T42" fmla="*/ 143 w 214"/>
                <a:gd name="T43" fmla="*/ 44 h 261"/>
                <a:gd name="T44" fmla="*/ 149 w 214"/>
                <a:gd name="T45" fmla="*/ 47 h 261"/>
                <a:gd name="T46" fmla="*/ 153 w 214"/>
                <a:gd name="T47" fmla="*/ 51 h 261"/>
                <a:gd name="T48" fmla="*/ 157 w 214"/>
                <a:gd name="T49" fmla="*/ 55 h 261"/>
                <a:gd name="T50" fmla="*/ 160 w 214"/>
                <a:gd name="T51" fmla="*/ 60 h 261"/>
                <a:gd name="T52" fmla="*/ 165 w 214"/>
                <a:gd name="T53" fmla="*/ 71 h 261"/>
                <a:gd name="T54" fmla="*/ 168 w 214"/>
                <a:gd name="T55" fmla="*/ 84 h 261"/>
                <a:gd name="T56" fmla="*/ 169 w 214"/>
                <a:gd name="T57" fmla="*/ 98 h 261"/>
                <a:gd name="T58" fmla="*/ 169 w 214"/>
                <a:gd name="T59" fmla="*/ 112 h 261"/>
                <a:gd name="T60" fmla="*/ 169 w 214"/>
                <a:gd name="T61" fmla="*/ 261 h 261"/>
                <a:gd name="T62" fmla="*/ 214 w 214"/>
                <a:gd name="T63" fmla="*/ 261 h 261"/>
                <a:gd name="T64" fmla="*/ 214 w 214"/>
                <a:gd name="T65" fmla="*/ 99 h 261"/>
                <a:gd name="T66" fmla="*/ 214 w 214"/>
                <a:gd name="T67" fmla="*/ 99 h 261"/>
                <a:gd name="T68" fmla="*/ 212 w 214"/>
                <a:gd name="T69" fmla="*/ 77 h 261"/>
                <a:gd name="T70" fmla="*/ 209 w 214"/>
                <a:gd name="T71" fmla="*/ 58 h 261"/>
                <a:gd name="T72" fmla="*/ 206 w 214"/>
                <a:gd name="T73" fmla="*/ 49 h 261"/>
                <a:gd name="T74" fmla="*/ 204 w 214"/>
                <a:gd name="T75" fmla="*/ 42 h 261"/>
                <a:gd name="T76" fmla="*/ 198 w 214"/>
                <a:gd name="T77" fmla="*/ 34 h 261"/>
                <a:gd name="T78" fmla="*/ 195 w 214"/>
                <a:gd name="T79" fmla="*/ 28 h 261"/>
                <a:gd name="T80" fmla="*/ 190 w 214"/>
                <a:gd name="T81" fmla="*/ 22 h 261"/>
                <a:gd name="T82" fmla="*/ 183 w 214"/>
                <a:gd name="T83" fmla="*/ 16 h 261"/>
                <a:gd name="T84" fmla="*/ 176 w 214"/>
                <a:gd name="T85" fmla="*/ 11 h 261"/>
                <a:gd name="T86" fmla="*/ 168 w 214"/>
                <a:gd name="T87" fmla="*/ 8 h 261"/>
                <a:gd name="T88" fmla="*/ 159 w 214"/>
                <a:gd name="T89" fmla="*/ 4 h 261"/>
                <a:gd name="T90" fmla="*/ 150 w 214"/>
                <a:gd name="T91" fmla="*/ 3 h 261"/>
                <a:gd name="T92" fmla="*/ 140 w 214"/>
                <a:gd name="T93" fmla="*/ 1 h 261"/>
                <a:gd name="T94" fmla="*/ 129 w 214"/>
                <a:gd name="T95" fmla="*/ 0 h 261"/>
                <a:gd name="T96" fmla="*/ 129 w 214"/>
                <a:gd name="T97" fmla="*/ 0 h 261"/>
                <a:gd name="T98" fmla="*/ 113 w 214"/>
                <a:gd name="T99" fmla="*/ 1 h 261"/>
                <a:gd name="T100" fmla="*/ 99 w 214"/>
                <a:gd name="T101" fmla="*/ 4 h 261"/>
                <a:gd name="T102" fmla="*/ 87 w 214"/>
                <a:gd name="T103" fmla="*/ 8 h 261"/>
                <a:gd name="T104" fmla="*/ 75 w 214"/>
                <a:gd name="T105" fmla="*/ 13 h 261"/>
                <a:gd name="T106" fmla="*/ 66 w 214"/>
                <a:gd name="T107" fmla="*/ 19 h 261"/>
                <a:gd name="T108" fmla="*/ 58 w 214"/>
                <a:gd name="T109" fmla="*/ 27 h 261"/>
                <a:gd name="T110" fmla="*/ 51 w 214"/>
                <a:gd name="T111" fmla="*/ 34 h 261"/>
                <a:gd name="T112" fmla="*/ 45 w 214"/>
                <a:gd name="T113" fmla="*/ 43 h 261"/>
                <a:gd name="T114" fmla="*/ 45 w 214"/>
                <a:gd name="T115" fmla="*/ 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 h="261">
                  <a:moveTo>
                    <a:pt x="45" y="5"/>
                  </a:moveTo>
                  <a:lnTo>
                    <a:pt x="0" y="5"/>
                  </a:lnTo>
                  <a:lnTo>
                    <a:pt x="0" y="261"/>
                  </a:lnTo>
                  <a:lnTo>
                    <a:pt x="45" y="261"/>
                  </a:lnTo>
                  <a:lnTo>
                    <a:pt x="45" y="122"/>
                  </a:lnTo>
                  <a:lnTo>
                    <a:pt x="45" y="122"/>
                  </a:lnTo>
                  <a:lnTo>
                    <a:pt x="46" y="103"/>
                  </a:lnTo>
                  <a:lnTo>
                    <a:pt x="50" y="85"/>
                  </a:lnTo>
                  <a:lnTo>
                    <a:pt x="55" y="71"/>
                  </a:lnTo>
                  <a:lnTo>
                    <a:pt x="59" y="65"/>
                  </a:lnTo>
                  <a:lnTo>
                    <a:pt x="63" y="58"/>
                  </a:lnTo>
                  <a:lnTo>
                    <a:pt x="68" y="55"/>
                  </a:lnTo>
                  <a:lnTo>
                    <a:pt x="73" y="49"/>
                  </a:lnTo>
                  <a:lnTo>
                    <a:pt x="78" y="46"/>
                  </a:lnTo>
                  <a:lnTo>
                    <a:pt x="84" y="43"/>
                  </a:lnTo>
                  <a:lnTo>
                    <a:pt x="98" y="39"/>
                  </a:lnTo>
                  <a:lnTo>
                    <a:pt x="113" y="38"/>
                  </a:lnTo>
                  <a:lnTo>
                    <a:pt x="113" y="38"/>
                  </a:lnTo>
                  <a:lnTo>
                    <a:pt x="122" y="38"/>
                  </a:lnTo>
                  <a:lnTo>
                    <a:pt x="130" y="39"/>
                  </a:lnTo>
                  <a:lnTo>
                    <a:pt x="136" y="42"/>
                  </a:lnTo>
                  <a:lnTo>
                    <a:pt x="143" y="44"/>
                  </a:lnTo>
                  <a:lnTo>
                    <a:pt x="149" y="47"/>
                  </a:lnTo>
                  <a:lnTo>
                    <a:pt x="153" y="51"/>
                  </a:lnTo>
                  <a:lnTo>
                    <a:pt x="157" y="55"/>
                  </a:lnTo>
                  <a:lnTo>
                    <a:pt x="160" y="60"/>
                  </a:lnTo>
                  <a:lnTo>
                    <a:pt x="165" y="71"/>
                  </a:lnTo>
                  <a:lnTo>
                    <a:pt x="168" y="84"/>
                  </a:lnTo>
                  <a:lnTo>
                    <a:pt x="169" y="98"/>
                  </a:lnTo>
                  <a:lnTo>
                    <a:pt x="169" y="112"/>
                  </a:lnTo>
                  <a:lnTo>
                    <a:pt x="169" y="261"/>
                  </a:lnTo>
                  <a:lnTo>
                    <a:pt x="214" y="261"/>
                  </a:lnTo>
                  <a:lnTo>
                    <a:pt x="214" y="99"/>
                  </a:lnTo>
                  <a:lnTo>
                    <a:pt x="214" y="99"/>
                  </a:lnTo>
                  <a:lnTo>
                    <a:pt x="212" y="77"/>
                  </a:lnTo>
                  <a:lnTo>
                    <a:pt x="209" y="58"/>
                  </a:lnTo>
                  <a:lnTo>
                    <a:pt x="206" y="49"/>
                  </a:lnTo>
                  <a:lnTo>
                    <a:pt x="204" y="42"/>
                  </a:lnTo>
                  <a:lnTo>
                    <a:pt x="198" y="34"/>
                  </a:lnTo>
                  <a:lnTo>
                    <a:pt x="195" y="28"/>
                  </a:lnTo>
                  <a:lnTo>
                    <a:pt x="190" y="22"/>
                  </a:lnTo>
                  <a:lnTo>
                    <a:pt x="183" y="16"/>
                  </a:lnTo>
                  <a:lnTo>
                    <a:pt x="176" y="11"/>
                  </a:lnTo>
                  <a:lnTo>
                    <a:pt x="168" y="8"/>
                  </a:lnTo>
                  <a:lnTo>
                    <a:pt x="159" y="4"/>
                  </a:lnTo>
                  <a:lnTo>
                    <a:pt x="150" y="3"/>
                  </a:lnTo>
                  <a:lnTo>
                    <a:pt x="140" y="1"/>
                  </a:lnTo>
                  <a:lnTo>
                    <a:pt x="129" y="0"/>
                  </a:lnTo>
                  <a:lnTo>
                    <a:pt x="129" y="0"/>
                  </a:lnTo>
                  <a:lnTo>
                    <a:pt x="113" y="1"/>
                  </a:lnTo>
                  <a:lnTo>
                    <a:pt x="99" y="4"/>
                  </a:lnTo>
                  <a:lnTo>
                    <a:pt x="87" y="8"/>
                  </a:lnTo>
                  <a:lnTo>
                    <a:pt x="75" y="13"/>
                  </a:lnTo>
                  <a:lnTo>
                    <a:pt x="66" y="19"/>
                  </a:lnTo>
                  <a:lnTo>
                    <a:pt x="58" y="27"/>
                  </a:lnTo>
                  <a:lnTo>
                    <a:pt x="51" y="34"/>
                  </a:lnTo>
                  <a:lnTo>
                    <a:pt x="45" y="43"/>
                  </a:lnTo>
                  <a:lnTo>
                    <a:pt x="4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3"/>
            <p:cNvSpPr>
              <a:spLocks noChangeArrowheads="1"/>
            </p:cNvSpPr>
            <p:nvPr userDrawn="1"/>
          </p:nvSpPr>
          <p:spPr bwMode="auto">
            <a:xfrm>
              <a:off x="845" y="2063"/>
              <a:ext cx="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6763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pictures+text">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icture Placeholder 3"/>
          <p:cNvSpPr>
            <a:spLocks noGrp="1"/>
          </p:cNvSpPr>
          <p:nvPr>
            <p:ph type="pic" sz="quarter" idx="10" hasCustomPrompt="1"/>
          </p:nvPr>
        </p:nvSpPr>
        <p:spPr>
          <a:xfrm>
            <a:off x="560695" y="1994955"/>
            <a:ext cx="2592000" cy="1440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5" name="Picture Placeholder 3"/>
          <p:cNvSpPr>
            <a:spLocks noGrp="1"/>
          </p:cNvSpPr>
          <p:nvPr>
            <p:ph type="pic" sz="quarter" idx="13" hasCustomPrompt="1"/>
          </p:nvPr>
        </p:nvSpPr>
        <p:spPr>
          <a:xfrm>
            <a:off x="3389691" y="1994955"/>
            <a:ext cx="2592000" cy="1440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6" name="Picture Placeholder 3"/>
          <p:cNvSpPr>
            <a:spLocks noGrp="1"/>
          </p:cNvSpPr>
          <p:nvPr>
            <p:ph type="pic" sz="quarter" idx="14" hasCustomPrompt="1"/>
          </p:nvPr>
        </p:nvSpPr>
        <p:spPr>
          <a:xfrm>
            <a:off x="6218687" y="1994955"/>
            <a:ext cx="2592000" cy="1440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17" name="Text Placeholder 2"/>
          <p:cNvSpPr>
            <a:spLocks noGrp="1"/>
          </p:cNvSpPr>
          <p:nvPr>
            <p:ph type="body" sz="quarter" idx="15" hasCustomPrompt="1"/>
          </p:nvPr>
        </p:nvSpPr>
        <p:spPr>
          <a:xfrm>
            <a:off x="560695" y="4355690"/>
            <a:ext cx="2592000" cy="1953173"/>
          </a:xfrm>
          <a:prstGeom prst="rect">
            <a:avLst/>
          </a:prstGeom>
        </p:spPr>
        <p:txBody>
          <a:bodyPr lIns="0"/>
          <a:lstStyle>
            <a:lvl1pPr marL="0" indent="0" algn="l">
              <a:lnSpc>
                <a:spcPct val="110000"/>
              </a:lnSpc>
              <a:spcBef>
                <a:spcPts val="0"/>
              </a:spcBef>
              <a:spcAft>
                <a:spcPts val="600"/>
              </a:spcAft>
              <a:buFont typeface="Wingdings" panose="05000000000000000000" pitchFamily="2" charset="2"/>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8" name="Text Placeholder 2"/>
          <p:cNvSpPr>
            <a:spLocks noGrp="1"/>
          </p:cNvSpPr>
          <p:nvPr>
            <p:ph type="body" sz="quarter" idx="16" hasCustomPrompt="1"/>
          </p:nvPr>
        </p:nvSpPr>
        <p:spPr>
          <a:xfrm>
            <a:off x="3389691" y="4355690"/>
            <a:ext cx="2592000" cy="1953173"/>
          </a:xfrm>
          <a:prstGeom prst="rect">
            <a:avLst/>
          </a:prstGeom>
        </p:spPr>
        <p:txBody>
          <a:bodyPr lIns="0"/>
          <a:lstStyle>
            <a:lvl1pPr marL="0" indent="0" algn="l">
              <a:lnSpc>
                <a:spcPct val="110000"/>
              </a:lnSpc>
              <a:spcBef>
                <a:spcPts val="0"/>
              </a:spcBef>
              <a:spcAft>
                <a:spcPts val="600"/>
              </a:spcAft>
              <a:buFont typeface="Wingdings" panose="05000000000000000000" pitchFamily="2" charset="2"/>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9" name="Text Placeholder 2"/>
          <p:cNvSpPr>
            <a:spLocks noGrp="1"/>
          </p:cNvSpPr>
          <p:nvPr>
            <p:ph type="body" sz="quarter" idx="17" hasCustomPrompt="1"/>
          </p:nvPr>
        </p:nvSpPr>
        <p:spPr>
          <a:xfrm>
            <a:off x="6218687" y="4355690"/>
            <a:ext cx="2592000" cy="1953173"/>
          </a:xfrm>
          <a:prstGeom prst="rect">
            <a:avLst/>
          </a:prstGeom>
        </p:spPr>
        <p:txBody>
          <a:bodyPr lIns="0"/>
          <a:lstStyle>
            <a:lvl1pPr marL="0" indent="0" algn="l">
              <a:lnSpc>
                <a:spcPct val="110000"/>
              </a:lnSpc>
              <a:spcBef>
                <a:spcPts val="0"/>
              </a:spcBef>
              <a:spcAft>
                <a:spcPts val="600"/>
              </a:spcAft>
              <a:buFont typeface="Wingdings" panose="05000000000000000000" pitchFamily="2" charset="2"/>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20" name="Text Placeholder 3"/>
          <p:cNvSpPr>
            <a:spLocks noGrp="1"/>
          </p:cNvSpPr>
          <p:nvPr>
            <p:ph type="body" sz="quarter" idx="18" hasCustomPrompt="1"/>
          </p:nvPr>
        </p:nvSpPr>
        <p:spPr>
          <a:xfrm>
            <a:off x="560695" y="3620792"/>
            <a:ext cx="2592000" cy="734898"/>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1" name="Text Placeholder 3"/>
          <p:cNvSpPr>
            <a:spLocks noGrp="1"/>
          </p:cNvSpPr>
          <p:nvPr>
            <p:ph type="body" sz="quarter" idx="19" hasCustomPrompt="1"/>
          </p:nvPr>
        </p:nvSpPr>
        <p:spPr>
          <a:xfrm>
            <a:off x="3389691" y="3620792"/>
            <a:ext cx="2592000" cy="734898"/>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2" name="Text Placeholder 3"/>
          <p:cNvSpPr>
            <a:spLocks noGrp="1"/>
          </p:cNvSpPr>
          <p:nvPr>
            <p:ph type="body" sz="quarter" idx="20" hasCustomPrompt="1"/>
          </p:nvPr>
        </p:nvSpPr>
        <p:spPr>
          <a:xfrm>
            <a:off x="6218687" y="3620792"/>
            <a:ext cx="2592000" cy="734898"/>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3" name="Text Placeholder 3"/>
          <p:cNvSpPr>
            <a:spLocks noGrp="1"/>
          </p:cNvSpPr>
          <p:nvPr>
            <p:ph type="body" sz="quarter" idx="21"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23" name="Picture Placeholder 3"/>
          <p:cNvSpPr>
            <a:spLocks noGrp="1"/>
          </p:cNvSpPr>
          <p:nvPr>
            <p:ph type="pic" sz="quarter" idx="22" hasCustomPrompt="1"/>
          </p:nvPr>
        </p:nvSpPr>
        <p:spPr>
          <a:xfrm>
            <a:off x="9047682" y="1994955"/>
            <a:ext cx="2592000" cy="1440000"/>
          </a:xfrm>
          <a:prstGeom prst="rect">
            <a:avLst/>
          </a:prstGeom>
          <a:solidFill>
            <a:schemeClr val="bg2"/>
          </a:solidFill>
          <a:ln>
            <a:noFill/>
          </a:ln>
        </p:spPr>
        <p:txBody>
          <a:bodyPr anchor="ctr"/>
          <a:lstStyle>
            <a:lvl1pPr marL="0" indent="0" algn="ctr">
              <a:buNone/>
              <a:defRPr sz="1800">
                <a:solidFill>
                  <a:srgbClr val="000000"/>
                </a:solidFill>
              </a:defRPr>
            </a:lvl1pPr>
          </a:lstStyle>
          <a:p>
            <a:r>
              <a:rPr lang="en-CA" dirty="0"/>
              <a:t>Click icon to add image</a:t>
            </a:r>
            <a:endParaRPr lang="en-US" dirty="0"/>
          </a:p>
        </p:txBody>
      </p:sp>
      <p:sp>
        <p:nvSpPr>
          <p:cNvPr id="24" name="Text Placeholder 2"/>
          <p:cNvSpPr>
            <a:spLocks noGrp="1"/>
          </p:cNvSpPr>
          <p:nvPr>
            <p:ph type="body" sz="quarter" idx="23" hasCustomPrompt="1"/>
          </p:nvPr>
        </p:nvSpPr>
        <p:spPr>
          <a:xfrm>
            <a:off x="9047682" y="4355690"/>
            <a:ext cx="2592000" cy="1953173"/>
          </a:xfrm>
          <a:prstGeom prst="rect">
            <a:avLst/>
          </a:prstGeom>
        </p:spPr>
        <p:txBody>
          <a:bodyPr lIns="0"/>
          <a:lstStyle>
            <a:lvl1pPr marL="0" indent="0" algn="l">
              <a:lnSpc>
                <a:spcPct val="110000"/>
              </a:lnSpc>
              <a:spcBef>
                <a:spcPts val="0"/>
              </a:spcBef>
              <a:spcAft>
                <a:spcPts val="600"/>
              </a:spcAft>
              <a:buFont typeface="Wingdings" panose="05000000000000000000" pitchFamily="2" charset="2"/>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25" name="Text Placeholder 3"/>
          <p:cNvSpPr>
            <a:spLocks noGrp="1"/>
          </p:cNvSpPr>
          <p:nvPr>
            <p:ph type="body" sz="quarter" idx="24" hasCustomPrompt="1"/>
          </p:nvPr>
        </p:nvSpPr>
        <p:spPr>
          <a:xfrm>
            <a:off x="9047682" y="3620792"/>
            <a:ext cx="2592000" cy="734898"/>
          </a:xfrm>
          <a:prstGeom prst="rect">
            <a:avLst/>
          </a:prstGeom>
        </p:spPr>
        <p:txBody>
          <a:bodyPr lIns="0"/>
          <a:lstStyle>
            <a:lvl1pPr marL="0" indent="0" algn="l">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2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84214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op_light_image+text">
    <p:spTree>
      <p:nvGrpSpPr>
        <p:cNvPr id="1" name=""/>
        <p:cNvGrpSpPr/>
        <p:nvPr/>
      </p:nvGrpSpPr>
      <p:grpSpPr>
        <a:xfrm>
          <a:off x="0" y="0"/>
          <a:ext cx="0" cy="0"/>
          <a:chOff x="0" y="0"/>
          <a:chExt cx="0" cy="0"/>
        </a:xfrm>
      </p:grpSpPr>
      <p:sp>
        <p:nvSpPr>
          <p:cNvPr id="9" name="Picture Placeholder 3"/>
          <p:cNvSpPr>
            <a:spLocks noGrp="1"/>
          </p:cNvSpPr>
          <p:nvPr>
            <p:ph type="pic" sz="quarter" idx="10" hasCustomPrompt="1"/>
          </p:nvPr>
        </p:nvSpPr>
        <p:spPr>
          <a:xfrm>
            <a:off x="0" y="0"/>
            <a:ext cx="12195386" cy="3420138"/>
          </a:xfrm>
          <a:prstGeom prst="rect">
            <a:avLst/>
          </a:prstGeom>
          <a:solidFill>
            <a:schemeClr val="bg2"/>
          </a:solidFill>
          <a:ln>
            <a:noFill/>
          </a:ln>
        </p:spPr>
        <p:txBody>
          <a:bodyPr tIns="1224000" anchor="t"/>
          <a:lstStyle>
            <a:lvl1pPr marL="0" indent="0" algn="ctr">
              <a:buNone/>
              <a:defRPr sz="2000">
                <a:solidFill>
                  <a:srgbClr val="000000"/>
                </a:solidFill>
              </a:defRPr>
            </a:lvl1pPr>
          </a:lstStyle>
          <a:p>
            <a:r>
              <a:rPr lang="en-CA" dirty="0"/>
              <a:t>Click icon to add image</a:t>
            </a:r>
            <a:endParaRPr lang="en-US" dirty="0"/>
          </a:p>
        </p:txBody>
      </p:sp>
      <p:sp>
        <p:nvSpPr>
          <p:cNvPr id="7" name="Kn Logo"/>
          <p:cNvSpPr>
            <a:spLocks noGrp="1"/>
          </p:cNvSpPr>
          <p:nvPr>
            <p:ph type="body" sz="quarter" idx="16" hasCustomPrompt="1"/>
          </p:nvPr>
        </p:nvSpPr>
        <p:spPr>
          <a:xfrm>
            <a:off x="9722079" y="560699"/>
            <a:ext cx="1897408" cy="381946"/>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6" name="Text Placeholder 3"/>
          <p:cNvSpPr>
            <a:spLocks noGrp="1"/>
          </p:cNvSpPr>
          <p:nvPr>
            <p:ph type="body" sz="quarter" idx="17"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Text Placeholder 2"/>
          <p:cNvSpPr>
            <a:spLocks noGrp="1"/>
          </p:cNvSpPr>
          <p:nvPr>
            <p:ph type="body" sz="quarter" idx="15" hasCustomPrompt="1"/>
          </p:nvPr>
        </p:nvSpPr>
        <p:spPr>
          <a:xfrm>
            <a:off x="550863" y="4278018"/>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0" name="Text Placeholder 2"/>
          <p:cNvSpPr>
            <a:spLocks noGrp="1"/>
          </p:cNvSpPr>
          <p:nvPr>
            <p:ph type="body" sz="quarter" idx="18" hasCustomPrompt="1"/>
          </p:nvPr>
        </p:nvSpPr>
        <p:spPr>
          <a:xfrm>
            <a:off x="4382785" y="4278018"/>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1" name="Text Placeholder 2"/>
          <p:cNvSpPr>
            <a:spLocks noGrp="1"/>
          </p:cNvSpPr>
          <p:nvPr>
            <p:ph type="body" sz="quarter" idx="19" hasCustomPrompt="1"/>
          </p:nvPr>
        </p:nvSpPr>
        <p:spPr>
          <a:xfrm>
            <a:off x="8214707" y="4278018"/>
            <a:ext cx="3420000" cy="1440000"/>
          </a:xfrm>
          <a:prstGeom prst="rect">
            <a:avLst/>
          </a:prstGeom>
        </p:spPr>
        <p:txBody>
          <a:bodyPr lIns="0"/>
          <a:lstStyle>
            <a:lvl1pPr marL="0" indent="0" algn="ctr">
              <a:lnSpc>
                <a:spcPct val="100000"/>
              </a:lnSpc>
              <a:spcBef>
                <a:spcPts val="0"/>
              </a:spcBef>
              <a:buNone/>
              <a:defRPr sz="1400">
                <a:solidFill>
                  <a:schemeClr val="tx2"/>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Enter body text 14pt</a:t>
            </a:r>
            <a:endParaRPr lang="en-GB" noProof="0" dirty="0"/>
          </a:p>
        </p:txBody>
      </p:sp>
      <p:sp>
        <p:nvSpPr>
          <p:cNvPr id="12" name="Text Placeholder 3"/>
          <p:cNvSpPr>
            <a:spLocks noGrp="1"/>
          </p:cNvSpPr>
          <p:nvPr>
            <p:ph type="body" sz="quarter" idx="20" hasCustomPrompt="1"/>
          </p:nvPr>
        </p:nvSpPr>
        <p:spPr>
          <a:xfrm>
            <a:off x="553321" y="3750699"/>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3" name="Text Placeholder 3"/>
          <p:cNvSpPr>
            <a:spLocks noGrp="1"/>
          </p:cNvSpPr>
          <p:nvPr>
            <p:ph type="body" sz="quarter" idx="21" hasCustomPrompt="1"/>
          </p:nvPr>
        </p:nvSpPr>
        <p:spPr>
          <a:xfrm>
            <a:off x="4384014" y="3750699"/>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4" name="Text Placeholder 3"/>
          <p:cNvSpPr>
            <a:spLocks noGrp="1"/>
          </p:cNvSpPr>
          <p:nvPr>
            <p:ph type="body" sz="quarter" idx="22" hasCustomPrompt="1"/>
          </p:nvPr>
        </p:nvSpPr>
        <p:spPr>
          <a:xfrm>
            <a:off x="8214707" y="3750699"/>
            <a:ext cx="3420000" cy="432000"/>
          </a:xfrm>
          <a:prstGeom prst="rect">
            <a:avLst/>
          </a:prstGeom>
        </p:spPr>
        <p:txBody>
          <a:bodyPr lIns="0"/>
          <a:lstStyle>
            <a:lvl1pPr marL="0" indent="0" algn="ctr">
              <a:lnSpc>
                <a:spcPct val="100000"/>
              </a:lnSpc>
              <a:spcBef>
                <a:spcPts val="0"/>
              </a:spcBef>
              <a:buNone/>
              <a:defRPr sz="1800" b="1"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Title</a:t>
            </a:r>
            <a:endParaRPr lang="en-GB" noProof="0" dirty="0"/>
          </a:p>
        </p:txBody>
      </p:sp>
      <p:sp>
        <p:nvSpPr>
          <p:cNvPr id="1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224528277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meline_4_images+tex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pic>
        <p:nvPicPr>
          <p:cNvPr id="8" name="Picture 7">
            <a:extLst>
              <a:ext uri="{FF2B5EF4-FFF2-40B4-BE49-F238E27FC236}">
                <a16:creationId xmlns:a16="http://schemas.microsoft.com/office/drawing/2014/main" xmlns="" id="{A7C49EE0-23E2-6448-AEC9-AA822ECBD4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2079" y="563207"/>
            <a:ext cx="1909637" cy="382751"/>
          </a:xfrm>
          <a:prstGeom prst="rect">
            <a:avLst/>
          </a:prstGeom>
        </p:spPr>
      </p:pic>
      <p:sp>
        <p:nvSpPr>
          <p:cNvPr id="6" name="Snip Diagonal Corner Rectangle 33" hidden="1"/>
          <p:cNvSpPr/>
          <p:nvPr userDrawn="1"/>
        </p:nvSpPr>
        <p:spPr>
          <a:xfrm>
            <a:off x="9360288" y="2007826"/>
            <a:ext cx="2278630" cy="1422034"/>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CA" sz="1400" dirty="0">
              <a:solidFill>
                <a:srgbClr val="000000"/>
              </a:solidFill>
            </a:endParaRPr>
          </a:p>
        </p:txBody>
      </p:sp>
      <p:sp>
        <p:nvSpPr>
          <p:cNvPr id="7" name="Snip Diagonal Corner Rectangle 32" hidden="1"/>
          <p:cNvSpPr/>
          <p:nvPr userDrawn="1"/>
        </p:nvSpPr>
        <p:spPr>
          <a:xfrm>
            <a:off x="3501217" y="1998728"/>
            <a:ext cx="2278629" cy="14300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CA" sz="1400" dirty="0">
              <a:solidFill>
                <a:srgbClr val="000000"/>
              </a:solidFill>
            </a:endParaRPr>
          </a:p>
        </p:txBody>
      </p:sp>
      <p:sp>
        <p:nvSpPr>
          <p:cNvPr id="20" name="Snip Diagonal Corner Rectangle 32" hidden="1"/>
          <p:cNvSpPr/>
          <p:nvPr userDrawn="1"/>
        </p:nvSpPr>
        <p:spPr>
          <a:xfrm>
            <a:off x="6430753" y="1998728"/>
            <a:ext cx="2278629" cy="14300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CA" sz="1400" dirty="0">
              <a:solidFill>
                <a:srgbClr val="000000"/>
              </a:solidFill>
            </a:endParaRPr>
          </a:p>
        </p:txBody>
      </p:sp>
      <p:sp>
        <p:nvSpPr>
          <p:cNvPr id="11" name="Text Placeholder 10"/>
          <p:cNvSpPr>
            <a:spLocks noGrp="1"/>
          </p:cNvSpPr>
          <p:nvPr>
            <p:ph type="body" sz="quarter" idx="30" hasCustomPrompt="1"/>
          </p:nvPr>
        </p:nvSpPr>
        <p:spPr>
          <a:xfrm>
            <a:off x="564252" y="4007692"/>
            <a:ext cx="2520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3" name="Text Placeholder 10"/>
          <p:cNvSpPr>
            <a:spLocks noGrp="1"/>
          </p:cNvSpPr>
          <p:nvPr>
            <p:ph type="body" sz="quarter" idx="36" hasCustomPrompt="1"/>
          </p:nvPr>
        </p:nvSpPr>
        <p:spPr>
          <a:xfrm>
            <a:off x="3418792" y="4007692"/>
            <a:ext cx="2520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5" name="Text Placeholder 10"/>
          <p:cNvSpPr>
            <a:spLocks noGrp="1"/>
          </p:cNvSpPr>
          <p:nvPr>
            <p:ph type="body" sz="quarter" idx="39" hasCustomPrompt="1"/>
          </p:nvPr>
        </p:nvSpPr>
        <p:spPr>
          <a:xfrm>
            <a:off x="6273332" y="4007692"/>
            <a:ext cx="2520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cxnSp>
        <p:nvCxnSpPr>
          <p:cNvPr id="16" name="Straight Connector 15"/>
          <p:cNvCxnSpPr/>
          <p:nvPr userDrawn="1"/>
        </p:nvCxnSpPr>
        <p:spPr>
          <a:xfrm>
            <a:off x="0" y="3779341"/>
            <a:ext cx="12192000" cy="0"/>
          </a:xfrm>
          <a:prstGeom prst="line">
            <a:avLst/>
          </a:prstGeom>
          <a:ln w="19050" cap="sq">
            <a:solidFill>
              <a:schemeClr val="accent1"/>
            </a:solidFill>
          </a:ln>
        </p:spPr>
        <p:style>
          <a:lnRef idx="1">
            <a:schemeClr val="dk1"/>
          </a:lnRef>
          <a:fillRef idx="0">
            <a:schemeClr val="dk1"/>
          </a:fillRef>
          <a:effectRef idx="0">
            <a:schemeClr val="dk1"/>
          </a:effectRef>
          <a:fontRef idx="minor">
            <a:schemeClr val="tx1"/>
          </a:fontRef>
        </p:style>
      </p:cxnSp>
      <p:sp>
        <p:nvSpPr>
          <p:cNvPr id="17" name="Isosceles Triangle 16"/>
          <p:cNvSpPr/>
          <p:nvPr userDrawn="1"/>
        </p:nvSpPr>
        <p:spPr>
          <a:xfrm flipH="1">
            <a:off x="1614758" y="3587320"/>
            <a:ext cx="192000" cy="192000"/>
          </a:xfrm>
          <a:prstGeom prst="triangl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dirty="0">
              <a:solidFill>
                <a:srgbClr val="000000"/>
              </a:solidFill>
            </a:endParaRPr>
          </a:p>
        </p:txBody>
      </p:sp>
      <p:sp>
        <p:nvSpPr>
          <p:cNvPr id="18" name="Isosceles Triangle 17"/>
          <p:cNvSpPr/>
          <p:nvPr userDrawn="1"/>
        </p:nvSpPr>
        <p:spPr>
          <a:xfrm flipH="1">
            <a:off x="4544531" y="3587320"/>
            <a:ext cx="192000" cy="192000"/>
          </a:xfrm>
          <a:prstGeom prst="triangl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dirty="0">
              <a:solidFill>
                <a:srgbClr val="000000"/>
              </a:solidFill>
            </a:endParaRPr>
          </a:p>
        </p:txBody>
      </p:sp>
      <p:sp>
        <p:nvSpPr>
          <p:cNvPr id="19" name="Isosceles Triangle 18"/>
          <p:cNvSpPr/>
          <p:nvPr userDrawn="1"/>
        </p:nvSpPr>
        <p:spPr>
          <a:xfrm flipH="1">
            <a:off x="7474067" y="3587320"/>
            <a:ext cx="192000" cy="192000"/>
          </a:xfrm>
          <a:prstGeom prst="triangl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dirty="0">
              <a:solidFill>
                <a:srgbClr val="000000"/>
              </a:solidFill>
            </a:endParaRPr>
          </a:p>
        </p:txBody>
      </p:sp>
      <p:sp>
        <p:nvSpPr>
          <p:cNvPr id="22" name="Isosceles Triangle 21"/>
          <p:cNvSpPr/>
          <p:nvPr userDrawn="1"/>
        </p:nvSpPr>
        <p:spPr>
          <a:xfrm flipH="1">
            <a:off x="10403603" y="3594128"/>
            <a:ext cx="192000" cy="192000"/>
          </a:xfrm>
          <a:prstGeom prst="triangl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dirty="0">
              <a:solidFill>
                <a:srgbClr val="000000"/>
              </a:solidFill>
            </a:endParaRPr>
          </a:p>
        </p:txBody>
      </p:sp>
      <p:sp>
        <p:nvSpPr>
          <p:cNvPr id="23" name="Text Placeholder 10"/>
          <p:cNvSpPr>
            <a:spLocks noGrp="1"/>
          </p:cNvSpPr>
          <p:nvPr>
            <p:ph type="body" sz="quarter" idx="41" hasCustomPrompt="1"/>
          </p:nvPr>
        </p:nvSpPr>
        <p:spPr>
          <a:xfrm>
            <a:off x="9127873" y="4007692"/>
            <a:ext cx="2520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0" name="Picture Placeholder 5"/>
          <p:cNvSpPr>
            <a:spLocks noGrp="1"/>
          </p:cNvSpPr>
          <p:nvPr>
            <p:ph type="pic" sz="quarter" idx="13" hasCustomPrompt="1"/>
          </p:nvPr>
        </p:nvSpPr>
        <p:spPr>
          <a:xfrm>
            <a:off x="564252" y="1990958"/>
            <a:ext cx="2520000" cy="144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12" name="Picture Placeholder 5"/>
          <p:cNvSpPr>
            <a:spLocks noGrp="1"/>
          </p:cNvSpPr>
          <p:nvPr>
            <p:ph type="pic" sz="quarter" idx="35" hasCustomPrompt="1"/>
          </p:nvPr>
        </p:nvSpPr>
        <p:spPr>
          <a:xfrm>
            <a:off x="3418792" y="1990958"/>
            <a:ext cx="2520000" cy="144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14" name="Picture Placeholder 5"/>
          <p:cNvSpPr>
            <a:spLocks noGrp="1"/>
          </p:cNvSpPr>
          <p:nvPr>
            <p:ph type="pic" sz="quarter" idx="38" hasCustomPrompt="1"/>
          </p:nvPr>
        </p:nvSpPr>
        <p:spPr>
          <a:xfrm>
            <a:off x="9127873" y="1990958"/>
            <a:ext cx="2520000" cy="144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21" name="Picture Placeholder 5"/>
          <p:cNvSpPr>
            <a:spLocks noGrp="1"/>
          </p:cNvSpPr>
          <p:nvPr>
            <p:ph type="pic" sz="quarter" idx="40" hasCustomPrompt="1"/>
          </p:nvPr>
        </p:nvSpPr>
        <p:spPr>
          <a:xfrm>
            <a:off x="6273332" y="1990958"/>
            <a:ext cx="2520000" cy="144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25" name="Text Placeholder 10"/>
          <p:cNvSpPr>
            <a:spLocks noGrp="1"/>
          </p:cNvSpPr>
          <p:nvPr>
            <p:ph type="body" sz="quarter" idx="43" hasCustomPrompt="1"/>
          </p:nvPr>
        </p:nvSpPr>
        <p:spPr>
          <a:xfrm>
            <a:off x="564252" y="4622802"/>
            <a:ext cx="2520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6" name="Text Placeholder 10"/>
          <p:cNvSpPr>
            <a:spLocks noGrp="1"/>
          </p:cNvSpPr>
          <p:nvPr>
            <p:ph type="body" sz="quarter" idx="44" hasCustomPrompt="1"/>
          </p:nvPr>
        </p:nvSpPr>
        <p:spPr>
          <a:xfrm>
            <a:off x="3418792" y="4622802"/>
            <a:ext cx="2520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7" name="Text Placeholder 10"/>
          <p:cNvSpPr>
            <a:spLocks noGrp="1"/>
          </p:cNvSpPr>
          <p:nvPr>
            <p:ph type="body" sz="quarter" idx="45" hasCustomPrompt="1"/>
          </p:nvPr>
        </p:nvSpPr>
        <p:spPr>
          <a:xfrm>
            <a:off x="6273332" y="4622802"/>
            <a:ext cx="2520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8" name="Text Placeholder 10"/>
          <p:cNvSpPr>
            <a:spLocks noGrp="1"/>
          </p:cNvSpPr>
          <p:nvPr>
            <p:ph type="body" sz="quarter" idx="46" hasCustomPrompt="1"/>
          </p:nvPr>
        </p:nvSpPr>
        <p:spPr>
          <a:xfrm>
            <a:off x="9127873" y="4622802"/>
            <a:ext cx="2520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9"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30"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3503079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image_blocks+tex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pic>
        <p:nvPicPr>
          <p:cNvPr id="8" name="Picture 7">
            <a:extLst>
              <a:ext uri="{FF2B5EF4-FFF2-40B4-BE49-F238E27FC236}">
                <a16:creationId xmlns:a16="http://schemas.microsoft.com/office/drawing/2014/main" xmlns="" id="{A7C49EE0-23E2-6448-AEC9-AA822ECBD4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2079" y="563207"/>
            <a:ext cx="1909637" cy="382751"/>
          </a:xfrm>
          <a:prstGeom prst="rect">
            <a:avLst/>
          </a:prstGeom>
        </p:spPr>
      </p:pic>
      <p:sp>
        <p:nvSpPr>
          <p:cNvPr id="11" name="Text Placeholder 10"/>
          <p:cNvSpPr>
            <a:spLocks noGrp="1"/>
          </p:cNvSpPr>
          <p:nvPr>
            <p:ph type="body" sz="quarter" idx="30" hasCustomPrompt="1"/>
          </p:nvPr>
        </p:nvSpPr>
        <p:spPr>
          <a:xfrm>
            <a:off x="564253" y="4007692"/>
            <a:ext cx="3312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3" name="Text Placeholder 10"/>
          <p:cNvSpPr>
            <a:spLocks noGrp="1"/>
          </p:cNvSpPr>
          <p:nvPr>
            <p:ph type="body" sz="quarter" idx="36" hasCustomPrompt="1"/>
          </p:nvPr>
        </p:nvSpPr>
        <p:spPr>
          <a:xfrm>
            <a:off x="4449947" y="4007692"/>
            <a:ext cx="3312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5" name="Text Placeholder 10"/>
          <p:cNvSpPr>
            <a:spLocks noGrp="1"/>
          </p:cNvSpPr>
          <p:nvPr>
            <p:ph type="body" sz="quarter" idx="39" hasCustomPrompt="1"/>
          </p:nvPr>
        </p:nvSpPr>
        <p:spPr>
          <a:xfrm>
            <a:off x="8335642" y="4007692"/>
            <a:ext cx="3312000" cy="576000"/>
          </a:xfrm>
        </p:spPr>
        <p:txBody>
          <a:bodyPr lIns="0" tIns="46800" rIns="0" bIns="46800">
            <a:noAutofit/>
          </a:bodyPr>
          <a:lstStyle>
            <a:lvl1pPr marL="0" indent="0" algn="ctr">
              <a:lnSpc>
                <a:spcPct val="100000"/>
              </a:lnSpc>
              <a:spcBef>
                <a:spcPts val="0"/>
              </a:spcBef>
              <a:spcAft>
                <a:spcPts val="0"/>
              </a:spcAft>
              <a:buNone/>
              <a:defRPr sz="1800" b="1" baseline="0">
                <a:solidFill>
                  <a:srgbClr val="000000"/>
                </a:solidFill>
                <a:latin typeface="+mn-lt"/>
              </a:defRPr>
            </a:lvl1pPr>
          </a:lstStyle>
          <a:p>
            <a:pPr lvl="0"/>
            <a:r>
              <a:rPr lang="en-GB" noProof="0" dirty="0" smtClean="0"/>
              <a:t>Title</a:t>
            </a:r>
            <a:endParaRPr lang="en-GB" noProof="0" dirty="0"/>
          </a:p>
        </p:txBody>
      </p:sp>
      <p:sp>
        <p:nvSpPr>
          <p:cNvPr id="10" name="Picture Placeholder 5"/>
          <p:cNvSpPr>
            <a:spLocks noGrp="1"/>
          </p:cNvSpPr>
          <p:nvPr>
            <p:ph type="pic" sz="quarter" idx="13" hasCustomPrompt="1"/>
          </p:nvPr>
        </p:nvSpPr>
        <p:spPr>
          <a:xfrm>
            <a:off x="564253" y="1994354"/>
            <a:ext cx="3312000" cy="180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12" name="Picture Placeholder 5"/>
          <p:cNvSpPr>
            <a:spLocks noGrp="1"/>
          </p:cNvSpPr>
          <p:nvPr>
            <p:ph type="pic" sz="quarter" idx="35" hasCustomPrompt="1"/>
          </p:nvPr>
        </p:nvSpPr>
        <p:spPr>
          <a:xfrm>
            <a:off x="4449947" y="2000469"/>
            <a:ext cx="3312000" cy="180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21" name="Picture Placeholder 5"/>
          <p:cNvSpPr>
            <a:spLocks noGrp="1"/>
          </p:cNvSpPr>
          <p:nvPr>
            <p:ph type="pic" sz="quarter" idx="40" hasCustomPrompt="1"/>
          </p:nvPr>
        </p:nvSpPr>
        <p:spPr>
          <a:xfrm>
            <a:off x="8335642" y="2000469"/>
            <a:ext cx="3312000" cy="1800000"/>
          </a:xfrm>
          <a:prstGeom prst="rect">
            <a:avLst/>
          </a:prstGeom>
        </p:spPr>
        <p:txBody>
          <a:bodyPr tIns="180000" anchor="t"/>
          <a:lstStyle>
            <a:lvl1pPr marL="0" indent="0" algn="ctr">
              <a:buNone/>
              <a:defRPr sz="1400">
                <a:solidFill>
                  <a:srgbClr val="000000"/>
                </a:solidFill>
              </a:defRPr>
            </a:lvl1pPr>
          </a:lstStyle>
          <a:p>
            <a:r>
              <a:rPr lang="en-CA" dirty="0"/>
              <a:t>Click icon to add image</a:t>
            </a:r>
          </a:p>
        </p:txBody>
      </p:sp>
      <p:sp>
        <p:nvSpPr>
          <p:cNvPr id="25" name="Text Placeholder 10"/>
          <p:cNvSpPr>
            <a:spLocks noGrp="1"/>
          </p:cNvSpPr>
          <p:nvPr>
            <p:ph type="body" sz="quarter" idx="43" hasCustomPrompt="1"/>
          </p:nvPr>
        </p:nvSpPr>
        <p:spPr>
          <a:xfrm>
            <a:off x="564253" y="4622802"/>
            <a:ext cx="3312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6" name="Text Placeholder 10"/>
          <p:cNvSpPr>
            <a:spLocks noGrp="1"/>
          </p:cNvSpPr>
          <p:nvPr>
            <p:ph type="body" sz="quarter" idx="44" hasCustomPrompt="1"/>
          </p:nvPr>
        </p:nvSpPr>
        <p:spPr>
          <a:xfrm>
            <a:off x="4449947" y="4622802"/>
            <a:ext cx="3312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7" name="Text Placeholder 10"/>
          <p:cNvSpPr>
            <a:spLocks noGrp="1"/>
          </p:cNvSpPr>
          <p:nvPr>
            <p:ph type="body" sz="quarter" idx="45" hasCustomPrompt="1"/>
          </p:nvPr>
        </p:nvSpPr>
        <p:spPr>
          <a:xfrm>
            <a:off x="8335642" y="4622802"/>
            <a:ext cx="3312000" cy="1670192"/>
          </a:xfrm>
        </p:spPr>
        <p:txBody>
          <a:bodyPr lIns="0" tIns="46800" rIns="0" bIns="46800">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9"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16"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382930262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hart_grey_background_Blue_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7C49EE0-23E2-6448-AEC9-AA822ECBD4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2080" y="563209"/>
            <a:ext cx="1909637" cy="382751"/>
          </a:xfrm>
          <a:prstGeom prst="rect">
            <a:avLst/>
          </a:prstGeom>
        </p:spPr>
      </p:pic>
      <p:sp>
        <p:nvSpPr>
          <p:cNvPr id="3" name="Rectangle 2">
            <a:extLst>
              <a:ext uri="{FF2B5EF4-FFF2-40B4-BE49-F238E27FC236}">
                <a16:creationId xmlns:a16="http://schemas.microsoft.com/office/drawing/2014/main" xmlns="" id="{49A197D1-4191-AC42-8644-257C7E71036F}"/>
              </a:ext>
            </a:extLst>
          </p:cNvPr>
          <p:cNvSpPr/>
          <p:nvPr userDrawn="1"/>
        </p:nvSpPr>
        <p:spPr>
          <a:xfrm>
            <a:off x="0" y="1630863"/>
            <a:ext cx="12192000" cy="52200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a:p>
        </p:txBody>
      </p:sp>
      <p:sp>
        <p:nvSpPr>
          <p:cNvPr id="7" name="Rectangle 6">
            <a:extLst>
              <a:ext uri="{FF2B5EF4-FFF2-40B4-BE49-F238E27FC236}">
                <a16:creationId xmlns:a16="http://schemas.microsoft.com/office/drawing/2014/main" xmlns="" id="{8EF0FF39-A053-D34E-BC68-2235FC2D690C}"/>
              </a:ext>
            </a:extLst>
          </p:cNvPr>
          <p:cNvSpPr/>
          <p:nvPr userDrawn="1"/>
        </p:nvSpPr>
        <p:spPr>
          <a:xfrm>
            <a:off x="0" y="1645920"/>
            <a:ext cx="4720046" cy="5212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0" name="Text Placeholder 2"/>
          <p:cNvSpPr>
            <a:spLocks noGrp="1"/>
          </p:cNvSpPr>
          <p:nvPr>
            <p:ph type="body" sz="quarter" idx="14" hasCustomPrompt="1"/>
          </p:nvPr>
        </p:nvSpPr>
        <p:spPr>
          <a:xfrm>
            <a:off x="550864" y="1989139"/>
            <a:ext cx="2773361" cy="4319588"/>
          </a:xfrm>
          <a:prstGeom prst="rect">
            <a:avLst/>
          </a:prstGeom>
        </p:spPr>
        <p:txBody>
          <a:bodyPr lIns="0"/>
          <a:lstStyle>
            <a:lvl1pPr marL="0" indent="0">
              <a:lnSpc>
                <a:spcPct val="100000"/>
              </a:lnSpc>
              <a:spcBef>
                <a:spcPts val="0"/>
              </a:spcBef>
              <a:buNone/>
              <a:defRPr sz="1800" b="0">
                <a:solidFill>
                  <a:schemeClr val="bg1"/>
                </a:solidFill>
              </a:defRPr>
            </a:lvl1pPr>
            <a:lvl2pPr marL="457189" indent="0">
              <a:buNone/>
              <a:defRPr sz="1800"/>
            </a:lvl2pPr>
            <a:lvl3pPr marL="914377" indent="0">
              <a:buNone/>
              <a:defRPr sz="1800"/>
            </a:lvl3pPr>
            <a:lvl4pPr marL="1371566" indent="0">
              <a:buNone/>
              <a:defRPr sz="1800"/>
            </a:lvl4pPr>
            <a:lvl5pPr marL="1828755" indent="0">
              <a:buNone/>
              <a:defRPr sz="1800"/>
            </a:lvl5pPr>
          </a:lstStyle>
          <a:p>
            <a:pPr lvl="0"/>
            <a:r>
              <a:rPr lang="en-GB" noProof="0" dirty="0" smtClean="0"/>
              <a:t>Chart title text 18pt</a:t>
            </a:r>
            <a:endParaRPr lang="en-GB" noProof="0" dirty="0"/>
          </a:p>
        </p:txBody>
      </p:sp>
      <p:sp>
        <p:nvSpPr>
          <p:cNvPr id="11"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9"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40538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mputer_screen+text1">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6656285" y="2002827"/>
            <a:ext cx="4975430" cy="3600000"/>
          </a:xfrm>
          <a:prstGeom prst="rect">
            <a:avLst/>
          </a:prstGeom>
        </p:spPr>
        <p:txBody>
          <a:bodyPr lIns="0" anchor="ctr"/>
          <a:lstStyle>
            <a:lvl1pPr marL="0" indent="0">
              <a:lnSpc>
                <a:spcPct val="100000"/>
              </a:lnSpc>
              <a:spcBef>
                <a:spcPts val="0"/>
              </a:spcBef>
              <a:buNone/>
              <a:defRPr sz="3600" b="1" baseline="0">
                <a:solidFill>
                  <a:srgbClr val="000000"/>
                </a:solidFill>
              </a:defRPr>
            </a:lvl1pPr>
          </a:lstStyle>
          <a:p>
            <a:pPr lvl="0"/>
            <a:r>
              <a:rPr lang="en-GB" noProof="0" dirty="0" smtClean="0"/>
              <a:t>Enter slide title text in this area</a:t>
            </a:r>
            <a:endParaRPr lang="en-GB" noProof="0" dirty="0"/>
          </a:p>
        </p:txBody>
      </p:sp>
      <p:sp>
        <p:nvSpPr>
          <p:cNvPr id="9"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568" y="1828800"/>
            <a:ext cx="5694530" cy="4585447"/>
          </a:xfrm>
          <a:prstGeom prst="rect">
            <a:avLst/>
          </a:prstGeom>
          <a:effectLst/>
        </p:spPr>
      </p:pic>
      <p:sp>
        <p:nvSpPr>
          <p:cNvPr id="10"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11" name="Picture Placeholder 5"/>
          <p:cNvSpPr>
            <a:spLocks noGrp="1"/>
          </p:cNvSpPr>
          <p:nvPr>
            <p:ph type="pic" sz="quarter" idx="13" hasCustomPrompt="1"/>
          </p:nvPr>
        </p:nvSpPr>
        <p:spPr>
          <a:xfrm>
            <a:off x="905393" y="2214474"/>
            <a:ext cx="4680000" cy="2787831"/>
          </a:xfrm>
          <a:prstGeom prst="rect">
            <a:avLst/>
          </a:prstGeom>
          <a:effectLst>
            <a:innerShdw blurRad="114300">
              <a:prstClr val="black"/>
            </a:innerShdw>
          </a:effectLst>
        </p:spPr>
        <p:txBody>
          <a:bodyPr tIns="684000" anchor="t"/>
          <a:lstStyle>
            <a:lvl1pPr marL="0" indent="0" algn="ctr">
              <a:buNone/>
              <a:defRPr sz="1800">
                <a:solidFill>
                  <a:srgbClr val="000000"/>
                </a:solidFill>
              </a:defRPr>
            </a:lvl1pPr>
          </a:lstStyle>
          <a:p>
            <a:r>
              <a:rPr lang="en-CA" dirty="0"/>
              <a:t>Click icon to add image</a:t>
            </a:r>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404056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mputer_screen_text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56" y="1597794"/>
            <a:ext cx="6788468" cy="4455254"/>
          </a:xfrm>
          <a:prstGeom prst="rect">
            <a:avLst/>
          </a:prstGeom>
        </p:spPr>
      </p:pic>
      <p:sp>
        <p:nvSpPr>
          <p:cNvPr id="9"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12" name="Text Placeholder 5"/>
          <p:cNvSpPr>
            <a:spLocks noGrp="1"/>
          </p:cNvSpPr>
          <p:nvPr>
            <p:ph type="body" sz="quarter" idx="11" hasCustomPrompt="1"/>
          </p:nvPr>
        </p:nvSpPr>
        <p:spPr>
          <a:xfrm>
            <a:off x="6656285" y="2002827"/>
            <a:ext cx="4975430" cy="3600000"/>
          </a:xfrm>
          <a:prstGeom prst="rect">
            <a:avLst/>
          </a:prstGeom>
        </p:spPr>
        <p:txBody>
          <a:bodyPr lIns="0" anchor="ctr"/>
          <a:lstStyle>
            <a:lvl1pPr marL="0" indent="0">
              <a:lnSpc>
                <a:spcPct val="100000"/>
              </a:lnSpc>
              <a:spcBef>
                <a:spcPts val="0"/>
              </a:spcBef>
              <a:buNone/>
              <a:defRPr sz="3600" b="1" baseline="0">
                <a:solidFill>
                  <a:srgbClr val="000000"/>
                </a:solidFill>
              </a:defRPr>
            </a:lvl1pPr>
          </a:lstStyle>
          <a:p>
            <a:pPr lvl="0"/>
            <a:r>
              <a:rPr lang="en-GB" noProof="0" dirty="0" smtClean="0"/>
              <a:t>Enter slide title text in this area</a:t>
            </a:r>
            <a:endParaRPr lang="en-GB" noProof="0" dirty="0"/>
          </a:p>
        </p:txBody>
      </p:sp>
      <p:sp>
        <p:nvSpPr>
          <p:cNvPr id="13" name="Picture Placeholder 5"/>
          <p:cNvSpPr>
            <a:spLocks noGrp="1"/>
          </p:cNvSpPr>
          <p:nvPr>
            <p:ph type="pic" sz="quarter" idx="13" hasCustomPrompt="1"/>
          </p:nvPr>
        </p:nvSpPr>
        <p:spPr>
          <a:xfrm>
            <a:off x="1358152" y="2563007"/>
            <a:ext cx="4338000" cy="2682000"/>
          </a:xfrm>
          <a:prstGeom prst="rect">
            <a:avLst/>
          </a:prstGeom>
          <a:effectLst>
            <a:innerShdw blurRad="114300">
              <a:prstClr val="black"/>
            </a:innerShdw>
          </a:effectLst>
        </p:spPr>
        <p:txBody>
          <a:bodyPr tIns="684000" anchor="t"/>
          <a:lstStyle>
            <a:lvl1pPr marL="0" indent="0" algn="ctr">
              <a:buNone/>
              <a:defRPr sz="1800">
                <a:solidFill>
                  <a:srgbClr val="000000"/>
                </a:solidFill>
              </a:defRPr>
            </a:lvl1pPr>
          </a:lstStyle>
          <a:p>
            <a:r>
              <a:rPr lang="en-CA" dirty="0"/>
              <a:t>Click icon to add image</a:t>
            </a:r>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Tree>
    <p:extLst>
      <p:ext uri="{BB962C8B-B14F-4D97-AF65-F5344CB8AC3E}">
        <p14:creationId xmlns:p14="http://schemas.microsoft.com/office/powerpoint/2010/main" val="8553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mputer_screen+text3">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9" name="Freeform 5"/>
          <p:cNvSpPr>
            <a:spLocks noEditPoints="1"/>
          </p:cNvSpPr>
          <p:nvPr userDrawn="1"/>
        </p:nvSpPr>
        <p:spPr bwMode="auto">
          <a:xfrm>
            <a:off x="9721850"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0046" y="2926171"/>
            <a:ext cx="9982413" cy="3424928"/>
          </a:xfrm>
          <a:prstGeom prst="rect">
            <a:avLst/>
          </a:prstGeom>
        </p:spPr>
      </p:pic>
      <p:sp>
        <p:nvSpPr>
          <p:cNvPr id="14" name="Picture Placeholder 3"/>
          <p:cNvSpPr>
            <a:spLocks noGrp="1"/>
          </p:cNvSpPr>
          <p:nvPr>
            <p:ph type="pic" sz="quarter" idx="13" hasCustomPrompt="1"/>
          </p:nvPr>
        </p:nvSpPr>
        <p:spPr>
          <a:xfrm>
            <a:off x="3641892" y="3058132"/>
            <a:ext cx="4660014" cy="2888381"/>
          </a:xfrm>
          <a:prstGeom prst="rect">
            <a:avLst/>
          </a:prstGeom>
          <a:solidFill>
            <a:schemeClr val="bg2"/>
          </a:solidFill>
          <a:ln>
            <a:noFill/>
          </a:ln>
          <a:effectLst>
            <a:innerShdw blurRad="63500" dist="25400">
              <a:prstClr val="black"/>
            </a:innerShdw>
          </a:effectLst>
        </p:spPr>
        <p:txBody>
          <a:bodyPr tIns="648000"/>
          <a:lstStyle>
            <a:lvl1pPr marL="0" indent="0" algn="ctr">
              <a:buNone/>
              <a:defRPr/>
            </a:lvl1pPr>
          </a:lstStyle>
          <a:p>
            <a:r>
              <a:rPr lang="en-CA" dirty="0" smtClean="0"/>
              <a:t>Click icon to add image</a:t>
            </a:r>
            <a:endParaRPr lang="en-CA" dirty="0"/>
          </a:p>
        </p:txBody>
      </p:sp>
      <p:sp>
        <p:nvSpPr>
          <p:cNvPr id="15" name="Picture Placeholder 3"/>
          <p:cNvSpPr>
            <a:spLocks noGrp="1"/>
          </p:cNvSpPr>
          <p:nvPr>
            <p:ph type="pic" sz="quarter" idx="11" hasCustomPrompt="1"/>
          </p:nvPr>
        </p:nvSpPr>
        <p:spPr>
          <a:xfrm>
            <a:off x="1488758" y="3737885"/>
            <a:ext cx="2052000" cy="1771257"/>
          </a:xfrm>
          <a:prstGeom prst="rect">
            <a:avLst/>
          </a:prstGeom>
          <a:solidFill>
            <a:schemeClr val="bg2"/>
          </a:solidFill>
          <a:effectLst>
            <a:innerShdw blurRad="63500" dist="25400">
              <a:prstClr val="black"/>
            </a:innerShdw>
          </a:effectLst>
        </p:spPr>
        <p:txBody>
          <a:bodyPr tIns="360000">
            <a:normAutofit/>
          </a:bodyPr>
          <a:lstStyle>
            <a:lvl1pPr marL="0" indent="0" algn="ctr">
              <a:buNone/>
              <a:defRPr sz="1200"/>
            </a:lvl1pPr>
          </a:lstStyle>
          <a:p>
            <a:r>
              <a:rPr lang="en-CA" dirty="0" smtClean="0"/>
              <a:t>Click icon to add image</a:t>
            </a:r>
            <a:endParaRPr lang="en-CA" dirty="0"/>
          </a:p>
        </p:txBody>
      </p:sp>
      <p:sp>
        <p:nvSpPr>
          <p:cNvPr id="16" name="Picture Placeholder 3"/>
          <p:cNvSpPr>
            <a:spLocks noGrp="1"/>
          </p:cNvSpPr>
          <p:nvPr>
            <p:ph type="pic" sz="quarter" idx="14" hasCustomPrompt="1"/>
          </p:nvPr>
        </p:nvSpPr>
        <p:spPr>
          <a:xfrm>
            <a:off x="8437469" y="3740605"/>
            <a:ext cx="2016000" cy="1768537"/>
          </a:xfrm>
          <a:prstGeom prst="rect">
            <a:avLst/>
          </a:prstGeom>
          <a:solidFill>
            <a:schemeClr val="bg2"/>
          </a:solidFill>
          <a:effectLst>
            <a:innerShdw blurRad="63500" dist="25400">
              <a:prstClr val="black"/>
            </a:innerShdw>
          </a:effectLst>
        </p:spPr>
        <p:txBody>
          <a:bodyPr tIns="360000">
            <a:normAutofit/>
          </a:bodyPr>
          <a:lstStyle>
            <a:lvl1pPr marL="0" indent="0" algn="ctr">
              <a:buNone/>
              <a:defRPr sz="1200"/>
            </a:lvl1pPr>
          </a:lstStyle>
          <a:p>
            <a:r>
              <a:rPr lang="en-CA" dirty="0" smtClean="0"/>
              <a:t>Click icon to add image</a:t>
            </a:r>
            <a:endParaRPr lang="en-CA" dirty="0"/>
          </a:p>
        </p:txBody>
      </p:sp>
      <p:cxnSp>
        <p:nvCxnSpPr>
          <p:cNvPr id="18" name="Straight Connector 17"/>
          <p:cNvCxnSpPr/>
          <p:nvPr userDrawn="1"/>
        </p:nvCxnSpPr>
        <p:spPr>
          <a:xfrm flipV="1">
            <a:off x="2509005" y="2930745"/>
            <a:ext cx="0" cy="648000"/>
          </a:xfrm>
          <a:prstGeom prst="line">
            <a:avLst/>
          </a:prstGeom>
          <a:ln w="12700">
            <a:solidFill>
              <a:schemeClr val="accent1"/>
            </a:solidFill>
            <a:prstDash val="sysDash"/>
            <a:tailEnd type="oval" w="med" len="med"/>
          </a:ln>
        </p:spPr>
        <p:style>
          <a:lnRef idx="1">
            <a:schemeClr val="dk1"/>
          </a:lnRef>
          <a:fillRef idx="0">
            <a:schemeClr val="dk1"/>
          </a:fillRef>
          <a:effectRef idx="0">
            <a:schemeClr val="dk1"/>
          </a:effectRef>
          <a:fontRef idx="minor">
            <a:schemeClr val="tx1"/>
          </a:fontRef>
        </p:style>
      </p:cxnSp>
      <p:cxnSp>
        <p:nvCxnSpPr>
          <p:cNvPr id="20" name="Straight Connector 19"/>
          <p:cNvCxnSpPr/>
          <p:nvPr userDrawn="1"/>
        </p:nvCxnSpPr>
        <p:spPr>
          <a:xfrm flipV="1">
            <a:off x="6087435" y="2242606"/>
            <a:ext cx="0" cy="576000"/>
          </a:xfrm>
          <a:prstGeom prst="line">
            <a:avLst/>
          </a:prstGeom>
          <a:ln w="12700">
            <a:solidFill>
              <a:schemeClr val="accent1"/>
            </a:solidFill>
            <a:prstDash val="sysDash"/>
            <a:tailEnd type="oval" w="med" len="med"/>
          </a:ln>
        </p:spPr>
        <p:style>
          <a:lnRef idx="1">
            <a:schemeClr val="dk1"/>
          </a:lnRef>
          <a:fillRef idx="0">
            <a:schemeClr val="dk1"/>
          </a:fillRef>
          <a:effectRef idx="0">
            <a:schemeClr val="dk1"/>
          </a:effectRef>
          <a:fontRef idx="minor">
            <a:schemeClr val="tx1"/>
          </a:fontRef>
        </p:style>
      </p:cxnSp>
      <p:cxnSp>
        <p:nvCxnSpPr>
          <p:cNvPr id="22" name="Straight Connector 21"/>
          <p:cNvCxnSpPr/>
          <p:nvPr userDrawn="1"/>
        </p:nvCxnSpPr>
        <p:spPr>
          <a:xfrm flipV="1">
            <a:off x="9486006" y="2930745"/>
            <a:ext cx="0" cy="648000"/>
          </a:xfrm>
          <a:prstGeom prst="line">
            <a:avLst/>
          </a:prstGeom>
          <a:ln w="12700">
            <a:solidFill>
              <a:schemeClr val="accent1"/>
            </a:solidFill>
            <a:prstDash val="sysDash"/>
            <a:tailEnd type="oval" w="med" len="med"/>
          </a:ln>
        </p:spPr>
        <p:style>
          <a:lnRef idx="1">
            <a:schemeClr val="dk1"/>
          </a:lnRef>
          <a:fillRef idx="0">
            <a:schemeClr val="dk1"/>
          </a:fillRef>
          <a:effectRef idx="0">
            <a:schemeClr val="dk1"/>
          </a:effectRef>
          <a:fontRef idx="minor">
            <a:schemeClr val="tx1"/>
          </a:fontRef>
        </p:style>
      </p:cxnSp>
      <p:sp>
        <p:nvSpPr>
          <p:cNvPr id="23" name="Text Placeholder 10"/>
          <p:cNvSpPr>
            <a:spLocks noGrp="1"/>
          </p:cNvSpPr>
          <p:nvPr>
            <p:ph type="body" sz="quarter" idx="43" hasCustomPrompt="1"/>
          </p:nvPr>
        </p:nvSpPr>
        <p:spPr>
          <a:xfrm>
            <a:off x="1069005" y="2238487"/>
            <a:ext cx="2880000" cy="504000"/>
          </a:xfrm>
        </p:spPr>
        <p:txBody>
          <a:bodyPr lIns="0" tIns="46800" rIns="0" bIns="46800" anchor="b">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4" name="Text Placeholder 10"/>
          <p:cNvSpPr>
            <a:spLocks noGrp="1"/>
          </p:cNvSpPr>
          <p:nvPr>
            <p:ph type="body" sz="quarter" idx="44" hasCustomPrompt="1"/>
          </p:nvPr>
        </p:nvSpPr>
        <p:spPr>
          <a:xfrm>
            <a:off x="8046006" y="2238487"/>
            <a:ext cx="2880000" cy="504000"/>
          </a:xfrm>
        </p:spPr>
        <p:txBody>
          <a:bodyPr lIns="0" tIns="46800" rIns="0" bIns="46800" anchor="b">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
        <p:nvSpPr>
          <p:cNvPr id="25" name="Text Placeholder 10"/>
          <p:cNvSpPr>
            <a:spLocks noGrp="1"/>
          </p:cNvSpPr>
          <p:nvPr>
            <p:ph type="body" sz="quarter" idx="45" hasCustomPrompt="1"/>
          </p:nvPr>
        </p:nvSpPr>
        <p:spPr>
          <a:xfrm>
            <a:off x="4660308" y="1584672"/>
            <a:ext cx="2880000" cy="504000"/>
          </a:xfrm>
        </p:spPr>
        <p:txBody>
          <a:bodyPr lIns="0" tIns="46800" rIns="0" bIns="46800" anchor="b">
            <a:noAutofit/>
          </a:bodyPr>
          <a:lstStyle>
            <a:lvl1pPr marL="0" indent="0" algn="ctr">
              <a:lnSpc>
                <a:spcPct val="114000"/>
              </a:lnSpc>
              <a:spcBef>
                <a:spcPts val="0"/>
              </a:spcBef>
              <a:spcAft>
                <a:spcPts val="600"/>
              </a:spcAft>
              <a:buNone/>
              <a:defRPr sz="1400" b="0" baseline="0">
                <a:solidFill>
                  <a:srgbClr val="000000"/>
                </a:solidFill>
                <a:latin typeface="+mn-lt"/>
              </a:defRPr>
            </a:lvl1pPr>
          </a:lstStyle>
          <a:p>
            <a:pPr lvl="0"/>
            <a:r>
              <a:rPr lang="en-GB" noProof="0" dirty="0" smtClean="0"/>
              <a:t>Enter body text 14pt</a:t>
            </a:r>
            <a:endParaRPr lang="en-GB" noProof="0" dirty="0"/>
          </a:p>
        </p:txBody>
      </p:sp>
    </p:spTree>
    <p:extLst>
      <p:ext uri="{BB962C8B-B14F-4D97-AF65-F5344CB8AC3E}">
        <p14:creationId xmlns:p14="http://schemas.microsoft.com/office/powerpoint/2010/main" val="425631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ouble_headlin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7C49EE0-23E2-6448-AEC9-AA822ECBD4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2079" y="563207"/>
            <a:ext cx="1909637" cy="382751"/>
          </a:xfrm>
          <a:prstGeom prst="rect">
            <a:avLst/>
          </a:prstGeom>
        </p:spPr>
      </p:pic>
      <p:sp>
        <p:nvSpPr>
          <p:cNvPr id="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7"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Tree>
    <p:extLst>
      <p:ext uri="{BB962C8B-B14F-4D97-AF65-F5344CB8AC3E}">
        <p14:creationId xmlns:p14="http://schemas.microsoft.com/office/powerpoint/2010/main" val="91796724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Full_image_light+bottom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4113" y="0"/>
            <a:ext cx="12193200" cy="4868863"/>
          </a:xfrm>
          <a:prstGeom prst="rect">
            <a:avLst/>
          </a:prstGeom>
          <a:solidFill>
            <a:schemeClr val="bg2"/>
          </a:solidFill>
        </p:spPr>
        <p:txBody>
          <a:bodyPr lIns="612000" tIns="2736000" anchor="t"/>
          <a:lstStyle>
            <a:lvl1pPr marL="0" indent="0" algn="ctr">
              <a:buNone/>
              <a:defRPr>
                <a:solidFill>
                  <a:srgbClr val="000000"/>
                </a:solidFill>
              </a:defRPr>
            </a:lvl1pPr>
          </a:lstStyle>
          <a:p>
            <a:pPr lvl="0"/>
            <a:r>
              <a:rPr lang="en-CA" dirty="0"/>
              <a:t>Click icon to add image</a:t>
            </a:r>
            <a:endParaRPr lang="en-US" dirty="0"/>
          </a:p>
        </p:txBody>
      </p:sp>
      <p:sp>
        <p:nvSpPr>
          <p:cNvPr id="11" name="Text Placeholder 5"/>
          <p:cNvSpPr>
            <a:spLocks noGrp="1"/>
          </p:cNvSpPr>
          <p:nvPr>
            <p:ph type="body" sz="quarter" idx="11" hasCustomPrompt="1"/>
          </p:nvPr>
        </p:nvSpPr>
        <p:spPr>
          <a:xfrm>
            <a:off x="-1" y="4868863"/>
            <a:ext cx="12189087" cy="1989136"/>
          </a:xfrm>
          <a:prstGeom prst="rect">
            <a:avLst/>
          </a:prstGeom>
          <a:solidFill>
            <a:schemeClr val="tx1"/>
          </a:solidFill>
        </p:spPr>
        <p:txBody>
          <a:bodyPr lIns="540000" tIns="180000" rIns="540000" bIns="180000" anchor="ctr"/>
          <a:lstStyle>
            <a:lvl1pPr marL="0" indent="0">
              <a:lnSpc>
                <a:spcPct val="100000"/>
              </a:lnSpc>
              <a:spcBef>
                <a:spcPts val="0"/>
              </a:spcBef>
              <a:buNone/>
              <a:defRPr sz="2400" b="1" baseline="0">
                <a:solidFill>
                  <a:schemeClr val="bg1"/>
                </a:solidFill>
              </a:defRPr>
            </a:lvl1pPr>
          </a:lstStyle>
          <a:p>
            <a:pPr lvl="0"/>
            <a:r>
              <a:rPr lang="en-CA" dirty="0" smtClean="0"/>
              <a:t>Enter slide message text in this area </a:t>
            </a:r>
            <a:endParaRPr lang="en-CA" dirty="0"/>
          </a:p>
        </p:txBody>
      </p:sp>
      <p:sp>
        <p:nvSpPr>
          <p:cNvPr id="7"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3"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CA" smtClean="0"/>
              <a:pPr/>
              <a:t>‹#›</a:t>
            </a:fld>
            <a:endParaRPr lang="en-CA" dirty="0"/>
          </a:p>
        </p:txBody>
      </p:sp>
    </p:spTree>
    <p:extLst>
      <p:ext uri="{BB962C8B-B14F-4D97-AF65-F5344CB8AC3E}">
        <p14:creationId xmlns:p14="http://schemas.microsoft.com/office/powerpoint/2010/main" val="190617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20504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Full_image_dark+bottom_blue_textbox">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12193200" cy="4868863"/>
          </a:xfrm>
          <a:prstGeom prst="rect">
            <a:avLst/>
          </a:prstGeom>
          <a:solidFill>
            <a:schemeClr val="accent6"/>
          </a:solidFill>
        </p:spPr>
        <p:txBody>
          <a:bodyPr lIns="612000" tIns="2664000" anchor="t"/>
          <a:lstStyle>
            <a:lvl1pPr marL="0" indent="0" algn="ctr">
              <a:buNone/>
              <a:defRPr>
                <a:solidFill>
                  <a:schemeClr val="bg1"/>
                </a:solidFill>
              </a:defRPr>
            </a:lvl1pPr>
          </a:lstStyle>
          <a:p>
            <a:pPr lvl="0"/>
            <a:r>
              <a:rPr lang="en-CA" dirty="0"/>
              <a:t>Click icon to add image</a:t>
            </a:r>
            <a:endParaRPr lang="en-US" dirty="0"/>
          </a:p>
        </p:txBody>
      </p:sp>
      <p:sp>
        <p:nvSpPr>
          <p:cNvPr id="6" name="Kn Logo"/>
          <p:cNvSpPr>
            <a:spLocks noGrp="1"/>
          </p:cNvSpPr>
          <p:nvPr>
            <p:ph type="body" sz="quarter" idx="16" hasCustomPrompt="1"/>
          </p:nvPr>
        </p:nvSpPr>
        <p:spPr>
          <a:xfrm>
            <a:off x="9722079" y="560699"/>
            <a:ext cx="1908000" cy="378000"/>
          </a:xfrm>
          <a:prstGeom prst="rect">
            <a:avLst/>
          </a:prstGeom>
          <a:blipFill rotWithShape="1">
            <a:blip r:embed="rId2"/>
            <a:stretch>
              <a:fillRect/>
            </a:stretch>
          </a:blipFill>
        </p:spPr>
        <p:txBody>
          <a:bodyPr/>
          <a:lstStyle>
            <a:lvl1pPr marL="0" indent="0">
              <a:buNone/>
              <a:defRPr/>
            </a:lvl1pPr>
          </a:lstStyle>
          <a:p>
            <a:pPr lvl="0"/>
            <a:r>
              <a:rPr lang="en-US" dirty="0"/>
              <a:t> </a:t>
            </a:r>
          </a:p>
        </p:txBody>
      </p:sp>
      <p:sp>
        <p:nvSpPr>
          <p:cNvPr id="7" name="Text Placeholder 5"/>
          <p:cNvSpPr>
            <a:spLocks noGrp="1"/>
          </p:cNvSpPr>
          <p:nvPr>
            <p:ph type="body" sz="quarter" idx="11" hasCustomPrompt="1"/>
          </p:nvPr>
        </p:nvSpPr>
        <p:spPr>
          <a:xfrm>
            <a:off x="-1" y="4868863"/>
            <a:ext cx="12189087" cy="1989136"/>
          </a:xfrm>
          <a:prstGeom prst="rect">
            <a:avLst/>
          </a:prstGeom>
          <a:solidFill>
            <a:schemeClr val="tx1"/>
          </a:solidFill>
        </p:spPr>
        <p:txBody>
          <a:bodyPr lIns="540000" tIns="180000" rIns="540000" bIns="180000" anchor="ctr"/>
          <a:lstStyle>
            <a:lvl1pPr marL="0" indent="0">
              <a:lnSpc>
                <a:spcPct val="100000"/>
              </a:lnSpc>
              <a:spcBef>
                <a:spcPts val="0"/>
              </a:spcBef>
              <a:buNone/>
              <a:defRPr sz="2400" b="1" baseline="0">
                <a:solidFill>
                  <a:schemeClr val="bg1"/>
                </a:solidFill>
              </a:defRPr>
            </a:lvl1pPr>
          </a:lstStyle>
          <a:p>
            <a:pPr lvl="0"/>
            <a:r>
              <a:rPr lang="en-CA" dirty="0" smtClean="0"/>
              <a:t>Enter slide message text in this area </a:t>
            </a:r>
            <a:endParaRPr lang="en-CA" dirty="0"/>
          </a:p>
        </p:txBody>
      </p:sp>
      <p:sp>
        <p:nvSpPr>
          <p:cNvPr id="8"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chemeClr val="bg1"/>
                </a:solidFill>
              </a:defRPr>
            </a:lvl1pPr>
          </a:lstStyle>
          <a:p>
            <a:fld id="{233A6FC5-1036-43C3-853B-572AC8189C00}" type="slidenum">
              <a:rPr lang="en-CA" smtClean="0"/>
              <a:pPr/>
              <a:t>‹#›</a:t>
            </a:fld>
            <a:endParaRPr lang="en-CA" dirty="0"/>
          </a:p>
        </p:txBody>
      </p:sp>
    </p:spTree>
    <p:extLst>
      <p:ext uri="{BB962C8B-B14F-4D97-AF65-F5344CB8AC3E}">
        <p14:creationId xmlns:p14="http://schemas.microsoft.com/office/powerpoint/2010/main" val="161964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structions_slide">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a:xfrm>
            <a:off x="9574315" y="6308726"/>
            <a:ext cx="2057400" cy="274637"/>
          </a:xfrm>
          <a:prstGeom prst="rect">
            <a:avLst/>
          </a:prstGeom>
        </p:spPr>
        <p:txBody>
          <a:bodyPr/>
          <a:lstStyle>
            <a:lvl1pPr algn="r">
              <a:defRPr sz="1000">
                <a:solidFill>
                  <a:srgbClr val="000000"/>
                </a:solidFill>
              </a:defRPr>
            </a:lvl1pPr>
          </a:lstStyle>
          <a:p>
            <a:fld id="{233A6FC5-1036-43C3-853B-572AC8189C00}" type="slidenum">
              <a:rPr lang="en-GB" noProof="0" smtClean="0"/>
              <a:pPr/>
              <a:t>‹#›</a:t>
            </a:fld>
            <a:endParaRPr lang="en-GB" noProof="0" dirty="0"/>
          </a:p>
        </p:txBody>
      </p:sp>
      <p:sp>
        <p:nvSpPr>
          <p:cNvPr id="2" name="TextBox 1"/>
          <p:cNvSpPr txBox="1"/>
          <p:nvPr userDrawn="1"/>
        </p:nvSpPr>
        <p:spPr>
          <a:xfrm rot="1479496">
            <a:off x="10253794" y="1425391"/>
            <a:ext cx="1363023" cy="369332"/>
          </a:xfrm>
          <a:prstGeom prst="rect">
            <a:avLst/>
          </a:prstGeom>
          <a:solidFill>
            <a:schemeClr val="bg1"/>
          </a:solidFill>
          <a:ln>
            <a:solidFill>
              <a:schemeClr val="accent3"/>
            </a:solidFill>
          </a:ln>
        </p:spPr>
        <p:txBody>
          <a:bodyPr wrap="none" lIns="90000" rtlCol="0">
            <a:spAutoFit/>
          </a:bodyPr>
          <a:lstStyle/>
          <a:p>
            <a:pPr algn="ctr"/>
            <a:r>
              <a:rPr lang="en-GB" sz="1800" noProof="0" dirty="0" smtClean="0">
                <a:solidFill>
                  <a:schemeClr val="accent3"/>
                </a:solidFill>
              </a:rPr>
              <a:t>Instructions</a:t>
            </a:r>
            <a:endParaRPr lang="en-GB" sz="1800" noProof="0" dirty="0">
              <a:solidFill>
                <a:schemeClr val="accent3"/>
              </a:solidFill>
            </a:endParaRPr>
          </a:p>
        </p:txBody>
      </p:sp>
      <p:sp>
        <p:nvSpPr>
          <p:cNvPr id="6" name="Text Placeholder 3"/>
          <p:cNvSpPr>
            <a:spLocks noGrp="1"/>
          </p:cNvSpPr>
          <p:nvPr>
            <p:ph type="body" sz="quarter" idx="10" hasCustomPrompt="1"/>
          </p:nvPr>
        </p:nvSpPr>
        <p:spPr>
          <a:xfrm>
            <a:off x="553321" y="550779"/>
            <a:ext cx="8314454" cy="864136"/>
          </a:xfrm>
          <a:prstGeom prst="rect">
            <a:avLst/>
          </a:prstGeom>
        </p:spPr>
        <p:txBody>
          <a:bodyPr lIns="0"/>
          <a:lstStyle>
            <a:lvl1pPr marL="0" indent="0">
              <a:lnSpc>
                <a:spcPct val="100000"/>
              </a:lnSpc>
              <a:spcBef>
                <a:spcPts val="0"/>
              </a:spcBef>
              <a:buNone/>
              <a:defRPr sz="2400" b="1" baseline="0"/>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smtClean="0"/>
              <a:t>Click to enter slide title 24pt [do not stretch over logo]</a:t>
            </a:r>
            <a:endParaRPr lang="en-GB" noProof="0" dirty="0"/>
          </a:p>
        </p:txBody>
      </p:sp>
      <p:sp>
        <p:nvSpPr>
          <p:cNvPr id="8" name="Freeform 7"/>
          <p:cNvSpPr>
            <a:spLocks noEditPoints="1"/>
          </p:cNvSpPr>
          <p:nvPr userDrawn="1"/>
        </p:nvSpPr>
        <p:spPr bwMode="auto">
          <a:xfrm>
            <a:off x="9721849" y="563563"/>
            <a:ext cx="1908000" cy="378000"/>
          </a:xfrm>
          <a:custGeom>
            <a:avLst/>
            <a:gdLst>
              <a:gd name="T0" fmla="*/ 3244 w 3609"/>
              <a:gd name="T1" fmla="*/ 212 h 723"/>
              <a:gd name="T2" fmla="*/ 3281 w 3609"/>
              <a:gd name="T3" fmla="*/ 247 h 723"/>
              <a:gd name="T4" fmla="*/ 3237 w 3609"/>
              <a:gd name="T5" fmla="*/ 283 h 723"/>
              <a:gd name="T6" fmla="*/ 3012 w 3609"/>
              <a:gd name="T7" fmla="*/ 638 h 723"/>
              <a:gd name="T8" fmla="*/ 3150 w 3609"/>
              <a:gd name="T9" fmla="*/ 710 h 723"/>
              <a:gd name="T10" fmla="*/ 3293 w 3609"/>
              <a:gd name="T11" fmla="*/ 720 h 723"/>
              <a:gd name="T12" fmla="*/ 3440 w 3609"/>
              <a:gd name="T13" fmla="*/ 665 h 723"/>
              <a:gd name="T14" fmla="*/ 3342 w 3609"/>
              <a:gd name="T15" fmla="*/ 645 h 723"/>
              <a:gd name="T16" fmla="*/ 3288 w 3609"/>
              <a:gd name="T17" fmla="*/ 316 h 723"/>
              <a:gd name="T18" fmla="*/ 3326 w 3609"/>
              <a:gd name="T19" fmla="*/ 232 h 723"/>
              <a:gd name="T20" fmla="*/ 3277 w 3609"/>
              <a:gd name="T21" fmla="*/ 173 h 723"/>
              <a:gd name="T22" fmla="*/ 3205 w 3609"/>
              <a:gd name="T23" fmla="*/ 176 h 723"/>
              <a:gd name="T24" fmla="*/ 3162 w 3609"/>
              <a:gd name="T25" fmla="*/ 240 h 723"/>
              <a:gd name="T26" fmla="*/ 3213 w 3609"/>
              <a:gd name="T27" fmla="*/ 320 h 723"/>
              <a:gd name="T28" fmla="*/ 3129 w 3609"/>
              <a:gd name="T29" fmla="*/ 638 h 723"/>
              <a:gd name="T30" fmla="*/ 2886 w 3609"/>
              <a:gd name="T31" fmla="*/ 304 h 723"/>
              <a:gd name="T32" fmla="*/ 2953 w 3609"/>
              <a:gd name="T33" fmla="*/ 144 h 723"/>
              <a:gd name="T34" fmla="*/ 3088 w 3609"/>
              <a:gd name="T35" fmla="*/ 35 h 723"/>
              <a:gd name="T36" fmla="*/ 3245 w 3609"/>
              <a:gd name="T37" fmla="*/ 0 h 723"/>
              <a:gd name="T38" fmla="*/ 3418 w 3609"/>
              <a:gd name="T39" fmla="*/ 43 h 723"/>
              <a:gd name="T40" fmla="*/ 3547 w 3609"/>
              <a:gd name="T41" fmla="*/ 157 h 723"/>
              <a:gd name="T42" fmla="*/ 3607 w 3609"/>
              <a:gd name="T43" fmla="*/ 322 h 723"/>
              <a:gd name="T44" fmla="*/ 3591 w 3609"/>
              <a:gd name="T45" fmla="*/ 471 h 723"/>
              <a:gd name="T46" fmla="*/ 3474 w 3609"/>
              <a:gd name="T47" fmla="*/ 548 h 723"/>
              <a:gd name="T48" fmla="*/ 3541 w 3609"/>
              <a:gd name="T49" fmla="*/ 358 h 723"/>
              <a:gd name="T50" fmla="*/ 3505 w 3609"/>
              <a:gd name="T51" fmla="*/ 217 h 723"/>
              <a:gd name="T52" fmla="*/ 3410 w 3609"/>
              <a:gd name="T53" fmla="*/ 112 h 723"/>
              <a:gd name="T54" fmla="*/ 3275 w 3609"/>
              <a:gd name="T55" fmla="*/ 63 h 723"/>
              <a:gd name="T56" fmla="*/ 3144 w 3609"/>
              <a:gd name="T57" fmla="*/ 80 h 723"/>
              <a:gd name="T58" fmla="*/ 3027 w 3609"/>
              <a:gd name="T59" fmla="*/ 160 h 723"/>
              <a:gd name="T60" fmla="*/ 2959 w 3609"/>
              <a:gd name="T61" fmla="*/ 285 h 723"/>
              <a:gd name="T62" fmla="*/ 2967 w 3609"/>
              <a:gd name="T63" fmla="*/ 459 h 723"/>
              <a:gd name="T64" fmla="*/ 2932 w 3609"/>
              <a:gd name="T65" fmla="*/ 543 h 723"/>
              <a:gd name="T66" fmla="*/ 2882 w 3609"/>
              <a:gd name="T67" fmla="*/ 393 h 723"/>
              <a:gd name="T68" fmla="*/ 2569 w 3609"/>
              <a:gd name="T69" fmla="*/ 472 h 723"/>
              <a:gd name="T70" fmla="*/ 2520 w 3609"/>
              <a:gd name="T71" fmla="*/ 297 h 723"/>
              <a:gd name="T72" fmla="*/ 2115 w 3609"/>
              <a:gd name="T73" fmla="*/ 302 h 723"/>
              <a:gd name="T74" fmla="*/ 2200 w 3609"/>
              <a:gd name="T75" fmla="*/ 242 h 723"/>
              <a:gd name="T76" fmla="*/ 2283 w 3609"/>
              <a:gd name="T77" fmla="*/ 266 h 723"/>
              <a:gd name="T78" fmla="*/ 2249 w 3609"/>
              <a:gd name="T79" fmla="*/ 310 h 723"/>
              <a:gd name="T80" fmla="*/ 2201 w 3609"/>
              <a:gd name="T81" fmla="*/ 293 h 723"/>
              <a:gd name="T82" fmla="*/ 2162 w 3609"/>
              <a:gd name="T83" fmla="*/ 360 h 723"/>
              <a:gd name="T84" fmla="*/ 2210 w 3609"/>
              <a:gd name="T85" fmla="*/ 430 h 723"/>
              <a:gd name="T86" fmla="*/ 2311 w 3609"/>
              <a:gd name="T87" fmla="*/ 347 h 723"/>
              <a:gd name="T88" fmla="*/ 2220 w 3609"/>
              <a:gd name="T89" fmla="*/ 480 h 723"/>
              <a:gd name="T90" fmla="*/ 2126 w 3609"/>
              <a:gd name="T91" fmla="*/ 440 h 723"/>
              <a:gd name="T92" fmla="*/ 1974 w 3609"/>
              <a:gd name="T93" fmla="*/ 307 h 723"/>
              <a:gd name="T94" fmla="*/ 1942 w 3609"/>
              <a:gd name="T95" fmla="*/ 248 h 723"/>
              <a:gd name="T96" fmla="*/ 1692 w 3609"/>
              <a:gd name="T97" fmla="*/ 248 h 723"/>
              <a:gd name="T98" fmla="*/ 1592 w 3609"/>
              <a:gd name="T99" fmla="*/ 383 h 723"/>
              <a:gd name="T100" fmla="*/ 1241 w 3609"/>
              <a:gd name="T101" fmla="*/ 383 h 723"/>
              <a:gd name="T102" fmla="*/ 990 w 3609"/>
              <a:gd name="T103" fmla="*/ 472 h 723"/>
              <a:gd name="T104" fmla="*/ 681 w 3609"/>
              <a:gd name="T105" fmla="*/ 472 h 723"/>
              <a:gd name="T106" fmla="*/ 740 w 3609"/>
              <a:gd name="T107" fmla="*/ 248 h 723"/>
              <a:gd name="T108" fmla="*/ 526 w 3609"/>
              <a:gd name="T109" fmla="*/ 336 h 723"/>
              <a:gd name="T110" fmla="*/ 226 w 3609"/>
              <a:gd name="T111" fmla="*/ 417 h 723"/>
              <a:gd name="T112" fmla="*/ 292 w 3609"/>
              <a:gd name="T113" fmla="*/ 478 h 723"/>
              <a:gd name="T114" fmla="*/ 374 w 3609"/>
              <a:gd name="T115" fmla="*/ 468 h 723"/>
              <a:gd name="T116" fmla="*/ 418 w 3609"/>
              <a:gd name="T117" fmla="*/ 380 h 723"/>
              <a:gd name="T118" fmla="*/ 336 w 3609"/>
              <a:gd name="T119" fmla="*/ 427 h 723"/>
              <a:gd name="T120" fmla="*/ 283 w 3609"/>
              <a:gd name="T121" fmla="*/ 398 h 723"/>
              <a:gd name="T122" fmla="*/ 201 w 3609"/>
              <a:gd name="T123" fmla="*/ 47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09" h="723">
                <a:moveTo>
                  <a:pt x="3208" y="247"/>
                </a:moveTo>
                <a:lnTo>
                  <a:pt x="3208" y="247"/>
                </a:lnTo>
                <a:lnTo>
                  <a:pt x="3210" y="240"/>
                </a:lnTo>
                <a:lnTo>
                  <a:pt x="3212" y="233"/>
                </a:lnTo>
                <a:lnTo>
                  <a:pt x="3215" y="227"/>
                </a:lnTo>
                <a:lnTo>
                  <a:pt x="3220" y="222"/>
                </a:lnTo>
                <a:lnTo>
                  <a:pt x="3225" y="217"/>
                </a:lnTo>
                <a:lnTo>
                  <a:pt x="3231" y="214"/>
                </a:lnTo>
                <a:lnTo>
                  <a:pt x="3237" y="212"/>
                </a:lnTo>
                <a:lnTo>
                  <a:pt x="3244" y="212"/>
                </a:lnTo>
                <a:lnTo>
                  <a:pt x="3244" y="212"/>
                </a:lnTo>
                <a:lnTo>
                  <a:pt x="3252" y="212"/>
                </a:lnTo>
                <a:lnTo>
                  <a:pt x="3258" y="214"/>
                </a:lnTo>
                <a:lnTo>
                  <a:pt x="3265" y="217"/>
                </a:lnTo>
                <a:lnTo>
                  <a:pt x="3271" y="222"/>
                </a:lnTo>
                <a:lnTo>
                  <a:pt x="3275" y="227"/>
                </a:lnTo>
                <a:lnTo>
                  <a:pt x="3278" y="233"/>
                </a:lnTo>
                <a:lnTo>
                  <a:pt x="3281" y="240"/>
                </a:lnTo>
                <a:lnTo>
                  <a:pt x="3281" y="247"/>
                </a:lnTo>
                <a:lnTo>
                  <a:pt x="3281" y="247"/>
                </a:lnTo>
                <a:lnTo>
                  <a:pt x="3281" y="255"/>
                </a:lnTo>
                <a:lnTo>
                  <a:pt x="3278" y="262"/>
                </a:lnTo>
                <a:lnTo>
                  <a:pt x="3275" y="268"/>
                </a:lnTo>
                <a:lnTo>
                  <a:pt x="3271" y="273"/>
                </a:lnTo>
                <a:lnTo>
                  <a:pt x="3265" y="277"/>
                </a:lnTo>
                <a:lnTo>
                  <a:pt x="3258" y="281"/>
                </a:lnTo>
                <a:lnTo>
                  <a:pt x="3252" y="283"/>
                </a:lnTo>
                <a:lnTo>
                  <a:pt x="3244" y="284"/>
                </a:lnTo>
                <a:lnTo>
                  <a:pt x="3244" y="284"/>
                </a:lnTo>
                <a:lnTo>
                  <a:pt x="3237" y="283"/>
                </a:lnTo>
                <a:lnTo>
                  <a:pt x="3231" y="281"/>
                </a:lnTo>
                <a:lnTo>
                  <a:pt x="3225" y="277"/>
                </a:lnTo>
                <a:lnTo>
                  <a:pt x="3220" y="273"/>
                </a:lnTo>
                <a:lnTo>
                  <a:pt x="3215" y="268"/>
                </a:lnTo>
                <a:lnTo>
                  <a:pt x="3212" y="262"/>
                </a:lnTo>
                <a:lnTo>
                  <a:pt x="3210" y="255"/>
                </a:lnTo>
                <a:lnTo>
                  <a:pt x="3208" y="247"/>
                </a:lnTo>
                <a:lnTo>
                  <a:pt x="3208" y="247"/>
                </a:lnTo>
                <a:close/>
                <a:moveTo>
                  <a:pt x="3012" y="638"/>
                </a:moveTo>
                <a:lnTo>
                  <a:pt x="3012" y="638"/>
                </a:lnTo>
                <a:lnTo>
                  <a:pt x="3024" y="648"/>
                </a:lnTo>
                <a:lnTo>
                  <a:pt x="3037" y="656"/>
                </a:lnTo>
                <a:lnTo>
                  <a:pt x="3050" y="665"/>
                </a:lnTo>
                <a:lnTo>
                  <a:pt x="3063" y="674"/>
                </a:lnTo>
                <a:lnTo>
                  <a:pt x="3076" y="682"/>
                </a:lnTo>
                <a:lnTo>
                  <a:pt x="3091" y="689"/>
                </a:lnTo>
                <a:lnTo>
                  <a:pt x="3105" y="695"/>
                </a:lnTo>
                <a:lnTo>
                  <a:pt x="3120" y="701"/>
                </a:lnTo>
                <a:lnTo>
                  <a:pt x="3134" y="705"/>
                </a:lnTo>
                <a:lnTo>
                  <a:pt x="3150" y="710"/>
                </a:lnTo>
                <a:lnTo>
                  <a:pt x="3165" y="714"/>
                </a:lnTo>
                <a:lnTo>
                  <a:pt x="3181" y="717"/>
                </a:lnTo>
                <a:lnTo>
                  <a:pt x="3196" y="720"/>
                </a:lnTo>
                <a:lnTo>
                  <a:pt x="3213" y="721"/>
                </a:lnTo>
                <a:lnTo>
                  <a:pt x="3228" y="722"/>
                </a:lnTo>
                <a:lnTo>
                  <a:pt x="3245" y="723"/>
                </a:lnTo>
                <a:lnTo>
                  <a:pt x="3245" y="723"/>
                </a:lnTo>
                <a:lnTo>
                  <a:pt x="3261" y="722"/>
                </a:lnTo>
                <a:lnTo>
                  <a:pt x="3277" y="721"/>
                </a:lnTo>
                <a:lnTo>
                  <a:pt x="3293" y="720"/>
                </a:lnTo>
                <a:lnTo>
                  <a:pt x="3309" y="717"/>
                </a:lnTo>
                <a:lnTo>
                  <a:pt x="3325" y="714"/>
                </a:lnTo>
                <a:lnTo>
                  <a:pt x="3341" y="710"/>
                </a:lnTo>
                <a:lnTo>
                  <a:pt x="3355" y="705"/>
                </a:lnTo>
                <a:lnTo>
                  <a:pt x="3370" y="701"/>
                </a:lnTo>
                <a:lnTo>
                  <a:pt x="3385" y="695"/>
                </a:lnTo>
                <a:lnTo>
                  <a:pt x="3399" y="689"/>
                </a:lnTo>
                <a:lnTo>
                  <a:pt x="3414" y="682"/>
                </a:lnTo>
                <a:lnTo>
                  <a:pt x="3427" y="674"/>
                </a:lnTo>
                <a:lnTo>
                  <a:pt x="3440" y="665"/>
                </a:lnTo>
                <a:lnTo>
                  <a:pt x="3454" y="656"/>
                </a:lnTo>
                <a:lnTo>
                  <a:pt x="3466" y="648"/>
                </a:lnTo>
                <a:lnTo>
                  <a:pt x="3477" y="638"/>
                </a:lnTo>
                <a:lnTo>
                  <a:pt x="3433" y="590"/>
                </a:lnTo>
                <a:lnTo>
                  <a:pt x="3433" y="590"/>
                </a:lnTo>
                <a:lnTo>
                  <a:pt x="3416" y="604"/>
                </a:lnTo>
                <a:lnTo>
                  <a:pt x="3398" y="617"/>
                </a:lnTo>
                <a:lnTo>
                  <a:pt x="3380" y="628"/>
                </a:lnTo>
                <a:lnTo>
                  <a:pt x="3362" y="638"/>
                </a:lnTo>
                <a:lnTo>
                  <a:pt x="3342" y="645"/>
                </a:lnTo>
                <a:lnTo>
                  <a:pt x="3321" y="652"/>
                </a:lnTo>
                <a:lnTo>
                  <a:pt x="3299" y="658"/>
                </a:lnTo>
                <a:lnTo>
                  <a:pt x="3277" y="660"/>
                </a:lnTo>
                <a:lnTo>
                  <a:pt x="3277" y="406"/>
                </a:lnTo>
                <a:lnTo>
                  <a:pt x="3339" y="406"/>
                </a:lnTo>
                <a:lnTo>
                  <a:pt x="3339" y="358"/>
                </a:lnTo>
                <a:lnTo>
                  <a:pt x="3277" y="358"/>
                </a:lnTo>
                <a:lnTo>
                  <a:pt x="3277" y="320"/>
                </a:lnTo>
                <a:lnTo>
                  <a:pt x="3277" y="320"/>
                </a:lnTo>
                <a:lnTo>
                  <a:pt x="3288" y="316"/>
                </a:lnTo>
                <a:lnTo>
                  <a:pt x="3297" y="309"/>
                </a:lnTo>
                <a:lnTo>
                  <a:pt x="3306" y="302"/>
                </a:lnTo>
                <a:lnTo>
                  <a:pt x="3314" y="293"/>
                </a:lnTo>
                <a:lnTo>
                  <a:pt x="3319" y="284"/>
                </a:lnTo>
                <a:lnTo>
                  <a:pt x="3324" y="273"/>
                </a:lnTo>
                <a:lnTo>
                  <a:pt x="3327" y="261"/>
                </a:lnTo>
                <a:lnTo>
                  <a:pt x="3328" y="248"/>
                </a:lnTo>
                <a:lnTo>
                  <a:pt x="3328" y="248"/>
                </a:lnTo>
                <a:lnTo>
                  <a:pt x="3327" y="240"/>
                </a:lnTo>
                <a:lnTo>
                  <a:pt x="3326" y="232"/>
                </a:lnTo>
                <a:lnTo>
                  <a:pt x="3324" y="224"/>
                </a:lnTo>
                <a:lnTo>
                  <a:pt x="3322" y="216"/>
                </a:lnTo>
                <a:lnTo>
                  <a:pt x="3318" y="208"/>
                </a:lnTo>
                <a:lnTo>
                  <a:pt x="3314" y="202"/>
                </a:lnTo>
                <a:lnTo>
                  <a:pt x="3309" y="195"/>
                </a:lnTo>
                <a:lnTo>
                  <a:pt x="3304" y="190"/>
                </a:lnTo>
                <a:lnTo>
                  <a:pt x="3298" y="185"/>
                </a:lnTo>
                <a:lnTo>
                  <a:pt x="3292" y="180"/>
                </a:lnTo>
                <a:lnTo>
                  <a:pt x="3285" y="176"/>
                </a:lnTo>
                <a:lnTo>
                  <a:pt x="3277" y="173"/>
                </a:lnTo>
                <a:lnTo>
                  <a:pt x="3270" y="170"/>
                </a:lnTo>
                <a:lnTo>
                  <a:pt x="3262" y="167"/>
                </a:lnTo>
                <a:lnTo>
                  <a:pt x="3254" y="166"/>
                </a:lnTo>
                <a:lnTo>
                  <a:pt x="3245" y="166"/>
                </a:lnTo>
                <a:lnTo>
                  <a:pt x="3245" y="166"/>
                </a:lnTo>
                <a:lnTo>
                  <a:pt x="3236" y="166"/>
                </a:lnTo>
                <a:lnTo>
                  <a:pt x="3228" y="167"/>
                </a:lnTo>
                <a:lnTo>
                  <a:pt x="3221" y="170"/>
                </a:lnTo>
                <a:lnTo>
                  <a:pt x="3213" y="173"/>
                </a:lnTo>
                <a:lnTo>
                  <a:pt x="3205" y="176"/>
                </a:lnTo>
                <a:lnTo>
                  <a:pt x="3199" y="180"/>
                </a:lnTo>
                <a:lnTo>
                  <a:pt x="3192" y="185"/>
                </a:lnTo>
                <a:lnTo>
                  <a:pt x="3186" y="190"/>
                </a:lnTo>
                <a:lnTo>
                  <a:pt x="3181" y="195"/>
                </a:lnTo>
                <a:lnTo>
                  <a:pt x="3176" y="202"/>
                </a:lnTo>
                <a:lnTo>
                  <a:pt x="3172" y="208"/>
                </a:lnTo>
                <a:lnTo>
                  <a:pt x="3169" y="216"/>
                </a:lnTo>
                <a:lnTo>
                  <a:pt x="3165" y="224"/>
                </a:lnTo>
                <a:lnTo>
                  <a:pt x="3163" y="232"/>
                </a:lnTo>
                <a:lnTo>
                  <a:pt x="3162" y="240"/>
                </a:lnTo>
                <a:lnTo>
                  <a:pt x="3162" y="248"/>
                </a:lnTo>
                <a:lnTo>
                  <a:pt x="3162" y="248"/>
                </a:lnTo>
                <a:lnTo>
                  <a:pt x="3163" y="261"/>
                </a:lnTo>
                <a:lnTo>
                  <a:pt x="3165" y="273"/>
                </a:lnTo>
                <a:lnTo>
                  <a:pt x="3170" y="284"/>
                </a:lnTo>
                <a:lnTo>
                  <a:pt x="3176" y="293"/>
                </a:lnTo>
                <a:lnTo>
                  <a:pt x="3183" y="302"/>
                </a:lnTo>
                <a:lnTo>
                  <a:pt x="3192" y="309"/>
                </a:lnTo>
                <a:lnTo>
                  <a:pt x="3202" y="316"/>
                </a:lnTo>
                <a:lnTo>
                  <a:pt x="3213" y="320"/>
                </a:lnTo>
                <a:lnTo>
                  <a:pt x="3213" y="358"/>
                </a:lnTo>
                <a:lnTo>
                  <a:pt x="3151" y="358"/>
                </a:lnTo>
                <a:lnTo>
                  <a:pt x="3151" y="406"/>
                </a:lnTo>
                <a:lnTo>
                  <a:pt x="3213" y="406"/>
                </a:lnTo>
                <a:lnTo>
                  <a:pt x="3213" y="660"/>
                </a:lnTo>
                <a:lnTo>
                  <a:pt x="3213" y="660"/>
                </a:lnTo>
                <a:lnTo>
                  <a:pt x="3191" y="658"/>
                </a:lnTo>
                <a:lnTo>
                  <a:pt x="3170" y="652"/>
                </a:lnTo>
                <a:lnTo>
                  <a:pt x="3149" y="645"/>
                </a:lnTo>
                <a:lnTo>
                  <a:pt x="3129" y="638"/>
                </a:lnTo>
                <a:lnTo>
                  <a:pt x="3110" y="628"/>
                </a:lnTo>
                <a:lnTo>
                  <a:pt x="3091" y="617"/>
                </a:lnTo>
                <a:lnTo>
                  <a:pt x="3074" y="604"/>
                </a:lnTo>
                <a:lnTo>
                  <a:pt x="3058" y="590"/>
                </a:lnTo>
                <a:lnTo>
                  <a:pt x="3012" y="638"/>
                </a:lnTo>
                <a:close/>
                <a:moveTo>
                  <a:pt x="2881" y="358"/>
                </a:moveTo>
                <a:lnTo>
                  <a:pt x="2881" y="358"/>
                </a:lnTo>
                <a:lnTo>
                  <a:pt x="2881" y="340"/>
                </a:lnTo>
                <a:lnTo>
                  <a:pt x="2883" y="322"/>
                </a:lnTo>
                <a:lnTo>
                  <a:pt x="2886" y="304"/>
                </a:lnTo>
                <a:lnTo>
                  <a:pt x="2889" y="286"/>
                </a:lnTo>
                <a:lnTo>
                  <a:pt x="2892" y="269"/>
                </a:lnTo>
                <a:lnTo>
                  <a:pt x="2898" y="252"/>
                </a:lnTo>
                <a:lnTo>
                  <a:pt x="2903" y="235"/>
                </a:lnTo>
                <a:lnTo>
                  <a:pt x="2910" y="218"/>
                </a:lnTo>
                <a:lnTo>
                  <a:pt x="2917" y="203"/>
                </a:lnTo>
                <a:lnTo>
                  <a:pt x="2926" y="187"/>
                </a:lnTo>
                <a:lnTo>
                  <a:pt x="2933" y="173"/>
                </a:lnTo>
                <a:lnTo>
                  <a:pt x="2943" y="157"/>
                </a:lnTo>
                <a:lnTo>
                  <a:pt x="2953" y="144"/>
                </a:lnTo>
                <a:lnTo>
                  <a:pt x="2964" y="131"/>
                </a:lnTo>
                <a:lnTo>
                  <a:pt x="2976" y="118"/>
                </a:lnTo>
                <a:lnTo>
                  <a:pt x="2988" y="104"/>
                </a:lnTo>
                <a:lnTo>
                  <a:pt x="3001" y="93"/>
                </a:lnTo>
                <a:lnTo>
                  <a:pt x="3013" y="82"/>
                </a:lnTo>
                <a:lnTo>
                  <a:pt x="3028" y="71"/>
                </a:lnTo>
                <a:lnTo>
                  <a:pt x="3042" y="61"/>
                </a:lnTo>
                <a:lnTo>
                  <a:pt x="3057" y="51"/>
                </a:lnTo>
                <a:lnTo>
                  <a:pt x="3072" y="43"/>
                </a:lnTo>
                <a:lnTo>
                  <a:pt x="3088" y="35"/>
                </a:lnTo>
                <a:lnTo>
                  <a:pt x="3103" y="28"/>
                </a:lnTo>
                <a:lnTo>
                  <a:pt x="3120" y="21"/>
                </a:lnTo>
                <a:lnTo>
                  <a:pt x="3137" y="16"/>
                </a:lnTo>
                <a:lnTo>
                  <a:pt x="3154" y="11"/>
                </a:lnTo>
                <a:lnTo>
                  <a:pt x="3172" y="7"/>
                </a:lnTo>
                <a:lnTo>
                  <a:pt x="3190" y="3"/>
                </a:lnTo>
                <a:lnTo>
                  <a:pt x="3207" y="1"/>
                </a:lnTo>
                <a:lnTo>
                  <a:pt x="3226" y="0"/>
                </a:lnTo>
                <a:lnTo>
                  <a:pt x="3245" y="0"/>
                </a:lnTo>
                <a:lnTo>
                  <a:pt x="3245" y="0"/>
                </a:lnTo>
                <a:lnTo>
                  <a:pt x="3264" y="0"/>
                </a:lnTo>
                <a:lnTo>
                  <a:pt x="3282" y="1"/>
                </a:lnTo>
                <a:lnTo>
                  <a:pt x="3301" y="3"/>
                </a:lnTo>
                <a:lnTo>
                  <a:pt x="3318" y="7"/>
                </a:lnTo>
                <a:lnTo>
                  <a:pt x="3336" y="11"/>
                </a:lnTo>
                <a:lnTo>
                  <a:pt x="3353" y="16"/>
                </a:lnTo>
                <a:lnTo>
                  <a:pt x="3369" y="21"/>
                </a:lnTo>
                <a:lnTo>
                  <a:pt x="3386" y="28"/>
                </a:lnTo>
                <a:lnTo>
                  <a:pt x="3403" y="35"/>
                </a:lnTo>
                <a:lnTo>
                  <a:pt x="3418" y="43"/>
                </a:lnTo>
                <a:lnTo>
                  <a:pt x="3434" y="51"/>
                </a:lnTo>
                <a:lnTo>
                  <a:pt x="3448" y="61"/>
                </a:lnTo>
                <a:lnTo>
                  <a:pt x="3463" y="71"/>
                </a:lnTo>
                <a:lnTo>
                  <a:pt x="3476" y="82"/>
                </a:lnTo>
                <a:lnTo>
                  <a:pt x="3489" y="93"/>
                </a:lnTo>
                <a:lnTo>
                  <a:pt x="3502" y="104"/>
                </a:lnTo>
                <a:lnTo>
                  <a:pt x="3515" y="118"/>
                </a:lnTo>
                <a:lnTo>
                  <a:pt x="3526" y="131"/>
                </a:lnTo>
                <a:lnTo>
                  <a:pt x="3537" y="144"/>
                </a:lnTo>
                <a:lnTo>
                  <a:pt x="3547" y="157"/>
                </a:lnTo>
                <a:lnTo>
                  <a:pt x="3556" y="173"/>
                </a:lnTo>
                <a:lnTo>
                  <a:pt x="3565" y="187"/>
                </a:lnTo>
                <a:lnTo>
                  <a:pt x="3572" y="203"/>
                </a:lnTo>
                <a:lnTo>
                  <a:pt x="3580" y="218"/>
                </a:lnTo>
                <a:lnTo>
                  <a:pt x="3587" y="235"/>
                </a:lnTo>
                <a:lnTo>
                  <a:pt x="3592" y="252"/>
                </a:lnTo>
                <a:lnTo>
                  <a:pt x="3598" y="269"/>
                </a:lnTo>
                <a:lnTo>
                  <a:pt x="3601" y="286"/>
                </a:lnTo>
                <a:lnTo>
                  <a:pt x="3605" y="304"/>
                </a:lnTo>
                <a:lnTo>
                  <a:pt x="3607" y="322"/>
                </a:lnTo>
                <a:lnTo>
                  <a:pt x="3608" y="340"/>
                </a:lnTo>
                <a:lnTo>
                  <a:pt x="3609" y="358"/>
                </a:lnTo>
                <a:lnTo>
                  <a:pt x="3609" y="358"/>
                </a:lnTo>
                <a:lnTo>
                  <a:pt x="3609" y="376"/>
                </a:lnTo>
                <a:lnTo>
                  <a:pt x="3608" y="393"/>
                </a:lnTo>
                <a:lnTo>
                  <a:pt x="3606" y="408"/>
                </a:lnTo>
                <a:lnTo>
                  <a:pt x="3602" y="425"/>
                </a:lnTo>
                <a:lnTo>
                  <a:pt x="3599" y="440"/>
                </a:lnTo>
                <a:lnTo>
                  <a:pt x="3596" y="456"/>
                </a:lnTo>
                <a:lnTo>
                  <a:pt x="3591" y="471"/>
                </a:lnTo>
                <a:lnTo>
                  <a:pt x="3586" y="487"/>
                </a:lnTo>
                <a:lnTo>
                  <a:pt x="3579" y="501"/>
                </a:lnTo>
                <a:lnTo>
                  <a:pt x="3572" y="516"/>
                </a:lnTo>
                <a:lnTo>
                  <a:pt x="3566" y="530"/>
                </a:lnTo>
                <a:lnTo>
                  <a:pt x="3558" y="543"/>
                </a:lnTo>
                <a:lnTo>
                  <a:pt x="3549" y="557"/>
                </a:lnTo>
                <a:lnTo>
                  <a:pt x="3540" y="570"/>
                </a:lnTo>
                <a:lnTo>
                  <a:pt x="3531" y="583"/>
                </a:lnTo>
                <a:lnTo>
                  <a:pt x="3520" y="595"/>
                </a:lnTo>
                <a:lnTo>
                  <a:pt x="3474" y="548"/>
                </a:lnTo>
                <a:lnTo>
                  <a:pt x="3474" y="548"/>
                </a:lnTo>
                <a:lnTo>
                  <a:pt x="3489" y="528"/>
                </a:lnTo>
                <a:lnTo>
                  <a:pt x="3502" y="506"/>
                </a:lnTo>
                <a:lnTo>
                  <a:pt x="3514" y="483"/>
                </a:lnTo>
                <a:lnTo>
                  <a:pt x="3524" y="459"/>
                </a:lnTo>
                <a:lnTo>
                  <a:pt x="3531" y="435"/>
                </a:lnTo>
                <a:lnTo>
                  <a:pt x="3537" y="410"/>
                </a:lnTo>
                <a:lnTo>
                  <a:pt x="3540" y="385"/>
                </a:lnTo>
                <a:lnTo>
                  <a:pt x="3541" y="358"/>
                </a:lnTo>
                <a:lnTo>
                  <a:pt x="3541" y="358"/>
                </a:lnTo>
                <a:lnTo>
                  <a:pt x="3540" y="344"/>
                </a:lnTo>
                <a:lnTo>
                  <a:pt x="3539" y="328"/>
                </a:lnTo>
                <a:lnTo>
                  <a:pt x="3538" y="314"/>
                </a:lnTo>
                <a:lnTo>
                  <a:pt x="3535" y="299"/>
                </a:lnTo>
                <a:lnTo>
                  <a:pt x="3531" y="285"/>
                </a:lnTo>
                <a:lnTo>
                  <a:pt x="3528" y="271"/>
                </a:lnTo>
                <a:lnTo>
                  <a:pt x="3522" y="257"/>
                </a:lnTo>
                <a:lnTo>
                  <a:pt x="3518" y="244"/>
                </a:lnTo>
                <a:lnTo>
                  <a:pt x="3511" y="231"/>
                </a:lnTo>
                <a:lnTo>
                  <a:pt x="3505" y="217"/>
                </a:lnTo>
                <a:lnTo>
                  <a:pt x="3498" y="205"/>
                </a:lnTo>
                <a:lnTo>
                  <a:pt x="3490" y="193"/>
                </a:lnTo>
                <a:lnTo>
                  <a:pt x="3481" y="182"/>
                </a:lnTo>
                <a:lnTo>
                  <a:pt x="3473" y="170"/>
                </a:lnTo>
                <a:lnTo>
                  <a:pt x="3464" y="160"/>
                </a:lnTo>
                <a:lnTo>
                  <a:pt x="3454" y="149"/>
                </a:lnTo>
                <a:lnTo>
                  <a:pt x="3444" y="139"/>
                </a:lnTo>
                <a:lnTo>
                  <a:pt x="3433" y="130"/>
                </a:lnTo>
                <a:lnTo>
                  <a:pt x="3422" y="121"/>
                </a:lnTo>
                <a:lnTo>
                  <a:pt x="3410" y="112"/>
                </a:lnTo>
                <a:lnTo>
                  <a:pt x="3398" y="104"/>
                </a:lnTo>
                <a:lnTo>
                  <a:pt x="3386" y="98"/>
                </a:lnTo>
                <a:lnTo>
                  <a:pt x="3373" y="91"/>
                </a:lnTo>
                <a:lnTo>
                  <a:pt x="3359" y="84"/>
                </a:lnTo>
                <a:lnTo>
                  <a:pt x="3346" y="80"/>
                </a:lnTo>
                <a:lnTo>
                  <a:pt x="3333" y="74"/>
                </a:lnTo>
                <a:lnTo>
                  <a:pt x="3318" y="71"/>
                </a:lnTo>
                <a:lnTo>
                  <a:pt x="3304" y="68"/>
                </a:lnTo>
                <a:lnTo>
                  <a:pt x="3289" y="64"/>
                </a:lnTo>
                <a:lnTo>
                  <a:pt x="3275" y="63"/>
                </a:lnTo>
                <a:lnTo>
                  <a:pt x="3261" y="62"/>
                </a:lnTo>
                <a:lnTo>
                  <a:pt x="3245" y="61"/>
                </a:lnTo>
                <a:lnTo>
                  <a:pt x="3245" y="61"/>
                </a:lnTo>
                <a:lnTo>
                  <a:pt x="3230" y="62"/>
                </a:lnTo>
                <a:lnTo>
                  <a:pt x="3215" y="63"/>
                </a:lnTo>
                <a:lnTo>
                  <a:pt x="3201" y="64"/>
                </a:lnTo>
                <a:lnTo>
                  <a:pt x="3185" y="68"/>
                </a:lnTo>
                <a:lnTo>
                  <a:pt x="3172" y="71"/>
                </a:lnTo>
                <a:lnTo>
                  <a:pt x="3157" y="74"/>
                </a:lnTo>
                <a:lnTo>
                  <a:pt x="3144" y="80"/>
                </a:lnTo>
                <a:lnTo>
                  <a:pt x="3130" y="84"/>
                </a:lnTo>
                <a:lnTo>
                  <a:pt x="3118" y="91"/>
                </a:lnTo>
                <a:lnTo>
                  <a:pt x="3104" y="98"/>
                </a:lnTo>
                <a:lnTo>
                  <a:pt x="3092" y="104"/>
                </a:lnTo>
                <a:lnTo>
                  <a:pt x="3080" y="112"/>
                </a:lnTo>
                <a:lnTo>
                  <a:pt x="3069" y="121"/>
                </a:lnTo>
                <a:lnTo>
                  <a:pt x="3058" y="130"/>
                </a:lnTo>
                <a:lnTo>
                  <a:pt x="3047" y="139"/>
                </a:lnTo>
                <a:lnTo>
                  <a:pt x="3037" y="149"/>
                </a:lnTo>
                <a:lnTo>
                  <a:pt x="3027" y="160"/>
                </a:lnTo>
                <a:lnTo>
                  <a:pt x="3017" y="170"/>
                </a:lnTo>
                <a:lnTo>
                  <a:pt x="3008" y="182"/>
                </a:lnTo>
                <a:lnTo>
                  <a:pt x="3000" y="193"/>
                </a:lnTo>
                <a:lnTo>
                  <a:pt x="2992" y="205"/>
                </a:lnTo>
                <a:lnTo>
                  <a:pt x="2985" y="217"/>
                </a:lnTo>
                <a:lnTo>
                  <a:pt x="2979" y="231"/>
                </a:lnTo>
                <a:lnTo>
                  <a:pt x="2972" y="244"/>
                </a:lnTo>
                <a:lnTo>
                  <a:pt x="2967" y="257"/>
                </a:lnTo>
                <a:lnTo>
                  <a:pt x="2962" y="271"/>
                </a:lnTo>
                <a:lnTo>
                  <a:pt x="2959" y="285"/>
                </a:lnTo>
                <a:lnTo>
                  <a:pt x="2956" y="299"/>
                </a:lnTo>
                <a:lnTo>
                  <a:pt x="2952" y="314"/>
                </a:lnTo>
                <a:lnTo>
                  <a:pt x="2951" y="328"/>
                </a:lnTo>
                <a:lnTo>
                  <a:pt x="2949" y="344"/>
                </a:lnTo>
                <a:lnTo>
                  <a:pt x="2949" y="358"/>
                </a:lnTo>
                <a:lnTo>
                  <a:pt x="2949" y="358"/>
                </a:lnTo>
                <a:lnTo>
                  <a:pt x="2950" y="385"/>
                </a:lnTo>
                <a:lnTo>
                  <a:pt x="2953" y="410"/>
                </a:lnTo>
                <a:lnTo>
                  <a:pt x="2959" y="435"/>
                </a:lnTo>
                <a:lnTo>
                  <a:pt x="2967" y="459"/>
                </a:lnTo>
                <a:lnTo>
                  <a:pt x="2976" y="483"/>
                </a:lnTo>
                <a:lnTo>
                  <a:pt x="2988" y="506"/>
                </a:lnTo>
                <a:lnTo>
                  <a:pt x="3001" y="528"/>
                </a:lnTo>
                <a:lnTo>
                  <a:pt x="3017" y="548"/>
                </a:lnTo>
                <a:lnTo>
                  <a:pt x="2969" y="595"/>
                </a:lnTo>
                <a:lnTo>
                  <a:pt x="2969" y="595"/>
                </a:lnTo>
                <a:lnTo>
                  <a:pt x="2959" y="583"/>
                </a:lnTo>
                <a:lnTo>
                  <a:pt x="2950" y="570"/>
                </a:lnTo>
                <a:lnTo>
                  <a:pt x="2941" y="557"/>
                </a:lnTo>
                <a:lnTo>
                  <a:pt x="2932" y="543"/>
                </a:lnTo>
                <a:lnTo>
                  <a:pt x="2924" y="530"/>
                </a:lnTo>
                <a:lnTo>
                  <a:pt x="2917" y="516"/>
                </a:lnTo>
                <a:lnTo>
                  <a:pt x="2910" y="501"/>
                </a:lnTo>
                <a:lnTo>
                  <a:pt x="2905" y="487"/>
                </a:lnTo>
                <a:lnTo>
                  <a:pt x="2899" y="471"/>
                </a:lnTo>
                <a:lnTo>
                  <a:pt x="2895" y="456"/>
                </a:lnTo>
                <a:lnTo>
                  <a:pt x="2890" y="440"/>
                </a:lnTo>
                <a:lnTo>
                  <a:pt x="2887" y="425"/>
                </a:lnTo>
                <a:lnTo>
                  <a:pt x="2885" y="408"/>
                </a:lnTo>
                <a:lnTo>
                  <a:pt x="2882" y="393"/>
                </a:lnTo>
                <a:lnTo>
                  <a:pt x="2881" y="376"/>
                </a:lnTo>
                <a:lnTo>
                  <a:pt x="2881" y="358"/>
                </a:lnTo>
                <a:lnTo>
                  <a:pt x="2881" y="358"/>
                </a:lnTo>
                <a:close/>
                <a:moveTo>
                  <a:pt x="2569" y="472"/>
                </a:moveTo>
                <a:lnTo>
                  <a:pt x="2569" y="248"/>
                </a:lnTo>
                <a:lnTo>
                  <a:pt x="2630" y="248"/>
                </a:lnTo>
                <a:lnTo>
                  <a:pt x="2630" y="421"/>
                </a:lnTo>
                <a:lnTo>
                  <a:pt x="2733" y="421"/>
                </a:lnTo>
                <a:lnTo>
                  <a:pt x="2733" y="472"/>
                </a:lnTo>
                <a:lnTo>
                  <a:pt x="2569" y="472"/>
                </a:lnTo>
                <a:close/>
                <a:moveTo>
                  <a:pt x="2359" y="472"/>
                </a:moveTo>
                <a:lnTo>
                  <a:pt x="2525" y="472"/>
                </a:lnTo>
                <a:lnTo>
                  <a:pt x="2525" y="421"/>
                </a:lnTo>
                <a:lnTo>
                  <a:pt x="2415" y="421"/>
                </a:lnTo>
                <a:lnTo>
                  <a:pt x="2415" y="383"/>
                </a:lnTo>
                <a:lnTo>
                  <a:pt x="2506" y="383"/>
                </a:lnTo>
                <a:lnTo>
                  <a:pt x="2506" y="336"/>
                </a:lnTo>
                <a:lnTo>
                  <a:pt x="2415" y="336"/>
                </a:lnTo>
                <a:lnTo>
                  <a:pt x="2415" y="297"/>
                </a:lnTo>
                <a:lnTo>
                  <a:pt x="2520" y="297"/>
                </a:lnTo>
                <a:lnTo>
                  <a:pt x="2520" y="248"/>
                </a:lnTo>
                <a:lnTo>
                  <a:pt x="2359" y="248"/>
                </a:lnTo>
                <a:lnTo>
                  <a:pt x="2359" y="472"/>
                </a:lnTo>
                <a:close/>
                <a:moveTo>
                  <a:pt x="2102" y="360"/>
                </a:moveTo>
                <a:lnTo>
                  <a:pt x="2102" y="360"/>
                </a:lnTo>
                <a:lnTo>
                  <a:pt x="2102" y="347"/>
                </a:lnTo>
                <a:lnTo>
                  <a:pt x="2105" y="335"/>
                </a:lnTo>
                <a:lnTo>
                  <a:pt x="2107" y="324"/>
                </a:lnTo>
                <a:lnTo>
                  <a:pt x="2110" y="313"/>
                </a:lnTo>
                <a:lnTo>
                  <a:pt x="2115" y="302"/>
                </a:lnTo>
                <a:lnTo>
                  <a:pt x="2119" y="292"/>
                </a:lnTo>
                <a:lnTo>
                  <a:pt x="2125" y="283"/>
                </a:lnTo>
                <a:lnTo>
                  <a:pt x="2132" y="275"/>
                </a:lnTo>
                <a:lnTo>
                  <a:pt x="2139" y="267"/>
                </a:lnTo>
                <a:lnTo>
                  <a:pt x="2148" y="261"/>
                </a:lnTo>
                <a:lnTo>
                  <a:pt x="2157" y="255"/>
                </a:lnTo>
                <a:lnTo>
                  <a:pt x="2167" y="251"/>
                </a:lnTo>
                <a:lnTo>
                  <a:pt x="2177" y="246"/>
                </a:lnTo>
                <a:lnTo>
                  <a:pt x="2188" y="244"/>
                </a:lnTo>
                <a:lnTo>
                  <a:pt x="2200" y="242"/>
                </a:lnTo>
                <a:lnTo>
                  <a:pt x="2212" y="242"/>
                </a:lnTo>
                <a:lnTo>
                  <a:pt x="2212" y="242"/>
                </a:lnTo>
                <a:lnTo>
                  <a:pt x="2231" y="243"/>
                </a:lnTo>
                <a:lnTo>
                  <a:pt x="2239" y="244"/>
                </a:lnTo>
                <a:lnTo>
                  <a:pt x="2248" y="246"/>
                </a:lnTo>
                <a:lnTo>
                  <a:pt x="2255" y="250"/>
                </a:lnTo>
                <a:lnTo>
                  <a:pt x="2263" y="253"/>
                </a:lnTo>
                <a:lnTo>
                  <a:pt x="2271" y="256"/>
                </a:lnTo>
                <a:lnTo>
                  <a:pt x="2278" y="261"/>
                </a:lnTo>
                <a:lnTo>
                  <a:pt x="2283" y="266"/>
                </a:lnTo>
                <a:lnTo>
                  <a:pt x="2289" y="272"/>
                </a:lnTo>
                <a:lnTo>
                  <a:pt x="2294" y="278"/>
                </a:lnTo>
                <a:lnTo>
                  <a:pt x="2299" y="285"/>
                </a:lnTo>
                <a:lnTo>
                  <a:pt x="2303" y="293"/>
                </a:lnTo>
                <a:lnTo>
                  <a:pt x="2307" y="301"/>
                </a:lnTo>
                <a:lnTo>
                  <a:pt x="2309" y="309"/>
                </a:lnTo>
                <a:lnTo>
                  <a:pt x="2311" y="318"/>
                </a:lnTo>
                <a:lnTo>
                  <a:pt x="2251" y="318"/>
                </a:lnTo>
                <a:lnTo>
                  <a:pt x="2251" y="318"/>
                </a:lnTo>
                <a:lnTo>
                  <a:pt x="2249" y="310"/>
                </a:lnTo>
                <a:lnTo>
                  <a:pt x="2246" y="305"/>
                </a:lnTo>
                <a:lnTo>
                  <a:pt x="2241" y="301"/>
                </a:lnTo>
                <a:lnTo>
                  <a:pt x="2237" y="296"/>
                </a:lnTo>
                <a:lnTo>
                  <a:pt x="2231" y="294"/>
                </a:lnTo>
                <a:lnTo>
                  <a:pt x="2226" y="292"/>
                </a:lnTo>
                <a:lnTo>
                  <a:pt x="2220" y="292"/>
                </a:lnTo>
                <a:lnTo>
                  <a:pt x="2213" y="291"/>
                </a:lnTo>
                <a:lnTo>
                  <a:pt x="2213" y="291"/>
                </a:lnTo>
                <a:lnTo>
                  <a:pt x="2207" y="292"/>
                </a:lnTo>
                <a:lnTo>
                  <a:pt x="2201" y="293"/>
                </a:lnTo>
                <a:lnTo>
                  <a:pt x="2196" y="294"/>
                </a:lnTo>
                <a:lnTo>
                  <a:pt x="2191" y="296"/>
                </a:lnTo>
                <a:lnTo>
                  <a:pt x="2187" y="299"/>
                </a:lnTo>
                <a:lnTo>
                  <a:pt x="2182" y="303"/>
                </a:lnTo>
                <a:lnTo>
                  <a:pt x="2174" y="312"/>
                </a:lnTo>
                <a:lnTo>
                  <a:pt x="2169" y="322"/>
                </a:lnTo>
                <a:lnTo>
                  <a:pt x="2166" y="333"/>
                </a:lnTo>
                <a:lnTo>
                  <a:pt x="2163" y="346"/>
                </a:lnTo>
                <a:lnTo>
                  <a:pt x="2162" y="360"/>
                </a:lnTo>
                <a:lnTo>
                  <a:pt x="2162" y="360"/>
                </a:lnTo>
                <a:lnTo>
                  <a:pt x="2163" y="375"/>
                </a:lnTo>
                <a:lnTo>
                  <a:pt x="2166" y="388"/>
                </a:lnTo>
                <a:lnTo>
                  <a:pt x="2170" y="400"/>
                </a:lnTo>
                <a:lnTo>
                  <a:pt x="2176" y="410"/>
                </a:lnTo>
                <a:lnTo>
                  <a:pt x="2183" y="419"/>
                </a:lnTo>
                <a:lnTo>
                  <a:pt x="2188" y="422"/>
                </a:lnTo>
                <a:lnTo>
                  <a:pt x="2192" y="426"/>
                </a:lnTo>
                <a:lnTo>
                  <a:pt x="2198" y="428"/>
                </a:lnTo>
                <a:lnTo>
                  <a:pt x="2203" y="430"/>
                </a:lnTo>
                <a:lnTo>
                  <a:pt x="2210" y="430"/>
                </a:lnTo>
                <a:lnTo>
                  <a:pt x="2217" y="431"/>
                </a:lnTo>
                <a:lnTo>
                  <a:pt x="2217" y="431"/>
                </a:lnTo>
                <a:lnTo>
                  <a:pt x="2228" y="430"/>
                </a:lnTo>
                <a:lnTo>
                  <a:pt x="2238" y="428"/>
                </a:lnTo>
                <a:lnTo>
                  <a:pt x="2247" y="425"/>
                </a:lnTo>
                <a:lnTo>
                  <a:pt x="2254" y="420"/>
                </a:lnTo>
                <a:lnTo>
                  <a:pt x="2254" y="391"/>
                </a:lnTo>
                <a:lnTo>
                  <a:pt x="2214" y="391"/>
                </a:lnTo>
                <a:lnTo>
                  <a:pt x="2214" y="347"/>
                </a:lnTo>
                <a:lnTo>
                  <a:pt x="2311" y="347"/>
                </a:lnTo>
                <a:lnTo>
                  <a:pt x="2311" y="448"/>
                </a:lnTo>
                <a:lnTo>
                  <a:pt x="2311" y="448"/>
                </a:lnTo>
                <a:lnTo>
                  <a:pt x="2300" y="456"/>
                </a:lnTo>
                <a:lnTo>
                  <a:pt x="2289" y="462"/>
                </a:lnTo>
                <a:lnTo>
                  <a:pt x="2277" y="468"/>
                </a:lnTo>
                <a:lnTo>
                  <a:pt x="2264" y="472"/>
                </a:lnTo>
                <a:lnTo>
                  <a:pt x="2253" y="476"/>
                </a:lnTo>
                <a:lnTo>
                  <a:pt x="2241" y="479"/>
                </a:lnTo>
                <a:lnTo>
                  <a:pt x="2230" y="480"/>
                </a:lnTo>
                <a:lnTo>
                  <a:pt x="2220" y="480"/>
                </a:lnTo>
                <a:lnTo>
                  <a:pt x="2220" y="480"/>
                </a:lnTo>
                <a:lnTo>
                  <a:pt x="2207" y="480"/>
                </a:lnTo>
                <a:lnTo>
                  <a:pt x="2193" y="478"/>
                </a:lnTo>
                <a:lnTo>
                  <a:pt x="2181" y="476"/>
                </a:lnTo>
                <a:lnTo>
                  <a:pt x="2170" y="472"/>
                </a:lnTo>
                <a:lnTo>
                  <a:pt x="2159" y="468"/>
                </a:lnTo>
                <a:lnTo>
                  <a:pt x="2150" y="462"/>
                </a:lnTo>
                <a:lnTo>
                  <a:pt x="2141" y="456"/>
                </a:lnTo>
                <a:lnTo>
                  <a:pt x="2132" y="449"/>
                </a:lnTo>
                <a:lnTo>
                  <a:pt x="2126" y="440"/>
                </a:lnTo>
                <a:lnTo>
                  <a:pt x="2119" y="431"/>
                </a:lnTo>
                <a:lnTo>
                  <a:pt x="2115" y="421"/>
                </a:lnTo>
                <a:lnTo>
                  <a:pt x="2110" y="411"/>
                </a:lnTo>
                <a:lnTo>
                  <a:pt x="2107" y="399"/>
                </a:lnTo>
                <a:lnTo>
                  <a:pt x="2105" y="387"/>
                </a:lnTo>
                <a:lnTo>
                  <a:pt x="2102" y="374"/>
                </a:lnTo>
                <a:lnTo>
                  <a:pt x="2102" y="360"/>
                </a:lnTo>
                <a:lnTo>
                  <a:pt x="2102" y="360"/>
                </a:lnTo>
                <a:close/>
                <a:moveTo>
                  <a:pt x="1945" y="393"/>
                </a:moveTo>
                <a:lnTo>
                  <a:pt x="1974" y="307"/>
                </a:lnTo>
                <a:lnTo>
                  <a:pt x="2004" y="393"/>
                </a:lnTo>
                <a:lnTo>
                  <a:pt x="1945" y="393"/>
                </a:lnTo>
                <a:close/>
                <a:moveTo>
                  <a:pt x="1857" y="472"/>
                </a:moveTo>
                <a:lnTo>
                  <a:pt x="1918" y="472"/>
                </a:lnTo>
                <a:lnTo>
                  <a:pt x="1929" y="439"/>
                </a:lnTo>
                <a:lnTo>
                  <a:pt x="2019" y="439"/>
                </a:lnTo>
                <a:lnTo>
                  <a:pt x="2030" y="472"/>
                </a:lnTo>
                <a:lnTo>
                  <a:pt x="2091" y="472"/>
                </a:lnTo>
                <a:lnTo>
                  <a:pt x="2006" y="248"/>
                </a:lnTo>
                <a:lnTo>
                  <a:pt x="1942" y="248"/>
                </a:lnTo>
                <a:lnTo>
                  <a:pt x="1857" y="472"/>
                </a:lnTo>
                <a:close/>
                <a:moveTo>
                  <a:pt x="1632" y="472"/>
                </a:moveTo>
                <a:lnTo>
                  <a:pt x="1687" y="472"/>
                </a:lnTo>
                <a:lnTo>
                  <a:pt x="1687" y="338"/>
                </a:lnTo>
                <a:lnTo>
                  <a:pt x="1766" y="472"/>
                </a:lnTo>
                <a:lnTo>
                  <a:pt x="1828" y="472"/>
                </a:lnTo>
                <a:lnTo>
                  <a:pt x="1828" y="248"/>
                </a:lnTo>
                <a:lnTo>
                  <a:pt x="1773" y="248"/>
                </a:lnTo>
                <a:lnTo>
                  <a:pt x="1773" y="380"/>
                </a:lnTo>
                <a:lnTo>
                  <a:pt x="1692" y="248"/>
                </a:lnTo>
                <a:lnTo>
                  <a:pt x="1632" y="248"/>
                </a:lnTo>
                <a:lnTo>
                  <a:pt x="1632" y="472"/>
                </a:lnTo>
                <a:close/>
                <a:moveTo>
                  <a:pt x="1378" y="383"/>
                </a:moveTo>
                <a:lnTo>
                  <a:pt x="1378" y="354"/>
                </a:lnTo>
                <a:lnTo>
                  <a:pt x="1468" y="354"/>
                </a:lnTo>
                <a:lnTo>
                  <a:pt x="1468" y="263"/>
                </a:lnTo>
                <a:lnTo>
                  <a:pt x="1501" y="263"/>
                </a:lnTo>
                <a:lnTo>
                  <a:pt x="1501" y="354"/>
                </a:lnTo>
                <a:lnTo>
                  <a:pt x="1592" y="354"/>
                </a:lnTo>
                <a:lnTo>
                  <a:pt x="1592" y="383"/>
                </a:lnTo>
                <a:lnTo>
                  <a:pt x="1501" y="383"/>
                </a:lnTo>
                <a:lnTo>
                  <a:pt x="1501" y="472"/>
                </a:lnTo>
                <a:lnTo>
                  <a:pt x="1468" y="472"/>
                </a:lnTo>
                <a:lnTo>
                  <a:pt x="1468" y="383"/>
                </a:lnTo>
                <a:lnTo>
                  <a:pt x="1378" y="383"/>
                </a:lnTo>
                <a:close/>
                <a:moveTo>
                  <a:pt x="1185" y="472"/>
                </a:moveTo>
                <a:lnTo>
                  <a:pt x="1351" y="472"/>
                </a:lnTo>
                <a:lnTo>
                  <a:pt x="1351" y="421"/>
                </a:lnTo>
                <a:lnTo>
                  <a:pt x="1241" y="421"/>
                </a:lnTo>
                <a:lnTo>
                  <a:pt x="1241" y="383"/>
                </a:lnTo>
                <a:lnTo>
                  <a:pt x="1332" y="383"/>
                </a:lnTo>
                <a:lnTo>
                  <a:pt x="1332" y="336"/>
                </a:lnTo>
                <a:lnTo>
                  <a:pt x="1241" y="336"/>
                </a:lnTo>
                <a:lnTo>
                  <a:pt x="1241" y="297"/>
                </a:lnTo>
                <a:lnTo>
                  <a:pt x="1346" y="297"/>
                </a:lnTo>
                <a:lnTo>
                  <a:pt x="1346" y="248"/>
                </a:lnTo>
                <a:lnTo>
                  <a:pt x="1185" y="248"/>
                </a:lnTo>
                <a:lnTo>
                  <a:pt x="1185" y="472"/>
                </a:lnTo>
                <a:close/>
                <a:moveTo>
                  <a:pt x="934" y="472"/>
                </a:moveTo>
                <a:lnTo>
                  <a:pt x="990" y="472"/>
                </a:lnTo>
                <a:lnTo>
                  <a:pt x="990" y="338"/>
                </a:lnTo>
                <a:lnTo>
                  <a:pt x="1068" y="472"/>
                </a:lnTo>
                <a:lnTo>
                  <a:pt x="1132" y="472"/>
                </a:lnTo>
                <a:lnTo>
                  <a:pt x="1132" y="248"/>
                </a:lnTo>
                <a:lnTo>
                  <a:pt x="1075" y="248"/>
                </a:lnTo>
                <a:lnTo>
                  <a:pt x="1075" y="380"/>
                </a:lnTo>
                <a:lnTo>
                  <a:pt x="995" y="248"/>
                </a:lnTo>
                <a:lnTo>
                  <a:pt x="934" y="248"/>
                </a:lnTo>
                <a:lnTo>
                  <a:pt x="934" y="472"/>
                </a:lnTo>
                <a:close/>
                <a:moveTo>
                  <a:pt x="681" y="472"/>
                </a:moveTo>
                <a:lnTo>
                  <a:pt x="740" y="472"/>
                </a:lnTo>
                <a:lnTo>
                  <a:pt x="740" y="386"/>
                </a:lnTo>
                <a:lnTo>
                  <a:pt x="821" y="386"/>
                </a:lnTo>
                <a:lnTo>
                  <a:pt x="821" y="472"/>
                </a:lnTo>
                <a:lnTo>
                  <a:pt x="881" y="472"/>
                </a:lnTo>
                <a:lnTo>
                  <a:pt x="881" y="248"/>
                </a:lnTo>
                <a:lnTo>
                  <a:pt x="821" y="248"/>
                </a:lnTo>
                <a:lnTo>
                  <a:pt x="821" y="333"/>
                </a:lnTo>
                <a:lnTo>
                  <a:pt x="740" y="333"/>
                </a:lnTo>
                <a:lnTo>
                  <a:pt x="740" y="248"/>
                </a:lnTo>
                <a:lnTo>
                  <a:pt x="681" y="248"/>
                </a:lnTo>
                <a:lnTo>
                  <a:pt x="681" y="472"/>
                </a:lnTo>
                <a:close/>
                <a:moveTo>
                  <a:pt x="469" y="472"/>
                </a:moveTo>
                <a:lnTo>
                  <a:pt x="636" y="472"/>
                </a:lnTo>
                <a:lnTo>
                  <a:pt x="636" y="421"/>
                </a:lnTo>
                <a:lnTo>
                  <a:pt x="526" y="421"/>
                </a:lnTo>
                <a:lnTo>
                  <a:pt x="526" y="383"/>
                </a:lnTo>
                <a:lnTo>
                  <a:pt x="617" y="383"/>
                </a:lnTo>
                <a:lnTo>
                  <a:pt x="617" y="336"/>
                </a:lnTo>
                <a:lnTo>
                  <a:pt x="526" y="336"/>
                </a:lnTo>
                <a:lnTo>
                  <a:pt x="526" y="297"/>
                </a:lnTo>
                <a:lnTo>
                  <a:pt x="630" y="297"/>
                </a:lnTo>
                <a:lnTo>
                  <a:pt x="630" y="248"/>
                </a:lnTo>
                <a:lnTo>
                  <a:pt x="469" y="248"/>
                </a:lnTo>
                <a:lnTo>
                  <a:pt x="469" y="472"/>
                </a:lnTo>
                <a:close/>
                <a:moveTo>
                  <a:pt x="222" y="380"/>
                </a:moveTo>
                <a:lnTo>
                  <a:pt x="222" y="380"/>
                </a:lnTo>
                <a:lnTo>
                  <a:pt x="222" y="394"/>
                </a:lnTo>
                <a:lnTo>
                  <a:pt x="224" y="406"/>
                </a:lnTo>
                <a:lnTo>
                  <a:pt x="226" y="417"/>
                </a:lnTo>
                <a:lnTo>
                  <a:pt x="230" y="427"/>
                </a:lnTo>
                <a:lnTo>
                  <a:pt x="234" y="436"/>
                </a:lnTo>
                <a:lnTo>
                  <a:pt x="239" y="444"/>
                </a:lnTo>
                <a:lnTo>
                  <a:pt x="245" y="451"/>
                </a:lnTo>
                <a:lnTo>
                  <a:pt x="251" y="458"/>
                </a:lnTo>
                <a:lnTo>
                  <a:pt x="258" y="464"/>
                </a:lnTo>
                <a:lnTo>
                  <a:pt x="266" y="468"/>
                </a:lnTo>
                <a:lnTo>
                  <a:pt x="274" y="471"/>
                </a:lnTo>
                <a:lnTo>
                  <a:pt x="283" y="475"/>
                </a:lnTo>
                <a:lnTo>
                  <a:pt x="292" y="478"/>
                </a:lnTo>
                <a:lnTo>
                  <a:pt x="301" y="479"/>
                </a:lnTo>
                <a:lnTo>
                  <a:pt x="311" y="480"/>
                </a:lnTo>
                <a:lnTo>
                  <a:pt x="321" y="480"/>
                </a:lnTo>
                <a:lnTo>
                  <a:pt x="321" y="480"/>
                </a:lnTo>
                <a:lnTo>
                  <a:pt x="330" y="480"/>
                </a:lnTo>
                <a:lnTo>
                  <a:pt x="339" y="479"/>
                </a:lnTo>
                <a:lnTo>
                  <a:pt x="348" y="478"/>
                </a:lnTo>
                <a:lnTo>
                  <a:pt x="357" y="475"/>
                </a:lnTo>
                <a:lnTo>
                  <a:pt x="366" y="471"/>
                </a:lnTo>
                <a:lnTo>
                  <a:pt x="374" y="468"/>
                </a:lnTo>
                <a:lnTo>
                  <a:pt x="382" y="464"/>
                </a:lnTo>
                <a:lnTo>
                  <a:pt x="388" y="458"/>
                </a:lnTo>
                <a:lnTo>
                  <a:pt x="395" y="451"/>
                </a:lnTo>
                <a:lnTo>
                  <a:pt x="401" y="444"/>
                </a:lnTo>
                <a:lnTo>
                  <a:pt x="406" y="436"/>
                </a:lnTo>
                <a:lnTo>
                  <a:pt x="409" y="427"/>
                </a:lnTo>
                <a:lnTo>
                  <a:pt x="414" y="417"/>
                </a:lnTo>
                <a:lnTo>
                  <a:pt x="416" y="406"/>
                </a:lnTo>
                <a:lnTo>
                  <a:pt x="417" y="394"/>
                </a:lnTo>
                <a:lnTo>
                  <a:pt x="418" y="380"/>
                </a:lnTo>
                <a:lnTo>
                  <a:pt x="418" y="248"/>
                </a:lnTo>
                <a:lnTo>
                  <a:pt x="357" y="248"/>
                </a:lnTo>
                <a:lnTo>
                  <a:pt x="357" y="389"/>
                </a:lnTo>
                <a:lnTo>
                  <a:pt x="357" y="389"/>
                </a:lnTo>
                <a:lnTo>
                  <a:pt x="356" y="398"/>
                </a:lnTo>
                <a:lnTo>
                  <a:pt x="355" y="407"/>
                </a:lnTo>
                <a:lnTo>
                  <a:pt x="352" y="414"/>
                </a:lnTo>
                <a:lnTo>
                  <a:pt x="348" y="419"/>
                </a:lnTo>
                <a:lnTo>
                  <a:pt x="343" y="424"/>
                </a:lnTo>
                <a:lnTo>
                  <a:pt x="336" y="427"/>
                </a:lnTo>
                <a:lnTo>
                  <a:pt x="328" y="429"/>
                </a:lnTo>
                <a:lnTo>
                  <a:pt x="321" y="429"/>
                </a:lnTo>
                <a:lnTo>
                  <a:pt x="321" y="429"/>
                </a:lnTo>
                <a:lnTo>
                  <a:pt x="312" y="429"/>
                </a:lnTo>
                <a:lnTo>
                  <a:pt x="304" y="427"/>
                </a:lnTo>
                <a:lnTo>
                  <a:pt x="297" y="424"/>
                </a:lnTo>
                <a:lnTo>
                  <a:pt x="292" y="419"/>
                </a:lnTo>
                <a:lnTo>
                  <a:pt x="287" y="414"/>
                </a:lnTo>
                <a:lnTo>
                  <a:pt x="285" y="407"/>
                </a:lnTo>
                <a:lnTo>
                  <a:pt x="283" y="398"/>
                </a:lnTo>
                <a:lnTo>
                  <a:pt x="283" y="389"/>
                </a:lnTo>
                <a:lnTo>
                  <a:pt x="283" y="248"/>
                </a:lnTo>
                <a:lnTo>
                  <a:pt x="222" y="248"/>
                </a:lnTo>
                <a:lnTo>
                  <a:pt x="222" y="380"/>
                </a:lnTo>
                <a:close/>
                <a:moveTo>
                  <a:pt x="0" y="472"/>
                </a:moveTo>
                <a:lnTo>
                  <a:pt x="60" y="472"/>
                </a:lnTo>
                <a:lnTo>
                  <a:pt x="60" y="409"/>
                </a:lnTo>
                <a:lnTo>
                  <a:pt x="80" y="384"/>
                </a:lnTo>
                <a:lnTo>
                  <a:pt x="131" y="472"/>
                </a:lnTo>
                <a:lnTo>
                  <a:pt x="201" y="472"/>
                </a:lnTo>
                <a:lnTo>
                  <a:pt x="120" y="340"/>
                </a:lnTo>
                <a:lnTo>
                  <a:pt x="192" y="248"/>
                </a:lnTo>
                <a:lnTo>
                  <a:pt x="122" y="248"/>
                </a:lnTo>
                <a:lnTo>
                  <a:pt x="60" y="328"/>
                </a:lnTo>
                <a:lnTo>
                  <a:pt x="60" y="248"/>
                </a:lnTo>
                <a:lnTo>
                  <a:pt x="0" y="248"/>
                </a:lnTo>
                <a:lnTo>
                  <a:pt x="0" y="472"/>
                </a:lnTo>
                <a:close/>
              </a:path>
            </a:pathLst>
          </a:custGeom>
          <a:solidFill>
            <a:srgbClr val="1D3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15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0515600" cy="739056"/>
          </a:xfrm>
          <a:prstGeom prst="rect">
            <a:avLst/>
          </a:prstGeom>
        </p:spPr>
        <p:txBody>
          <a:bodyPr>
            <a:normAutofit/>
          </a:bodyPr>
          <a:lstStyle>
            <a:lvl1pPr>
              <a:defRPr sz="4800"/>
            </a:lvl1pPr>
          </a:lstStyle>
          <a:p>
            <a:r>
              <a:rPr lang="en-US" dirty="0"/>
              <a:t>Click to edit Master title style</a:t>
            </a:r>
          </a:p>
        </p:txBody>
      </p:sp>
      <p:grpSp>
        <p:nvGrpSpPr>
          <p:cNvPr id="3" name="Group 2">
            <a:extLst>
              <a:ext uri="{FF2B5EF4-FFF2-40B4-BE49-F238E27FC236}">
                <a16:creationId xmlns:a16="http://schemas.microsoft.com/office/drawing/2014/main" xmlns="" id="{AEDF2B47-7C58-458B-A014-B081B81A8D06}"/>
              </a:ext>
            </a:extLst>
          </p:cNvPr>
          <p:cNvGrpSpPr/>
          <p:nvPr userDrawn="1"/>
        </p:nvGrpSpPr>
        <p:grpSpPr>
          <a:xfrm>
            <a:off x="12578644" y="1"/>
            <a:ext cx="2196697" cy="1816099"/>
            <a:chOff x="12554553" y="1"/>
            <a:chExt cx="1647523" cy="1816099"/>
          </a:xfrm>
        </p:grpSpPr>
        <p:sp>
          <p:nvSpPr>
            <p:cNvPr id="4" name="Rectangle: Folded Corner 3">
              <a:extLst>
                <a:ext uri="{FF2B5EF4-FFF2-40B4-BE49-F238E27FC236}">
                  <a16:creationId xmlns:a16="http://schemas.microsoft.com/office/drawing/2014/main" xmlns="" id="{C7ACA455-4437-4416-A6F0-33D534A6AE9F}"/>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867">
                  <a:solidFill>
                    <a:schemeClr val="accent2">
                      <a:lumMod val="50000"/>
                    </a:schemeClr>
                  </a:solidFill>
                </a:rPr>
                <a:t>To insert your own icons*:</a:t>
              </a:r>
            </a:p>
            <a:p>
              <a:endParaRPr lang="en-US" sz="1867">
                <a:solidFill>
                  <a:schemeClr val="accent2">
                    <a:lumMod val="50000"/>
                  </a:schemeClr>
                </a:solidFill>
              </a:endParaRPr>
            </a:p>
            <a:p>
              <a:r>
                <a:rPr lang="en-US" sz="1867" b="1">
                  <a:solidFill>
                    <a:schemeClr val="accent2">
                      <a:lumMod val="50000"/>
                    </a:schemeClr>
                  </a:solidFill>
                </a:rPr>
                <a:t>Insert</a:t>
              </a:r>
              <a:r>
                <a:rPr lang="en-US" sz="1867">
                  <a:solidFill>
                    <a:schemeClr val="accent2">
                      <a:lumMod val="50000"/>
                    </a:schemeClr>
                  </a:solidFill>
                </a:rPr>
                <a:t> &gt;&gt; </a:t>
              </a:r>
              <a:r>
                <a:rPr lang="en-US" sz="1867" b="1">
                  <a:solidFill>
                    <a:schemeClr val="accent2">
                      <a:lumMod val="50000"/>
                    </a:schemeClr>
                  </a:solidFill>
                </a:rPr>
                <a:t>Icons</a:t>
              </a:r>
            </a:p>
            <a:p>
              <a:endParaRPr lang="en-US" sz="1867">
                <a:solidFill>
                  <a:schemeClr val="accent2">
                    <a:lumMod val="50000"/>
                  </a:schemeClr>
                </a:solidFill>
              </a:endParaRPr>
            </a:p>
            <a:p>
              <a:r>
                <a:rPr lang="en-US" sz="16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xmlns="" id="{7180DD64-6AC6-41B8-826F-6BE55763C657}"/>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319343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63" Type="http://schemas.openxmlformats.org/officeDocument/2006/relationships/slideLayout" Target="../slideLayouts/slideLayout76.xml"/><Relationship Id="rId68"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66" Type="http://schemas.openxmlformats.org/officeDocument/2006/relationships/slideLayout" Target="../slideLayouts/slideLayout79.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61" Type="http://schemas.openxmlformats.org/officeDocument/2006/relationships/slideLayout" Target="../slideLayouts/slideLayout74.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835156"/>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80" r:id="rId3"/>
    <p:sldLayoutId id="2147483685" r:id="rId4"/>
    <p:sldLayoutId id="2147483686" r:id="rId5"/>
    <p:sldLayoutId id="2147483687" r:id="rId6"/>
    <p:sldLayoutId id="2147483688" r:id="rId7"/>
    <p:sldLayoutId id="2147483760" r:id="rId8"/>
    <p:sldLayoutId id="2147483761" r:id="rId9"/>
    <p:sldLayoutId id="2147483762" r:id="rId10"/>
    <p:sldLayoutId id="2147483763" r:id="rId11"/>
    <p:sldLayoutId id="2147483764" r:id="rId12"/>
    <p:sldLayoutId id="214748376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47" userDrawn="1">
          <p15:clr>
            <a:srgbClr val="F26B43"/>
          </p15:clr>
        </p15:guide>
        <p15:guide id="4" orient="horz" pos="1253" userDrawn="1">
          <p15:clr>
            <a:srgbClr val="F26B43"/>
          </p15:clr>
        </p15:guide>
        <p15:guide id="5" orient="horz" pos="3067" userDrawn="1">
          <p15:clr>
            <a:srgbClr val="F26B43"/>
          </p15:clr>
        </p15:guide>
        <p15:guide id="6" orient="horz" pos="3975" userDrawn="1">
          <p15:clr>
            <a:srgbClr val="F26B43"/>
          </p15:clr>
        </p15:guide>
        <p15:guide id="7" pos="347" userDrawn="1">
          <p15:clr>
            <a:srgbClr val="F26B43"/>
          </p15:clr>
        </p15:guide>
        <p15:guide id="8" pos="7333" userDrawn="1">
          <p15:clr>
            <a:srgbClr val="F26B43"/>
          </p15:clr>
        </p15:guide>
        <p15:guide id="9" pos="2094" userDrawn="1">
          <p15:clr>
            <a:srgbClr val="F26B43"/>
          </p15:clr>
        </p15:guide>
        <p15:guide id="10" pos="558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454498"/>
      </p:ext>
    </p:extLst>
  </p:cSld>
  <p:clrMap bg1="lt1" tx1="dk1" bg2="lt2" tx2="dk2" accent1="accent1" accent2="accent2" accent3="accent3" accent4="accent4" accent5="accent5" accent6="accent6" hlink="hlink" folHlink="folHlink"/>
  <p:sldLayoutIdLst>
    <p:sldLayoutId id="2147483690" r:id="rId1"/>
    <p:sldLayoutId id="2147483649" r:id="rId2"/>
    <p:sldLayoutId id="2147483679" r:id="rId3"/>
    <p:sldLayoutId id="2147483709" r:id="rId4"/>
    <p:sldLayoutId id="2147483710" r:id="rId5"/>
    <p:sldLayoutId id="2147483706" r:id="rId6"/>
    <p:sldLayoutId id="2147483701" r:id="rId7"/>
    <p:sldLayoutId id="2147483707" r:id="rId8"/>
    <p:sldLayoutId id="2147483708" r:id="rId9"/>
    <p:sldLayoutId id="2147483756" r:id="rId10"/>
    <p:sldLayoutId id="2147483757" r:id="rId11"/>
    <p:sldLayoutId id="2147483758" r:id="rId12"/>
    <p:sldLayoutId id="2147483759" r:id="rId13"/>
    <p:sldLayoutId id="2147483702" r:id="rId14"/>
    <p:sldLayoutId id="2147483703" r:id="rId15"/>
    <p:sldLayoutId id="2147483705" r:id="rId16"/>
    <p:sldLayoutId id="2147483711" r:id="rId17"/>
    <p:sldLayoutId id="2147483725" r:id="rId18"/>
    <p:sldLayoutId id="2147483712" r:id="rId19"/>
    <p:sldLayoutId id="2147483726" r:id="rId20"/>
    <p:sldLayoutId id="2147483713" r:id="rId21"/>
    <p:sldLayoutId id="2147483714" r:id="rId22"/>
    <p:sldLayoutId id="2147483715" r:id="rId23"/>
    <p:sldLayoutId id="2147483700" r:id="rId24"/>
    <p:sldLayoutId id="2147483716" r:id="rId25"/>
    <p:sldLayoutId id="2147483698" r:id="rId26"/>
    <p:sldLayoutId id="2147483699" r:id="rId27"/>
    <p:sldLayoutId id="2147483696" r:id="rId28"/>
    <p:sldLayoutId id="2147483697" r:id="rId29"/>
    <p:sldLayoutId id="2147483693" r:id="rId30"/>
    <p:sldLayoutId id="2147483694" r:id="rId31"/>
    <p:sldLayoutId id="2147483695" r:id="rId32"/>
    <p:sldLayoutId id="2147483691" r:id="rId33"/>
    <p:sldLayoutId id="2147483692" r:id="rId34"/>
    <p:sldLayoutId id="2147483675" r:id="rId35"/>
    <p:sldLayoutId id="2147483722" r:id="rId36"/>
    <p:sldLayoutId id="2147483721" r:id="rId37"/>
    <p:sldLayoutId id="2147483745" r:id="rId38"/>
    <p:sldLayoutId id="2147483720" r:id="rId39"/>
    <p:sldLayoutId id="2147483717" r:id="rId40"/>
    <p:sldLayoutId id="2147483718" r:id="rId41"/>
    <p:sldLayoutId id="2147483676" r:id="rId42"/>
    <p:sldLayoutId id="2147483719" r:id="rId43"/>
    <p:sldLayoutId id="2147483677" r:id="rId44"/>
    <p:sldLayoutId id="2147483729" r:id="rId45"/>
    <p:sldLayoutId id="2147483730" r:id="rId46"/>
    <p:sldLayoutId id="2147483731" r:id="rId47"/>
    <p:sldLayoutId id="2147483732" r:id="rId48"/>
    <p:sldLayoutId id="2147483733" r:id="rId49"/>
    <p:sldLayoutId id="2147483734" r:id="rId50"/>
    <p:sldLayoutId id="2147483735" r:id="rId51"/>
    <p:sldLayoutId id="2147483744" r:id="rId52"/>
    <p:sldLayoutId id="2147483736" r:id="rId53"/>
    <p:sldLayoutId id="2147483737" r:id="rId54"/>
    <p:sldLayoutId id="2147483738" r:id="rId55"/>
    <p:sldLayoutId id="2147483739" r:id="rId56"/>
    <p:sldLayoutId id="2147483740" r:id="rId57"/>
    <p:sldLayoutId id="2147483741" r:id="rId58"/>
    <p:sldLayoutId id="2147483742" r:id="rId59"/>
    <p:sldLayoutId id="2147483743" r:id="rId60"/>
    <p:sldLayoutId id="2147483746" r:id="rId61"/>
    <p:sldLayoutId id="2147483750" r:id="rId62"/>
    <p:sldLayoutId id="2147483751" r:id="rId63"/>
    <p:sldLayoutId id="2147483752" r:id="rId64"/>
    <p:sldLayoutId id="2147483753" r:id="rId65"/>
    <p:sldLayoutId id="2147483754" r:id="rId66"/>
    <p:sldLayoutId id="2147483755" r:id="rId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094" userDrawn="1">
          <p15:clr>
            <a:srgbClr val="F26B43"/>
          </p15:clr>
        </p15:guide>
        <p15:guide id="4" pos="347" userDrawn="1">
          <p15:clr>
            <a:srgbClr val="F26B43"/>
          </p15:clr>
        </p15:guide>
        <p15:guide id="5" pos="5586" userDrawn="1">
          <p15:clr>
            <a:srgbClr val="F26B43"/>
          </p15:clr>
        </p15:guide>
        <p15:guide id="6" pos="7333" userDrawn="1">
          <p15:clr>
            <a:srgbClr val="F26B43"/>
          </p15:clr>
        </p15:guide>
        <p15:guide id="7" orient="horz" pos="3067" userDrawn="1">
          <p15:clr>
            <a:srgbClr val="F26B43"/>
          </p15:clr>
        </p15:guide>
        <p15:guide id="8" orient="horz" pos="3974" userDrawn="1">
          <p15:clr>
            <a:srgbClr val="F26B43"/>
          </p15:clr>
        </p15:guide>
        <p15:guide id="9" orient="horz" pos="1253" userDrawn="1">
          <p15:clr>
            <a:srgbClr val="F26B43"/>
          </p15:clr>
        </p15:guide>
        <p15:guide id="10" orient="horz" pos="34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60983"/>
      </p:ext>
    </p:extLst>
  </p:cSld>
  <p:clrMap bg1="lt1" tx1="dk1" bg2="lt2" tx2="dk2" accent1="accent1" accent2="accent2" accent3="accent3" accent4="accent4" accent5="accent5" accent6="accent6" hlink="hlink" folHlink="folHlink"/>
  <p:sldLayoutIdLst>
    <p:sldLayoutId id="214748372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094" userDrawn="1">
          <p15:clr>
            <a:srgbClr val="F26B43"/>
          </p15:clr>
        </p15:guide>
        <p15:guide id="4" pos="347" userDrawn="1">
          <p15:clr>
            <a:srgbClr val="F26B43"/>
          </p15:clr>
        </p15:guide>
        <p15:guide id="5" pos="5586" userDrawn="1">
          <p15:clr>
            <a:srgbClr val="F26B43"/>
          </p15:clr>
        </p15:guide>
        <p15:guide id="6" orient="horz" pos="3067" userDrawn="1">
          <p15:clr>
            <a:srgbClr val="F26B43"/>
          </p15:clr>
        </p15:guide>
        <p15:guide id="7" orient="horz" pos="1253" userDrawn="1">
          <p15:clr>
            <a:srgbClr val="F26B43"/>
          </p15:clr>
        </p15:guide>
        <p15:guide id="8" orient="horz" pos="346" userDrawn="1">
          <p15:clr>
            <a:srgbClr val="F26B43"/>
          </p15:clr>
        </p15:guide>
        <p15:guide id="9" orient="horz" pos="3974" userDrawn="1">
          <p15:clr>
            <a:srgbClr val="F26B43"/>
          </p15:clr>
        </p15:guide>
        <p15:guide id="10" pos="733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kuehne-nagel.frontify.com/hub/2"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7.xml"/></Relationships>
</file>

<file path=ppt/slides/_rels/slide10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5.xml"/><Relationship Id="rId1" Type="http://schemas.openxmlformats.org/officeDocument/2006/relationships/slideLayout" Target="../slideLayouts/slideLayout5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6.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8.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9.xml"/><Relationship Id="rId1" Type="http://schemas.openxmlformats.org/officeDocument/2006/relationships/slideLayout" Target="../slideLayouts/slideLayout5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0.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1.xml"/><Relationship Id="rId1" Type="http://schemas.openxmlformats.org/officeDocument/2006/relationships/slideLayout" Target="../slideLayouts/slideLayout5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8.xml"/></Relationships>
</file>

<file path=ppt/slides/_rels/slide1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06.xml"/><Relationship Id="rId1" Type="http://schemas.openxmlformats.org/officeDocument/2006/relationships/slideLayout" Target="../slideLayouts/slideLayout16.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5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1.xml"/></Relationships>
</file>

<file path=ppt/slides/_rels/slide12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11.xml"/><Relationship Id="rId1" Type="http://schemas.openxmlformats.org/officeDocument/2006/relationships/slideLayout" Target="../slideLayouts/slideLayout6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1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13.xml"/><Relationship Id="rId1" Type="http://schemas.openxmlformats.org/officeDocument/2006/relationships/slideLayout" Target="../slideLayouts/slideLayout5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8.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9.xml"/><Relationship Id="rId1" Type="http://schemas.openxmlformats.org/officeDocument/2006/relationships/slideLayout" Target="../slideLayouts/slideLayout64.xml"/><Relationship Id="rId5" Type="http://schemas.openxmlformats.org/officeDocument/2006/relationships/image" Target="../media/image101.png"/><Relationship Id="rId4" Type="http://schemas.openxmlformats.org/officeDocument/2006/relationships/image" Target="../media/image10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102.png"/><Relationship Id="rId1" Type="http://schemas.openxmlformats.org/officeDocument/2006/relationships/slideLayout" Target="../slideLayouts/slideLayout50.xml"/><Relationship Id="rId6" Type="http://schemas.openxmlformats.org/officeDocument/2006/relationships/image" Target="../media/image104.png"/><Relationship Id="rId5" Type="http://schemas.openxmlformats.org/officeDocument/2006/relationships/image" Target="../media/image29.svg"/><Relationship Id="rId4" Type="http://schemas.openxmlformats.org/officeDocument/2006/relationships/image" Target="../media/image103.png"/><Relationship Id="rId9" Type="http://schemas.openxmlformats.org/officeDocument/2006/relationships/image" Target="../media/image33.sv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ing.int.kn/course/view.php?id=13358" TargetMode="External"/><Relationship Id="rId2" Type="http://schemas.openxmlformats.org/officeDocument/2006/relationships/notesSlide" Target="../notesSlides/notesSlide13.xml"/><Relationship Id="rId1" Type="http://schemas.openxmlformats.org/officeDocument/2006/relationships/slideLayout" Target="../slideLayouts/slideLayout81.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3" Type="http://schemas.openxmlformats.org/officeDocument/2006/relationships/hyperlink" Target="https://kuehne-nagel.frontify.com/hub/2" TargetMode="External"/><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ing.int.kn/course/view.php?id=13358" TargetMode="External"/><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learning.int.kn/course/view.php?id=13358" TargetMode="Externa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2.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6.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26.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0.xml"/><Relationship Id="rId1" Type="http://schemas.openxmlformats.org/officeDocument/2006/relationships/slideLayout" Target="../slideLayouts/slideLayout79.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1.xml"/><Relationship Id="rId1" Type="http://schemas.openxmlformats.org/officeDocument/2006/relationships/slideLayout" Target="../slideLayouts/slideLayout80.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3.xml"/><Relationship Id="rId1" Type="http://schemas.openxmlformats.org/officeDocument/2006/relationships/slideLayout" Target="../slideLayouts/slideLayout18.xml"/><Relationship Id="rId4" Type="http://schemas.openxmlformats.org/officeDocument/2006/relationships/image" Target="../media/image49.jpg"/></Relationships>
</file>

<file path=ppt/slides/_rels/slide7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9.xml"/><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4.xml"/><Relationship Id="rId1" Type="http://schemas.openxmlformats.org/officeDocument/2006/relationships/slideLayout" Target="../slideLayouts/slideLayout58.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75.xml"/><Relationship Id="rId1" Type="http://schemas.openxmlformats.org/officeDocument/2006/relationships/slideLayout" Target="../slideLayouts/slideLayout71.xml"/></Relationships>
</file>

<file path=ppt/slides/_rels/slide8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6.xml"/><Relationship Id="rId1" Type="http://schemas.openxmlformats.org/officeDocument/2006/relationships/slideLayout" Target="../slideLayouts/slideLayout69.xml"/><Relationship Id="rId5" Type="http://schemas.openxmlformats.org/officeDocument/2006/relationships/image" Target="../media/image64.jpeg"/><Relationship Id="rId4" Type="http://schemas.openxmlformats.org/officeDocument/2006/relationships/image" Target="../media/image63.jpeg"/></Relationships>
</file>

<file path=ppt/slides/_rels/slide8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7.xml"/><Relationship Id="rId1" Type="http://schemas.openxmlformats.org/officeDocument/2006/relationships/slideLayout" Target="../slideLayouts/slideLayout70.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8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8.xml"/><Relationship Id="rId1" Type="http://schemas.openxmlformats.org/officeDocument/2006/relationships/slideLayout" Target="../slideLayouts/slideLayout7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8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9.xml"/><Relationship Id="rId1" Type="http://schemas.openxmlformats.org/officeDocument/2006/relationships/slideLayout" Target="../slideLayouts/slideLayout73.xml"/><Relationship Id="rId5" Type="http://schemas.openxmlformats.org/officeDocument/2006/relationships/image" Target="../media/image75.jpeg"/><Relationship Id="rId4" Type="http://schemas.openxmlformats.org/officeDocument/2006/relationships/image" Target="../media/image74.jpeg"/></Relationships>
</file>

<file path=ppt/slides/_rels/slide8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0.xml"/><Relationship Id="rId1" Type="http://schemas.openxmlformats.org/officeDocument/2006/relationships/slideLayout" Target="../slideLayouts/slideLayout75.xml"/></Relationships>
</file>

<file path=ppt/slides/_rels/slide8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1.xml"/><Relationship Id="rId1" Type="http://schemas.openxmlformats.org/officeDocument/2006/relationships/slideLayout" Target="../slideLayouts/slideLayout76.xml"/></Relationships>
</file>

<file path=ppt/slides/_rels/slide8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2.xml"/><Relationship Id="rId1" Type="http://schemas.openxmlformats.org/officeDocument/2006/relationships/slideLayout" Target="../slideLayouts/slideLayout77.xml"/><Relationship Id="rId5" Type="http://schemas.openxmlformats.org/officeDocument/2006/relationships/image" Target="../media/image80.jpeg"/><Relationship Id="rId4" Type="http://schemas.openxmlformats.org/officeDocument/2006/relationships/image" Target="../media/image7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mailto:knits@kuehne-nagel.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8.xml"/><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9.xml"/><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0.xml"/><Relationship Id="rId1" Type="http://schemas.openxmlformats.org/officeDocument/2006/relationships/slideLayout" Target="../slideLayouts/slideLayout49.xml"/></Relationships>
</file>

<file path=ppt/slides/_rels/slide9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1.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GB" dirty="0" smtClean="0"/>
              <a:t>Slide library </a:t>
            </a:r>
            <a:endParaRPr lang="en-GB" dirty="0"/>
          </a:p>
        </p:txBody>
      </p:sp>
      <p:sp>
        <p:nvSpPr>
          <p:cNvPr id="3" name="Text Placeholder 2"/>
          <p:cNvSpPr>
            <a:spLocks noGrp="1"/>
          </p:cNvSpPr>
          <p:nvPr>
            <p:ph type="body" sz="quarter" idx="12"/>
          </p:nvPr>
        </p:nvSpPr>
        <p:spPr/>
        <p:txBody>
          <a:bodyPr/>
          <a:lstStyle/>
          <a:p>
            <a:r>
              <a:rPr lang="en-GB" dirty="0" smtClean="0"/>
              <a:t>Instructions for all </a:t>
            </a:r>
            <a:r>
              <a:rPr lang="en-GB" dirty="0" err="1" smtClean="0"/>
              <a:t>Kuehne+Nagel</a:t>
            </a:r>
            <a:r>
              <a:rPr lang="en-GB" dirty="0" smtClean="0"/>
              <a:t> presentations.</a:t>
            </a:r>
          </a:p>
          <a:p>
            <a:r>
              <a:rPr lang="en-GB" dirty="0" smtClean="0"/>
              <a:t>For latest updates and more information, </a:t>
            </a:r>
            <a:br>
              <a:rPr lang="en-GB" dirty="0" smtClean="0"/>
            </a:br>
            <a:r>
              <a:rPr lang="en-GB" dirty="0" smtClean="0"/>
              <a:t>check our branding platform </a:t>
            </a:r>
            <a:r>
              <a:rPr lang="en-GB" dirty="0" err="1" smtClean="0">
                <a:hlinkClick r:id="rId2"/>
              </a:rPr>
              <a:t>Frontify</a:t>
            </a:r>
            <a:r>
              <a:rPr lang="en-GB" dirty="0" smtClean="0"/>
              <a:t>.</a:t>
            </a:r>
          </a:p>
          <a:p>
            <a:r>
              <a:rPr lang="en-GB" dirty="0" smtClean="0"/>
              <a:t>November 2020</a:t>
            </a:r>
            <a:endParaRPr lang="en-GB" dirty="0"/>
          </a:p>
        </p:txBody>
      </p:sp>
      <p:sp>
        <p:nvSpPr>
          <p:cNvPr id="6" name="Rectangle 5">
            <a:extLst>
              <a:ext uri="{FF2B5EF4-FFF2-40B4-BE49-F238E27FC236}">
                <a16:creationId xmlns:a16="http://schemas.microsoft.com/office/drawing/2014/main" xmlns="" id="{D5669976-5375-7840-A8FD-131C61ED8E6D}"/>
              </a:ext>
            </a:extLst>
          </p:cNvPr>
          <p:cNvSpPr/>
          <p:nvPr/>
        </p:nvSpPr>
        <p:spPr>
          <a:xfrm>
            <a:off x="550863" y="5347184"/>
            <a:ext cx="6096000" cy="600164"/>
          </a:xfrm>
          <a:prstGeom prst="rect">
            <a:avLst/>
          </a:prstGeom>
        </p:spPr>
        <p:txBody>
          <a:bodyPr lIns="0" tIns="0" bIns="46800">
            <a:noAutofit/>
          </a:bodyPr>
          <a:lstStyle/>
          <a:p>
            <a:endParaRPr lang="en-GB" sz="1351" dirty="0">
              <a:solidFill>
                <a:schemeClr val="bg1"/>
              </a:solidFill>
            </a:endParaRPr>
          </a:p>
        </p:txBody>
      </p:sp>
    </p:spTree>
    <p:extLst>
      <p:ext uri="{BB962C8B-B14F-4D97-AF65-F5344CB8AC3E}">
        <p14:creationId xmlns:p14="http://schemas.microsoft.com/office/powerpoint/2010/main" val="331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322" y="1998339"/>
            <a:ext cx="8314453" cy="2054116"/>
          </a:xfrm>
          <a:prstGeom prst="rect">
            <a:avLst/>
          </a:prstGeom>
          <a:noFill/>
        </p:spPr>
        <p:txBody>
          <a:bodyPr wrap="square" lIns="0" rtlCol="0">
            <a:noAutofit/>
          </a:bodyPr>
          <a:lstStyle/>
          <a:p>
            <a:pPr>
              <a:lnSpc>
                <a:spcPct val="110000"/>
              </a:lnSpc>
              <a:spcAft>
                <a:spcPts val="1200"/>
              </a:spcAft>
            </a:pPr>
            <a:r>
              <a:rPr lang="en-GB" dirty="0" smtClean="0">
                <a:solidFill>
                  <a:srgbClr val="000000"/>
                </a:solidFill>
              </a:rPr>
              <a:t>The slides in this library have been designed to match our new branding principles. We focus on what matters and create compelling stories – in imagery and words. The goal is to give audiences useful information in a way that is human, engaging, and easy to understand.</a:t>
            </a:r>
          </a:p>
          <a:p>
            <a:pPr>
              <a:lnSpc>
                <a:spcPct val="110000"/>
              </a:lnSpc>
              <a:spcAft>
                <a:spcPts val="1200"/>
              </a:spcAft>
            </a:pPr>
            <a:r>
              <a:rPr lang="en-GB" dirty="0" smtClean="0">
                <a:solidFill>
                  <a:srgbClr val="000000"/>
                </a:solidFill>
              </a:rPr>
              <a:t>As a transition from old to new, we have created this initial set of layouts. The library will expand in the coming months. Here are a few things to remember:</a:t>
            </a:r>
            <a:endParaRPr lang="en-GB" dirty="0">
              <a:solidFill>
                <a:srgbClr val="000000"/>
              </a:solidFill>
            </a:endParaRPr>
          </a:p>
        </p:txBody>
      </p:sp>
      <p:sp>
        <p:nvSpPr>
          <p:cNvPr id="5" name="Text Placeholder 4"/>
          <p:cNvSpPr>
            <a:spLocks noGrp="1"/>
          </p:cNvSpPr>
          <p:nvPr>
            <p:ph type="body" sz="quarter" idx="10"/>
          </p:nvPr>
        </p:nvSpPr>
        <p:spPr/>
        <p:txBody>
          <a:bodyPr/>
          <a:lstStyle/>
          <a:p>
            <a:r>
              <a:rPr lang="en-GB" dirty="0" smtClean="0"/>
              <a:t>New Branding 2020</a:t>
            </a:r>
            <a:endParaRPr lang="en-GB" dirty="0"/>
          </a:p>
        </p:txBody>
      </p:sp>
      <p:sp>
        <p:nvSpPr>
          <p:cNvPr id="6" name="TextBox 5"/>
          <p:cNvSpPr txBox="1"/>
          <p:nvPr/>
        </p:nvSpPr>
        <p:spPr>
          <a:xfrm>
            <a:off x="550862" y="4301837"/>
            <a:ext cx="8316913" cy="2008476"/>
          </a:xfrm>
          <a:prstGeom prst="rect">
            <a:avLst/>
          </a:prstGeom>
          <a:solidFill>
            <a:schemeClr val="bg2"/>
          </a:solidFill>
        </p:spPr>
        <p:txBody>
          <a:bodyPr wrap="square" lIns="72000" tIns="72000" rIns="72000" bIns="72000" rtlCol="0">
            <a:noAutofit/>
          </a:bodyPr>
          <a:lstStyle/>
          <a:p>
            <a:pPr marL="324000" indent="-285750">
              <a:lnSpc>
                <a:spcPct val="110000"/>
              </a:lnSpc>
              <a:spcAft>
                <a:spcPts val="1200"/>
              </a:spcAft>
              <a:buFont typeface="Arial" panose="020B0604020202020204" pitchFamily="34" charset="0"/>
              <a:buChar char="•"/>
            </a:pPr>
            <a:r>
              <a:rPr lang="en-GB" sz="1400" dirty="0" smtClean="0">
                <a:solidFill>
                  <a:srgbClr val="000000"/>
                </a:solidFill>
              </a:rPr>
              <a:t>Our re-designed logo is set in either dark blue and white. No other colours should be applied to the logo in your presentations.</a:t>
            </a:r>
          </a:p>
          <a:p>
            <a:pPr marL="324000" indent="-285750">
              <a:lnSpc>
                <a:spcPct val="110000"/>
              </a:lnSpc>
              <a:spcAft>
                <a:spcPts val="1200"/>
              </a:spcAft>
              <a:buFont typeface="Arial" panose="020B0604020202020204" pitchFamily="34" charset="0"/>
              <a:buChar char="•"/>
            </a:pPr>
            <a:r>
              <a:rPr lang="en-GB" sz="1400" dirty="0" smtClean="0">
                <a:solidFill>
                  <a:srgbClr val="000000"/>
                </a:solidFill>
              </a:rPr>
              <a:t>The new tagline “Inspire. Empower. Deliver.” is used only on the final slide. Please do not include elsewhere in the presentation.</a:t>
            </a:r>
          </a:p>
          <a:p>
            <a:pPr marL="324000" indent="-285750">
              <a:lnSpc>
                <a:spcPct val="110000"/>
              </a:lnSpc>
              <a:spcAft>
                <a:spcPts val="1200"/>
              </a:spcAft>
              <a:buFont typeface="Arial" panose="020B0604020202020204" pitchFamily="34" charset="0"/>
              <a:buChar char="•"/>
            </a:pPr>
            <a:r>
              <a:rPr lang="en-GB" sz="1400" dirty="0" smtClean="0">
                <a:solidFill>
                  <a:srgbClr val="000000"/>
                </a:solidFill>
              </a:rPr>
              <a:t>The distinctive colour palette reflects our brand personality and provides visual versatility. Colours from older presentation templates no longer apply.</a:t>
            </a:r>
            <a:endParaRPr lang="en-GB" sz="1400" dirty="0">
              <a:solidFill>
                <a:srgbClr val="000000"/>
              </a:solidFill>
            </a:endParaRPr>
          </a:p>
        </p:txBody>
      </p:sp>
    </p:spTree>
    <p:extLst>
      <p:ext uri="{BB962C8B-B14F-4D97-AF65-F5344CB8AC3E}">
        <p14:creationId xmlns:p14="http://schemas.microsoft.com/office/powerpoint/2010/main" val="209903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p:cNvSpPr>
            <a:spLocks noGrp="1"/>
          </p:cNvSpPr>
          <p:nvPr>
            <p:ph type="body" sz="quarter" idx="10"/>
          </p:nvPr>
        </p:nvSpPr>
        <p:spPr/>
        <p:txBody>
          <a:bodyPr/>
          <a:lstStyle/>
          <a:p>
            <a:endParaRPr lang="en-GB"/>
          </a:p>
        </p:txBody>
      </p:sp>
      <p:sp>
        <p:nvSpPr>
          <p:cNvPr id="45" name="Text Placeholder 44"/>
          <p:cNvSpPr>
            <a:spLocks noGrp="1"/>
          </p:cNvSpPr>
          <p:nvPr>
            <p:ph type="body" sz="quarter" idx="14"/>
          </p:nvPr>
        </p:nvSpPr>
        <p:spPr/>
        <p:txBody>
          <a:bodyPr/>
          <a:lstStyle/>
          <a:p>
            <a:endParaRPr lang="en-GB" dirty="0"/>
          </a:p>
        </p:txBody>
      </p:sp>
      <p:sp>
        <p:nvSpPr>
          <p:cNvPr id="46" name="Text Placeholder 45"/>
          <p:cNvSpPr>
            <a:spLocks noGrp="1"/>
          </p:cNvSpPr>
          <p:nvPr>
            <p:ph type="body" sz="quarter" idx="15"/>
          </p:nvPr>
        </p:nvSpPr>
        <p:spPr/>
        <p:txBody>
          <a:bodyPr/>
          <a:lstStyle/>
          <a:p>
            <a:endParaRPr lang="en-GB" dirty="0"/>
          </a:p>
        </p:txBody>
      </p:sp>
      <p:sp>
        <p:nvSpPr>
          <p:cNvPr id="47" name="Text Placeholder 46"/>
          <p:cNvSpPr>
            <a:spLocks noGrp="1"/>
          </p:cNvSpPr>
          <p:nvPr>
            <p:ph type="body" sz="quarter" idx="16"/>
          </p:nvPr>
        </p:nvSpPr>
        <p:spPr/>
        <p:txBody>
          <a:bodyPr/>
          <a:lstStyle/>
          <a:p>
            <a:endParaRPr lang="en-GB" dirty="0"/>
          </a:p>
        </p:txBody>
      </p:sp>
      <p:sp>
        <p:nvSpPr>
          <p:cNvPr id="48" name="Text Placeholder 47"/>
          <p:cNvSpPr>
            <a:spLocks noGrp="1"/>
          </p:cNvSpPr>
          <p:nvPr>
            <p:ph type="body" sz="quarter" idx="17"/>
          </p:nvPr>
        </p:nvSpPr>
        <p:spPr/>
        <p:txBody>
          <a:bodyPr/>
          <a:lstStyle/>
          <a:p>
            <a:endParaRPr lang="en-GB"/>
          </a:p>
        </p:txBody>
      </p:sp>
      <p:sp>
        <p:nvSpPr>
          <p:cNvPr id="49" name="Text Placeholder 48"/>
          <p:cNvSpPr>
            <a:spLocks noGrp="1"/>
          </p:cNvSpPr>
          <p:nvPr>
            <p:ph type="body" sz="quarter" idx="18"/>
          </p:nvPr>
        </p:nvSpPr>
        <p:spPr/>
        <p:txBody>
          <a:bodyPr/>
          <a:lstStyle/>
          <a:p>
            <a:endParaRPr lang="en-GB"/>
          </a:p>
        </p:txBody>
      </p:sp>
      <p:sp>
        <p:nvSpPr>
          <p:cNvPr id="50" name="Text Placeholder 49"/>
          <p:cNvSpPr>
            <a:spLocks noGrp="1"/>
          </p:cNvSpPr>
          <p:nvPr>
            <p:ph type="body" sz="quarter" idx="19"/>
          </p:nvPr>
        </p:nvSpPr>
        <p:spPr/>
        <p:txBody>
          <a:bodyPr/>
          <a:lstStyle/>
          <a:p>
            <a:endParaRPr lang="en-GB"/>
          </a:p>
        </p:txBody>
      </p:sp>
      <p:sp>
        <p:nvSpPr>
          <p:cNvPr id="51" name="Text Placeholder 50"/>
          <p:cNvSpPr>
            <a:spLocks noGrp="1"/>
          </p:cNvSpPr>
          <p:nvPr>
            <p:ph type="body" sz="quarter" idx="20"/>
          </p:nvPr>
        </p:nvSpPr>
        <p:spPr/>
        <p:txBody>
          <a:bodyPr/>
          <a:lstStyle/>
          <a:p>
            <a:endParaRPr lang="en-GB"/>
          </a:p>
        </p:txBody>
      </p:sp>
      <p:sp>
        <p:nvSpPr>
          <p:cNvPr id="52" name="Text Placeholder 51"/>
          <p:cNvSpPr>
            <a:spLocks noGrp="1"/>
          </p:cNvSpPr>
          <p:nvPr>
            <p:ph type="body" sz="quarter" idx="21"/>
          </p:nvPr>
        </p:nvSpPr>
        <p:spPr/>
        <p:txBody>
          <a:bodyPr/>
          <a:lstStyle/>
          <a:p>
            <a:endParaRPr lang="en-GB"/>
          </a:p>
        </p:txBody>
      </p:sp>
      <p:sp>
        <p:nvSpPr>
          <p:cNvPr id="8" name="Flowchart: Manual Input 7"/>
          <p:cNvSpPr/>
          <p:nvPr/>
        </p:nvSpPr>
        <p:spPr>
          <a:xfrm>
            <a:off x="9503112" y="2519704"/>
            <a:ext cx="2016000" cy="3205564"/>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dirty="0">
              <a:solidFill>
                <a:prstClr val="white"/>
              </a:solidFill>
            </a:endParaRPr>
          </a:p>
        </p:txBody>
      </p:sp>
      <p:sp>
        <p:nvSpPr>
          <p:cNvPr id="9" name="Flowchart: Manual Input 8"/>
          <p:cNvSpPr/>
          <p:nvPr/>
        </p:nvSpPr>
        <p:spPr>
          <a:xfrm>
            <a:off x="7364321" y="3189763"/>
            <a:ext cx="2016000" cy="2550846"/>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dirty="0">
              <a:solidFill>
                <a:prstClr val="white"/>
              </a:solidFill>
            </a:endParaRPr>
          </a:p>
        </p:txBody>
      </p:sp>
      <p:sp>
        <p:nvSpPr>
          <p:cNvPr id="10" name="Flowchart: Manual Input 9"/>
          <p:cNvSpPr/>
          <p:nvPr/>
        </p:nvSpPr>
        <p:spPr>
          <a:xfrm>
            <a:off x="5225529" y="3742656"/>
            <a:ext cx="2016000" cy="2009857"/>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spcAft>
                <a:spcPts val="600"/>
              </a:spcAft>
            </a:pPr>
            <a:endParaRPr lang="en-GB" sz="1400" dirty="0">
              <a:solidFill>
                <a:prstClr val="white"/>
              </a:solidFill>
            </a:endParaRPr>
          </a:p>
        </p:txBody>
      </p:sp>
      <p:sp>
        <p:nvSpPr>
          <p:cNvPr id="11" name="Flowchart: Manual Input 10"/>
          <p:cNvSpPr/>
          <p:nvPr/>
        </p:nvSpPr>
        <p:spPr>
          <a:xfrm>
            <a:off x="3086737" y="4157079"/>
            <a:ext cx="2016000" cy="1613378"/>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dirty="0">
              <a:solidFill>
                <a:prstClr val="white"/>
              </a:solidFill>
            </a:endParaRPr>
          </a:p>
        </p:txBody>
      </p:sp>
      <p:sp>
        <p:nvSpPr>
          <p:cNvPr id="12" name="Flowchart: Manual Input 11"/>
          <p:cNvSpPr/>
          <p:nvPr/>
        </p:nvSpPr>
        <p:spPr>
          <a:xfrm>
            <a:off x="947945" y="4518658"/>
            <a:ext cx="2016000" cy="1265013"/>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56" tIns="144000" rIns="121956" bIns="60979" rtlCol="0" anchor="t"/>
          <a:lstStyle/>
          <a:p>
            <a:pPr defTabSz="914652"/>
            <a:endParaRPr lang="en-GB" sz="1400" dirty="0">
              <a:solidFill>
                <a:prstClr val="white"/>
              </a:solidFill>
            </a:endParaRPr>
          </a:p>
        </p:txBody>
      </p:sp>
      <p:sp>
        <p:nvSpPr>
          <p:cNvPr id="14" name="Freeform 13"/>
          <p:cNvSpPr/>
          <p:nvPr/>
        </p:nvSpPr>
        <p:spPr>
          <a:xfrm>
            <a:off x="956928" y="2264730"/>
            <a:ext cx="10526232" cy="2349796"/>
          </a:xfrm>
          <a:custGeom>
            <a:avLst/>
            <a:gdLst>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97172 h 2349796"/>
              <a:gd name="connsiteX4" fmla="*/ 8389088 w 10526232"/>
              <a:gd name="connsiteY4" fmla="*/ 712382 h 2349796"/>
              <a:gd name="connsiteX5" fmla="*/ 10526232 w 10526232"/>
              <a:gd name="connsiteY5" fmla="*/ 0 h 2349796"/>
              <a:gd name="connsiteX6" fmla="*/ 10526232 w 10526232"/>
              <a:gd name="connsiteY6" fmla="*/ 0 h 2349796"/>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75907 h 2349796"/>
              <a:gd name="connsiteX4" fmla="*/ 8389088 w 10526232"/>
              <a:gd name="connsiteY4" fmla="*/ 712382 h 2349796"/>
              <a:gd name="connsiteX5" fmla="*/ 10526232 w 10526232"/>
              <a:gd name="connsiteY5" fmla="*/ 0 h 2349796"/>
              <a:gd name="connsiteX6" fmla="*/ 10526232 w 10526232"/>
              <a:gd name="connsiteY6" fmla="*/ 0 h 2349796"/>
              <a:gd name="connsiteX0" fmla="*/ 0 w 10526232"/>
              <a:gd name="connsiteY0" fmla="*/ 2349796 h 2349796"/>
              <a:gd name="connsiteX1" fmla="*/ 2041451 w 10526232"/>
              <a:gd name="connsiteY1" fmla="*/ 2052084 h 2349796"/>
              <a:gd name="connsiteX2" fmla="*/ 4114800 w 10526232"/>
              <a:gd name="connsiteY2" fmla="*/ 1701210 h 2349796"/>
              <a:gd name="connsiteX3" fmla="*/ 6273209 w 10526232"/>
              <a:gd name="connsiteY3" fmla="*/ 1275907 h 2349796"/>
              <a:gd name="connsiteX4" fmla="*/ 8389088 w 10526232"/>
              <a:gd name="connsiteY4" fmla="*/ 712382 h 2349796"/>
              <a:gd name="connsiteX5" fmla="*/ 10526232 w 10526232"/>
              <a:gd name="connsiteY5" fmla="*/ 0 h 2349796"/>
              <a:gd name="connsiteX6" fmla="*/ 10526232 w 10526232"/>
              <a:gd name="connsiteY6" fmla="*/ 0 h 234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6232" h="2349796">
                <a:moveTo>
                  <a:pt x="0" y="2349796"/>
                </a:moveTo>
                <a:lnTo>
                  <a:pt x="2041451" y="2052084"/>
                </a:lnTo>
                <a:cubicBezTo>
                  <a:pt x="2727251" y="1943986"/>
                  <a:pt x="3409507" y="1830573"/>
                  <a:pt x="4114800" y="1701210"/>
                </a:cubicBezTo>
                <a:cubicBezTo>
                  <a:pt x="4820093" y="1571847"/>
                  <a:pt x="5486400" y="1440712"/>
                  <a:pt x="6273209" y="1275907"/>
                </a:cubicBezTo>
                <a:cubicBezTo>
                  <a:pt x="7060018" y="1111102"/>
                  <a:pt x="7680251" y="925033"/>
                  <a:pt x="8389088" y="712382"/>
                </a:cubicBezTo>
                <a:cubicBezTo>
                  <a:pt x="9097925" y="499731"/>
                  <a:pt x="10526232" y="0"/>
                  <a:pt x="10526232" y="0"/>
                </a:cubicBezTo>
                <a:lnTo>
                  <a:pt x="10526232" y="0"/>
                </a:ln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7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D76AB8D8-6DAF-0241-8CA2-05C6192F387C}"/>
              </a:ext>
            </a:extLst>
          </p:cNvPr>
          <p:cNvGrpSpPr/>
          <p:nvPr/>
        </p:nvGrpSpPr>
        <p:grpSpPr>
          <a:xfrm>
            <a:off x="5735829" y="1398273"/>
            <a:ext cx="4749731" cy="4360867"/>
            <a:chOff x="6095999" y="562858"/>
            <a:chExt cx="5126181" cy="4706495"/>
          </a:xfrm>
        </p:grpSpPr>
        <p:sp>
          <p:nvSpPr>
            <p:cNvPr id="18" name="Oval 17">
              <a:extLst>
                <a:ext uri="{FF2B5EF4-FFF2-40B4-BE49-F238E27FC236}">
                  <a16:creationId xmlns:a16="http://schemas.microsoft.com/office/drawing/2014/main" xmlns="" id="{0CFDE4CA-56D1-014A-A6FB-C85A77FEB3E0}"/>
                </a:ext>
              </a:extLst>
            </p:cNvPr>
            <p:cNvSpPr/>
            <p:nvPr/>
          </p:nvSpPr>
          <p:spPr>
            <a:xfrm>
              <a:off x="6095999" y="2316356"/>
              <a:ext cx="2952997" cy="2952997"/>
            </a:xfrm>
            <a:prstGeom prst="ellipse">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sp>
          <p:nvSpPr>
            <p:cNvPr id="19" name="Oval 18">
              <a:extLst>
                <a:ext uri="{FF2B5EF4-FFF2-40B4-BE49-F238E27FC236}">
                  <a16:creationId xmlns:a16="http://schemas.microsoft.com/office/drawing/2014/main" xmlns="" id="{1E468888-43AC-164E-93C7-25D50B390100}"/>
                </a:ext>
              </a:extLst>
            </p:cNvPr>
            <p:cNvSpPr/>
            <p:nvPr/>
          </p:nvSpPr>
          <p:spPr>
            <a:xfrm>
              <a:off x="8269183" y="2316356"/>
              <a:ext cx="2952997" cy="2952997"/>
            </a:xfrm>
            <a:prstGeom prst="ellipse">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sp>
          <p:nvSpPr>
            <p:cNvPr id="20" name="Oval 19">
              <a:extLst>
                <a:ext uri="{FF2B5EF4-FFF2-40B4-BE49-F238E27FC236}">
                  <a16:creationId xmlns:a16="http://schemas.microsoft.com/office/drawing/2014/main" xmlns="" id="{A71ECDCE-6505-EA4B-A128-D765C65A4CEE}"/>
                </a:ext>
              </a:extLst>
            </p:cNvPr>
            <p:cNvSpPr/>
            <p:nvPr/>
          </p:nvSpPr>
          <p:spPr>
            <a:xfrm>
              <a:off x="7319157" y="562858"/>
              <a:ext cx="2952997" cy="2952997"/>
            </a:xfrm>
            <a:prstGeom prst="ellipse">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grpSp>
      <p:cxnSp>
        <p:nvCxnSpPr>
          <p:cNvPr id="23" name="Straight Connector 22">
            <a:extLst>
              <a:ext uri="{FF2B5EF4-FFF2-40B4-BE49-F238E27FC236}">
                <a16:creationId xmlns:a16="http://schemas.microsoft.com/office/drawing/2014/main" xmlns="" id="{0AE49F03-DC5E-AB4C-9E5F-75DF021BE67F}"/>
              </a:ext>
            </a:extLst>
          </p:cNvPr>
          <p:cNvCxnSpPr>
            <a:cxnSpLocks/>
          </p:cNvCxnSpPr>
          <p:nvPr/>
        </p:nvCxnSpPr>
        <p:spPr>
          <a:xfrm>
            <a:off x="8218634" y="2160914"/>
            <a:ext cx="25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94A0DEA7-5161-B04B-B821-474D310372BD}"/>
              </a:ext>
            </a:extLst>
          </p:cNvPr>
          <p:cNvCxnSpPr>
            <a:cxnSpLocks/>
          </p:cNvCxnSpPr>
          <p:nvPr/>
        </p:nvCxnSpPr>
        <p:spPr>
          <a:xfrm>
            <a:off x="4475829" y="4124546"/>
            <a:ext cx="25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2EF9E4E6-98D1-B74C-B364-C82DC238BC52}"/>
              </a:ext>
            </a:extLst>
          </p:cNvPr>
          <p:cNvCxnSpPr>
            <a:cxnSpLocks/>
          </p:cNvCxnSpPr>
          <p:nvPr/>
        </p:nvCxnSpPr>
        <p:spPr>
          <a:xfrm>
            <a:off x="9121138" y="4739157"/>
            <a:ext cx="252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76674E67-CBC0-DF4E-978D-969E9E22DF66}"/>
              </a:ext>
            </a:extLst>
          </p:cNvPr>
          <p:cNvSpPr txBox="1"/>
          <p:nvPr/>
        </p:nvSpPr>
        <p:spPr>
          <a:xfrm>
            <a:off x="4475829" y="3769738"/>
            <a:ext cx="2520000" cy="307777"/>
          </a:xfrm>
          <a:prstGeom prst="rect">
            <a:avLst/>
          </a:prstGeom>
          <a:noFill/>
        </p:spPr>
        <p:txBody>
          <a:bodyPr wrap="square" lIns="0" rIns="0" rtlCol="0">
            <a:spAutoFit/>
          </a:bodyPr>
          <a:lstStyle/>
          <a:p>
            <a:r>
              <a:rPr lang="en-GB" sz="1400" b="1" dirty="0" smtClean="0">
                <a:solidFill>
                  <a:srgbClr val="000000"/>
                </a:solidFill>
                <a:latin typeface="Arial" panose="020B0604020202020204" pitchFamily="34" charset="0"/>
                <a:cs typeface="Arial" panose="020B0604020202020204" pitchFamily="34" charset="0"/>
              </a:rPr>
              <a:t>Circle text description</a:t>
            </a:r>
            <a:endParaRPr lang="en-GB" sz="1400" b="1" dirty="0">
              <a:solidFill>
                <a:srgbClr val="0000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9767BD7E-74CA-0A4F-8CD9-A128C6D276D9}"/>
              </a:ext>
            </a:extLst>
          </p:cNvPr>
          <p:cNvSpPr txBox="1"/>
          <p:nvPr/>
        </p:nvSpPr>
        <p:spPr>
          <a:xfrm>
            <a:off x="8218634" y="1776739"/>
            <a:ext cx="2520000" cy="307777"/>
          </a:xfrm>
          <a:prstGeom prst="rect">
            <a:avLst/>
          </a:prstGeom>
          <a:noFill/>
        </p:spPr>
        <p:txBody>
          <a:bodyPr wrap="square" lIns="0" rIns="0" rtlCol="0">
            <a:spAutoFit/>
          </a:bodyPr>
          <a:lstStyle/>
          <a:p>
            <a:pPr algn="r"/>
            <a:r>
              <a:rPr lang="en-GB" sz="1400" b="1" dirty="0" smtClean="0">
                <a:solidFill>
                  <a:srgbClr val="000000"/>
                </a:solidFill>
                <a:latin typeface="Arial" panose="020B0604020202020204" pitchFamily="34" charset="0"/>
                <a:cs typeface="Arial" panose="020B0604020202020204" pitchFamily="34" charset="0"/>
              </a:rPr>
              <a:t>Circle text description</a:t>
            </a:r>
            <a:endParaRPr lang="en-GB" sz="1400" b="1" dirty="0">
              <a:solidFill>
                <a:srgbClr val="000000"/>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xmlns="" id="{0747C2D4-3D15-684F-8FA7-29CEAEC9FF53}"/>
              </a:ext>
            </a:extLst>
          </p:cNvPr>
          <p:cNvSpPr txBox="1"/>
          <p:nvPr/>
        </p:nvSpPr>
        <p:spPr>
          <a:xfrm>
            <a:off x="9121138" y="4378731"/>
            <a:ext cx="2520000" cy="307777"/>
          </a:xfrm>
          <a:prstGeom prst="rect">
            <a:avLst/>
          </a:prstGeom>
          <a:noFill/>
        </p:spPr>
        <p:txBody>
          <a:bodyPr wrap="square" lIns="0" rIns="0" rtlCol="0">
            <a:spAutoFit/>
          </a:bodyPr>
          <a:lstStyle/>
          <a:p>
            <a:pPr algn="r"/>
            <a:r>
              <a:rPr lang="en-GB" sz="1400" b="1" dirty="0" smtClean="0">
                <a:solidFill>
                  <a:srgbClr val="000000"/>
                </a:solidFill>
                <a:latin typeface="Arial" panose="020B0604020202020204" pitchFamily="34" charset="0"/>
                <a:cs typeface="Arial" panose="020B0604020202020204" pitchFamily="34" charset="0"/>
              </a:rPr>
              <a:t>Circle text description</a:t>
            </a:r>
            <a:endParaRPr lang="en-GB" sz="1400" b="1" dirty="0">
              <a:solidFill>
                <a:srgbClr val="000000"/>
              </a:solidFill>
              <a:latin typeface="Arial" panose="020B0604020202020204" pitchFamily="34" charset="0"/>
              <a:cs typeface="Arial" panose="020B0604020202020204" pitchFamily="34" charset="0"/>
            </a:endParaRPr>
          </a:p>
        </p:txBody>
      </p:sp>
      <p:sp>
        <p:nvSpPr>
          <p:cNvPr id="7" name="Text Placeholder 6"/>
          <p:cNvSpPr>
            <a:spLocks noGrp="1"/>
          </p:cNvSpPr>
          <p:nvPr>
            <p:ph type="body" sz="quarter" idx="10"/>
          </p:nvPr>
        </p:nvSpPr>
        <p:spPr/>
        <p:txBody>
          <a:bodyPr/>
          <a:lstStyle/>
          <a:p>
            <a:endParaRPr lang="en-GB" dirty="0"/>
          </a:p>
        </p:txBody>
      </p:sp>
      <p:sp>
        <p:nvSpPr>
          <p:cNvPr id="4" name="Text Placeholder 3"/>
          <p:cNvSpPr>
            <a:spLocks noGrp="1"/>
          </p:cNvSpPr>
          <p:nvPr>
            <p:ph type="body" sz="quarter" idx="14"/>
          </p:nvPr>
        </p:nvSpPr>
        <p:spPr/>
        <p:txBody>
          <a:bodyPr/>
          <a:lstStyle/>
          <a:p>
            <a:r>
              <a:rPr lang="en-GB" dirty="0" smtClean="0"/>
              <a:t>Chart body text 18pt</a:t>
            </a:r>
            <a:endParaRPr lang="en-GB" dirty="0"/>
          </a:p>
        </p:txBody>
      </p:sp>
      <p:sp>
        <p:nvSpPr>
          <p:cNvPr id="15" name="TextBox 14">
            <a:extLst>
              <a:ext uri="{FF2B5EF4-FFF2-40B4-BE49-F238E27FC236}">
                <a16:creationId xmlns:a16="http://schemas.microsoft.com/office/drawing/2014/main" xmlns="" id="{66AD5AAF-B269-2D45-81D7-C81B35E6D7E3}"/>
              </a:ext>
            </a:extLst>
          </p:cNvPr>
          <p:cNvSpPr txBox="1"/>
          <p:nvPr/>
        </p:nvSpPr>
        <p:spPr>
          <a:xfrm>
            <a:off x="6771744" y="3442028"/>
            <a:ext cx="2730240" cy="369332"/>
          </a:xfrm>
          <a:prstGeom prst="rect">
            <a:avLst/>
          </a:prstGeom>
          <a:noFill/>
        </p:spPr>
        <p:txBody>
          <a:bodyPr wrap="square" rtlCol="0">
            <a:spAutoFit/>
          </a:bodyPr>
          <a:lstStyle/>
          <a:p>
            <a:pPr algn="ctr"/>
            <a:r>
              <a:rPr lang="en-GB" b="1" dirty="0" smtClean="0">
                <a:solidFill>
                  <a:schemeClr val="bg1"/>
                </a:solidFill>
                <a:latin typeface="Arial" panose="020B0604020202020204" pitchFamily="34" charset="0"/>
                <a:cs typeface="Arial" panose="020B0604020202020204" pitchFamily="34" charset="0"/>
              </a:rPr>
              <a:t>Chart Title </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544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GB"/>
          </a:p>
        </p:txBody>
      </p:sp>
      <p:sp>
        <p:nvSpPr>
          <p:cNvPr id="4" name="Text Placeholder 3"/>
          <p:cNvSpPr>
            <a:spLocks noGrp="1"/>
          </p:cNvSpPr>
          <p:nvPr>
            <p:ph type="body" sz="quarter" idx="14"/>
          </p:nvPr>
        </p:nvSpPr>
        <p:spPr/>
        <p:txBody>
          <a:bodyPr/>
          <a:lstStyle/>
          <a:p>
            <a:r>
              <a:rPr lang="en-GB" smtClean="0"/>
              <a:t>Chart body text 18pt</a:t>
            </a:r>
            <a:endParaRPr lang="en-GB" dirty="0"/>
          </a:p>
        </p:txBody>
      </p:sp>
      <p:grpSp>
        <p:nvGrpSpPr>
          <p:cNvPr id="25" name="Group 24">
            <a:extLst>
              <a:ext uri="{FF2B5EF4-FFF2-40B4-BE49-F238E27FC236}">
                <a16:creationId xmlns:a16="http://schemas.microsoft.com/office/drawing/2014/main" xmlns="" id="{D76AB8D8-6DAF-0241-8CA2-05C6192F387C}"/>
              </a:ext>
            </a:extLst>
          </p:cNvPr>
          <p:cNvGrpSpPr/>
          <p:nvPr/>
        </p:nvGrpSpPr>
        <p:grpSpPr>
          <a:xfrm>
            <a:off x="5735829" y="1398273"/>
            <a:ext cx="4749731" cy="4360867"/>
            <a:chOff x="6095999" y="562858"/>
            <a:chExt cx="5126181" cy="4706495"/>
          </a:xfrm>
        </p:grpSpPr>
        <p:sp>
          <p:nvSpPr>
            <p:cNvPr id="28" name="Oval 27">
              <a:extLst>
                <a:ext uri="{FF2B5EF4-FFF2-40B4-BE49-F238E27FC236}">
                  <a16:creationId xmlns:a16="http://schemas.microsoft.com/office/drawing/2014/main" xmlns="" id="{0CFDE4CA-56D1-014A-A6FB-C85A77FEB3E0}"/>
                </a:ext>
              </a:extLst>
            </p:cNvPr>
            <p:cNvSpPr/>
            <p:nvPr/>
          </p:nvSpPr>
          <p:spPr>
            <a:xfrm>
              <a:off x="6095999" y="2316356"/>
              <a:ext cx="2952997" cy="295299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sp>
          <p:nvSpPr>
            <p:cNvPr id="35" name="Oval 34">
              <a:extLst>
                <a:ext uri="{FF2B5EF4-FFF2-40B4-BE49-F238E27FC236}">
                  <a16:creationId xmlns:a16="http://schemas.microsoft.com/office/drawing/2014/main" xmlns="" id="{1E468888-43AC-164E-93C7-25D50B390100}"/>
                </a:ext>
              </a:extLst>
            </p:cNvPr>
            <p:cNvSpPr/>
            <p:nvPr/>
          </p:nvSpPr>
          <p:spPr>
            <a:xfrm>
              <a:off x="8269183" y="2316356"/>
              <a:ext cx="2952997" cy="295299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sp>
          <p:nvSpPr>
            <p:cNvPr id="36" name="Oval 35">
              <a:extLst>
                <a:ext uri="{FF2B5EF4-FFF2-40B4-BE49-F238E27FC236}">
                  <a16:creationId xmlns:a16="http://schemas.microsoft.com/office/drawing/2014/main" xmlns="" id="{A71ECDCE-6505-EA4B-A128-D765C65A4CEE}"/>
                </a:ext>
              </a:extLst>
            </p:cNvPr>
            <p:cNvSpPr/>
            <p:nvPr/>
          </p:nvSpPr>
          <p:spPr>
            <a:xfrm>
              <a:off x="7319157" y="562858"/>
              <a:ext cx="2952997" cy="295299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1" dirty="0"/>
            </a:p>
          </p:txBody>
        </p:sp>
      </p:grpSp>
      <p:sp>
        <p:nvSpPr>
          <p:cNvPr id="33" name="TextBox 32">
            <a:extLst>
              <a:ext uri="{FF2B5EF4-FFF2-40B4-BE49-F238E27FC236}">
                <a16:creationId xmlns:a16="http://schemas.microsoft.com/office/drawing/2014/main" xmlns="" id="{66AD5AAF-B269-2D45-81D7-C81B35E6D7E3}"/>
              </a:ext>
            </a:extLst>
          </p:cNvPr>
          <p:cNvSpPr txBox="1"/>
          <p:nvPr/>
        </p:nvSpPr>
        <p:spPr>
          <a:xfrm>
            <a:off x="6771744" y="3442028"/>
            <a:ext cx="2730240" cy="369332"/>
          </a:xfrm>
          <a:prstGeom prst="rect">
            <a:avLst/>
          </a:prstGeom>
          <a:noFill/>
        </p:spPr>
        <p:txBody>
          <a:bodyPr wrap="square" rtlCol="0">
            <a:spAutoFit/>
          </a:bodyPr>
          <a:lstStyle/>
          <a:p>
            <a:pPr algn="ctr"/>
            <a:r>
              <a:rPr lang="en-GB" b="1" dirty="0" smtClean="0">
                <a:solidFill>
                  <a:schemeClr val="bg1"/>
                </a:solidFill>
                <a:latin typeface="Arial" panose="020B0604020202020204" pitchFamily="34" charset="0"/>
                <a:cs typeface="Arial" panose="020B0604020202020204" pitchFamily="34" charset="0"/>
              </a:rPr>
              <a:t>Chart Title </a:t>
            </a:r>
            <a:endParaRPr lang="en-GB" b="1" dirty="0">
              <a:solidFill>
                <a:schemeClr val="bg1"/>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xmlns="" id="{0AE49F03-DC5E-AB4C-9E5F-75DF021BE67F}"/>
              </a:ext>
            </a:extLst>
          </p:cNvPr>
          <p:cNvCxnSpPr>
            <a:cxnSpLocks/>
          </p:cNvCxnSpPr>
          <p:nvPr/>
        </p:nvCxnSpPr>
        <p:spPr>
          <a:xfrm>
            <a:off x="8218634" y="2160914"/>
            <a:ext cx="252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94A0DEA7-5161-B04B-B821-474D310372BD}"/>
              </a:ext>
            </a:extLst>
          </p:cNvPr>
          <p:cNvCxnSpPr>
            <a:cxnSpLocks/>
          </p:cNvCxnSpPr>
          <p:nvPr/>
        </p:nvCxnSpPr>
        <p:spPr>
          <a:xfrm>
            <a:off x="4475829" y="4124546"/>
            <a:ext cx="252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EF9E4E6-98D1-B74C-B364-C82DC238BC52}"/>
              </a:ext>
            </a:extLst>
          </p:cNvPr>
          <p:cNvCxnSpPr>
            <a:cxnSpLocks/>
          </p:cNvCxnSpPr>
          <p:nvPr/>
        </p:nvCxnSpPr>
        <p:spPr>
          <a:xfrm>
            <a:off x="9121138" y="4739157"/>
            <a:ext cx="252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76674E67-CBC0-DF4E-978D-969E9E22DF66}"/>
              </a:ext>
            </a:extLst>
          </p:cNvPr>
          <p:cNvSpPr txBox="1"/>
          <p:nvPr/>
        </p:nvSpPr>
        <p:spPr>
          <a:xfrm>
            <a:off x="4475829" y="3769738"/>
            <a:ext cx="2520000" cy="300210"/>
          </a:xfrm>
          <a:prstGeom prst="rect">
            <a:avLst/>
          </a:prstGeom>
          <a:noFill/>
        </p:spPr>
        <p:txBody>
          <a:bodyPr wrap="square" lIns="0" rIns="0" rtlCol="0">
            <a:spAutoFit/>
          </a:bodyPr>
          <a:lstStyle/>
          <a:p>
            <a:r>
              <a:rPr lang="en-GB" sz="1351" b="1" dirty="0" smtClean="0">
                <a:solidFill>
                  <a:schemeClr val="bg1"/>
                </a:solidFill>
                <a:latin typeface="Arial" panose="020B0604020202020204" pitchFamily="34" charset="0"/>
                <a:cs typeface="Arial" panose="020B0604020202020204" pitchFamily="34" charset="0"/>
              </a:rPr>
              <a:t>Circle text description</a:t>
            </a:r>
            <a:endParaRPr lang="en-GB" sz="1351" b="1" dirty="0">
              <a:solidFill>
                <a:schemeClr val="bg1"/>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xmlns="" id="{9767BD7E-74CA-0A4F-8CD9-A128C6D276D9}"/>
              </a:ext>
            </a:extLst>
          </p:cNvPr>
          <p:cNvSpPr txBox="1"/>
          <p:nvPr/>
        </p:nvSpPr>
        <p:spPr>
          <a:xfrm>
            <a:off x="8218634" y="1776739"/>
            <a:ext cx="2520000" cy="300210"/>
          </a:xfrm>
          <a:prstGeom prst="rect">
            <a:avLst/>
          </a:prstGeom>
          <a:noFill/>
        </p:spPr>
        <p:txBody>
          <a:bodyPr wrap="square" lIns="0" rIns="0" rtlCol="0">
            <a:spAutoFit/>
          </a:bodyPr>
          <a:lstStyle/>
          <a:p>
            <a:pPr algn="r"/>
            <a:r>
              <a:rPr lang="en-GB" sz="1351" b="1" dirty="0" smtClean="0">
                <a:solidFill>
                  <a:schemeClr val="bg1"/>
                </a:solidFill>
                <a:latin typeface="Arial" panose="020B0604020202020204" pitchFamily="34" charset="0"/>
                <a:cs typeface="Arial" panose="020B0604020202020204" pitchFamily="34" charset="0"/>
              </a:rPr>
              <a:t>Circle text description</a:t>
            </a:r>
            <a:endParaRPr lang="en-GB" sz="1351" b="1"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xmlns="" id="{0747C2D4-3D15-684F-8FA7-29CEAEC9FF53}"/>
              </a:ext>
            </a:extLst>
          </p:cNvPr>
          <p:cNvSpPr txBox="1"/>
          <p:nvPr/>
        </p:nvSpPr>
        <p:spPr>
          <a:xfrm>
            <a:off x="9121138" y="4378731"/>
            <a:ext cx="2520000" cy="300210"/>
          </a:xfrm>
          <a:prstGeom prst="rect">
            <a:avLst/>
          </a:prstGeom>
          <a:noFill/>
        </p:spPr>
        <p:txBody>
          <a:bodyPr wrap="square" lIns="0" rIns="0" rtlCol="0">
            <a:spAutoFit/>
          </a:bodyPr>
          <a:lstStyle/>
          <a:p>
            <a:pPr algn="r"/>
            <a:r>
              <a:rPr lang="en-GB" sz="1351" b="1" dirty="0" smtClean="0">
                <a:solidFill>
                  <a:schemeClr val="bg1"/>
                </a:solidFill>
                <a:latin typeface="Arial" panose="020B0604020202020204" pitchFamily="34" charset="0"/>
                <a:cs typeface="Arial" panose="020B0604020202020204" pitchFamily="34" charset="0"/>
              </a:rPr>
              <a:t>Circle text description</a:t>
            </a:r>
            <a:endParaRPr lang="en-GB" sz="1351"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136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D595E41B-B191-5042-A449-7B5FA074FF54}"/>
              </a:ext>
            </a:extLst>
          </p:cNvPr>
          <p:cNvGraphicFramePr/>
          <p:nvPr>
            <p:extLst>
              <p:ext uri="{D42A27DB-BD31-4B8C-83A1-F6EECF244321}">
                <p14:modId xmlns:p14="http://schemas.microsoft.com/office/powerpoint/2010/main" val="3394367015"/>
              </p:ext>
            </p:extLst>
          </p:nvPr>
        </p:nvGraphicFramePr>
        <p:xfrm>
          <a:off x="3644080" y="563210"/>
          <a:ext cx="8547920" cy="569861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endParaRPr lang="en-GB" dirty="0"/>
          </a:p>
        </p:txBody>
      </p:sp>
      <p:sp>
        <p:nvSpPr>
          <p:cNvPr id="8" name="Text Placeholder 7"/>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288198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xmlns="" id="{296DFD03-AFC3-C84B-BF14-78C5B23426E2}"/>
              </a:ext>
            </a:extLst>
          </p:cNvPr>
          <p:cNvGrpSpPr>
            <a:grpSpLocks noChangeAspect="1"/>
          </p:cNvGrpSpPr>
          <p:nvPr/>
        </p:nvGrpSpPr>
        <p:grpSpPr bwMode="auto">
          <a:xfrm>
            <a:off x="5691466" y="1275166"/>
            <a:ext cx="4848975" cy="4848975"/>
            <a:chOff x="3091" y="0"/>
            <a:chExt cx="820" cy="820"/>
          </a:xfrm>
        </p:grpSpPr>
        <p:sp>
          <p:nvSpPr>
            <p:cNvPr id="20" name="Freeform 5">
              <a:extLst>
                <a:ext uri="{FF2B5EF4-FFF2-40B4-BE49-F238E27FC236}">
                  <a16:creationId xmlns:a16="http://schemas.microsoft.com/office/drawing/2014/main" xmlns="" id="{892714B8-C340-EC4C-AF72-0798A4B40FE4}"/>
                </a:ext>
              </a:extLst>
            </p:cNvPr>
            <p:cNvSpPr>
              <a:spLocks/>
            </p:cNvSpPr>
            <p:nvPr/>
          </p:nvSpPr>
          <p:spPr bwMode="auto">
            <a:xfrm>
              <a:off x="3158" y="508"/>
              <a:ext cx="700" cy="312"/>
            </a:xfrm>
            <a:custGeom>
              <a:avLst/>
              <a:gdLst>
                <a:gd name="T0" fmla="*/ 380 w 381"/>
                <a:gd name="T1" fmla="*/ 58 h 170"/>
                <a:gd name="T2" fmla="*/ 373 w 381"/>
                <a:gd name="T3" fmla="*/ 70 h 170"/>
                <a:gd name="T4" fmla="*/ 366 w 381"/>
                <a:gd name="T5" fmla="*/ 80 h 170"/>
                <a:gd name="T6" fmla="*/ 358 w 381"/>
                <a:gd name="T7" fmla="*/ 91 h 170"/>
                <a:gd name="T8" fmla="*/ 349 w 381"/>
                <a:gd name="T9" fmla="*/ 101 h 170"/>
                <a:gd name="T10" fmla="*/ 333 w 381"/>
                <a:gd name="T11" fmla="*/ 115 h 170"/>
                <a:gd name="T12" fmla="*/ 316 w 381"/>
                <a:gd name="T13" fmla="*/ 129 h 170"/>
                <a:gd name="T14" fmla="*/ 298 w 381"/>
                <a:gd name="T15" fmla="*/ 140 h 170"/>
                <a:gd name="T16" fmla="*/ 279 w 381"/>
                <a:gd name="T17" fmla="*/ 150 h 170"/>
                <a:gd name="T18" fmla="*/ 259 w 381"/>
                <a:gd name="T19" fmla="*/ 158 h 170"/>
                <a:gd name="T20" fmla="*/ 238 w 381"/>
                <a:gd name="T21" fmla="*/ 164 h 170"/>
                <a:gd name="T22" fmla="*/ 217 w 381"/>
                <a:gd name="T23" fmla="*/ 168 h 170"/>
                <a:gd name="T24" fmla="*/ 196 w 381"/>
                <a:gd name="T25" fmla="*/ 170 h 170"/>
                <a:gd name="T26" fmla="*/ 173 w 381"/>
                <a:gd name="T27" fmla="*/ 169 h 170"/>
                <a:gd name="T28" fmla="*/ 151 w 381"/>
                <a:gd name="T29" fmla="*/ 167 h 170"/>
                <a:gd name="T30" fmla="*/ 130 w 381"/>
                <a:gd name="T31" fmla="*/ 162 h 170"/>
                <a:gd name="T32" fmla="*/ 108 w 381"/>
                <a:gd name="T33" fmla="*/ 155 h 170"/>
                <a:gd name="T34" fmla="*/ 88 w 381"/>
                <a:gd name="T35" fmla="*/ 146 h 170"/>
                <a:gd name="T36" fmla="*/ 68 w 381"/>
                <a:gd name="T37" fmla="*/ 136 h 170"/>
                <a:gd name="T38" fmla="*/ 50 w 381"/>
                <a:gd name="T39" fmla="*/ 123 h 170"/>
                <a:gd name="T40" fmla="*/ 33 w 381"/>
                <a:gd name="T41" fmla="*/ 108 h 170"/>
                <a:gd name="T42" fmla="*/ 24 w 381"/>
                <a:gd name="T43" fmla="*/ 99 h 170"/>
                <a:gd name="T44" fmla="*/ 15 w 381"/>
                <a:gd name="T45" fmla="*/ 89 h 170"/>
                <a:gd name="T46" fmla="*/ 7 w 381"/>
                <a:gd name="T47" fmla="*/ 79 h 170"/>
                <a:gd name="T48" fmla="*/ 0 w 381"/>
                <a:gd name="T49" fmla="*/ 68 h 170"/>
                <a:gd name="T50" fmla="*/ 23 w 381"/>
                <a:gd name="T51" fmla="*/ 0 h 170"/>
                <a:gd name="T52" fmla="*/ 89 w 381"/>
                <a:gd name="T53" fmla="*/ 16 h 170"/>
                <a:gd name="T54" fmla="*/ 100 w 381"/>
                <a:gd name="T55" fmla="*/ 29 h 170"/>
                <a:gd name="T56" fmla="*/ 113 w 381"/>
                <a:gd name="T57" fmla="*/ 41 h 170"/>
                <a:gd name="T58" fmla="*/ 128 w 381"/>
                <a:gd name="T59" fmla="*/ 51 h 170"/>
                <a:gd name="T60" fmla="*/ 145 w 381"/>
                <a:gd name="T61" fmla="*/ 59 h 170"/>
                <a:gd name="T62" fmla="*/ 187 w 381"/>
                <a:gd name="T63" fmla="*/ 67 h 170"/>
                <a:gd name="T64" fmla="*/ 228 w 381"/>
                <a:gd name="T65" fmla="*/ 59 h 170"/>
                <a:gd name="T66" fmla="*/ 264 w 381"/>
                <a:gd name="T67" fmla="*/ 39 h 170"/>
                <a:gd name="T68" fmla="*/ 291 w 381"/>
                <a:gd name="T69" fmla="*/ 7 h 170"/>
                <a:gd name="T70" fmla="*/ 310 w 381"/>
                <a:gd name="T71" fmla="*/ 71 h 170"/>
                <a:gd name="T72" fmla="*/ 381 w 381"/>
                <a:gd name="T73" fmla="*/ 57 h 170"/>
                <a:gd name="T74" fmla="*/ 381 w 381"/>
                <a:gd name="T75" fmla="*/ 57 h 170"/>
                <a:gd name="T76" fmla="*/ 381 w 381"/>
                <a:gd name="T77" fmla="*/ 58 h 170"/>
                <a:gd name="T78" fmla="*/ 381 w 381"/>
                <a:gd name="T79" fmla="*/ 58 h 170"/>
                <a:gd name="T80" fmla="*/ 380 w 381"/>
                <a:gd name="T81" fmla="*/ 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1" h="170">
                  <a:moveTo>
                    <a:pt x="380" y="58"/>
                  </a:moveTo>
                  <a:cubicBezTo>
                    <a:pt x="378" y="62"/>
                    <a:pt x="376" y="66"/>
                    <a:pt x="373" y="70"/>
                  </a:cubicBezTo>
                  <a:cubicBezTo>
                    <a:pt x="371" y="73"/>
                    <a:pt x="368" y="77"/>
                    <a:pt x="366" y="80"/>
                  </a:cubicBezTo>
                  <a:cubicBezTo>
                    <a:pt x="363" y="84"/>
                    <a:pt x="360" y="87"/>
                    <a:pt x="358" y="91"/>
                  </a:cubicBezTo>
                  <a:cubicBezTo>
                    <a:pt x="355" y="94"/>
                    <a:pt x="352" y="97"/>
                    <a:pt x="349" y="101"/>
                  </a:cubicBezTo>
                  <a:cubicBezTo>
                    <a:pt x="344" y="106"/>
                    <a:pt x="339" y="111"/>
                    <a:pt x="333" y="115"/>
                  </a:cubicBezTo>
                  <a:cubicBezTo>
                    <a:pt x="328" y="120"/>
                    <a:pt x="322" y="124"/>
                    <a:pt x="316" y="129"/>
                  </a:cubicBezTo>
                  <a:cubicBezTo>
                    <a:pt x="311" y="133"/>
                    <a:pt x="304" y="137"/>
                    <a:pt x="298" y="140"/>
                  </a:cubicBezTo>
                  <a:cubicBezTo>
                    <a:pt x="292" y="144"/>
                    <a:pt x="286" y="147"/>
                    <a:pt x="279" y="150"/>
                  </a:cubicBezTo>
                  <a:cubicBezTo>
                    <a:pt x="272" y="153"/>
                    <a:pt x="266" y="156"/>
                    <a:pt x="259" y="158"/>
                  </a:cubicBezTo>
                  <a:cubicBezTo>
                    <a:pt x="252" y="160"/>
                    <a:pt x="245" y="162"/>
                    <a:pt x="238" y="164"/>
                  </a:cubicBezTo>
                  <a:cubicBezTo>
                    <a:pt x="231" y="166"/>
                    <a:pt x="224" y="167"/>
                    <a:pt x="217" y="168"/>
                  </a:cubicBezTo>
                  <a:cubicBezTo>
                    <a:pt x="210" y="169"/>
                    <a:pt x="203" y="169"/>
                    <a:pt x="196" y="170"/>
                  </a:cubicBezTo>
                  <a:cubicBezTo>
                    <a:pt x="188" y="170"/>
                    <a:pt x="181" y="170"/>
                    <a:pt x="173" y="169"/>
                  </a:cubicBezTo>
                  <a:cubicBezTo>
                    <a:pt x="166" y="169"/>
                    <a:pt x="159" y="168"/>
                    <a:pt x="151" y="167"/>
                  </a:cubicBezTo>
                  <a:cubicBezTo>
                    <a:pt x="144" y="166"/>
                    <a:pt x="137" y="164"/>
                    <a:pt x="130" y="162"/>
                  </a:cubicBezTo>
                  <a:cubicBezTo>
                    <a:pt x="122" y="160"/>
                    <a:pt x="115" y="158"/>
                    <a:pt x="108" y="155"/>
                  </a:cubicBezTo>
                  <a:cubicBezTo>
                    <a:pt x="101" y="153"/>
                    <a:pt x="94" y="150"/>
                    <a:pt x="88" y="146"/>
                  </a:cubicBezTo>
                  <a:cubicBezTo>
                    <a:pt x="81" y="143"/>
                    <a:pt x="75" y="140"/>
                    <a:pt x="68" y="136"/>
                  </a:cubicBezTo>
                  <a:cubicBezTo>
                    <a:pt x="62" y="132"/>
                    <a:pt x="56" y="127"/>
                    <a:pt x="50" y="123"/>
                  </a:cubicBezTo>
                  <a:cubicBezTo>
                    <a:pt x="44" y="118"/>
                    <a:pt x="39" y="113"/>
                    <a:pt x="33" y="108"/>
                  </a:cubicBezTo>
                  <a:cubicBezTo>
                    <a:pt x="30" y="105"/>
                    <a:pt x="27" y="102"/>
                    <a:pt x="24" y="99"/>
                  </a:cubicBezTo>
                  <a:cubicBezTo>
                    <a:pt x="21" y="96"/>
                    <a:pt x="18" y="93"/>
                    <a:pt x="15" y="89"/>
                  </a:cubicBezTo>
                  <a:cubicBezTo>
                    <a:pt x="13" y="86"/>
                    <a:pt x="10" y="82"/>
                    <a:pt x="7" y="79"/>
                  </a:cubicBezTo>
                  <a:cubicBezTo>
                    <a:pt x="5" y="76"/>
                    <a:pt x="2" y="72"/>
                    <a:pt x="0" y="68"/>
                  </a:cubicBezTo>
                  <a:cubicBezTo>
                    <a:pt x="23" y="0"/>
                    <a:pt x="23" y="0"/>
                    <a:pt x="23" y="0"/>
                  </a:cubicBezTo>
                  <a:cubicBezTo>
                    <a:pt x="89" y="16"/>
                    <a:pt x="89" y="16"/>
                    <a:pt x="89" y="16"/>
                  </a:cubicBezTo>
                  <a:cubicBezTo>
                    <a:pt x="93" y="21"/>
                    <a:pt x="96" y="25"/>
                    <a:pt x="100" y="29"/>
                  </a:cubicBezTo>
                  <a:cubicBezTo>
                    <a:pt x="104" y="34"/>
                    <a:pt x="109" y="38"/>
                    <a:pt x="113" y="41"/>
                  </a:cubicBezTo>
                  <a:cubicBezTo>
                    <a:pt x="118" y="45"/>
                    <a:pt x="123" y="48"/>
                    <a:pt x="128" y="51"/>
                  </a:cubicBezTo>
                  <a:cubicBezTo>
                    <a:pt x="133" y="54"/>
                    <a:pt x="139" y="57"/>
                    <a:pt x="145" y="59"/>
                  </a:cubicBezTo>
                  <a:cubicBezTo>
                    <a:pt x="159" y="64"/>
                    <a:pt x="173" y="67"/>
                    <a:pt x="187" y="67"/>
                  </a:cubicBezTo>
                  <a:cubicBezTo>
                    <a:pt x="201" y="67"/>
                    <a:pt x="215" y="64"/>
                    <a:pt x="228" y="59"/>
                  </a:cubicBezTo>
                  <a:cubicBezTo>
                    <a:pt x="241" y="55"/>
                    <a:pt x="253" y="48"/>
                    <a:pt x="264" y="39"/>
                  </a:cubicBezTo>
                  <a:cubicBezTo>
                    <a:pt x="274" y="30"/>
                    <a:pt x="284" y="19"/>
                    <a:pt x="291" y="7"/>
                  </a:cubicBezTo>
                  <a:cubicBezTo>
                    <a:pt x="310" y="71"/>
                    <a:pt x="310" y="71"/>
                    <a:pt x="310" y="71"/>
                  </a:cubicBezTo>
                  <a:cubicBezTo>
                    <a:pt x="381" y="57"/>
                    <a:pt x="381" y="57"/>
                    <a:pt x="381" y="57"/>
                  </a:cubicBezTo>
                  <a:cubicBezTo>
                    <a:pt x="381" y="57"/>
                    <a:pt x="381" y="57"/>
                    <a:pt x="381" y="57"/>
                  </a:cubicBezTo>
                  <a:cubicBezTo>
                    <a:pt x="381" y="57"/>
                    <a:pt x="381" y="58"/>
                    <a:pt x="381" y="58"/>
                  </a:cubicBezTo>
                  <a:cubicBezTo>
                    <a:pt x="381" y="58"/>
                    <a:pt x="381" y="58"/>
                    <a:pt x="381" y="58"/>
                  </a:cubicBezTo>
                  <a:cubicBezTo>
                    <a:pt x="380" y="58"/>
                    <a:pt x="380" y="58"/>
                    <a:pt x="380" y="5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351" dirty="0"/>
            </a:p>
          </p:txBody>
        </p:sp>
        <p:sp>
          <p:nvSpPr>
            <p:cNvPr id="21" name="Freeform 6">
              <a:extLst>
                <a:ext uri="{FF2B5EF4-FFF2-40B4-BE49-F238E27FC236}">
                  <a16:creationId xmlns:a16="http://schemas.microsoft.com/office/drawing/2014/main" xmlns="" id="{187A36CE-7325-234A-AC58-49B76176FCFA}"/>
                </a:ext>
              </a:extLst>
            </p:cNvPr>
            <p:cNvSpPr>
              <a:spLocks/>
            </p:cNvSpPr>
            <p:nvPr/>
          </p:nvSpPr>
          <p:spPr bwMode="auto">
            <a:xfrm>
              <a:off x="3091" y="2"/>
              <a:ext cx="476" cy="614"/>
            </a:xfrm>
            <a:custGeom>
              <a:avLst/>
              <a:gdLst>
                <a:gd name="T0" fmla="*/ 30 w 259"/>
                <a:gd name="T1" fmla="*/ 334 h 335"/>
                <a:gd name="T2" fmla="*/ 23 w 259"/>
                <a:gd name="T3" fmla="*/ 322 h 335"/>
                <a:gd name="T4" fmla="*/ 18 w 259"/>
                <a:gd name="T5" fmla="*/ 310 h 335"/>
                <a:gd name="T6" fmla="*/ 13 w 259"/>
                <a:gd name="T7" fmla="*/ 298 h 335"/>
                <a:gd name="T8" fmla="*/ 9 w 259"/>
                <a:gd name="T9" fmla="*/ 286 h 335"/>
                <a:gd name="T10" fmla="*/ 4 w 259"/>
                <a:gd name="T11" fmla="*/ 265 h 335"/>
                <a:gd name="T12" fmla="*/ 1 w 259"/>
                <a:gd name="T13" fmla="*/ 243 h 335"/>
                <a:gd name="T14" fmla="*/ 0 w 259"/>
                <a:gd name="T15" fmla="*/ 222 h 335"/>
                <a:gd name="T16" fmla="*/ 1 w 259"/>
                <a:gd name="T17" fmla="*/ 200 h 335"/>
                <a:gd name="T18" fmla="*/ 4 w 259"/>
                <a:gd name="T19" fmla="*/ 179 h 335"/>
                <a:gd name="T20" fmla="*/ 9 w 259"/>
                <a:gd name="T21" fmla="*/ 158 h 335"/>
                <a:gd name="T22" fmla="*/ 16 w 259"/>
                <a:gd name="T23" fmla="*/ 138 h 335"/>
                <a:gd name="T24" fmla="*/ 26 w 259"/>
                <a:gd name="T25" fmla="*/ 119 h 335"/>
                <a:gd name="T26" fmla="*/ 37 w 259"/>
                <a:gd name="T27" fmla="*/ 99 h 335"/>
                <a:gd name="T28" fmla="*/ 50 w 259"/>
                <a:gd name="T29" fmla="*/ 81 h 335"/>
                <a:gd name="T30" fmla="*/ 65 w 259"/>
                <a:gd name="T31" fmla="*/ 65 h 335"/>
                <a:gd name="T32" fmla="*/ 82 w 259"/>
                <a:gd name="T33" fmla="*/ 50 h 335"/>
                <a:gd name="T34" fmla="*/ 100 w 259"/>
                <a:gd name="T35" fmla="*/ 37 h 335"/>
                <a:gd name="T36" fmla="*/ 119 w 259"/>
                <a:gd name="T37" fmla="*/ 25 h 335"/>
                <a:gd name="T38" fmla="*/ 139 w 259"/>
                <a:gd name="T39" fmla="*/ 16 h 335"/>
                <a:gd name="T40" fmla="*/ 160 w 259"/>
                <a:gd name="T41" fmla="*/ 8 h 335"/>
                <a:gd name="T42" fmla="*/ 173 w 259"/>
                <a:gd name="T43" fmla="*/ 5 h 335"/>
                <a:gd name="T44" fmla="*/ 185 w 259"/>
                <a:gd name="T45" fmla="*/ 3 h 335"/>
                <a:gd name="T46" fmla="*/ 198 w 259"/>
                <a:gd name="T47" fmla="*/ 1 h 335"/>
                <a:gd name="T48" fmla="*/ 211 w 259"/>
                <a:gd name="T49" fmla="*/ 0 h 335"/>
                <a:gd name="T50" fmla="*/ 259 w 259"/>
                <a:gd name="T51" fmla="*/ 54 h 335"/>
                <a:gd name="T52" fmla="*/ 212 w 259"/>
                <a:gd name="T53" fmla="*/ 103 h 335"/>
                <a:gd name="T54" fmla="*/ 195 w 259"/>
                <a:gd name="T55" fmla="*/ 106 h 335"/>
                <a:gd name="T56" fmla="*/ 178 w 259"/>
                <a:gd name="T57" fmla="*/ 111 h 335"/>
                <a:gd name="T58" fmla="*/ 162 w 259"/>
                <a:gd name="T59" fmla="*/ 119 h 335"/>
                <a:gd name="T60" fmla="*/ 147 w 259"/>
                <a:gd name="T61" fmla="*/ 130 h 335"/>
                <a:gd name="T62" fmla="*/ 119 w 259"/>
                <a:gd name="T63" fmla="*/ 162 h 335"/>
                <a:gd name="T64" fmla="*/ 105 w 259"/>
                <a:gd name="T65" fmla="*/ 201 h 335"/>
                <a:gd name="T66" fmla="*/ 105 w 259"/>
                <a:gd name="T67" fmla="*/ 243 h 335"/>
                <a:gd name="T68" fmla="*/ 119 w 259"/>
                <a:gd name="T69" fmla="*/ 282 h 335"/>
                <a:gd name="T70" fmla="*/ 54 w 259"/>
                <a:gd name="T71" fmla="*/ 266 h 335"/>
                <a:gd name="T72" fmla="*/ 30 w 259"/>
                <a:gd name="T73" fmla="*/ 335 h 335"/>
                <a:gd name="T74" fmla="*/ 30 w 259"/>
                <a:gd name="T75" fmla="*/ 335 h 335"/>
                <a:gd name="T76" fmla="*/ 30 w 259"/>
                <a:gd name="T77" fmla="*/ 335 h 335"/>
                <a:gd name="T78" fmla="*/ 30 w 259"/>
                <a:gd name="T79" fmla="*/ 334 h 335"/>
                <a:gd name="T80" fmla="*/ 30 w 259"/>
                <a:gd name="T8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35">
                  <a:moveTo>
                    <a:pt x="30" y="334"/>
                  </a:moveTo>
                  <a:cubicBezTo>
                    <a:pt x="27" y="330"/>
                    <a:pt x="25" y="326"/>
                    <a:pt x="23" y="322"/>
                  </a:cubicBezTo>
                  <a:cubicBezTo>
                    <a:pt x="21" y="319"/>
                    <a:pt x="20" y="315"/>
                    <a:pt x="18" y="310"/>
                  </a:cubicBezTo>
                  <a:cubicBezTo>
                    <a:pt x="16" y="306"/>
                    <a:pt x="15" y="302"/>
                    <a:pt x="13" y="298"/>
                  </a:cubicBezTo>
                  <a:cubicBezTo>
                    <a:pt x="12" y="294"/>
                    <a:pt x="10" y="290"/>
                    <a:pt x="9" y="286"/>
                  </a:cubicBezTo>
                  <a:cubicBezTo>
                    <a:pt x="7" y="279"/>
                    <a:pt x="5" y="272"/>
                    <a:pt x="4" y="265"/>
                  </a:cubicBezTo>
                  <a:cubicBezTo>
                    <a:pt x="2" y="258"/>
                    <a:pt x="1" y="251"/>
                    <a:pt x="1" y="243"/>
                  </a:cubicBezTo>
                  <a:cubicBezTo>
                    <a:pt x="0" y="236"/>
                    <a:pt x="0" y="229"/>
                    <a:pt x="0" y="222"/>
                  </a:cubicBezTo>
                  <a:cubicBezTo>
                    <a:pt x="0" y="215"/>
                    <a:pt x="0" y="208"/>
                    <a:pt x="1" y="200"/>
                  </a:cubicBezTo>
                  <a:cubicBezTo>
                    <a:pt x="2" y="193"/>
                    <a:pt x="3" y="186"/>
                    <a:pt x="4" y="179"/>
                  </a:cubicBezTo>
                  <a:cubicBezTo>
                    <a:pt x="6" y="172"/>
                    <a:pt x="7" y="165"/>
                    <a:pt x="9" y="158"/>
                  </a:cubicBezTo>
                  <a:cubicBezTo>
                    <a:pt x="11" y="151"/>
                    <a:pt x="14" y="145"/>
                    <a:pt x="16" y="138"/>
                  </a:cubicBezTo>
                  <a:cubicBezTo>
                    <a:pt x="19" y="131"/>
                    <a:pt x="22" y="125"/>
                    <a:pt x="26" y="119"/>
                  </a:cubicBezTo>
                  <a:cubicBezTo>
                    <a:pt x="29" y="112"/>
                    <a:pt x="33" y="105"/>
                    <a:pt x="37" y="99"/>
                  </a:cubicBezTo>
                  <a:cubicBezTo>
                    <a:pt x="41" y="93"/>
                    <a:pt x="45" y="87"/>
                    <a:pt x="50" y="81"/>
                  </a:cubicBezTo>
                  <a:cubicBezTo>
                    <a:pt x="55" y="76"/>
                    <a:pt x="60" y="70"/>
                    <a:pt x="65" y="65"/>
                  </a:cubicBezTo>
                  <a:cubicBezTo>
                    <a:pt x="70" y="60"/>
                    <a:pt x="76" y="55"/>
                    <a:pt x="82" y="50"/>
                  </a:cubicBezTo>
                  <a:cubicBezTo>
                    <a:pt x="87" y="45"/>
                    <a:pt x="94" y="41"/>
                    <a:pt x="100" y="37"/>
                  </a:cubicBezTo>
                  <a:cubicBezTo>
                    <a:pt x="106" y="32"/>
                    <a:pt x="112" y="29"/>
                    <a:pt x="119" y="25"/>
                  </a:cubicBezTo>
                  <a:cubicBezTo>
                    <a:pt x="125" y="22"/>
                    <a:pt x="132" y="19"/>
                    <a:pt x="139" y="16"/>
                  </a:cubicBezTo>
                  <a:cubicBezTo>
                    <a:pt x="146" y="13"/>
                    <a:pt x="153" y="11"/>
                    <a:pt x="160" y="8"/>
                  </a:cubicBezTo>
                  <a:cubicBezTo>
                    <a:pt x="164" y="7"/>
                    <a:pt x="168" y="6"/>
                    <a:pt x="173" y="5"/>
                  </a:cubicBezTo>
                  <a:cubicBezTo>
                    <a:pt x="177" y="4"/>
                    <a:pt x="181" y="3"/>
                    <a:pt x="185" y="3"/>
                  </a:cubicBezTo>
                  <a:cubicBezTo>
                    <a:pt x="190" y="2"/>
                    <a:pt x="194" y="1"/>
                    <a:pt x="198" y="1"/>
                  </a:cubicBezTo>
                  <a:cubicBezTo>
                    <a:pt x="203" y="0"/>
                    <a:pt x="207" y="0"/>
                    <a:pt x="211" y="0"/>
                  </a:cubicBezTo>
                  <a:cubicBezTo>
                    <a:pt x="259" y="54"/>
                    <a:pt x="259" y="54"/>
                    <a:pt x="259" y="54"/>
                  </a:cubicBezTo>
                  <a:cubicBezTo>
                    <a:pt x="212" y="103"/>
                    <a:pt x="212" y="103"/>
                    <a:pt x="212" y="103"/>
                  </a:cubicBezTo>
                  <a:cubicBezTo>
                    <a:pt x="206" y="104"/>
                    <a:pt x="200" y="105"/>
                    <a:pt x="195" y="106"/>
                  </a:cubicBezTo>
                  <a:cubicBezTo>
                    <a:pt x="189" y="107"/>
                    <a:pt x="183" y="109"/>
                    <a:pt x="178" y="111"/>
                  </a:cubicBezTo>
                  <a:cubicBezTo>
                    <a:pt x="173" y="114"/>
                    <a:pt x="167" y="116"/>
                    <a:pt x="162" y="119"/>
                  </a:cubicBezTo>
                  <a:cubicBezTo>
                    <a:pt x="157" y="122"/>
                    <a:pt x="152" y="126"/>
                    <a:pt x="147" y="130"/>
                  </a:cubicBezTo>
                  <a:cubicBezTo>
                    <a:pt x="136" y="139"/>
                    <a:pt x="126" y="150"/>
                    <a:pt x="119" y="162"/>
                  </a:cubicBezTo>
                  <a:cubicBezTo>
                    <a:pt x="112" y="175"/>
                    <a:pt x="107" y="188"/>
                    <a:pt x="105" y="201"/>
                  </a:cubicBezTo>
                  <a:cubicBezTo>
                    <a:pt x="103" y="215"/>
                    <a:pt x="102" y="229"/>
                    <a:pt x="105" y="243"/>
                  </a:cubicBezTo>
                  <a:cubicBezTo>
                    <a:pt x="107" y="256"/>
                    <a:pt x="112" y="270"/>
                    <a:pt x="119" y="282"/>
                  </a:cubicBezTo>
                  <a:cubicBezTo>
                    <a:pt x="54" y="266"/>
                    <a:pt x="54" y="266"/>
                    <a:pt x="54" y="266"/>
                  </a:cubicBezTo>
                  <a:cubicBezTo>
                    <a:pt x="30" y="335"/>
                    <a:pt x="30" y="335"/>
                    <a:pt x="30" y="335"/>
                  </a:cubicBezTo>
                  <a:cubicBezTo>
                    <a:pt x="30" y="335"/>
                    <a:pt x="30" y="335"/>
                    <a:pt x="30" y="335"/>
                  </a:cubicBezTo>
                  <a:cubicBezTo>
                    <a:pt x="30" y="335"/>
                    <a:pt x="30" y="335"/>
                    <a:pt x="30" y="335"/>
                  </a:cubicBezTo>
                  <a:cubicBezTo>
                    <a:pt x="30" y="335"/>
                    <a:pt x="30" y="334"/>
                    <a:pt x="30" y="334"/>
                  </a:cubicBezTo>
                  <a:cubicBezTo>
                    <a:pt x="30" y="334"/>
                    <a:pt x="30" y="334"/>
                    <a:pt x="30" y="33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351" dirty="0"/>
            </a:p>
          </p:txBody>
        </p:sp>
        <p:sp>
          <p:nvSpPr>
            <p:cNvPr id="22" name="Freeform 7">
              <a:extLst>
                <a:ext uri="{FF2B5EF4-FFF2-40B4-BE49-F238E27FC236}">
                  <a16:creationId xmlns:a16="http://schemas.microsoft.com/office/drawing/2014/main" xmlns="" id="{2AF3C3A5-75AB-4A45-BE8D-91F752863FD5}"/>
                </a:ext>
              </a:extLst>
            </p:cNvPr>
            <p:cNvSpPr>
              <a:spLocks/>
            </p:cNvSpPr>
            <p:nvPr/>
          </p:nvSpPr>
          <p:spPr bwMode="auto">
            <a:xfrm>
              <a:off x="3499" y="0"/>
              <a:ext cx="412" cy="622"/>
            </a:xfrm>
            <a:custGeom>
              <a:avLst/>
              <a:gdLst>
                <a:gd name="T0" fmla="*/ 1 w 224"/>
                <a:gd name="T1" fmla="*/ 0 h 339"/>
                <a:gd name="T2" fmla="*/ 14 w 224"/>
                <a:gd name="T3" fmla="*/ 1 h 339"/>
                <a:gd name="T4" fmla="*/ 28 w 224"/>
                <a:gd name="T5" fmla="*/ 2 h 339"/>
                <a:gd name="T6" fmla="*/ 41 w 224"/>
                <a:gd name="T7" fmla="*/ 4 h 339"/>
                <a:gd name="T8" fmla="*/ 54 w 224"/>
                <a:gd name="T9" fmla="*/ 7 h 339"/>
                <a:gd name="T10" fmla="*/ 74 w 224"/>
                <a:gd name="T11" fmla="*/ 13 h 339"/>
                <a:gd name="T12" fmla="*/ 94 w 224"/>
                <a:gd name="T13" fmla="*/ 21 h 339"/>
                <a:gd name="T14" fmla="*/ 113 w 224"/>
                <a:gd name="T15" fmla="*/ 31 h 339"/>
                <a:gd name="T16" fmla="*/ 131 w 224"/>
                <a:gd name="T17" fmla="*/ 42 h 339"/>
                <a:gd name="T18" fmla="*/ 148 w 224"/>
                <a:gd name="T19" fmla="*/ 56 h 339"/>
                <a:gd name="T20" fmla="*/ 164 w 224"/>
                <a:gd name="T21" fmla="*/ 71 h 339"/>
                <a:gd name="T22" fmla="*/ 178 w 224"/>
                <a:gd name="T23" fmla="*/ 87 h 339"/>
                <a:gd name="T24" fmla="*/ 190 w 224"/>
                <a:gd name="T25" fmla="*/ 105 h 339"/>
                <a:gd name="T26" fmla="*/ 201 w 224"/>
                <a:gd name="T27" fmla="*/ 124 h 339"/>
                <a:gd name="T28" fmla="*/ 210 w 224"/>
                <a:gd name="T29" fmla="*/ 144 h 339"/>
                <a:gd name="T30" fmla="*/ 217 w 224"/>
                <a:gd name="T31" fmla="*/ 166 h 339"/>
                <a:gd name="T32" fmla="*/ 221 w 224"/>
                <a:gd name="T33" fmla="*/ 187 h 339"/>
                <a:gd name="T34" fmla="*/ 224 w 224"/>
                <a:gd name="T35" fmla="*/ 210 h 339"/>
                <a:gd name="T36" fmla="*/ 224 w 224"/>
                <a:gd name="T37" fmla="*/ 232 h 339"/>
                <a:gd name="T38" fmla="*/ 222 w 224"/>
                <a:gd name="T39" fmla="*/ 254 h 339"/>
                <a:gd name="T40" fmla="*/ 218 w 224"/>
                <a:gd name="T41" fmla="*/ 276 h 339"/>
                <a:gd name="T42" fmla="*/ 215 w 224"/>
                <a:gd name="T43" fmla="*/ 289 h 339"/>
                <a:gd name="T44" fmla="*/ 210 w 224"/>
                <a:gd name="T45" fmla="*/ 301 h 339"/>
                <a:gd name="T46" fmla="*/ 206 w 224"/>
                <a:gd name="T47" fmla="*/ 313 h 339"/>
                <a:gd name="T48" fmla="*/ 200 w 224"/>
                <a:gd name="T49" fmla="*/ 325 h 339"/>
                <a:gd name="T50" fmla="*/ 129 w 224"/>
                <a:gd name="T51" fmla="*/ 339 h 339"/>
                <a:gd name="T52" fmla="*/ 110 w 224"/>
                <a:gd name="T53" fmla="*/ 274 h 339"/>
                <a:gd name="T54" fmla="*/ 116 w 224"/>
                <a:gd name="T55" fmla="*/ 257 h 339"/>
                <a:gd name="T56" fmla="*/ 120 w 224"/>
                <a:gd name="T57" fmla="*/ 240 h 339"/>
                <a:gd name="T58" fmla="*/ 121 w 224"/>
                <a:gd name="T59" fmla="*/ 222 h 339"/>
                <a:gd name="T60" fmla="*/ 120 w 224"/>
                <a:gd name="T61" fmla="*/ 204 h 339"/>
                <a:gd name="T62" fmla="*/ 105 w 224"/>
                <a:gd name="T63" fmla="*/ 164 h 339"/>
                <a:gd name="T64" fmla="*/ 79 w 224"/>
                <a:gd name="T65" fmla="*/ 132 h 339"/>
                <a:gd name="T66" fmla="*/ 43 w 224"/>
                <a:gd name="T67" fmla="*/ 111 h 339"/>
                <a:gd name="T68" fmla="*/ 2 w 224"/>
                <a:gd name="T69" fmla="*/ 104 h 339"/>
                <a:gd name="T70" fmla="*/ 48 w 224"/>
                <a:gd name="T71" fmla="*/ 55 h 339"/>
                <a:gd name="T72" fmla="*/ 0 w 224"/>
                <a:gd name="T73" fmla="*/ 0 h 339"/>
                <a:gd name="T74" fmla="*/ 0 w 224"/>
                <a:gd name="T75" fmla="*/ 0 h 339"/>
                <a:gd name="T76" fmla="*/ 1 w 224"/>
                <a:gd name="T77" fmla="*/ 0 h 339"/>
                <a:gd name="T78" fmla="*/ 1 w 224"/>
                <a:gd name="T79" fmla="*/ 0 h 339"/>
                <a:gd name="T80" fmla="*/ 1 w 224"/>
                <a:gd name="T81"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 h="339">
                  <a:moveTo>
                    <a:pt x="1" y="0"/>
                  </a:moveTo>
                  <a:cubicBezTo>
                    <a:pt x="6" y="0"/>
                    <a:pt x="10" y="0"/>
                    <a:pt x="14" y="1"/>
                  </a:cubicBezTo>
                  <a:cubicBezTo>
                    <a:pt x="19" y="1"/>
                    <a:pt x="23" y="1"/>
                    <a:pt x="28" y="2"/>
                  </a:cubicBezTo>
                  <a:cubicBezTo>
                    <a:pt x="32" y="2"/>
                    <a:pt x="36" y="3"/>
                    <a:pt x="41" y="4"/>
                  </a:cubicBezTo>
                  <a:cubicBezTo>
                    <a:pt x="45" y="5"/>
                    <a:pt x="49" y="6"/>
                    <a:pt x="54" y="7"/>
                  </a:cubicBezTo>
                  <a:cubicBezTo>
                    <a:pt x="61" y="8"/>
                    <a:pt x="67" y="10"/>
                    <a:pt x="74" y="13"/>
                  </a:cubicBezTo>
                  <a:cubicBezTo>
                    <a:pt x="81" y="15"/>
                    <a:pt x="88" y="18"/>
                    <a:pt x="94" y="21"/>
                  </a:cubicBezTo>
                  <a:cubicBezTo>
                    <a:pt x="101" y="24"/>
                    <a:pt x="107" y="27"/>
                    <a:pt x="113" y="31"/>
                  </a:cubicBezTo>
                  <a:cubicBezTo>
                    <a:pt x="119" y="34"/>
                    <a:pt x="125" y="38"/>
                    <a:pt x="131" y="42"/>
                  </a:cubicBezTo>
                  <a:cubicBezTo>
                    <a:pt x="137" y="46"/>
                    <a:pt x="143" y="51"/>
                    <a:pt x="148" y="56"/>
                  </a:cubicBezTo>
                  <a:cubicBezTo>
                    <a:pt x="154" y="60"/>
                    <a:pt x="159" y="65"/>
                    <a:pt x="164" y="71"/>
                  </a:cubicBezTo>
                  <a:cubicBezTo>
                    <a:pt x="169" y="76"/>
                    <a:pt x="173" y="81"/>
                    <a:pt x="178" y="87"/>
                  </a:cubicBezTo>
                  <a:cubicBezTo>
                    <a:pt x="182" y="93"/>
                    <a:pt x="186" y="98"/>
                    <a:pt x="190" y="105"/>
                  </a:cubicBezTo>
                  <a:cubicBezTo>
                    <a:pt x="194" y="111"/>
                    <a:pt x="198" y="117"/>
                    <a:pt x="201" y="124"/>
                  </a:cubicBezTo>
                  <a:cubicBezTo>
                    <a:pt x="204" y="131"/>
                    <a:pt x="207" y="137"/>
                    <a:pt x="210" y="144"/>
                  </a:cubicBezTo>
                  <a:cubicBezTo>
                    <a:pt x="212" y="151"/>
                    <a:pt x="215" y="158"/>
                    <a:pt x="217" y="166"/>
                  </a:cubicBezTo>
                  <a:cubicBezTo>
                    <a:pt x="219" y="173"/>
                    <a:pt x="220" y="180"/>
                    <a:pt x="221" y="187"/>
                  </a:cubicBezTo>
                  <a:cubicBezTo>
                    <a:pt x="223" y="195"/>
                    <a:pt x="223" y="202"/>
                    <a:pt x="224" y="210"/>
                  </a:cubicBezTo>
                  <a:cubicBezTo>
                    <a:pt x="224" y="217"/>
                    <a:pt x="224" y="225"/>
                    <a:pt x="224" y="232"/>
                  </a:cubicBezTo>
                  <a:cubicBezTo>
                    <a:pt x="224" y="239"/>
                    <a:pt x="223" y="247"/>
                    <a:pt x="222" y="254"/>
                  </a:cubicBezTo>
                  <a:cubicBezTo>
                    <a:pt x="221" y="261"/>
                    <a:pt x="220" y="269"/>
                    <a:pt x="218" y="276"/>
                  </a:cubicBezTo>
                  <a:cubicBezTo>
                    <a:pt x="217" y="280"/>
                    <a:pt x="216" y="284"/>
                    <a:pt x="215" y="289"/>
                  </a:cubicBezTo>
                  <a:cubicBezTo>
                    <a:pt x="213" y="293"/>
                    <a:pt x="212" y="297"/>
                    <a:pt x="210" y="301"/>
                  </a:cubicBezTo>
                  <a:cubicBezTo>
                    <a:pt x="209" y="305"/>
                    <a:pt x="207" y="309"/>
                    <a:pt x="206" y="313"/>
                  </a:cubicBezTo>
                  <a:cubicBezTo>
                    <a:pt x="204" y="317"/>
                    <a:pt x="202" y="321"/>
                    <a:pt x="200" y="325"/>
                  </a:cubicBezTo>
                  <a:cubicBezTo>
                    <a:pt x="129" y="339"/>
                    <a:pt x="129" y="339"/>
                    <a:pt x="129" y="339"/>
                  </a:cubicBezTo>
                  <a:cubicBezTo>
                    <a:pt x="110" y="274"/>
                    <a:pt x="110" y="274"/>
                    <a:pt x="110" y="274"/>
                  </a:cubicBezTo>
                  <a:cubicBezTo>
                    <a:pt x="113" y="268"/>
                    <a:pt x="115" y="263"/>
                    <a:pt x="116" y="257"/>
                  </a:cubicBezTo>
                  <a:cubicBezTo>
                    <a:pt x="118" y="252"/>
                    <a:pt x="119" y="246"/>
                    <a:pt x="120" y="240"/>
                  </a:cubicBezTo>
                  <a:cubicBezTo>
                    <a:pt x="121" y="234"/>
                    <a:pt x="121" y="228"/>
                    <a:pt x="121" y="222"/>
                  </a:cubicBezTo>
                  <a:cubicBezTo>
                    <a:pt x="121" y="216"/>
                    <a:pt x="121" y="210"/>
                    <a:pt x="120" y="204"/>
                  </a:cubicBezTo>
                  <a:cubicBezTo>
                    <a:pt x="117" y="189"/>
                    <a:pt x="112" y="176"/>
                    <a:pt x="105" y="164"/>
                  </a:cubicBezTo>
                  <a:cubicBezTo>
                    <a:pt x="98" y="152"/>
                    <a:pt x="89" y="141"/>
                    <a:pt x="79" y="132"/>
                  </a:cubicBezTo>
                  <a:cubicBezTo>
                    <a:pt x="68" y="123"/>
                    <a:pt x="56" y="116"/>
                    <a:pt x="43" y="111"/>
                  </a:cubicBezTo>
                  <a:cubicBezTo>
                    <a:pt x="30" y="106"/>
                    <a:pt x="16" y="104"/>
                    <a:pt x="2" y="104"/>
                  </a:cubicBezTo>
                  <a:cubicBezTo>
                    <a:pt x="48" y="55"/>
                    <a:pt x="48" y="55"/>
                    <a:pt x="48" y="55"/>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351" dirty="0"/>
            </a:p>
          </p:txBody>
        </p:sp>
      </p:grpSp>
      <p:sp>
        <p:nvSpPr>
          <p:cNvPr id="23" name="Textfeld 11">
            <a:hlinkClick r:id="" action="ppaction://noaction"/>
            <a:extLst>
              <a:ext uri="{FF2B5EF4-FFF2-40B4-BE49-F238E27FC236}">
                <a16:creationId xmlns:a16="http://schemas.microsoft.com/office/drawing/2014/main" xmlns="" id="{28D8EEFC-152B-9A42-B8D2-89AF82E1B087}"/>
              </a:ext>
            </a:extLst>
          </p:cNvPr>
          <p:cNvSpPr txBox="1"/>
          <p:nvPr/>
        </p:nvSpPr>
        <p:spPr>
          <a:xfrm rot="18289476">
            <a:off x="6230795" y="2257419"/>
            <a:ext cx="2821663" cy="1955543"/>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wrap="square" rtlCol="0" anchor="ctr">
            <a:prstTxWarp prst="textArchUp">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24" name="Textfeld 11">
            <a:hlinkClick r:id="" action="ppaction://noaction"/>
            <a:extLst>
              <a:ext uri="{FF2B5EF4-FFF2-40B4-BE49-F238E27FC236}">
                <a16:creationId xmlns:a16="http://schemas.microsoft.com/office/drawing/2014/main" xmlns="" id="{E71C3F84-9B6B-0140-B5F8-AE149C7A79A0}"/>
              </a:ext>
            </a:extLst>
          </p:cNvPr>
          <p:cNvSpPr txBox="1"/>
          <p:nvPr/>
        </p:nvSpPr>
        <p:spPr>
          <a:xfrm rot="4065405">
            <a:off x="7285110" y="2417683"/>
            <a:ext cx="2821663" cy="1955543"/>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wrap="square" rtlCol="0" anchor="ctr">
            <a:prstTxWarp prst="textArchUp">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25" name="Textfeld 11">
            <a:hlinkClick r:id="" action="ppaction://noaction"/>
            <a:extLst>
              <a:ext uri="{FF2B5EF4-FFF2-40B4-BE49-F238E27FC236}">
                <a16:creationId xmlns:a16="http://schemas.microsoft.com/office/drawing/2014/main" xmlns="" id="{4FD10196-6FD9-7343-ADF8-ADA0F3314EB2}"/>
              </a:ext>
            </a:extLst>
          </p:cNvPr>
          <p:cNvSpPr txBox="1"/>
          <p:nvPr/>
        </p:nvSpPr>
        <p:spPr>
          <a:xfrm rot="283498">
            <a:off x="6665323" y="2936924"/>
            <a:ext cx="2821663" cy="2523736"/>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vert="horz" wrap="none" rtlCol="0" anchor="ctr">
            <a:prstTxWarp prst="textArchDown">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7" name="Text Placeholder 6"/>
          <p:cNvSpPr>
            <a:spLocks noGrp="1"/>
          </p:cNvSpPr>
          <p:nvPr>
            <p:ph type="body" sz="quarter" idx="10"/>
          </p:nvPr>
        </p:nvSpPr>
        <p:spPr/>
        <p:txBody>
          <a:bodyPr/>
          <a:lstStyle/>
          <a:p>
            <a:endParaRPr lang="en-GB" dirty="0"/>
          </a:p>
        </p:txBody>
      </p:sp>
      <p:sp>
        <p:nvSpPr>
          <p:cNvPr id="3" name="Text Placeholder 2"/>
          <p:cNvSpPr>
            <a:spLocks noGrp="1"/>
          </p:cNvSpPr>
          <p:nvPr>
            <p:ph type="body" sz="quarter" idx="14"/>
          </p:nvPr>
        </p:nvSpPr>
        <p:spPr/>
        <p:txBody>
          <a:bodyPr/>
          <a:lstStyle/>
          <a:p>
            <a:r>
              <a:rPr lang="en-GB" dirty="0" smtClean="0"/>
              <a:t>Graphic body text 18pt</a:t>
            </a:r>
            <a:endParaRPr lang="en-GB" dirty="0"/>
          </a:p>
        </p:txBody>
      </p:sp>
    </p:spTree>
    <p:extLst>
      <p:ext uri="{BB962C8B-B14F-4D97-AF65-F5344CB8AC3E}">
        <p14:creationId xmlns:p14="http://schemas.microsoft.com/office/powerpoint/2010/main" val="178599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en-GB"/>
          </a:p>
        </p:txBody>
      </p:sp>
      <p:sp>
        <p:nvSpPr>
          <p:cNvPr id="3" name="Text Placeholder 2"/>
          <p:cNvSpPr>
            <a:spLocks noGrp="1"/>
          </p:cNvSpPr>
          <p:nvPr>
            <p:ph type="body" sz="quarter" idx="14"/>
          </p:nvPr>
        </p:nvSpPr>
        <p:spPr/>
        <p:txBody>
          <a:bodyPr/>
          <a:lstStyle/>
          <a:p>
            <a:r>
              <a:rPr lang="en-GB" dirty="0" smtClean="0"/>
              <a:t>Graphic body text 18pt</a:t>
            </a:r>
            <a:endParaRPr lang="en-GB" dirty="0"/>
          </a:p>
        </p:txBody>
      </p:sp>
      <p:grpSp>
        <p:nvGrpSpPr>
          <p:cNvPr id="11" name="Group 4"/>
          <p:cNvGrpSpPr>
            <a:grpSpLocks noChangeAspect="1"/>
          </p:cNvGrpSpPr>
          <p:nvPr/>
        </p:nvGrpSpPr>
        <p:grpSpPr bwMode="auto">
          <a:xfrm>
            <a:off x="5682453" y="1272186"/>
            <a:ext cx="4867200" cy="4752000"/>
            <a:chOff x="4236" y="-2"/>
            <a:chExt cx="822" cy="799"/>
          </a:xfrm>
        </p:grpSpPr>
        <p:sp>
          <p:nvSpPr>
            <p:cNvPr id="12" name="Freeform 5"/>
            <p:cNvSpPr>
              <a:spLocks/>
            </p:cNvSpPr>
            <p:nvPr/>
          </p:nvSpPr>
          <p:spPr bwMode="auto">
            <a:xfrm>
              <a:off x="4577" y="407"/>
              <a:ext cx="481" cy="390"/>
            </a:xfrm>
            <a:custGeom>
              <a:avLst/>
              <a:gdLst>
                <a:gd name="T0" fmla="*/ 259 w 259"/>
                <a:gd name="T1" fmla="*/ 0 h 224"/>
                <a:gd name="T2" fmla="*/ 259 w 259"/>
                <a:gd name="T3" fmla="*/ 13 h 224"/>
                <a:gd name="T4" fmla="*/ 258 w 259"/>
                <a:gd name="T5" fmla="*/ 27 h 224"/>
                <a:gd name="T6" fmla="*/ 256 w 259"/>
                <a:gd name="T7" fmla="*/ 40 h 224"/>
                <a:gd name="T8" fmla="*/ 253 w 259"/>
                <a:gd name="T9" fmla="*/ 53 h 224"/>
                <a:gd name="T10" fmla="*/ 247 w 259"/>
                <a:gd name="T11" fmla="*/ 74 h 224"/>
                <a:gd name="T12" fmla="*/ 239 w 259"/>
                <a:gd name="T13" fmla="*/ 94 h 224"/>
                <a:gd name="T14" fmla="*/ 229 w 259"/>
                <a:gd name="T15" fmla="*/ 113 h 224"/>
                <a:gd name="T16" fmla="*/ 217 w 259"/>
                <a:gd name="T17" fmla="*/ 131 h 224"/>
                <a:gd name="T18" fmla="*/ 204 w 259"/>
                <a:gd name="T19" fmla="*/ 148 h 224"/>
                <a:gd name="T20" fmla="*/ 189 w 259"/>
                <a:gd name="T21" fmla="*/ 164 h 224"/>
                <a:gd name="T22" fmla="*/ 173 w 259"/>
                <a:gd name="T23" fmla="*/ 178 h 224"/>
                <a:gd name="T24" fmla="*/ 155 w 259"/>
                <a:gd name="T25" fmla="*/ 190 h 224"/>
                <a:gd name="T26" fmla="*/ 136 w 259"/>
                <a:gd name="T27" fmla="*/ 201 h 224"/>
                <a:gd name="T28" fmla="*/ 115 w 259"/>
                <a:gd name="T29" fmla="*/ 210 h 224"/>
                <a:gd name="T30" fmla="*/ 94 w 259"/>
                <a:gd name="T31" fmla="*/ 217 h 224"/>
                <a:gd name="T32" fmla="*/ 72 w 259"/>
                <a:gd name="T33" fmla="*/ 222 h 224"/>
                <a:gd name="T34" fmla="*/ 66 w 259"/>
                <a:gd name="T35" fmla="*/ 222 h 224"/>
                <a:gd name="T36" fmla="*/ 60 w 259"/>
                <a:gd name="T37" fmla="*/ 223 h 224"/>
                <a:gd name="T38" fmla="*/ 54 w 259"/>
                <a:gd name="T39" fmla="*/ 224 h 224"/>
                <a:gd name="T40" fmla="*/ 48 w 259"/>
                <a:gd name="T41" fmla="*/ 224 h 224"/>
                <a:gd name="T42" fmla="*/ 0 w 259"/>
                <a:gd name="T43" fmla="*/ 170 h 224"/>
                <a:gd name="T44" fmla="*/ 47 w 259"/>
                <a:gd name="T45" fmla="*/ 121 h 224"/>
                <a:gd name="T46" fmla="*/ 49 w 259"/>
                <a:gd name="T47" fmla="*/ 120 h 224"/>
                <a:gd name="T48" fmla="*/ 51 w 259"/>
                <a:gd name="T49" fmla="*/ 120 h 224"/>
                <a:gd name="T50" fmla="*/ 53 w 259"/>
                <a:gd name="T51" fmla="*/ 120 h 224"/>
                <a:gd name="T52" fmla="*/ 55 w 259"/>
                <a:gd name="T53" fmla="*/ 120 h 224"/>
                <a:gd name="T54" fmla="*/ 96 w 259"/>
                <a:gd name="T55" fmla="*/ 105 h 224"/>
                <a:gd name="T56" fmla="*/ 128 w 259"/>
                <a:gd name="T57" fmla="*/ 78 h 224"/>
                <a:gd name="T58" fmla="*/ 148 w 259"/>
                <a:gd name="T59" fmla="*/ 43 h 224"/>
                <a:gd name="T60" fmla="*/ 156 w 259"/>
                <a:gd name="T61" fmla="*/ 1 h 224"/>
                <a:gd name="T62" fmla="*/ 205 w 259"/>
                <a:gd name="T63" fmla="*/ 48 h 224"/>
                <a:gd name="T64" fmla="*/ 259 w 259"/>
                <a:gd name="T6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224">
                  <a:moveTo>
                    <a:pt x="259" y="0"/>
                  </a:moveTo>
                  <a:cubicBezTo>
                    <a:pt x="259" y="4"/>
                    <a:pt x="259" y="9"/>
                    <a:pt x="259" y="13"/>
                  </a:cubicBezTo>
                  <a:cubicBezTo>
                    <a:pt x="259" y="18"/>
                    <a:pt x="258" y="22"/>
                    <a:pt x="258" y="27"/>
                  </a:cubicBezTo>
                  <a:cubicBezTo>
                    <a:pt x="257" y="31"/>
                    <a:pt x="257" y="36"/>
                    <a:pt x="256" y="40"/>
                  </a:cubicBezTo>
                  <a:cubicBezTo>
                    <a:pt x="255" y="45"/>
                    <a:pt x="254" y="49"/>
                    <a:pt x="253" y="53"/>
                  </a:cubicBezTo>
                  <a:cubicBezTo>
                    <a:pt x="251" y="60"/>
                    <a:pt x="249" y="67"/>
                    <a:pt x="247" y="74"/>
                  </a:cubicBezTo>
                  <a:cubicBezTo>
                    <a:pt x="245" y="81"/>
                    <a:pt x="242" y="88"/>
                    <a:pt x="239" y="94"/>
                  </a:cubicBezTo>
                  <a:cubicBezTo>
                    <a:pt x="236" y="101"/>
                    <a:pt x="233" y="107"/>
                    <a:pt x="229" y="113"/>
                  </a:cubicBezTo>
                  <a:cubicBezTo>
                    <a:pt x="226" y="119"/>
                    <a:pt x="222" y="125"/>
                    <a:pt x="217" y="131"/>
                  </a:cubicBezTo>
                  <a:cubicBezTo>
                    <a:pt x="213" y="137"/>
                    <a:pt x="209" y="143"/>
                    <a:pt x="204" y="148"/>
                  </a:cubicBezTo>
                  <a:cubicBezTo>
                    <a:pt x="199" y="154"/>
                    <a:pt x="194" y="159"/>
                    <a:pt x="189" y="164"/>
                  </a:cubicBezTo>
                  <a:cubicBezTo>
                    <a:pt x="184" y="169"/>
                    <a:pt x="178" y="173"/>
                    <a:pt x="173" y="178"/>
                  </a:cubicBezTo>
                  <a:cubicBezTo>
                    <a:pt x="167" y="182"/>
                    <a:pt x="161" y="186"/>
                    <a:pt x="155" y="190"/>
                  </a:cubicBezTo>
                  <a:cubicBezTo>
                    <a:pt x="149" y="194"/>
                    <a:pt x="142" y="198"/>
                    <a:pt x="136" y="201"/>
                  </a:cubicBezTo>
                  <a:cubicBezTo>
                    <a:pt x="129" y="204"/>
                    <a:pt x="122" y="207"/>
                    <a:pt x="115" y="210"/>
                  </a:cubicBezTo>
                  <a:cubicBezTo>
                    <a:pt x="108" y="213"/>
                    <a:pt x="101" y="215"/>
                    <a:pt x="94" y="217"/>
                  </a:cubicBezTo>
                  <a:cubicBezTo>
                    <a:pt x="87" y="219"/>
                    <a:pt x="79" y="220"/>
                    <a:pt x="72" y="222"/>
                  </a:cubicBezTo>
                  <a:cubicBezTo>
                    <a:pt x="70" y="222"/>
                    <a:pt x="68" y="222"/>
                    <a:pt x="66" y="222"/>
                  </a:cubicBezTo>
                  <a:cubicBezTo>
                    <a:pt x="64" y="223"/>
                    <a:pt x="62" y="223"/>
                    <a:pt x="60" y="223"/>
                  </a:cubicBezTo>
                  <a:cubicBezTo>
                    <a:pt x="58" y="223"/>
                    <a:pt x="56" y="224"/>
                    <a:pt x="54" y="224"/>
                  </a:cubicBezTo>
                  <a:cubicBezTo>
                    <a:pt x="52" y="224"/>
                    <a:pt x="50" y="224"/>
                    <a:pt x="48" y="224"/>
                  </a:cubicBezTo>
                  <a:cubicBezTo>
                    <a:pt x="0" y="170"/>
                    <a:pt x="0" y="170"/>
                    <a:pt x="0" y="170"/>
                  </a:cubicBezTo>
                  <a:cubicBezTo>
                    <a:pt x="47" y="121"/>
                    <a:pt x="47" y="121"/>
                    <a:pt x="47" y="121"/>
                  </a:cubicBezTo>
                  <a:cubicBezTo>
                    <a:pt x="48" y="120"/>
                    <a:pt x="48" y="120"/>
                    <a:pt x="49" y="120"/>
                  </a:cubicBezTo>
                  <a:cubicBezTo>
                    <a:pt x="50" y="120"/>
                    <a:pt x="50" y="120"/>
                    <a:pt x="51" y="120"/>
                  </a:cubicBezTo>
                  <a:cubicBezTo>
                    <a:pt x="52" y="120"/>
                    <a:pt x="53" y="120"/>
                    <a:pt x="53" y="120"/>
                  </a:cubicBezTo>
                  <a:cubicBezTo>
                    <a:pt x="54" y="120"/>
                    <a:pt x="55" y="120"/>
                    <a:pt x="55" y="120"/>
                  </a:cubicBezTo>
                  <a:cubicBezTo>
                    <a:pt x="70" y="117"/>
                    <a:pt x="84" y="112"/>
                    <a:pt x="96" y="105"/>
                  </a:cubicBezTo>
                  <a:cubicBezTo>
                    <a:pt x="108" y="98"/>
                    <a:pt x="119" y="89"/>
                    <a:pt x="128" y="78"/>
                  </a:cubicBezTo>
                  <a:cubicBezTo>
                    <a:pt x="136" y="68"/>
                    <a:pt x="144" y="56"/>
                    <a:pt x="148" y="43"/>
                  </a:cubicBezTo>
                  <a:cubicBezTo>
                    <a:pt x="153" y="30"/>
                    <a:pt x="156" y="16"/>
                    <a:pt x="156" y="1"/>
                  </a:cubicBezTo>
                  <a:cubicBezTo>
                    <a:pt x="205" y="48"/>
                    <a:pt x="205" y="48"/>
                    <a:pt x="205" y="48"/>
                  </a:cubicBezTo>
                  <a:lnTo>
                    <a:pt x="259"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6"/>
            <p:cNvSpPr>
              <a:spLocks/>
            </p:cNvSpPr>
            <p:nvPr/>
          </p:nvSpPr>
          <p:spPr bwMode="auto">
            <a:xfrm>
              <a:off x="4236" y="0"/>
              <a:ext cx="478" cy="411"/>
            </a:xfrm>
            <a:custGeom>
              <a:avLst/>
              <a:gdLst>
                <a:gd name="T0" fmla="*/ 212 w 260"/>
                <a:gd name="T1" fmla="*/ 0 h 224"/>
                <a:gd name="T2" fmla="*/ 260 w 260"/>
                <a:gd name="T3" fmla="*/ 54 h 224"/>
                <a:gd name="T4" fmla="*/ 213 w 260"/>
                <a:gd name="T5" fmla="*/ 103 h 224"/>
                <a:gd name="T6" fmla="*/ 210 w 260"/>
                <a:gd name="T7" fmla="*/ 103 h 224"/>
                <a:gd name="T8" fmla="*/ 208 w 260"/>
                <a:gd name="T9" fmla="*/ 104 h 224"/>
                <a:gd name="T10" fmla="*/ 206 w 260"/>
                <a:gd name="T11" fmla="*/ 104 h 224"/>
                <a:gd name="T12" fmla="*/ 204 w 260"/>
                <a:gd name="T13" fmla="*/ 104 h 224"/>
                <a:gd name="T14" fmla="*/ 164 w 260"/>
                <a:gd name="T15" fmla="*/ 119 h 224"/>
                <a:gd name="T16" fmla="*/ 132 w 260"/>
                <a:gd name="T17" fmla="*/ 145 h 224"/>
                <a:gd name="T18" fmla="*/ 111 w 260"/>
                <a:gd name="T19" fmla="*/ 181 h 224"/>
                <a:gd name="T20" fmla="*/ 104 w 260"/>
                <a:gd name="T21" fmla="*/ 222 h 224"/>
                <a:gd name="T22" fmla="*/ 55 w 260"/>
                <a:gd name="T23" fmla="*/ 176 h 224"/>
                <a:gd name="T24" fmla="*/ 0 w 260"/>
                <a:gd name="T25" fmla="*/ 224 h 224"/>
                <a:gd name="T26" fmla="*/ 1 w 260"/>
                <a:gd name="T27" fmla="*/ 211 h 224"/>
                <a:gd name="T28" fmla="*/ 2 w 260"/>
                <a:gd name="T29" fmla="*/ 197 h 224"/>
                <a:gd name="T30" fmla="*/ 4 w 260"/>
                <a:gd name="T31" fmla="*/ 184 h 224"/>
                <a:gd name="T32" fmla="*/ 6 w 260"/>
                <a:gd name="T33" fmla="*/ 170 h 224"/>
                <a:gd name="T34" fmla="*/ 13 w 260"/>
                <a:gd name="T35" fmla="*/ 150 h 224"/>
                <a:gd name="T36" fmla="*/ 21 w 260"/>
                <a:gd name="T37" fmla="*/ 130 h 224"/>
                <a:gd name="T38" fmla="*/ 30 w 260"/>
                <a:gd name="T39" fmla="*/ 111 h 224"/>
                <a:gd name="T40" fmla="*/ 42 w 260"/>
                <a:gd name="T41" fmla="*/ 92 h 224"/>
                <a:gd name="T42" fmla="*/ 56 w 260"/>
                <a:gd name="T43" fmla="*/ 76 h 224"/>
                <a:gd name="T44" fmla="*/ 71 w 260"/>
                <a:gd name="T45" fmla="*/ 60 h 224"/>
                <a:gd name="T46" fmla="*/ 87 w 260"/>
                <a:gd name="T47" fmla="*/ 46 h 224"/>
                <a:gd name="T48" fmla="*/ 105 w 260"/>
                <a:gd name="T49" fmla="*/ 34 h 224"/>
                <a:gd name="T50" fmla="*/ 124 w 260"/>
                <a:gd name="T51" fmla="*/ 23 h 224"/>
                <a:gd name="T52" fmla="*/ 144 w 260"/>
                <a:gd name="T53" fmla="*/ 14 h 224"/>
                <a:gd name="T54" fmla="*/ 166 w 260"/>
                <a:gd name="T55" fmla="*/ 7 h 224"/>
                <a:gd name="T56" fmla="*/ 188 w 260"/>
                <a:gd name="T57" fmla="*/ 2 h 224"/>
                <a:gd name="T58" fmla="*/ 194 w 260"/>
                <a:gd name="T59" fmla="*/ 1 h 224"/>
                <a:gd name="T60" fmla="*/ 200 w 260"/>
                <a:gd name="T61" fmla="*/ 1 h 224"/>
                <a:gd name="T62" fmla="*/ 206 w 260"/>
                <a:gd name="T63" fmla="*/ 0 h 224"/>
                <a:gd name="T64" fmla="*/ 212 w 260"/>
                <a:gd name="T6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0" h="224">
                  <a:moveTo>
                    <a:pt x="212" y="0"/>
                  </a:moveTo>
                  <a:cubicBezTo>
                    <a:pt x="260" y="54"/>
                    <a:pt x="260" y="54"/>
                    <a:pt x="260" y="54"/>
                  </a:cubicBezTo>
                  <a:cubicBezTo>
                    <a:pt x="213" y="103"/>
                    <a:pt x="213" y="103"/>
                    <a:pt x="213" y="103"/>
                  </a:cubicBezTo>
                  <a:cubicBezTo>
                    <a:pt x="212" y="103"/>
                    <a:pt x="211" y="103"/>
                    <a:pt x="210" y="103"/>
                  </a:cubicBezTo>
                  <a:cubicBezTo>
                    <a:pt x="210" y="103"/>
                    <a:pt x="209" y="104"/>
                    <a:pt x="208" y="104"/>
                  </a:cubicBezTo>
                  <a:cubicBezTo>
                    <a:pt x="208" y="104"/>
                    <a:pt x="207" y="104"/>
                    <a:pt x="206" y="104"/>
                  </a:cubicBezTo>
                  <a:cubicBezTo>
                    <a:pt x="206" y="104"/>
                    <a:pt x="205" y="104"/>
                    <a:pt x="204" y="104"/>
                  </a:cubicBezTo>
                  <a:cubicBezTo>
                    <a:pt x="190" y="107"/>
                    <a:pt x="176" y="112"/>
                    <a:pt x="164" y="119"/>
                  </a:cubicBezTo>
                  <a:cubicBezTo>
                    <a:pt x="152" y="126"/>
                    <a:pt x="141" y="135"/>
                    <a:pt x="132" y="145"/>
                  </a:cubicBezTo>
                  <a:cubicBezTo>
                    <a:pt x="123" y="156"/>
                    <a:pt x="116" y="168"/>
                    <a:pt x="111" y="181"/>
                  </a:cubicBezTo>
                  <a:cubicBezTo>
                    <a:pt x="106" y="194"/>
                    <a:pt x="104" y="208"/>
                    <a:pt x="104" y="222"/>
                  </a:cubicBezTo>
                  <a:cubicBezTo>
                    <a:pt x="55" y="176"/>
                    <a:pt x="55" y="176"/>
                    <a:pt x="55" y="176"/>
                  </a:cubicBezTo>
                  <a:cubicBezTo>
                    <a:pt x="0" y="224"/>
                    <a:pt x="0" y="224"/>
                    <a:pt x="0" y="224"/>
                  </a:cubicBezTo>
                  <a:cubicBezTo>
                    <a:pt x="0" y="220"/>
                    <a:pt x="0" y="215"/>
                    <a:pt x="1" y="211"/>
                  </a:cubicBezTo>
                  <a:cubicBezTo>
                    <a:pt x="1" y="206"/>
                    <a:pt x="1" y="202"/>
                    <a:pt x="2" y="197"/>
                  </a:cubicBezTo>
                  <a:cubicBezTo>
                    <a:pt x="2" y="193"/>
                    <a:pt x="3" y="188"/>
                    <a:pt x="4" y="184"/>
                  </a:cubicBezTo>
                  <a:cubicBezTo>
                    <a:pt x="4" y="179"/>
                    <a:pt x="5" y="175"/>
                    <a:pt x="6" y="170"/>
                  </a:cubicBezTo>
                  <a:cubicBezTo>
                    <a:pt x="8" y="163"/>
                    <a:pt x="10" y="156"/>
                    <a:pt x="13" y="150"/>
                  </a:cubicBezTo>
                  <a:cubicBezTo>
                    <a:pt x="15" y="143"/>
                    <a:pt x="18" y="136"/>
                    <a:pt x="21" y="130"/>
                  </a:cubicBezTo>
                  <a:cubicBezTo>
                    <a:pt x="24" y="123"/>
                    <a:pt x="27" y="117"/>
                    <a:pt x="30" y="111"/>
                  </a:cubicBezTo>
                  <a:cubicBezTo>
                    <a:pt x="34" y="104"/>
                    <a:pt x="38" y="98"/>
                    <a:pt x="42" y="92"/>
                  </a:cubicBezTo>
                  <a:cubicBezTo>
                    <a:pt x="46" y="87"/>
                    <a:pt x="51" y="81"/>
                    <a:pt x="56" y="76"/>
                  </a:cubicBezTo>
                  <a:cubicBezTo>
                    <a:pt x="60" y="70"/>
                    <a:pt x="65" y="65"/>
                    <a:pt x="71" y="60"/>
                  </a:cubicBezTo>
                  <a:cubicBezTo>
                    <a:pt x="76" y="55"/>
                    <a:pt x="81" y="50"/>
                    <a:pt x="87" y="46"/>
                  </a:cubicBezTo>
                  <a:cubicBezTo>
                    <a:pt x="93" y="42"/>
                    <a:pt x="98" y="38"/>
                    <a:pt x="105" y="34"/>
                  </a:cubicBezTo>
                  <a:cubicBezTo>
                    <a:pt x="111" y="30"/>
                    <a:pt x="117" y="26"/>
                    <a:pt x="124" y="23"/>
                  </a:cubicBezTo>
                  <a:cubicBezTo>
                    <a:pt x="131" y="19"/>
                    <a:pt x="137" y="16"/>
                    <a:pt x="144" y="14"/>
                  </a:cubicBezTo>
                  <a:cubicBezTo>
                    <a:pt x="151" y="11"/>
                    <a:pt x="158" y="9"/>
                    <a:pt x="166" y="7"/>
                  </a:cubicBezTo>
                  <a:cubicBezTo>
                    <a:pt x="173" y="5"/>
                    <a:pt x="180" y="3"/>
                    <a:pt x="188" y="2"/>
                  </a:cubicBezTo>
                  <a:cubicBezTo>
                    <a:pt x="190" y="2"/>
                    <a:pt x="192" y="2"/>
                    <a:pt x="194" y="1"/>
                  </a:cubicBezTo>
                  <a:cubicBezTo>
                    <a:pt x="196" y="1"/>
                    <a:pt x="198" y="1"/>
                    <a:pt x="200" y="1"/>
                  </a:cubicBezTo>
                  <a:cubicBezTo>
                    <a:pt x="202" y="0"/>
                    <a:pt x="204" y="0"/>
                    <a:pt x="206" y="0"/>
                  </a:cubicBezTo>
                  <a:cubicBezTo>
                    <a:pt x="208" y="0"/>
                    <a:pt x="210" y="0"/>
                    <a:pt x="21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7"/>
            <p:cNvSpPr>
              <a:spLocks/>
            </p:cNvSpPr>
            <p:nvPr/>
          </p:nvSpPr>
          <p:spPr bwMode="auto">
            <a:xfrm>
              <a:off x="4644" y="-2"/>
              <a:ext cx="414" cy="477"/>
            </a:xfrm>
            <a:custGeom>
              <a:avLst/>
              <a:gdLst>
                <a:gd name="T0" fmla="*/ 2 w 225"/>
                <a:gd name="T1" fmla="*/ 0 h 260"/>
                <a:gd name="T2" fmla="*/ 15 w 225"/>
                <a:gd name="T3" fmla="*/ 1 h 260"/>
                <a:gd name="T4" fmla="*/ 28 w 225"/>
                <a:gd name="T5" fmla="*/ 2 h 260"/>
                <a:gd name="T6" fmla="*/ 41 w 225"/>
                <a:gd name="T7" fmla="*/ 4 h 260"/>
                <a:gd name="T8" fmla="*/ 54 w 225"/>
                <a:gd name="T9" fmla="*/ 7 h 260"/>
                <a:gd name="T10" fmla="*/ 75 w 225"/>
                <a:gd name="T11" fmla="*/ 13 h 260"/>
                <a:gd name="T12" fmla="*/ 95 w 225"/>
                <a:gd name="T13" fmla="*/ 21 h 260"/>
                <a:gd name="T14" fmla="*/ 114 w 225"/>
                <a:gd name="T15" fmla="*/ 31 h 260"/>
                <a:gd name="T16" fmla="*/ 132 w 225"/>
                <a:gd name="T17" fmla="*/ 42 h 260"/>
                <a:gd name="T18" fmla="*/ 149 w 225"/>
                <a:gd name="T19" fmla="*/ 56 h 260"/>
                <a:gd name="T20" fmla="*/ 165 w 225"/>
                <a:gd name="T21" fmla="*/ 71 h 260"/>
                <a:gd name="T22" fmla="*/ 179 w 225"/>
                <a:gd name="T23" fmla="*/ 87 h 260"/>
                <a:gd name="T24" fmla="*/ 191 w 225"/>
                <a:gd name="T25" fmla="*/ 105 h 260"/>
                <a:gd name="T26" fmla="*/ 202 w 225"/>
                <a:gd name="T27" fmla="*/ 124 h 260"/>
                <a:gd name="T28" fmla="*/ 211 w 225"/>
                <a:gd name="T29" fmla="*/ 145 h 260"/>
                <a:gd name="T30" fmla="*/ 218 w 225"/>
                <a:gd name="T31" fmla="*/ 166 h 260"/>
                <a:gd name="T32" fmla="*/ 222 w 225"/>
                <a:gd name="T33" fmla="*/ 188 h 260"/>
                <a:gd name="T34" fmla="*/ 223 w 225"/>
                <a:gd name="T35" fmla="*/ 194 h 260"/>
                <a:gd name="T36" fmla="*/ 224 w 225"/>
                <a:gd name="T37" fmla="*/ 200 h 260"/>
                <a:gd name="T38" fmla="*/ 225 w 225"/>
                <a:gd name="T39" fmla="*/ 206 h 260"/>
                <a:gd name="T40" fmla="*/ 225 w 225"/>
                <a:gd name="T41" fmla="*/ 212 h 260"/>
                <a:gd name="T42" fmla="*/ 171 w 225"/>
                <a:gd name="T43" fmla="*/ 260 h 260"/>
                <a:gd name="T44" fmla="*/ 121 w 225"/>
                <a:gd name="T45" fmla="*/ 213 h 260"/>
                <a:gd name="T46" fmla="*/ 121 w 225"/>
                <a:gd name="T47" fmla="*/ 211 h 260"/>
                <a:gd name="T48" fmla="*/ 121 w 225"/>
                <a:gd name="T49" fmla="*/ 209 h 260"/>
                <a:gd name="T50" fmla="*/ 121 w 225"/>
                <a:gd name="T51" fmla="*/ 206 h 260"/>
                <a:gd name="T52" fmla="*/ 120 w 225"/>
                <a:gd name="T53" fmla="*/ 204 h 260"/>
                <a:gd name="T54" fmla="*/ 106 w 225"/>
                <a:gd name="T55" fmla="*/ 164 h 260"/>
                <a:gd name="T56" fmla="*/ 79 w 225"/>
                <a:gd name="T57" fmla="*/ 132 h 260"/>
                <a:gd name="T58" fmla="*/ 44 w 225"/>
                <a:gd name="T59" fmla="*/ 111 h 260"/>
                <a:gd name="T60" fmla="*/ 2 w 225"/>
                <a:gd name="T61" fmla="*/ 104 h 260"/>
                <a:gd name="T62" fmla="*/ 49 w 225"/>
                <a:gd name="T63" fmla="*/ 55 h 260"/>
                <a:gd name="T64" fmla="*/ 0 w 225"/>
                <a:gd name="T65" fmla="*/ 0 h 260"/>
                <a:gd name="T66" fmla="*/ 1 w 225"/>
                <a:gd name="T67" fmla="*/ 0 h 260"/>
                <a:gd name="T68" fmla="*/ 1 w 225"/>
                <a:gd name="T69" fmla="*/ 0 h 260"/>
                <a:gd name="T70" fmla="*/ 2 w 225"/>
                <a:gd name="T71" fmla="*/ 0 h 260"/>
                <a:gd name="T72" fmla="*/ 2 w 225"/>
                <a:gd name="T7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260">
                  <a:moveTo>
                    <a:pt x="2" y="0"/>
                  </a:moveTo>
                  <a:cubicBezTo>
                    <a:pt x="6" y="0"/>
                    <a:pt x="11" y="0"/>
                    <a:pt x="15" y="1"/>
                  </a:cubicBezTo>
                  <a:cubicBezTo>
                    <a:pt x="20" y="1"/>
                    <a:pt x="24" y="1"/>
                    <a:pt x="28" y="2"/>
                  </a:cubicBezTo>
                  <a:cubicBezTo>
                    <a:pt x="33" y="2"/>
                    <a:pt x="37" y="3"/>
                    <a:pt x="41" y="4"/>
                  </a:cubicBezTo>
                  <a:cubicBezTo>
                    <a:pt x="46" y="5"/>
                    <a:pt x="50" y="5"/>
                    <a:pt x="54" y="7"/>
                  </a:cubicBezTo>
                  <a:cubicBezTo>
                    <a:pt x="61" y="8"/>
                    <a:pt x="68" y="10"/>
                    <a:pt x="75" y="13"/>
                  </a:cubicBezTo>
                  <a:cubicBezTo>
                    <a:pt x="82" y="15"/>
                    <a:pt x="88" y="18"/>
                    <a:pt x="95" y="21"/>
                  </a:cubicBezTo>
                  <a:cubicBezTo>
                    <a:pt x="101" y="24"/>
                    <a:pt x="108" y="27"/>
                    <a:pt x="114" y="31"/>
                  </a:cubicBezTo>
                  <a:cubicBezTo>
                    <a:pt x="120" y="34"/>
                    <a:pt x="126" y="38"/>
                    <a:pt x="132" y="42"/>
                  </a:cubicBezTo>
                  <a:cubicBezTo>
                    <a:pt x="138" y="47"/>
                    <a:pt x="144" y="51"/>
                    <a:pt x="149" y="56"/>
                  </a:cubicBezTo>
                  <a:cubicBezTo>
                    <a:pt x="155" y="60"/>
                    <a:pt x="160" y="65"/>
                    <a:pt x="165" y="71"/>
                  </a:cubicBezTo>
                  <a:cubicBezTo>
                    <a:pt x="170" y="76"/>
                    <a:pt x="174" y="81"/>
                    <a:pt x="179" y="87"/>
                  </a:cubicBezTo>
                  <a:cubicBezTo>
                    <a:pt x="183" y="93"/>
                    <a:pt x="187" y="99"/>
                    <a:pt x="191" y="105"/>
                  </a:cubicBezTo>
                  <a:cubicBezTo>
                    <a:pt x="195" y="111"/>
                    <a:pt x="199" y="117"/>
                    <a:pt x="202" y="124"/>
                  </a:cubicBezTo>
                  <a:cubicBezTo>
                    <a:pt x="205" y="131"/>
                    <a:pt x="208" y="138"/>
                    <a:pt x="211" y="145"/>
                  </a:cubicBezTo>
                  <a:cubicBezTo>
                    <a:pt x="214" y="151"/>
                    <a:pt x="216" y="159"/>
                    <a:pt x="218" y="166"/>
                  </a:cubicBezTo>
                  <a:cubicBezTo>
                    <a:pt x="220" y="173"/>
                    <a:pt x="221" y="180"/>
                    <a:pt x="222" y="188"/>
                  </a:cubicBezTo>
                  <a:cubicBezTo>
                    <a:pt x="223" y="190"/>
                    <a:pt x="223" y="192"/>
                    <a:pt x="223" y="194"/>
                  </a:cubicBezTo>
                  <a:cubicBezTo>
                    <a:pt x="224" y="196"/>
                    <a:pt x="224" y="198"/>
                    <a:pt x="224" y="200"/>
                  </a:cubicBezTo>
                  <a:cubicBezTo>
                    <a:pt x="224" y="202"/>
                    <a:pt x="225" y="204"/>
                    <a:pt x="225" y="206"/>
                  </a:cubicBezTo>
                  <a:cubicBezTo>
                    <a:pt x="225" y="208"/>
                    <a:pt x="225" y="210"/>
                    <a:pt x="225" y="212"/>
                  </a:cubicBezTo>
                  <a:cubicBezTo>
                    <a:pt x="171" y="260"/>
                    <a:pt x="171" y="260"/>
                    <a:pt x="171" y="260"/>
                  </a:cubicBezTo>
                  <a:cubicBezTo>
                    <a:pt x="121" y="213"/>
                    <a:pt x="121" y="213"/>
                    <a:pt x="121" y="213"/>
                  </a:cubicBezTo>
                  <a:cubicBezTo>
                    <a:pt x="121" y="212"/>
                    <a:pt x="121" y="211"/>
                    <a:pt x="121" y="211"/>
                  </a:cubicBezTo>
                  <a:cubicBezTo>
                    <a:pt x="121" y="210"/>
                    <a:pt x="121" y="209"/>
                    <a:pt x="121" y="209"/>
                  </a:cubicBezTo>
                  <a:cubicBezTo>
                    <a:pt x="121" y="208"/>
                    <a:pt x="121" y="207"/>
                    <a:pt x="121" y="206"/>
                  </a:cubicBezTo>
                  <a:cubicBezTo>
                    <a:pt x="121" y="206"/>
                    <a:pt x="121" y="205"/>
                    <a:pt x="120" y="204"/>
                  </a:cubicBezTo>
                  <a:cubicBezTo>
                    <a:pt x="118" y="190"/>
                    <a:pt x="113" y="176"/>
                    <a:pt x="106" y="164"/>
                  </a:cubicBezTo>
                  <a:cubicBezTo>
                    <a:pt x="99" y="152"/>
                    <a:pt x="90" y="141"/>
                    <a:pt x="79" y="132"/>
                  </a:cubicBezTo>
                  <a:cubicBezTo>
                    <a:pt x="69" y="123"/>
                    <a:pt x="57" y="116"/>
                    <a:pt x="44" y="111"/>
                  </a:cubicBezTo>
                  <a:cubicBezTo>
                    <a:pt x="31" y="106"/>
                    <a:pt x="17" y="104"/>
                    <a:pt x="2" y="104"/>
                  </a:cubicBezTo>
                  <a:cubicBezTo>
                    <a:pt x="49" y="55"/>
                    <a:pt x="49" y="55"/>
                    <a:pt x="49" y="55"/>
                  </a:cubicBezTo>
                  <a:cubicBezTo>
                    <a:pt x="0" y="0"/>
                    <a:pt x="0" y="0"/>
                    <a:pt x="0" y="0"/>
                  </a:cubicBezTo>
                  <a:cubicBezTo>
                    <a:pt x="1" y="0"/>
                    <a:pt x="1" y="0"/>
                    <a:pt x="1" y="0"/>
                  </a:cubicBezTo>
                  <a:cubicBezTo>
                    <a:pt x="1" y="0"/>
                    <a:pt x="1" y="0"/>
                    <a:pt x="1" y="0"/>
                  </a:cubicBezTo>
                  <a:cubicBezTo>
                    <a:pt x="1" y="0"/>
                    <a:pt x="2" y="0"/>
                    <a:pt x="2" y="0"/>
                  </a:cubicBezTo>
                  <a:cubicBezTo>
                    <a:pt x="2" y="0"/>
                    <a:pt x="2" y="0"/>
                    <a:pt x="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8"/>
            <p:cNvSpPr>
              <a:spLocks/>
            </p:cNvSpPr>
            <p:nvPr/>
          </p:nvSpPr>
          <p:spPr bwMode="auto">
            <a:xfrm>
              <a:off x="4236" y="342"/>
              <a:ext cx="408" cy="455"/>
            </a:xfrm>
            <a:custGeom>
              <a:avLst/>
              <a:gdLst>
                <a:gd name="T0" fmla="*/ 54 w 224"/>
                <a:gd name="T1" fmla="*/ 0 h 259"/>
                <a:gd name="T2" fmla="*/ 103 w 224"/>
                <a:gd name="T3" fmla="*/ 47 h 259"/>
                <a:gd name="T4" fmla="*/ 103 w 224"/>
                <a:gd name="T5" fmla="*/ 49 h 259"/>
                <a:gd name="T6" fmla="*/ 104 w 224"/>
                <a:gd name="T7" fmla="*/ 51 h 259"/>
                <a:gd name="T8" fmla="*/ 104 w 224"/>
                <a:gd name="T9" fmla="*/ 53 h 259"/>
                <a:gd name="T10" fmla="*/ 104 w 224"/>
                <a:gd name="T11" fmla="*/ 55 h 259"/>
                <a:gd name="T12" fmla="*/ 119 w 224"/>
                <a:gd name="T13" fmla="*/ 96 h 259"/>
                <a:gd name="T14" fmla="*/ 145 w 224"/>
                <a:gd name="T15" fmla="*/ 128 h 259"/>
                <a:gd name="T16" fmla="*/ 181 w 224"/>
                <a:gd name="T17" fmla="*/ 149 h 259"/>
                <a:gd name="T18" fmla="*/ 222 w 224"/>
                <a:gd name="T19" fmla="*/ 156 h 259"/>
                <a:gd name="T20" fmla="*/ 176 w 224"/>
                <a:gd name="T21" fmla="*/ 205 h 259"/>
                <a:gd name="T22" fmla="*/ 224 w 224"/>
                <a:gd name="T23" fmla="*/ 259 h 259"/>
                <a:gd name="T24" fmla="*/ 224 w 224"/>
                <a:gd name="T25" fmla="*/ 259 h 259"/>
                <a:gd name="T26" fmla="*/ 223 w 224"/>
                <a:gd name="T27" fmla="*/ 259 h 259"/>
                <a:gd name="T28" fmla="*/ 223 w 224"/>
                <a:gd name="T29" fmla="*/ 259 h 259"/>
                <a:gd name="T30" fmla="*/ 223 w 224"/>
                <a:gd name="T31" fmla="*/ 259 h 259"/>
                <a:gd name="T32" fmla="*/ 209 w 224"/>
                <a:gd name="T33" fmla="*/ 259 h 259"/>
                <a:gd name="T34" fmla="*/ 196 w 224"/>
                <a:gd name="T35" fmla="*/ 258 h 259"/>
                <a:gd name="T36" fmla="*/ 183 w 224"/>
                <a:gd name="T37" fmla="*/ 256 h 259"/>
                <a:gd name="T38" fmla="*/ 170 w 224"/>
                <a:gd name="T39" fmla="*/ 253 h 259"/>
                <a:gd name="T40" fmla="*/ 150 w 224"/>
                <a:gd name="T41" fmla="*/ 247 h 259"/>
                <a:gd name="T42" fmla="*/ 130 w 224"/>
                <a:gd name="T43" fmla="*/ 239 h 259"/>
                <a:gd name="T44" fmla="*/ 111 w 224"/>
                <a:gd name="T45" fmla="*/ 229 h 259"/>
                <a:gd name="T46" fmla="*/ 92 w 224"/>
                <a:gd name="T47" fmla="*/ 217 h 259"/>
                <a:gd name="T48" fmla="*/ 75 w 224"/>
                <a:gd name="T49" fmla="*/ 204 h 259"/>
                <a:gd name="T50" fmla="*/ 60 w 224"/>
                <a:gd name="T51" fmla="*/ 189 h 259"/>
                <a:gd name="T52" fmla="*/ 46 w 224"/>
                <a:gd name="T53" fmla="*/ 173 h 259"/>
                <a:gd name="T54" fmla="*/ 34 w 224"/>
                <a:gd name="T55" fmla="*/ 155 h 259"/>
                <a:gd name="T56" fmla="*/ 23 w 224"/>
                <a:gd name="T57" fmla="*/ 136 h 259"/>
                <a:gd name="T58" fmla="*/ 14 w 224"/>
                <a:gd name="T59" fmla="*/ 115 h 259"/>
                <a:gd name="T60" fmla="*/ 7 w 224"/>
                <a:gd name="T61" fmla="*/ 94 h 259"/>
                <a:gd name="T62" fmla="*/ 2 w 224"/>
                <a:gd name="T63" fmla="*/ 72 h 259"/>
                <a:gd name="T64" fmla="*/ 1 w 224"/>
                <a:gd name="T65" fmla="*/ 66 h 259"/>
                <a:gd name="T66" fmla="*/ 1 w 224"/>
                <a:gd name="T67" fmla="*/ 60 h 259"/>
                <a:gd name="T68" fmla="*/ 0 w 224"/>
                <a:gd name="T69" fmla="*/ 54 h 259"/>
                <a:gd name="T70" fmla="*/ 0 w 224"/>
                <a:gd name="T71" fmla="*/ 48 h 259"/>
                <a:gd name="T72" fmla="*/ 54 w 224"/>
                <a:gd name="T7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4" h="259">
                  <a:moveTo>
                    <a:pt x="54" y="0"/>
                  </a:moveTo>
                  <a:cubicBezTo>
                    <a:pt x="103" y="47"/>
                    <a:pt x="103" y="47"/>
                    <a:pt x="103" y="47"/>
                  </a:cubicBezTo>
                  <a:cubicBezTo>
                    <a:pt x="103" y="48"/>
                    <a:pt x="103" y="49"/>
                    <a:pt x="103" y="49"/>
                  </a:cubicBezTo>
                  <a:cubicBezTo>
                    <a:pt x="103" y="50"/>
                    <a:pt x="103" y="51"/>
                    <a:pt x="104" y="51"/>
                  </a:cubicBezTo>
                  <a:cubicBezTo>
                    <a:pt x="104" y="52"/>
                    <a:pt x="104" y="53"/>
                    <a:pt x="104" y="53"/>
                  </a:cubicBezTo>
                  <a:cubicBezTo>
                    <a:pt x="104" y="54"/>
                    <a:pt x="104" y="55"/>
                    <a:pt x="104" y="55"/>
                  </a:cubicBezTo>
                  <a:cubicBezTo>
                    <a:pt x="107" y="70"/>
                    <a:pt x="112" y="84"/>
                    <a:pt x="119" y="96"/>
                  </a:cubicBezTo>
                  <a:cubicBezTo>
                    <a:pt x="126" y="108"/>
                    <a:pt x="135" y="119"/>
                    <a:pt x="145" y="128"/>
                  </a:cubicBezTo>
                  <a:cubicBezTo>
                    <a:pt x="156" y="137"/>
                    <a:pt x="168" y="144"/>
                    <a:pt x="181" y="149"/>
                  </a:cubicBezTo>
                  <a:cubicBezTo>
                    <a:pt x="194" y="153"/>
                    <a:pt x="208" y="156"/>
                    <a:pt x="222" y="156"/>
                  </a:cubicBezTo>
                  <a:cubicBezTo>
                    <a:pt x="176" y="205"/>
                    <a:pt x="176" y="205"/>
                    <a:pt x="176" y="205"/>
                  </a:cubicBezTo>
                  <a:cubicBezTo>
                    <a:pt x="224" y="259"/>
                    <a:pt x="224" y="259"/>
                    <a:pt x="224" y="259"/>
                  </a:cubicBezTo>
                  <a:cubicBezTo>
                    <a:pt x="224" y="259"/>
                    <a:pt x="224" y="259"/>
                    <a:pt x="224" y="259"/>
                  </a:cubicBezTo>
                  <a:cubicBezTo>
                    <a:pt x="224" y="259"/>
                    <a:pt x="223" y="259"/>
                    <a:pt x="223" y="259"/>
                  </a:cubicBezTo>
                  <a:cubicBezTo>
                    <a:pt x="223" y="259"/>
                    <a:pt x="223" y="259"/>
                    <a:pt x="223" y="259"/>
                  </a:cubicBezTo>
                  <a:cubicBezTo>
                    <a:pt x="223" y="259"/>
                    <a:pt x="223" y="259"/>
                    <a:pt x="223" y="259"/>
                  </a:cubicBezTo>
                  <a:cubicBezTo>
                    <a:pt x="218" y="259"/>
                    <a:pt x="214" y="259"/>
                    <a:pt x="209" y="259"/>
                  </a:cubicBezTo>
                  <a:cubicBezTo>
                    <a:pt x="205" y="259"/>
                    <a:pt x="201" y="258"/>
                    <a:pt x="196" y="258"/>
                  </a:cubicBezTo>
                  <a:cubicBezTo>
                    <a:pt x="192" y="257"/>
                    <a:pt x="188" y="257"/>
                    <a:pt x="183" y="256"/>
                  </a:cubicBezTo>
                  <a:cubicBezTo>
                    <a:pt x="179" y="255"/>
                    <a:pt x="175" y="254"/>
                    <a:pt x="170" y="253"/>
                  </a:cubicBezTo>
                  <a:cubicBezTo>
                    <a:pt x="163" y="252"/>
                    <a:pt x="156" y="250"/>
                    <a:pt x="150" y="247"/>
                  </a:cubicBezTo>
                  <a:cubicBezTo>
                    <a:pt x="143" y="245"/>
                    <a:pt x="136" y="242"/>
                    <a:pt x="130" y="239"/>
                  </a:cubicBezTo>
                  <a:cubicBezTo>
                    <a:pt x="123" y="236"/>
                    <a:pt x="117" y="233"/>
                    <a:pt x="111" y="229"/>
                  </a:cubicBezTo>
                  <a:cubicBezTo>
                    <a:pt x="104" y="226"/>
                    <a:pt x="98" y="222"/>
                    <a:pt x="92" y="217"/>
                  </a:cubicBezTo>
                  <a:cubicBezTo>
                    <a:pt x="86" y="213"/>
                    <a:pt x="81" y="209"/>
                    <a:pt x="75" y="204"/>
                  </a:cubicBezTo>
                  <a:cubicBezTo>
                    <a:pt x="70" y="199"/>
                    <a:pt x="65" y="194"/>
                    <a:pt x="60" y="189"/>
                  </a:cubicBezTo>
                  <a:cubicBezTo>
                    <a:pt x="55" y="184"/>
                    <a:pt x="50" y="178"/>
                    <a:pt x="46" y="173"/>
                  </a:cubicBezTo>
                  <a:cubicBezTo>
                    <a:pt x="42" y="167"/>
                    <a:pt x="37" y="161"/>
                    <a:pt x="34" y="155"/>
                  </a:cubicBezTo>
                  <a:cubicBezTo>
                    <a:pt x="30" y="149"/>
                    <a:pt x="26" y="142"/>
                    <a:pt x="23" y="136"/>
                  </a:cubicBezTo>
                  <a:cubicBezTo>
                    <a:pt x="19" y="129"/>
                    <a:pt x="16" y="122"/>
                    <a:pt x="14" y="115"/>
                  </a:cubicBezTo>
                  <a:cubicBezTo>
                    <a:pt x="11" y="108"/>
                    <a:pt x="9" y="101"/>
                    <a:pt x="7" y="94"/>
                  </a:cubicBezTo>
                  <a:cubicBezTo>
                    <a:pt x="5" y="87"/>
                    <a:pt x="3" y="80"/>
                    <a:pt x="2" y="72"/>
                  </a:cubicBezTo>
                  <a:cubicBezTo>
                    <a:pt x="2" y="70"/>
                    <a:pt x="2" y="68"/>
                    <a:pt x="1" y="66"/>
                  </a:cubicBezTo>
                  <a:cubicBezTo>
                    <a:pt x="1" y="64"/>
                    <a:pt x="1" y="62"/>
                    <a:pt x="1" y="60"/>
                  </a:cubicBezTo>
                  <a:cubicBezTo>
                    <a:pt x="0" y="58"/>
                    <a:pt x="0" y="56"/>
                    <a:pt x="0" y="54"/>
                  </a:cubicBezTo>
                  <a:cubicBezTo>
                    <a:pt x="0" y="52"/>
                    <a:pt x="0" y="50"/>
                    <a:pt x="0" y="48"/>
                  </a:cubicBezTo>
                  <a:lnTo>
                    <a:pt x="5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52" name="Textfeld 11">
            <a:hlinkClick r:id="" action="ppaction://noaction"/>
            <a:extLst>
              <a:ext uri="{FF2B5EF4-FFF2-40B4-BE49-F238E27FC236}">
                <a16:creationId xmlns:a16="http://schemas.microsoft.com/office/drawing/2014/main" xmlns="" id="{28D8EEFC-152B-9A42-B8D2-89AF82E1B087}"/>
              </a:ext>
            </a:extLst>
          </p:cNvPr>
          <p:cNvSpPr txBox="1"/>
          <p:nvPr/>
        </p:nvSpPr>
        <p:spPr>
          <a:xfrm rot="19200000">
            <a:off x="6302084" y="2087706"/>
            <a:ext cx="2821663" cy="1955543"/>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wrap="square" rtlCol="0" anchor="ctr">
            <a:prstTxWarp prst="textArchUp">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53" name="Textfeld 11">
            <a:hlinkClick r:id="" action="ppaction://noaction"/>
            <a:extLst>
              <a:ext uri="{FF2B5EF4-FFF2-40B4-BE49-F238E27FC236}">
                <a16:creationId xmlns:a16="http://schemas.microsoft.com/office/drawing/2014/main" xmlns="" id="{E71C3F84-9B6B-0140-B5F8-AE149C7A79A0}"/>
              </a:ext>
            </a:extLst>
          </p:cNvPr>
          <p:cNvSpPr txBox="1"/>
          <p:nvPr/>
        </p:nvSpPr>
        <p:spPr>
          <a:xfrm rot="3360000">
            <a:off x="7285110" y="2297105"/>
            <a:ext cx="2821663" cy="1955543"/>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wrap="square" rtlCol="0" anchor="ctr">
            <a:prstTxWarp prst="textArchUp">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54" name="Textfeld 11">
            <a:hlinkClick r:id="" action="ppaction://noaction"/>
            <a:extLst>
              <a:ext uri="{FF2B5EF4-FFF2-40B4-BE49-F238E27FC236}">
                <a16:creationId xmlns:a16="http://schemas.microsoft.com/office/drawing/2014/main" xmlns="" id="{4FD10196-6FD9-7343-ADF8-ADA0F3314EB2}"/>
              </a:ext>
            </a:extLst>
          </p:cNvPr>
          <p:cNvSpPr txBox="1"/>
          <p:nvPr/>
        </p:nvSpPr>
        <p:spPr>
          <a:xfrm rot="-2280000">
            <a:off x="7059031" y="2815914"/>
            <a:ext cx="2821663" cy="2523736"/>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vert="horz" wrap="none" rtlCol="0" anchor="ctr">
            <a:prstTxWarp prst="textArchDown">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
        <p:nvSpPr>
          <p:cNvPr id="60" name="Textfeld 11">
            <a:hlinkClick r:id="" action="ppaction://noaction"/>
            <a:extLst>
              <a:ext uri="{FF2B5EF4-FFF2-40B4-BE49-F238E27FC236}">
                <a16:creationId xmlns:a16="http://schemas.microsoft.com/office/drawing/2014/main" xmlns="" id="{4FD10196-6FD9-7343-ADF8-ADA0F3314EB2}"/>
              </a:ext>
            </a:extLst>
          </p:cNvPr>
          <p:cNvSpPr txBox="1"/>
          <p:nvPr/>
        </p:nvSpPr>
        <p:spPr>
          <a:xfrm rot="2880000">
            <a:off x="6118549" y="2592123"/>
            <a:ext cx="2821663" cy="2523736"/>
          </a:xfrm>
          <a:custGeom>
            <a:avLst/>
            <a:gdLst>
              <a:gd name="connsiteX0" fmla="*/ 0 w 1944000"/>
              <a:gd name="connsiteY0" fmla="*/ 0 h 864000"/>
              <a:gd name="connsiteX1" fmla="*/ 1944000 w 1944000"/>
              <a:gd name="connsiteY1" fmla="*/ 0 h 864000"/>
              <a:gd name="connsiteX2" fmla="*/ 1944000 w 1944000"/>
              <a:gd name="connsiteY2" fmla="*/ 864000 h 864000"/>
              <a:gd name="connsiteX3" fmla="*/ 0 w 1944000"/>
              <a:gd name="connsiteY3" fmla="*/ 864000 h 864000"/>
              <a:gd name="connsiteX4" fmla="*/ 0 w 1944000"/>
              <a:gd name="connsiteY4" fmla="*/ 0 h 864000"/>
              <a:gd name="connsiteX0" fmla="*/ 0 w 1944000"/>
              <a:gd name="connsiteY0" fmla="*/ 0 h 1020311"/>
              <a:gd name="connsiteX1" fmla="*/ 1944000 w 1944000"/>
              <a:gd name="connsiteY1" fmla="*/ 0 h 1020311"/>
              <a:gd name="connsiteX2" fmla="*/ 1944000 w 1944000"/>
              <a:gd name="connsiteY2" fmla="*/ 864000 h 1020311"/>
              <a:gd name="connsiteX3" fmla="*/ 23018 w 1944000"/>
              <a:gd name="connsiteY3" fmla="*/ 1020311 h 1020311"/>
              <a:gd name="connsiteX4" fmla="*/ 0 w 1944000"/>
              <a:gd name="connsiteY4" fmla="*/ 0 h 1020311"/>
              <a:gd name="connsiteX0" fmla="*/ 0 w 1944000"/>
              <a:gd name="connsiteY0" fmla="*/ 0 h 1147469"/>
              <a:gd name="connsiteX1" fmla="*/ 1944000 w 1944000"/>
              <a:gd name="connsiteY1" fmla="*/ 0 h 1147469"/>
              <a:gd name="connsiteX2" fmla="*/ 1886137 w 1944000"/>
              <a:gd name="connsiteY2" fmla="*/ 1147469 h 1147469"/>
              <a:gd name="connsiteX3" fmla="*/ 23018 w 1944000"/>
              <a:gd name="connsiteY3" fmla="*/ 1020311 h 1147469"/>
              <a:gd name="connsiteX4" fmla="*/ 0 w 1944000"/>
              <a:gd name="connsiteY4" fmla="*/ 0 h 1147469"/>
              <a:gd name="connsiteX0" fmla="*/ 12469 w 1920982"/>
              <a:gd name="connsiteY0" fmla="*/ 0 h 1331329"/>
              <a:gd name="connsiteX1" fmla="*/ 1920982 w 1920982"/>
              <a:gd name="connsiteY1" fmla="*/ 183860 h 1331329"/>
              <a:gd name="connsiteX2" fmla="*/ 1863119 w 1920982"/>
              <a:gd name="connsiteY2" fmla="*/ 1331329 h 1331329"/>
              <a:gd name="connsiteX3" fmla="*/ 0 w 1920982"/>
              <a:gd name="connsiteY3" fmla="*/ 1204171 h 1331329"/>
              <a:gd name="connsiteX4" fmla="*/ 12469 w 1920982"/>
              <a:gd name="connsiteY4" fmla="*/ 0 h 1331329"/>
              <a:gd name="connsiteX0" fmla="*/ 12469 w 1920982"/>
              <a:gd name="connsiteY0" fmla="*/ 0 h 1331329"/>
              <a:gd name="connsiteX1" fmla="*/ 1685337 w 1920982"/>
              <a:gd name="connsiteY1" fmla="*/ 158476 h 1331329"/>
              <a:gd name="connsiteX2" fmla="*/ 1920982 w 1920982"/>
              <a:gd name="connsiteY2" fmla="*/ 183860 h 1331329"/>
              <a:gd name="connsiteX3" fmla="*/ 1863119 w 1920982"/>
              <a:gd name="connsiteY3" fmla="*/ 1331329 h 1331329"/>
              <a:gd name="connsiteX4" fmla="*/ 0 w 1920982"/>
              <a:gd name="connsiteY4" fmla="*/ 1204171 h 1331329"/>
              <a:gd name="connsiteX5" fmla="*/ 12469 w 1920982"/>
              <a:gd name="connsiteY5" fmla="*/ 0 h 133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82" h="1331329">
                <a:moveTo>
                  <a:pt x="12469" y="0"/>
                </a:moveTo>
                <a:lnTo>
                  <a:pt x="1685337" y="158476"/>
                </a:lnTo>
                <a:lnTo>
                  <a:pt x="1920982" y="183860"/>
                </a:lnTo>
                <a:lnTo>
                  <a:pt x="1863119" y="1331329"/>
                </a:lnTo>
                <a:lnTo>
                  <a:pt x="0" y="1204171"/>
                </a:lnTo>
                <a:lnTo>
                  <a:pt x="12469" y="0"/>
                </a:lnTo>
                <a:close/>
              </a:path>
            </a:pathLst>
          </a:custGeom>
          <a:noFill/>
        </p:spPr>
        <p:txBody>
          <a:bodyPr vert="horz" wrap="none" rtlCol="0" anchor="ctr">
            <a:prstTxWarp prst="textArchDown">
              <a:avLst/>
            </a:prstTxWarp>
            <a:noAutofit/>
            <a:scene3d>
              <a:camera prst="orthographicFront">
                <a:rot lat="0" lon="0" rev="0"/>
              </a:camera>
              <a:lightRig rig="threePt" dir="t"/>
            </a:scene3d>
          </a:bodyPr>
          <a:lstStyle/>
          <a:p>
            <a:pPr algn="ctr"/>
            <a:r>
              <a:rPr lang="en-GB" sz="1600" b="1" dirty="0">
                <a:solidFill>
                  <a:schemeClr val="bg1"/>
                </a:solidFill>
                <a:latin typeface="Arial" panose="020B0604020202020204" pitchFamily="34" charset="0"/>
                <a:ea typeface="Corbel" charset="0"/>
                <a:cs typeface="Arial" panose="020B0604020202020204" pitchFamily="34" charset="0"/>
              </a:rPr>
              <a:t>Enter text in this </a:t>
            </a:r>
          </a:p>
          <a:p>
            <a:pPr algn="ctr"/>
            <a:r>
              <a:rPr lang="en-GB" sz="1600" b="1" dirty="0">
                <a:solidFill>
                  <a:schemeClr val="bg1"/>
                </a:solidFill>
                <a:latin typeface="Arial" panose="020B0604020202020204" pitchFamily="34" charset="0"/>
                <a:ea typeface="Corbel" charset="0"/>
                <a:cs typeface="Arial" panose="020B0604020202020204" pitchFamily="34" charset="0"/>
              </a:rPr>
              <a:t>section of the circle</a:t>
            </a:r>
          </a:p>
        </p:txBody>
      </p:sp>
    </p:spTree>
    <p:extLst>
      <p:ext uri="{BB962C8B-B14F-4D97-AF65-F5344CB8AC3E}">
        <p14:creationId xmlns:p14="http://schemas.microsoft.com/office/powerpoint/2010/main" val="44832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8" name="Diagramm 51">
            <a:extLst>
              <a:ext uri="{FF2B5EF4-FFF2-40B4-BE49-F238E27FC236}">
                <a16:creationId xmlns:a16="http://schemas.microsoft.com/office/drawing/2014/main" xmlns="" id="{36FFD3BC-E20D-AD4B-855A-582B50C97F7D}"/>
              </a:ext>
            </a:extLst>
          </p:cNvPr>
          <p:cNvGraphicFramePr>
            <a:graphicFrameLocks/>
          </p:cNvGraphicFramePr>
          <p:nvPr>
            <p:extLst>
              <p:ext uri="{D42A27DB-BD31-4B8C-83A1-F6EECF244321}">
                <p14:modId xmlns:p14="http://schemas.microsoft.com/office/powerpoint/2010/main" val="2899005075"/>
              </p:ext>
            </p:extLst>
          </p:nvPr>
        </p:nvGraphicFramePr>
        <p:xfrm>
          <a:off x="4601116" y="2456070"/>
          <a:ext cx="7924376" cy="3385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4"/>
          </p:nvPr>
        </p:nvSpPr>
        <p:spPr/>
        <p:txBody>
          <a:bodyPr/>
          <a:lstStyle/>
          <a:p>
            <a:r>
              <a:rPr lang="en-GB" dirty="0" smtClean="0"/>
              <a:t>Org chart body text 18pt</a:t>
            </a:r>
            <a:endParaRPr lang="en-GB" dirty="0"/>
          </a:p>
        </p:txBody>
      </p:sp>
      <p:sp>
        <p:nvSpPr>
          <p:cNvPr id="9" name="Text Placeholder 8"/>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8614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 51">
            <a:extLst>
              <a:ext uri="{FF2B5EF4-FFF2-40B4-BE49-F238E27FC236}">
                <a16:creationId xmlns:a16="http://schemas.microsoft.com/office/drawing/2014/main" xmlns="" id="{3CD02426-29AF-314A-82B4-539CC97ED013}"/>
              </a:ext>
            </a:extLst>
          </p:cNvPr>
          <p:cNvGraphicFramePr>
            <a:graphicFrameLocks/>
          </p:cNvGraphicFramePr>
          <p:nvPr>
            <p:extLst>
              <p:ext uri="{D42A27DB-BD31-4B8C-83A1-F6EECF244321}">
                <p14:modId xmlns:p14="http://schemas.microsoft.com/office/powerpoint/2010/main" val="2644463530"/>
              </p:ext>
            </p:extLst>
          </p:nvPr>
        </p:nvGraphicFramePr>
        <p:xfrm>
          <a:off x="2249266" y="2029888"/>
          <a:ext cx="9905999" cy="4280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20093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D9C1F26-3A3F-E548-BF86-37AE57832F01}"/>
              </a:ext>
            </a:extLst>
          </p:cNvPr>
          <p:cNvGrpSpPr/>
          <p:nvPr/>
        </p:nvGrpSpPr>
        <p:grpSpPr>
          <a:xfrm>
            <a:off x="1214100" y="2230585"/>
            <a:ext cx="9763800" cy="3462935"/>
            <a:chOff x="2178547" y="2716538"/>
            <a:chExt cx="7924880" cy="2810723"/>
          </a:xfrm>
        </p:grpSpPr>
        <p:cxnSp>
          <p:nvCxnSpPr>
            <p:cNvPr id="8" name="AutoShape 617">
              <a:extLst>
                <a:ext uri="{FF2B5EF4-FFF2-40B4-BE49-F238E27FC236}">
                  <a16:creationId xmlns:a16="http://schemas.microsoft.com/office/drawing/2014/main" xmlns="" id="{535D3452-3C40-6444-9BE2-C0610122BF39}"/>
                </a:ext>
              </a:extLst>
            </p:cNvPr>
            <p:cNvCxnSpPr>
              <a:cxnSpLocks noChangeShapeType="1"/>
              <a:stCxn id="11" idx="2"/>
              <a:endCxn id="19" idx="0"/>
            </p:cNvCxnSpPr>
            <p:nvPr/>
          </p:nvCxnSpPr>
          <p:spPr bwMode="auto">
            <a:xfrm>
              <a:off x="4130723"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9" name="AutoShape 617">
              <a:extLst>
                <a:ext uri="{FF2B5EF4-FFF2-40B4-BE49-F238E27FC236}">
                  <a16:creationId xmlns:a16="http://schemas.microsoft.com/office/drawing/2014/main" xmlns="" id="{D335A784-2E90-5D4D-AD66-2BBB0E7E1A7A}"/>
                </a:ext>
              </a:extLst>
            </p:cNvPr>
            <p:cNvCxnSpPr>
              <a:cxnSpLocks noChangeShapeType="1"/>
              <a:stCxn id="10" idx="2"/>
              <a:endCxn id="23" idx="0"/>
            </p:cNvCxnSpPr>
            <p:nvPr/>
          </p:nvCxnSpPr>
          <p:spPr bwMode="auto">
            <a:xfrm>
              <a:off x="2790547"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xmlns="" id="{5EE6ABB2-58C0-E943-B4FE-FA540D5CD8ED}"/>
                </a:ext>
              </a:extLst>
            </p:cNvPr>
            <p:cNvSpPr>
              <a:spLocks noChangeArrowheads="1"/>
            </p:cNvSpPr>
            <p:nvPr/>
          </p:nvSpPr>
          <p:spPr bwMode="auto">
            <a:xfrm>
              <a:off x="2178547"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11" name="Rectangle 12">
              <a:extLst>
                <a:ext uri="{FF2B5EF4-FFF2-40B4-BE49-F238E27FC236}">
                  <a16:creationId xmlns:a16="http://schemas.microsoft.com/office/drawing/2014/main" xmlns="" id="{1D0116BA-B5A9-E742-926A-59AF817D956B}"/>
                </a:ext>
              </a:extLst>
            </p:cNvPr>
            <p:cNvSpPr>
              <a:spLocks noChangeArrowheads="1"/>
            </p:cNvSpPr>
            <p:nvPr/>
          </p:nvSpPr>
          <p:spPr bwMode="auto">
            <a:xfrm>
              <a:off x="3518723"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12" name="Rectangle 13">
              <a:extLst>
                <a:ext uri="{FF2B5EF4-FFF2-40B4-BE49-F238E27FC236}">
                  <a16:creationId xmlns:a16="http://schemas.microsoft.com/office/drawing/2014/main" xmlns="" id="{28DB5DC0-FE60-D544-8737-1EA720BCE362}"/>
                </a:ext>
              </a:extLst>
            </p:cNvPr>
            <p:cNvSpPr>
              <a:spLocks noChangeArrowheads="1"/>
            </p:cNvSpPr>
            <p:nvPr/>
          </p:nvSpPr>
          <p:spPr bwMode="auto">
            <a:xfrm>
              <a:off x="6199075"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13" name="Rectangle 14">
              <a:extLst>
                <a:ext uri="{FF2B5EF4-FFF2-40B4-BE49-F238E27FC236}">
                  <a16:creationId xmlns:a16="http://schemas.microsoft.com/office/drawing/2014/main" xmlns="" id="{46A839C3-F467-9244-90A1-ADFA9CCB5175}"/>
                </a:ext>
              </a:extLst>
            </p:cNvPr>
            <p:cNvSpPr>
              <a:spLocks noChangeArrowheads="1"/>
            </p:cNvSpPr>
            <p:nvPr/>
          </p:nvSpPr>
          <p:spPr bwMode="auto">
            <a:xfrm>
              <a:off x="4858899"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14" name="Rectangle 10">
              <a:extLst>
                <a:ext uri="{FF2B5EF4-FFF2-40B4-BE49-F238E27FC236}">
                  <a16:creationId xmlns:a16="http://schemas.microsoft.com/office/drawing/2014/main" xmlns="" id="{A0103BFE-10FB-6E49-9D1F-495912D98E19}"/>
                </a:ext>
              </a:extLst>
            </p:cNvPr>
            <p:cNvSpPr>
              <a:spLocks noChangeArrowheads="1"/>
            </p:cNvSpPr>
            <p:nvPr/>
          </p:nvSpPr>
          <p:spPr bwMode="auto">
            <a:xfrm>
              <a:off x="5461960" y="2716538"/>
              <a:ext cx="1350169" cy="504000"/>
            </a:xfrm>
            <a:prstGeom prst="rect">
              <a:avLst/>
            </a:prstGeom>
            <a:solidFill>
              <a:schemeClr val="accent1"/>
            </a:solidFill>
            <a:ln w="6350" algn="ctr">
              <a:no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15" name="AutoShape 619">
              <a:extLst>
                <a:ext uri="{FF2B5EF4-FFF2-40B4-BE49-F238E27FC236}">
                  <a16:creationId xmlns:a16="http://schemas.microsoft.com/office/drawing/2014/main" xmlns="" id="{B53A9D13-C00C-1543-887E-4E89AA62D0DB}"/>
                </a:ext>
              </a:extLst>
            </p:cNvPr>
            <p:cNvCxnSpPr>
              <a:cxnSpLocks noChangeShapeType="1"/>
              <a:stCxn id="14" idx="2"/>
              <a:endCxn id="21" idx="0"/>
            </p:cNvCxnSpPr>
            <p:nvPr/>
          </p:nvCxnSpPr>
          <p:spPr bwMode="auto">
            <a:xfrm rot="16200000" flipH="1">
              <a:off x="6878145" y="2479438"/>
              <a:ext cx="532006" cy="2014206"/>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16" name="AutoShape 620">
              <a:extLst>
                <a:ext uri="{FF2B5EF4-FFF2-40B4-BE49-F238E27FC236}">
                  <a16:creationId xmlns:a16="http://schemas.microsoft.com/office/drawing/2014/main" xmlns="" id="{A7C54C18-2677-FF4A-8444-631006E56A56}"/>
                </a:ext>
              </a:extLst>
            </p:cNvPr>
            <p:cNvCxnSpPr>
              <a:cxnSpLocks noChangeShapeType="1"/>
              <a:stCxn id="14" idx="2"/>
              <a:endCxn id="22" idx="0"/>
            </p:cNvCxnSpPr>
            <p:nvPr/>
          </p:nvCxnSpPr>
          <p:spPr bwMode="auto">
            <a:xfrm rot="16200000" flipH="1">
              <a:off x="7548233" y="1809350"/>
              <a:ext cx="532006" cy="3354382"/>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17" name="AutoShape 621">
              <a:extLst>
                <a:ext uri="{FF2B5EF4-FFF2-40B4-BE49-F238E27FC236}">
                  <a16:creationId xmlns:a16="http://schemas.microsoft.com/office/drawing/2014/main" xmlns="" id="{B9DF63A1-20C3-A34B-9D0F-966359B0846B}"/>
                </a:ext>
              </a:extLst>
            </p:cNvPr>
            <p:cNvCxnSpPr>
              <a:cxnSpLocks noChangeShapeType="1"/>
              <a:stCxn id="14" idx="2"/>
              <a:endCxn id="11" idx="0"/>
            </p:cNvCxnSpPr>
            <p:nvPr/>
          </p:nvCxnSpPr>
          <p:spPr bwMode="auto">
            <a:xfrm rot="5400000">
              <a:off x="4867881" y="2483380"/>
              <a:ext cx="532006" cy="2006322"/>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18" name="AutoShape 622">
              <a:extLst>
                <a:ext uri="{FF2B5EF4-FFF2-40B4-BE49-F238E27FC236}">
                  <a16:creationId xmlns:a16="http://schemas.microsoft.com/office/drawing/2014/main" xmlns="" id="{D88F7412-63D9-9E45-AA77-199EBB7D0AD3}"/>
                </a:ext>
              </a:extLst>
            </p:cNvPr>
            <p:cNvCxnSpPr>
              <a:cxnSpLocks noChangeShapeType="1"/>
              <a:stCxn id="14" idx="2"/>
              <a:endCxn id="10" idx="0"/>
            </p:cNvCxnSpPr>
            <p:nvPr/>
          </p:nvCxnSpPr>
          <p:spPr bwMode="auto">
            <a:xfrm rot="5400000">
              <a:off x="4197793" y="1813292"/>
              <a:ext cx="532006" cy="3346498"/>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19" name="Rectangle 19">
              <a:extLst>
                <a:ext uri="{FF2B5EF4-FFF2-40B4-BE49-F238E27FC236}">
                  <a16:creationId xmlns:a16="http://schemas.microsoft.com/office/drawing/2014/main" xmlns="" id="{F284E0EA-018E-B74F-AC2C-A7DB4C49532A}"/>
                </a:ext>
              </a:extLst>
            </p:cNvPr>
            <p:cNvSpPr>
              <a:spLocks noChangeArrowheads="1"/>
            </p:cNvSpPr>
            <p:nvPr/>
          </p:nvSpPr>
          <p:spPr bwMode="auto">
            <a:xfrm>
              <a:off x="3518723"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0" name="Rectangle 20">
              <a:extLst>
                <a:ext uri="{FF2B5EF4-FFF2-40B4-BE49-F238E27FC236}">
                  <a16:creationId xmlns:a16="http://schemas.microsoft.com/office/drawing/2014/main" xmlns="" id="{1D360420-15EA-7E4D-90EA-C2BEA323537F}"/>
                </a:ext>
              </a:extLst>
            </p:cNvPr>
            <p:cNvSpPr>
              <a:spLocks noChangeArrowheads="1"/>
            </p:cNvSpPr>
            <p:nvPr/>
          </p:nvSpPr>
          <p:spPr bwMode="auto">
            <a:xfrm>
              <a:off x="3518723" y="5023261"/>
              <a:ext cx="1224000" cy="504000"/>
            </a:xfrm>
            <a:prstGeom prst="rect">
              <a:avLst/>
            </a:prstGeom>
            <a:solidFill>
              <a:schemeClr val="tx1"/>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1" name="Rectangle 19">
              <a:extLst>
                <a:ext uri="{FF2B5EF4-FFF2-40B4-BE49-F238E27FC236}">
                  <a16:creationId xmlns:a16="http://schemas.microsoft.com/office/drawing/2014/main" xmlns="" id="{DF79DC58-0263-3841-B1BC-ED80202A746A}"/>
                </a:ext>
              </a:extLst>
            </p:cNvPr>
            <p:cNvSpPr>
              <a:spLocks noChangeArrowheads="1"/>
            </p:cNvSpPr>
            <p:nvPr/>
          </p:nvSpPr>
          <p:spPr bwMode="auto">
            <a:xfrm>
              <a:off x="7539251"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2" name="Rectangle 20">
              <a:extLst>
                <a:ext uri="{FF2B5EF4-FFF2-40B4-BE49-F238E27FC236}">
                  <a16:creationId xmlns:a16="http://schemas.microsoft.com/office/drawing/2014/main" xmlns="" id="{1EF8CA44-45EB-F043-83E4-3D77E7DB4001}"/>
                </a:ext>
              </a:extLst>
            </p:cNvPr>
            <p:cNvSpPr>
              <a:spLocks noChangeArrowheads="1"/>
            </p:cNvSpPr>
            <p:nvPr/>
          </p:nvSpPr>
          <p:spPr bwMode="auto">
            <a:xfrm>
              <a:off x="8879427" y="3752544"/>
              <a:ext cx="1224000" cy="504000"/>
            </a:xfrm>
            <a:prstGeom prst="rect">
              <a:avLst/>
            </a:prstGeom>
            <a:solidFill>
              <a:schemeClr val="accent2"/>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3" name="Rectangle 12">
              <a:extLst>
                <a:ext uri="{FF2B5EF4-FFF2-40B4-BE49-F238E27FC236}">
                  <a16:creationId xmlns:a16="http://schemas.microsoft.com/office/drawing/2014/main" xmlns="" id="{E7B511F2-BBB3-F948-BCBC-32468AE7EF67}"/>
                </a:ext>
              </a:extLst>
            </p:cNvPr>
            <p:cNvSpPr>
              <a:spLocks noChangeArrowheads="1"/>
            </p:cNvSpPr>
            <p:nvPr/>
          </p:nvSpPr>
          <p:spPr bwMode="auto">
            <a:xfrm rot="10800000" flipV="1">
              <a:off x="2178547"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24" name="AutoShape 620">
              <a:extLst>
                <a:ext uri="{FF2B5EF4-FFF2-40B4-BE49-F238E27FC236}">
                  <a16:creationId xmlns:a16="http://schemas.microsoft.com/office/drawing/2014/main" xmlns="" id="{CFC3E48A-1D76-5547-9F32-CD58B09F7D5B}"/>
                </a:ext>
              </a:extLst>
            </p:cNvPr>
            <p:cNvCxnSpPr>
              <a:cxnSpLocks noChangeShapeType="1"/>
              <a:stCxn id="14" idx="2"/>
              <a:endCxn id="12" idx="0"/>
            </p:cNvCxnSpPr>
            <p:nvPr/>
          </p:nvCxnSpPr>
          <p:spPr bwMode="auto">
            <a:xfrm rot="16200000" flipH="1">
              <a:off x="6208057" y="3149526"/>
              <a:ext cx="532006" cy="674030"/>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25" name="AutoShape 620">
              <a:extLst>
                <a:ext uri="{FF2B5EF4-FFF2-40B4-BE49-F238E27FC236}">
                  <a16:creationId xmlns:a16="http://schemas.microsoft.com/office/drawing/2014/main" xmlns="" id="{CE41225B-BB0C-C444-972A-BBA2EBF43719}"/>
                </a:ext>
              </a:extLst>
            </p:cNvPr>
            <p:cNvCxnSpPr>
              <a:cxnSpLocks noChangeShapeType="1"/>
              <a:stCxn id="14" idx="2"/>
              <a:endCxn id="13" idx="0"/>
            </p:cNvCxnSpPr>
            <p:nvPr/>
          </p:nvCxnSpPr>
          <p:spPr bwMode="auto">
            <a:xfrm rot="5400000">
              <a:off x="5537969" y="3153468"/>
              <a:ext cx="532006" cy="666146"/>
            </a:xfrm>
            <a:prstGeom prst="bentConnector3">
              <a:avLst>
                <a:gd name="adj1" fmla="val 50000"/>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26" name="AutoShape 617">
              <a:extLst>
                <a:ext uri="{FF2B5EF4-FFF2-40B4-BE49-F238E27FC236}">
                  <a16:creationId xmlns:a16="http://schemas.microsoft.com/office/drawing/2014/main" xmlns="" id="{6D4D7C65-1D39-E743-9639-C7234C939E11}"/>
                </a:ext>
              </a:extLst>
            </p:cNvPr>
            <p:cNvCxnSpPr>
              <a:cxnSpLocks noChangeShapeType="1"/>
              <a:stCxn id="19" idx="2"/>
              <a:endCxn id="20" idx="0"/>
            </p:cNvCxnSpPr>
            <p:nvPr/>
          </p:nvCxnSpPr>
          <p:spPr bwMode="auto">
            <a:xfrm>
              <a:off x="4130723" y="4893349"/>
              <a:ext cx="0" cy="129912"/>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27" name="AutoShape 617">
              <a:extLst>
                <a:ext uri="{FF2B5EF4-FFF2-40B4-BE49-F238E27FC236}">
                  <a16:creationId xmlns:a16="http://schemas.microsoft.com/office/drawing/2014/main" xmlns="" id="{B8DD864D-58AA-9649-AD8E-278ECE657100}"/>
                </a:ext>
              </a:extLst>
            </p:cNvPr>
            <p:cNvCxnSpPr>
              <a:cxnSpLocks noChangeShapeType="1"/>
              <a:stCxn id="13" idx="2"/>
              <a:endCxn id="28" idx="0"/>
            </p:cNvCxnSpPr>
            <p:nvPr/>
          </p:nvCxnSpPr>
          <p:spPr bwMode="auto">
            <a:xfrm>
              <a:off x="5470899"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28" name="Rectangle 19">
              <a:extLst>
                <a:ext uri="{FF2B5EF4-FFF2-40B4-BE49-F238E27FC236}">
                  <a16:creationId xmlns:a16="http://schemas.microsoft.com/office/drawing/2014/main" xmlns="" id="{77A28336-98D7-E840-BA0A-EC2416BE2F16}"/>
                </a:ext>
              </a:extLst>
            </p:cNvPr>
            <p:cNvSpPr>
              <a:spLocks noChangeArrowheads="1"/>
            </p:cNvSpPr>
            <p:nvPr/>
          </p:nvSpPr>
          <p:spPr bwMode="auto">
            <a:xfrm>
              <a:off x="4858899"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29" name="Rectangle 20">
              <a:extLst>
                <a:ext uri="{FF2B5EF4-FFF2-40B4-BE49-F238E27FC236}">
                  <a16:creationId xmlns:a16="http://schemas.microsoft.com/office/drawing/2014/main" xmlns="" id="{3C3D06A7-D23C-8041-ADEF-1DAFA1271E47}"/>
                </a:ext>
              </a:extLst>
            </p:cNvPr>
            <p:cNvSpPr>
              <a:spLocks noChangeArrowheads="1"/>
            </p:cNvSpPr>
            <p:nvPr/>
          </p:nvSpPr>
          <p:spPr bwMode="auto">
            <a:xfrm>
              <a:off x="4858899" y="5023261"/>
              <a:ext cx="1224000" cy="504000"/>
            </a:xfrm>
            <a:prstGeom prst="rect">
              <a:avLst/>
            </a:prstGeom>
            <a:solidFill>
              <a:schemeClr val="tx1"/>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30" name="AutoShape 617">
              <a:extLst>
                <a:ext uri="{FF2B5EF4-FFF2-40B4-BE49-F238E27FC236}">
                  <a16:creationId xmlns:a16="http://schemas.microsoft.com/office/drawing/2014/main" xmlns="" id="{9305079E-F185-3B42-9013-6737619FF27B}"/>
                </a:ext>
              </a:extLst>
            </p:cNvPr>
            <p:cNvCxnSpPr>
              <a:cxnSpLocks noChangeShapeType="1"/>
              <a:stCxn id="28" idx="2"/>
              <a:endCxn id="29" idx="0"/>
            </p:cNvCxnSpPr>
            <p:nvPr/>
          </p:nvCxnSpPr>
          <p:spPr bwMode="auto">
            <a:xfrm>
              <a:off x="5470899" y="4893349"/>
              <a:ext cx="0" cy="129912"/>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33" name="AutoShape 617">
              <a:extLst>
                <a:ext uri="{FF2B5EF4-FFF2-40B4-BE49-F238E27FC236}">
                  <a16:creationId xmlns:a16="http://schemas.microsoft.com/office/drawing/2014/main" xmlns="" id="{311E5484-16F9-5D45-BCC1-5A83A35C55A9}"/>
                </a:ext>
              </a:extLst>
            </p:cNvPr>
            <p:cNvCxnSpPr>
              <a:cxnSpLocks noChangeShapeType="1"/>
              <a:stCxn id="12" idx="2"/>
              <a:endCxn id="34" idx="0"/>
            </p:cNvCxnSpPr>
            <p:nvPr/>
          </p:nvCxnSpPr>
          <p:spPr bwMode="auto">
            <a:xfrm>
              <a:off x="6811075" y="4256544"/>
              <a:ext cx="1751"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34" name="Rectangle 19">
              <a:extLst>
                <a:ext uri="{FF2B5EF4-FFF2-40B4-BE49-F238E27FC236}">
                  <a16:creationId xmlns:a16="http://schemas.microsoft.com/office/drawing/2014/main" xmlns="" id="{811085E4-542A-9B43-BE2C-7E9C9091EF37}"/>
                </a:ext>
              </a:extLst>
            </p:cNvPr>
            <p:cNvSpPr>
              <a:spLocks noChangeArrowheads="1"/>
            </p:cNvSpPr>
            <p:nvPr/>
          </p:nvSpPr>
          <p:spPr bwMode="auto">
            <a:xfrm>
              <a:off x="6200826"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35" name="Rectangle 20">
              <a:extLst>
                <a:ext uri="{FF2B5EF4-FFF2-40B4-BE49-F238E27FC236}">
                  <a16:creationId xmlns:a16="http://schemas.microsoft.com/office/drawing/2014/main" xmlns="" id="{326438D2-E256-B742-8834-2966452002D4}"/>
                </a:ext>
              </a:extLst>
            </p:cNvPr>
            <p:cNvSpPr>
              <a:spLocks noChangeArrowheads="1"/>
            </p:cNvSpPr>
            <p:nvPr/>
          </p:nvSpPr>
          <p:spPr bwMode="auto">
            <a:xfrm>
              <a:off x="6200826" y="5023261"/>
              <a:ext cx="1224000" cy="504000"/>
            </a:xfrm>
            <a:prstGeom prst="rect">
              <a:avLst/>
            </a:prstGeom>
            <a:solidFill>
              <a:schemeClr val="tx1"/>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36" name="AutoShape 617">
              <a:extLst>
                <a:ext uri="{FF2B5EF4-FFF2-40B4-BE49-F238E27FC236}">
                  <a16:creationId xmlns:a16="http://schemas.microsoft.com/office/drawing/2014/main" xmlns="" id="{F27BBA49-175A-2546-9796-70FED1771261}"/>
                </a:ext>
              </a:extLst>
            </p:cNvPr>
            <p:cNvCxnSpPr>
              <a:cxnSpLocks noChangeShapeType="1"/>
              <a:stCxn id="34" idx="2"/>
              <a:endCxn id="35" idx="0"/>
            </p:cNvCxnSpPr>
            <p:nvPr/>
          </p:nvCxnSpPr>
          <p:spPr bwMode="auto">
            <a:xfrm>
              <a:off x="6812826" y="4893349"/>
              <a:ext cx="0" cy="129912"/>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39" name="AutoShape 617">
              <a:extLst>
                <a:ext uri="{FF2B5EF4-FFF2-40B4-BE49-F238E27FC236}">
                  <a16:creationId xmlns:a16="http://schemas.microsoft.com/office/drawing/2014/main" xmlns="" id="{8C65748F-8D4D-834F-B81B-D68BED58709A}"/>
                </a:ext>
              </a:extLst>
            </p:cNvPr>
            <p:cNvCxnSpPr>
              <a:cxnSpLocks noChangeShapeType="1"/>
              <a:stCxn id="21" idx="2"/>
              <a:endCxn id="40" idx="0"/>
            </p:cNvCxnSpPr>
            <p:nvPr/>
          </p:nvCxnSpPr>
          <p:spPr bwMode="auto">
            <a:xfrm>
              <a:off x="8151251"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40" name="Rectangle 19">
              <a:extLst>
                <a:ext uri="{FF2B5EF4-FFF2-40B4-BE49-F238E27FC236}">
                  <a16:creationId xmlns:a16="http://schemas.microsoft.com/office/drawing/2014/main" xmlns="" id="{1B040B8E-E12A-E44A-A5D3-84C6885E3F91}"/>
                </a:ext>
              </a:extLst>
            </p:cNvPr>
            <p:cNvSpPr>
              <a:spLocks noChangeArrowheads="1"/>
            </p:cNvSpPr>
            <p:nvPr/>
          </p:nvSpPr>
          <p:spPr bwMode="auto">
            <a:xfrm>
              <a:off x="7539251"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sp>
          <p:nvSpPr>
            <p:cNvPr id="41" name="Rectangle 20">
              <a:extLst>
                <a:ext uri="{FF2B5EF4-FFF2-40B4-BE49-F238E27FC236}">
                  <a16:creationId xmlns:a16="http://schemas.microsoft.com/office/drawing/2014/main" xmlns="" id="{A69B744F-0E47-A04C-B481-A8DF12175CAA}"/>
                </a:ext>
              </a:extLst>
            </p:cNvPr>
            <p:cNvSpPr>
              <a:spLocks noChangeArrowheads="1"/>
            </p:cNvSpPr>
            <p:nvPr/>
          </p:nvSpPr>
          <p:spPr bwMode="auto">
            <a:xfrm>
              <a:off x="7539251" y="5023261"/>
              <a:ext cx="1224000" cy="504000"/>
            </a:xfrm>
            <a:prstGeom prst="rect">
              <a:avLst/>
            </a:prstGeom>
            <a:solidFill>
              <a:schemeClr val="tx1"/>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cxnSp>
          <p:nvCxnSpPr>
            <p:cNvPr id="42" name="AutoShape 617">
              <a:extLst>
                <a:ext uri="{FF2B5EF4-FFF2-40B4-BE49-F238E27FC236}">
                  <a16:creationId xmlns:a16="http://schemas.microsoft.com/office/drawing/2014/main" xmlns="" id="{32028354-C7E7-644A-A861-4C20D566036B}"/>
                </a:ext>
              </a:extLst>
            </p:cNvPr>
            <p:cNvCxnSpPr>
              <a:cxnSpLocks noChangeShapeType="1"/>
              <a:stCxn id="40" idx="2"/>
              <a:endCxn id="41" idx="0"/>
            </p:cNvCxnSpPr>
            <p:nvPr/>
          </p:nvCxnSpPr>
          <p:spPr bwMode="auto">
            <a:xfrm>
              <a:off x="8151251" y="4893349"/>
              <a:ext cx="0" cy="129912"/>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cxnSp>
          <p:nvCxnSpPr>
            <p:cNvPr id="43" name="AutoShape 617">
              <a:extLst>
                <a:ext uri="{FF2B5EF4-FFF2-40B4-BE49-F238E27FC236}">
                  <a16:creationId xmlns:a16="http://schemas.microsoft.com/office/drawing/2014/main" xmlns="" id="{7DDEA655-1B3C-9C43-A9AD-DB98BBFDF358}"/>
                </a:ext>
              </a:extLst>
            </p:cNvPr>
            <p:cNvCxnSpPr>
              <a:cxnSpLocks noChangeShapeType="1"/>
              <a:stCxn id="22" idx="2"/>
              <a:endCxn id="44" idx="0"/>
            </p:cNvCxnSpPr>
            <p:nvPr/>
          </p:nvCxnSpPr>
          <p:spPr bwMode="auto">
            <a:xfrm>
              <a:off x="9491427" y="4256544"/>
              <a:ext cx="0" cy="132805"/>
            </a:xfrm>
            <a:prstGeom prst="straightConnector1">
              <a:avLst/>
            </a:prstGeom>
            <a:ln>
              <a:solidFill>
                <a:schemeClr val="accent2"/>
              </a:solidFill>
              <a:headEnd/>
              <a:tailEnd/>
            </a:ln>
          </p:spPr>
          <p:style>
            <a:lnRef idx="1">
              <a:schemeClr val="dk1"/>
            </a:lnRef>
            <a:fillRef idx="0">
              <a:schemeClr val="dk1"/>
            </a:fillRef>
            <a:effectRef idx="0">
              <a:schemeClr val="dk1"/>
            </a:effectRef>
            <a:fontRef idx="minor">
              <a:schemeClr val="tx1"/>
            </a:fontRef>
          </p:style>
        </p:cxnSp>
        <p:sp>
          <p:nvSpPr>
            <p:cNvPr id="44" name="Rectangle 12">
              <a:extLst>
                <a:ext uri="{FF2B5EF4-FFF2-40B4-BE49-F238E27FC236}">
                  <a16:creationId xmlns:a16="http://schemas.microsoft.com/office/drawing/2014/main" xmlns="" id="{0E3E0C8C-F18A-9B45-B7C7-EB81815FA68C}"/>
                </a:ext>
              </a:extLst>
            </p:cNvPr>
            <p:cNvSpPr>
              <a:spLocks noChangeArrowheads="1"/>
            </p:cNvSpPr>
            <p:nvPr/>
          </p:nvSpPr>
          <p:spPr bwMode="auto">
            <a:xfrm rot="10800000" flipV="1">
              <a:off x="8879427" y="4389349"/>
              <a:ext cx="1224000" cy="504000"/>
            </a:xfrm>
            <a:prstGeom prst="rect">
              <a:avLst/>
            </a:prstGeom>
            <a:solidFill>
              <a:schemeClr val="accent3"/>
            </a:solidFill>
            <a:ln w="6350" algn="ctr">
              <a:solidFill>
                <a:schemeClr val="bg1">
                  <a:lumMod val="75000"/>
                </a:schemeClr>
              </a:solidFill>
              <a:miter lim="800000"/>
              <a:headEnd/>
              <a:tailEnd/>
            </a:ln>
          </p:spPr>
          <p:txBody>
            <a:bodyPr tIns="68580" bIns="68580" anchor="ctr"/>
            <a:lstStyle>
              <a:lvl1pPr>
                <a:defRPr sz="2600" b="1">
                  <a:solidFill>
                    <a:srgbClr val="56B7E9"/>
                  </a:solidFill>
                  <a:latin typeface="Arial" charset="0"/>
                </a:defRPr>
              </a:lvl1pPr>
              <a:lvl2pPr marL="742950" indent="-285750">
                <a:defRPr sz="2600" b="1">
                  <a:solidFill>
                    <a:srgbClr val="56B7E9"/>
                  </a:solidFill>
                  <a:latin typeface="Arial" charset="0"/>
                </a:defRPr>
              </a:lvl2pPr>
              <a:lvl3pPr marL="1143000" indent="-228600">
                <a:defRPr sz="2600" b="1">
                  <a:solidFill>
                    <a:srgbClr val="56B7E9"/>
                  </a:solidFill>
                  <a:latin typeface="Arial" charset="0"/>
                </a:defRPr>
              </a:lvl3pPr>
              <a:lvl4pPr marL="1600200" indent="-228600">
                <a:defRPr sz="2600" b="1">
                  <a:solidFill>
                    <a:srgbClr val="56B7E9"/>
                  </a:solidFill>
                  <a:latin typeface="Arial" charset="0"/>
                </a:defRPr>
              </a:lvl4pPr>
              <a:lvl5pPr marL="2057400" indent="-228600">
                <a:defRPr sz="2600" b="1">
                  <a:solidFill>
                    <a:srgbClr val="56B7E9"/>
                  </a:solidFill>
                  <a:latin typeface="Arial" charset="0"/>
                </a:defRPr>
              </a:lvl5pPr>
              <a:lvl6pPr marL="2514600" indent="-228600" eaLnBrk="0" fontAlgn="base" hangingPunct="0">
                <a:spcBef>
                  <a:spcPct val="0"/>
                </a:spcBef>
                <a:spcAft>
                  <a:spcPct val="0"/>
                </a:spcAft>
                <a:defRPr sz="2600" b="1">
                  <a:solidFill>
                    <a:srgbClr val="56B7E9"/>
                  </a:solidFill>
                  <a:latin typeface="Arial" charset="0"/>
                </a:defRPr>
              </a:lvl6pPr>
              <a:lvl7pPr marL="2971800" indent="-228600" eaLnBrk="0" fontAlgn="base" hangingPunct="0">
                <a:spcBef>
                  <a:spcPct val="0"/>
                </a:spcBef>
                <a:spcAft>
                  <a:spcPct val="0"/>
                </a:spcAft>
                <a:defRPr sz="2600" b="1">
                  <a:solidFill>
                    <a:srgbClr val="56B7E9"/>
                  </a:solidFill>
                  <a:latin typeface="Arial" charset="0"/>
                </a:defRPr>
              </a:lvl7pPr>
              <a:lvl8pPr marL="3429000" indent="-228600" eaLnBrk="0" fontAlgn="base" hangingPunct="0">
                <a:spcBef>
                  <a:spcPct val="0"/>
                </a:spcBef>
                <a:spcAft>
                  <a:spcPct val="0"/>
                </a:spcAft>
                <a:defRPr sz="2600" b="1">
                  <a:solidFill>
                    <a:srgbClr val="56B7E9"/>
                  </a:solidFill>
                  <a:latin typeface="Arial" charset="0"/>
                </a:defRPr>
              </a:lvl8pPr>
              <a:lvl9pPr marL="3886200" indent="-228600" eaLnBrk="0" fontAlgn="base" hangingPunct="0">
                <a:spcBef>
                  <a:spcPct val="0"/>
                </a:spcBef>
                <a:spcAft>
                  <a:spcPct val="0"/>
                </a:spcAft>
                <a:defRPr sz="2600" b="1">
                  <a:solidFill>
                    <a:srgbClr val="56B7E9"/>
                  </a:solidFill>
                  <a:latin typeface="Arial" charset="0"/>
                </a:defRPr>
              </a:lvl9pPr>
            </a:lstStyle>
            <a:p>
              <a:pPr algn="ctr"/>
              <a:r>
                <a:rPr lang="en-GB" altLang="en-US" sz="1000" b="0" dirty="0" smtClean="0">
                  <a:solidFill>
                    <a:schemeClr val="bg1"/>
                  </a:solidFill>
                  <a:latin typeface="Arial" panose="020B0604020202020204" pitchFamily="34" charset="0"/>
                  <a:cs typeface="Arial" panose="020B0604020202020204" pitchFamily="34" charset="0"/>
                </a:rPr>
                <a:t>Name</a:t>
              </a:r>
            </a:p>
            <a:p>
              <a:pPr algn="ctr"/>
              <a:r>
                <a:rPr lang="en-GB" altLang="en-US" sz="1000" b="0" dirty="0" smtClean="0">
                  <a:solidFill>
                    <a:schemeClr val="bg1"/>
                  </a:solidFill>
                  <a:latin typeface="Arial" panose="020B0604020202020204" pitchFamily="34" charset="0"/>
                  <a:cs typeface="Arial" panose="020B0604020202020204" pitchFamily="34" charset="0"/>
                </a:rPr>
                <a:t>Title</a:t>
              </a:r>
              <a:endParaRPr lang="en-GB" altLang="en-US" sz="1000" b="0" dirty="0">
                <a:solidFill>
                  <a:schemeClr val="bg1"/>
                </a:solidFill>
                <a:latin typeface="Arial" panose="020B0604020202020204" pitchFamily="34" charset="0"/>
                <a:cs typeface="Arial" panose="020B0604020202020204" pitchFamily="34" charset="0"/>
              </a:endParaRPr>
            </a:p>
          </p:txBody>
        </p:sp>
      </p:gr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4596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Diagramm 1">
            <a:extLst>
              <a:ext uri="{FF2B5EF4-FFF2-40B4-BE49-F238E27FC236}">
                <a16:creationId xmlns:a16="http://schemas.microsoft.com/office/drawing/2014/main" xmlns="" id="{2EF704CC-86EC-3A4D-9108-7474DBDAD5A7}"/>
              </a:ext>
            </a:extLst>
          </p:cNvPr>
          <p:cNvGraphicFramePr>
            <a:graphicFrameLocks/>
          </p:cNvGraphicFramePr>
          <p:nvPr>
            <p:extLst>
              <p:ext uri="{D42A27DB-BD31-4B8C-83A1-F6EECF244321}">
                <p14:modId xmlns:p14="http://schemas.microsoft.com/office/powerpoint/2010/main" val="284794863"/>
              </p:ext>
            </p:extLst>
          </p:nvPr>
        </p:nvGraphicFramePr>
        <p:xfrm>
          <a:off x="1769797" y="2173408"/>
          <a:ext cx="9098972" cy="3733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91988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0862" y="550779"/>
            <a:ext cx="8316913" cy="498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GB" smtClean="0"/>
              <a:t>Logo and slide titles</a:t>
            </a:r>
            <a:endParaRPr lang="en-GB" dirty="0"/>
          </a:p>
        </p:txBody>
      </p:sp>
      <p:sp>
        <p:nvSpPr>
          <p:cNvPr id="3" name="TextBox 2"/>
          <p:cNvSpPr txBox="1"/>
          <p:nvPr/>
        </p:nvSpPr>
        <p:spPr>
          <a:xfrm>
            <a:off x="553322" y="1998339"/>
            <a:ext cx="8314453" cy="4311974"/>
          </a:xfrm>
          <a:prstGeom prst="rect">
            <a:avLst/>
          </a:prstGeom>
          <a:noFill/>
        </p:spPr>
        <p:txBody>
          <a:bodyPr wrap="square" lIns="0" rtlCol="0">
            <a:noAutofit/>
          </a:bodyPr>
          <a:lstStyle/>
          <a:p>
            <a:pPr>
              <a:lnSpc>
                <a:spcPct val="110000"/>
              </a:lnSpc>
              <a:spcAft>
                <a:spcPts val="1800"/>
              </a:spcAft>
            </a:pPr>
            <a:r>
              <a:rPr lang="en-GB" dirty="0" smtClean="0">
                <a:solidFill>
                  <a:srgbClr val="000000"/>
                </a:solidFill>
              </a:rPr>
              <a:t>The logo placement and slide titles are designed for maximum visibility. They are not to be adjusted, removed or hidden.</a:t>
            </a:r>
          </a:p>
          <a:p>
            <a:pPr marL="285750" indent="-285750">
              <a:lnSpc>
                <a:spcPct val="110000"/>
              </a:lnSpc>
              <a:spcAft>
                <a:spcPts val="1200"/>
              </a:spcAft>
              <a:buFont typeface="Arial" panose="020B0604020202020204" pitchFamily="34" charset="0"/>
              <a:buChar char="•"/>
            </a:pPr>
            <a:r>
              <a:rPr lang="en-GB" dirty="0" smtClean="0">
                <a:solidFill>
                  <a:srgbClr val="000000"/>
                </a:solidFill>
              </a:rPr>
              <a:t>Keep titles short and relevant to your audience. Ideal length is one line only.</a:t>
            </a:r>
          </a:p>
          <a:p>
            <a:pPr marL="285750" indent="-285750">
              <a:lnSpc>
                <a:spcPct val="110000"/>
              </a:lnSpc>
              <a:spcAft>
                <a:spcPts val="1200"/>
              </a:spcAft>
              <a:buFont typeface="Arial" panose="020B0604020202020204" pitchFamily="34" charset="0"/>
              <a:buChar char="•"/>
            </a:pPr>
            <a:r>
              <a:rPr lang="en-GB" dirty="0" smtClean="0">
                <a:solidFill>
                  <a:srgbClr val="000000"/>
                </a:solidFill>
              </a:rPr>
              <a:t>Stay within the space provided. </a:t>
            </a:r>
            <a:r>
              <a:rPr lang="en-GB" b="1" dirty="0" smtClean="0">
                <a:solidFill>
                  <a:srgbClr val="000000"/>
                </a:solidFill>
              </a:rPr>
              <a:t>Do not stretch or move the title box.</a:t>
            </a:r>
          </a:p>
          <a:p>
            <a:pPr marL="285750" indent="-285750">
              <a:lnSpc>
                <a:spcPct val="110000"/>
              </a:lnSpc>
              <a:spcAft>
                <a:spcPts val="1200"/>
              </a:spcAft>
              <a:buFont typeface="Arial" panose="020B0604020202020204" pitchFamily="34" charset="0"/>
              <a:buChar char="•"/>
            </a:pPr>
            <a:r>
              <a:rPr lang="en-GB" b="1" dirty="0" smtClean="0">
                <a:solidFill>
                  <a:schemeClr val="tx2"/>
                </a:solidFill>
              </a:rPr>
              <a:t>The logo must remain visible. </a:t>
            </a:r>
            <a:r>
              <a:rPr lang="en-GB" dirty="0" smtClean="0">
                <a:solidFill>
                  <a:srgbClr val="000000"/>
                </a:solidFill>
              </a:rPr>
              <a:t>Do not remove the logo or cover it with other text, images or white boxes.</a:t>
            </a:r>
          </a:p>
          <a:p>
            <a:pPr>
              <a:lnSpc>
                <a:spcPct val="110000"/>
              </a:lnSpc>
              <a:spcAft>
                <a:spcPts val="1200"/>
              </a:spcAft>
            </a:pPr>
            <a:endParaRPr lang="en-GB" dirty="0" smtClean="0">
              <a:solidFill>
                <a:srgbClr val="000000"/>
              </a:solidFill>
            </a:endParaRPr>
          </a:p>
          <a:p>
            <a:pPr>
              <a:lnSpc>
                <a:spcPct val="110000"/>
              </a:lnSpc>
              <a:spcAft>
                <a:spcPts val="1200"/>
              </a:spcAft>
            </a:pPr>
            <a:endParaRPr lang="en-GB" dirty="0">
              <a:solidFill>
                <a:srgbClr val="000000"/>
              </a:solidFill>
            </a:endParaRPr>
          </a:p>
        </p:txBody>
      </p:sp>
      <p:sp>
        <p:nvSpPr>
          <p:cNvPr id="8" name="Rectangle 7"/>
          <p:cNvSpPr/>
          <p:nvPr/>
        </p:nvSpPr>
        <p:spPr>
          <a:xfrm>
            <a:off x="550862" y="1049482"/>
            <a:ext cx="8316913" cy="49870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190193" y="684050"/>
            <a:ext cx="4475825" cy="276999"/>
          </a:xfrm>
          <a:prstGeom prst="rect">
            <a:avLst/>
          </a:prstGeom>
          <a:noFill/>
        </p:spPr>
        <p:txBody>
          <a:bodyPr wrap="none" lIns="0" rtlCol="0">
            <a:noAutofit/>
          </a:bodyPr>
          <a:lstStyle/>
          <a:p>
            <a:r>
              <a:rPr lang="en-GB" sz="1200" dirty="0" smtClean="0">
                <a:solidFill>
                  <a:srgbClr val="000000"/>
                </a:solidFill>
              </a:rPr>
              <a:t>Ideal title space is single line</a:t>
            </a:r>
            <a:endParaRPr lang="en-GB" sz="1200" dirty="0">
              <a:solidFill>
                <a:srgbClr val="000000"/>
              </a:solidFill>
            </a:endParaRPr>
          </a:p>
        </p:txBody>
      </p:sp>
      <p:grpSp>
        <p:nvGrpSpPr>
          <p:cNvPr id="16" name="Group 15"/>
          <p:cNvGrpSpPr/>
          <p:nvPr/>
        </p:nvGrpSpPr>
        <p:grpSpPr>
          <a:xfrm>
            <a:off x="4837045" y="1048919"/>
            <a:ext cx="180000" cy="493962"/>
            <a:chOff x="4010192" y="556406"/>
            <a:chExt cx="180000" cy="493962"/>
          </a:xfrm>
        </p:grpSpPr>
        <p:cxnSp>
          <p:nvCxnSpPr>
            <p:cNvPr id="17" name="Straight Connector 16"/>
            <p:cNvCxnSpPr/>
            <p:nvPr/>
          </p:nvCxnSpPr>
          <p:spPr>
            <a:xfrm rot="5400000" flipV="1">
              <a:off x="3857192" y="806859"/>
              <a:ext cx="486000" cy="1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100192" y="959482"/>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4100192" y="466406"/>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5017046" y="1176563"/>
            <a:ext cx="3648972" cy="276999"/>
          </a:xfrm>
          <a:prstGeom prst="rect">
            <a:avLst/>
          </a:prstGeom>
          <a:noFill/>
        </p:spPr>
        <p:txBody>
          <a:bodyPr wrap="none" lIns="0" rtlCol="0">
            <a:noAutofit/>
          </a:bodyPr>
          <a:lstStyle/>
          <a:p>
            <a:r>
              <a:rPr lang="en-GB" sz="1200" dirty="0" smtClean="0">
                <a:solidFill>
                  <a:srgbClr val="000000"/>
                </a:solidFill>
              </a:rPr>
              <a:t>Additional title space – use only if necessary </a:t>
            </a:r>
            <a:endParaRPr lang="en-GB" sz="1200" dirty="0">
              <a:solidFill>
                <a:srgbClr val="000000"/>
              </a:solidFill>
            </a:endParaRPr>
          </a:p>
        </p:txBody>
      </p:sp>
      <p:grpSp>
        <p:nvGrpSpPr>
          <p:cNvPr id="26" name="Group 25"/>
          <p:cNvGrpSpPr/>
          <p:nvPr/>
        </p:nvGrpSpPr>
        <p:grpSpPr>
          <a:xfrm>
            <a:off x="3942772" y="567262"/>
            <a:ext cx="180000" cy="493962"/>
            <a:chOff x="4010192" y="556406"/>
            <a:chExt cx="180000" cy="493962"/>
          </a:xfrm>
        </p:grpSpPr>
        <p:cxnSp>
          <p:nvCxnSpPr>
            <p:cNvPr id="27" name="Straight Connector 26"/>
            <p:cNvCxnSpPr/>
            <p:nvPr/>
          </p:nvCxnSpPr>
          <p:spPr>
            <a:xfrm rot="5400000" flipV="1">
              <a:off x="3857192" y="806859"/>
              <a:ext cx="486000" cy="1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4100192" y="959482"/>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100192" y="466406"/>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rot="5400000">
            <a:off x="10575327" y="-492974"/>
            <a:ext cx="216013" cy="1915618"/>
            <a:chOff x="4043238" y="556407"/>
            <a:chExt cx="146954" cy="493075"/>
          </a:xfrm>
        </p:grpSpPr>
        <p:cxnSp>
          <p:nvCxnSpPr>
            <p:cNvPr id="35" name="Straight Connector 34"/>
            <p:cNvCxnSpPr/>
            <p:nvPr/>
          </p:nvCxnSpPr>
          <p:spPr>
            <a:xfrm rot="5400000" flipV="1">
              <a:off x="3871154" y="801658"/>
              <a:ext cx="491114" cy="1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4116711" y="976009"/>
              <a:ext cx="0" cy="1469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4116720" y="482934"/>
              <a:ext cx="0" cy="1469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9700030" y="191365"/>
            <a:ext cx="1913023" cy="276999"/>
          </a:xfrm>
          <a:prstGeom prst="rect">
            <a:avLst/>
          </a:prstGeom>
          <a:noFill/>
        </p:spPr>
        <p:txBody>
          <a:bodyPr wrap="square" lIns="0" rtlCol="0">
            <a:noAutofit/>
          </a:bodyPr>
          <a:lstStyle/>
          <a:p>
            <a:pPr algn="ctr"/>
            <a:r>
              <a:rPr lang="en-GB" sz="1200" dirty="0" smtClean="0">
                <a:solidFill>
                  <a:srgbClr val="000000"/>
                </a:solidFill>
              </a:rPr>
              <a:t>Logo</a:t>
            </a:r>
            <a:endParaRPr lang="en-GB" sz="1200" dirty="0">
              <a:solidFill>
                <a:srgbClr val="000000"/>
              </a:solidFill>
            </a:endParaRPr>
          </a:p>
        </p:txBody>
      </p:sp>
      <p:grpSp>
        <p:nvGrpSpPr>
          <p:cNvPr id="42" name="Group 41"/>
          <p:cNvGrpSpPr/>
          <p:nvPr/>
        </p:nvGrpSpPr>
        <p:grpSpPr>
          <a:xfrm rot="5400000">
            <a:off x="9206401" y="42791"/>
            <a:ext cx="216002" cy="844088"/>
            <a:chOff x="4085868" y="556408"/>
            <a:chExt cx="104322" cy="493075"/>
          </a:xfrm>
        </p:grpSpPr>
        <p:cxnSp>
          <p:nvCxnSpPr>
            <p:cNvPr id="43" name="Straight Connector 42"/>
            <p:cNvCxnSpPr/>
            <p:nvPr/>
          </p:nvCxnSpPr>
          <p:spPr>
            <a:xfrm rot="5400000" flipV="1">
              <a:off x="3892473" y="801658"/>
              <a:ext cx="491114" cy="1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4138029" y="997322"/>
              <a:ext cx="0" cy="104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4138030" y="504247"/>
              <a:ext cx="0" cy="104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8957266" y="219451"/>
            <a:ext cx="827831" cy="522514"/>
          </a:xfrm>
          <a:prstGeom prst="rect">
            <a:avLst/>
          </a:prstGeom>
          <a:noFill/>
        </p:spPr>
        <p:txBody>
          <a:bodyPr wrap="square" lIns="0" rtlCol="0">
            <a:noAutofit/>
          </a:bodyPr>
          <a:lstStyle/>
          <a:p>
            <a:pPr algn="ctr"/>
            <a:r>
              <a:rPr lang="en-GB" sz="1200" dirty="0" smtClean="0">
                <a:solidFill>
                  <a:srgbClr val="000000"/>
                </a:solidFill>
              </a:rPr>
              <a:t>White</a:t>
            </a:r>
          </a:p>
          <a:p>
            <a:pPr algn="ctr"/>
            <a:r>
              <a:rPr lang="en-GB" sz="1200" dirty="0" smtClean="0">
                <a:solidFill>
                  <a:srgbClr val="000000"/>
                </a:solidFill>
              </a:rPr>
              <a:t>space</a:t>
            </a:r>
            <a:endParaRPr lang="en-GB" sz="1200" dirty="0">
              <a:solidFill>
                <a:srgbClr val="000000"/>
              </a:solidFill>
            </a:endParaRPr>
          </a:p>
        </p:txBody>
      </p:sp>
    </p:spTree>
    <p:extLst>
      <p:ext uri="{BB962C8B-B14F-4D97-AF65-F5344CB8AC3E}">
        <p14:creationId xmlns:p14="http://schemas.microsoft.com/office/powerpoint/2010/main" val="133936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Information</a:t>
            </a:r>
          </a:p>
          <a:p>
            <a:r>
              <a:rPr lang="en-GB" dirty="0" smtClean="0"/>
              <a:t>graphics</a:t>
            </a:r>
            <a:endParaRPr lang="en-GB" dirty="0"/>
          </a:p>
        </p:txBody>
      </p:sp>
      <p:sp>
        <p:nvSpPr>
          <p:cNvPr id="4" name="Text Placeholder 3"/>
          <p:cNvSpPr>
            <a:spLocks noGrp="1"/>
          </p:cNvSpPr>
          <p:nvPr>
            <p:ph type="body" sz="quarter" idx="12"/>
          </p:nvPr>
        </p:nvSpPr>
        <p:spPr/>
        <p:txBody>
          <a:bodyPr/>
          <a:lstStyle/>
          <a:p>
            <a:r>
              <a:rPr lang="en-GB" dirty="0" smtClean="0"/>
              <a:t>Section 6</a:t>
            </a:r>
            <a:endParaRPr lang="en-GB" dirty="0"/>
          </a:p>
        </p:txBody>
      </p:sp>
    </p:spTree>
    <p:extLst>
      <p:ext uri="{BB962C8B-B14F-4D97-AF65-F5344CB8AC3E}">
        <p14:creationId xmlns:p14="http://schemas.microsoft.com/office/powerpoint/2010/main" val="413858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endParaRPr lang="en-GB" dirty="0"/>
          </a:p>
        </p:txBody>
      </p:sp>
      <p:sp>
        <p:nvSpPr>
          <p:cNvPr id="18" name="Text Placeholder 17"/>
          <p:cNvSpPr>
            <a:spLocks noGrp="1"/>
          </p:cNvSpPr>
          <p:nvPr>
            <p:ph type="body" sz="quarter" idx="18"/>
          </p:nvPr>
        </p:nvSpPr>
        <p:spPr/>
        <p:txBody>
          <a:bodyPr/>
          <a:lstStyle/>
          <a:p>
            <a:endParaRPr lang="en-GB" dirty="0"/>
          </a:p>
        </p:txBody>
      </p:sp>
      <p:sp>
        <p:nvSpPr>
          <p:cNvPr id="19" name="Text Placeholder 18"/>
          <p:cNvSpPr>
            <a:spLocks noGrp="1"/>
          </p:cNvSpPr>
          <p:nvPr>
            <p:ph type="body" sz="quarter" idx="19"/>
          </p:nvPr>
        </p:nvSpPr>
        <p:spPr/>
        <p:txBody>
          <a:bodyPr/>
          <a:lstStyle/>
          <a:p>
            <a:endParaRPr lang="en-GB" dirty="0"/>
          </a:p>
        </p:txBody>
      </p:sp>
      <p:sp>
        <p:nvSpPr>
          <p:cNvPr id="20" name="Text Placeholder 19"/>
          <p:cNvSpPr>
            <a:spLocks noGrp="1"/>
          </p:cNvSpPr>
          <p:nvPr>
            <p:ph type="body" sz="quarter" idx="21"/>
          </p:nvPr>
        </p:nvSpPr>
        <p:spPr/>
        <p:txBody>
          <a:bodyPr/>
          <a:lstStyle/>
          <a:p>
            <a:endParaRPr lang="en-GB" dirty="0"/>
          </a:p>
        </p:txBody>
      </p:sp>
      <p:sp>
        <p:nvSpPr>
          <p:cNvPr id="21" name="Text Placeholder 20"/>
          <p:cNvSpPr>
            <a:spLocks noGrp="1"/>
          </p:cNvSpPr>
          <p:nvPr>
            <p:ph type="body" sz="quarter" idx="22"/>
          </p:nvPr>
        </p:nvSpPr>
        <p:spPr/>
        <p:txBody>
          <a:bodyPr/>
          <a:lstStyle/>
          <a:p>
            <a:endParaRPr lang="en-GB" dirty="0"/>
          </a:p>
        </p:txBody>
      </p:sp>
    </p:spTree>
    <p:extLst>
      <p:ext uri="{BB962C8B-B14F-4D97-AF65-F5344CB8AC3E}">
        <p14:creationId xmlns:p14="http://schemas.microsoft.com/office/powerpoint/2010/main" val="310614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10"/>
          </p:nvPr>
        </p:nvSpPr>
        <p:spPr/>
        <p:txBody>
          <a:bodyPr/>
          <a:lstStyle/>
          <a:p>
            <a:endParaRPr lang="en-GB" dirty="0"/>
          </a:p>
        </p:txBody>
      </p:sp>
      <p:sp>
        <p:nvSpPr>
          <p:cNvPr id="24" name="Text Placeholder 23"/>
          <p:cNvSpPr>
            <a:spLocks noGrp="1"/>
          </p:cNvSpPr>
          <p:nvPr>
            <p:ph type="body" sz="quarter" idx="17"/>
          </p:nvPr>
        </p:nvSpPr>
        <p:spPr/>
        <p:txBody>
          <a:bodyPr/>
          <a:lstStyle/>
          <a:p>
            <a:endParaRPr lang="en-GB" dirty="0"/>
          </a:p>
        </p:txBody>
      </p:sp>
      <p:sp>
        <p:nvSpPr>
          <p:cNvPr id="25" name="Text Placeholder 24"/>
          <p:cNvSpPr>
            <a:spLocks noGrp="1"/>
          </p:cNvSpPr>
          <p:nvPr>
            <p:ph type="body" sz="quarter" idx="18"/>
          </p:nvPr>
        </p:nvSpPr>
        <p:spPr/>
        <p:txBody>
          <a:bodyPr/>
          <a:lstStyle/>
          <a:p>
            <a:endParaRPr lang="en-GB" dirty="0"/>
          </a:p>
        </p:txBody>
      </p:sp>
      <p:sp>
        <p:nvSpPr>
          <p:cNvPr id="26" name="Text Placeholder 25"/>
          <p:cNvSpPr>
            <a:spLocks noGrp="1"/>
          </p:cNvSpPr>
          <p:nvPr>
            <p:ph type="body" sz="quarter" idx="19"/>
          </p:nvPr>
        </p:nvSpPr>
        <p:spPr/>
        <p:txBody>
          <a:bodyPr/>
          <a:lstStyle/>
          <a:p>
            <a:endParaRPr lang="en-GB" dirty="0"/>
          </a:p>
        </p:txBody>
      </p:sp>
      <p:sp>
        <p:nvSpPr>
          <p:cNvPr id="27" name="Text Placeholder 26"/>
          <p:cNvSpPr>
            <a:spLocks noGrp="1"/>
          </p:cNvSpPr>
          <p:nvPr>
            <p:ph type="body" sz="quarter" idx="20"/>
          </p:nvPr>
        </p:nvSpPr>
        <p:spPr/>
        <p:txBody>
          <a:bodyPr/>
          <a:lstStyle/>
          <a:p>
            <a:endParaRPr lang="en-GB" dirty="0"/>
          </a:p>
        </p:txBody>
      </p:sp>
      <p:sp>
        <p:nvSpPr>
          <p:cNvPr id="28" name="Text Placeholder 27"/>
          <p:cNvSpPr>
            <a:spLocks noGrp="1"/>
          </p:cNvSpPr>
          <p:nvPr>
            <p:ph type="body" sz="quarter" idx="21"/>
          </p:nvPr>
        </p:nvSpPr>
        <p:spPr/>
        <p:txBody>
          <a:bodyPr/>
          <a:lstStyle/>
          <a:p>
            <a:endParaRPr lang="en-GB" dirty="0"/>
          </a:p>
        </p:txBody>
      </p:sp>
      <p:sp>
        <p:nvSpPr>
          <p:cNvPr id="29" name="Text Placeholder 28"/>
          <p:cNvSpPr>
            <a:spLocks noGrp="1"/>
          </p:cNvSpPr>
          <p:nvPr>
            <p:ph type="body" sz="quarter" idx="22"/>
          </p:nvPr>
        </p:nvSpPr>
        <p:spPr/>
        <p:txBody>
          <a:bodyPr/>
          <a:lstStyle/>
          <a:p>
            <a:endParaRPr lang="en-GB" dirty="0"/>
          </a:p>
        </p:txBody>
      </p:sp>
    </p:spTree>
    <p:extLst>
      <p:ext uri="{BB962C8B-B14F-4D97-AF65-F5344CB8AC3E}">
        <p14:creationId xmlns:p14="http://schemas.microsoft.com/office/powerpoint/2010/main" val="26390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endParaRPr lang="en-GB" dirty="0"/>
          </a:p>
        </p:txBody>
      </p:sp>
      <p:sp>
        <p:nvSpPr>
          <p:cNvPr id="9" name="Text Placeholder 8"/>
          <p:cNvSpPr>
            <a:spLocks noGrp="1"/>
          </p:cNvSpPr>
          <p:nvPr>
            <p:ph type="body" sz="quarter" idx="18"/>
          </p:nvPr>
        </p:nvSpPr>
        <p:spPr/>
        <p:txBody>
          <a:bodyPr/>
          <a:lstStyle/>
          <a:p>
            <a:endParaRPr lang="en-GB" dirty="0"/>
          </a:p>
        </p:txBody>
      </p:sp>
      <p:sp>
        <p:nvSpPr>
          <p:cNvPr id="12" name="Text Placeholder 11"/>
          <p:cNvSpPr>
            <a:spLocks noGrp="1"/>
          </p:cNvSpPr>
          <p:nvPr>
            <p:ph type="body" sz="quarter" idx="23"/>
          </p:nvPr>
        </p:nvSpPr>
        <p:spPr/>
        <p:txBody>
          <a:bodyPr/>
          <a:lstStyle/>
          <a:p>
            <a:endParaRPr lang="en-GB" dirty="0"/>
          </a:p>
        </p:txBody>
      </p:sp>
      <p:sp>
        <p:nvSpPr>
          <p:cNvPr id="10" name="Text Placeholder 9"/>
          <p:cNvSpPr>
            <a:spLocks noGrp="1"/>
          </p:cNvSpPr>
          <p:nvPr>
            <p:ph type="body" sz="quarter" idx="21"/>
          </p:nvPr>
        </p:nvSpPr>
        <p:spPr/>
        <p:txBody>
          <a:bodyPr/>
          <a:lstStyle/>
          <a:p>
            <a:endParaRPr lang="en-GB" dirty="0"/>
          </a:p>
        </p:txBody>
      </p:sp>
      <p:sp>
        <p:nvSpPr>
          <p:cNvPr id="11" name="Text Placeholder 10"/>
          <p:cNvSpPr>
            <a:spLocks noGrp="1"/>
          </p:cNvSpPr>
          <p:nvPr>
            <p:ph type="body" sz="quarter" idx="22"/>
          </p:nvPr>
        </p:nvSpPr>
        <p:spPr/>
        <p:txBody>
          <a:bodyPr/>
          <a:lstStyle/>
          <a:p>
            <a:endParaRPr lang="en-GB" dirty="0"/>
          </a:p>
        </p:txBody>
      </p:sp>
      <p:sp>
        <p:nvSpPr>
          <p:cNvPr id="6" name="Rectangle 5">
            <a:extLst>
              <a:ext uri="{FF2B5EF4-FFF2-40B4-BE49-F238E27FC236}">
                <a16:creationId xmlns:a16="http://schemas.microsoft.com/office/drawing/2014/main" xmlns="" id="{C7CA7197-AC1A-774E-BA71-7BBAC5612B6E}"/>
              </a:ext>
            </a:extLst>
          </p:cNvPr>
          <p:cNvSpPr/>
          <p:nvPr/>
        </p:nvSpPr>
        <p:spPr>
          <a:xfrm>
            <a:off x="0" y="1"/>
            <a:ext cx="3359696" cy="4470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00" dirty="0"/>
          </a:p>
        </p:txBody>
      </p:sp>
    </p:spTree>
    <p:extLst>
      <p:ext uri="{BB962C8B-B14F-4D97-AF65-F5344CB8AC3E}">
        <p14:creationId xmlns:p14="http://schemas.microsoft.com/office/powerpoint/2010/main" val="25410701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t>SWOT slide</a:t>
            </a:r>
            <a:endParaRPr lang="en-GB" dirty="0"/>
          </a:p>
        </p:txBody>
      </p:sp>
      <p:sp>
        <p:nvSpPr>
          <p:cNvPr id="13" name="Text Placeholder 12"/>
          <p:cNvSpPr>
            <a:spLocks noGrp="1"/>
          </p:cNvSpPr>
          <p:nvPr>
            <p:ph type="body" sz="quarter" idx="25"/>
          </p:nvPr>
        </p:nvSpPr>
        <p:spPr/>
        <p:txBody>
          <a:bodyPr/>
          <a:lstStyle/>
          <a:p>
            <a:endParaRPr lang="en-GB" dirty="0"/>
          </a:p>
        </p:txBody>
      </p:sp>
      <p:sp>
        <p:nvSpPr>
          <p:cNvPr id="14" name="Text Placeholder 13"/>
          <p:cNvSpPr>
            <a:spLocks noGrp="1"/>
          </p:cNvSpPr>
          <p:nvPr>
            <p:ph type="body" sz="quarter" idx="26"/>
          </p:nvPr>
        </p:nvSpPr>
        <p:spPr/>
        <p:txBody>
          <a:bodyPr/>
          <a:lstStyle/>
          <a:p>
            <a:endParaRPr lang="en-GB" dirty="0"/>
          </a:p>
        </p:txBody>
      </p:sp>
      <p:sp>
        <p:nvSpPr>
          <p:cNvPr id="15" name="Text Placeholder 14"/>
          <p:cNvSpPr>
            <a:spLocks noGrp="1"/>
          </p:cNvSpPr>
          <p:nvPr>
            <p:ph type="body" sz="quarter" idx="27"/>
          </p:nvPr>
        </p:nvSpPr>
        <p:spPr/>
        <p:txBody>
          <a:bodyPr/>
          <a:lstStyle/>
          <a:p>
            <a:endParaRPr lang="en-GB"/>
          </a:p>
        </p:txBody>
      </p:sp>
      <p:sp>
        <p:nvSpPr>
          <p:cNvPr id="16" name="Text Placeholder 15"/>
          <p:cNvSpPr>
            <a:spLocks noGrp="1"/>
          </p:cNvSpPr>
          <p:nvPr>
            <p:ph type="body" sz="quarter" idx="28"/>
          </p:nvPr>
        </p:nvSpPr>
        <p:spPr/>
        <p:txBody>
          <a:bodyPr/>
          <a:lstStyle/>
          <a:p>
            <a:endParaRPr lang="en-GB" dirty="0"/>
          </a:p>
        </p:txBody>
      </p:sp>
    </p:spTree>
    <p:extLst>
      <p:ext uri="{BB962C8B-B14F-4D97-AF65-F5344CB8AC3E}">
        <p14:creationId xmlns:p14="http://schemas.microsoft.com/office/powerpoint/2010/main" val="21332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GB"/>
          </a:p>
        </p:txBody>
      </p:sp>
      <p:sp>
        <p:nvSpPr>
          <p:cNvPr id="11" name="Subtitle 2"/>
          <p:cNvSpPr txBox="1">
            <a:spLocks/>
          </p:cNvSpPr>
          <p:nvPr/>
        </p:nvSpPr>
        <p:spPr>
          <a:xfrm>
            <a:off x="8883314" y="4868863"/>
            <a:ext cx="2773363" cy="1411981"/>
          </a:xfrm>
          <a:prstGeom prst="rect">
            <a:avLst/>
          </a:prstGeom>
        </p:spPr>
        <p:txBody>
          <a:bodyPr vert="horz" wrap="square" lIns="108000" tIns="46800" rIns="108000" bIns="4680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pPr>
            <a:r>
              <a:rPr lang="en-GB" sz="1400" dirty="0" smtClean="0">
                <a:latin typeface="+mn-lt"/>
                <a:ea typeface="Montserrat Light" charset="0"/>
                <a:cs typeface="Montserrat Light" charset="0"/>
              </a:rPr>
              <a:t>Enter text up to 5 lines</a:t>
            </a:r>
            <a:endParaRPr lang="en-GB" sz="1400" dirty="0">
              <a:latin typeface="+mn-lt"/>
              <a:ea typeface="Montserrat Light" charset="0"/>
              <a:cs typeface="Montserrat Light" charset="0"/>
            </a:endParaRPr>
          </a:p>
        </p:txBody>
      </p:sp>
      <p:graphicFrame>
        <p:nvGraphicFramePr>
          <p:cNvPr id="12" name="Chart 11"/>
          <p:cNvGraphicFramePr/>
          <p:nvPr>
            <p:extLst/>
          </p:nvPr>
        </p:nvGraphicFramePr>
        <p:xfrm>
          <a:off x="127620" y="2001223"/>
          <a:ext cx="3613915" cy="2409276"/>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p:cNvSpPr/>
          <p:nvPr/>
        </p:nvSpPr>
        <p:spPr>
          <a:xfrm>
            <a:off x="1251961" y="2523245"/>
            <a:ext cx="1365232" cy="1365232"/>
          </a:xfrm>
          <a:prstGeom prst="ellipse">
            <a:avLst/>
          </a:prstGeom>
          <a:noFill/>
          <a:ln w="19050"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2"/>
                </a:solidFill>
                <a:latin typeface="+mj-lt"/>
                <a:cs typeface="Calibri" panose="020F0502020204030204" pitchFamily="34" charset="0"/>
              </a:rPr>
              <a:t>65%</a:t>
            </a:r>
            <a:endParaRPr lang="en-GB" sz="2400" b="1" dirty="0">
              <a:solidFill>
                <a:schemeClr val="tx2"/>
              </a:solidFill>
              <a:latin typeface="+mj-lt"/>
              <a:cs typeface="Calibri" panose="020F0502020204030204" pitchFamily="34" charset="0"/>
            </a:endParaRPr>
          </a:p>
        </p:txBody>
      </p:sp>
      <p:graphicFrame>
        <p:nvGraphicFramePr>
          <p:cNvPr id="14" name="Chart 13"/>
          <p:cNvGraphicFramePr/>
          <p:nvPr>
            <p:extLst/>
          </p:nvPr>
        </p:nvGraphicFramePr>
        <p:xfrm>
          <a:off x="2905931" y="2001223"/>
          <a:ext cx="3613915" cy="2409276"/>
        </p:xfrm>
        <a:graphic>
          <a:graphicData uri="http://schemas.openxmlformats.org/drawingml/2006/chart">
            <c:chart xmlns:c="http://schemas.openxmlformats.org/drawingml/2006/chart" xmlns:r="http://schemas.openxmlformats.org/officeDocument/2006/relationships" r:id="rId4"/>
          </a:graphicData>
        </a:graphic>
      </p:graphicFrame>
      <p:sp>
        <p:nvSpPr>
          <p:cNvPr id="15" name="Oval 14"/>
          <p:cNvSpPr/>
          <p:nvPr/>
        </p:nvSpPr>
        <p:spPr>
          <a:xfrm>
            <a:off x="4030272" y="2523245"/>
            <a:ext cx="1365232" cy="1365232"/>
          </a:xfrm>
          <a:prstGeom prst="ellipse">
            <a:avLst/>
          </a:prstGeom>
          <a:noFill/>
          <a:ln w="19050" cmpd="sng">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2"/>
                </a:solidFill>
                <a:latin typeface="+mj-lt"/>
                <a:cs typeface="Calibri" panose="020F0502020204030204" pitchFamily="34" charset="0"/>
              </a:rPr>
              <a:t>35%</a:t>
            </a:r>
            <a:endParaRPr lang="en-GB" sz="2400" b="1" dirty="0">
              <a:solidFill>
                <a:schemeClr val="tx2"/>
              </a:solidFill>
              <a:latin typeface="+mj-lt"/>
              <a:cs typeface="Calibri" panose="020F0502020204030204" pitchFamily="34" charset="0"/>
            </a:endParaRPr>
          </a:p>
        </p:txBody>
      </p:sp>
      <p:graphicFrame>
        <p:nvGraphicFramePr>
          <p:cNvPr id="16" name="Chart 15"/>
          <p:cNvGraphicFramePr/>
          <p:nvPr>
            <p:extLst/>
          </p:nvPr>
        </p:nvGraphicFramePr>
        <p:xfrm>
          <a:off x="5668559" y="2001223"/>
          <a:ext cx="3613915" cy="2409276"/>
        </p:xfrm>
        <a:graphic>
          <a:graphicData uri="http://schemas.openxmlformats.org/drawingml/2006/chart">
            <c:chart xmlns:c="http://schemas.openxmlformats.org/drawingml/2006/chart" xmlns:r="http://schemas.openxmlformats.org/officeDocument/2006/relationships" r:id="rId5"/>
          </a:graphicData>
        </a:graphic>
      </p:graphicFrame>
      <p:sp>
        <p:nvSpPr>
          <p:cNvPr id="17" name="Oval 16"/>
          <p:cNvSpPr/>
          <p:nvPr/>
        </p:nvSpPr>
        <p:spPr>
          <a:xfrm>
            <a:off x="6792900" y="2523245"/>
            <a:ext cx="1365232" cy="1365232"/>
          </a:xfrm>
          <a:prstGeom prst="ellipse">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2"/>
                </a:solidFill>
                <a:latin typeface="+mj-lt"/>
                <a:cs typeface="Calibri" panose="020F0502020204030204" pitchFamily="34" charset="0"/>
              </a:rPr>
              <a:t>15%</a:t>
            </a:r>
            <a:endParaRPr lang="en-GB" sz="2400" b="1" dirty="0">
              <a:solidFill>
                <a:schemeClr val="tx2"/>
              </a:solidFill>
              <a:latin typeface="+mj-lt"/>
              <a:cs typeface="Calibri" panose="020F0502020204030204" pitchFamily="34" charset="0"/>
            </a:endParaRPr>
          </a:p>
        </p:txBody>
      </p:sp>
      <p:graphicFrame>
        <p:nvGraphicFramePr>
          <p:cNvPr id="18" name="Chart 17"/>
          <p:cNvGraphicFramePr/>
          <p:nvPr>
            <p:extLst/>
          </p:nvPr>
        </p:nvGraphicFramePr>
        <p:xfrm>
          <a:off x="8463038" y="2001223"/>
          <a:ext cx="3613915" cy="2409276"/>
        </p:xfrm>
        <a:graphic>
          <a:graphicData uri="http://schemas.openxmlformats.org/drawingml/2006/chart">
            <c:chart xmlns:c="http://schemas.openxmlformats.org/drawingml/2006/chart" xmlns:r="http://schemas.openxmlformats.org/officeDocument/2006/relationships" r:id="rId6"/>
          </a:graphicData>
        </a:graphic>
      </p:graphicFrame>
      <p:sp>
        <p:nvSpPr>
          <p:cNvPr id="19" name="Oval 18"/>
          <p:cNvSpPr/>
          <p:nvPr/>
        </p:nvSpPr>
        <p:spPr>
          <a:xfrm>
            <a:off x="9587379" y="2523245"/>
            <a:ext cx="1365232" cy="1365232"/>
          </a:xfrm>
          <a:prstGeom prst="ellipse">
            <a:avLst/>
          </a:prstGeom>
          <a:noFill/>
          <a:ln w="19050">
            <a:solidFill>
              <a:schemeClr val="accent6">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2"/>
                </a:solidFill>
                <a:latin typeface="+mj-lt"/>
                <a:cs typeface="Calibri" panose="020F0502020204030204" pitchFamily="34" charset="0"/>
              </a:rPr>
              <a:t>75%</a:t>
            </a:r>
            <a:endParaRPr lang="en-GB" sz="2400" b="1" dirty="0">
              <a:solidFill>
                <a:schemeClr val="tx2"/>
              </a:solidFill>
              <a:latin typeface="+mj-lt"/>
              <a:cs typeface="Calibri" panose="020F0502020204030204" pitchFamily="34" charset="0"/>
            </a:endParaRPr>
          </a:p>
        </p:txBody>
      </p:sp>
      <p:sp>
        <p:nvSpPr>
          <p:cNvPr id="20" name="Subtitle 2"/>
          <p:cNvSpPr txBox="1">
            <a:spLocks/>
          </p:cNvSpPr>
          <p:nvPr/>
        </p:nvSpPr>
        <p:spPr>
          <a:xfrm>
            <a:off x="547896" y="4868863"/>
            <a:ext cx="2773363" cy="1411981"/>
          </a:xfrm>
          <a:prstGeom prst="rect">
            <a:avLst/>
          </a:prstGeom>
        </p:spPr>
        <p:txBody>
          <a:bodyPr vert="horz" wrap="square" lIns="108000" tIns="46800" rIns="108000" bIns="4680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pPr>
            <a:r>
              <a:rPr lang="en-GB" sz="1400" dirty="0" smtClean="0">
                <a:latin typeface="+mn-lt"/>
                <a:ea typeface="Montserrat Light" charset="0"/>
                <a:cs typeface="Montserrat Light" charset="0"/>
              </a:rPr>
              <a:t>Enter text up to 5 lines</a:t>
            </a:r>
            <a:endParaRPr lang="en-GB" sz="1400" dirty="0">
              <a:latin typeface="+mn-lt"/>
              <a:ea typeface="Montserrat Light" charset="0"/>
              <a:cs typeface="Montserrat Light" charset="0"/>
            </a:endParaRPr>
          </a:p>
        </p:txBody>
      </p:sp>
      <p:sp>
        <p:nvSpPr>
          <p:cNvPr id="21" name="Subtitle 2"/>
          <p:cNvSpPr txBox="1">
            <a:spLocks/>
          </p:cNvSpPr>
          <p:nvPr/>
        </p:nvSpPr>
        <p:spPr>
          <a:xfrm>
            <a:off x="3326207" y="4868863"/>
            <a:ext cx="2773363" cy="1411981"/>
          </a:xfrm>
          <a:prstGeom prst="rect">
            <a:avLst/>
          </a:prstGeom>
        </p:spPr>
        <p:txBody>
          <a:bodyPr vert="horz" wrap="square" lIns="108000" tIns="46800" rIns="108000" bIns="4680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pPr>
            <a:r>
              <a:rPr lang="en-GB" sz="1400" dirty="0" smtClean="0">
                <a:latin typeface="+mn-lt"/>
                <a:ea typeface="Montserrat Light" charset="0"/>
                <a:cs typeface="Montserrat Light" charset="0"/>
              </a:rPr>
              <a:t>Enter text up to 5 lines</a:t>
            </a:r>
            <a:endParaRPr lang="en-GB" sz="1400" dirty="0">
              <a:latin typeface="+mn-lt"/>
              <a:ea typeface="Montserrat Light" charset="0"/>
              <a:cs typeface="Montserrat Light" charset="0"/>
            </a:endParaRPr>
          </a:p>
        </p:txBody>
      </p:sp>
      <p:sp>
        <p:nvSpPr>
          <p:cNvPr id="22" name="Subtitle 2"/>
          <p:cNvSpPr txBox="1">
            <a:spLocks/>
          </p:cNvSpPr>
          <p:nvPr/>
        </p:nvSpPr>
        <p:spPr>
          <a:xfrm>
            <a:off x="6088835" y="4868863"/>
            <a:ext cx="2773363" cy="1411981"/>
          </a:xfrm>
          <a:prstGeom prst="rect">
            <a:avLst/>
          </a:prstGeom>
        </p:spPr>
        <p:txBody>
          <a:bodyPr vert="horz" wrap="square" lIns="108000" tIns="46800" rIns="108000" bIns="46800"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pPr>
            <a:r>
              <a:rPr lang="en-GB" sz="1400" dirty="0" smtClean="0">
                <a:latin typeface="+mn-lt"/>
                <a:ea typeface="Montserrat Light" charset="0"/>
                <a:cs typeface="Montserrat Light" charset="0"/>
              </a:rPr>
              <a:t>Enter text up to 5 lines</a:t>
            </a:r>
            <a:endParaRPr lang="en-GB" sz="1400" dirty="0">
              <a:latin typeface="+mn-lt"/>
              <a:ea typeface="Montserrat Light" charset="0"/>
              <a:cs typeface="Montserrat Light" charset="0"/>
            </a:endParaRPr>
          </a:p>
        </p:txBody>
      </p:sp>
    </p:spTree>
    <p:extLst>
      <p:ext uri="{BB962C8B-B14F-4D97-AF65-F5344CB8AC3E}">
        <p14:creationId xmlns:p14="http://schemas.microsoft.com/office/powerpoint/2010/main" val="351556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250"/>
                                        <p:tgtEl>
                                          <p:spTgt spid="12"/>
                                        </p:tgtEl>
                                      </p:cBhvr>
                                    </p:animEffect>
                                  </p:childTnLst>
                                </p:cTn>
                              </p:par>
                            </p:childTnLst>
                          </p:cTn>
                        </p:par>
                        <p:par>
                          <p:cTn id="8" fill="hold">
                            <p:stCondLst>
                              <p:cond delay="125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1250"/>
                                        <p:tgtEl>
                                          <p:spTgt spid="14"/>
                                        </p:tgtEl>
                                      </p:cBhvr>
                                    </p:animEffect>
                                  </p:childTnLst>
                                </p:cTn>
                              </p:par>
                            </p:childTnLst>
                          </p:cTn>
                        </p:par>
                        <p:par>
                          <p:cTn id="23" fill="hold">
                            <p:stCondLst>
                              <p:cond delay="1250"/>
                            </p:stCondLst>
                            <p:childTnLst>
                              <p:par>
                                <p:cTn id="24" presetID="53" presetClass="entr" presetSubtype="16"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1250"/>
                                        <p:tgtEl>
                                          <p:spTgt spid="16"/>
                                        </p:tgtEl>
                                      </p:cBhvr>
                                    </p:animEffect>
                                  </p:childTnLst>
                                </p:cTn>
                              </p:par>
                            </p:childTnLst>
                          </p:cTn>
                        </p:par>
                        <p:par>
                          <p:cTn id="37" fill="hold">
                            <p:stCondLst>
                              <p:cond delay="1250"/>
                            </p:stCondLst>
                            <p:childTnLst>
                              <p:par>
                                <p:cTn id="38" presetID="53"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heel(1)">
                                      <p:cBhvr>
                                        <p:cTn id="50" dur="1250"/>
                                        <p:tgtEl>
                                          <p:spTgt spid="18"/>
                                        </p:tgtEl>
                                      </p:cBhvr>
                                    </p:animEffect>
                                  </p:childTnLst>
                                </p:cTn>
                              </p:par>
                            </p:childTnLst>
                          </p:cTn>
                        </p:par>
                        <p:par>
                          <p:cTn id="51" fill="hold">
                            <p:stCondLst>
                              <p:cond delay="1250"/>
                            </p:stCondLst>
                            <p:childTnLst>
                              <p:par>
                                <p:cTn id="52" presetID="53" presetClass="entr" presetSubtype="16"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2" grpId="0">
        <p:bldAsOne/>
      </p:bldGraphic>
      <p:bldP spid="13" grpId="0" animBg="1"/>
      <p:bldGraphic spid="14" grpId="0">
        <p:bldAsOne/>
      </p:bldGraphic>
      <p:bldP spid="15" grpId="0" animBg="1"/>
      <p:bldGraphic spid="16" grpId="0">
        <p:bldAsOne/>
      </p:bldGraphic>
      <p:bldP spid="17" grpId="0" animBg="1"/>
      <p:bldGraphic spid="18" grpId="0">
        <p:bldAsOne/>
      </p:bldGraphic>
      <p:bldP spid="19" grpId="0" animBg="1"/>
      <p:bldP spid="20" grpId="0"/>
      <p:bldP spid="21" grpId="0"/>
      <p:bldP spid="2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61"/>
          <p:cNvSpPr>
            <a:spLocks noGrp="1"/>
          </p:cNvSpPr>
          <p:nvPr>
            <p:ph type="body" sz="quarter" idx="10"/>
          </p:nvPr>
        </p:nvSpPr>
        <p:spPr/>
        <p:txBody>
          <a:bodyPr/>
          <a:lstStyle/>
          <a:p>
            <a:endParaRPr lang="en-GB"/>
          </a:p>
        </p:txBody>
      </p:sp>
      <p:sp>
        <p:nvSpPr>
          <p:cNvPr id="3" name="Rectangle 2"/>
          <p:cNvSpPr/>
          <p:nvPr/>
        </p:nvSpPr>
        <p:spPr>
          <a:xfrm>
            <a:off x="553320" y="3481013"/>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4" name="Rectangle 3"/>
          <p:cNvSpPr/>
          <p:nvPr/>
        </p:nvSpPr>
        <p:spPr>
          <a:xfrm>
            <a:off x="553320" y="4285367"/>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5" name="Rectangle 4"/>
          <p:cNvSpPr/>
          <p:nvPr/>
        </p:nvSpPr>
        <p:spPr>
          <a:xfrm>
            <a:off x="553320" y="5089721"/>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6" name="Rectangle 5"/>
          <p:cNvSpPr/>
          <p:nvPr/>
        </p:nvSpPr>
        <p:spPr>
          <a:xfrm>
            <a:off x="553320" y="3883190"/>
            <a:ext cx="8560479"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7" name="Rectangle 6"/>
          <p:cNvSpPr/>
          <p:nvPr/>
        </p:nvSpPr>
        <p:spPr>
          <a:xfrm>
            <a:off x="553320" y="4687544"/>
            <a:ext cx="8560479"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8" name="Rectangle 7"/>
          <p:cNvSpPr/>
          <p:nvPr/>
        </p:nvSpPr>
        <p:spPr>
          <a:xfrm>
            <a:off x="553320" y="5491898"/>
            <a:ext cx="8560479"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9" name="Rectangle 8"/>
          <p:cNvSpPr/>
          <p:nvPr/>
        </p:nvSpPr>
        <p:spPr>
          <a:xfrm>
            <a:off x="553320" y="2676659"/>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10" name="Rectangle 9"/>
          <p:cNvSpPr/>
          <p:nvPr/>
        </p:nvSpPr>
        <p:spPr>
          <a:xfrm>
            <a:off x="553320" y="3078836"/>
            <a:ext cx="8560479"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11" name="Rectangle 10"/>
          <p:cNvSpPr/>
          <p:nvPr/>
        </p:nvSpPr>
        <p:spPr>
          <a:xfrm>
            <a:off x="553320" y="2274482"/>
            <a:ext cx="8560479" cy="396000"/>
          </a:xfrm>
          <a:prstGeom prst="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GB" sz="1400" b="1" dirty="0" smtClean="0">
                <a:solidFill>
                  <a:schemeClr val="bg1"/>
                </a:solidFill>
              </a:rPr>
              <a:t>Activity</a:t>
            </a:r>
            <a:endParaRPr lang="en-GB" sz="1400" b="1" dirty="0">
              <a:solidFill>
                <a:schemeClr val="bg1"/>
              </a:solidFill>
            </a:endParaRPr>
          </a:p>
        </p:txBody>
      </p:sp>
      <p:sp>
        <p:nvSpPr>
          <p:cNvPr id="12" name="Rectangle 11"/>
          <p:cNvSpPr/>
          <p:nvPr/>
        </p:nvSpPr>
        <p:spPr>
          <a:xfrm>
            <a:off x="9161017" y="2274482"/>
            <a:ext cx="2447925" cy="396000"/>
          </a:xfrm>
          <a:prstGeom prst="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b="1" dirty="0" smtClean="0">
                <a:solidFill>
                  <a:schemeClr val="bg1"/>
                </a:solidFill>
              </a:rPr>
              <a:t>Status</a:t>
            </a:r>
            <a:endParaRPr lang="en-GB" sz="1400" b="1" dirty="0">
              <a:solidFill>
                <a:schemeClr val="bg1"/>
              </a:solidFill>
            </a:endParaRPr>
          </a:p>
        </p:txBody>
      </p:sp>
      <p:sp>
        <p:nvSpPr>
          <p:cNvPr id="13" name="Rectangle 12"/>
          <p:cNvSpPr/>
          <p:nvPr/>
        </p:nvSpPr>
        <p:spPr>
          <a:xfrm>
            <a:off x="553320" y="5894076"/>
            <a:ext cx="8560479"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smtClean="0">
                <a:solidFill>
                  <a:schemeClr val="tx2"/>
                </a:solidFill>
              </a:rPr>
              <a:t>Line item</a:t>
            </a:r>
            <a:endParaRPr lang="en-GB" sz="1400" dirty="0">
              <a:solidFill>
                <a:schemeClr val="tx2"/>
              </a:solidFill>
            </a:endParaRPr>
          </a:p>
        </p:txBody>
      </p:sp>
      <p:sp>
        <p:nvSpPr>
          <p:cNvPr id="14" name="Rectangle 13"/>
          <p:cNvSpPr/>
          <p:nvPr/>
        </p:nvSpPr>
        <p:spPr>
          <a:xfrm>
            <a:off x="9161018" y="3481013"/>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5" name="Rectangle 14"/>
          <p:cNvSpPr/>
          <p:nvPr/>
        </p:nvSpPr>
        <p:spPr>
          <a:xfrm>
            <a:off x="9161018" y="4285367"/>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6" name="Rectangle 15"/>
          <p:cNvSpPr/>
          <p:nvPr/>
        </p:nvSpPr>
        <p:spPr>
          <a:xfrm>
            <a:off x="9161018" y="5089721"/>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7" name="Rectangle 16"/>
          <p:cNvSpPr/>
          <p:nvPr/>
        </p:nvSpPr>
        <p:spPr>
          <a:xfrm>
            <a:off x="9161018" y="3883190"/>
            <a:ext cx="2458046"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8" name="Rectangle 17"/>
          <p:cNvSpPr/>
          <p:nvPr/>
        </p:nvSpPr>
        <p:spPr>
          <a:xfrm>
            <a:off x="9161018" y="4687544"/>
            <a:ext cx="2458046"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19" name="Rectangle 18"/>
          <p:cNvSpPr/>
          <p:nvPr/>
        </p:nvSpPr>
        <p:spPr>
          <a:xfrm>
            <a:off x="9161018" y="5491898"/>
            <a:ext cx="2458046"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20" name="Rectangle 19"/>
          <p:cNvSpPr/>
          <p:nvPr/>
        </p:nvSpPr>
        <p:spPr>
          <a:xfrm>
            <a:off x="9161018" y="2676659"/>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21" name="Rectangle 20"/>
          <p:cNvSpPr/>
          <p:nvPr/>
        </p:nvSpPr>
        <p:spPr>
          <a:xfrm>
            <a:off x="9161018" y="3078836"/>
            <a:ext cx="2458046" cy="396000"/>
          </a:xfrm>
          <a:prstGeom prst="rect">
            <a:avLst/>
          </a:prstGeom>
          <a:solidFill>
            <a:schemeClr val="accent6">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22" name="Rectangle 21"/>
          <p:cNvSpPr/>
          <p:nvPr/>
        </p:nvSpPr>
        <p:spPr>
          <a:xfrm>
            <a:off x="9161018" y="5894076"/>
            <a:ext cx="2458046" cy="396000"/>
          </a:xfrm>
          <a:prstGeom prst="rect">
            <a:avLst/>
          </a:prstGeom>
          <a:solidFill>
            <a:schemeClr val="bg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CA" sz="1400" dirty="0">
              <a:solidFill>
                <a:schemeClr val="tx2"/>
              </a:solidFill>
            </a:endParaRPr>
          </a:p>
        </p:txBody>
      </p:sp>
      <p:sp>
        <p:nvSpPr>
          <p:cNvPr id="23" name="Oval 22"/>
          <p:cNvSpPr/>
          <p:nvPr/>
        </p:nvSpPr>
        <p:spPr>
          <a:xfrm>
            <a:off x="10294432" y="2816817"/>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4" name="Oval 23"/>
          <p:cNvSpPr/>
          <p:nvPr/>
        </p:nvSpPr>
        <p:spPr>
          <a:xfrm>
            <a:off x="9770908" y="2816817"/>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5" name="Oval 24"/>
          <p:cNvSpPr/>
          <p:nvPr/>
        </p:nvSpPr>
        <p:spPr>
          <a:xfrm>
            <a:off x="10817956" y="2816817"/>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6" name="Oval 25"/>
          <p:cNvSpPr/>
          <p:nvPr/>
        </p:nvSpPr>
        <p:spPr>
          <a:xfrm>
            <a:off x="10294432" y="317292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7" name="Oval 26"/>
          <p:cNvSpPr/>
          <p:nvPr/>
        </p:nvSpPr>
        <p:spPr>
          <a:xfrm>
            <a:off x="9770908" y="317292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8" name="Oval 27"/>
          <p:cNvSpPr/>
          <p:nvPr/>
        </p:nvSpPr>
        <p:spPr>
          <a:xfrm>
            <a:off x="10817956" y="317292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29" name="Oval 28"/>
          <p:cNvSpPr/>
          <p:nvPr/>
        </p:nvSpPr>
        <p:spPr>
          <a:xfrm>
            <a:off x="10294432" y="3585706"/>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0" name="Oval 29"/>
          <p:cNvSpPr/>
          <p:nvPr/>
        </p:nvSpPr>
        <p:spPr>
          <a:xfrm>
            <a:off x="9770908" y="3585706"/>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1" name="Oval 30"/>
          <p:cNvSpPr/>
          <p:nvPr/>
        </p:nvSpPr>
        <p:spPr>
          <a:xfrm>
            <a:off x="10817956" y="3585706"/>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2" name="Oval 31"/>
          <p:cNvSpPr/>
          <p:nvPr/>
        </p:nvSpPr>
        <p:spPr>
          <a:xfrm>
            <a:off x="10294432" y="3988182"/>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3" name="Oval 32"/>
          <p:cNvSpPr/>
          <p:nvPr/>
        </p:nvSpPr>
        <p:spPr>
          <a:xfrm>
            <a:off x="9770908" y="3988182"/>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4" name="Oval 33"/>
          <p:cNvSpPr/>
          <p:nvPr/>
        </p:nvSpPr>
        <p:spPr>
          <a:xfrm>
            <a:off x="10817956" y="3988182"/>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5" name="Oval 34"/>
          <p:cNvSpPr/>
          <p:nvPr/>
        </p:nvSpPr>
        <p:spPr>
          <a:xfrm>
            <a:off x="10294432" y="4394286"/>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6" name="Oval 35"/>
          <p:cNvSpPr/>
          <p:nvPr/>
        </p:nvSpPr>
        <p:spPr>
          <a:xfrm>
            <a:off x="9770908" y="4394286"/>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7" name="Oval 36"/>
          <p:cNvSpPr/>
          <p:nvPr/>
        </p:nvSpPr>
        <p:spPr>
          <a:xfrm>
            <a:off x="10817956" y="4394286"/>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8" name="Oval 37"/>
          <p:cNvSpPr/>
          <p:nvPr/>
        </p:nvSpPr>
        <p:spPr>
          <a:xfrm>
            <a:off x="10294432" y="482625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39" name="Oval 38"/>
          <p:cNvSpPr/>
          <p:nvPr/>
        </p:nvSpPr>
        <p:spPr>
          <a:xfrm>
            <a:off x="9770908" y="482625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0" name="Oval 39"/>
          <p:cNvSpPr/>
          <p:nvPr/>
        </p:nvSpPr>
        <p:spPr>
          <a:xfrm>
            <a:off x="10817956" y="482625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1" name="Oval 40"/>
          <p:cNvSpPr/>
          <p:nvPr/>
        </p:nvSpPr>
        <p:spPr>
          <a:xfrm>
            <a:off x="10294432" y="519168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2" name="Oval 41"/>
          <p:cNvSpPr/>
          <p:nvPr/>
        </p:nvSpPr>
        <p:spPr>
          <a:xfrm>
            <a:off x="9770908" y="519168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3" name="Oval 42"/>
          <p:cNvSpPr/>
          <p:nvPr/>
        </p:nvSpPr>
        <p:spPr>
          <a:xfrm>
            <a:off x="10817956" y="519168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4" name="Oval 43"/>
          <p:cNvSpPr/>
          <p:nvPr/>
        </p:nvSpPr>
        <p:spPr>
          <a:xfrm>
            <a:off x="10294432" y="558301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5" name="Oval 44"/>
          <p:cNvSpPr/>
          <p:nvPr/>
        </p:nvSpPr>
        <p:spPr>
          <a:xfrm>
            <a:off x="9770908" y="558301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6" name="Oval 45"/>
          <p:cNvSpPr/>
          <p:nvPr/>
        </p:nvSpPr>
        <p:spPr>
          <a:xfrm>
            <a:off x="10817956" y="558301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7" name="Oval 46"/>
          <p:cNvSpPr/>
          <p:nvPr/>
        </p:nvSpPr>
        <p:spPr>
          <a:xfrm>
            <a:off x="10294432" y="5974349"/>
            <a:ext cx="180000" cy="180000"/>
          </a:xfrm>
          <a:prstGeom prst="ellipse">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8" name="Oval 47"/>
          <p:cNvSpPr/>
          <p:nvPr/>
        </p:nvSpPr>
        <p:spPr>
          <a:xfrm>
            <a:off x="9770908" y="5974349"/>
            <a:ext cx="180000" cy="180000"/>
          </a:xfrm>
          <a:prstGeom prst="ellipse">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49" name="Oval 48"/>
          <p:cNvSpPr/>
          <p:nvPr/>
        </p:nvSpPr>
        <p:spPr>
          <a:xfrm>
            <a:off x="10817956" y="5974349"/>
            <a:ext cx="180000" cy="180000"/>
          </a:xfrm>
          <a:prstGeom prst="ellipse">
            <a:avLst/>
          </a:prstGeom>
          <a:solidFill>
            <a:schemeClr val="accent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50" name="Rectangle 49"/>
          <p:cNvSpPr/>
          <p:nvPr/>
        </p:nvSpPr>
        <p:spPr>
          <a:xfrm>
            <a:off x="553321" y="1989139"/>
            <a:ext cx="1064124" cy="239874"/>
          </a:xfrm>
          <a:prstGeom prst="rect">
            <a:avLst/>
          </a:prstGeom>
        </p:spPr>
        <p:txBody>
          <a:bodyPr wrap="square" lIns="0" tIns="72000" rIns="0" bIns="72000" anchor="ctr">
            <a:noAutofit/>
          </a:bodyPr>
          <a:lstStyle/>
          <a:p>
            <a:r>
              <a:rPr lang="en-GB" sz="1200" i="1" dirty="0" smtClean="0">
                <a:solidFill>
                  <a:schemeClr val="tx2"/>
                </a:solidFill>
                <a:ea typeface="Calibri" panose="020F0502020204030204" pitchFamily="34" charset="0"/>
              </a:rPr>
              <a:t>Status scale:</a:t>
            </a:r>
            <a:endParaRPr lang="en-US" sz="1200" dirty="0">
              <a:solidFill>
                <a:schemeClr val="tx2"/>
              </a:solidFill>
            </a:endParaRPr>
          </a:p>
        </p:txBody>
      </p:sp>
      <p:grpSp>
        <p:nvGrpSpPr>
          <p:cNvPr id="51" name="Group 50"/>
          <p:cNvGrpSpPr/>
          <p:nvPr/>
        </p:nvGrpSpPr>
        <p:grpSpPr>
          <a:xfrm>
            <a:off x="1653449" y="1989138"/>
            <a:ext cx="1497109" cy="246221"/>
            <a:chOff x="1403648" y="1065543"/>
            <a:chExt cx="1497109" cy="246221"/>
          </a:xfrm>
        </p:grpSpPr>
        <p:sp>
          <p:nvSpPr>
            <p:cNvPr id="52" name="Oval 51"/>
            <p:cNvSpPr/>
            <p:nvPr/>
          </p:nvSpPr>
          <p:spPr>
            <a:xfrm>
              <a:off x="1403648" y="1116653"/>
              <a:ext cx="180000" cy="180000"/>
            </a:xfrm>
            <a:prstGeom prst="ellipse">
              <a:avLst/>
            </a:prstGeom>
            <a:solidFill>
              <a:schemeClr val="accent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53" name="Rectangle 52"/>
            <p:cNvSpPr/>
            <p:nvPr/>
          </p:nvSpPr>
          <p:spPr>
            <a:xfrm>
              <a:off x="1640757" y="1065543"/>
              <a:ext cx="1260000" cy="246221"/>
            </a:xfrm>
            <a:prstGeom prst="rect">
              <a:avLst/>
            </a:prstGeom>
          </p:spPr>
          <p:txBody>
            <a:bodyPr wrap="square" lIns="0" tIns="72000" rIns="0" bIns="72000" anchor="ctr">
              <a:noAutofit/>
            </a:bodyPr>
            <a:lstStyle/>
            <a:p>
              <a:r>
                <a:rPr lang="en-GB" sz="1200" i="1" dirty="0" smtClean="0">
                  <a:solidFill>
                    <a:schemeClr val="tx2"/>
                  </a:solidFill>
                  <a:ea typeface="Calibri" panose="020F0502020204030204" pitchFamily="34" charset="0"/>
                </a:rPr>
                <a:t>On schedule</a:t>
              </a:r>
              <a:endParaRPr lang="en-US" sz="1200" dirty="0">
                <a:solidFill>
                  <a:schemeClr val="tx2"/>
                </a:solidFill>
              </a:endParaRPr>
            </a:p>
          </p:txBody>
        </p:sp>
      </p:grpSp>
      <p:grpSp>
        <p:nvGrpSpPr>
          <p:cNvPr id="54" name="Group 53"/>
          <p:cNvGrpSpPr/>
          <p:nvPr/>
        </p:nvGrpSpPr>
        <p:grpSpPr>
          <a:xfrm>
            <a:off x="3294249" y="1989138"/>
            <a:ext cx="1497109" cy="246221"/>
            <a:chOff x="3044448" y="1065543"/>
            <a:chExt cx="1497109" cy="246221"/>
          </a:xfrm>
        </p:grpSpPr>
        <p:sp>
          <p:nvSpPr>
            <p:cNvPr id="55" name="Oval 54"/>
            <p:cNvSpPr/>
            <p:nvPr/>
          </p:nvSpPr>
          <p:spPr>
            <a:xfrm>
              <a:off x="3044448" y="1116653"/>
              <a:ext cx="180000" cy="180000"/>
            </a:xfrm>
            <a:prstGeom prst="ellipse">
              <a:avLst/>
            </a:prstGeom>
            <a:solidFill>
              <a:schemeClr val="accent3"/>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56" name="Rectangle 55"/>
            <p:cNvSpPr/>
            <p:nvPr/>
          </p:nvSpPr>
          <p:spPr>
            <a:xfrm>
              <a:off x="3281557" y="1065543"/>
              <a:ext cx="1260000" cy="246221"/>
            </a:xfrm>
            <a:prstGeom prst="rect">
              <a:avLst/>
            </a:prstGeom>
          </p:spPr>
          <p:txBody>
            <a:bodyPr wrap="square" lIns="0" tIns="72000" rIns="0" bIns="72000" anchor="ctr">
              <a:noAutofit/>
            </a:bodyPr>
            <a:lstStyle/>
            <a:p>
              <a:r>
                <a:rPr lang="en-GB" sz="1200" i="1" dirty="0" smtClean="0">
                  <a:solidFill>
                    <a:schemeClr val="tx2"/>
                  </a:solidFill>
                  <a:ea typeface="Calibri" panose="020F0502020204030204" pitchFamily="34" charset="0"/>
                </a:rPr>
                <a:t>In progress</a:t>
              </a:r>
              <a:endParaRPr lang="en-US" sz="1200" dirty="0">
                <a:solidFill>
                  <a:schemeClr val="tx2"/>
                </a:solidFill>
              </a:endParaRPr>
            </a:p>
          </p:txBody>
        </p:sp>
      </p:grpSp>
      <p:grpSp>
        <p:nvGrpSpPr>
          <p:cNvPr id="57" name="Group 56"/>
          <p:cNvGrpSpPr/>
          <p:nvPr/>
        </p:nvGrpSpPr>
        <p:grpSpPr>
          <a:xfrm>
            <a:off x="4981144" y="1989138"/>
            <a:ext cx="1502262" cy="246221"/>
            <a:chOff x="4731343" y="1065543"/>
            <a:chExt cx="1502262" cy="246221"/>
          </a:xfrm>
        </p:grpSpPr>
        <p:sp>
          <p:nvSpPr>
            <p:cNvPr id="58" name="Oval 57"/>
            <p:cNvSpPr/>
            <p:nvPr/>
          </p:nvSpPr>
          <p:spPr>
            <a:xfrm>
              <a:off x="4731343" y="1116653"/>
              <a:ext cx="180000" cy="180000"/>
            </a:xfrm>
            <a:prstGeom prst="ellipse">
              <a:avLst/>
            </a:prstGeom>
            <a:solidFill>
              <a:schemeClr val="accent4"/>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chemeClr val="tx2"/>
                </a:solidFill>
              </a:endParaRPr>
            </a:p>
          </p:txBody>
        </p:sp>
        <p:sp>
          <p:nvSpPr>
            <p:cNvPr id="59" name="Rectangle 58"/>
            <p:cNvSpPr/>
            <p:nvPr/>
          </p:nvSpPr>
          <p:spPr>
            <a:xfrm>
              <a:off x="4973605" y="1065543"/>
              <a:ext cx="1260000" cy="246221"/>
            </a:xfrm>
            <a:prstGeom prst="rect">
              <a:avLst/>
            </a:prstGeom>
          </p:spPr>
          <p:txBody>
            <a:bodyPr wrap="square" lIns="0" tIns="72000" rIns="0" bIns="72000" anchor="ctr">
              <a:noAutofit/>
            </a:bodyPr>
            <a:lstStyle/>
            <a:p>
              <a:r>
                <a:rPr lang="en-GB" sz="1200" i="1" dirty="0" smtClean="0">
                  <a:solidFill>
                    <a:schemeClr val="tx2"/>
                  </a:solidFill>
                  <a:ea typeface="Calibri" panose="020F0502020204030204" pitchFamily="34" charset="0"/>
                </a:rPr>
                <a:t>On hold</a:t>
              </a:r>
              <a:endParaRPr lang="en-US" sz="1200" dirty="0">
                <a:solidFill>
                  <a:schemeClr val="tx2"/>
                </a:solidFill>
              </a:endParaRPr>
            </a:p>
          </p:txBody>
        </p:sp>
      </p:grpSp>
    </p:spTree>
    <p:extLst>
      <p:ext uri="{BB962C8B-B14F-4D97-AF65-F5344CB8AC3E}">
        <p14:creationId xmlns:p14="http://schemas.microsoft.com/office/powerpoint/2010/main" val="11344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GB"/>
          </a:p>
        </p:txBody>
      </p:sp>
      <p:graphicFrame>
        <p:nvGraphicFramePr>
          <p:cNvPr id="3" name="Table 2">
            <a:extLst>
              <a:ext uri="{FF2B5EF4-FFF2-40B4-BE49-F238E27FC236}">
                <a16:creationId xmlns:a16="http://schemas.microsoft.com/office/drawing/2014/main" xmlns="" id="{E537F39B-5602-0248-95B7-3867C33CB0FF}"/>
              </a:ext>
            </a:extLst>
          </p:cNvPr>
          <p:cNvGraphicFramePr>
            <a:graphicFrameLocks noGrp="1"/>
          </p:cNvGraphicFramePr>
          <p:nvPr>
            <p:extLst>
              <p:ext uri="{D42A27DB-BD31-4B8C-83A1-F6EECF244321}">
                <p14:modId xmlns:p14="http://schemas.microsoft.com/office/powerpoint/2010/main" val="3725597870"/>
              </p:ext>
            </p:extLst>
          </p:nvPr>
        </p:nvGraphicFramePr>
        <p:xfrm>
          <a:off x="553321" y="1989136"/>
          <a:ext cx="11087817" cy="4300247"/>
        </p:xfrm>
        <a:graphic>
          <a:graphicData uri="http://schemas.openxmlformats.org/drawingml/2006/table">
            <a:tbl>
              <a:tblPr firstRow="1" bandRow="1">
                <a:tableStyleId>{5C22544A-7EE6-4342-B048-85BDC9FD1C3A}</a:tableStyleId>
              </a:tblPr>
              <a:tblGrid>
                <a:gridCol w="2295060">
                  <a:extLst>
                    <a:ext uri="{9D8B030D-6E8A-4147-A177-3AD203B41FA5}">
                      <a16:colId xmlns:a16="http://schemas.microsoft.com/office/drawing/2014/main" xmlns="" val="20000"/>
                    </a:ext>
                  </a:extLst>
                </a:gridCol>
                <a:gridCol w="976973">
                  <a:extLst>
                    <a:ext uri="{9D8B030D-6E8A-4147-A177-3AD203B41FA5}">
                      <a16:colId xmlns:a16="http://schemas.microsoft.com/office/drawing/2014/main" xmlns="" val="2912819237"/>
                    </a:ext>
                  </a:extLst>
                </a:gridCol>
                <a:gridCol w="976973">
                  <a:extLst>
                    <a:ext uri="{9D8B030D-6E8A-4147-A177-3AD203B41FA5}">
                      <a16:colId xmlns:a16="http://schemas.microsoft.com/office/drawing/2014/main" xmlns="" val="689220276"/>
                    </a:ext>
                  </a:extLst>
                </a:gridCol>
                <a:gridCol w="976973">
                  <a:extLst>
                    <a:ext uri="{9D8B030D-6E8A-4147-A177-3AD203B41FA5}">
                      <a16:colId xmlns:a16="http://schemas.microsoft.com/office/drawing/2014/main" xmlns="" val="2749557169"/>
                    </a:ext>
                  </a:extLst>
                </a:gridCol>
                <a:gridCol w="976973">
                  <a:extLst>
                    <a:ext uri="{9D8B030D-6E8A-4147-A177-3AD203B41FA5}">
                      <a16:colId xmlns:a16="http://schemas.microsoft.com/office/drawing/2014/main" xmlns="" val="527303262"/>
                    </a:ext>
                  </a:extLst>
                </a:gridCol>
                <a:gridCol w="976973">
                  <a:extLst>
                    <a:ext uri="{9D8B030D-6E8A-4147-A177-3AD203B41FA5}">
                      <a16:colId xmlns:a16="http://schemas.microsoft.com/office/drawing/2014/main" xmlns="" val="1961177719"/>
                    </a:ext>
                  </a:extLst>
                </a:gridCol>
                <a:gridCol w="976973">
                  <a:extLst>
                    <a:ext uri="{9D8B030D-6E8A-4147-A177-3AD203B41FA5}">
                      <a16:colId xmlns:a16="http://schemas.microsoft.com/office/drawing/2014/main" xmlns="" val="3111617966"/>
                    </a:ext>
                  </a:extLst>
                </a:gridCol>
                <a:gridCol w="976973">
                  <a:extLst>
                    <a:ext uri="{9D8B030D-6E8A-4147-A177-3AD203B41FA5}">
                      <a16:colId xmlns:a16="http://schemas.microsoft.com/office/drawing/2014/main" xmlns="" val="1258498726"/>
                    </a:ext>
                  </a:extLst>
                </a:gridCol>
                <a:gridCol w="976973">
                  <a:extLst>
                    <a:ext uri="{9D8B030D-6E8A-4147-A177-3AD203B41FA5}">
                      <a16:colId xmlns:a16="http://schemas.microsoft.com/office/drawing/2014/main" xmlns="" val="20001"/>
                    </a:ext>
                  </a:extLst>
                </a:gridCol>
                <a:gridCol w="976973">
                  <a:extLst>
                    <a:ext uri="{9D8B030D-6E8A-4147-A177-3AD203B41FA5}">
                      <a16:colId xmlns:a16="http://schemas.microsoft.com/office/drawing/2014/main" xmlns="" val="20002"/>
                    </a:ext>
                  </a:extLst>
                </a:gridCol>
              </a:tblGrid>
              <a:tr h="580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Activities</a:t>
                      </a:r>
                      <a:endParaRPr lang="en-GB" sz="1200" b="1" noProof="0" dirty="0">
                        <a:solidFill>
                          <a:schemeClr val="bg1"/>
                        </a:solidFill>
                        <a:latin typeface="Arial" panose="020B0604020202020204" pitchFamily="34" charset="0"/>
                        <a:cs typeface="Arial" panose="020B0604020202020204" pitchFamily="34" charset="0"/>
                      </a:endParaRP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a:t>
                      </a:r>
                      <a:r>
                        <a:rPr lang="en-GB" sz="1200" b="1" baseline="0" noProof="0" dirty="0" smtClean="0">
                          <a:solidFill>
                            <a:schemeClr val="bg1"/>
                          </a:solidFill>
                          <a:latin typeface="Arial" panose="020B0604020202020204" pitchFamily="34" charset="0"/>
                          <a:cs typeface="Arial" panose="020B0604020202020204" pitchFamily="34" charset="0"/>
                        </a:rPr>
                        <a:t> 1</a:t>
                      </a:r>
                      <a:endParaRPr lang="en-GB" sz="1200" b="1" noProof="0" dirty="0">
                        <a:solidFill>
                          <a:schemeClr val="bg1"/>
                        </a:solidFill>
                        <a:latin typeface="Arial" panose="020B0604020202020204" pitchFamily="34" charset="0"/>
                        <a:cs typeface="Arial" panose="020B0604020202020204" pitchFamily="34" charset="0"/>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a:t>
                      </a:r>
                      <a:r>
                        <a:rPr lang="en-GB" sz="1200" b="1" baseline="0" noProof="0" dirty="0" smtClean="0">
                          <a:solidFill>
                            <a:schemeClr val="bg1"/>
                          </a:solidFill>
                          <a:latin typeface="Arial" panose="020B0604020202020204" pitchFamily="34" charset="0"/>
                          <a:cs typeface="Arial" panose="020B0604020202020204" pitchFamily="34" charset="0"/>
                        </a:rPr>
                        <a:t> 2</a:t>
                      </a:r>
                      <a:endParaRPr lang="en-GB" sz="1200" b="1" noProof="0" dirty="0">
                        <a:solidFill>
                          <a:schemeClr val="bg1"/>
                        </a:solidFill>
                        <a:latin typeface="Arial" panose="020B0604020202020204" pitchFamily="34" charset="0"/>
                        <a:cs typeface="Arial" panose="020B0604020202020204" pitchFamily="34" charset="0"/>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a:t>
                      </a:r>
                      <a:r>
                        <a:rPr lang="en-GB" sz="1200" b="1" baseline="0" noProof="0" dirty="0" smtClean="0">
                          <a:solidFill>
                            <a:schemeClr val="bg1"/>
                          </a:solidFill>
                          <a:latin typeface="Arial" panose="020B0604020202020204" pitchFamily="34" charset="0"/>
                          <a:cs typeface="Arial" panose="020B0604020202020204" pitchFamily="34" charset="0"/>
                        </a:rPr>
                        <a:t> 3</a:t>
                      </a:r>
                      <a:endParaRPr lang="en-GB" sz="1200" b="1" noProof="0" dirty="0" smtClean="0">
                        <a:solidFill>
                          <a:schemeClr val="bg1"/>
                        </a:solidFill>
                        <a:latin typeface="Arial" panose="020B0604020202020204" pitchFamily="34" charset="0"/>
                        <a:cs typeface="Arial" panose="020B0604020202020204" pitchFamily="34" charset="0"/>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a:t>
                      </a:r>
                      <a:r>
                        <a:rPr lang="en-GB" sz="1200" b="1" baseline="0" noProof="0" dirty="0" smtClean="0">
                          <a:solidFill>
                            <a:schemeClr val="bg1"/>
                          </a:solidFill>
                          <a:latin typeface="Arial" panose="020B0604020202020204" pitchFamily="34" charset="0"/>
                          <a:cs typeface="Arial" panose="020B0604020202020204" pitchFamily="34" charset="0"/>
                        </a:rPr>
                        <a:t> 4</a:t>
                      </a:r>
                      <a:endParaRPr lang="en-GB" sz="1200" b="1" noProof="0" dirty="0" smtClean="0">
                        <a:solidFill>
                          <a:schemeClr val="bg1"/>
                        </a:solidFill>
                        <a:latin typeface="Arial" panose="020B0604020202020204" pitchFamily="34" charset="0"/>
                        <a:cs typeface="Arial" panose="020B0604020202020204" pitchFamily="34" charset="0"/>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 5</a:t>
                      </a:r>
                      <a:endParaRPr lang="en-GB" sz="1200" b="1" noProof="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Col 6</a:t>
                      </a:r>
                      <a:endParaRPr kumimoji="0" lang="en-GB"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Col 7</a:t>
                      </a:r>
                      <a:endParaRPr kumimoji="0" lang="en-GB"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 8</a:t>
                      </a:r>
                      <a:endParaRPr lang="en-GB" sz="1200" b="1" noProof="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dirty="0" smtClean="0">
                          <a:solidFill>
                            <a:schemeClr val="bg1"/>
                          </a:solidFill>
                          <a:latin typeface="Arial" panose="020B0604020202020204" pitchFamily="34" charset="0"/>
                          <a:cs typeface="Arial" panose="020B0604020202020204" pitchFamily="34" charset="0"/>
                        </a:rPr>
                        <a:t>Col 9</a:t>
                      </a:r>
                      <a:endParaRPr lang="en-GB" sz="1200" b="1" noProof="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extLst>
                  <a:ext uri="{0D108BD9-81ED-4DB2-BD59-A6C34878D82A}">
                    <a16:rowId xmlns:a16="http://schemas.microsoft.com/office/drawing/2014/main" xmlns="" val="10000"/>
                  </a:ext>
                </a:extLst>
              </a:tr>
              <a:tr h="468206">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1</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0001"/>
                  </a:ext>
                </a:extLst>
              </a:tr>
              <a:tr h="489965">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2</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3935857469"/>
                  </a:ext>
                </a:extLst>
              </a:tr>
              <a:tr h="489965">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3</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0002"/>
                  </a:ext>
                </a:extLst>
              </a:tr>
              <a:tr h="489965">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4</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0003"/>
                  </a:ext>
                </a:extLst>
              </a:tr>
              <a:tr h="412602">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5</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0004"/>
                  </a:ext>
                </a:extLst>
              </a:tr>
              <a:tr h="557013">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6</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521385457"/>
                  </a:ext>
                </a:extLst>
              </a:tr>
              <a:tr h="406155">
                <a:tc>
                  <a:txBody>
                    <a:bodyPr/>
                    <a:lstStyle/>
                    <a:p>
                      <a:r>
                        <a:rPr lang="en-GB" sz="1000" noProof="0" dirty="0" smtClean="0">
                          <a:solidFill>
                            <a:srgbClr val="000000"/>
                          </a:solidFill>
                          <a:latin typeface="Arial" panose="020B0604020202020204" pitchFamily="34" charset="0"/>
                          <a:cs typeface="Arial" panose="020B0604020202020204" pitchFamily="34" charset="0"/>
                        </a:rPr>
                        <a:t>Activity 7</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581605118"/>
                  </a:ext>
                </a:extLst>
              </a:tr>
              <a:tr h="406155">
                <a:tc>
                  <a:txBody>
                    <a:bodyPr/>
                    <a:lstStyle/>
                    <a:p>
                      <a:r>
                        <a:rPr lang="en-GB" sz="1000" baseline="0" noProof="0" dirty="0" smtClean="0">
                          <a:solidFill>
                            <a:srgbClr val="000000"/>
                          </a:solidFill>
                          <a:latin typeface="Arial" panose="020B0604020202020204" pitchFamily="34" charset="0"/>
                          <a:cs typeface="Arial" panose="020B0604020202020204" pitchFamily="34" charset="0"/>
                        </a:rPr>
                        <a:t>Activity 8</a:t>
                      </a:r>
                      <a:endParaRPr lang="en-GB" sz="10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kern="1200" noProof="0" dirty="0">
                        <a:solidFill>
                          <a:srgbClr val="000000"/>
                        </a:solidFill>
                        <a:latin typeface="Arial" panose="020B0604020202020204" pitchFamily="34" charset="0"/>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GB" sz="10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2502049748"/>
                  </a:ext>
                </a:extLst>
              </a:tr>
            </a:tbl>
          </a:graphicData>
        </a:graphic>
      </p:graphicFrame>
    </p:spTree>
    <p:extLst>
      <p:ext uri="{BB962C8B-B14F-4D97-AF65-F5344CB8AC3E}">
        <p14:creationId xmlns:p14="http://schemas.microsoft.com/office/powerpoint/2010/main" val="305347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0"/>
          </p:nvPr>
        </p:nvSpPr>
        <p:spPr/>
        <p:txBody>
          <a:bodyPr/>
          <a:lstStyle/>
          <a:p>
            <a:endParaRPr lang="en-GB"/>
          </a:p>
        </p:txBody>
      </p:sp>
      <p:cxnSp>
        <p:nvCxnSpPr>
          <p:cNvPr id="3" name="Straight Connector 2"/>
          <p:cNvCxnSpPr/>
          <p:nvPr/>
        </p:nvCxnSpPr>
        <p:spPr>
          <a:xfrm>
            <a:off x="550863" y="3904379"/>
            <a:ext cx="11090275" cy="0"/>
          </a:xfrm>
          <a:prstGeom prst="line">
            <a:avLst/>
          </a:prstGeom>
          <a:ln w="12700">
            <a:solidFill>
              <a:schemeClr val="accent6"/>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986902" y="3095394"/>
            <a:ext cx="1800000" cy="584775"/>
          </a:xfrm>
          <a:prstGeom prst="rect">
            <a:avLst/>
          </a:prstGeom>
          <a:noFill/>
        </p:spPr>
        <p:txBody>
          <a:bodyPr wrap="square" rtlCol="0" anchor="ctr">
            <a:noAutofit/>
          </a:bodyPr>
          <a:lstStyle/>
          <a:p>
            <a:pPr algn="ctr"/>
            <a:r>
              <a:rPr lang="en-GB" altLang="ko-KR" sz="3600" b="1" dirty="0" smtClean="0">
                <a:solidFill>
                  <a:schemeClr val="accent1"/>
                </a:solidFill>
                <a:cs typeface="Arial" pitchFamily="34" charset="0"/>
              </a:rPr>
              <a:t>2016</a:t>
            </a:r>
            <a:endParaRPr lang="en-GB" altLang="ko-KR" sz="3600" b="1" dirty="0">
              <a:solidFill>
                <a:schemeClr val="accent1"/>
              </a:solidFill>
              <a:cs typeface="Arial" pitchFamily="34" charset="0"/>
            </a:endParaRPr>
          </a:p>
        </p:txBody>
      </p:sp>
      <p:grpSp>
        <p:nvGrpSpPr>
          <p:cNvPr id="9" name="Group 4"/>
          <p:cNvGrpSpPr>
            <a:grpSpLocks noChangeAspect="1"/>
          </p:cNvGrpSpPr>
          <p:nvPr/>
        </p:nvGrpSpPr>
        <p:grpSpPr bwMode="auto">
          <a:xfrm>
            <a:off x="1577340" y="3626574"/>
            <a:ext cx="619125" cy="623888"/>
            <a:chOff x="853" y="894"/>
            <a:chExt cx="390" cy="393"/>
          </a:xfrm>
        </p:grpSpPr>
        <p:sp>
          <p:nvSpPr>
            <p:cNvPr id="10"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11" name="Oval 6"/>
            <p:cNvSpPr>
              <a:spLocks noChangeArrowheads="1"/>
            </p:cNvSpPr>
            <p:nvPr/>
          </p:nvSpPr>
          <p:spPr bwMode="auto">
            <a:xfrm>
              <a:off x="982" y="965"/>
              <a:ext cx="190" cy="191"/>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12" name="Oval 7"/>
            <p:cNvSpPr>
              <a:spLocks noChangeArrowheads="1"/>
            </p:cNvSpPr>
            <p:nvPr/>
          </p:nvSpPr>
          <p:spPr bwMode="auto">
            <a:xfrm>
              <a:off x="1036" y="1019"/>
              <a:ext cx="82" cy="8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2400"/>
            </a:p>
          </p:txBody>
        </p:sp>
        <p:sp>
          <p:nvSpPr>
            <p:cNvPr id="13" name="Freeform 8"/>
            <p:cNvSpPr>
              <a:spLocks/>
            </p:cNvSpPr>
            <p:nvPr/>
          </p:nvSpPr>
          <p:spPr bwMode="auto">
            <a:xfrm>
              <a:off x="853" y="1066"/>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dirty="0"/>
            </a:p>
          </p:txBody>
        </p:sp>
      </p:grpSp>
      <p:sp>
        <p:nvSpPr>
          <p:cNvPr id="34" name="TextBox 33"/>
          <p:cNvSpPr txBox="1"/>
          <p:nvPr/>
        </p:nvSpPr>
        <p:spPr>
          <a:xfrm>
            <a:off x="356241" y="5248171"/>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39" name="Straight Connector 38"/>
          <p:cNvCxnSpPr/>
          <p:nvPr/>
        </p:nvCxnSpPr>
        <p:spPr>
          <a:xfrm>
            <a:off x="1886902" y="4156379"/>
            <a:ext cx="0" cy="828804"/>
          </a:xfrm>
          <a:prstGeom prst="line">
            <a:avLst/>
          </a:prstGeom>
          <a:ln w="19050">
            <a:solidFill>
              <a:schemeClr val="accent1"/>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090121" y="4084363"/>
            <a:ext cx="1800000" cy="584775"/>
          </a:xfrm>
          <a:prstGeom prst="rect">
            <a:avLst/>
          </a:prstGeom>
          <a:noFill/>
        </p:spPr>
        <p:txBody>
          <a:bodyPr wrap="square" rtlCol="0" anchor="ctr">
            <a:noAutofit/>
          </a:bodyPr>
          <a:lstStyle/>
          <a:p>
            <a:pPr algn="ctr"/>
            <a:r>
              <a:rPr lang="en-GB" altLang="ko-KR" sz="3600" b="1" dirty="0" smtClean="0">
                <a:solidFill>
                  <a:schemeClr val="accent2"/>
                </a:solidFill>
                <a:cs typeface="Arial" pitchFamily="34" charset="0"/>
              </a:rPr>
              <a:t>2017</a:t>
            </a:r>
            <a:endParaRPr lang="en-GB" altLang="ko-KR" sz="3600" b="1" dirty="0">
              <a:solidFill>
                <a:schemeClr val="accent2"/>
              </a:solidFill>
              <a:cs typeface="Arial" pitchFamily="34" charset="0"/>
            </a:endParaRPr>
          </a:p>
        </p:txBody>
      </p:sp>
      <p:grpSp>
        <p:nvGrpSpPr>
          <p:cNvPr id="24" name="Group 4"/>
          <p:cNvGrpSpPr>
            <a:grpSpLocks noChangeAspect="1"/>
          </p:cNvGrpSpPr>
          <p:nvPr/>
        </p:nvGrpSpPr>
        <p:grpSpPr bwMode="auto">
          <a:xfrm rot="5400000">
            <a:off x="3682146" y="3549860"/>
            <a:ext cx="615950" cy="611188"/>
            <a:chOff x="855" y="894"/>
            <a:chExt cx="388" cy="385"/>
          </a:xfrm>
        </p:grpSpPr>
        <p:sp>
          <p:nvSpPr>
            <p:cNvPr id="25"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26" name="Oval 6"/>
            <p:cNvSpPr>
              <a:spLocks noChangeArrowheads="1"/>
            </p:cNvSpPr>
            <p:nvPr/>
          </p:nvSpPr>
          <p:spPr bwMode="auto">
            <a:xfrm>
              <a:off x="982" y="965"/>
              <a:ext cx="190" cy="191"/>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27" name="Oval 7"/>
            <p:cNvSpPr>
              <a:spLocks noChangeArrowheads="1"/>
            </p:cNvSpPr>
            <p:nvPr/>
          </p:nvSpPr>
          <p:spPr bwMode="auto">
            <a:xfrm>
              <a:off x="1036" y="1019"/>
              <a:ext cx="82" cy="83"/>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CA" sz="2400"/>
            </a:p>
          </p:txBody>
        </p:sp>
        <p:sp>
          <p:nvSpPr>
            <p:cNvPr id="28" name="Freeform 8"/>
            <p:cNvSpPr>
              <a:spLocks/>
            </p:cNvSpPr>
            <p:nvPr/>
          </p:nvSpPr>
          <p:spPr bwMode="auto">
            <a:xfrm>
              <a:off x="855" y="1058"/>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grpSp>
      <p:sp>
        <p:nvSpPr>
          <p:cNvPr id="37" name="TextBox 36"/>
          <p:cNvSpPr txBox="1"/>
          <p:nvPr/>
        </p:nvSpPr>
        <p:spPr>
          <a:xfrm>
            <a:off x="2459460" y="2012321"/>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40" name="Straight Connector 39"/>
          <p:cNvCxnSpPr/>
          <p:nvPr/>
        </p:nvCxnSpPr>
        <p:spPr>
          <a:xfrm flipV="1">
            <a:off x="3990121" y="2816272"/>
            <a:ext cx="0" cy="828804"/>
          </a:xfrm>
          <a:prstGeom prst="line">
            <a:avLst/>
          </a:prstGeom>
          <a:ln w="19050">
            <a:solidFill>
              <a:schemeClr val="accent2"/>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193340" y="3095394"/>
            <a:ext cx="1800000" cy="584775"/>
          </a:xfrm>
          <a:prstGeom prst="rect">
            <a:avLst/>
          </a:prstGeom>
          <a:noFill/>
        </p:spPr>
        <p:txBody>
          <a:bodyPr wrap="square" rtlCol="0" anchor="ctr">
            <a:noAutofit/>
          </a:bodyPr>
          <a:lstStyle/>
          <a:p>
            <a:pPr algn="ctr"/>
            <a:r>
              <a:rPr lang="en-GB" altLang="ko-KR" sz="3600" b="1" dirty="0" smtClean="0">
                <a:solidFill>
                  <a:schemeClr val="accent3"/>
                </a:solidFill>
                <a:cs typeface="Arial" pitchFamily="34" charset="0"/>
              </a:rPr>
              <a:t>2018</a:t>
            </a:r>
            <a:endParaRPr lang="en-GB" altLang="ko-KR" sz="3600" b="1" dirty="0">
              <a:solidFill>
                <a:schemeClr val="accent3"/>
              </a:solidFill>
              <a:cs typeface="Arial" pitchFamily="34" charset="0"/>
            </a:endParaRPr>
          </a:p>
        </p:txBody>
      </p:sp>
      <p:grpSp>
        <p:nvGrpSpPr>
          <p:cNvPr id="14" name="Group 4"/>
          <p:cNvGrpSpPr>
            <a:grpSpLocks noChangeAspect="1"/>
          </p:cNvGrpSpPr>
          <p:nvPr/>
        </p:nvGrpSpPr>
        <p:grpSpPr bwMode="auto">
          <a:xfrm>
            <a:off x="5790128" y="3626574"/>
            <a:ext cx="606425" cy="627063"/>
            <a:chOff x="861" y="894"/>
            <a:chExt cx="382" cy="395"/>
          </a:xfrm>
        </p:grpSpPr>
        <p:sp>
          <p:nvSpPr>
            <p:cNvPr id="15"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16" name="Oval 6"/>
            <p:cNvSpPr>
              <a:spLocks noChangeArrowheads="1"/>
            </p:cNvSpPr>
            <p:nvPr/>
          </p:nvSpPr>
          <p:spPr bwMode="auto">
            <a:xfrm>
              <a:off x="982" y="965"/>
              <a:ext cx="190" cy="191"/>
            </a:xfrm>
            <a:prstGeom prst="ellipse">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17" name="Oval 7"/>
            <p:cNvSpPr>
              <a:spLocks noChangeArrowheads="1"/>
            </p:cNvSpPr>
            <p:nvPr/>
          </p:nvSpPr>
          <p:spPr bwMode="auto">
            <a:xfrm>
              <a:off x="1036" y="1019"/>
              <a:ext cx="82" cy="83"/>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CA" sz="2400"/>
            </a:p>
          </p:txBody>
        </p:sp>
        <p:sp>
          <p:nvSpPr>
            <p:cNvPr id="18" name="Freeform 8"/>
            <p:cNvSpPr>
              <a:spLocks/>
            </p:cNvSpPr>
            <p:nvPr/>
          </p:nvSpPr>
          <p:spPr bwMode="auto">
            <a:xfrm>
              <a:off x="861" y="1068"/>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grpSp>
      <p:sp>
        <p:nvSpPr>
          <p:cNvPr id="35" name="TextBox 34"/>
          <p:cNvSpPr txBox="1"/>
          <p:nvPr/>
        </p:nvSpPr>
        <p:spPr>
          <a:xfrm>
            <a:off x="4562679" y="5248171"/>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41" name="Straight Connector 40"/>
          <p:cNvCxnSpPr/>
          <p:nvPr/>
        </p:nvCxnSpPr>
        <p:spPr>
          <a:xfrm>
            <a:off x="6093340" y="4156379"/>
            <a:ext cx="0" cy="828804"/>
          </a:xfrm>
          <a:prstGeom prst="line">
            <a:avLst/>
          </a:prstGeom>
          <a:ln w="19050">
            <a:solidFill>
              <a:schemeClr val="accent3"/>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96560" y="4084363"/>
            <a:ext cx="1800000" cy="584775"/>
          </a:xfrm>
          <a:prstGeom prst="rect">
            <a:avLst/>
          </a:prstGeom>
          <a:noFill/>
        </p:spPr>
        <p:txBody>
          <a:bodyPr wrap="square" rtlCol="0" anchor="ctr">
            <a:noAutofit/>
          </a:bodyPr>
          <a:lstStyle/>
          <a:p>
            <a:pPr algn="ctr"/>
            <a:r>
              <a:rPr lang="en-GB" altLang="ko-KR" sz="3600" b="1" dirty="0" smtClean="0">
                <a:solidFill>
                  <a:schemeClr val="accent1"/>
                </a:solidFill>
                <a:cs typeface="Arial" pitchFamily="34" charset="0"/>
              </a:rPr>
              <a:t>2019</a:t>
            </a:r>
            <a:endParaRPr lang="en-GB" altLang="ko-KR" sz="3600" b="1" dirty="0">
              <a:solidFill>
                <a:schemeClr val="accent1"/>
              </a:solidFill>
              <a:cs typeface="Arial" pitchFamily="34" charset="0"/>
            </a:endParaRPr>
          </a:p>
        </p:txBody>
      </p:sp>
      <p:grpSp>
        <p:nvGrpSpPr>
          <p:cNvPr id="29" name="Group 4"/>
          <p:cNvGrpSpPr>
            <a:grpSpLocks noChangeAspect="1"/>
          </p:cNvGrpSpPr>
          <p:nvPr/>
        </p:nvGrpSpPr>
        <p:grpSpPr bwMode="auto">
          <a:xfrm rot="5400000">
            <a:off x="7886998" y="3549779"/>
            <a:ext cx="619125" cy="611188"/>
            <a:chOff x="853" y="894"/>
            <a:chExt cx="390" cy="385"/>
          </a:xfrm>
        </p:grpSpPr>
        <p:sp>
          <p:nvSpPr>
            <p:cNvPr id="30"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31" name="Oval 6"/>
            <p:cNvSpPr>
              <a:spLocks noChangeArrowheads="1"/>
            </p:cNvSpPr>
            <p:nvPr/>
          </p:nvSpPr>
          <p:spPr bwMode="auto">
            <a:xfrm>
              <a:off x="982" y="965"/>
              <a:ext cx="190" cy="191"/>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32" name="Oval 7"/>
            <p:cNvSpPr>
              <a:spLocks noChangeArrowheads="1"/>
            </p:cNvSpPr>
            <p:nvPr/>
          </p:nvSpPr>
          <p:spPr bwMode="auto">
            <a:xfrm>
              <a:off x="1036" y="1019"/>
              <a:ext cx="82" cy="83"/>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CA" sz="2400"/>
            </a:p>
          </p:txBody>
        </p:sp>
        <p:sp>
          <p:nvSpPr>
            <p:cNvPr id="33" name="Freeform 8"/>
            <p:cNvSpPr>
              <a:spLocks/>
            </p:cNvSpPr>
            <p:nvPr/>
          </p:nvSpPr>
          <p:spPr bwMode="auto">
            <a:xfrm>
              <a:off x="853" y="1058"/>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grpSp>
      <p:sp>
        <p:nvSpPr>
          <p:cNvPr id="38" name="TextBox 37"/>
          <p:cNvSpPr txBox="1"/>
          <p:nvPr/>
        </p:nvSpPr>
        <p:spPr>
          <a:xfrm>
            <a:off x="6665899" y="2008326"/>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42" name="Straight Connector 41"/>
          <p:cNvCxnSpPr/>
          <p:nvPr/>
        </p:nvCxnSpPr>
        <p:spPr>
          <a:xfrm flipV="1">
            <a:off x="8196560" y="2816272"/>
            <a:ext cx="0" cy="828804"/>
          </a:xfrm>
          <a:prstGeom prst="line">
            <a:avLst/>
          </a:prstGeom>
          <a:ln w="19050">
            <a:solidFill>
              <a:schemeClr val="accent1"/>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399780" y="3095394"/>
            <a:ext cx="1800000" cy="584775"/>
          </a:xfrm>
          <a:prstGeom prst="rect">
            <a:avLst/>
          </a:prstGeom>
          <a:noFill/>
        </p:spPr>
        <p:txBody>
          <a:bodyPr wrap="square" rtlCol="0" anchor="ctr">
            <a:noAutofit/>
          </a:bodyPr>
          <a:lstStyle/>
          <a:p>
            <a:pPr algn="ctr"/>
            <a:r>
              <a:rPr lang="en-GB" altLang="ko-KR" sz="3600" b="1" dirty="0" smtClean="0">
                <a:solidFill>
                  <a:schemeClr val="accent2"/>
                </a:solidFill>
                <a:cs typeface="Arial" pitchFamily="34" charset="0"/>
              </a:rPr>
              <a:t>2020</a:t>
            </a:r>
            <a:endParaRPr lang="en-GB" altLang="ko-KR" sz="3600" b="1" dirty="0">
              <a:solidFill>
                <a:schemeClr val="accent2"/>
              </a:solidFill>
              <a:cs typeface="Arial" pitchFamily="34" charset="0"/>
            </a:endParaRPr>
          </a:p>
        </p:txBody>
      </p:sp>
      <p:grpSp>
        <p:nvGrpSpPr>
          <p:cNvPr id="19" name="Group 4"/>
          <p:cNvGrpSpPr>
            <a:grpSpLocks noChangeAspect="1"/>
          </p:cNvGrpSpPr>
          <p:nvPr/>
        </p:nvGrpSpPr>
        <p:grpSpPr bwMode="auto">
          <a:xfrm>
            <a:off x="9993393" y="3626574"/>
            <a:ext cx="612775" cy="623888"/>
            <a:chOff x="857" y="894"/>
            <a:chExt cx="386" cy="393"/>
          </a:xfrm>
        </p:grpSpPr>
        <p:sp>
          <p:nvSpPr>
            <p:cNvPr id="20" name="Oval 5"/>
            <p:cNvSpPr>
              <a:spLocks noChangeArrowheads="1"/>
            </p:cNvSpPr>
            <p:nvPr/>
          </p:nvSpPr>
          <p:spPr bwMode="auto">
            <a:xfrm>
              <a:off x="911" y="894"/>
              <a:ext cx="332" cy="332"/>
            </a:xfrm>
            <a:prstGeom prst="ellips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21" name="Oval 6"/>
            <p:cNvSpPr>
              <a:spLocks noChangeArrowheads="1"/>
            </p:cNvSpPr>
            <p:nvPr/>
          </p:nvSpPr>
          <p:spPr bwMode="auto">
            <a:xfrm>
              <a:off x="982" y="965"/>
              <a:ext cx="190" cy="191"/>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sp>
          <p:nvSpPr>
            <p:cNvPr id="22" name="Oval 7"/>
            <p:cNvSpPr>
              <a:spLocks noChangeArrowheads="1"/>
            </p:cNvSpPr>
            <p:nvPr/>
          </p:nvSpPr>
          <p:spPr bwMode="auto">
            <a:xfrm>
              <a:off x="1036" y="1019"/>
              <a:ext cx="82" cy="83"/>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CA" sz="2400"/>
            </a:p>
          </p:txBody>
        </p:sp>
        <p:sp>
          <p:nvSpPr>
            <p:cNvPr id="23" name="Freeform 8"/>
            <p:cNvSpPr>
              <a:spLocks/>
            </p:cNvSpPr>
            <p:nvPr/>
          </p:nvSpPr>
          <p:spPr bwMode="auto">
            <a:xfrm>
              <a:off x="857" y="1066"/>
              <a:ext cx="222" cy="221"/>
            </a:xfrm>
            <a:custGeom>
              <a:avLst/>
              <a:gdLst>
                <a:gd name="T0" fmla="*/ 0 w 148"/>
                <a:gd name="T1" fmla="*/ 0 h 147"/>
                <a:gd name="T2" fmla="*/ 148 w 148"/>
                <a:gd name="T3" fmla="*/ 147 h 147"/>
              </a:gdLst>
              <a:ahLst/>
              <a:cxnLst>
                <a:cxn ang="0">
                  <a:pos x="T0" y="T1"/>
                </a:cxn>
                <a:cxn ang="0">
                  <a:pos x="T2" y="T3"/>
                </a:cxn>
              </a:cxnLst>
              <a:rect l="0" t="0" r="r" b="b"/>
              <a:pathLst>
                <a:path w="148" h="147">
                  <a:moveTo>
                    <a:pt x="0" y="0"/>
                  </a:moveTo>
                  <a:cubicBezTo>
                    <a:pt x="0" y="81"/>
                    <a:pt x="66" y="147"/>
                    <a:pt x="148" y="147"/>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2400"/>
            </a:p>
          </p:txBody>
        </p:sp>
      </p:grpSp>
      <p:sp>
        <p:nvSpPr>
          <p:cNvPr id="36" name="TextBox 35"/>
          <p:cNvSpPr txBox="1"/>
          <p:nvPr/>
        </p:nvSpPr>
        <p:spPr>
          <a:xfrm>
            <a:off x="8769119" y="5248171"/>
            <a:ext cx="3061323" cy="540000"/>
          </a:xfrm>
          <a:prstGeom prst="rect">
            <a:avLst/>
          </a:prstGeom>
          <a:noFill/>
        </p:spPr>
        <p:txBody>
          <a:bodyPr wrap="square" lIns="0" tIns="46800" rIns="90000" bIns="46800" rtlCol="0">
            <a:noAutofit/>
          </a:bodyPr>
          <a:lstStyle/>
          <a:p>
            <a:pPr algn="ctr"/>
            <a:r>
              <a:rPr lang="en-GB" sz="1400" dirty="0" smtClean="0">
                <a:solidFill>
                  <a:schemeClr val="tx2"/>
                </a:solidFill>
                <a:ea typeface="Lato Light" charset="0"/>
                <a:cs typeface="Lato Light" charset="0"/>
              </a:rPr>
              <a:t>Enter text to a maximum </a:t>
            </a:r>
          </a:p>
          <a:p>
            <a:pPr algn="ctr"/>
            <a:r>
              <a:rPr lang="en-GB" sz="1400" dirty="0" smtClean="0">
                <a:solidFill>
                  <a:schemeClr val="tx2"/>
                </a:solidFill>
                <a:ea typeface="Lato Light" charset="0"/>
                <a:cs typeface="Lato Light" charset="0"/>
              </a:rPr>
              <a:t>of  2 lines. </a:t>
            </a:r>
            <a:endParaRPr lang="en-GB" sz="1400" dirty="0">
              <a:solidFill>
                <a:schemeClr val="tx2"/>
              </a:solidFill>
              <a:ea typeface="Lato Light" charset="0"/>
              <a:cs typeface="Lato Light" charset="0"/>
            </a:endParaRPr>
          </a:p>
        </p:txBody>
      </p:sp>
      <p:cxnSp>
        <p:nvCxnSpPr>
          <p:cNvPr id="43" name="Straight Connector 42"/>
          <p:cNvCxnSpPr/>
          <p:nvPr/>
        </p:nvCxnSpPr>
        <p:spPr>
          <a:xfrm>
            <a:off x="10299780" y="4156379"/>
            <a:ext cx="0" cy="828804"/>
          </a:xfrm>
          <a:prstGeom prst="line">
            <a:avLst/>
          </a:prstGeom>
          <a:ln w="19050">
            <a:solidFill>
              <a:schemeClr val="accent2"/>
            </a:solidFill>
            <a:tailEnd type="oval"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94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endParaRPr lang="en-GB"/>
          </a:p>
        </p:txBody>
      </p:sp>
      <p:cxnSp>
        <p:nvCxnSpPr>
          <p:cNvPr id="23" name="Straight Connector 22"/>
          <p:cNvCxnSpPr/>
          <p:nvPr/>
        </p:nvCxnSpPr>
        <p:spPr>
          <a:xfrm>
            <a:off x="0" y="4156483"/>
            <a:ext cx="12192000" cy="0"/>
          </a:xfrm>
          <a:prstGeom prst="line">
            <a:avLst/>
          </a:prstGeom>
          <a:ln w="19050" cmpd="sng">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448" y="3190875"/>
            <a:ext cx="720000" cy="720000"/>
          </a:xfrm>
          <a:prstGeom prst="rect">
            <a:avLst/>
          </a:prstGeom>
        </p:spPr>
      </p:pic>
      <p:pic>
        <p:nvPicPr>
          <p:cNvPr id="168" name="Picture 1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5425" y="3207067"/>
            <a:ext cx="720000" cy="720000"/>
          </a:xfrm>
          <a:prstGeom prst="rect">
            <a:avLst/>
          </a:prstGeom>
        </p:spPr>
      </p:pic>
      <p:sp>
        <p:nvSpPr>
          <p:cNvPr id="131" name="Rectangle 130"/>
          <p:cNvSpPr/>
          <p:nvPr/>
        </p:nvSpPr>
        <p:spPr>
          <a:xfrm>
            <a:off x="345448" y="5292732"/>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61" name="Straight Connector 160"/>
          <p:cNvCxnSpPr/>
          <p:nvPr/>
        </p:nvCxnSpPr>
        <p:spPr>
          <a:xfrm flipV="1">
            <a:off x="1245448" y="415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17123"/>
          <a:stretch/>
        </p:blipFill>
        <p:spPr>
          <a:xfrm>
            <a:off x="2096635" y="4432759"/>
            <a:ext cx="720000" cy="596717"/>
          </a:xfrm>
          <a:prstGeom prst="rect">
            <a:avLst/>
          </a:prstGeom>
        </p:spPr>
      </p:pic>
      <p:pic>
        <p:nvPicPr>
          <p:cNvPr id="169" name="Picture 168"/>
          <p:cNvPicPr>
            <a:picLocks noChangeAspect="1"/>
          </p:cNvPicPr>
          <p:nvPr/>
        </p:nvPicPr>
        <p:blipFill rotWithShape="1">
          <a:blip r:embed="rId4" cstate="print">
            <a:extLst>
              <a:ext uri="{28A0092B-C50C-407E-A947-70E740481C1C}">
                <a14:useLocalDpi xmlns:a14="http://schemas.microsoft.com/office/drawing/2010/main" val="0"/>
              </a:ext>
            </a:extLst>
          </a:blip>
          <a:srcRect b="17123"/>
          <a:stretch/>
        </p:blipFill>
        <p:spPr>
          <a:xfrm>
            <a:off x="8942218" y="4432759"/>
            <a:ext cx="720000" cy="59671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6499" y="4309476"/>
            <a:ext cx="720000" cy="720000"/>
          </a:xfrm>
          <a:prstGeom prst="rect">
            <a:avLst/>
          </a:prstGeom>
        </p:spPr>
      </p:pic>
      <p:sp>
        <p:nvSpPr>
          <p:cNvPr id="130" name="Rectangle 129"/>
          <p:cNvSpPr/>
          <p:nvPr/>
        </p:nvSpPr>
        <p:spPr>
          <a:xfrm>
            <a:off x="3568156" y="5292731"/>
            <a:ext cx="1800000" cy="648000"/>
          </a:xfrm>
          <a:prstGeom prst="rect">
            <a:avLst/>
          </a:prstGeom>
          <a:noFill/>
          <a:ln>
            <a:noFill/>
          </a:ln>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62" name="Straight Connector 161"/>
          <p:cNvCxnSpPr/>
          <p:nvPr/>
        </p:nvCxnSpPr>
        <p:spPr>
          <a:xfrm flipV="1">
            <a:off x="4468156" y="415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4519" y="4336483"/>
            <a:ext cx="720000" cy="720000"/>
          </a:xfrm>
          <a:prstGeom prst="rect">
            <a:avLst/>
          </a:prstGeom>
        </p:spPr>
      </p:pic>
      <p:sp>
        <p:nvSpPr>
          <p:cNvPr id="134" name="Rectangle 133"/>
          <p:cNvSpPr/>
          <p:nvPr/>
        </p:nvSpPr>
        <p:spPr>
          <a:xfrm>
            <a:off x="6802717" y="5292732"/>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65" name="Straight Connector 164"/>
          <p:cNvCxnSpPr/>
          <p:nvPr/>
        </p:nvCxnSpPr>
        <p:spPr>
          <a:xfrm flipV="1">
            <a:off x="7690864" y="415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sp>
        <p:nvSpPr>
          <p:cNvPr id="133" name="Rectangle 132"/>
          <p:cNvSpPr/>
          <p:nvPr/>
        </p:nvSpPr>
        <p:spPr>
          <a:xfrm>
            <a:off x="5179165" y="2422331"/>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64" name="Straight Connector 163"/>
          <p:cNvCxnSpPr/>
          <p:nvPr/>
        </p:nvCxnSpPr>
        <p:spPr>
          <a:xfrm>
            <a:off x="6079510" y="307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8774" y="4357707"/>
            <a:ext cx="720000" cy="720000"/>
          </a:xfrm>
          <a:prstGeom prst="rect">
            <a:avLst/>
          </a:prstGeom>
        </p:spPr>
      </p:pic>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42717" y="3245504"/>
            <a:ext cx="720000" cy="720000"/>
          </a:xfrm>
          <a:prstGeom prst="rect">
            <a:avLst/>
          </a:prstGeom>
        </p:spPr>
      </p:pic>
      <p:sp>
        <p:nvSpPr>
          <p:cNvPr id="179" name="Rectangle 178"/>
          <p:cNvSpPr/>
          <p:nvPr/>
        </p:nvSpPr>
        <p:spPr>
          <a:xfrm>
            <a:off x="1949930" y="2422331"/>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sp>
        <p:nvSpPr>
          <p:cNvPr id="180" name="Rectangle 179"/>
          <p:cNvSpPr/>
          <p:nvPr/>
        </p:nvSpPr>
        <p:spPr>
          <a:xfrm>
            <a:off x="8405737" y="2422331"/>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181" name="Straight Connector 180"/>
          <p:cNvCxnSpPr/>
          <p:nvPr/>
        </p:nvCxnSpPr>
        <p:spPr>
          <a:xfrm>
            <a:off x="2856802" y="307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a:off x="9302218" y="307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sp>
        <p:nvSpPr>
          <p:cNvPr id="34" name="Rectangle 33"/>
          <p:cNvSpPr/>
          <p:nvPr/>
        </p:nvSpPr>
        <p:spPr>
          <a:xfrm>
            <a:off x="10010498" y="5279622"/>
            <a:ext cx="1800000" cy="648000"/>
          </a:xfrm>
          <a:prstGeom prst="rect">
            <a:avLst/>
          </a:prstGeom>
          <a:noFill/>
        </p:spPr>
        <p:txBody>
          <a:bodyPr wrap="square">
            <a:noAutofit/>
          </a:bodyPr>
          <a:lstStyle/>
          <a:p>
            <a:pPr algn="ctr"/>
            <a:r>
              <a:rPr lang="en-GB" sz="1200" dirty="0" smtClean="0">
                <a:solidFill>
                  <a:schemeClr val="tx2"/>
                </a:solidFill>
                <a:ea typeface="Lato Light" charset="0"/>
                <a:cs typeface="Lato Light" charset="0"/>
              </a:rPr>
              <a:t>Enter text to a maximum of  3 lines. </a:t>
            </a:r>
            <a:endParaRPr lang="en-GB" sz="1200" dirty="0">
              <a:solidFill>
                <a:schemeClr val="tx2"/>
              </a:solidFill>
              <a:ea typeface="Lato Light" charset="0"/>
              <a:cs typeface="Lato Light" charset="0"/>
            </a:endParaRPr>
          </a:p>
        </p:txBody>
      </p:sp>
      <p:cxnSp>
        <p:nvCxnSpPr>
          <p:cNvPr id="35" name="Straight Connector 34"/>
          <p:cNvCxnSpPr/>
          <p:nvPr/>
        </p:nvCxnSpPr>
        <p:spPr>
          <a:xfrm flipV="1">
            <a:off x="10913571" y="4156482"/>
            <a:ext cx="0" cy="1080000"/>
          </a:xfrm>
          <a:prstGeom prst="line">
            <a:avLst/>
          </a:prstGeom>
          <a:ln w="12700">
            <a:solidFill>
              <a:schemeClr val="accent1"/>
            </a:solidFill>
            <a:tailEnd type="oval" w="lg" len="lg"/>
          </a:ln>
        </p:spPr>
        <p:style>
          <a:lnRef idx="1">
            <a:schemeClr val="dk1"/>
          </a:lnRef>
          <a:fillRef idx="0">
            <a:schemeClr val="dk1"/>
          </a:fillRef>
          <a:effectRef idx="0">
            <a:schemeClr val="dk1"/>
          </a:effectRef>
          <a:fontRef idx="minor">
            <a:schemeClr val="tx1"/>
          </a:fontRef>
        </p:style>
      </p:cxn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39392" y="3190875"/>
            <a:ext cx="720000" cy="720000"/>
          </a:xfrm>
          <a:prstGeom prst="rect">
            <a:avLst/>
          </a:prstGeom>
        </p:spPr>
      </p:pic>
    </p:spTree>
    <p:extLst>
      <p:ext uri="{BB962C8B-B14F-4D97-AF65-F5344CB8AC3E}">
        <p14:creationId xmlns:p14="http://schemas.microsoft.com/office/powerpoint/2010/main" val="361018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3322" y="1989137"/>
            <a:ext cx="11087816" cy="4315806"/>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a:p>
        </p:txBody>
      </p:sp>
      <p:sp>
        <p:nvSpPr>
          <p:cNvPr id="21" name="Rectangle 20"/>
          <p:cNvSpPr/>
          <p:nvPr/>
        </p:nvSpPr>
        <p:spPr>
          <a:xfrm>
            <a:off x="544171" y="1985356"/>
            <a:ext cx="8323604" cy="4315806"/>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sz="2400">
              <a:solidFill>
                <a:srgbClr val="000000"/>
              </a:solidFill>
            </a:endParaRPr>
          </a:p>
        </p:txBody>
      </p:sp>
      <p:cxnSp>
        <p:nvCxnSpPr>
          <p:cNvPr id="6" name="Straight Connector 5"/>
          <p:cNvCxnSpPr/>
          <p:nvPr/>
        </p:nvCxnSpPr>
        <p:spPr>
          <a:xfrm>
            <a:off x="553321" y="0"/>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1641138" y="-1"/>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6088079" y="0"/>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549275"/>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0" y="1989137"/>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0" y="6304943"/>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7921" y="4868862"/>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3324225" y="85060"/>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8867775" y="-1"/>
            <a:ext cx="0" cy="685800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7921" y="3428999"/>
            <a:ext cx="12192000" cy="1"/>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50863" y="2347669"/>
            <a:ext cx="8316912" cy="1682512"/>
          </a:xfrm>
          <a:prstGeom prst="rect">
            <a:avLst/>
          </a:prstGeom>
          <a:noFill/>
        </p:spPr>
        <p:txBody>
          <a:bodyPr wrap="square" lIns="180000" rtlCol="0">
            <a:spAutoFit/>
          </a:bodyPr>
          <a:lstStyle/>
          <a:p>
            <a:pPr>
              <a:spcAft>
                <a:spcPts val="1600"/>
              </a:spcAft>
            </a:pPr>
            <a:r>
              <a:rPr lang="en-GB" dirty="0" smtClean="0">
                <a:solidFill>
                  <a:srgbClr val="000000"/>
                </a:solidFill>
              </a:rPr>
              <a:t>Maintaining a clean slide design is easiest when objects are aligned on a grid system. The dashed lines you see on this slide divide it into sections that work well on the 16:9 widescreen format. </a:t>
            </a:r>
          </a:p>
          <a:p>
            <a:pPr>
              <a:spcAft>
                <a:spcPts val="1600"/>
              </a:spcAft>
            </a:pPr>
            <a:r>
              <a:rPr lang="en-GB" dirty="0" smtClean="0">
                <a:solidFill>
                  <a:srgbClr val="000000"/>
                </a:solidFill>
              </a:rPr>
              <a:t>By placing objects within these areas, you maintain a design that is not only consistent, but also engages the audience.</a:t>
            </a:r>
            <a:endParaRPr lang="en-GB" dirty="0">
              <a:solidFill>
                <a:srgbClr val="000000"/>
              </a:solidFill>
            </a:endParaRPr>
          </a:p>
        </p:txBody>
      </p:sp>
      <p:grpSp>
        <p:nvGrpSpPr>
          <p:cNvPr id="26" name="Group 25"/>
          <p:cNvGrpSpPr/>
          <p:nvPr/>
        </p:nvGrpSpPr>
        <p:grpSpPr>
          <a:xfrm>
            <a:off x="540329" y="1327783"/>
            <a:ext cx="11104654" cy="276999"/>
            <a:chOff x="544171" y="1078399"/>
            <a:chExt cx="11100811" cy="276999"/>
          </a:xfrm>
        </p:grpSpPr>
        <p:grpSp>
          <p:nvGrpSpPr>
            <p:cNvPr id="25" name="Group 24"/>
            <p:cNvGrpSpPr/>
            <p:nvPr/>
          </p:nvGrpSpPr>
          <p:grpSpPr>
            <a:xfrm>
              <a:off x="544171" y="1088805"/>
              <a:ext cx="11100811" cy="245323"/>
              <a:chOff x="544171" y="1088805"/>
              <a:chExt cx="11100811" cy="245323"/>
            </a:xfrm>
          </p:grpSpPr>
          <p:cxnSp>
            <p:nvCxnSpPr>
              <p:cNvPr id="15" name="Straight Connector 14"/>
              <p:cNvCxnSpPr/>
              <p:nvPr/>
            </p:nvCxnSpPr>
            <p:spPr>
              <a:xfrm>
                <a:off x="544171" y="1198907"/>
                <a:ext cx="11096967" cy="25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3405" y="1088805"/>
                <a:ext cx="0" cy="245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644982" y="1088805"/>
                <a:ext cx="0" cy="245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5140418" y="1078399"/>
              <a:ext cx="1904295" cy="276999"/>
            </a:xfrm>
            <a:prstGeom prst="rect">
              <a:avLst/>
            </a:prstGeom>
            <a:solidFill>
              <a:schemeClr val="bg1"/>
            </a:solidFill>
          </p:spPr>
          <p:txBody>
            <a:bodyPr wrap="none" lIns="90000" rtlCol="0">
              <a:spAutoFit/>
            </a:bodyPr>
            <a:lstStyle/>
            <a:p>
              <a:r>
                <a:rPr lang="en-GB" sz="1200" dirty="0" smtClean="0">
                  <a:solidFill>
                    <a:srgbClr val="000000"/>
                  </a:solidFill>
                </a:rPr>
                <a:t>Maximum slide work area</a:t>
              </a:r>
              <a:endParaRPr lang="en-GB" sz="1200" dirty="0">
                <a:solidFill>
                  <a:srgbClr val="000000"/>
                </a:solidFill>
              </a:endParaRPr>
            </a:p>
          </p:txBody>
        </p:sp>
      </p:grpSp>
      <p:grpSp>
        <p:nvGrpSpPr>
          <p:cNvPr id="33" name="Group 32"/>
          <p:cNvGrpSpPr/>
          <p:nvPr/>
        </p:nvGrpSpPr>
        <p:grpSpPr>
          <a:xfrm>
            <a:off x="540328" y="1607988"/>
            <a:ext cx="8327448" cy="276999"/>
            <a:chOff x="540328" y="1607988"/>
            <a:chExt cx="8327448" cy="276999"/>
          </a:xfrm>
        </p:grpSpPr>
        <p:grpSp>
          <p:nvGrpSpPr>
            <p:cNvPr id="28" name="Group 27"/>
            <p:cNvGrpSpPr/>
            <p:nvPr/>
          </p:nvGrpSpPr>
          <p:grpSpPr>
            <a:xfrm>
              <a:off x="540328" y="1636588"/>
              <a:ext cx="8327448" cy="245323"/>
              <a:chOff x="544171" y="1088805"/>
              <a:chExt cx="11100811" cy="245323"/>
            </a:xfrm>
          </p:grpSpPr>
          <p:cxnSp>
            <p:nvCxnSpPr>
              <p:cNvPr id="30" name="Straight Connector 29"/>
              <p:cNvCxnSpPr/>
              <p:nvPr/>
            </p:nvCxnSpPr>
            <p:spPr>
              <a:xfrm>
                <a:off x="544171" y="1198907"/>
                <a:ext cx="11096967" cy="25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6484" y="1088805"/>
                <a:ext cx="0" cy="245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644982" y="1088805"/>
                <a:ext cx="0" cy="245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3416605" y="1607988"/>
              <a:ext cx="2197644" cy="276999"/>
            </a:xfrm>
            <a:prstGeom prst="rect">
              <a:avLst/>
            </a:prstGeom>
            <a:solidFill>
              <a:schemeClr val="bg1"/>
            </a:solidFill>
          </p:spPr>
          <p:txBody>
            <a:bodyPr wrap="none" lIns="90000" rtlCol="0">
              <a:spAutoFit/>
            </a:bodyPr>
            <a:lstStyle/>
            <a:p>
              <a:r>
                <a:rPr lang="en-GB" sz="1200" dirty="0" smtClean="0">
                  <a:solidFill>
                    <a:srgbClr val="000000"/>
                  </a:solidFill>
                </a:rPr>
                <a:t>Maximum width for text boxes</a:t>
              </a:r>
              <a:endParaRPr lang="en-GB" sz="1200" dirty="0">
                <a:solidFill>
                  <a:srgbClr val="000000"/>
                </a:solidFill>
              </a:endParaRPr>
            </a:p>
          </p:txBody>
        </p:sp>
      </p:grpSp>
      <p:sp>
        <p:nvSpPr>
          <p:cNvPr id="35" name="Text Placeholder 34"/>
          <p:cNvSpPr>
            <a:spLocks noGrp="1"/>
          </p:cNvSpPr>
          <p:nvPr>
            <p:ph type="body" sz="quarter" idx="10"/>
          </p:nvPr>
        </p:nvSpPr>
        <p:spPr/>
        <p:txBody>
          <a:bodyPr/>
          <a:lstStyle/>
          <a:p>
            <a:r>
              <a:rPr lang="en-GB" smtClean="0"/>
              <a:t>Grid Design</a:t>
            </a:r>
            <a:endParaRPr lang="en-GB" dirty="0"/>
          </a:p>
        </p:txBody>
      </p:sp>
    </p:spTree>
    <p:extLst>
      <p:ext uri="{BB962C8B-B14F-4D97-AF65-F5344CB8AC3E}">
        <p14:creationId xmlns:p14="http://schemas.microsoft.com/office/powerpoint/2010/main" val="12275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p:cNvSpPr>
            <a:spLocks noGrp="1"/>
          </p:cNvSpPr>
          <p:nvPr>
            <p:ph type="body" sz="quarter" idx="10"/>
          </p:nvPr>
        </p:nvSpPr>
        <p:spPr/>
        <p:txBody>
          <a:bodyPr/>
          <a:lstStyle/>
          <a:p>
            <a:endParaRPr lang="en-GB"/>
          </a:p>
        </p:txBody>
      </p:sp>
      <p:sp>
        <p:nvSpPr>
          <p:cNvPr id="61" name="Text Placeholder 60"/>
          <p:cNvSpPr>
            <a:spLocks noGrp="1"/>
          </p:cNvSpPr>
          <p:nvPr>
            <p:ph type="body" sz="quarter" idx="18"/>
          </p:nvPr>
        </p:nvSpPr>
        <p:spPr/>
        <p:txBody>
          <a:bodyPr/>
          <a:lstStyle/>
          <a:p>
            <a:endParaRPr lang="en-GB" dirty="0"/>
          </a:p>
        </p:txBody>
      </p:sp>
      <p:sp>
        <p:nvSpPr>
          <p:cNvPr id="62" name="Text Placeholder 61"/>
          <p:cNvSpPr>
            <a:spLocks noGrp="1"/>
          </p:cNvSpPr>
          <p:nvPr>
            <p:ph type="body" sz="quarter" idx="19"/>
          </p:nvPr>
        </p:nvSpPr>
        <p:spPr/>
        <p:txBody>
          <a:bodyPr/>
          <a:lstStyle/>
          <a:p>
            <a:endParaRPr lang="en-GB" dirty="0"/>
          </a:p>
        </p:txBody>
      </p:sp>
      <p:sp>
        <p:nvSpPr>
          <p:cNvPr id="63" name="Text Placeholder 62"/>
          <p:cNvSpPr>
            <a:spLocks noGrp="1"/>
          </p:cNvSpPr>
          <p:nvPr>
            <p:ph type="body" sz="quarter" idx="20"/>
          </p:nvPr>
        </p:nvSpPr>
        <p:spPr/>
        <p:txBody>
          <a:bodyPr/>
          <a:lstStyle/>
          <a:p>
            <a:endParaRPr lang="en-GB" dirty="0"/>
          </a:p>
        </p:txBody>
      </p:sp>
      <p:sp>
        <p:nvSpPr>
          <p:cNvPr id="64" name="Text Placeholder 63"/>
          <p:cNvSpPr>
            <a:spLocks noGrp="1"/>
          </p:cNvSpPr>
          <p:nvPr>
            <p:ph type="body" sz="quarter" idx="21"/>
          </p:nvPr>
        </p:nvSpPr>
        <p:spPr/>
        <p:txBody>
          <a:bodyPr/>
          <a:lstStyle/>
          <a:p>
            <a:endParaRPr lang="en-GB" dirty="0"/>
          </a:p>
        </p:txBody>
      </p:sp>
      <p:sp>
        <p:nvSpPr>
          <p:cNvPr id="65" name="Text Placeholder 64"/>
          <p:cNvSpPr>
            <a:spLocks noGrp="1"/>
          </p:cNvSpPr>
          <p:nvPr>
            <p:ph type="body" sz="quarter" idx="22"/>
          </p:nvPr>
        </p:nvSpPr>
        <p:spPr/>
        <p:txBody>
          <a:bodyPr/>
          <a:lstStyle/>
          <a:p>
            <a:endParaRPr lang="en-GB" dirty="0"/>
          </a:p>
        </p:txBody>
      </p:sp>
      <p:sp>
        <p:nvSpPr>
          <p:cNvPr id="66" name="Text Placeholder 65"/>
          <p:cNvSpPr>
            <a:spLocks noGrp="1"/>
          </p:cNvSpPr>
          <p:nvPr>
            <p:ph type="body" sz="quarter" idx="23"/>
          </p:nvPr>
        </p:nvSpPr>
        <p:spPr/>
        <p:txBody>
          <a:bodyPr/>
          <a:lstStyle/>
          <a:p>
            <a:endParaRPr lang="en-GB" dirty="0"/>
          </a:p>
        </p:txBody>
      </p:sp>
      <p:sp>
        <p:nvSpPr>
          <p:cNvPr id="67" name="Text Placeholder 66"/>
          <p:cNvSpPr>
            <a:spLocks noGrp="1"/>
          </p:cNvSpPr>
          <p:nvPr>
            <p:ph type="body" sz="quarter" idx="34"/>
          </p:nvPr>
        </p:nvSpPr>
        <p:spPr/>
        <p:txBody>
          <a:bodyPr/>
          <a:lstStyle/>
          <a:p>
            <a:endParaRPr lang="en-GB" dirty="0"/>
          </a:p>
        </p:txBody>
      </p:sp>
      <p:sp>
        <p:nvSpPr>
          <p:cNvPr id="68" name="Text Placeholder 67"/>
          <p:cNvSpPr>
            <a:spLocks noGrp="1"/>
          </p:cNvSpPr>
          <p:nvPr>
            <p:ph type="body" sz="quarter" idx="35"/>
          </p:nvPr>
        </p:nvSpPr>
        <p:spPr/>
        <p:txBody>
          <a:bodyPr/>
          <a:lstStyle/>
          <a:p>
            <a:endParaRPr lang="en-GB" dirty="0"/>
          </a:p>
        </p:txBody>
      </p:sp>
      <p:sp>
        <p:nvSpPr>
          <p:cNvPr id="69" name="Text Placeholder 68"/>
          <p:cNvSpPr>
            <a:spLocks noGrp="1"/>
          </p:cNvSpPr>
          <p:nvPr>
            <p:ph type="body" sz="quarter" idx="36"/>
          </p:nvPr>
        </p:nvSpPr>
        <p:spPr/>
        <p:txBody>
          <a:bodyPr/>
          <a:lstStyle/>
          <a:p>
            <a:endParaRPr lang="en-GB" dirty="0"/>
          </a:p>
        </p:txBody>
      </p:sp>
      <p:sp>
        <p:nvSpPr>
          <p:cNvPr id="70" name="Text Placeholder 69"/>
          <p:cNvSpPr>
            <a:spLocks noGrp="1"/>
          </p:cNvSpPr>
          <p:nvPr>
            <p:ph type="body" sz="quarter" idx="37"/>
          </p:nvPr>
        </p:nvSpPr>
        <p:spPr/>
        <p:txBody>
          <a:bodyPr/>
          <a:lstStyle/>
          <a:p>
            <a:endParaRPr lang="en-GB" dirty="0"/>
          </a:p>
        </p:txBody>
      </p:sp>
      <p:sp>
        <p:nvSpPr>
          <p:cNvPr id="71" name="Text Placeholder 70"/>
          <p:cNvSpPr>
            <a:spLocks noGrp="1"/>
          </p:cNvSpPr>
          <p:nvPr>
            <p:ph type="body" sz="quarter" idx="38"/>
          </p:nvPr>
        </p:nvSpPr>
        <p:spPr/>
        <p:txBody>
          <a:bodyPr/>
          <a:lstStyle/>
          <a:p>
            <a:endParaRPr lang="en-GB" dirty="0"/>
          </a:p>
        </p:txBody>
      </p:sp>
      <p:sp>
        <p:nvSpPr>
          <p:cNvPr id="72" name="Text Placeholder 71"/>
          <p:cNvSpPr>
            <a:spLocks noGrp="1"/>
          </p:cNvSpPr>
          <p:nvPr>
            <p:ph type="body" sz="quarter" idx="39"/>
          </p:nvPr>
        </p:nvSpPr>
        <p:spPr/>
        <p:txBody>
          <a:bodyPr/>
          <a:lstStyle/>
          <a:p>
            <a:endParaRPr lang="en-GB"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952" y="2763496"/>
            <a:ext cx="684000" cy="68400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2894" y="2763496"/>
            <a:ext cx="684000" cy="684000"/>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9815" y="2763496"/>
            <a:ext cx="684000" cy="68400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952" y="4856317"/>
            <a:ext cx="684000" cy="684000"/>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2894" y="4856317"/>
            <a:ext cx="684000" cy="68400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9815" y="4856317"/>
            <a:ext cx="684000" cy="684000"/>
          </a:xfrm>
          <a:prstGeom prst="rect">
            <a:avLst/>
          </a:prstGeom>
        </p:spPr>
      </p:pic>
    </p:spTree>
    <p:extLst>
      <p:ext uri="{BB962C8B-B14F-4D97-AF65-F5344CB8AC3E}">
        <p14:creationId xmlns:p14="http://schemas.microsoft.com/office/powerpoint/2010/main" val="176858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
          <p:cNvGrpSpPr>
            <a:grpSpLocks noChangeAspect="1"/>
          </p:cNvGrpSpPr>
          <p:nvPr/>
        </p:nvGrpSpPr>
        <p:grpSpPr bwMode="auto">
          <a:xfrm>
            <a:off x="600956" y="2206773"/>
            <a:ext cx="10990088" cy="2444453"/>
            <a:chOff x="390" y="843"/>
            <a:chExt cx="4968" cy="1105"/>
          </a:xfrm>
        </p:grpSpPr>
        <p:sp>
          <p:nvSpPr>
            <p:cNvPr id="44" name="Freeform 5"/>
            <p:cNvSpPr>
              <a:spLocks/>
            </p:cNvSpPr>
            <p:nvPr/>
          </p:nvSpPr>
          <p:spPr bwMode="auto">
            <a:xfrm>
              <a:off x="390" y="1395"/>
              <a:ext cx="1034" cy="553"/>
            </a:xfrm>
            <a:custGeom>
              <a:avLst/>
              <a:gdLst>
                <a:gd name="T0" fmla="*/ 1026 w 1924"/>
                <a:gd name="T1" fmla="*/ 770 h 1026"/>
                <a:gd name="T2" fmla="*/ 256 w 1924"/>
                <a:gd name="T3" fmla="*/ 0 h 1026"/>
                <a:gd name="T4" fmla="*/ 0 w 1924"/>
                <a:gd name="T5" fmla="*/ 0 h 1026"/>
                <a:gd name="T6" fmla="*/ 301 w 1924"/>
                <a:gd name="T7" fmla="*/ 725 h 1026"/>
                <a:gd name="T8" fmla="*/ 1026 w 1924"/>
                <a:gd name="T9" fmla="*/ 1026 h 1026"/>
                <a:gd name="T10" fmla="*/ 1752 w 1924"/>
                <a:gd name="T11" fmla="*/ 725 h 1026"/>
                <a:gd name="T12" fmla="*/ 1924 w 1924"/>
                <a:gd name="T13" fmla="*/ 497 h 1026"/>
                <a:gd name="T14" fmla="*/ 1796 w 1924"/>
                <a:gd name="T15" fmla="*/ 0 h 1026"/>
                <a:gd name="T16" fmla="*/ 1026 w 1924"/>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4" h="1026">
                  <a:moveTo>
                    <a:pt x="1026" y="770"/>
                  </a:moveTo>
                  <a:cubicBezTo>
                    <a:pt x="602" y="770"/>
                    <a:pt x="256" y="424"/>
                    <a:pt x="256" y="0"/>
                  </a:cubicBezTo>
                  <a:cubicBezTo>
                    <a:pt x="0" y="0"/>
                    <a:pt x="0" y="0"/>
                    <a:pt x="0" y="0"/>
                  </a:cubicBezTo>
                  <a:cubicBezTo>
                    <a:pt x="0" y="274"/>
                    <a:pt x="107" y="532"/>
                    <a:pt x="301" y="725"/>
                  </a:cubicBezTo>
                  <a:cubicBezTo>
                    <a:pt x="494" y="919"/>
                    <a:pt x="752" y="1026"/>
                    <a:pt x="1026" y="1026"/>
                  </a:cubicBezTo>
                  <a:cubicBezTo>
                    <a:pt x="1300" y="1026"/>
                    <a:pt x="1558" y="919"/>
                    <a:pt x="1752" y="725"/>
                  </a:cubicBezTo>
                  <a:cubicBezTo>
                    <a:pt x="1820" y="657"/>
                    <a:pt x="1878" y="580"/>
                    <a:pt x="1924" y="497"/>
                  </a:cubicBezTo>
                  <a:cubicBezTo>
                    <a:pt x="1841" y="347"/>
                    <a:pt x="1796" y="177"/>
                    <a:pt x="1796" y="0"/>
                  </a:cubicBezTo>
                  <a:cubicBezTo>
                    <a:pt x="1796" y="424"/>
                    <a:pt x="1451" y="770"/>
                    <a:pt x="1026" y="770"/>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Freeform 6"/>
            <p:cNvSpPr>
              <a:spLocks/>
            </p:cNvSpPr>
            <p:nvPr/>
          </p:nvSpPr>
          <p:spPr bwMode="auto">
            <a:xfrm>
              <a:off x="1424" y="843"/>
              <a:ext cx="966" cy="552"/>
            </a:xfrm>
            <a:custGeom>
              <a:avLst/>
              <a:gdLst>
                <a:gd name="T0" fmla="*/ 898 w 1796"/>
                <a:gd name="T1" fmla="*/ 256 h 1026"/>
                <a:gd name="T2" fmla="*/ 1668 w 1796"/>
                <a:gd name="T3" fmla="*/ 1026 h 1026"/>
                <a:gd name="T4" fmla="*/ 1796 w 1796"/>
                <a:gd name="T5" fmla="*/ 529 h 1026"/>
                <a:gd name="T6" fmla="*/ 1624 w 1796"/>
                <a:gd name="T7" fmla="*/ 300 h 1026"/>
                <a:gd name="T8" fmla="*/ 898 w 1796"/>
                <a:gd name="T9" fmla="*/ 0 h 1026"/>
                <a:gd name="T10" fmla="*/ 173 w 1796"/>
                <a:gd name="T11" fmla="*/ 300 h 1026"/>
                <a:gd name="T12" fmla="*/ 0 w 1796"/>
                <a:gd name="T13" fmla="*/ 529 h 1026"/>
                <a:gd name="T14" fmla="*/ 128 w 1796"/>
                <a:gd name="T15" fmla="*/ 1026 h 1026"/>
                <a:gd name="T16" fmla="*/ 898 w 1796"/>
                <a:gd name="T17" fmla="*/ 25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256"/>
                  </a:moveTo>
                  <a:cubicBezTo>
                    <a:pt x="1323" y="256"/>
                    <a:pt x="1668" y="601"/>
                    <a:pt x="1668" y="1026"/>
                  </a:cubicBezTo>
                  <a:cubicBezTo>
                    <a:pt x="1668" y="849"/>
                    <a:pt x="1712" y="679"/>
                    <a:pt x="1796" y="529"/>
                  </a:cubicBezTo>
                  <a:cubicBezTo>
                    <a:pt x="1750" y="446"/>
                    <a:pt x="1692" y="369"/>
                    <a:pt x="1624" y="300"/>
                  </a:cubicBezTo>
                  <a:cubicBezTo>
                    <a:pt x="1430" y="107"/>
                    <a:pt x="1172" y="0"/>
                    <a:pt x="898" y="0"/>
                  </a:cubicBezTo>
                  <a:cubicBezTo>
                    <a:pt x="624" y="0"/>
                    <a:pt x="366" y="107"/>
                    <a:pt x="173" y="300"/>
                  </a:cubicBezTo>
                  <a:cubicBezTo>
                    <a:pt x="104" y="369"/>
                    <a:pt x="46" y="446"/>
                    <a:pt x="0" y="529"/>
                  </a:cubicBezTo>
                  <a:cubicBezTo>
                    <a:pt x="84" y="679"/>
                    <a:pt x="128" y="849"/>
                    <a:pt x="128" y="1026"/>
                  </a:cubicBezTo>
                  <a:cubicBezTo>
                    <a:pt x="128" y="601"/>
                    <a:pt x="473" y="256"/>
                    <a:pt x="898" y="256"/>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Freeform 7"/>
            <p:cNvSpPr>
              <a:spLocks/>
            </p:cNvSpPr>
            <p:nvPr/>
          </p:nvSpPr>
          <p:spPr bwMode="auto">
            <a:xfrm>
              <a:off x="2390" y="1395"/>
              <a:ext cx="967" cy="553"/>
            </a:xfrm>
            <a:custGeom>
              <a:avLst/>
              <a:gdLst>
                <a:gd name="T0" fmla="*/ 898 w 1796"/>
                <a:gd name="T1" fmla="*/ 770 h 1026"/>
                <a:gd name="T2" fmla="*/ 128 w 1796"/>
                <a:gd name="T3" fmla="*/ 0 h 1026"/>
                <a:gd name="T4" fmla="*/ 0 w 1796"/>
                <a:gd name="T5" fmla="*/ 497 h 1026"/>
                <a:gd name="T6" fmla="*/ 173 w 1796"/>
                <a:gd name="T7" fmla="*/ 725 h 1026"/>
                <a:gd name="T8" fmla="*/ 898 w 1796"/>
                <a:gd name="T9" fmla="*/ 1026 h 1026"/>
                <a:gd name="T10" fmla="*/ 1623 w 1796"/>
                <a:gd name="T11" fmla="*/ 725 h 1026"/>
                <a:gd name="T12" fmla="*/ 1796 w 1796"/>
                <a:gd name="T13" fmla="*/ 497 h 1026"/>
                <a:gd name="T14" fmla="*/ 1668 w 1796"/>
                <a:gd name="T15" fmla="*/ 0 h 1026"/>
                <a:gd name="T16" fmla="*/ 898 w 1796"/>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770"/>
                  </a:moveTo>
                  <a:cubicBezTo>
                    <a:pt x="473" y="770"/>
                    <a:pt x="128" y="424"/>
                    <a:pt x="128" y="0"/>
                  </a:cubicBezTo>
                  <a:cubicBezTo>
                    <a:pt x="128" y="177"/>
                    <a:pt x="84" y="347"/>
                    <a:pt x="0" y="497"/>
                  </a:cubicBezTo>
                  <a:cubicBezTo>
                    <a:pt x="46" y="580"/>
                    <a:pt x="104" y="657"/>
                    <a:pt x="173" y="725"/>
                  </a:cubicBezTo>
                  <a:cubicBezTo>
                    <a:pt x="366" y="919"/>
                    <a:pt x="624" y="1026"/>
                    <a:pt x="898" y="1026"/>
                  </a:cubicBezTo>
                  <a:cubicBezTo>
                    <a:pt x="1172" y="1026"/>
                    <a:pt x="1430" y="919"/>
                    <a:pt x="1623" y="725"/>
                  </a:cubicBezTo>
                  <a:cubicBezTo>
                    <a:pt x="1692" y="657"/>
                    <a:pt x="1750" y="580"/>
                    <a:pt x="1796" y="497"/>
                  </a:cubicBezTo>
                  <a:cubicBezTo>
                    <a:pt x="1712" y="347"/>
                    <a:pt x="1668" y="177"/>
                    <a:pt x="1668" y="0"/>
                  </a:cubicBezTo>
                  <a:cubicBezTo>
                    <a:pt x="1668" y="424"/>
                    <a:pt x="1323" y="770"/>
                    <a:pt x="898" y="770"/>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Freeform 8"/>
            <p:cNvSpPr>
              <a:spLocks/>
            </p:cNvSpPr>
            <p:nvPr/>
          </p:nvSpPr>
          <p:spPr bwMode="auto">
            <a:xfrm>
              <a:off x="3357" y="843"/>
              <a:ext cx="966" cy="552"/>
            </a:xfrm>
            <a:custGeom>
              <a:avLst/>
              <a:gdLst>
                <a:gd name="T0" fmla="*/ 898 w 1796"/>
                <a:gd name="T1" fmla="*/ 256 h 1026"/>
                <a:gd name="T2" fmla="*/ 1668 w 1796"/>
                <a:gd name="T3" fmla="*/ 1026 h 1026"/>
                <a:gd name="T4" fmla="*/ 1796 w 1796"/>
                <a:gd name="T5" fmla="*/ 529 h 1026"/>
                <a:gd name="T6" fmla="*/ 1623 w 1796"/>
                <a:gd name="T7" fmla="*/ 300 h 1026"/>
                <a:gd name="T8" fmla="*/ 898 w 1796"/>
                <a:gd name="T9" fmla="*/ 0 h 1026"/>
                <a:gd name="T10" fmla="*/ 172 w 1796"/>
                <a:gd name="T11" fmla="*/ 300 h 1026"/>
                <a:gd name="T12" fmla="*/ 0 w 1796"/>
                <a:gd name="T13" fmla="*/ 529 h 1026"/>
                <a:gd name="T14" fmla="*/ 128 w 1796"/>
                <a:gd name="T15" fmla="*/ 1026 h 1026"/>
                <a:gd name="T16" fmla="*/ 898 w 1796"/>
                <a:gd name="T17" fmla="*/ 25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256"/>
                  </a:moveTo>
                  <a:cubicBezTo>
                    <a:pt x="1323" y="256"/>
                    <a:pt x="1668" y="601"/>
                    <a:pt x="1668" y="1026"/>
                  </a:cubicBezTo>
                  <a:cubicBezTo>
                    <a:pt x="1668" y="849"/>
                    <a:pt x="1712" y="679"/>
                    <a:pt x="1796" y="529"/>
                  </a:cubicBezTo>
                  <a:cubicBezTo>
                    <a:pt x="1750" y="446"/>
                    <a:pt x="1692" y="369"/>
                    <a:pt x="1623" y="300"/>
                  </a:cubicBezTo>
                  <a:cubicBezTo>
                    <a:pt x="1430" y="107"/>
                    <a:pt x="1172" y="0"/>
                    <a:pt x="898" y="0"/>
                  </a:cubicBezTo>
                  <a:cubicBezTo>
                    <a:pt x="624" y="0"/>
                    <a:pt x="366" y="107"/>
                    <a:pt x="172" y="300"/>
                  </a:cubicBezTo>
                  <a:cubicBezTo>
                    <a:pt x="104" y="369"/>
                    <a:pt x="46" y="446"/>
                    <a:pt x="0" y="529"/>
                  </a:cubicBezTo>
                  <a:cubicBezTo>
                    <a:pt x="84" y="679"/>
                    <a:pt x="128" y="849"/>
                    <a:pt x="128" y="1026"/>
                  </a:cubicBezTo>
                  <a:cubicBezTo>
                    <a:pt x="128" y="601"/>
                    <a:pt x="473" y="256"/>
                    <a:pt x="898" y="256"/>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Freeform 9"/>
            <p:cNvSpPr>
              <a:spLocks/>
            </p:cNvSpPr>
            <p:nvPr/>
          </p:nvSpPr>
          <p:spPr bwMode="auto">
            <a:xfrm>
              <a:off x="4323" y="1395"/>
              <a:ext cx="1035" cy="553"/>
            </a:xfrm>
            <a:custGeom>
              <a:avLst/>
              <a:gdLst>
                <a:gd name="T0" fmla="*/ 898 w 1924"/>
                <a:gd name="T1" fmla="*/ 770 h 1026"/>
                <a:gd name="T2" fmla="*/ 128 w 1924"/>
                <a:gd name="T3" fmla="*/ 0 h 1026"/>
                <a:gd name="T4" fmla="*/ 0 w 1924"/>
                <a:gd name="T5" fmla="*/ 497 h 1026"/>
                <a:gd name="T6" fmla="*/ 172 w 1924"/>
                <a:gd name="T7" fmla="*/ 725 h 1026"/>
                <a:gd name="T8" fmla="*/ 898 w 1924"/>
                <a:gd name="T9" fmla="*/ 1026 h 1026"/>
                <a:gd name="T10" fmla="*/ 1623 w 1924"/>
                <a:gd name="T11" fmla="*/ 725 h 1026"/>
                <a:gd name="T12" fmla="*/ 1924 w 1924"/>
                <a:gd name="T13" fmla="*/ 0 h 1026"/>
                <a:gd name="T14" fmla="*/ 1668 w 1924"/>
                <a:gd name="T15" fmla="*/ 0 h 1026"/>
                <a:gd name="T16" fmla="*/ 898 w 1924"/>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4" h="1026">
                  <a:moveTo>
                    <a:pt x="898" y="770"/>
                  </a:moveTo>
                  <a:cubicBezTo>
                    <a:pt x="473" y="770"/>
                    <a:pt x="128" y="424"/>
                    <a:pt x="128" y="0"/>
                  </a:cubicBezTo>
                  <a:cubicBezTo>
                    <a:pt x="128" y="177"/>
                    <a:pt x="83" y="347"/>
                    <a:pt x="0" y="497"/>
                  </a:cubicBezTo>
                  <a:cubicBezTo>
                    <a:pt x="46" y="580"/>
                    <a:pt x="104" y="657"/>
                    <a:pt x="172" y="725"/>
                  </a:cubicBezTo>
                  <a:cubicBezTo>
                    <a:pt x="366" y="919"/>
                    <a:pt x="624" y="1026"/>
                    <a:pt x="898" y="1026"/>
                  </a:cubicBezTo>
                  <a:cubicBezTo>
                    <a:pt x="1172" y="1026"/>
                    <a:pt x="1430" y="919"/>
                    <a:pt x="1623" y="725"/>
                  </a:cubicBezTo>
                  <a:cubicBezTo>
                    <a:pt x="1817" y="532"/>
                    <a:pt x="1924" y="274"/>
                    <a:pt x="1924" y="0"/>
                  </a:cubicBezTo>
                  <a:cubicBezTo>
                    <a:pt x="1668" y="0"/>
                    <a:pt x="1668" y="0"/>
                    <a:pt x="1668" y="0"/>
                  </a:cubicBezTo>
                  <a:cubicBezTo>
                    <a:pt x="1668" y="424"/>
                    <a:pt x="1322" y="770"/>
                    <a:pt x="898" y="770"/>
                  </a:cubicBezTo>
                  <a:close/>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Freeform 10"/>
            <p:cNvSpPr>
              <a:spLocks/>
            </p:cNvSpPr>
            <p:nvPr/>
          </p:nvSpPr>
          <p:spPr bwMode="auto">
            <a:xfrm>
              <a:off x="390" y="843"/>
              <a:ext cx="1103" cy="552"/>
            </a:xfrm>
            <a:custGeom>
              <a:avLst/>
              <a:gdLst>
                <a:gd name="T0" fmla="*/ 1924 w 2052"/>
                <a:gd name="T1" fmla="*/ 529 h 1026"/>
                <a:gd name="T2" fmla="*/ 1752 w 2052"/>
                <a:gd name="T3" fmla="*/ 300 h 1026"/>
                <a:gd name="T4" fmla="*/ 1026 w 2052"/>
                <a:gd name="T5" fmla="*/ 0 h 1026"/>
                <a:gd name="T6" fmla="*/ 301 w 2052"/>
                <a:gd name="T7" fmla="*/ 300 h 1026"/>
                <a:gd name="T8" fmla="*/ 0 w 2052"/>
                <a:gd name="T9" fmla="*/ 1026 h 1026"/>
                <a:gd name="T10" fmla="*/ 256 w 2052"/>
                <a:gd name="T11" fmla="*/ 1026 h 1026"/>
                <a:gd name="T12" fmla="*/ 1026 w 2052"/>
                <a:gd name="T13" fmla="*/ 256 h 1026"/>
                <a:gd name="T14" fmla="*/ 1796 w 2052"/>
                <a:gd name="T15" fmla="*/ 1026 h 1026"/>
                <a:gd name="T16" fmla="*/ 2052 w 2052"/>
                <a:gd name="T17" fmla="*/ 1026 h 1026"/>
                <a:gd name="T18" fmla="*/ 1924 w 2052"/>
                <a:gd name="T19" fmla="*/ 529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2" h="1026">
                  <a:moveTo>
                    <a:pt x="1924" y="529"/>
                  </a:moveTo>
                  <a:cubicBezTo>
                    <a:pt x="1878" y="446"/>
                    <a:pt x="1820" y="369"/>
                    <a:pt x="1752" y="300"/>
                  </a:cubicBezTo>
                  <a:cubicBezTo>
                    <a:pt x="1558" y="107"/>
                    <a:pt x="1300" y="0"/>
                    <a:pt x="1026" y="0"/>
                  </a:cubicBezTo>
                  <a:cubicBezTo>
                    <a:pt x="752" y="0"/>
                    <a:pt x="494" y="107"/>
                    <a:pt x="301" y="300"/>
                  </a:cubicBezTo>
                  <a:cubicBezTo>
                    <a:pt x="107" y="494"/>
                    <a:pt x="0" y="752"/>
                    <a:pt x="0" y="1026"/>
                  </a:cubicBezTo>
                  <a:cubicBezTo>
                    <a:pt x="256" y="1026"/>
                    <a:pt x="256" y="1026"/>
                    <a:pt x="256" y="1026"/>
                  </a:cubicBezTo>
                  <a:cubicBezTo>
                    <a:pt x="256" y="601"/>
                    <a:pt x="602" y="256"/>
                    <a:pt x="1026" y="256"/>
                  </a:cubicBezTo>
                  <a:cubicBezTo>
                    <a:pt x="1451" y="256"/>
                    <a:pt x="1796" y="601"/>
                    <a:pt x="1796" y="1026"/>
                  </a:cubicBezTo>
                  <a:cubicBezTo>
                    <a:pt x="2052" y="1026"/>
                    <a:pt x="2052" y="1026"/>
                    <a:pt x="2052" y="1026"/>
                  </a:cubicBezTo>
                  <a:cubicBezTo>
                    <a:pt x="2052" y="849"/>
                    <a:pt x="2008" y="679"/>
                    <a:pt x="1924" y="5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Freeform 11"/>
            <p:cNvSpPr>
              <a:spLocks/>
            </p:cNvSpPr>
            <p:nvPr/>
          </p:nvSpPr>
          <p:spPr bwMode="auto">
            <a:xfrm>
              <a:off x="1356" y="1395"/>
              <a:ext cx="1103" cy="553"/>
            </a:xfrm>
            <a:custGeom>
              <a:avLst/>
              <a:gdLst>
                <a:gd name="T0" fmla="*/ 1796 w 2052"/>
                <a:gd name="T1" fmla="*/ 0 h 1026"/>
                <a:gd name="T2" fmla="*/ 1026 w 2052"/>
                <a:gd name="T3" fmla="*/ 770 h 1026"/>
                <a:gd name="T4" fmla="*/ 256 w 2052"/>
                <a:gd name="T5" fmla="*/ 0 h 1026"/>
                <a:gd name="T6" fmla="*/ 0 w 2052"/>
                <a:gd name="T7" fmla="*/ 0 h 1026"/>
                <a:gd name="T8" fmla="*/ 128 w 2052"/>
                <a:gd name="T9" fmla="*/ 497 h 1026"/>
                <a:gd name="T10" fmla="*/ 301 w 2052"/>
                <a:gd name="T11" fmla="*/ 725 h 1026"/>
                <a:gd name="T12" fmla="*/ 1026 w 2052"/>
                <a:gd name="T13" fmla="*/ 1026 h 1026"/>
                <a:gd name="T14" fmla="*/ 1752 w 2052"/>
                <a:gd name="T15" fmla="*/ 725 h 1026"/>
                <a:gd name="T16" fmla="*/ 1924 w 2052"/>
                <a:gd name="T17" fmla="*/ 497 h 1026"/>
                <a:gd name="T18" fmla="*/ 2052 w 2052"/>
                <a:gd name="T19" fmla="*/ 0 h 1026"/>
                <a:gd name="T20" fmla="*/ 1796 w 2052"/>
                <a:gd name="T2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796" y="0"/>
                  </a:moveTo>
                  <a:cubicBezTo>
                    <a:pt x="1796" y="424"/>
                    <a:pt x="1451" y="770"/>
                    <a:pt x="1026" y="770"/>
                  </a:cubicBezTo>
                  <a:cubicBezTo>
                    <a:pt x="601" y="770"/>
                    <a:pt x="256" y="424"/>
                    <a:pt x="256" y="0"/>
                  </a:cubicBezTo>
                  <a:cubicBezTo>
                    <a:pt x="0" y="0"/>
                    <a:pt x="0" y="0"/>
                    <a:pt x="0" y="0"/>
                  </a:cubicBezTo>
                  <a:cubicBezTo>
                    <a:pt x="0" y="177"/>
                    <a:pt x="45" y="347"/>
                    <a:pt x="128" y="497"/>
                  </a:cubicBezTo>
                  <a:cubicBezTo>
                    <a:pt x="174" y="580"/>
                    <a:pt x="232" y="657"/>
                    <a:pt x="301" y="725"/>
                  </a:cubicBezTo>
                  <a:cubicBezTo>
                    <a:pt x="494" y="919"/>
                    <a:pt x="752" y="1026"/>
                    <a:pt x="1026" y="1026"/>
                  </a:cubicBezTo>
                  <a:cubicBezTo>
                    <a:pt x="1300" y="1026"/>
                    <a:pt x="1558" y="919"/>
                    <a:pt x="1752" y="725"/>
                  </a:cubicBezTo>
                  <a:cubicBezTo>
                    <a:pt x="1820" y="657"/>
                    <a:pt x="1878" y="580"/>
                    <a:pt x="1924" y="497"/>
                  </a:cubicBezTo>
                  <a:cubicBezTo>
                    <a:pt x="2008" y="347"/>
                    <a:pt x="2052" y="177"/>
                    <a:pt x="2052" y="0"/>
                  </a:cubicBezTo>
                  <a:lnTo>
                    <a:pt x="179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Freeform 12"/>
            <p:cNvSpPr>
              <a:spLocks/>
            </p:cNvSpPr>
            <p:nvPr/>
          </p:nvSpPr>
          <p:spPr bwMode="auto">
            <a:xfrm>
              <a:off x="2322" y="843"/>
              <a:ext cx="1103" cy="552"/>
            </a:xfrm>
            <a:custGeom>
              <a:avLst/>
              <a:gdLst>
                <a:gd name="T0" fmla="*/ 1924 w 2052"/>
                <a:gd name="T1" fmla="*/ 529 h 1026"/>
                <a:gd name="T2" fmla="*/ 1751 w 2052"/>
                <a:gd name="T3" fmla="*/ 300 h 1026"/>
                <a:gd name="T4" fmla="*/ 1026 w 2052"/>
                <a:gd name="T5" fmla="*/ 0 h 1026"/>
                <a:gd name="T6" fmla="*/ 301 w 2052"/>
                <a:gd name="T7" fmla="*/ 300 h 1026"/>
                <a:gd name="T8" fmla="*/ 128 w 2052"/>
                <a:gd name="T9" fmla="*/ 529 h 1026"/>
                <a:gd name="T10" fmla="*/ 0 w 2052"/>
                <a:gd name="T11" fmla="*/ 1026 h 1026"/>
                <a:gd name="T12" fmla="*/ 256 w 2052"/>
                <a:gd name="T13" fmla="*/ 1026 h 1026"/>
                <a:gd name="T14" fmla="*/ 1026 w 2052"/>
                <a:gd name="T15" fmla="*/ 256 h 1026"/>
                <a:gd name="T16" fmla="*/ 1796 w 2052"/>
                <a:gd name="T17" fmla="*/ 1026 h 1026"/>
                <a:gd name="T18" fmla="*/ 2052 w 2052"/>
                <a:gd name="T19" fmla="*/ 1026 h 1026"/>
                <a:gd name="T20" fmla="*/ 1924 w 2052"/>
                <a:gd name="T21" fmla="*/ 529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924" y="529"/>
                  </a:moveTo>
                  <a:cubicBezTo>
                    <a:pt x="1878" y="446"/>
                    <a:pt x="1820" y="369"/>
                    <a:pt x="1751" y="300"/>
                  </a:cubicBezTo>
                  <a:cubicBezTo>
                    <a:pt x="1558" y="107"/>
                    <a:pt x="1300" y="0"/>
                    <a:pt x="1026" y="0"/>
                  </a:cubicBezTo>
                  <a:cubicBezTo>
                    <a:pt x="752" y="0"/>
                    <a:pt x="494" y="107"/>
                    <a:pt x="301" y="300"/>
                  </a:cubicBezTo>
                  <a:cubicBezTo>
                    <a:pt x="232" y="369"/>
                    <a:pt x="174" y="446"/>
                    <a:pt x="128" y="529"/>
                  </a:cubicBezTo>
                  <a:cubicBezTo>
                    <a:pt x="44" y="679"/>
                    <a:pt x="0" y="849"/>
                    <a:pt x="0" y="1026"/>
                  </a:cubicBezTo>
                  <a:cubicBezTo>
                    <a:pt x="256" y="1026"/>
                    <a:pt x="256" y="1026"/>
                    <a:pt x="256" y="1026"/>
                  </a:cubicBezTo>
                  <a:cubicBezTo>
                    <a:pt x="256" y="601"/>
                    <a:pt x="601" y="256"/>
                    <a:pt x="1026" y="256"/>
                  </a:cubicBezTo>
                  <a:cubicBezTo>
                    <a:pt x="1451" y="256"/>
                    <a:pt x="1796" y="601"/>
                    <a:pt x="1796" y="1026"/>
                  </a:cubicBezTo>
                  <a:cubicBezTo>
                    <a:pt x="2052" y="1026"/>
                    <a:pt x="2052" y="1026"/>
                    <a:pt x="2052" y="1026"/>
                  </a:cubicBezTo>
                  <a:cubicBezTo>
                    <a:pt x="2052" y="849"/>
                    <a:pt x="2008" y="679"/>
                    <a:pt x="1924" y="52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Freeform 13"/>
            <p:cNvSpPr>
              <a:spLocks/>
            </p:cNvSpPr>
            <p:nvPr/>
          </p:nvSpPr>
          <p:spPr bwMode="auto">
            <a:xfrm>
              <a:off x="4254" y="843"/>
              <a:ext cx="1104" cy="552"/>
            </a:xfrm>
            <a:custGeom>
              <a:avLst/>
              <a:gdLst>
                <a:gd name="T0" fmla="*/ 1751 w 2052"/>
                <a:gd name="T1" fmla="*/ 300 h 1026"/>
                <a:gd name="T2" fmla="*/ 1026 w 2052"/>
                <a:gd name="T3" fmla="*/ 0 h 1026"/>
                <a:gd name="T4" fmla="*/ 300 w 2052"/>
                <a:gd name="T5" fmla="*/ 300 h 1026"/>
                <a:gd name="T6" fmla="*/ 128 w 2052"/>
                <a:gd name="T7" fmla="*/ 529 h 1026"/>
                <a:gd name="T8" fmla="*/ 0 w 2052"/>
                <a:gd name="T9" fmla="*/ 1026 h 1026"/>
                <a:gd name="T10" fmla="*/ 256 w 2052"/>
                <a:gd name="T11" fmla="*/ 1026 h 1026"/>
                <a:gd name="T12" fmla="*/ 1026 w 2052"/>
                <a:gd name="T13" fmla="*/ 256 h 1026"/>
                <a:gd name="T14" fmla="*/ 1796 w 2052"/>
                <a:gd name="T15" fmla="*/ 1026 h 1026"/>
                <a:gd name="T16" fmla="*/ 2052 w 2052"/>
                <a:gd name="T17" fmla="*/ 1026 h 1026"/>
                <a:gd name="T18" fmla="*/ 1751 w 2052"/>
                <a:gd name="T19" fmla="*/ 30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2" h="1026">
                  <a:moveTo>
                    <a:pt x="1751" y="300"/>
                  </a:moveTo>
                  <a:cubicBezTo>
                    <a:pt x="1558" y="107"/>
                    <a:pt x="1300" y="0"/>
                    <a:pt x="1026" y="0"/>
                  </a:cubicBezTo>
                  <a:cubicBezTo>
                    <a:pt x="752" y="0"/>
                    <a:pt x="494" y="107"/>
                    <a:pt x="300" y="300"/>
                  </a:cubicBezTo>
                  <a:cubicBezTo>
                    <a:pt x="232" y="369"/>
                    <a:pt x="174" y="446"/>
                    <a:pt x="128" y="529"/>
                  </a:cubicBezTo>
                  <a:cubicBezTo>
                    <a:pt x="44" y="679"/>
                    <a:pt x="0" y="849"/>
                    <a:pt x="0" y="1026"/>
                  </a:cubicBezTo>
                  <a:cubicBezTo>
                    <a:pt x="256" y="1026"/>
                    <a:pt x="256" y="1026"/>
                    <a:pt x="256" y="1026"/>
                  </a:cubicBezTo>
                  <a:cubicBezTo>
                    <a:pt x="256" y="601"/>
                    <a:pt x="601" y="256"/>
                    <a:pt x="1026" y="256"/>
                  </a:cubicBezTo>
                  <a:cubicBezTo>
                    <a:pt x="1450" y="256"/>
                    <a:pt x="1796" y="601"/>
                    <a:pt x="1796" y="1026"/>
                  </a:cubicBezTo>
                  <a:cubicBezTo>
                    <a:pt x="2052" y="1026"/>
                    <a:pt x="2052" y="1026"/>
                    <a:pt x="2052" y="1026"/>
                  </a:cubicBezTo>
                  <a:cubicBezTo>
                    <a:pt x="2052" y="752"/>
                    <a:pt x="1945" y="494"/>
                    <a:pt x="1751" y="3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Freeform 14"/>
            <p:cNvSpPr>
              <a:spLocks/>
            </p:cNvSpPr>
            <p:nvPr/>
          </p:nvSpPr>
          <p:spPr bwMode="auto">
            <a:xfrm>
              <a:off x="3288" y="1395"/>
              <a:ext cx="1103" cy="553"/>
            </a:xfrm>
            <a:custGeom>
              <a:avLst/>
              <a:gdLst>
                <a:gd name="T0" fmla="*/ 1796 w 2052"/>
                <a:gd name="T1" fmla="*/ 0 h 1026"/>
                <a:gd name="T2" fmla="*/ 1026 w 2052"/>
                <a:gd name="T3" fmla="*/ 770 h 1026"/>
                <a:gd name="T4" fmla="*/ 256 w 2052"/>
                <a:gd name="T5" fmla="*/ 0 h 1026"/>
                <a:gd name="T6" fmla="*/ 0 w 2052"/>
                <a:gd name="T7" fmla="*/ 0 h 1026"/>
                <a:gd name="T8" fmla="*/ 128 w 2052"/>
                <a:gd name="T9" fmla="*/ 497 h 1026"/>
                <a:gd name="T10" fmla="*/ 300 w 2052"/>
                <a:gd name="T11" fmla="*/ 725 h 1026"/>
                <a:gd name="T12" fmla="*/ 1026 w 2052"/>
                <a:gd name="T13" fmla="*/ 1026 h 1026"/>
                <a:gd name="T14" fmla="*/ 1751 w 2052"/>
                <a:gd name="T15" fmla="*/ 725 h 1026"/>
                <a:gd name="T16" fmla="*/ 1924 w 2052"/>
                <a:gd name="T17" fmla="*/ 497 h 1026"/>
                <a:gd name="T18" fmla="*/ 2052 w 2052"/>
                <a:gd name="T19" fmla="*/ 0 h 1026"/>
                <a:gd name="T20" fmla="*/ 1796 w 2052"/>
                <a:gd name="T2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796" y="0"/>
                  </a:moveTo>
                  <a:cubicBezTo>
                    <a:pt x="1796" y="424"/>
                    <a:pt x="1451" y="770"/>
                    <a:pt x="1026" y="770"/>
                  </a:cubicBezTo>
                  <a:cubicBezTo>
                    <a:pt x="601" y="770"/>
                    <a:pt x="256" y="424"/>
                    <a:pt x="256" y="0"/>
                  </a:cubicBezTo>
                  <a:cubicBezTo>
                    <a:pt x="0" y="0"/>
                    <a:pt x="0" y="0"/>
                    <a:pt x="0" y="0"/>
                  </a:cubicBezTo>
                  <a:cubicBezTo>
                    <a:pt x="0" y="177"/>
                    <a:pt x="44" y="347"/>
                    <a:pt x="128" y="497"/>
                  </a:cubicBezTo>
                  <a:cubicBezTo>
                    <a:pt x="174" y="580"/>
                    <a:pt x="232" y="657"/>
                    <a:pt x="300" y="725"/>
                  </a:cubicBezTo>
                  <a:cubicBezTo>
                    <a:pt x="494" y="919"/>
                    <a:pt x="752" y="1026"/>
                    <a:pt x="1026" y="1026"/>
                  </a:cubicBezTo>
                  <a:cubicBezTo>
                    <a:pt x="1300" y="1026"/>
                    <a:pt x="1558" y="919"/>
                    <a:pt x="1751" y="725"/>
                  </a:cubicBezTo>
                  <a:cubicBezTo>
                    <a:pt x="1820" y="657"/>
                    <a:pt x="1878" y="580"/>
                    <a:pt x="1924" y="497"/>
                  </a:cubicBezTo>
                  <a:cubicBezTo>
                    <a:pt x="2007" y="347"/>
                    <a:pt x="2052" y="177"/>
                    <a:pt x="2052" y="0"/>
                  </a:cubicBezTo>
                  <a:lnTo>
                    <a:pt x="179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8" name="Text Placeholder 7"/>
          <p:cNvSpPr>
            <a:spLocks noGrp="1"/>
          </p:cNvSpPr>
          <p:nvPr>
            <p:ph type="body" sz="quarter" idx="10"/>
          </p:nvPr>
        </p:nvSpPr>
        <p:spPr/>
        <p:txBody>
          <a:bodyPr/>
          <a:lstStyle/>
          <a:p>
            <a:endParaRPr lang="en-GB" dirty="0"/>
          </a:p>
        </p:txBody>
      </p:sp>
      <p:sp>
        <p:nvSpPr>
          <p:cNvPr id="29" name="TextBox 28"/>
          <p:cNvSpPr txBox="1"/>
          <p:nvPr/>
        </p:nvSpPr>
        <p:spPr>
          <a:xfrm>
            <a:off x="772650"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1" name="TextBox 30"/>
          <p:cNvSpPr txBox="1"/>
          <p:nvPr/>
        </p:nvSpPr>
        <p:spPr>
          <a:xfrm>
            <a:off x="2975577"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3" name="TextBox 32"/>
          <p:cNvSpPr txBox="1"/>
          <p:nvPr/>
        </p:nvSpPr>
        <p:spPr>
          <a:xfrm>
            <a:off x="7259856"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5" name="TextBox 34"/>
          <p:cNvSpPr txBox="1"/>
          <p:nvPr/>
        </p:nvSpPr>
        <p:spPr>
          <a:xfrm>
            <a:off x="9389334"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0971" y="3007001"/>
            <a:ext cx="900000" cy="900000"/>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2474" y="3007001"/>
            <a:ext cx="900000" cy="900000"/>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7468" y="3007001"/>
            <a:ext cx="900000" cy="90000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1334" y="3007001"/>
            <a:ext cx="900000" cy="900000"/>
          </a:xfrm>
          <a:prstGeom prst="rect">
            <a:avLst/>
          </a:prstGeom>
        </p:spPr>
      </p:pic>
      <p:sp>
        <p:nvSpPr>
          <p:cNvPr id="54" name="Freeform 53" hidden="1"/>
          <p:cNvSpPr/>
          <p:nvPr/>
        </p:nvSpPr>
        <p:spPr>
          <a:xfrm>
            <a:off x="1069612" y="2656253"/>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1"/>
              </a:solidFill>
              <a:latin typeface="FontAwesome" pitchFamily="2" charset="0"/>
            </a:endParaRPr>
          </a:p>
        </p:txBody>
      </p:sp>
      <p:sp>
        <p:nvSpPr>
          <p:cNvPr id="55" name="Freeform 54" hidden="1"/>
          <p:cNvSpPr/>
          <p:nvPr/>
        </p:nvSpPr>
        <p:spPr>
          <a:xfrm>
            <a:off x="3188994"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2"/>
              </a:solidFill>
              <a:latin typeface="FontAwesome" pitchFamily="2" charset="0"/>
            </a:endParaRPr>
          </a:p>
        </p:txBody>
      </p:sp>
      <p:sp>
        <p:nvSpPr>
          <p:cNvPr id="56" name="Freeform 55" hidden="1"/>
          <p:cNvSpPr/>
          <p:nvPr/>
        </p:nvSpPr>
        <p:spPr>
          <a:xfrm>
            <a:off x="5314523"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3"/>
              </a:solidFill>
              <a:latin typeface="FontAwesome" pitchFamily="2" charset="0"/>
            </a:endParaRPr>
          </a:p>
        </p:txBody>
      </p:sp>
      <p:sp>
        <p:nvSpPr>
          <p:cNvPr id="57" name="Freeform 56" hidden="1"/>
          <p:cNvSpPr/>
          <p:nvPr/>
        </p:nvSpPr>
        <p:spPr>
          <a:xfrm>
            <a:off x="7476562"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4"/>
              </a:solidFill>
              <a:latin typeface="FontAwesome" pitchFamily="2" charset="0"/>
            </a:endParaRPr>
          </a:p>
        </p:txBody>
      </p:sp>
      <p:sp>
        <p:nvSpPr>
          <p:cNvPr id="58" name="Freeform 57" hidden="1"/>
          <p:cNvSpPr/>
          <p:nvPr/>
        </p:nvSpPr>
        <p:spPr>
          <a:xfrm>
            <a:off x="9600428" y="2656253"/>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5"/>
              </a:solidFill>
              <a:latin typeface="FontAwesome" pitchFamily="2" charset="0"/>
            </a:endParaRPr>
          </a:p>
        </p:txBody>
      </p:sp>
      <p:pic>
        <p:nvPicPr>
          <p:cNvPr id="59" name="Picture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7577" y="3007001"/>
            <a:ext cx="900000" cy="900000"/>
          </a:xfrm>
          <a:prstGeom prst="rect">
            <a:avLst/>
          </a:prstGeom>
        </p:spPr>
      </p:pic>
      <p:sp>
        <p:nvSpPr>
          <p:cNvPr id="61" name="TextBox 60"/>
          <p:cNvSpPr txBox="1"/>
          <p:nvPr/>
        </p:nvSpPr>
        <p:spPr>
          <a:xfrm>
            <a:off x="5122894"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Tree>
    <p:extLst>
      <p:ext uri="{BB962C8B-B14F-4D97-AF65-F5344CB8AC3E}">
        <p14:creationId xmlns:p14="http://schemas.microsoft.com/office/powerpoint/2010/main" val="409365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
          <p:cNvGrpSpPr>
            <a:grpSpLocks noChangeAspect="1"/>
          </p:cNvGrpSpPr>
          <p:nvPr/>
        </p:nvGrpSpPr>
        <p:grpSpPr bwMode="auto">
          <a:xfrm>
            <a:off x="600956" y="2206773"/>
            <a:ext cx="10990088" cy="2444453"/>
            <a:chOff x="390" y="843"/>
            <a:chExt cx="4968" cy="1105"/>
          </a:xfrm>
        </p:grpSpPr>
        <p:sp>
          <p:nvSpPr>
            <p:cNvPr id="44" name="Freeform 5"/>
            <p:cNvSpPr>
              <a:spLocks/>
            </p:cNvSpPr>
            <p:nvPr/>
          </p:nvSpPr>
          <p:spPr bwMode="auto">
            <a:xfrm>
              <a:off x="390" y="1395"/>
              <a:ext cx="1034" cy="553"/>
            </a:xfrm>
            <a:custGeom>
              <a:avLst/>
              <a:gdLst>
                <a:gd name="T0" fmla="*/ 1026 w 1924"/>
                <a:gd name="T1" fmla="*/ 770 h 1026"/>
                <a:gd name="T2" fmla="*/ 256 w 1924"/>
                <a:gd name="T3" fmla="*/ 0 h 1026"/>
                <a:gd name="T4" fmla="*/ 0 w 1924"/>
                <a:gd name="T5" fmla="*/ 0 h 1026"/>
                <a:gd name="T6" fmla="*/ 301 w 1924"/>
                <a:gd name="T7" fmla="*/ 725 h 1026"/>
                <a:gd name="T8" fmla="*/ 1026 w 1924"/>
                <a:gd name="T9" fmla="*/ 1026 h 1026"/>
                <a:gd name="T10" fmla="*/ 1752 w 1924"/>
                <a:gd name="T11" fmla="*/ 725 h 1026"/>
                <a:gd name="T12" fmla="*/ 1924 w 1924"/>
                <a:gd name="T13" fmla="*/ 497 h 1026"/>
                <a:gd name="T14" fmla="*/ 1796 w 1924"/>
                <a:gd name="T15" fmla="*/ 0 h 1026"/>
                <a:gd name="T16" fmla="*/ 1026 w 1924"/>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4" h="1026">
                  <a:moveTo>
                    <a:pt x="1026" y="770"/>
                  </a:moveTo>
                  <a:cubicBezTo>
                    <a:pt x="602" y="770"/>
                    <a:pt x="256" y="424"/>
                    <a:pt x="256" y="0"/>
                  </a:cubicBezTo>
                  <a:cubicBezTo>
                    <a:pt x="0" y="0"/>
                    <a:pt x="0" y="0"/>
                    <a:pt x="0" y="0"/>
                  </a:cubicBezTo>
                  <a:cubicBezTo>
                    <a:pt x="0" y="274"/>
                    <a:pt x="107" y="532"/>
                    <a:pt x="301" y="725"/>
                  </a:cubicBezTo>
                  <a:cubicBezTo>
                    <a:pt x="494" y="919"/>
                    <a:pt x="752" y="1026"/>
                    <a:pt x="1026" y="1026"/>
                  </a:cubicBezTo>
                  <a:cubicBezTo>
                    <a:pt x="1300" y="1026"/>
                    <a:pt x="1558" y="919"/>
                    <a:pt x="1752" y="725"/>
                  </a:cubicBezTo>
                  <a:cubicBezTo>
                    <a:pt x="1820" y="657"/>
                    <a:pt x="1878" y="580"/>
                    <a:pt x="1924" y="497"/>
                  </a:cubicBezTo>
                  <a:cubicBezTo>
                    <a:pt x="1841" y="347"/>
                    <a:pt x="1796" y="177"/>
                    <a:pt x="1796" y="0"/>
                  </a:cubicBezTo>
                  <a:cubicBezTo>
                    <a:pt x="1796" y="424"/>
                    <a:pt x="1451" y="770"/>
                    <a:pt x="1026" y="77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5" name="Freeform 6"/>
            <p:cNvSpPr>
              <a:spLocks/>
            </p:cNvSpPr>
            <p:nvPr/>
          </p:nvSpPr>
          <p:spPr bwMode="auto">
            <a:xfrm>
              <a:off x="1424" y="843"/>
              <a:ext cx="966" cy="552"/>
            </a:xfrm>
            <a:custGeom>
              <a:avLst/>
              <a:gdLst>
                <a:gd name="T0" fmla="*/ 898 w 1796"/>
                <a:gd name="T1" fmla="*/ 256 h 1026"/>
                <a:gd name="T2" fmla="*/ 1668 w 1796"/>
                <a:gd name="T3" fmla="*/ 1026 h 1026"/>
                <a:gd name="T4" fmla="*/ 1796 w 1796"/>
                <a:gd name="T5" fmla="*/ 529 h 1026"/>
                <a:gd name="T6" fmla="*/ 1624 w 1796"/>
                <a:gd name="T7" fmla="*/ 300 h 1026"/>
                <a:gd name="T8" fmla="*/ 898 w 1796"/>
                <a:gd name="T9" fmla="*/ 0 h 1026"/>
                <a:gd name="T10" fmla="*/ 173 w 1796"/>
                <a:gd name="T11" fmla="*/ 300 h 1026"/>
                <a:gd name="T12" fmla="*/ 0 w 1796"/>
                <a:gd name="T13" fmla="*/ 529 h 1026"/>
                <a:gd name="T14" fmla="*/ 128 w 1796"/>
                <a:gd name="T15" fmla="*/ 1026 h 1026"/>
                <a:gd name="T16" fmla="*/ 898 w 1796"/>
                <a:gd name="T17" fmla="*/ 25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256"/>
                  </a:moveTo>
                  <a:cubicBezTo>
                    <a:pt x="1323" y="256"/>
                    <a:pt x="1668" y="601"/>
                    <a:pt x="1668" y="1026"/>
                  </a:cubicBezTo>
                  <a:cubicBezTo>
                    <a:pt x="1668" y="849"/>
                    <a:pt x="1712" y="679"/>
                    <a:pt x="1796" y="529"/>
                  </a:cubicBezTo>
                  <a:cubicBezTo>
                    <a:pt x="1750" y="446"/>
                    <a:pt x="1692" y="369"/>
                    <a:pt x="1624" y="300"/>
                  </a:cubicBezTo>
                  <a:cubicBezTo>
                    <a:pt x="1430" y="107"/>
                    <a:pt x="1172" y="0"/>
                    <a:pt x="898" y="0"/>
                  </a:cubicBezTo>
                  <a:cubicBezTo>
                    <a:pt x="624" y="0"/>
                    <a:pt x="366" y="107"/>
                    <a:pt x="173" y="300"/>
                  </a:cubicBezTo>
                  <a:cubicBezTo>
                    <a:pt x="104" y="369"/>
                    <a:pt x="46" y="446"/>
                    <a:pt x="0" y="529"/>
                  </a:cubicBezTo>
                  <a:cubicBezTo>
                    <a:pt x="84" y="679"/>
                    <a:pt x="128" y="849"/>
                    <a:pt x="128" y="1026"/>
                  </a:cubicBezTo>
                  <a:cubicBezTo>
                    <a:pt x="128" y="601"/>
                    <a:pt x="473" y="256"/>
                    <a:pt x="898" y="25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6" name="Freeform 7"/>
            <p:cNvSpPr>
              <a:spLocks/>
            </p:cNvSpPr>
            <p:nvPr/>
          </p:nvSpPr>
          <p:spPr bwMode="auto">
            <a:xfrm>
              <a:off x="2390" y="1395"/>
              <a:ext cx="967" cy="553"/>
            </a:xfrm>
            <a:custGeom>
              <a:avLst/>
              <a:gdLst>
                <a:gd name="T0" fmla="*/ 898 w 1796"/>
                <a:gd name="T1" fmla="*/ 770 h 1026"/>
                <a:gd name="T2" fmla="*/ 128 w 1796"/>
                <a:gd name="T3" fmla="*/ 0 h 1026"/>
                <a:gd name="T4" fmla="*/ 0 w 1796"/>
                <a:gd name="T5" fmla="*/ 497 h 1026"/>
                <a:gd name="T6" fmla="*/ 173 w 1796"/>
                <a:gd name="T7" fmla="*/ 725 h 1026"/>
                <a:gd name="T8" fmla="*/ 898 w 1796"/>
                <a:gd name="T9" fmla="*/ 1026 h 1026"/>
                <a:gd name="T10" fmla="*/ 1623 w 1796"/>
                <a:gd name="T11" fmla="*/ 725 h 1026"/>
                <a:gd name="T12" fmla="*/ 1796 w 1796"/>
                <a:gd name="T13" fmla="*/ 497 h 1026"/>
                <a:gd name="T14" fmla="*/ 1668 w 1796"/>
                <a:gd name="T15" fmla="*/ 0 h 1026"/>
                <a:gd name="T16" fmla="*/ 898 w 1796"/>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770"/>
                  </a:moveTo>
                  <a:cubicBezTo>
                    <a:pt x="473" y="770"/>
                    <a:pt x="128" y="424"/>
                    <a:pt x="128" y="0"/>
                  </a:cubicBezTo>
                  <a:cubicBezTo>
                    <a:pt x="128" y="177"/>
                    <a:pt x="84" y="347"/>
                    <a:pt x="0" y="497"/>
                  </a:cubicBezTo>
                  <a:cubicBezTo>
                    <a:pt x="46" y="580"/>
                    <a:pt x="104" y="657"/>
                    <a:pt x="173" y="725"/>
                  </a:cubicBezTo>
                  <a:cubicBezTo>
                    <a:pt x="366" y="919"/>
                    <a:pt x="624" y="1026"/>
                    <a:pt x="898" y="1026"/>
                  </a:cubicBezTo>
                  <a:cubicBezTo>
                    <a:pt x="1172" y="1026"/>
                    <a:pt x="1430" y="919"/>
                    <a:pt x="1623" y="725"/>
                  </a:cubicBezTo>
                  <a:cubicBezTo>
                    <a:pt x="1692" y="657"/>
                    <a:pt x="1750" y="580"/>
                    <a:pt x="1796" y="497"/>
                  </a:cubicBezTo>
                  <a:cubicBezTo>
                    <a:pt x="1712" y="347"/>
                    <a:pt x="1668" y="177"/>
                    <a:pt x="1668" y="0"/>
                  </a:cubicBezTo>
                  <a:cubicBezTo>
                    <a:pt x="1668" y="424"/>
                    <a:pt x="1323" y="770"/>
                    <a:pt x="898" y="77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7" name="Freeform 8"/>
            <p:cNvSpPr>
              <a:spLocks/>
            </p:cNvSpPr>
            <p:nvPr/>
          </p:nvSpPr>
          <p:spPr bwMode="auto">
            <a:xfrm>
              <a:off x="3357" y="843"/>
              <a:ext cx="966" cy="552"/>
            </a:xfrm>
            <a:custGeom>
              <a:avLst/>
              <a:gdLst>
                <a:gd name="T0" fmla="*/ 898 w 1796"/>
                <a:gd name="T1" fmla="*/ 256 h 1026"/>
                <a:gd name="T2" fmla="*/ 1668 w 1796"/>
                <a:gd name="T3" fmla="*/ 1026 h 1026"/>
                <a:gd name="T4" fmla="*/ 1796 w 1796"/>
                <a:gd name="T5" fmla="*/ 529 h 1026"/>
                <a:gd name="T6" fmla="*/ 1623 w 1796"/>
                <a:gd name="T7" fmla="*/ 300 h 1026"/>
                <a:gd name="T8" fmla="*/ 898 w 1796"/>
                <a:gd name="T9" fmla="*/ 0 h 1026"/>
                <a:gd name="T10" fmla="*/ 172 w 1796"/>
                <a:gd name="T11" fmla="*/ 300 h 1026"/>
                <a:gd name="T12" fmla="*/ 0 w 1796"/>
                <a:gd name="T13" fmla="*/ 529 h 1026"/>
                <a:gd name="T14" fmla="*/ 128 w 1796"/>
                <a:gd name="T15" fmla="*/ 1026 h 1026"/>
                <a:gd name="T16" fmla="*/ 898 w 1796"/>
                <a:gd name="T17" fmla="*/ 25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6" h="1026">
                  <a:moveTo>
                    <a:pt x="898" y="256"/>
                  </a:moveTo>
                  <a:cubicBezTo>
                    <a:pt x="1323" y="256"/>
                    <a:pt x="1668" y="601"/>
                    <a:pt x="1668" y="1026"/>
                  </a:cubicBezTo>
                  <a:cubicBezTo>
                    <a:pt x="1668" y="849"/>
                    <a:pt x="1712" y="679"/>
                    <a:pt x="1796" y="529"/>
                  </a:cubicBezTo>
                  <a:cubicBezTo>
                    <a:pt x="1750" y="446"/>
                    <a:pt x="1692" y="369"/>
                    <a:pt x="1623" y="300"/>
                  </a:cubicBezTo>
                  <a:cubicBezTo>
                    <a:pt x="1430" y="107"/>
                    <a:pt x="1172" y="0"/>
                    <a:pt x="898" y="0"/>
                  </a:cubicBezTo>
                  <a:cubicBezTo>
                    <a:pt x="624" y="0"/>
                    <a:pt x="366" y="107"/>
                    <a:pt x="172" y="300"/>
                  </a:cubicBezTo>
                  <a:cubicBezTo>
                    <a:pt x="104" y="369"/>
                    <a:pt x="46" y="446"/>
                    <a:pt x="0" y="529"/>
                  </a:cubicBezTo>
                  <a:cubicBezTo>
                    <a:pt x="84" y="679"/>
                    <a:pt x="128" y="849"/>
                    <a:pt x="128" y="1026"/>
                  </a:cubicBezTo>
                  <a:cubicBezTo>
                    <a:pt x="128" y="601"/>
                    <a:pt x="473" y="256"/>
                    <a:pt x="898" y="25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8" name="Freeform 9"/>
            <p:cNvSpPr>
              <a:spLocks/>
            </p:cNvSpPr>
            <p:nvPr/>
          </p:nvSpPr>
          <p:spPr bwMode="auto">
            <a:xfrm>
              <a:off x="4323" y="1395"/>
              <a:ext cx="1035" cy="553"/>
            </a:xfrm>
            <a:custGeom>
              <a:avLst/>
              <a:gdLst>
                <a:gd name="T0" fmla="*/ 898 w 1924"/>
                <a:gd name="T1" fmla="*/ 770 h 1026"/>
                <a:gd name="T2" fmla="*/ 128 w 1924"/>
                <a:gd name="T3" fmla="*/ 0 h 1026"/>
                <a:gd name="T4" fmla="*/ 0 w 1924"/>
                <a:gd name="T5" fmla="*/ 497 h 1026"/>
                <a:gd name="T6" fmla="*/ 172 w 1924"/>
                <a:gd name="T7" fmla="*/ 725 h 1026"/>
                <a:gd name="T8" fmla="*/ 898 w 1924"/>
                <a:gd name="T9" fmla="*/ 1026 h 1026"/>
                <a:gd name="T10" fmla="*/ 1623 w 1924"/>
                <a:gd name="T11" fmla="*/ 725 h 1026"/>
                <a:gd name="T12" fmla="*/ 1924 w 1924"/>
                <a:gd name="T13" fmla="*/ 0 h 1026"/>
                <a:gd name="T14" fmla="*/ 1668 w 1924"/>
                <a:gd name="T15" fmla="*/ 0 h 1026"/>
                <a:gd name="T16" fmla="*/ 898 w 1924"/>
                <a:gd name="T17" fmla="*/ 77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4" h="1026">
                  <a:moveTo>
                    <a:pt x="898" y="770"/>
                  </a:moveTo>
                  <a:cubicBezTo>
                    <a:pt x="473" y="770"/>
                    <a:pt x="128" y="424"/>
                    <a:pt x="128" y="0"/>
                  </a:cubicBezTo>
                  <a:cubicBezTo>
                    <a:pt x="128" y="177"/>
                    <a:pt x="83" y="347"/>
                    <a:pt x="0" y="497"/>
                  </a:cubicBezTo>
                  <a:cubicBezTo>
                    <a:pt x="46" y="580"/>
                    <a:pt x="104" y="657"/>
                    <a:pt x="172" y="725"/>
                  </a:cubicBezTo>
                  <a:cubicBezTo>
                    <a:pt x="366" y="919"/>
                    <a:pt x="624" y="1026"/>
                    <a:pt x="898" y="1026"/>
                  </a:cubicBezTo>
                  <a:cubicBezTo>
                    <a:pt x="1172" y="1026"/>
                    <a:pt x="1430" y="919"/>
                    <a:pt x="1623" y="725"/>
                  </a:cubicBezTo>
                  <a:cubicBezTo>
                    <a:pt x="1817" y="532"/>
                    <a:pt x="1924" y="274"/>
                    <a:pt x="1924" y="0"/>
                  </a:cubicBezTo>
                  <a:cubicBezTo>
                    <a:pt x="1668" y="0"/>
                    <a:pt x="1668" y="0"/>
                    <a:pt x="1668" y="0"/>
                  </a:cubicBezTo>
                  <a:cubicBezTo>
                    <a:pt x="1668" y="424"/>
                    <a:pt x="1322" y="770"/>
                    <a:pt x="898" y="77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49" name="Freeform 10"/>
            <p:cNvSpPr>
              <a:spLocks/>
            </p:cNvSpPr>
            <p:nvPr/>
          </p:nvSpPr>
          <p:spPr bwMode="auto">
            <a:xfrm>
              <a:off x="390" y="843"/>
              <a:ext cx="1103" cy="552"/>
            </a:xfrm>
            <a:custGeom>
              <a:avLst/>
              <a:gdLst>
                <a:gd name="T0" fmla="*/ 1924 w 2052"/>
                <a:gd name="T1" fmla="*/ 529 h 1026"/>
                <a:gd name="T2" fmla="*/ 1752 w 2052"/>
                <a:gd name="T3" fmla="*/ 300 h 1026"/>
                <a:gd name="T4" fmla="*/ 1026 w 2052"/>
                <a:gd name="T5" fmla="*/ 0 h 1026"/>
                <a:gd name="T6" fmla="*/ 301 w 2052"/>
                <a:gd name="T7" fmla="*/ 300 h 1026"/>
                <a:gd name="T8" fmla="*/ 0 w 2052"/>
                <a:gd name="T9" fmla="*/ 1026 h 1026"/>
                <a:gd name="T10" fmla="*/ 256 w 2052"/>
                <a:gd name="T11" fmla="*/ 1026 h 1026"/>
                <a:gd name="T12" fmla="*/ 1026 w 2052"/>
                <a:gd name="T13" fmla="*/ 256 h 1026"/>
                <a:gd name="T14" fmla="*/ 1796 w 2052"/>
                <a:gd name="T15" fmla="*/ 1026 h 1026"/>
                <a:gd name="T16" fmla="*/ 2052 w 2052"/>
                <a:gd name="T17" fmla="*/ 1026 h 1026"/>
                <a:gd name="T18" fmla="*/ 1924 w 2052"/>
                <a:gd name="T19" fmla="*/ 529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2" h="1026">
                  <a:moveTo>
                    <a:pt x="1924" y="529"/>
                  </a:moveTo>
                  <a:cubicBezTo>
                    <a:pt x="1878" y="446"/>
                    <a:pt x="1820" y="369"/>
                    <a:pt x="1752" y="300"/>
                  </a:cubicBezTo>
                  <a:cubicBezTo>
                    <a:pt x="1558" y="107"/>
                    <a:pt x="1300" y="0"/>
                    <a:pt x="1026" y="0"/>
                  </a:cubicBezTo>
                  <a:cubicBezTo>
                    <a:pt x="752" y="0"/>
                    <a:pt x="494" y="107"/>
                    <a:pt x="301" y="300"/>
                  </a:cubicBezTo>
                  <a:cubicBezTo>
                    <a:pt x="107" y="494"/>
                    <a:pt x="0" y="752"/>
                    <a:pt x="0" y="1026"/>
                  </a:cubicBezTo>
                  <a:cubicBezTo>
                    <a:pt x="256" y="1026"/>
                    <a:pt x="256" y="1026"/>
                    <a:pt x="256" y="1026"/>
                  </a:cubicBezTo>
                  <a:cubicBezTo>
                    <a:pt x="256" y="601"/>
                    <a:pt x="602" y="256"/>
                    <a:pt x="1026" y="256"/>
                  </a:cubicBezTo>
                  <a:cubicBezTo>
                    <a:pt x="1451" y="256"/>
                    <a:pt x="1796" y="601"/>
                    <a:pt x="1796" y="1026"/>
                  </a:cubicBezTo>
                  <a:cubicBezTo>
                    <a:pt x="2052" y="1026"/>
                    <a:pt x="2052" y="1026"/>
                    <a:pt x="2052" y="1026"/>
                  </a:cubicBezTo>
                  <a:cubicBezTo>
                    <a:pt x="2052" y="849"/>
                    <a:pt x="2008" y="679"/>
                    <a:pt x="1924" y="5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0" name="Freeform 11"/>
            <p:cNvSpPr>
              <a:spLocks/>
            </p:cNvSpPr>
            <p:nvPr/>
          </p:nvSpPr>
          <p:spPr bwMode="auto">
            <a:xfrm>
              <a:off x="1356" y="1395"/>
              <a:ext cx="1103" cy="553"/>
            </a:xfrm>
            <a:custGeom>
              <a:avLst/>
              <a:gdLst>
                <a:gd name="T0" fmla="*/ 1796 w 2052"/>
                <a:gd name="T1" fmla="*/ 0 h 1026"/>
                <a:gd name="T2" fmla="*/ 1026 w 2052"/>
                <a:gd name="T3" fmla="*/ 770 h 1026"/>
                <a:gd name="T4" fmla="*/ 256 w 2052"/>
                <a:gd name="T5" fmla="*/ 0 h 1026"/>
                <a:gd name="T6" fmla="*/ 0 w 2052"/>
                <a:gd name="T7" fmla="*/ 0 h 1026"/>
                <a:gd name="T8" fmla="*/ 128 w 2052"/>
                <a:gd name="T9" fmla="*/ 497 h 1026"/>
                <a:gd name="T10" fmla="*/ 301 w 2052"/>
                <a:gd name="T11" fmla="*/ 725 h 1026"/>
                <a:gd name="T12" fmla="*/ 1026 w 2052"/>
                <a:gd name="T13" fmla="*/ 1026 h 1026"/>
                <a:gd name="T14" fmla="*/ 1752 w 2052"/>
                <a:gd name="T15" fmla="*/ 725 h 1026"/>
                <a:gd name="T16" fmla="*/ 1924 w 2052"/>
                <a:gd name="T17" fmla="*/ 497 h 1026"/>
                <a:gd name="T18" fmla="*/ 2052 w 2052"/>
                <a:gd name="T19" fmla="*/ 0 h 1026"/>
                <a:gd name="T20" fmla="*/ 1796 w 2052"/>
                <a:gd name="T2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796" y="0"/>
                  </a:moveTo>
                  <a:cubicBezTo>
                    <a:pt x="1796" y="424"/>
                    <a:pt x="1451" y="770"/>
                    <a:pt x="1026" y="770"/>
                  </a:cubicBezTo>
                  <a:cubicBezTo>
                    <a:pt x="601" y="770"/>
                    <a:pt x="256" y="424"/>
                    <a:pt x="256" y="0"/>
                  </a:cubicBezTo>
                  <a:cubicBezTo>
                    <a:pt x="0" y="0"/>
                    <a:pt x="0" y="0"/>
                    <a:pt x="0" y="0"/>
                  </a:cubicBezTo>
                  <a:cubicBezTo>
                    <a:pt x="0" y="177"/>
                    <a:pt x="45" y="347"/>
                    <a:pt x="128" y="497"/>
                  </a:cubicBezTo>
                  <a:cubicBezTo>
                    <a:pt x="174" y="580"/>
                    <a:pt x="232" y="657"/>
                    <a:pt x="301" y="725"/>
                  </a:cubicBezTo>
                  <a:cubicBezTo>
                    <a:pt x="494" y="919"/>
                    <a:pt x="752" y="1026"/>
                    <a:pt x="1026" y="1026"/>
                  </a:cubicBezTo>
                  <a:cubicBezTo>
                    <a:pt x="1300" y="1026"/>
                    <a:pt x="1558" y="919"/>
                    <a:pt x="1752" y="725"/>
                  </a:cubicBezTo>
                  <a:cubicBezTo>
                    <a:pt x="1820" y="657"/>
                    <a:pt x="1878" y="580"/>
                    <a:pt x="1924" y="497"/>
                  </a:cubicBezTo>
                  <a:cubicBezTo>
                    <a:pt x="2008" y="347"/>
                    <a:pt x="2052" y="177"/>
                    <a:pt x="2052" y="0"/>
                  </a:cubicBezTo>
                  <a:lnTo>
                    <a:pt x="179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1" name="Freeform 12"/>
            <p:cNvSpPr>
              <a:spLocks/>
            </p:cNvSpPr>
            <p:nvPr/>
          </p:nvSpPr>
          <p:spPr bwMode="auto">
            <a:xfrm>
              <a:off x="2322" y="843"/>
              <a:ext cx="1103" cy="552"/>
            </a:xfrm>
            <a:custGeom>
              <a:avLst/>
              <a:gdLst>
                <a:gd name="T0" fmla="*/ 1924 w 2052"/>
                <a:gd name="T1" fmla="*/ 529 h 1026"/>
                <a:gd name="T2" fmla="*/ 1751 w 2052"/>
                <a:gd name="T3" fmla="*/ 300 h 1026"/>
                <a:gd name="T4" fmla="*/ 1026 w 2052"/>
                <a:gd name="T5" fmla="*/ 0 h 1026"/>
                <a:gd name="T6" fmla="*/ 301 w 2052"/>
                <a:gd name="T7" fmla="*/ 300 h 1026"/>
                <a:gd name="T8" fmla="*/ 128 w 2052"/>
                <a:gd name="T9" fmla="*/ 529 h 1026"/>
                <a:gd name="T10" fmla="*/ 0 w 2052"/>
                <a:gd name="T11" fmla="*/ 1026 h 1026"/>
                <a:gd name="T12" fmla="*/ 256 w 2052"/>
                <a:gd name="T13" fmla="*/ 1026 h 1026"/>
                <a:gd name="T14" fmla="*/ 1026 w 2052"/>
                <a:gd name="T15" fmla="*/ 256 h 1026"/>
                <a:gd name="T16" fmla="*/ 1796 w 2052"/>
                <a:gd name="T17" fmla="*/ 1026 h 1026"/>
                <a:gd name="T18" fmla="*/ 2052 w 2052"/>
                <a:gd name="T19" fmla="*/ 1026 h 1026"/>
                <a:gd name="T20" fmla="*/ 1924 w 2052"/>
                <a:gd name="T21" fmla="*/ 529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924" y="529"/>
                  </a:moveTo>
                  <a:cubicBezTo>
                    <a:pt x="1878" y="446"/>
                    <a:pt x="1820" y="369"/>
                    <a:pt x="1751" y="300"/>
                  </a:cubicBezTo>
                  <a:cubicBezTo>
                    <a:pt x="1558" y="107"/>
                    <a:pt x="1300" y="0"/>
                    <a:pt x="1026" y="0"/>
                  </a:cubicBezTo>
                  <a:cubicBezTo>
                    <a:pt x="752" y="0"/>
                    <a:pt x="494" y="107"/>
                    <a:pt x="301" y="300"/>
                  </a:cubicBezTo>
                  <a:cubicBezTo>
                    <a:pt x="232" y="369"/>
                    <a:pt x="174" y="446"/>
                    <a:pt x="128" y="529"/>
                  </a:cubicBezTo>
                  <a:cubicBezTo>
                    <a:pt x="44" y="679"/>
                    <a:pt x="0" y="849"/>
                    <a:pt x="0" y="1026"/>
                  </a:cubicBezTo>
                  <a:cubicBezTo>
                    <a:pt x="256" y="1026"/>
                    <a:pt x="256" y="1026"/>
                    <a:pt x="256" y="1026"/>
                  </a:cubicBezTo>
                  <a:cubicBezTo>
                    <a:pt x="256" y="601"/>
                    <a:pt x="601" y="256"/>
                    <a:pt x="1026" y="256"/>
                  </a:cubicBezTo>
                  <a:cubicBezTo>
                    <a:pt x="1451" y="256"/>
                    <a:pt x="1796" y="601"/>
                    <a:pt x="1796" y="1026"/>
                  </a:cubicBezTo>
                  <a:cubicBezTo>
                    <a:pt x="2052" y="1026"/>
                    <a:pt x="2052" y="1026"/>
                    <a:pt x="2052" y="1026"/>
                  </a:cubicBezTo>
                  <a:cubicBezTo>
                    <a:pt x="2052" y="849"/>
                    <a:pt x="2008" y="679"/>
                    <a:pt x="1924" y="5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2" name="Freeform 13"/>
            <p:cNvSpPr>
              <a:spLocks/>
            </p:cNvSpPr>
            <p:nvPr/>
          </p:nvSpPr>
          <p:spPr bwMode="auto">
            <a:xfrm>
              <a:off x="4254" y="843"/>
              <a:ext cx="1104" cy="552"/>
            </a:xfrm>
            <a:custGeom>
              <a:avLst/>
              <a:gdLst>
                <a:gd name="T0" fmla="*/ 1751 w 2052"/>
                <a:gd name="T1" fmla="*/ 300 h 1026"/>
                <a:gd name="T2" fmla="*/ 1026 w 2052"/>
                <a:gd name="T3" fmla="*/ 0 h 1026"/>
                <a:gd name="T4" fmla="*/ 300 w 2052"/>
                <a:gd name="T5" fmla="*/ 300 h 1026"/>
                <a:gd name="T6" fmla="*/ 128 w 2052"/>
                <a:gd name="T7" fmla="*/ 529 h 1026"/>
                <a:gd name="T8" fmla="*/ 0 w 2052"/>
                <a:gd name="T9" fmla="*/ 1026 h 1026"/>
                <a:gd name="T10" fmla="*/ 256 w 2052"/>
                <a:gd name="T11" fmla="*/ 1026 h 1026"/>
                <a:gd name="T12" fmla="*/ 1026 w 2052"/>
                <a:gd name="T13" fmla="*/ 256 h 1026"/>
                <a:gd name="T14" fmla="*/ 1796 w 2052"/>
                <a:gd name="T15" fmla="*/ 1026 h 1026"/>
                <a:gd name="T16" fmla="*/ 2052 w 2052"/>
                <a:gd name="T17" fmla="*/ 1026 h 1026"/>
                <a:gd name="T18" fmla="*/ 1751 w 2052"/>
                <a:gd name="T19" fmla="*/ 30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2" h="1026">
                  <a:moveTo>
                    <a:pt x="1751" y="300"/>
                  </a:moveTo>
                  <a:cubicBezTo>
                    <a:pt x="1558" y="107"/>
                    <a:pt x="1300" y="0"/>
                    <a:pt x="1026" y="0"/>
                  </a:cubicBezTo>
                  <a:cubicBezTo>
                    <a:pt x="752" y="0"/>
                    <a:pt x="494" y="107"/>
                    <a:pt x="300" y="300"/>
                  </a:cubicBezTo>
                  <a:cubicBezTo>
                    <a:pt x="232" y="369"/>
                    <a:pt x="174" y="446"/>
                    <a:pt x="128" y="529"/>
                  </a:cubicBezTo>
                  <a:cubicBezTo>
                    <a:pt x="44" y="679"/>
                    <a:pt x="0" y="849"/>
                    <a:pt x="0" y="1026"/>
                  </a:cubicBezTo>
                  <a:cubicBezTo>
                    <a:pt x="256" y="1026"/>
                    <a:pt x="256" y="1026"/>
                    <a:pt x="256" y="1026"/>
                  </a:cubicBezTo>
                  <a:cubicBezTo>
                    <a:pt x="256" y="601"/>
                    <a:pt x="601" y="256"/>
                    <a:pt x="1026" y="256"/>
                  </a:cubicBezTo>
                  <a:cubicBezTo>
                    <a:pt x="1450" y="256"/>
                    <a:pt x="1796" y="601"/>
                    <a:pt x="1796" y="1026"/>
                  </a:cubicBezTo>
                  <a:cubicBezTo>
                    <a:pt x="2052" y="1026"/>
                    <a:pt x="2052" y="1026"/>
                    <a:pt x="2052" y="1026"/>
                  </a:cubicBezTo>
                  <a:cubicBezTo>
                    <a:pt x="2052" y="752"/>
                    <a:pt x="1945" y="494"/>
                    <a:pt x="1751" y="30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3" name="Freeform 14"/>
            <p:cNvSpPr>
              <a:spLocks/>
            </p:cNvSpPr>
            <p:nvPr/>
          </p:nvSpPr>
          <p:spPr bwMode="auto">
            <a:xfrm>
              <a:off x="3288" y="1395"/>
              <a:ext cx="1103" cy="553"/>
            </a:xfrm>
            <a:custGeom>
              <a:avLst/>
              <a:gdLst>
                <a:gd name="T0" fmla="*/ 1796 w 2052"/>
                <a:gd name="T1" fmla="*/ 0 h 1026"/>
                <a:gd name="T2" fmla="*/ 1026 w 2052"/>
                <a:gd name="T3" fmla="*/ 770 h 1026"/>
                <a:gd name="T4" fmla="*/ 256 w 2052"/>
                <a:gd name="T5" fmla="*/ 0 h 1026"/>
                <a:gd name="T6" fmla="*/ 0 w 2052"/>
                <a:gd name="T7" fmla="*/ 0 h 1026"/>
                <a:gd name="T8" fmla="*/ 128 w 2052"/>
                <a:gd name="T9" fmla="*/ 497 h 1026"/>
                <a:gd name="T10" fmla="*/ 300 w 2052"/>
                <a:gd name="T11" fmla="*/ 725 h 1026"/>
                <a:gd name="T12" fmla="*/ 1026 w 2052"/>
                <a:gd name="T13" fmla="*/ 1026 h 1026"/>
                <a:gd name="T14" fmla="*/ 1751 w 2052"/>
                <a:gd name="T15" fmla="*/ 725 h 1026"/>
                <a:gd name="T16" fmla="*/ 1924 w 2052"/>
                <a:gd name="T17" fmla="*/ 497 h 1026"/>
                <a:gd name="T18" fmla="*/ 2052 w 2052"/>
                <a:gd name="T19" fmla="*/ 0 h 1026"/>
                <a:gd name="T20" fmla="*/ 1796 w 2052"/>
                <a:gd name="T2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2" h="1026">
                  <a:moveTo>
                    <a:pt x="1796" y="0"/>
                  </a:moveTo>
                  <a:cubicBezTo>
                    <a:pt x="1796" y="424"/>
                    <a:pt x="1451" y="770"/>
                    <a:pt x="1026" y="770"/>
                  </a:cubicBezTo>
                  <a:cubicBezTo>
                    <a:pt x="601" y="770"/>
                    <a:pt x="256" y="424"/>
                    <a:pt x="256" y="0"/>
                  </a:cubicBezTo>
                  <a:cubicBezTo>
                    <a:pt x="0" y="0"/>
                    <a:pt x="0" y="0"/>
                    <a:pt x="0" y="0"/>
                  </a:cubicBezTo>
                  <a:cubicBezTo>
                    <a:pt x="0" y="177"/>
                    <a:pt x="44" y="347"/>
                    <a:pt x="128" y="497"/>
                  </a:cubicBezTo>
                  <a:cubicBezTo>
                    <a:pt x="174" y="580"/>
                    <a:pt x="232" y="657"/>
                    <a:pt x="300" y="725"/>
                  </a:cubicBezTo>
                  <a:cubicBezTo>
                    <a:pt x="494" y="919"/>
                    <a:pt x="752" y="1026"/>
                    <a:pt x="1026" y="1026"/>
                  </a:cubicBezTo>
                  <a:cubicBezTo>
                    <a:pt x="1300" y="1026"/>
                    <a:pt x="1558" y="919"/>
                    <a:pt x="1751" y="725"/>
                  </a:cubicBezTo>
                  <a:cubicBezTo>
                    <a:pt x="1820" y="657"/>
                    <a:pt x="1878" y="580"/>
                    <a:pt x="1924" y="497"/>
                  </a:cubicBezTo>
                  <a:cubicBezTo>
                    <a:pt x="2007" y="347"/>
                    <a:pt x="2052" y="177"/>
                    <a:pt x="2052" y="0"/>
                  </a:cubicBezTo>
                  <a:lnTo>
                    <a:pt x="179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5" name="Text Placeholder 4"/>
          <p:cNvSpPr>
            <a:spLocks noGrp="1"/>
          </p:cNvSpPr>
          <p:nvPr>
            <p:ph type="body" sz="quarter" idx="10"/>
          </p:nvPr>
        </p:nvSpPr>
        <p:spPr/>
        <p:txBody>
          <a:bodyPr/>
          <a:lstStyle/>
          <a:p>
            <a:endParaRPr lang="en-GB" dirty="0"/>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0971" y="3007001"/>
            <a:ext cx="900000" cy="900000"/>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2474" y="3007001"/>
            <a:ext cx="900000" cy="900000"/>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7468" y="3007001"/>
            <a:ext cx="900000" cy="90000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1334" y="3007001"/>
            <a:ext cx="900000" cy="900000"/>
          </a:xfrm>
          <a:prstGeom prst="rect">
            <a:avLst/>
          </a:prstGeom>
        </p:spPr>
      </p:pic>
      <p:sp>
        <p:nvSpPr>
          <p:cNvPr id="54" name="Freeform 53" hidden="1"/>
          <p:cNvSpPr/>
          <p:nvPr/>
        </p:nvSpPr>
        <p:spPr>
          <a:xfrm>
            <a:off x="1069612" y="2656253"/>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1"/>
              </a:solidFill>
              <a:latin typeface="FontAwesome" pitchFamily="2" charset="0"/>
            </a:endParaRPr>
          </a:p>
        </p:txBody>
      </p:sp>
      <p:sp>
        <p:nvSpPr>
          <p:cNvPr id="55" name="Freeform 54" hidden="1"/>
          <p:cNvSpPr/>
          <p:nvPr/>
        </p:nvSpPr>
        <p:spPr>
          <a:xfrm>
            <a:off x="3188994"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2"/>
              </a:solidFill>
              <a:latin typeface="FontAwesome" pitchFamily="2" charset="0"/>
            </a:endParaRPr>
          </a:p>
        </p:txBody>
      </p:sp>
      <p:sp>
        <p:nvSpPr>
          <p:cNvPr id="56" name="Freeform 55" hidden="1"/>
          <p:cNvSpPr/>
          <p:nvPr/>
        </p:nvSpPr>
        <p:spPr>
          <a:xfrm>
            <a:off x="5314523"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3"/>
              </a:solidFill>
              <a:latin typeface="FontAwesome" pitchFamily="2" charset="0"/>
            </a:endParaRPr>
          </a:p>
        </p:txBody>
      </p:sp>
      <p:sp>
        <p:nvSpPr>
          <p:cNvPr id="57" name="Freeform 56" hidden="1"/>
          <p:cNvSpPr/>
          <p:nvPr/>
        </p:nvSpPr>
        <p:spPr>
          <a:xfrm>
            <a:off x="7476562" y="2666302"/>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4"/>
              </a:solidFill>
              <a:latin typeface="FontAwesome" pitchFamily="2" charset="0"/>
            </a:endParaRPr>
          </a:p>
        </p:txBody>
      </p:sp>
      <p:sp>
        <p:nvSpPr>
          <p:cNvPr id="58" name="Freeform 57" hidden="1"/>
          <p:cNvSpPr/>
          <p:nvPr/>
        </p:nvSpPr>
        <p:spPr>
          <a:xfrm>
            <a:off x="9600428" y="2656253"/>
            <a:ext cx="1521812" cy="1521812"/>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18" tIns="137118" rIns="118469" bIns="118469" numCol="1" spcCol="1270" anchor="ctr" anchorCtr="0">
            <a:noAutofit/>
          </a:bodyPr>
          <a:lstStyle/>
          <a:p>
            <a:pPr defTabSz="666550">
              <a:lnSpc>
                <a:spcPct val="90000"/>
              </a:lnSpc>
              <a:spcAft>
                <a:spcPct val="35000"/>
              </a:spcAft>
            </a:pPr>
            <a:endParaRPr lang="en-US" sz="2699" dirty="0">
              <a:solidFill>
                <a:schemeClr val="accent5"/>
              </a:solidFill>
              <a:latin typeface="FontAwesome" pitchFamily="2" charset="0"/>
            </a:endParaRPr>
          </a:p>
        </p:txBody>
      </p:sp>
      <p:pic>
        <p:nvPicPr>
          <p:cNvPr id="59" name="Picture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7577" y="3007001"/>
            <a:ext cx="900000" cy="900000"/>
          </a:xfrm>
          <a:prstGeom prst="rect">
            <a:avLst/>
          </a:prstGeom>
        </p:spPr>
      </p:pic>
      <p:sp>
        <p:nvSpPr>
          <p:cNvPr id="30" name="TextBox 29"/>
          <p:cNvSpPr txBox="1"/>
          <p:nvPr/>
        </p:nvSpPr>
        <p:spPr>
          <a:xfrm>
            <a:off x="772650"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2" name="TextBox 31"/>
          <p:cNvSpPr txBox="1"/>
          <p:nvPr/>
        </p:nvSpPr>
        <p:spPr>
          <a:xfrm>
            <a:off x="2975577"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4" name="TextBox 33"/>
          <p:cNvSpPr txBox="1"/>
          <p:nvPr/>
        </p:nvSpPr>
        <p:spPr>
          <a:xfrm>
            <a:off x="7259856"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
        <p:nvSpPr>
          <p:cNvPr id="36" name="TextBox 35"/>
          <p:cNvSpPr txBox="1"/>
          <p:nvPr/>
        </p:nvSpPr>
        <p:spPr>
          <a:xfrm>
            <a:off x="9389334"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p>
        </p:txBody>
      </p:sp>
      <p:sp>
        <p:nvSpPr>
          <p:cNvPr id="41" name="TextBox 40"/>
          <p:cNvSpPr txBox="1"/>
          <p:nvPr/>
        </p:nvSpPr>
        <p:spPr>
          <a:xfrm>
            <a:off x="5122894" y="4868863"/>
            <a:ext cx="1944000" cy="1424807"/>
          </a:xfrm>
          <a:prstGeom prst="rect">
            <a:avLst/>
          </a:prstGeom>
          <a:noFill/>
        </p:spPr>
        <p:txBody>
          <a:bodyPr wrap="square" lIns="0" tIns="36000" rIns="108000" bIns="36000" rtlCol="0">
            <a:noAutofit/>
          </a:bodyPr>
          <a:lstStyle/>
          <a:p>
            <a:pPr algn="ctr">
              <a:lnSpc>
                <a:spcPct val="114000"/>
              </a:lnSpc>
              <a:defRPr/>
            </a:pPr>
            <a:r>
              <a:rPr lang="en-GB" sz="1200" dirty="0" smtClean="0">
                <a:solidFill>
                  <a:schemeClr val="tx2"/>
                </a:solidFill>
                <a:cs typeface="Roboto Light"/>
              </a:rPr>
              <a:t>Enter information for first section up to a maximum of 5 lines. </a:t>
            </a:r>
            <a:endParaRPr lang="en-GB" sz="1200" dirty="0">
              <a:solidFill>
                <a:schemeClr val="tx2"/>
              </a:solidFill>
              <a:cs typeface="Roboto Light"/>
            </a:endParaRPr>
          </a:p>
        </p:txBody>
      </p:sp>
    </p:spTree>
    <p:extLst>
      <p:ext uri="{BB962C8B-B14F-4D97-AF65-F5344CB8AC3E}">
        <p14:creationId xmlns:p14="http://schemas.microsoft.com/office/powerpoint/2010/main" val="12211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a:spLocks noChangeAspect="1" noEditPoints="1"/>
          </p:cNvSpPr>
          <p:nvPr/>
        </p:nvSpPr>
        <p:spPr bwMode="auto">
          <a:xfrm>
            <a:off x="4149996" y="2321606"/>
            <a:ext cx="7488832" cy="4022017"/>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CA" sz="1351" dirty="0"/>
          </a:p>
        </p:txBody>
      </p:sp>
      <p:sp>
        <p:nvSpPr>
          <p:cNvPr id="9" name="Teardrop 6"/>
          <p:cNvSpPr>
            <a:spLocks noChangeAspect="1"/>
          </p:cNvSpPr>
          <p:nvPr/>
        </p:nvSpPr>
        <p:spPr>
          <a:xfrm rot="8100000">
            <a:off x="5354134" y="3107642"/>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0" name="Teardrop 6"/>
          <p:cNvSpPr>
            <a:spLocks noChangeAspect="1"/>
          </p:cNvSpPr>
          <p:nvPr/>
        </p:nvSpPr>
        <p:spPr>
          <a:xfrm rot="8100000">
            <a:off x="7588831" y="4058997"/>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1" name="Teardrop 6"/>
          <p:cNvSpPr>
            <a:spLocks noChangeAspect="1"/>
          </p:cNvSpPr>
          <p:nvPr/>
        </p:nvSpPr>
        <p:spPr>
          <a:xfrm rot="8100000">
            <a:off x="9104861" y="3863335"/>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2" name="Teardrop 6"/>
          <p:cNvSpPr>
            <a:spLocks noChangeAspect="1"/>
          </p:cNvSpPr>
          <p:nvPr/>
        </p:nvSpPr>
        <p:spPr>
          <a:xfrm rot="8100000">
            <a:off x="9492650" y="2923415"/>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4" name="Text Placeholder 3"/>
          <p:cNvSpPr>
            <a:spLocks noGrp="1"/>
          </p:cNvSpPr>
          <p:nvPr>
            <p:ph type="body" sz="quarter" idx="14"/>
          </p:nvPr>
        </p:nvSpPr>
        <p:spPr/>
        <p:txBody>
          <a:bodyPr/>
          <a:lstStyle/>
          <a:p>
            <a:r>
              <a:rPr lang="en-GB" dirty="0" smtClean="0"/>
              <a:t>Map body text 18pt</a:t>
            </a:r>
            <a:endParaRPr lang="en-GB" dirty="0"/>
          </a:p>
        </p:txBody>
      </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121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a:spLocks noChangeAspect="1" noEditPoints="1"/>
          </p:cNvSpPr>
          <p:nvPr/>
        </p:nvSpPr>
        <p:spPr bwMode="auto">
          <a:xfrm>
            <a:off x="2073371" y="2059924"/>
            <a:ext cx="8045260" cy="4320857"/>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CA" sz="1351" dirty="0"/>
          </a:p>
        </p:txBody>
      </p:sp>
      <p:sp>
        <p:nvSpPr>
          <p:cNvPr id="9" name="Teardrop 6"/>
          <p:cNvSpPr>
            <a:spLocks noChangeAspect="1"/>
          </p:cNvSpPr>
          <p:nvPr/>
        </p:nvSpPr>
        <p:spPr>
          <a:xfrm rot="8100000">
            <a:off x="3261915" y="3107155"/>
            <a:ext cx="450887" cy="45088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0" name="Teardrop 6"/>
          <p:cNvSpPr>
            <a:spLocks noChangeAspect="1"/>
          </p:cNvSpPr>
          <p:nvPr/>
        </p:nvSpPr>
        <p:spPr>
          <a:xfrm rot="8100000">
            <a:off x="5496613" y="4058511"/>
            <a:ext cx="450887" cy="45088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1" name="Teardrop 6"/>
          <p:cNvSpPr>
            <a:spLocks noChangeAspect="1"/>
          </p:cNvSpPr>
          <p:nvPr/>
        </p:nvSpPr>
        <p:spPr>
          <a:xfrm rot="8100000">
            <a:off x="7012643" y="3862849"/>
            <a:ext cx="450887" cy="45088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2" name="Teardrop 6"/>
          <p:cNvSpPr>
            <a:spLocks noChangeAspect="1"/>
          </p:cNvSpPr>
          <p:nvPr/>
        </p:nvSpPr>
        <p:spPr>
          <a:xfrm rot="8100000">
            <a:off x="7400431" y="2922929"/>
            <a:ext cx="450887" cy="45088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3" name="Text Placeholder 2"/>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84600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xmlns="" id="{6F01F012-0523-0A47-A6BB-F55EBBC0B062}"/>
              </a:ext>
            </a:extLst>
          </p:cNvPr>
          <p:cNvSpPr>
            <a:spLocks noChangeAspect="1" noEditPoints="1"/>
          </p:cNvSpPr>
          <p:nvPr/>
        </p:nvSpPr>
        <p:spPr bwMode="auto">
          <a:xfrm>
            <a:off x="4646279" y="1898339"/>
            <a:ext cx="6963445" cy="3739848"/>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rgbClr val="C5C6BF"/>
          </a:solidFill>
          <a:ln>
            <a:noFill/>
          </a:ln>
          <a:effectLst/>
        </p:spPr>
        <p:txBody>
          <a:bodyPr vert="horz" wrap="square" lIns="91440" tIns="45720" rIns="91440" bIns="45720" numCol="1" anchor="t" anchorCtr="0" compatLnSpc="1">
            <a:prstTxWarp prst="textNoShape">
              <a:avLst/>
            </a:prstTxWarp>
          </a:bodyPr>
          <a:lstStyle/>
          <a:p>
            <a:endParaRPr lang="en-CA" sz="1351" dirty="0"/>
          </a:p>
        </p:txBody>
      </p:sp>
      <p:sp>
        <p:nvSpPr>
          <p:cNvPr id="13" name="Teardrop 6">
            <a:extLst>
              <a:ext uri="{FF2B5EF4-FFF2-40B4-BE49-F238E27FC236}">
                <a16:creationId xmlns:a16="http://schemas.microsoft.com/office/drawing/2014/main" xmlns="" id="{B49F55BD-6F69-0F49-850F-8740445325BF}"/>
              </a:ext>
            </a:extLst>
          </p:cNvPr>
          <p:cNvSpPr>
            <a:spLocks noChangeAspect="1"/>
          </p:cNvSpPr>
          <p:nvPr/>
        </p:nvSpPr>
        <p:spPr>
          <a:xfrm rot="8100000">
            <a:off x="5354134" y="2469913"/>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4" name="Teardrop 6">
            <a:extLst>
              <a:ext uri="{FF2B5EF4-FFF2-40B4-BE49-F238E27FC236}">
                <a16:creationId xmlns:a16="http://schemas.microsoft.com/office/drawing/2014/main" xmlns="" id="{FA9BB890-7835-344E-9502-43D51E2E109C}"/>
              </a:ext>
            </a:extLst>
          </p:cNvPr>
          <p:cNvSpPr>
            <a:spLocks noChangeAspect="1"/>
          </p:cNvSpPr>
          <p:nvPr/>
        </p:nvSpPr>
        <p:spPr>
          <a:xfrm rot="8100000">
            <a:off x="7588831" y="3421267"/>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5" name="Teardrop 6">
            <a:extLst>
              <a:ext uri="{FF2B5EF4-FFF2-40B4-BE49-F238E27FC236}">
                <a16:creationId xmlns:a16="http://schemas.microsoft.com/office/drawing/2014/main" xmlns="" id="{8F48C25A-D33F-DB46-9360-7799EA7FC1FA}"/>
              </a:ext>
            </a:extLst>
          </p:cNvPr>
          <p:cNvSpPr>
            <a:spLocks noChangeAspect="1"/>
          </p:cNvSpPr>
          <p:nvPr/>
        </p:nvSpPr>
        <p:spPr>
          <a:xfrm rot="8100000">
            <a:off x="9104861" y="3225606"/>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16" name="Teardrop 6">
            <a:extLst>
              <a:ext uri="{FF2B5EF4-FFF2-40B4-BE49-F238E27FC236}">
                <a16:creationId xmlns:a16="http://schemas.microsoft.com/office/drawing/2014/main" xmlns="" id="{20CA2BC5-8533-0B47-827E-A9367390696E}"/>
              </a:ext>
            </a:extLst>
          </p:cNvPr>
          <p:cNvSpPr>
            <a:spLocks noChangeAspect="1"/>
          </p:cNvSpPr>
          <p:nvPr/>
        </p:nvSpPr>
        <p:spPr>
          <a:xfrm rot="8100000">
            <a:off x="9492650" y="2285686"/>
            <a:ext cx="419703" cy="41970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5" name="Text Placeholder 4"/>
          <p:cNvSpPr>
            <a:spLocks noGrp="1"/>
          </p:cNvSpPr>
          <p:nvPr>
            <p:ph type="body" sz="quarter" idx="10"/>
          </p:nvPr>
        </p:nvSpPr>
        <p:spPr/>
        <p:txBody>
          <a:bodyPr/>
          <a:lstStyle/>
          <a:p>
            <a:endParaRPr lang="en-GB" dirty="0"/>
          </a:p>
        </p:txBody>
      </p:sp>
      <p:sp>
        <p:nvSpPr>
          <p:cNvPr id="7" name="Text Placeholder 6"/>
          <p:cNvSpPr>
            <a:spLocks noGrp="1"/>
          </p:cNvSpPr>
          <p:nvPr>
            <p:ph type="body" sz="quarter" idx="14"/>
          </p:nvPr>
        </p:nvSpPr>
        <p:spPr/>
        <p:txBody>
          <a:bodyPr/>
          <a:lstStyle/>
          <a:p>
            <a:r>
              <a:rPr lang="en-GB" dirty="0" smtClean="0"/>
              <a:t>Map body text 18pt</a:t>
            </a:r>
            <a:endParaRPr lang="en-GB" dirty="0"/>
          </a:p>
        </p:txBody>
      </p:sp>
    </p:spTree>
    <p:extLst>
      <p:ext uri="{BB962C8B-B14F-4D97-AF65-F5344CB8AC3E}">
        <p14:creationId xmlns:p14="http://schemas.microsoft.com/office/powerpoint/2010/main" val="378743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xmlns="" id="{9CF19C8A-BDBC-DD49-A7D2-FC75BAA1EEBE}"/>
              </a:ext>
            </a:extLst>
          </p:cNvPr>
          <p:cNvSpPr>
            <a:spLocks noChangeAspect="1" noEditPoints="1"/>
          </p:cNvSpPr>
          <p:nvPr/>
        </p:nvSpPr>
        <p:spPr bwMode="auto">
          <a:xfrm>
            <a:off x="4586235" y="1828597"/>
            <a:ext cx="7083532" cy="3804343"/>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CA" sz="1351" dirty="0"/>
          </a:p>
        </p:txBody>
      </p:sp>
      <p:sp>
        <p:nvSpPr>
          <p:cNvPr id="22" name="Teardrop 6">
            <a:extLst>
              <a:ext uri="{FF2B5EF4-FFF2-40B4-BE49-F238E27FC236}">
                <a16:creationId xmlns:a16="http://schemas.microsoft.com/office/drawing/2014/main" xmlns="" id="{C0A14F7E-51FE-AE43-8358-627CD425C5BF}"/>
              </a:ext>
            </a:extLst>
          </p:cNvPr>
          <p:cNvSpPr>
            <a:spLocks noChangeAspect="1"/>
          </p:cNvSpPr>
          <p:nvPr/>
        </p:nvSpPr>
        <p:spPr>
          <a:xfrm rot="8100000">
            <a:off x="5752461" y="2424375"/>
            <a:ext cx="396987" cy="39698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24" name="Teardrop 6">
            <a:extLst>
              <a:ext uri="{FF2B5EF4-FFF2-40B4-BE49-F238E27FC236}">
                <a16:creationId xmlns:a16="http://schemas.microsoft.com/office/drawing/2014/main" xmlns="" id="{A1636985-BA46-4946-A243-5033387038E0}"/>
              </a:ext>
            </a:extLst>
          </p:cNvPr>
          <p:cNvSpPr>
            <a:spLocks noChangeAspect="1"/>
          </p:cNvSpPr>
          <p:nvPr/>
        </p:nvSpPr>
        <p:spPr>
          <a:xfrm rot="8100000">
            <a:off x="7865081" y="3474331"/>
            <a:ext cx="396987" cy="39698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25" name="Teardrop 6">
            <a:extLst>
              <a:ext uri="{FF2B5EF4-FFF2-40B4-BE49-F238E27FC236}">
                <a16:creationId xmlns:a16="http://schemas.microsoft.com/office/drawing/2014/main" xmlns="" id="{0E6CE375-DC81-FD4D-8815-30553D14C710}"/>
              </a:ext>
            </a:extLst>
          </p:cNvPr>
          <p:cNvSpPr>
            <a:spLocks noChangeAspect="1"/>
          </p:cNvSpPr>
          <p:nvPr/>
        </p:nvSpPr>
        <p:spPr>
          <a:xfrm rot="8100000">
            <a:off x="9503189" y="3180070"/>
            <a:ext cx="396987" cy="39698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28" name="Teardrop 6">
            <a:extLst>
              <a:ext uri="{FF2B5EF4-FFF2-40B4-BE49-F238E27FC236}">
                <a16:creationId xmlns:a16="http://schemas.microsoft.com/office/drawing/2014/main" xmlns="" id="{2863FB1B-0B0F-5740-882C-A0A6E2D31B99}"/>
              </a:ext>
            </a:extLst>
          </p:cNvPr>
          <p:cNvSpPr>
            <a:spLocks noChangeAspect="1"/>
          </p:cNvSpPr>
          <p:nvPr/>
        </p:nvSpPr>
        <p:spPr>
          <a:xfrm rot="8100000">
            <a:off x="9890977" y="2240150"/>
            <a:ext cx="396987" cy="39698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351"/>
          </a:p>
        </p:txBody>
      </p:sp>
      <p:sp>
        <p:nvSpPr>
          <p:cNvPr id="5" name="Text Placeholder 4"/>
          <p:cNvSpPr>
            <a:spLocks noGrp="1"/>
          </p:cNvSpPr>
          <p:nvPr>
            <p:ph type="body" sz="quarter" idx="10"/>
          </p:nvPr>
        </p:nvSpPr>
        <p:spPr/>
        <p:txBody>
          <a:bodyPr/>
          <a:lstStyle/>
          <a:p>
            <a:endParaRPr lang="en-GB" dirty="0"/>
          </a:p>
        </p:txBody>
      </p:sp>
      <p:sp>
        <p:nvSpPr>
          <p:cNvPr id="3" name="Text Placeholder 2"/>
          <p:cNvSpPr>
            <a:spLocks noGrp="1"/>
          </p:cNvSpPr>
          <p:nvPr>
            <p:ph type="body" sz="quarter" idx="14"/>
          </p:nvPr>
        </p:nvSpPr>
        <p:spPr/>
        <p:txBody>
          <a:bodyPr/>
          <a:lstStyle/>
          <a:p>
            <a:r>
              <a:rPr lang="en-GB" dirty="0" smtClean="0"/>
              <a:t>Map body text 18pt</a:t>
            </a:r>
          </a:p>
          <a:p>
            <a:endParaRPr lang="en-GB" dirty="0"/>
          </a:p>
        </p:txBody>
      </p:sp>
    </p:spTree>
    <p:extLst>
      <p:ext uri="{BB962C8B-B14F-4D97-AF65-F5344CB8AC3E}">
        <p14:creationId xmlns:p14="http://schemas.microsoft.com/office/powerpoint/2010/main" val="205557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a:spLocks noEditPoints="1"/>
          </p:cNvSpPr>
          <p:nvPr/>
        </p:nvSpPr>
        <p:spPr bwMode="auto">
          <a:xfrm>
            <a:off x="1477926" y="1414914"/>
            <a:ext cx="8802792" cy="5290721"/>
          </a:xfrm>
          <a:custGeom>
            <a:avLst/>
            <a:gdLst>
              <a:gd name="T0" fmla="*/ 668 w 3060"/>
              <a:gd name="T1" fmla="*/ 224 h 1656"/>
              <a:gd name="T2" fmla="*/ 875 w 3060"/>
              <a:gd name="T3" fmla="*/ 382 h 1656"/>
              <a:gd name="T4" fmla="*/ 585 w 3060"/>
              <a:gd name="T5" fmla="*/ 181 h 1656"/>
              <a:gd name="T6" fmla="*/ 472 w 3060"/>
              <a:gd name="T7" fmla="*/ 268 h 1656"/>
              <a:gd name="T8" fmla="*/ 723 w 3060"/>
              <a:gd name="T9" fmla="*/ 363 h 1656"/>
              <a:gd name="T10" fmla="*/ 711 w 3060"/>
              <a:gd name="T11" fmla="*/ 71 h 1656"/>
              <a:gd name="T12" fmla="*/ 794 w 3060"/>
              <a:gd name="T13" fmla="*/ 103 h 1656"/>
              <a:gd name="T14" fmla="*/ 1379 w 3060"/>
              <a:gd name="T15" fmla="*/ 517 h 1656"/>
              <a:gd name="T16" fmla="*/ 529 w 3060"/>
              <a:gd name="T17" fmla="*/ 137 h 1656"/>
              <a:gd name="T18" fmla="*/ 501 w 3060"/>
              <a:gd name="T19" fmla="*/ 182 h 1656"/>
              <a:gd name="T20" fmla="*/ 614 w 3060"/>
              <a:gd name="T21" fmla="*/ 73 h 1656"/>
              <a:gd name="T22" fmla="*/ 667 w 3060"/>
              <a:gd name="T23" fmla="*/ 154 h 1656"/>
              <a:gd name="T24" fmla="*/ 1925 w 3060"/>
              <a:gd name="T25" fmla="*/ 63 h 1656"/>
              <a:gd name="T26" fmla="*/ 1377 w 3060"/>
              <a:gd name="T27" fmla="*/ 484 h 1656"/>
              <a:gd name="T28" fmla="*/ 2210 w 3060"/>
              <a:gd name="T29" fmla="*/ 74 h 1656"/>
              <a:gd name="T30" fmla="*/ 1388 w 3060"/>
              <a:gd name="T31" fmla="*/ 469 h 1656"/>
              <a:gd name="T32" fmla="*/ 1405 w 3060"/>
              <a:gd name="T33" fmla="*/ 443 h 1656"/>
              <a:gd name="T34" fmla="*/ 1598 w 3060"/>
              <a:gd name="T35" fmla="*/ 276 h 1656"/>
              <a:gd name="T36" fmla="*/ 2518 w 3060"/>
              <a:gd name="T37" fmla="*/ 1051 h 1656"/>
              <a:gd name="T38" fmla="*/ 2517 w 3060"/>
              <a:gd name="T39" fmla="*/ 1382 h 1656"/>
              <a:gd name="T40" fmla="*/ 2637 w 3060"/>
              <a:gd name="T41" fmla="*/ 1095 h 1656"/>
              <a:gd name="T42" fmla="*/ 2645 w 3060"/>
              <a:gd name="T43" fmla="*/ 512 h 1656"/>
              <a:gd name="T44" fmla="*/ 2477 w 3060"/>
              <a:gd name="T45" fmla="*/ 1109 h 1656"/>
              <a:gd name="T46" fmla="*/ 1706 w 3060"/>
              <a:gd name="T47" fmla="*/ 723 h 1656"/>
              <a:gd name="T48" fmla="*/ 2750 w 3060"/>
              <a:gd name="T49" fmla="*/ 1125 h 1656"/>
              <a:gd name="T50" fmla="*/ 2924 w 3060"/>
              <a:gd name="T51" fmla="*/ 1465 h 1656"/>
              <a:gd name="T52" fmla="*/ 2782 w 3060"/>
              <a:gd name="T53" fmla="*/ 400 h 1656"/>
              <a:gd name="T54" fmla="*/ 2457 w 3060"/>
              <a:gd name="T55" fmla="*/ 776 h 1656"/>
              <a:gd name="T56" fmla="*/ 2114 w 3060"/>
              <a:gd name="T57" fmla="*/ 948 h 1656"/>
              <a:gd name="T58" fmla="*/ 1821 w 3060"/>
              <a:gd name="T59" fmla="*/ 942 h 1656"/>
              <a:gd name="T60" fmla="*/ 1580 w 3060"/>
              <a:gd name="T61" fmla="*/ 1368 h 1656"/>
              <a:gd name="T62" fmla="*/ 1516 w 3060"/>
              <a:gd name="T63" fmla="*/ 734 h 1656"/>
              <a:gd name="T64" fmla="*/ 1760 w 3060"/>
              <a:gd name="T65" fmla="*/ 589 h 1656"/>
              <a:gd name="T66" fmla="*/ 1567 w 3060"/>
              <a:gd name="T67" fmla="*/ 654 h 1656"/>
              <a:gd name="T68" fmla="*/ 1409 w 3060"/>
              <a:gd name="T69" fmla="*/ 586 h 1656"/>
              <a:gd name="T70" fmla="*/ 1612 w 3060"/>
              <a:gd name="T71" fmla="*/ 466 h 1656"/>
              <a:gd name="T72" fmla="*/ 1544 w 3060"/>
              <a:gd name="T73" fmla="*/ 330 h 1656"/>
              <a:gd name="T74" fmla="*/ 1887 w 3060"/>
              <a:gd name="T75" fmla="*/ 291 h 1656"/>
              <a:gd name="T76" fmla="*/ 2177 w 3060"/>
              <a:gd name="T77" fmla="*/ 182 h 1656"/>
              <a:gd name="T78" fmla="*/ 2854 w 3060"/>
              <a:gd name="T79" fmla="*/ 279 h 1656"/>
              <a:gd name="T80" fmla="*/ 1880 w 3060"/>
              <a:gd name="T81" fmla="*/ 671 h 1656"/>
              <a:gd name="T82" fmla="*/ 859 w 3060"/>
              <a:gd name="T83" fmla="*/ 897 h 1656"/>
              <a:gd name="T84" fmla="*/ 863 w 3060"/>
              <a:gd name="T85" fmla="*/ 1523 h 1656"/>
              <a:gd name="T86" fmla="*/ 534 w 3060"/>
              <a:gd name="T87" fmla="*/ 879 h 1656"/>
              <a:gd name="T88" fmla="*/ 137 w 3060"/>
              <a:gd name="T89" fmla="*/ 436 h 1656"/>
              <a:gd name="T90" fmla="*/ 34 w 3060"/>
              <a:gd name="T91" fmla="*/ 286 h 1656"/>
              <a:gd name="T92" fmla="*/ 635 w 3060"/>
              <a:gd name="T93" fmla="*/ 282 h 1656"/>
              <a:gd name="T94" fmla="*/ 672 w 3060"/>
              <a:gd name="T95" fmla="*/ 347 h 1656"/>
              <a:gd name="T96" fmla="*/ 904 w 3060"/>
              <a:gd name="T97" fmla="*/ 473 h 1656"/>
              <a:gd name="T98" fmla="*/ 880 w 3060"/>
              <a:gd name="T99" fmla="*/ 612 h 1656"/>
              <a:gd name="T100" fmla="*/ 740 w 3060"/>
              <a:gd name="T101" fmla="*/ 825 h 1656"/>
              <a:gd name="T102" fmla="*/ 742 w 3060"/>
              <a:gd name="T103" fmla="*/ 984 h 1656"/>
              <a:gd name="T104" fmla="*/ 690 w 3060"/>
              <a:gd name="T105" fmla="*/ 604 h 1656"/>
              <a:gd name="T106" fmla="*/ 369 w 3060"/>
              <a:gd name="T107" fmla="*/ 334 h 1656"/>
              <a:gd name="T108" fmla="*/ 602 w 3060"/>
              <a:gd name="T109" fmla="*/ 537 h 1656"/>
              <a:gd name="T110" fmla="*/ 417 w 3060"/>
              <a:gd name="T111" fmla="*/ 154 h 1656"/>
              <a:gd name="T112" fmla="*/ 1802 w 3060"/>
              <a:gd name="T113" fmla="*/ 1290 h 1656"/>
              <a:gd name="T114" fmla="*/ 2494 w 3060"/>
              <a:gd name="T115" fmla="*/ 988 h 1656"/>
              <a:gd name="T116" fmla="*/ 2366 w 3060"/>
              <a:gd name="T117" fmla="*/ 1077 h 1656"/>
              <a:gd name="T118" fmla="*/ 819 w 3060"/>
              <a:gd name="T119" fmla="*/ 880 h 1656"/>
              <a:gd name="T120" fmla="*/ 1247 w 3060"/>
              <a:gd name="T121" fmla="*/ 154 h 1656"/>
              <a:gd name="T122" fmla="*/ 999 w 3060"/>
              <a:gd name="T123" fmla="*/ 277 h 1656"/>
              <a:gd name="T124" fmla="*/ 2290 w 3060"/>
              <a:gd name="T125" fmla="*/ 108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1656">
                <a:moveTo>
                  <a:pt x="1379" y="458"/>
                </a:moveTo>
                <a:cubicBezTo>
                  <a:pt x="1378" y="461"/>
                  <a:pt x="1380" y="462"/>
                  <a:pt x="1383" y="462"/>
                </a:cubicBezTo>
                <a:cubicBezTo>
                  <a:pt x="1380" y="467"/>
                  <a:pt x="1375" y="461"/>
                  <a:pt x="1373" y="459"/>
                </a:cubicBezTo>
                <a:cubicBezTo>
                  <a:pt x="1373" y="458"/>
                  <a:pt x="1374" y="458"/>
                  <a:pt x="1374" y="457"/>
                </a:cubicBezTo>
                <a:cubicBezTo>
                  <a:pt x="1375" y="458"/>
                  <a:pt x="1375" y="458"/>
                  <a:pt x="1376" y="459"/>
                </a:cubicBezTo>
                <a:cubicBezTo>
                  <a:pt x="1376" y="458"/>
                  <a:pt x="1376" y="457"/>
                  <a:pt x="1376" y="456"/>
                </a:cubicBezTo>
                <a:cubicBezTo>
                  <a:pt x="1378" y="456"/>
                  <a:pt x="1378" y="457"/>
                  <a:pt x="1379" y="458"/>
                </a:cubicBezTo>
                <a:close/>
                <a:moveTo>
                  <a:pt x="608" y="224"/>
                </a:moveTo>
                <a:cubicBezTo>
                  <a:pt x="607" y="225"/>
                  <a:pt x="605" y="225"/>
                  <a:pt x="604" y="226"/>
                </a:cubicBezTo>
                <a:cubicBezTo>
                  <a:pt x="601" y="218"/>
                  <a:pt x="599" y="220"/>
                  <a:pt x="592" y="220"/>
                </a:cubicBezTo>
                <a:cubicBezTo>
                  <a:pt x="596" y="217"/>
                  <a:pt x="599" y="215"/>
                  <a:pt x="603" y="212"/>
                </a:cubicBezTo>
                <a:cubicBezTo>
                  <a:pt x="602" y="212"/>
                  <a:pt x="601" y="210"/>
                  <a:pt x="600" y="210"/>
                </a:cubicBezTo>
                <a:cubicBezTo>
                  <a:pt x="601" y="209"/>
                  <a:pt x="603" y="207"/>
                  <a:pt x="605" y="206"/>
                </a:cubicBezTo>
                <a:cubicBezTo>
                  <a:pt x="601" y="204"/>
                  <a:pt x="599" y="202"/>
                  <a:pt x="595" y="204"/>
                </a:cubicBezTo>
                <a:cubicBezTo>
                  <a:pt x="590" y="205"/>
                  <a:pt x="588" y="206"/>
                  <a:pt x="583" y="204"/>
                </a:cubicBezTo>
                <a:cubicBezTo>
                  <a:pt x="579" y="202"/>
                  <a:pt x="577" y="204"/>
                  <a:pt x="572" y="204"/>
                </a:cubicBezTo>
                <a:cubicBezTo>
                  <a:pt x="570" y="204"/>
                  <a:pt x="567" y="209"/>
                  <a:pt x="566" y="210"/>
                </a:cubicBezTo>
                <a:cubicBezTo>
                  <a:pt x="567" y="211"/>
                  <a:pt x="576" y="213"/>
                  <a:pt x="576" y="216"/>
                </a:cubicBezTo>
                <a:cubicBezTo>
                  <a:pt x="576" y="220"/>
                  <a:pt x="576" y="226"/>
                  <a:pt x="570" y="224"/>
                </a:cubicBezTo>
                <a:cubicBezTo>
                  <a:pt x="567" y="224"/>
                  <a:pt x="564" y="217"/>
                  <a:pt x="561" y="218"/>
                </a:cubicBezTo>
                <a:cubicBezTo>
                  <a:pt x="558" y="219"/>
                  <a:pt x="553" y="222"/>
                  <a:pt x="557" y="225"/>
                </a:cubicBezTo>
                <a:cubicBezTo>
                  <a:pt x="564" y="231"/>
                  <a:pt x="573" y="233"/>
                  <a:pt x="579" y="240"/>
                </a:cubicBezTo>
                <a:cubicBezTo>
                  <a:pt x="581" y="244"/>
                  <a:pt x="583" y="248"/>
                  <a:pt x="587" y="249"/>
                </a:cubicBezTo>
                <a:cubicBezTo>
                  <a:pt x="591" y="250"/>
                  <a:pt x="596" y="247"/>
                  <a:pt x="595" y="243"/>
                </a:cubicBezTo>
                <a:cubicBezTo>
                  <a:pt x="600" y="245"/>
                  <a:pt x="616" y="235"/>
                  <a:pt x="606" y="231"/>
                </a:cubicBezTo>
                <a:cubicBezTo>
                  <a:pt x="607" y="231"/>
                  <a:pt x="609" y="230"/>
                  <a:pt x="610" y="230"/>
                </a:cubicBezTo>
                <a:cubicBezTo>
                  <a:pt x="610" y="228"/>
                  <a:pt x="609" y="226"/>
                  <a:pt x="608" y="224"/>
                </a:cubicBezTo>
                <a:close/>
                <a:moveTo>
                  <a:pt x="1368" y="458"/>
                </a:moveTo>
                <a:cubicBezTo>
                  <a:pt x="1368" y="459"/>
                  <a:pt x="1366" y="462"/>
                  <a:pt x="1369" y="464"/>
                </a:cubicBezTo>
                <a:cubicBezTo>
                  <a:pt x="1369" y="462"/>
                  <a:pt x="1369" y="459"/>
                  <a:pt x="1371" y="457"/>
                </a:cubicBezTo>
                <a:cubicBezTo>
                  <a:pt x="1370" y="457"/>
                  <a:pt x="1368" y="457"/>
                  <a:pt x="1367" y="457"/>
                </a:cubicBezTo>
                <a:cubicBezTo>
                  <a:pt x="1367" y="458"/>
                  <a:pt x="1367" y="458"/>
                  <a:pt x="1368" y="458"/>
                </a:cubicBezTo>
                <a:close/>
                <a:moveTo>
                  <a:pt x="774" y="313"/>
                </a:moveTo>
                <a:cubicBezTo>
                  <a:pt x="777" y="315"/>
                  <a:pt x="786" y="320"/>
                  <a:pt x="789" y="315"/>
                </a:cubicBezTo>
                <a:cubicBezTo>
                  <a:pt x="792" y="310"/>
                  <a:pt x="789" y="307"/>
                  <a:pt x="791" y="302"/>
                </a:cubicBezTo>
                <a:cubicBezTo>
                  <a:pt x="785" y="292"/>
                  <a:pt x="767" y="306"/>
                  <a:pt x="774" y="313"/>
                </a:cubicBezTo>
                <a:close/>
                <a:moveTo>
                  <a:pt x="825" y="250"/>
                </a:moveTo>
                <a:cubicBezTo>
                  <a:pt x="822" y="242"/>
                  <a:pt x="812" y="243"/>
                  <a:pt x="807" y="245"/>
                </a:cubicBezTo>
                <a:cubicBezTo>
                  <a:pt x="804" y="247"/>
                  <a:pt x="796" y="234"/>
                  <a:pt x="792" y="231"/>
                </a:cubicBezTo>
                <a:cubicBezTo>
                  <a:pt x="789" y="227"/>
                  <a:pt x="780" y="223"/>
                  <a:pt x="775" y="224"/>
                </a:cubicBezTo>
                <a:cubicBezTo>
                  <a:pt x="772" y="224"/>
                  <a:pt x="766" y="224"/>
                  <a:pt x="764" y="226"/>
                </a:cubicBezTo>
                <a:cubicBezTo>
                  <a:pt x="763" y="227"/>
                  <a:pt x="759" y="233"/>
                  <a:pt x="757" y="232"/>
                </a:cubicBezTo>
                <a:cubicBezTo>
                  <a:pt x="752" y="228"/>
                  <a:pt x="752" y="228"/>
                  <a:pt x="747" y="233"/>
                </a:cubicBezTo>
                <a:cubicBezTo>
                  <a:pt x="745" y="235"/>
                  <a:pt x="741" y="235"/>
                  <a:pt x="743" y="231"/>
                </a:cubicBezTo>
                <a:cubicBezTo>
                  <a:pt x="746" y="226"/>
                  <a:pt x="747" y="226"/>
                  <a:pt x="744" y="220"/>
                </a:cubicBezTo>
                <a:cubicBezTo>
                  <a:pt x="743" y="216"/>
                  <a:pt x="741" y="217"/>
                  <a:pt x="739" y="214"/>
                </a:cubicBezTo>
                <a:cubicBezTo>
                  <a:pt x="737" y="211"/>
                  <a:pt x="738" y="206"/>
                  <a:pt x="734" y="206"/>
                </a:cubicBezTo>
                <a:cubicBezTo>
                  <a:pt x="732" y="206"/>
                  <a:pt x="727" y="205"/>
                  <a:pt x="725" y="206"/>
                </a:cubicBezTo>
                <a:cubicBezTo>
                  <a:pt x="718" y="208"/>
                  <a:pt x="712" y="211"/>
                  <a:pt x="705" y="213"/>
                </a:cubicBezTo>
                <a:cubicBezTo>
                  <a:pt x="706" y="210"/>
                  <a:pt x="706" y="208"/>
                  <a:pt x="707" y="205"/>
                </a:cubicBezTo>
                <a:cubicBezTo>
                  <a:pt x="697" y="204"/>
                  <a:pt x="692" y="204"/>
                  <a:pt x="683" y="208"/>
                </a:cubicBezTo>
                <a:cubicBezTo>
                  <a:pt x="676" y="211"/>
                  <a:pt x="671" y="216"/>
                  <a:pt x="668" y="224"/>
                </a:cubicBezTo>
                <a:cubicBezTo>
                  <a:pt x="667" y="227"/>
                  <a:pt x="663" y="233"/>
                  <a:pt x="664" y="237"/>
                </a:cubicBezTo>
                <a:cubicBezTo>
                  <a:pt x="664" y="238"/>
                  <a:pt x="665" y="248"/>
                  <a:pt x="666" y="248"/>
                </a:cubicBezTo>
                <a:cubicBezTo>
                  <a:pt x="675" y="249"/>
                  <a:pt x="681" y="248"/>
                  <a:pt x="688" y="255"/>
                </a:cubicBezTo>
                <a:cubicBezTo>
                  <a:pt x="681" y="255"/>
                  <a:pt x="674" y="254"/>
                  <a:pt x="668" y="253"/>
                </a:cubicBezTo>
                <a:cubicBezTo>
                  <a:pt x="670" y="259"/>
                  <a:pt x="675" y="263"/>
                  <a:pt x="680" y="265"/>
                </a:cubicBezTo>
                <a:cubicBezTo>
                  <a:pt x="684" y="268"/>
                  <a:pt x="686" y="265"/>
                  <a:pt x="689" y="264"/>
                </a:cubicBezTo>
                <a:cubicBezTo>
                  <a:pt x="696" y="264"/>
                  <a:pt x="691" y="266"/>
                  <a:pt x="695" y="269"/>
                </a:cubicBezTo>
                <a:cubicBezTo>
                  <a:pt x="696" y="270"/>
                  <a:pt x="702" y="271"/>
                  <a:pt x="704" y="272"/>
                </a:cubicBezTo>
                <a:cubicBezTo>
                  <a:pt x="711" y="272"/>
                  <a:pt x="719" y="270"/>
                  <a:pt x="725" y="273"/>
                </a:cubicBezTo>
                <a:cubicBezTo>
                  <a:pt x="727" y="274"/>
                  <a:pt x="729" y="274"/>
                  <a:pt x="731" y="275"/>
                </a:cubicBezTo>
                <a:cubicBezTo>
                  <a:pt x="733" y="276"/>
                  <a:pt x="734" y="272"/>
                  <a:pt x="735" y="272"/>
                </a:cubicBezTo>
                <a:cubicBezTo>
                  <a:pt x="738" y="273"/>
                  <a:pt x="739" y="277"/>
                  <a:pt x="742" y="276"/>
                </a:cubicBezTo>
                <a:cubicBezTo>
                  <a:pt x="740" y="274"/>
                  <a:pt x="737" y="271"/>
                  <a:pt x="734" y="269"/>
                </a:cubicBezTo>
                <a:cubicBezTo>
                  <a:pt x="745" y="272"/>
                  <a:pt x="751" y="274"/>
                  <a:pt x="761" y="272"/>
                </a:cubicBezTo>
                <a:cubicBezTo>
                  <a:pt x="760" y="267"/>
                  <a:pt x="759" y="265"/>
                  <a:pt x="755" y="264"/>
                </a:cubicBezTo>
                <a:cubicBezTo>
                  <a:pt x="760" y="259"/>
                  <a:pt x="760" y="267"/>
                  <a:pt x="763" y="269"/>
                </a:cubicBezTo>
                <a:cubicBezTo>
                  <a:pt x="765" y="269"/>
                  <a:pt x="768" y="267"/>
                  <a:pt x="769" y="269"/>
                </a:cubicBezTo>
                <a:cubicBezTo>
                  <a:pt x="769" y="271"/>
                  <a:pt x="770" y="273"/>
                  <a:pt x="770" y="276"/>
                </a:cubicBezTo>
                <a:cubicBezTo>
                  <a:pt x="775" y="271"/>
                  <a:pt x="783" y="282"/>
                  <a:pt x="787" y="285"/>
                </a:cubicBezTo>
                <a:cubicBezTo>
                  <a:pt x="780" y="287"/>
                  <a:pt x="778" y="286"/>
                  <a:pt x="778" y="294"/>
                </a:cubicBezTo>
                <a:cubicBezTo>
                  <a:pt x="782" y="293"/>
                  <a:pt x="785" y="291"/>
                  <a:pt x="788" y="290"/>
                </a:cubicBezTo>
                <a:cubicBezTo>
                  <a:pt x="793" y="289"/>
                  <a:pt x="792" y="288"/>
                  <a:pt x="795" y="292"/>
                </a:cubicBezTo>
                <a:cubicBezTo>
                  <a:pt x="798" y="298"/>
                  <a:pt x="805" y="296"/>
                  <a:pt x="808" y="303"/>
                </a:cubicBezTo>
                <a:cubicBezTo>
                  <a:pt x="811" y="307"/>
                  <a:pt x="813" y="311"/>
                  <a:pt x="815" y="315"/>
                </a:cubicBezTo>
                <a:cubicBezTo>
                  <a:pt x="816" y="317"/>
                  <a:pt x="814" y="318"/>
                  <a:pt x="812" y="319"/>
                </a:cubicBezTo>
                <a:cubicBezTo>
                  <a:pt x="807" y="325"/>
                  <a:pt x="802" y="330"/>
                  <a:pt x="796" y="335"/>
                </a:cubicBezTo>
                <a:cubicBezTo>
                  <a:pt x="798" y="337"/>
                  <a:pt x="805" y="340"/>
                  <a:pt x="804" y="343"/>
                </a:cubicBezTo>
                <a:cubicBezTo>
                  <a:pt x="803" y="345"/>
                  <a:pt x="793" y="346"/>
                  <a:pt x="792" y="347"/>
                </a:cubicBezTo>
                <a:cubicBezTo>
                  <a:pt x="786" y="348"/>
                  <a:pt x="778" y="346"/>
                  <a:pt x="772" y="345"/>
                </a:cubicBezTo>
                <a:cubicBezTo>
                  <a:pt x="773" y="350"/>
                  <a:pt x="767" y="351"/>
                  <a:pt x="765" y="354"/>
                </a:cubicBezTo>
                <a:cubicBezTo>
                  <a:pt x="764" y="357"/>
                  <a:pt x="768" y="362"/>
                  <a:pt x="771" y="362"/>
                </a:cubicBezTo>
                <a:cubicBezTo>
                  <a:pt x="775" y="362"/>
                  <a:pt x="781" y="363"/>
                  <a:pt x="784" y="360"/>
                </a:cubicBezTo>
                <a:cubicBezTo>
                  <a:pt x="787" y="357"/>
                  <a:pt x="791" y="359"/>
                  <a:pt x="795" y="360"/>
                </a:cubicBezTo>
                <a:cubicBezTo>
                  <a:pt x="795" y="359"/>
                  <a:pt x="796" y="358"/>
                  <a:pt x="796" y="356"/>
                </a:cubicBezTo>
                <a:cubicBezTo>
                  <a:pt x="799" y="356"/>
                  <a:pt x="800" y="357"/>
                  <a:pt x="800" y="360"/>
                </a:cubicBezTo>
                <a:cubicBezTo>
                  <a:pt x="807" y="356"/>
                  <a:pt x="807" y="360"/>
                  <a:pt x="811" y="367"/>
                </a:cubicBezTo>
                <a:cubicBezTo>
                  <a:pt x="814" y="371"/>
                  <a:pt x="818" y="370"/>
                  <a:pt x="822" y="372"/>
                </a:cubicBezTo>
                <a:cubicBezTo>
                  <a:pt x="820" y="374"/>
                  <a:pt x="818" y="375"/>
                  <a:pt x="815" y="376"/>
                </a:cubicBezTo>
                <a:cubicBezTo>
                  <a:pt x="819" y="378"/>
                  <a:pt x="822" y="380"/>
                  <a:pt x="826" y="380"/>
                </a:cubicBezTo>
                <a:cubicBezTo>
                  <a:pt x="826" y="381"/>
                  <a:pt x="825" y="381"/>
                  <a:pt x="825" y="382"/>
                </a:cubicBezTo>
                <a:cubicBezTo>
                  <a:pt x="829" y="383"/>
                  <a:pt x="834" y="384"/>
                  <a:pt x="838" y="386"/>
                </a:cubicBezTo>
                <a:cubicBezTo>
                  <a:pt x="840" y="386"/>
                  <a:pt x="840" y="390"/>
                  <a:pt x="843" y="391"/>
                </a:cubicBezTo>
                <a:cubicBezTo>
                  <a:pt x="851" y="393"/>
                  <a:pt x="860" y="395"/>
                  <a:pt x="868" y="397"/>
                </a:cubicBezTo>
                <a:cubicBezTo>
                  <a:pt x="869" y="393"/>
                  <a:pt x="870" y="392"/>
                  <a:pt x="867" y="389"/>
                </a:cubicBezTo>
                <a:cubicBezTo>
                  <a:pt x="864" y="387"/>
                  <a:pt x="861" y="385"/>
                  <a:pt x="858" y="383"/>
                </a:cubicBezTo>
                <a:cubicBezTo>
                  <a:pt x="856" y="381"/>
                  <a:pt x="851" y="382"/>
                  <a:pt x="850" y="380"/>
                </a:cubicBezTo>
                <a:cubicBezTo>
                  <a:pt x="848" y="377"/>
                  <a:pt x="846" y="373"/>
                  <a:pt x="844" y="370"/>
                </a:cubicBezTo>
                <a:cubicBezTo>
                  <a:pt x="847" y="372"/>
                  <a:pt x="850" y="373"/>
                  <a:pt x="854" y="375"/>
                </a:cubicBezTo>
                <a:cubicBezTo>
                  <a:pt x="853" y="373"/>
                  <a:pt x="853" y="372"/>
                  <a:pt x="852" y="370"/>
                </a:cubicBezTo>
                <a:cubicBezTo>
                  <a:pt x="857" y="373"/>
                  <a:pt x="863" y="377"/>
                  <a:pt x="868" y="380"/>
                </a:cubicBezTo>
                <a:cubicBezTo>
                  <a:pt x="871" y="382"/>
                  <a:pt x="875" y="388"/>
                  <a:pt x="877" y="388"/>
                </a:cubicBezTo>
                <a:cubicBezTo>
                  <a:pt x="877" y="386"/>
                  <a:pt x="876" y="384"/>
                  <a:pt x="875" y="382"/>
                </a:cubicBezTo>
                <a:cubicBezTo>
                  <a:pt x="876" y="383"/>
                  <a:pt x="878" y="383"/>
                  <a:pt x="878" y="383"/>
                </a:cubicBezTo>
                <a:cubicBezTo>
                  <a:pt x="880" y="378"/>
                  <a:pt x="874" y="377"/>
                  <a:pt x="876" y="373"/>
                </a:cubicBezTo>
                <a:cubicBezTo>
                  <a:pt x="878" y="375"/>
                  <a:pt x="879" y="376"/>
                  <a:pt x="881" y="378"/>
                </a:cubicBezTo>
                <a:cubicBezTo>
                  <a:pt x="880" y="375"/>
                  <a:pt x="881" y="369"/>
                  <a:pt x="879" y="367"/>
                </a:cubicBezTo>
                <a:cubicBezTo>
                  <a:pt x="878" y="364"/>
                  <a:pt x="874" y="365"/>
                  <a:pt x="873" y="361"/>
                </a:cubicBezTo>
                <a:cubicBezTo>
                  <a:pt x="872" y="356"/>
                  <a:pt x="873" y="355"/>
                  <a:pt x="869" y="354"/>
                </a:cubicBezTo>
                <a:cubicBezTo>
                  <a:pt x="865" y="352"/>
                  <a:pt x="863" y="350"/>
                  <a:pt x="862" y="355"/>
                </a:cubicBezTo>
                <a:cubicBezTo>
                  <a:pt x="860" y="351"/>
                  <a:pt x="859" y="348"/>
                  <a:pt x="858" y="345"/>
                </a:cubicBezTo>
                <a:cubicBezTo>
                  <a:pt x="857" y="340"/>
                  <a:pt x="856" y="342"/>
                  <a:pt x="852" y="344"/>
                </a:cubicBezTo>
                <a:cubicBezTo>
                  <a:pt x="852" y="341"/>
                  <a:pt x="851" y="339"/>
                  <a:pt x="850" y="336"/>
                </a:cubicBezTo>
                <a:cubicBezTo>
                  <a:pt x="852" y="337"/>
                  <a:pt x="855" y="337"/>
                  <a:pt x="857" y="337"/>
                </a:cubicBezTo>
                <a:cubicBezTo>
                  <a:pt x="857" y="333"/>
                  <a:pt x="852" y="333"/>
                  <a:pt x="855" y="329"/>
                </a:cubicBezTo>
                <a:cubicBezTo>
                  <a:pt x="857" y="326"/>
                  <a:pt x="859" y="326"/>
                  <a:pt x="862" y="328"/>
                </a:cubicBezTo>
                <a:cubicBezTo>
                  <a:pt x="865" y="329"/>
                  <a:pt x="867" y="335"/>
                  <a:pt x="870" y="335"/>
                </a:cubicBezTo>
                <a:cubicBezTo>
                  <a:pt x="873" y="336"/>
                  <a:pt x="877" y="333"/>
                  <a:pt x="879" y="332"/>
                </a:cubicBezTo>
                <a:cubicBezTo>
                  <a:pt x="881" y="337"/>
                  <a:pt x="876" y="338"/>
                  <a:pt x="872" y="339"/>
                </a:cubicBezTo>
                <a:cubicBezTo>
                  <a:pt x="878" y="346"/>
                  <a:pt x="881" y="349"/>
                  <a:pt x="889" y="353"/>
                </a:cubicBezTo>
                <a:cubicBezTo>
                  <a:pt x="891" y="348"/>
                  <a:pt x="889" y="343"/>
                  <a:pt x="889" y="338"/>
                </a:cubicBezTo>
                <a:cubicBezTo>
                  <a:pt x="895" y="342"/>
                  <a:pt x="898" y="339"/>
                  <a:pt x="904" y="335"/>
                </a:cubicBezTo>
                <a:cubicBezTo>
                  <a:pt x="902" y="334"/>
                  <a:pt x="900" y="333"/>
                  <a:pt x="898" y="332"/>
                </a:cubicBezTo>
                <a:cubicBezTo>
                  <a:pt x="900" y="330"/>
                  <a:pt x="904" y="332"/>
                  <a:pt x="907" y="332"/>
                </a:cubicBezTo>
                <a:cubicBezTo>
                  <a:pt x="908" y="326"/>
                  <a:pt x="910" y="322"/>
                  <a:pt x="904" y="320"/>
                </a:cubicBezTo>
                <a:cubicBezTo>
                  <a:pt x="900" y="318"/>
                  <a:pt x="894" y="320"/>
                  <a:pt x="890" y="320"/>
                </a:cubicBezTo>
                <a:cubicBezTo>
                  <a:pt x="891" y="318"/>
                  <a:pt x="892" y="316"/>
                  <a:pt x="894" y="315"/>
                </a:cubicBezTo>
                <a:cubicBezTo>
                  <a:pt x="888" y="314"/>
                  <a:pt x="885" y="314"/>
                  <a:pt x="881" y="310"/>
                </a:cubicBezTo>
                <a:cubicBezTo>
                  <a:pt x="878" y="306"/>
                  <a:pt x="877" y="304"/>
                  <a:pt x="872" y="303"/>
                </a:cubicBezTo>
                <a:cubicBezTo>
                  <a:pt x="863" y="299"/>
                  <a:pt x="853" y="296"/>
                  <a:pt x="844" y="291"/>
                </a:cubicBezTo>
                <a:cubicBezTo>
                  <a:pt x="847" y="291"/>
                  <a:pt x="849" y="291"/>
                  <a:pt x="852" y="290"/>
                </a:cubicBezTo>
                <a:cubicBezTo>
                  <a:pt x="852" y="288"/>
                  <a:pt x="851" y="286"/>
                  <a:pt x="851" y="283"/>
                </a:cubicBezTo>
                <a:cubicBezTo>
                  <a:pt x="855" y="284"/>
                  <a:pt x="858" y="285"/>
                  <a:pt x="862" y="285"/>
                </a:cubicBezTo>
                <a:cubicBezTo>
                  <a:pt x="860" y="279"/>
                  <a:pt x="860" y="280"/>
                  <a:pt x="855" y="281"/>
                </a:cubicBezTo>
                <a:cubicBezTo>
                  <a:pt x="851" y="281"/>
                  <a:pt x="849" y="280"/>
                  <a:pt x="846" y="278"/>
                </a:cubicBezTo>
                <a:cubicBezTo>
                  <a:pt x="851" y="275"/>
                  <a:pt x="853" y="275"/>
                  <a:pt x="858" y="275"/>
                </a:cubicBezTo>
                <a:cubicBezTo>
                  <a:pt x="858" y="271"/>
                  <a:pt x="854" y="268"/>
                  <a:pt x="850" y="266"/>
                </a:cubicBezTo>
                <a:cubicBezTo>
                  <a:pt x="850" y="271"/>
                  <a:pt x="845" y="272"/>
                  <a:pt x="842" y="274"/>
                </a:cubicBezTo>
                <a:cubicBezTo>
                  <a:pt x="843" y="269"/>
                  <a:pt x="839" y="270"/>
                  <a:pt x="836" y="269"/>
                </a:cubicBezTo>
                <a:cubicBezTo>
                  <a:pt x="840" y="268"/>
                  <a:pt x="847" y="268"/>
                  <a:pt x="849" y="263"/>
                </a:cubicBezTo>
                <a:cubicBezTo>
                  <a:pt x="845" y="261"/>
                  <a:pt x="827" y="249"/>
                  <a:pt x="825" y="254"/>
                </a:cubicBezTo>
                <a:cubicBezTo>
                  <a:pt x="823" y="258"/>
                  <a:pt x="817" y="262"/>
                  <a:pt x="815" y="257"/>
                </a:cubicBezTo>
                <a:cubicBezTo>
                  <a:pt x="814" y="255"/>
                  <a:pt x="823" y="251"/>
                  <a:pt x="825" y="250"/>
                </a:cubicBezTo>
                <a:close/>
                <a:moveTo>
                  <a:pt x="556" y="165"/>
                </a:moveTo>
                <a:cubicBezTo>
                  <a:pt x="554" y="165"/>
                  <a:pt x="552" y="166"/>
                  <a:pt x="550" y="167"/>
                </a:cubicBezTo>
                <a:cubicBezTo>
                  <a:pt x="553" y="167"/>
                  <a:pt x="555" y="167"/>
                  <a:pt x="557" y="167"/>
                </a:cubicBezTo>
                <a:cubicBezTo>
                  <a:pt x="550" y="173"/>
                  <a:pt x="560" y="173"/>
                  <a:pt x="564" y="172"/>
                </a:cubicBezTo>
                <a:cubicBezTo>
                  <a:pt x="570" y="171"/>
                  <a:pt x="576" y="171"/>
                  <a:pt x="582" y="170"/>
                </a:cubicBezTo>
                <a:cubicBezTo>
                  <a:pt x="581" y="172"/>
                  <a:pt x="579" y="173"/>
                  <a:pt x="577" y="173"/>
                </a:cubicBezTo>
                <a:cubicBezTo>
                  <a:pt x="577" y="173"/>
                  <a:pt x="578" y="173"/>
                  <a:pt x="578" y="174"/>
                </a:cubicBezTo>
                <a:cubicBezTo>
                  <a:pt x="576" y="174"/>
                  <a:pt x="574" y="174"/>
                  <a:pt x="572" y="177"/>
                </a:cubicBezTo>
                <a:cubicBezTo>
                  <a:pt x="575" y="177"/>
                  <a:pt x="577" y="177"/>
                  <a:pt x="579" y="178"/>
                </a:cubicBezTo>
                <a:cubicBezTo>
                  <a:pt x="578" y="178"/>
                  <a:pt x="576" y="179"/>
                  <a:pt x="575" y="179"/>
                </a:cubicBezTo>
                <a:cubicBezTo>
                  <a:pt x="575" y="183"/>
                  <a:pt x="578" y="182"/>
                  <a:pt x="581" y="183"/>
                </a:cubicBezTo>
                <a:cubicBezTo>
                  <a:pt x="583" y="184"/>
                  <a:pt x="584" y="181"/>
                  <a:pt x="585" y="181"/>
                </a:cubicBezTo>
                <a:cubicBezTo>
                  <a:pt x="590" y="181"/>
                  <a:pt x="596" y="184"/>
                  <a:pt x="600" y="180"/>
                </a:cubicBezTo>
                <a:cubicBezTo>
                  <a:pt x="598" y="179"/>
                  <a:pt x="597" y="177"/>
                  <a:pt x="596" y="177"/>
                </a:cubicBezTo>
                <a:cubicBezTo>
                  <a:pt x="597" y="176"/>
                  <a:pt x="598" y="174"/>
                  <a:pt x="598" y="172"/>
                </a:cubicBezTo>
                <a:cubicBezTo>
                  <a:pt x="599" y="173"/>
                  <a:pt x="600" y="173"/>
                  <a:pt x="601" y="174"/>
                </a:cubicBezTo>
                <a:cubicBezTo>
                  <a:pt x="602" y="170"/>
                  <a:pt x="600" y="169"/>
                  <a:pt x="599" y="167"/>
                </a:cubicBezTo>
                <a:cubicBezTo>
                  <a:pt x="599" y="164"/>
                  <a:pt x="601" y="162"/>
                  <a:pt x="600" y="160"/>
                </a:cubicBezTo>
                <a:cubicBezTo>
                  <a:pt x="600" y="158"/>
                  <a:pt x="598" y="153"/>
                  <a:pt x="597" y="153"/>
                </a:cubicBezTo>
                <a:cubicBezTo>
                  <a:pt x="595" y="152"/>
                  <a:pt x="591" y="150"/>
                  <a:pt x="589" y="151"/>
                </a:cubicBezTo>
                <a:cubicBezTo>
                  <a:pt x="584" y="154"/>
                  <a:pt x="580" y="150"/>
                  <a:pt x="574" y="152"/>
                </a:cubicBezTo>
                <a:cubicBezTo>
                  <a:pt x="566" y="155"/>
                  <a:pt x="578" y="155"/>
                  <a:pt x="579" y="159"/>
                </a:cubicBezTo>
                <a:cubicBezTo>
                  <a:pt x="578" y="158"/>
                  <a:pt x="576" y="159"/>
                  <a:pt x="575" y="159"/>
                </a:cubicBezTo>
                <a:cubicBezTo>
                  <a:pt x="577" y="161"/>
                  <a:pt x="579" y="163"/>
                  <a:pt x="580" y="166"/>
                </a:cubicBezTo>
                <a:cubicBezTo>
                  <a:pt x="578" y="165"/>
                  <a:pt x="560" y="147"/>
                  <a:pt x="561" y="159"/>
                </a:cubicBezTo>
                <a:cubicBezTo>
                  <a:pt x="563" y="159"/>
                  <a:pt x="564" y="159"/>
                  <a:pt x="566" y="159"/>
                </a:cubicBezTo>
                <a:cubicBezTo>
                  <a:pt x="562" y="161"/>
                  <a:pt x="563" y="165"/>
                  <a:pt x="567" y="164"/>
                </a:cubicBezTo>
                <a:cubicBezTo>
                  <a:pt x="566" y="168"/>
                  <a:pt x="559" y="164"/>
                  <a:pt x="556" y="165"/>
                </a:cubicBezTo>
                <a:close/>
                <a:moveTo>
                  <a:pt x="556" y="279"/>
                </a:moveTo>
                <a:cubicBezTo>
                  <a:pt x="557" y="272"/>
                  <a:pt x="561" y="274"/>
                  <a:pt x="565" y="277"/>
                </a:cubicBezTo>
                <a:cubicBezTo>
                  <a:pt x="565" y="276"/>
                  <a:pt x="566" y="275"/>
                  <a:pt x="566" y="274"/>
                </a:cubicBezTo>
                <a:cubicBezTo>
                  <a:pt x="572" y="282"/>
                  <a:pt x="571" y="271"/>
                  <a:pt x="571" y="268"/>
                </a:cubicBezTo>
                <a:cubicBezTo>
                  <a:pt x="565" y="269"/>
                  <a:pt x="558" y="265"/>
                  <a:pt x="552" y="261"/>
                </a:cubicBezTo>
                <a:cubicBezTo>
                  <a:pt x="550" y="260"/>
                  <a:pt x="541" y="256"/>
                  <a:pt x="540" y="254"/>
                </a:cubicBezTo>
                <a:cubicBezTo>
                  <a:pt x="539" y="251"/>
                  <a:pt x="542" y="247"/>
                  <a:pt x="540" y="244"/>
                </a:cubicBezTo>
                <a:cubicBezTo>
                  <a:pt x="537" y="235"/>
                  <a:pt x="535" y="223"/>
                  <a:pt x="527" y="219"/>
                </a:cubicBezTo>
                <a:cubicBezTo>
                  <a:pt x="524" y="217"/>
                  <a:pt x="521" y="212"/>
                  <a:pt x="519" y="216"/>
                </a:cubicBezTo>
                <a:cubicBezTo>
                  <a:pt x="518" y="217"/>
                  <a:pt x="512" y="213"/>
                  <a:pt x="510" y="212"/>
                </a:cubicBezTo>
                <a:cubicBezTo>
                  <a:pt x="512" y="216"/>
                  <a:pt x="508" y="217"/>
                  <a:pt x="509" y="219"/>
                </a:cubicBezTo>
                <a:cubicBezTo>
                  <a:pt x="510" y="221"/>
                  <a:pt x="511" y="223"/>
                  <a:pt x="511" y="225"/>
                </a:cubicBezTo>
                <a:cubicBezTo>
                  <a:pt x="513" y="230"/>
                  <a:pt x="515" y="236"/>
                  <a:pt x="517" y="241"/>
                </a:cubicBezTo>
                <a:cubicBezTo>
                  <a:pt x="513" y="242"/>
                  <a:pt x="511" y="244"/>
                  <a:pt x="510" y="240"/>
                </a:cubicBezTo>
                <a:cubicBezTo>
                  <a:pt x="508" y="236"/>
                  <a:pt x="507" y="231"/>
                  <a:pt x="505" y="226"/>
                </a:cubicBezTo>
                <a:cubicBezTo>
                  <a:pt x="503" y="220"/>
                  <a:pt x="492" y="220"/>
                  <a:pt x="487" y="220"/>
                </a:cubicBezTo>
                <a:cubicBezTo>
                  <a:pt x="490" y="223"/>
                  <a:pt x="493" y="226"/>
                  <a:pt x="495" y="229"/>
                </a:cubicBezTo>
                <a:cubicBezTo>
                  <a:pt x="494" y="228"/>
                  <a:pt x="488" y="226"/>
                  <a:pt x="487" y="227"/>
                </a:cubicBezTo>
                <a:cubicBezTo>
                  <a:pt x="484" y="232"/>
                  <a:pt x="484" y="231"/>
                  <a:pt x="479" y="231"/>
                </a:cubicBezTo>
                <a:cubicBezTo>
                  <a:pt x="480" y="230"/>
                  <a:pt x="482" y="228"/>
                  <a:pt x="483" y="226"/>
                </a:cubicBezTo>
                <a:cubicBezTo>
                  <a:pt x="480" y="225"/>
                  <a:pt x="471" y="218"/>
                  <a:pt x="468" y="219"/>
                </a:cubicBezTo>
                <a:cubicBezTo>
                  <a:pt x="465" y="220"/>
                  <a:pt x="465" y="225"/>
                  <a:pt x="462" y="225"/>
                </a:cubicBezTo>
                <a:cubicBezTo>
                  <a:pt x="460" y="225"/>
                  <a:pt x="457" y="226"/>
                  <a:pt x="455" y="226"/>
                </a:cubicBezTo>
                <a:cubicBezTo>
                  <a:pt x="459" y="222"/>
                  <a:pt x="463" y="218"/>
                  <a:pt x="457" y="214"/>
                </a:cubicBezTo>
                <a:cubicBezTo>
                  <a:pt x="453" y="212"/>
                  <a:pt x="451" y="214"/>
                  <a:pt x="446" y="215"/>
                </a:cubicBezTo>
                <a:cubicBezTo>
                  <a:pt x="436" y="219"/>
                  <a:pt x="429" y="222"/>
                  <a:pt x="420" y="229"/>
                </a:cubicBezTo>
                <a:cubicBezTo>
                  <a:pt x="422" y="230"/>
                  <a:pt x="423" y="231"/>
                  <a:pt x="424" y="231"/>
                </a:cubicBezTo>
                <a:cubicBezTo>
                  <a:pt x="421" y="234"/>
                  <a:pt x="415" y="237"/>
                  <a:pt x="416" y="243"/>
                </a:cubicBezTo>
                <a:cubicBezTo>
                  <a:pt x="419" y="243"/>
                  <a:pt x="422" y="243"/>
                  <a:pt x="425" y="243"/>
                </a:cubicBezTo>
                <a:cubicBezTo>
                  <a:pt x="424" y="244"/>
                  <a:pt x="424" y="245"/>
                  <a:pt x="423" y="246"/>
                </a:cubicBezTo>
                <a:cubicBezTo>
                  <a:pt x="429" y="246"/>
                  <a:pt x="435" y="246"/>
                  <a:pt x="441" y="246"/>
                </a:cubicBezTo>
                <a:cubicBezTo>
                  <a:pt x="435" y="249"/>
                  <a:pt x="429" y="251"/>
                  <a:pt x="423" y="254"/>
                </a:cubicBezTo>
                <a:cubicBezTo>
                  <a:pt x="426" y="258"/>
                  <a:pt x="427" y="260"/>
                  <a:pt x="432" y="260"/>
                </a:cubicBezTo>
                <a:cubicBezTo>
                  <a:pt x="439" y="260"/>
                  <a:pt x="445" y="260"/>
                  <a:pt x="452" y="260"/>
                </a:cubicBezTo>
                <a:cubicBezTo>
                  <a:pt x="461" y="260"/>
                  <a:pt x="469" y="262"/>
                  <a:pt x="478" y="264"/>
                </a:cubicBezTo>
                <a:cubicBezTo>
                  <a:pt x="484" y="266"/>
                  <a:pt x="474" y="268"/>
                  <a:pt x="472" y="268"/>
                </a:cubicBezTo>
                <a:cubicBezTo>
                  <a:pt x="467" y="268"/>
                  <a:pt x="462" y="266"/>
                  <a:pt x="457" y="266"/>
                </a:cubicBezTo>
                <a:cubicBezTo>
                  <a:pt x="449" y="265"/>
                  <a:pt x="439" y="269"/>
                  <a:pt x="432" y="271"/>
                </a:cubicBezTo>
                <a:cubicBezTo>
                  <a:pt x="436" y="286"/>
                  <a:pt x="451" y="284"/>
                  <a:pt x="463" y="284"/>
                </a:cubicBezTo>
                <a:cubicBezTo>
                  <a:pt x="462" y="292"/>
                  <a:pt x="464" y="296"/>
                  <a:pt x="471" y="295"/>
                </a:cubicBezTo>
                <a:cubicBezTo>
                  <a:pt x="480" y="295"/>
                  <a:pt x="488" y="294"/>
                  <a:pt x="497" y="293"/>
                </a:cubicBezTo>
                <a:cubicBezTo>
                  <a:pt x="503" y="293"/>
                  <a:pt x="505" y="289"/>
                  <a:pt x="511" y="288"/>
                </a:cubicBezTo>
                <a:cubicBezTo>
                  <a:pt x="515" y="287"/>
                  <a:pt x="516" y="287"/>
                  <a:pt x="519" y="284"/>
                </a:cubicBezTo>
                <a:cubicBezTo>
                  <a:pt x="522" y="282"/>
                  <a:pt x="522" y="279"/>
                  <a:pt x="525" y="280"/>
                </a:cubicBezTo>
                <a:cubicBezTo>
                  <a:pt x="525" y="281"/>
                  <a:pt x="525" y="283"/>
                  <a:pt x="524" y="284"/>
                </a:cubicBezTo>
                <a:cubicBezTo>
                  <a:pt x="528" y="285"/>
                  <a:pt x="533" y="286"/>
                  <a:pt x="537" y="286"/>
                </a:cubicBezTo>
                <a:cubicBezTo>
                  <a:pt x="536" y="287"/>
                  <a:pt x="535" y="288"/>
                  <a:pt x="534" y="288"/>
                </a:cubicBezTo>
                <a:cubicBezTo>
                  <a:pt x="541" y="288"/>
                  <a:pt x="548" y="292"/>
                  <a:pt x="555" y="292"/>
                </a:cubicBezTo>
                <a:cubicBezTo>
                  <a:pt x="557" y="291"/>
                  <a:pt x="564" y="289"/>
                  <a:pt x="564" y="287"/>
                </a:cubicBezTo>
                <a:cubicBezTo>
                  <a:pt x="564" y="284"/>
                  <a:pt x="559" y="285"/>
                  <a:pt x="562" y="281"/>
                </a:cubicBezTo>
                <a:cubicBezTo>
                  <a:pt x="557" y="279"/>
                  <a:pt x="555" y="282"/>
                  <a:pt x="551" y="285"/>
                </a:cubicBezTo>
                <a:cubicBezTo>
                  <a:pt x="551" y="282"/>
                  <a:pt x="552" y="279"/>
                  <a:pt x="550" y="277"/>
                </a:cubicBezTo>
                <a:cubicBezTo>
                  <a:pt x="551" y="277"/>
                  <a:pt x="552" y="277"/>
                  <a:pt x="553" y="277"/>
                </a:cubicBezTo>
                <a:cubicBezTo>
                  <a:pt x="554" y="278"/>
                  <a:pt x="555" y="279"/>
                  <a:pt x="556" y="279"/>
                </a:cubicBezTo>
                <a:close/>
                <a:moveTo>
                  <a:pt x="583" y="288"/>
                </a:moveTo>
                <a:cubicBezTo>
                  <a:pt x="583" y="289"/>
                  <a:pt x="585" y="290"/>
                  <a:pt x="586" y="291"/>
                </a:cubicBezTo>
                <a:cubicBezTo>
                  <a:pt x="587" y="289"/>
                  <a:pt x="587" y="290"/>
                  <a:pt x="588" y="289"/>
                </a:cubicBezTo>
                <a:cubicBezTo>
                  <a:pt x="588" y="291"/>
                  <a:pt x="590" y="292"/>
                  <a:pt x="592" y="292"/>
                </a:cubicBezTo>
                <a:cubicBezTo>
                  <a:pt x="592" y="292"/>
                  <a:pt x="592" y="291"/>
                  <a:pt x="592" y="290"/>
                </a:cubicBezTo>
                <a:cubicBezTo>
                  <a:pt x="594" y="295"/>
                  <a:pt x="602" y="296"/>
                  <a:pt x="607" y="297"/>
                </a:cubicBezTo>
                <a:cubicBezTo>
                  <a:pt x="611" y="298"/>
                  <a:pt x="616" y="293"/>
                  <a:pt x="620" y="290"/>
                </a:cubicBezTo>
                <a:cubicBezTo>
                  <a:pt x="614" y="286"/>
                  <a:pt x="609" y="282"/>
                  <a:pt x="603" y="278"/>
                </a:cubicBezTo>
                <a:cubicBezTo>
                  <a:pt x="600" y="276"/>
                  <a:pt x="598" y="272"/>
                  <a:pt x="595" y="275"/>
                </a:cubicBezTo>
                <a:cubicBezTo>
                  <a:pt x="592" y="277"/>
                  <a:pt x="589" y="280"/>
                  <a:pt x="592" y="283"/>
                </a:cubicBezTo>
                <a:cubicBezTo>
                  <a:pt x="592" y="283"/>
                  <a:pt x="591" y="283"/>
                  <a:pt x="590" y="283"/>
                </a:cubicBezTo>
                <a:cubicBezTo>
                  <a:pt x="588" y="287"/>
                  <a:pt x="585" y="284"/>
                  <a:pt x="583" y="288"/>
                </a:cubicBezTo>
                <a:close/>
                <a:moveTo>
                  <a:pt x="1372" y="453"/>
                </a:moveTo>
                <a:cubicBezTo>
                  <a:pt x="1371" y="453"/>
                  <a:pt x="1371" y="453"/>
                  <a:pt x="1370" y="454"/>
                </a:cubicBezTo>
                <a:cubicBezTo>
                  <a:pt x="1371" y="454"/>
                  <a:pt x="1371" y="455"/>
                  <a:pt x="1371" y="455"/>
                </a:cubicBezTo>
                <a:cubicBezTo>
                  <a:pt x="1373" y="453"/>
                  <a:pt x="1374" y="452"/>
                  <a:pt x="1377" y="452"/>
                </a:cubicBezTo>
                <a:cubicBezTo>
                  <a:pt x="1376" y="451"/>
                  <a:pt x="1376" y="451"/>
                  <a:pt x="1375" y="450"/>
                </a:cubicBezTo>
                <a:cubicBezTo>
                  <a:pt x="1379" y="450"/>
                  <a:pt x="1379" y="445"/>
                  <a:pt x="1377" y="446"/>
                </a:cubicBezTo>
                <a:cubicBezTo>
                  <a:pt x="1374" y="447"/>
                  <a:pt x="1367" y="449"/>
                  <a:pt x="1372" y="453"/>
                </a:cubicBezTo>
                <a:close/>
                <a:moveTo>
                  <a:pt x="747" y="370"/>
                </a:moveTo>
                <a:cubicBezTo>
                  <a:pt x="742" y="366"/>
                  <a:pt x="741" y="365"/>
                  <a:pt x="734" y="366"/>
                </a:cubicBezTo>
                <a:cubicBezTo>
                  <a:pt x="740" y="360"/>
                  <a:pt x="724" y="352"/>
                  <a:pt x="721" y="350"/>
                </a:cubicBezTo>
                <a:cubicBezTo>
                  <a:pt x="719" y="349"/>
                  <a:pt x="715" y="349"/>
                  <a:pt x="713" y="347"/>
                </a:cubicBezTo>
                <a:cubicBezTo>
                  <a:pt x="710" y="344"/>
                  <a:pt x="709" y="343"/>
                  <a:pt x="706" y="347"/>
                </a:cubicBezTo>
                <a:cubicBezTo>
                  <a:pt x="706" y="346"/>
                  <a:pt x="705" y="345"/>
                  <a:pt x="705" y="344"/>
                </a:cubicBezTo>
                <a:cubicBezTo>
                  <a:pt x="711" y="343"/>
                  <a:pt x="709" y="334"/>
                  <a:pt x="704" y="336"/>
                </a:cubicBezTo>
                <a:cubicBezTo>
                  <a:pt x="698" y="339"/>
                  <a:pt x="698" y="343"/>
                  <a:pt x="697" y="350"/>
                </a:cubicBezTo>
                <a:cubicBezTo>
                  <a:pt x="696" y="352"/>
                  <a:pt x="696" y="355"/>
                  <a:pt x="695" y="357"/>
                </a:cubicBezTo>
                <a:cubicBezTo>
                  <a:pt x="695" y="359"/>
                  <a:pt x="697" y="362"/>
                  <a:pt x="696" y="363"/>
                </a:cubicBezTo>
                <a:cubicBezTo>
                  <a:pt x="695" y="365"/>
                  <a:pt x="689" y="370"/>
                  <a:pt x="687" y="372"/>
                </a:cubicBezTo>
                <a:cubicBezTo>
                  <a:pt x="689" y="372"/>
                  <a:pt x="699" y="369"/>
                  <a:pt x="700" y="370"/>
                </a:cubicBezTo>
                <a:cubicBezTo>
                  <a:pt x="701" y="371"/>
                  <a:pt x="702" y="381"/>
                  <a:pt x="704" y="380"/>
                </a:cubicBezTo>
                <a:cubicBezTo>
                  <a:pt x="708" y="377"/>
                  <a:pt x="710" y="372"/>
                  <a:pt x="713" y="371"/>
                </a:cubicBezTo>
                <a:cubicBezTo>
                  <a:pt x="718" y="369"/>
                  <a:pt x="718" y="365"/>
                  <a:pt x="723" y="363"/>
                </a:cubicBezTo>
                <a:cubicBezTo>
                  <a:pt x="722" y="371"/>
                  <a:pt x="735" y="373"/>
                  <a:pt x="740" y="375"/>
                </a:cubicBezTo>
                <a:cubicBezTo>
                  <a:pt x="743" y="373"/>
                  <a:pt x="745" y="371"/>
                  <a:pt x="747" y="370"/>
                </a:cubicBezTo>
                <a:close/>
                <a:moveTo>
                  <a:pt x="647" y="186"/>
                </a:moveTo>
                <a:cubicBezTo>
                  <a:pt x="649" y="190"/>
                  <a:pt x="654" y="186"/>
                  <a:pt x="657" y="185"/>
                </a:cubicBezTo>
                <a:cubicBezTo>
                  <a:pt x="659" y="189"/>
                  <a:pt x="659" y="190"/>
                  <a:pt x="663" y="190"/>
                </a:cubicBezTo>
                <a:cubicBezTo>
                  <a:pt x="667" y="190"/>
                  <a:pt x="670" y="192"/>
                  <a:pt x="671" y="187"/>
                </a:cubicBezTo>
                <a:cubicBezTo>
                  <a:pt x="672" y="188"/>
                  <a:pt x="673" y="189"/>
                  <a:pt x="673" y="190"/>
                </a:cubicBezTo>
                <a:cubicBezTo>
                  <a:pt x="673" y="188"/>
                  <a:pt x="674" y="186"/>
                  <a:pt x="674" y="184"/>
                </a:cubicBezTo>
                <a:cubicBezTo>
                  <a:pt x="679" y="186"/>
                  <a:pt x="674" y="192"/>
                  <a:pt x="679" y="192"/>
                </a:cubicBezTo>
                <a:cubicBezTo>
                  <a:pt x="685" y="192"/>
                  <a:pt x="690" y="193"/>
                  <a:pt x="695" y="193"/>
                </a:cubicBezTo>
                <a:cubicBezTo>
                  <a:pt x="695" y="192"/>
                  <a:pt x="695" y="190"/>
                  <a:pt x="695" y="189"/>
                </a:cubicBezTo>
                <a:cubicBezTo>
                  <a:pt x="698" y="193"/>
                  <a:pt x="705" y="194"/>
                  <a:pt x="706" y="189"/>
                </a:cubicBezTo>
                <a:cubicBezTo>
                  <a:pt x="708" y="194"/>
                  <a:pt x="716" y="191"/>
                  <a:pt x="720" y="190"/>
                </a:cubicBezTo>
                <a:cubicBezTo>
                  <a:pt x="719" y="188"/>
                  <a:pt x="719" y="186"/>
                  <a:pt x="719" y="184"/>
                </a:cubicBezTo>
                <a:cubicBezTo>
                  <a:pt x="724" y="184"/>
                  <a:pt x="721" y="190"/>
                  <a:pt x="725" y="191"/>
                </a:cubicBezTo>
                <a:cubicBezTo>
                  <a:pt x="729" y="192"/>
                  <a:pt x="731" y="193"/>
                  <a:pt x="735" y="193"/>
                </a:cubicBezTo>
                <a:cubicBezTo>
                  <a:pt x="737" y="193"/>
                  <a:pt x="746" y="192"/>
                  <a:pt x="747" y="190"/>
                </a:cubicBezTo>
                <a:cubicBezTo>
                  <a:pt x="749" y="185"/>
                  <a:pt x="750" y="186"/>
                  <a:pt x="755" y="184"/>
                </a:cubicBezTo>
                <a:cubicBezTo>
                  <a:pt x="753" y="182"/>
                  <a:pt x="750" y="182"/>
                  <a:pt x="747" y="181"/>
                </a:cubicBezTo>
                <a:cubicBezTo>
                  <a:pt x="749" y="180"/>
                  <a:pt x="751" y="178"/>
                  <a:pt x="754" y="176"/>
                </a:cubicBezTo>
                <a:cubicBezTo>
                  <a:pt x="745" y="170"/>
                  <a:pt x="735" y="164"/>
                  <a:pt x="725" y="168"/>
                </a:cubicBezTo>
                <a:cubicBezTo>
                  <a:pt x="720" y="169"/>
                  <a:pt x="716" y="167"/>
                  <a:pt x="712" y="168"/>
                </a:cubicBezTo>
                <a:cubicBezTo>
                  <a:pt x="707" y="170"/>
                  <a:pt x="703" y="171"/>
                  <a:pt x="698" y="172"/>
                </a:cubicBezTo>
                <a:cubicBezTo>
                  <a:pt x="699" y="173"/>
                  <a:pt x="700" y="174"/>
                  <a:pt x="701" y="175"/>
                </a:cubicBezTo>
                <a:cubicBezTo>
                  <a:pt x="696" y="173"/>
                  <a:pt x="689" y="170"/>
                  <a:pt x="684" y="171"/>
                </a:cubicBezTo>
                <a:cubicBezTo>
                  <a:pt x="683" y="171"/>
                  <a:pt x="680" y="174"/>
                  <a:pt x="678" y="173"/>
                </a:cubicBezTo>
                <a:cubicBezTo>
                  <a:pt x="676" y="172"/>
                  <a:pt x="674" y="170"/>
                  <a:pt x="671" y="169"/>
                </a:cubicBezTo>
                <a:cubicBezTo>
                  <a:pt x="670" y="168"/>
                  <a:pt x="661" y="162"/>
                  <a:pt x="660" y="162"/>
                </a:cubicBezTo>
                <a:cubicBezTo>
                  <a:pt x="660" y="159"/>
                  <a:pt x="669" y="163"/>
                  <a:pt x="670" y="158"/>
                </a:cubicBezTo>
                <a:cubicBezTo>
                  <a:pt x="667" y="158"/>
                  <a:pt x="665" y="157"/>
                  <a:pt x="662" y="156"/>
                </a:cubicBezTo>
                <a:cubicBezTo>
                  <a:pt x="658" y="155"/>
                  <a:pt x="660" y="153"/>
                  <a:pt x="657" y="151"/>
                </a:cubicBezTo>
                <a:cubicBezTo>
                  <a:pt x="652" y="148"/>
                  <a:pt x="647" y="152"/>
                  <a:pt x="642" y="151"/>
                </a:cubicBezTo>
                <a:cubicBezTo>
                  <a:pt x="637" y="150"/>
                  <a:pt x="634" y="146"/>
                  <a:pt x="630" y="145"/>
                </a:cubicBezTo>
                <a:cubicBezTo>
                  <a:pt x="624" y="144"/>
                  <a:pt x="618" y="142"/>
                  <a:pt x="613" y="143"/>
                </a:cubicBezTo>
                <a:cubicBezTo>
                  <a:pt x="604" y="146"/>
                  <a:pt x="607" y="149"/>
                  <a:pt x="612" y="155"/>
                </a:cubicBezTo>
                <a:cubicBezTo>
                  <a:pt x="618" y="160"/>
                  <a:pt x="621" y="159"/>
                  <a:pt x="628" y="158"/>
                </a:cubicBezTo>
                <a:cubicBezTo>
                  <a:pt x="633" y="157"/>
                  <a:pt x="636" y="155"/>
                  <a:pt x="640" y="160"/>
                </a:cubicBezTo>
                <a:cubicBezTo>
                  <a:pt x="643" y="163"/>
                  <a:pt x="649" y="168"/>
                  <a:pt x="645" y="172"/>
                </a:cubicBezTo>
                <a:cubicBezTo>
                  <a:pt x="642" y="179"/>
                  <a:pt x="644" y="180"/>
                  <a:pt x="647" y="186"/>
                </a:cubicBezTo>
                <a:close/>
                <a:moveTo>
                  <a:pt x="795" y="304"/>
                </a:moveTo>
                <a:cubicBezTo>
                  <a:pt x="792" y="308"/>
                  <a:pt x="805" y="308"/>
                  <a:pt x="806" y="308"/>
                </a:cubicBezTo>
                <a:cubicBezTo>
                  <a:pt x="805" y="302"/>
                  <a:pt x="798" y="301"/>
                  <a:pt x="795" y="304"/>
                </a:cubicBezTo>
                <a:close/>
                <a:moveTo>
                  <a:pt x="674" y="48"/>
                </a:moveTo>
                <a:cubicBezTo>
                  <a:pt x="670" y="51"/>
                  <a:pt x="666" y="55"/>
                  <a:pt x="662" y="58"/>
                </a:cubicBezTo>
                <a:cubicBezTo>
                  <a:pt x="669" y="63"/>
                  <a:pt x="676" y="59"/>
                  <a:pt x="684" y="59"/>
                </a:cubicBezTo>
                <a:cubicBezTo>
                  <a:pt x="692" y="59"/>
                  <a:pt x="700" y="56"/>
                  <a:pt x="707" y="54"/>
                </a:cubicBezTo>
                <a:cubicBezTo>
                  <a:pt x="700" y="57"/>
                  <a:pt x="695" y="60"/>
                  <a:pt x="688" y="60"/>
                </a:cubicBezTo>
                <a:cubicBezTo>
                  <a:pt x="681" y="61"/>
                  <a:pt x="676" y="61"/>
                  <a:pt x="670" y="64"/>
                </a:cubicBezTo>
                <a:cubicBezTo>
                  <a:pt x="677" y="66"/>
                  <a:pt x="684" y="70"/>
                  <a:pt x="690" y="66"/>
                </a:cubicBezTo>
                <a:cubicBezTo>
                  <a:pt x="698" y="61"/>
                  <a:pt x="702" y="60"/>
                  <a:pt x="712" y="59"/>
                </a:cubicBezTo>
                <a:cubicBezTo>
                  <a:pt x="703" y="62"/>
                  <a:pt x="699" y="63"/>
                  <a:pt x="693" y="70"/>
                </a:cubicBezTo>
                <a:cubicBezTo>
                  <a:pt x="699" y="70"/>
                  <a:pt x="705" y="71"/>
                  <a:pt x="711" y="71"/>
                </a:cubicBezTo>
                <a:cubicBezTo>
                  <a:pt x="715" y="71"/>
                  <a:pt x="716" y="73"/>
                  <a:pt x="717" y="67"/>
                </a:cubicBezTo>
                <a:cubicBezTo>
                  <a:pt x="717" y="65"/>
                  <a:pt x="722" y="65"/>
                  <a:pt x="724" y="64"/>
                </a:cubicBezTo>
                <a:cubicBezTo>
                  <a:pt x="723" y="65"/>
                  <a:pt x="722" y="66"/>
                  <a:pt x="721" y="67"/>
                </a:cubicBezTo>
                <a:cubicBezTo>
                  <a:pt x="725" y="66"/>
                  <a:pt x="729" y="65"/>
                  <a:pt x="733" y="64"/>
                </a:cubicBezTo>
                <a:cubicBezTo>
                  <a:pt x="730" y="66"/>
                  <a:pt x="727" y="69"/>
                  <a:pt x="724" y="71"/>
                </a:cubicBezTo>
                <a:cubicBezTo>
                  <a:pt x="729" y="70"/>
                  <a:pt x="734" y="69"/>
                  <a:pt x="738" y="68"/>
                </a:cubicBezTo>
                <a:cubicBezTo>
                  <a:pt x="741" y="68"/>
                  <a:pt x="749" y="68"/>
                  <a:pt x="751" y="66"/>
                </a:cubicBezTo>
                <a:cubicBezTo>
                  <a:pt x="758" y="59"/>
                  <a:pt x="765" y="56"/>
                  <a:pt x="773" y="52"/>
                </a:cubicBezTo>
                <a:cubicBezTo>
                  <a:pt x="770" y="55"/>
                  <a:pt x="766" y="59"/>
                  <a:pt x="762" y="62"/>
                </a:cubicBezTo>
                <a:cubicBezTo>
                  <a:pt x="764" y="63"/>
                  <a:pt x="767" y="64"/>
                  <a:pt x="769" y="65"/>
                </a:cubicBezTo>
                <a:cubicBezTo>
                  <a:pt x="754" y="69"/>
                  <a:pt x="739" y="73"/>
                  <a:pt x="723" y="76"/>
                </a:cubicBezTo>
                <a:cubicBezTo>
                  <a:pt x="728" y="80"/>
                  <a:pt x="734" y="85"/>
                  <a:pt x="739" y="90"/>
                </a:cubicBezTo>
                <a:cubicBezTo>
                  <a:pt x="732" y="86"/>
                  <a:pt x="724" y="78"/>
                  <a:pt x="717" y="76"/>
                </a:cubicBezTo>
                <a:cubicBezTo>
                  <a:pt x="716" y="76"/>
                  <a:pt x="695" y="76"/>
                  <a:pt x="695" y="76"/>
                </a:cubicBezTo>
                <a:cubicBezTo>
                  <a:pt x="689" y="88"/>
                  <a:pt x="701" y="87"/>
                  <a:pt x="708" y="92"/>
                </a:cubicBezTo>
                <a:cubicBezTo>
                  <a:pt x="714" y="96"/>
                  <a:pt x="719" y="103"/>
                  <a:pt x="723" y="110"/>
                </a:cubicBezTo>
                <a:cubicBezTo>
                  <a:pt x="713" y="105"/>
                  <a:pt x="697" y="103"/>
                  <a:pt x="689" y="112"/>
                </a:cubicBezTo>
                <a:cubicBezTo>
                  <a:pt x="681" y="120"/>
                  <a:pt x="688" y="121"/>
                  <a:pt x="696" y="122"/>
                </a:cubicBezTo>
                <a:cubicBezTo>
                  <a:pt x="701" y="123"/>
                  <a:pt x="705" y="117"/>
                  <a:pt x="709" y="113"/>
                </a:cubicBezTo>
                <a:cubicBezTo>
                  <a:pt x="706" y="122"/>
                  <a:pt x="699" y="127"/>
                  <a:pt x="708" y="133"/>
                </a:cubicBezTo>
                <a:cubicBezTo>
                  <a:pt x="715" y="138"/>
                  <a:pt x="724" y="128"/>
                  <a:pt x="728" y="123"/>
                </a:cubicBezTo>
                <a:cubicBezTo>
                  <a:pt x="721" y="133"/>
                  <a:pt x="716" y="140"/>
                  <a:pt x="704" y="137"/>
                </a:cubicBezTo>
                <a:cubicBezTo>
                  <a:pt x="699" y="135"/>
                  <a:pt x="699" y="129"/>
                  <a:pt x="694" y="128"/>
                </a:cubicBezTo>
                <a:cubicBezTo>
                  <a:pt x="688" y="127"/>
                  <a:pt x="685" y="127"/>
                  <a:pt x="680" y="129"/>
                </a:cubicBezTo>
                <a:cubicBezTo>
                  <a:pt x="683" y="136"/>
                  <a:pt x="683" y="136"/>
                  <a:pt x="690" y="137"/>
                </a:cubicBezTo>
                <a:cubicBezTo>
                  <a:pt x="685" y="142"/>
                  <a:pt x="682" y="140"/>
                  <a:pt x="677" y="143"/>
                </a:cubicBezTo>
                <a:cubicBezTo>
                  <a:pt x="675" y="144"/>
                  <a:pt x="670" y="145"/>
                  <a:pt x="668" y="147"/>
                </a:cubicBezTo>
                <a:cubicBezTo>
                  <a:pt x="667" y="148"/>
                  <a:pt x="671" y="150"/>
                  <a:pt x="668" y="152"/>
                </a:cubicBezTo>
                <a:cubicBezTo>
                  <a:pt x="672" y="157"/>
                  <a:pt x="673" y="153"/>
                  <a:pt x="676" y="149"/>
                </a:cubicBezTo>
                <a:cubicBezTo>
                  <a:pt x="676" y="155"/>
                  <a:pt x="684" y="159"/>
                  <a:pt x="686" y="153"/>
                </a:cubicBezTo>
                <a:cubicBezTo>
                  <a:pt x="687" y="159"/>
                  <a:pt x="691" y="156"/>
                  <a:pt x="695" y="156"/>
                </a:cubicBezTo>
                <a:cubicBezTo>
                  <a:pt x="698" y="156"/>
                  <a:pt x="702" y="157"/>
                  <a:pt x="706" y="157"/>
                </a:cubicBezTo>
                <a:cubicBezTo>
                  <a:pt x="710" y="157"/>
                  <a:pt x="712" y="153"/>
                  <a:pt x="715" y="154"/>
                </a:cubicBezTo>
                <a:cubicBezTo>
                  <a:pt x="718" y="155"/>
                  <a:pt x="722" y="157"/>
                  <a:pt x="721" y="151"/>
                </a:cubicBezTo>
                <a:cubicBezTo>
                  <a:pt x="723" y="156"/>
                  <a:pt x="731" y="159"/>
                  <a:pt x="732" y="152"/>
                </a:cubicBezTo>
                <a:cubicBezTo>
                  <a:pt x="735" y="156"/>
                  <a:pt x="737" y="151"/>
                  <a:pt x="740" y="153"/>
                </a:cubicBezTo>
                <a:cubicBezTo>
                  <a:pt x="743" y="156"/>
                  <a:pt x="742" y="158"/>
                  <a:pt x="740" y="162"/>
                </a:cubicBezTo>
                <a:cubicBezTo>
                  <a:pt x="746" y="161"/>
                  <a:pt x="751" y="159"/>
                  <a:pt x="756" y="158"/>
                </a:cubicBezTo>
                <a:cubicBezTo>
                  <a:pt x="757" y="157"/>
                  <a:pt x="758" y="154"/>
                  <a:pt x="759" y="154"/>
                </a:cubicBezTo>
                <a:cubicBezTo>
                  <a:pt x="760" y="153"/>
                  <a:pt x="761" y="156"/>
                  <a:pt x="763" y="155"/>
                </a:cubicBezTo>
                <a:cubicBezTo>
                  <a:pt x="765" y="155"/>
                  <a:pt x="769" y="154"/>
                  <a:pt x="768" y="153"/>
                </a:cubicBezTo>
                <a:cubicBezTo>
                  <a:pt x="768" y="151"/>
                  <a:pt x="769" y="147"/>
                  <a:pt x="767" y="146"/>
                </a:cubicBezTo>
                <a:cubicBezTo>
                  <a:pt x="764" y="144"/>
                  <a:pt x="764" y="143"/>
                  <a:pt x="761" y="144"/>
                </a:cubicBezTo>
                <a:cubicBezTo>
                  <a:pt x="758" y="146"/>
                  <a:pt x="758" y="147"/>
                  <a:pt x="755" y="144"/>
                </a:cubicBezTo>
                <a:cubicBezTo>
                  <a:pt x="754" y="141"/>
                  <a:pt x="763" y="135"/>
                  <a:pt x="764" y="133"/>
                </a:cubicBezTo>
                <a:cubicBezTo>
                  <a:pt x="770" y="129"/>
                  <a:pt x="761" y="126"/>
                  <a:pt x="764" y="124"/>
                </a:cubicBezTo>
                <a:cubicBezTo>
                  <a:pt x="766" y="123"/>
                  <a:pt x="773" y="127"/>
                  <a:pt x="776" y="126"/>
                </a:cubicBezTo>
                <a:cubicBezTo>
                  <a:pt x="782" y="124"/>
                  <a:pt x="783" y="123"/>
                  <a:pt x="787" y="118"/>
                </a:cubicBezTo>
                <a:cubicBezTo>
                  <a:pt x="784" y="116"/>
                  <a:pt x="782" y="114"/>
                  <a:pt x="779" y="113"/>
                </a:cubicBezTo>
                <a:cubicBezTo>
                  <a:pt x="784" y="112"/>
                  <a:pt x="789" y="112"/>
                  <a:pt x="794" y="111"/>
                </a:cubicBezTo>
                <a:cubicBezTo>
                  <a:pt x="794" y="105"/>
                  <a:pt x="781" y="104"/>
                  <a:pt x="777" y="103"/>
                </a:cubicBezTo>
                <a:cubicBezTo>
                  <a:pt x="783" y="103"/>
                  <a:pt x="789" y="103"/>
                  <a:pt x="794" y="103"/>
                </a:cubicBezTo>
                <a:cubicBezTo>
                  <a:pt x="796" y="96"/>
                  <a:pt x="779" y="98"/>
                  <a:pt x="775" y="98"/>
                </a:cubicBezTo>
                <a:cubicBezTo>
                  <a:pt x="785" y="96"/>
                  <a:pt x="796" y="95"/>
                  <a:pt x="806" y="93"/>
                </a:cubicBezTo>
                <a:cubicBezTo>
                  <a:pt x="806" y="91"/>
                  <a:pt x="805" y="89"/>
                  <a:pt x="805" y="88"/>
                </a:cubicBezTo>
                <a:cubicBezTo>
                  <a:pt x="809" y="89"/>
                  <a:pt x="814" y="91"/>
                  <a:pt x="817" y="89"/>
                </a:cubicBezTo>
                <a:cubicBezTo>
                  <a:pt x="822" y="87"/>
                  <a:pt x="825" y="85"/>
                  <a:pt x="829" y="80"/>
                </a:cubicBezTo>
                <a:cubicBezTo>
                  <a:pt x="825" y="80"/>
                  <a:pt x="821" y="80"/>
                  <a:pt x="817" y="80"/>
                </a:cubicBezTo>
                <a:cubicBezTo>
                  <a:pt x="823" y="78"/>
                  <a:pt x="830" y="77"/>
                  <a:pt x="836" y="76"/>
                </a:cubicBezTo>
                <a:cubicBezTo>
                  <a:pt x="841" y="75"/>
                  <a:pt x="847" y="69"/>
                  <a:pt x="852" y="66"/>
                </a:cubicBezTo>
                <a:cubicBezTo>
                  <a:pt x="858" y="62"/>
                  <a:pt x="879" y="57"/>
                  <a:pt x="880" y="49"/>
                </a:cubicBezTo>
                <a:cubicBezTo>
                  <a:pt x="864" y="52"/>
                  <a:pt x="848" y="55"/>
                  <a:pt x="833" y="58"/>
                </a:cubicBezTo>
                <a:cubicBezTo>
                  <a:pt x="842" y="56"/>
                  <a:pt x="852" y="53"/>
                  <a:pt x="861" y="50"/>
                </a:cubicBezTo>
                <a:cubicBezTo>
                  <a:pt x="856" y="49"/>
                  <a:pt x="850" y="48"/>
                  <a:pt x="845" y="47"/>
                </a:cubicBezTo>
                <a:cubicBezTo>
                  <a:pt x="857" y="46"/>
                  <a:pt x="869" y="45"/>
                  <a:pt x="881" y="44"/>
                </a:cubicBezTo>
                <a:cubicBezTo>
                  <a:pt x="890" y="44"/>
                  <a:pt x="901" y="34"/>
                  <a:pt x="909" y="30"/>
                </a:cubicBezTo>
                <a:cubicBezTo>
                  <a:pt x="898" y="26"/>
                  <a:pt x="889" y="24"/>
                  <a:pt x="877" y="22"/>
                </a:cubicBezTo>
                <a:cubicBezTo>
                  <a:pt x="868" y="20"/>
                  <a:pt x="859" y="23"/>
                  <a:pt x="849" y="25"/>
                </a:cubicBezTo>
                <a:cubicBezTo>
                  <a:pt x="854" y="22"/>
                  <a:pt x="860" y="19"/>
                  <a:pt x="865" y="16"/>
                </a:cubicBezTo>
                <a:cubicBezTo>
                  <a:pt x="855" y="15"/>
                  <a:pt x="845" y="12"/>
                  <a:pt x="835" y="12"/>
                </a:cubicBezTo>
                <a:cubicBezTo>
                  <a:pt x="826" y="12"/>
                  <a:pt x="816" y="15"/>
                  <a:pt x="806" y="16"/>
                </a:cubicBezTo>
                <a:cubicBezTo>
                  <a:pt x="808" y="19"/>
                  <a:pt x="809" y="21"/>
                  <a:pt x="810" y="24"/>
                </a:cubicBezTo>
                <a:cubicBezTo>
                  <a:pt x="806" y="21"/>
                  <a:pt x="800" y="15"/>
                  <a:pt x="795" y="15"/>
                </a:cubicBezTo>
                <a:cubicBezTo>
                  <a:pt x="787" y="14"/>
                  <a:pt x="779" y="14"/>
                  <a:pt x="772" y="14"/>
                </a:cubicBezTo>
                <a:cubicBezTo>
                  <a:pt x="776" y="18"/>
                  <a:pt x="781" y="22"/>
                  <a:pt x="785" y="26"/>
                </a:cubicBezTo>
                <a:cubicBezTo>
                  <a:pt x="780" y="23"/>
                  <a:pt x="775" y="21"/>
                  <a:pt x="769" y="19"/>
                </a:cubicBezTo>
                <a:cubicBezTo>
                  <a:pt x="766" y="18"/>
                  <a:pt x="757" y="15"/>
                  <a:pt x="754" y="16"/>
                </a:cubicBezTo>
                <a:cubicBezTo>
                  <a:pt x="752" y="17"/>
                  <a:pt x="752" y="20"/>
                  <a:pt x="749" y="20"/>
                </a:cubicBezTo>
                <a:cubicBezTo>
                  <a:pt x="746" y="20"/>
                  <a:pt x="742" y="21"/>
                  <a:pt x="739" y="21"/>
                </a:cubicBezTo>
                <a:cubicBezTo>
                  <a:pt x="735" y="21"/>
                  <a:pt x="730" y="27"/>
                  <a:pt x="727" y="29"/>
                </a:cubicBezTo>
                <a:cubicBezTo>
                  <a:pt x="736" y="34"/>
                  <a:pt x="745" y="39"/>
                  <a:pt x="754" y="44"/>
                </a:cubicBezTo>
                <a:cubicBezTo>
                  <a:pt x="744" y="42"/>
                  <a:pt x="734" y="39"/>
                  <a:pt x="724" y="37"/>
                </a:cubicBezTo>
                <a:cubicBezTo>
                  <a:pt x="720" y="35"/>
                  <a:pt x="715" y="30"/>
                  <a:pt x="711" y="28"/>
                </a:cubicBezTo>
                <a:cubicBezTo>
                  <a:pt x="708" y="26"/>
                  <a:pt x="703" y="27"/>
                  <a:pt x="700" y="27"/>
                </a:cubicBezTo>
                <a:cubicBezTo>
                  <a:pt x="700" y="29"/>
                  <a:pt x="701" y="31"/>
                  <a:pt x="702" y="33"/>
                </a:cubicBezTo>
                <a:cubicBezTo>
                  <a:pt x="698" y="33"/>
                  <a:pt x="694" y="33"/>
                  <a:pt x="691" y="33"/>
                </a:cubicBezTo>
                <a:cubicBezTo>
                  <a:pt x="693" y="34"/>
                  <a:pt x="696" y="36"/>
                  <a:pt x="699" y="37"/>
                </a:cubicBezTo>
                <a:cubicBezTo>
                  <a:pt x="688" y="38"/>
                  <a:pt x="675" y="32"/>
                  <a:pt x="670" y="44"/>
                </a:cubicBezTo>
                <a:cubicBezTo>
                  <a:pt x="663" y="38"/>
                  <a:pt x="654" y="42"/>
                  <a:pt x="647" y="46"/>
                </a:cubicBezTo>
                <a:cubicBezTo>
                  <a:pt x="651" y="49"/>
                  <a:pt x="656" y="51"/>
                  <a:pt x="661" y="53"/>
                </a:cubicBezTo>
                <a:cubicBezTo>
                  <a:pt x="665" y="51"/>
                  <a:pt x="670" y="49"/>
                  <a:pt x="674" y="48"/>
                </a:cubicBezTo>
                <a:close/>
                <a:moveTo>
                  <a:pt x="571" y="129"/>
                </a:moveTo>
                <a:cubicBezTo>
                  <a:pt x="568" y="126"/>
                  <a:pt x="564" y="126"/>
                  <a:pt x="560" y="127"/>
                </a:cubicBezTo>
                <a:cubicBezTo>
                  <a:pt x="556" y="128"/>
                  <a:pt x="559" y="131"/>
                  <a:pt x="562" y="131"/>
                </a:cubicBezTo>
                <a:cubicBezTo>
                  <a:pt x="565" y="131"/>
                  <a:pt x="568" y="128"/>
                  <a:pt x="571" y="129"/>
                </a:cubicBezTo>
                <a:close/>
                <a:moveTo>
                  <a:pt x="751" y="402"/>
                </a:moveTo>
                <a:cubicBezTo>
                  <a:pt x="753" y="400"/>
                  <a:pt x="761" y="392"/>
                  <a:pt x="753" y="390"/>
                </a:cubicBezTo>
                <a:cubicBezTo>
                  <a:pt x="750" y="389"/>
                  <a:pt x="747" y="393"/>
                  <a:pt x="747" y="395"/>
                </a:cubicBezTo>
                <a:cubicBezTo>
                  <a:pt x="747" y="399"/>
                  <a:pt x="748" y="400"/>
                  <a:pt x="751" y="402"/>
                </a:cubicBezTo>
                <a:close/>
                <a:moveTo>
                  <a:pt x="1348" y="533"/>
                </a:moveTo>
                <a:cubicBezTo>
                  <a:pt x="1347" y="533"/>
                  <a:pt x="1346" y="535"/>
                  <a:pt x="1345" y="535"/>
                </a:cubicBezTo>
                <a:cubicBezTo>
                  <a:pt x="1353" y="542"/>
                  <a:pt x="1364" y="530"/>
                  <a:pt x="1371" y="527"/>
                </a:cubicBezTo>
                <a:cubicBezTo>
                  <a:pt x="1374" y="527"/>
                  <a:pt x="1376" y="529"/>
                  <a:pt x="1377" y="526"/>
                </a:cubicBezTo>
                <a:cubicBezTo>
                  <a:pt x="1378" y="523"/>
                  <a:pt x="1378" y="520"/>
                  <a:pt x="1379" y="517"/>
                </a:cubicBezTo>
                <a:cubicBezTo>
                  <a:pt x="1380" y="514"/>
                  <a:pt x="1378" y="509"/>
                  <a:pt x="1376" y="506"/>
                </a:cubicBezTo>
                <a:cubicBezTo>
                  <a:pt x="1381" y="503"/>
                  <a:pt x="1383" y="502"/>
                  <a:pt x="1383" y="496"/>
                </a:cubicBezTo>
                <a:cubicBezTo>
                  <a:pt x="1381" y="497"/>
                  <a:pt x="1380" y="492"/>
                  <a:pt x="1378" y="489"/>
                </a:cubicBezTo>
                <a:cubicBezTo>
                  <a:pt x="1377" y="488"/>
                  <a:pt x="1372" y="490"/>
                  <a:pt x="1370" y="490"/>
                </a:cubicBezTo>
                <a:cubicBezTo>
                  <a:pt x="1370" y="490"/>
                  <a:pt x="1371" y="489"/>
                  <a:pt x="1371" y="488"/>
                </a:cubicBezTo>
                <a:cubicBezTo>
                  <a:pt x="1365" y="485"/>
                  <a:pt x="1359" y="491"/>
                  <a:pt x="1356" y="496"/>
                </a:cubicBezTo>
                <a:cubicBezTo>
                  <a:pt x="1358" y="497"/>
                  <a:pt x="1360" y="498"/>
                  <a:pt x="1362" y="498"/>
                </a:cubicBezTo>
                <a:cubicBezTo>
                  <a:pt x="1360" y="500"/>
                  <a:pt x="1359" y="502"/>
                  <a:pt x="1356" y="501"/>
                </a:cubicBezTo>
                <a:cubicBezTo>
                  <a:pt x="1354" y="501"/>
                  <a:pt x="1351" y="499"/>
                  <a:pt x="1349" y="500"/>
                </a:cubicBezTo>
                <a:cubicBezTo>
                  <a:pt x="1346" y="502"/>
                  <a:pt x="1347" y="503"/>
                  <a:pt x="1348" y="506"/>
                </a:cubicBezTo>
                <a:cubicBezTo>
                  <a:pt x="1348" y="508"/>
                  <a:pt x="1345" y="510"/>
                  <a:pt x="1344" y="511"/>
                </a:cubicBezTo>
                <a:cubicBezTo>
                  <a:pt x="1348" y="513"/>
                  <a:pt x="1350" y="514"/>
                  <a:pt x="1354" y="514"/>
                </a:cubicBezTo>
                <a:cubicBezTo>
                  <a:pt x="1352" y="517"/>
                  <a:pt x="1349" y="519"/>
                  <a:pt x="1346" y="523"/>
                </a:cubicBezTo>
                <a:cubicBezTo>
                  <a:pt x="1350" y="522"/>
                  <a:pt x="1353" y="521"/>
                  <a:pt x="1356" y="522"/>
                </a:cubicBezTo>
                <a:cubicBezTo>
                  <a:pt x="1354" y="522"/>
                  <a:pt x="1349" y="522"/>
                  <a:pt x="1348" y="524"/>
                </a:cubicBezTo>
                <a:cubicBezTo>
                  <a:pt x="1346" y="526"/>
                  <a:pt x="1345" y="527"/>
                  <a:pt x="1342" y="528"/>
                </a:cubicBezTo>
                <a:cubicBezTo>
                  <a:pt x="1344" y="528"/>
                  <a:pt x="1345" y="529"/>
                  <a:pt x="1346" y="529"/>
                </a:cubicBezTo>
                <a:cubicBezTo>
                  <a:pt x="1345" y="530"/>
                  <a:pt x="1344" y="531"/>
                  <a:pt x="1342" y="531"/>
                </a:cubicBezTo>
                <a:cubicBezTo>
                  <a:pt x="1344" y="532"/>
                  <a:pt x="1346" y="532"/>
                  <a:pt x="1348" y="533"/>
                </a:cubicBezTo>
                <a:close/>
                <a:moveTo>
                  <a:pt x="716" y="390"/>
                </a:moveTo>
                <a:cubicBezTo>
                  <a:pt x="716" y="391"/>
                  <a:pt x="716" y="394"/>
                  <a:pt x="718" y="394"/>
                </a:cubicBezTo>
                <a:cubicBezTo>
                  <a:pt x="725" y="394"/>
                  <a:pt x="733" y="390"/>
                  <a:pt x="734" y="382"/>
                </a:cubicBezTo>
                <a:cubicBezTo>
                  <a:pt x="732" y="381"/>
                  <a:pt x="730" y="381"/>
                  <a:pt x="729" y="381"/>
                </a:cubicBezTo>
                <a:cubicBezTo>
                  <a:pt x="724" y="382"/>
                  <a:pt x="721" y="382"/>
                  <a:pt x="718" y="385"/>
                </a:cubicBezTo>
                <a:cubicBezTo>
                  <a:pt x="715" y="387"/>
                  <a:pt x="715" y="387"/>
                  <a:pt x="716" y="390"/>
                </a:cubicBezTo>
                <a:close/>
                <a:moveTo>
                  <a:pt x="634" y="181"/>
                </a:moveTo>
                <a:cubicBezTo>
                  <a:pt x="633" y="176"/>
                  <a:pt x="628" y="169"/>
                  <a:pt x="623" y="171"/>
                </a:cubicBezTo>
                <a:cubicBezTo>
                  <a:pt x="620" y="172"/>
                  <a:pt x="605" y="174"/>
                  <a:pt x="608" y="182"/>
                </a:cubicBezTo>
                <a:cubicBezTo>
                  <a:pt x="609" y="185"/>
                  <a:pt x="620" y="189"/>
                  <a:pt x="623" y="190"/>
                </a:cubicBezTo>
                <a:cubicBezTo>
                  <a:pt x="630" y="189"/>
                  <a:pt x="636" y="190"/>
                  <a:pt x="634" y="181"/>
                </a:cubicBezTo>
                <a:close/>
                <a:moveTo>
                  <a:pt x="536" y="108"/>
                </a:moveTo>
                <a:cubicBezTo>
                  <a:pt x="540" y="108"/>
                  <a:pt x="542" y="101"/>
                  <a:pt x="546" y="105"/>
                </a:cubicBezTo>
                <a:cubicBezTo>
                  <a:pt x="545" y="106"/>
                  <a:pt x="544" y="107"/>
                  <a:pt x="543" y="108"/>
                </a:cubicBezTo>
                <a:cubicBezTo>
                  <a:pt x="546" y="108"/>
                  <a:pt x="548" y="108"/>
                  <a:pt x="550" y="109"/>
                </a:cubicBezTo>
                <a:cubicBezTo>
                  <a:pt x="551" y="116"/>
                  <a:pt x="540" y="110"/>
                  <a:pt x="536" y="113"/>
                </a:cubicBezTo>
                <a:cubicBezTo>
                  <a:pt x="537" y="126"/>
                  <a:pt x="552" y="114"/>
                  <a:pt x="554" y="117"/>
                </a:cubicBezTo>
                <a:cubicBezTo>
                  <a:pt x="557" y="120"/>
                  <a:pt x="563" y="120"/>
                  <a:pt x="567" y="120"/>
                </a:cubicBezTo>
                <a:cubicBezTo>
                  <a:pt x="571" y="121"/>
                  <a:pt x="571" y="123"/>
                  <a:pt x="573" y="127"/>
                </a:cubicBezTo>
                <a:cubicBezTo>
                  <a:pt x="575" y="130"/>
                  <a:pt x="593" y="130"/>
                  <a:pt x="584" y="120"/>
                </a:cubicBezTo>
                <a:cubicBezTo>
                  <a:pt x="583" y="118"/>
                  <a:pt x="580" y="116"/>
                  <a:pt x="580" y="114"/>
                </a:cubicBezTo>
                <a:cubicBezTo>
                  <a:pt x="581" y="111"/>
                  <a:pt x="582" y="111"/>
                  <a:pt x="579" y="110"/>
                </a:cubicBezTo>
                <a:cubicBezTo>
                  <a:pt x="576" y="107"/>
                  <a:pt x="575" y="107"/>
                  <a:pt x="570" y="108"/>
                </a:cubicBezTo>
                <a:cubicBezTo>
                  <a:pt x="571" y="99"/>
                  <a:pt x="560" y="103"/>
                  <a:pt x="556" y="105"/>
                </a:cubicBezTo>
                <a:cubicBezTo>
                  <a:pt x="554" y="99"/>
                  <a:pt x="551" y="95"/>
                  <a:pt x="545" y="96"/>
                </a:cubicBezTo>
                <a:cubicBezTo>
                  <a:pt x="537" y="97"/>
                  <a:pt x="533" y="95"/>
                  <a:pt x="531" y="103"/>
                </a:cubicBezTo>
                <a:cubicBezTo>
                  <a:pt x="533" y="103"/>
                  <a:pt x="536" y="103"/>
                  <a:pt x="538" y="103"/>
                </a:cubicBezTo>
                <a:cubicBezTo>
                  <a:pt x="537" y="104"/>
                  <a:pt x="537" y="106"/>
                  <a:pt x="536" y="108"/>
                </a:cubicBezTo>
                <a:close/>
                <a:moveTo>
                  <a:pt x="538" y="142"/>
                </a:moveTo>
                <a:cubicBezTo>
                  <a:pt x="540" y="144"/>
                  <a:pt x="543" y="140"/>
                  <a:pt x="540" y="138"/>
                </a:cubicBezTo>
                <a:cubicBezTo>
                  <a:pt x="539" y="136"/>
                  <a:pt x="537" y="134"/>
                  <a:pt x="536" y="133"/>
                </a:cubicBezTo>
                <a:cubicBezTo>
                  <a:pt x="533" y="131"/>
                  <a:pt x="531" y="128"/>
                  <a:pt x="527" y="130"/>
                </a:cubicBezTo>
                <a:cubicBezTo>
                  <a:pt x="528" y="132"/>
                  <a:pt x="529" y="134"/>
                  <a:pt x="529" y="137"/>
                </a:cubicBezTo>
                <a:cubicBezTo>
                  <a:pt x="532" y="139"/>
                  <a:pt x="536" y="140"/>
                  <a:pt x="538" y="142"/>
                </a:cubicBezTo>
                <a:close/>
                <a:moveTo>
                  <a:pt x="589" y="82"/>
                </a:moveTo>
                <a:cubicBezTo>
                  <a:pt x="587" y="77"/>
                  <a:pt x="575" y="78"/>
                  <a:pt x="578" y="85"/>
                </a:cubicBezTo>
                <a:cubicBezTo>
                  <a:pt x="584" y="88"/>
                  <a:pt x="594" y="93"/>
                  <a:pt x="589" y="82"/>
                </a:cubicBezTo>
                <a:close/>
                <a:moveTo>
                  <a:pt x="606" y="122"/>
                </a:moveTo>
                <a:cubicBezTo>
                  <a:pt x="603" y="123"/>
                  <a:pt x="600" y="122"/>
                  <a:pt x="598" y="124"/>
                </a:cubicBezTo>
                <a:cubicBezTo>
                  <a:pt x="600" y="124"/>
                  <a:pt x="604" y="129"/>
                  <a:pt x="605" y="129"/>
                </a:cubicBezTo>
                <a:cubicBezTo>
                  <a:pt x="607" y="129"/>
                  <a:pt x="610" y="128"/>
                  <a:pt x="612" y="127"/>
                </a:cubicBezTo>
                <a:cubicBezTo>
                  <a:pt x="615" y="126"/>
                  <a:pt x="620" y="126"/>
                  <a:pt x="622" y="123"/>
                </a:cubicBezTo>
                <a:cubicBezTo>
                  <a:pt x="623" y="121"/>
                  <a:pt x="620" y="120"/>
                  <a:pt x="623" y="116"/>
                </a:cubicBezTo>
                <a:cubicBezTo>
                  <a:pt x="620" y="115"/>
                  <a:pt x="616" y="115"/>
                  <a:pt x="613" y="114"/>
                </a:cubicBezTo>
                <a:cubicBezTo>
                  <a:pt x="611" y="113"/>
                  <a:pt x="608" y="110"/>
                  <a:pt x="606" y="109"/>
                </a:cubicBezTo>
                <a:cubicBezTo>
                  <a:pt x="602" y="108"/>
                  <a:pt x="588" y="105"/>
                  <a:pt x="595" y="113"/>
                </a:cubicBezTo>
                <a:cubicBezTo>
                  <a:pt x="595" y="113"/>
                  <a:pt x="594" y="114"/>
                  <a:pt x="593" y="114"/>
                </a:cubicBezTo>
                <a:cubicBezTo>
                  <a:pt x="595" y="121"/>
                  <a:pt x="601" y="118"/>
                  <a:pt x="606" y="122"/>
                </a:cubicBezTo>
                <a:close/>
                <a:moveTo>
                  <a:pt x="476" y="125"/>
                </a:moveTo>
                <a:cubicBezTo>
                  <a:pt x="468" y="126"/>
                  <a:pt x="465" y="124"/>
                  <a:pt x="467" y="134"/>
                </a:cubicBezTo>
                <a:cubicBezTo>
                  <a:pt x="470" y="134"/>
                  <a:pt x="473" y="139"/>
                  <a:pt x="476" y="138"/>
                </a:cubicBezTo>
                <a:cubicBezTo>
                  <a:pt x="481" y="137"/>
                  <a:pt x="486" y="136"/>
                  <a:pt x="490" y="134"/>
                </a:cubicBezTo>
                <a:cubicBezTo>
                  <a:pt x="494" y="134"/>
                  <a:pt x="492" y="132"/>
                  <a:pt x="493" y="130"/>
                </a:cubicBezTo>
                <a:cubicBezTo>
                  <a:pt x="493" y="128"/>
                  <a:pt x="488" y="129"/>
                  <a:pt x="486" y="127"/>
                </a:cubicBezTo>
                <a:cubicBezTo>
                  <a:pt x="490" y="126"/>
                  <a:pt x="494" y="126"/>
                  <a:pt x="497" y="123"/>
                </a:cubicBezTo>
                <a:cubicBezTo>
                  <a:pt x="491" y="120"/>
                  <a:pt x="482" y="124"/>
                  <a:pt x="476" y="125"/>
                </a:cubicBezTo>
                <a:close/>
                <a:moveTo>
                  <a:pt x="491" y="157"/>
                </a:moveTo>
                <a:cubicBezTo>
                  <a:pt x="494" y="159"/>
                  <a:pt x="497" y="161"/>
                  <a:pt x="500" y="163"/>
                </a:cubicBezTo>
                <a:cubicBezTo>
                  <a:pt x="498" y="164"/>
                  <a:pt x="496" y="165"/>
                  <a:pt x="494" y="166"/>
                </a:cubicBezTo>
                <a:cubicBezTo>
                  <a:pt x="496" y="167"/>
                  <a:pt x="504" y="169"/>
                  <a:pt x="503" y="171"/>
                </a:cubicBezTo>
                <a:cubicBezTo>
                  <a:pt x="503" y="176"/>
                  <a:pt x="498" y="174"/>
                  <a:pt x="494" y="173"/>
                </a:cubicBezTo>
                <a:cubicBezTo>
                  <a:pt x="492" y="173"/>
                  <a:pt x="483" y="174"/>
                  <a:pt x="482" y="172"/>
                </a:cubicBezTo>
                <a:cubicBezTo>
                  <a:pt x="481" y="166"/>
                  <a:pt x="481" y="167"/>
                  <a:pt x="475" y="167"/>
                </a:cubicBezTo>
                <a:cubicBezTo>
                  <a:pt x="476" y="167"/>
                  <a:pt x="477" y="166"/>
                  <a:pt x="478" y="166"/>
                </a:cubicBezTo>
                <a:cubicBezTo>
                  <a:pt x="475" y="163"/>
                  <a:pt x="470" y="158"/>
                  <a:pt x="466" y="158"/>
                </a:cubicBezTo>
                <a:cubicBezTo>
                  <a:pt x="458" y="160"/>
                  <a:pt x="461" y="157"/>
                  <a:pt x="455" y="154"/>
                </a:cubicBezTo>
                <a:cubicBezTo>
                  <a:pt x="454" y="154"/>
                  <a:pt x="444" y="154"/>
                  <a:pt x="444" y="157"/>
                </a:cubicBezTo>
                <a:cubicBezTo>
                  <a:pt x="444" y="159"/>
                  <a:pt x="452" y="160"/>
                  <a:pt x="454" y="161"/>
                </a:cubicBezTo>
                <a:cubicBezTo>
                  <a:pt x="447" y="160"/>
                  <a:pt x="442" y="159"/>
                  <a:pt x="437" y="162"/>
                </a:cubicBezTo>
                <a:cubicBezTo>
                  <a:pt x="437" y="165"/>
                  <a:pt x="437" y="165"/>
                  <a:pt x="437" y="165"/>
                </a:cubicBezTo>
                <a:cubicBezTo>
                  <a:pt x="441" y="168"/>
                  <a:pt x="448" y="166"/>
                  <a:pt x="452" y="166"/>
                </a:cubicBezTo>
                <a:cubicBezTo>
                  <a:pt x="450" y="167"/>
                  <a:pt x="432" y="166"/>
                  <a:pt x="432" y="170"/>
                </a:cubicBezTo>
                <a:cubicBezTo>
                  <a:pt x="433" y="175"/>
                  <a:pt x="448" y="170"/>
                  <a:pt x="450" y="169"/>
                </a:cubicBezTo>
                <a:cubicBezTo>
                  <a:pt x="444" y="174"/>
                  <a:pt x="432" y="171"/>
                  <a:pt x="428" y="178"/>
                </a:cubicBezTo>
                <a:cubicBezTo>
                  <a:pt x="433" y="180"/>
                  <a:pt x="436" y="180"/>
                  <a:pt x="441" y="179"/>
                </a:cubicBezTo>
                <a:cubicBezTo>
                  <a:pt x="441" y="180"/>
                  <a:pt x="440" y="181"/>
                  <a:pt x="440" y="181"/>
                </a:cubicBezTo>
                <a:cubicBezTo>
                  <a:pt x="442" y="182"/>
                  <a:pt x="444" y="183"/>
                  <a:pt x="446" y="183"/>
                </a:cubicBezTo>
                <a:cubicBezTo>
                  <a:pt x="445" y="179"/>
                  <a:pt x="450" y="179"/>
                  <a:pt x="451" y="184"/>
                </a:cubicBezTo>
                <a:cubicBezTo>
                  <a:pt x="456" y="180"/>
                  <a:pt x="457" y="180"/>
                  <a:pt x="459" y="173"/>
                </a:cubicBezTo>
                <a:cubicBezTo>
                  <a:pt x="463" y="175"/>
                  <a:pt x="461" y="178"/>
                  <a:pt x="460" y="181"/>
                </a:cubicBezTo>
                <a:cubicBezTo>
                  <a:pt x="464" y="181"/>
                  <a:pt x="471" y="182"/>
                  <a:pt x="471" y="178"/>
                </a:cubicBezTo>
                <a:cubicBezTo>
                  <a:pt x="473" y="182"/>
                  <a:pt x="481" y="180"/>
                  <a:pt x="484" y="178"/>
                </a:cubicBezTo>
                <a:cubicBezTo>
                  <a:pt x="478" y="185"/>
                  <a:pt x="465" y="186"/>
                  <a:pt x="456" y="189"/>
                </a:cubicBezTo>
                <a:cubicBezTo>
                  <a:pt x="467" y="196"/>
                  <a:pt x="471" y="193"/>
                  <a:pt x="482" y="189"/>
                </a:cubicBezTo>
                <a:cubicBezTo>
                  <a:pt x="489" y="187"/>
                  <a:pt x="495" y="185"/>
                  <a:pt x="501" y="182"/>
                </a:cubicBezTo>
                <a:cubicBezTo>
                  <a:pt x="505" y="181"/>
                  <a:pt x="507" y="185"/>
                  <a:pt x="511" y="184"/>
                </a:cubicBezTo>
                <a:cubicBezTo>
                  <a:pt x="512" y="184"/>
                  <a:pt x="513" y="181"/>
                  <a:pt x="516" y="181"/>
                </a:cubicBezTo>
                <a:cubicBezTo>
                  <a:pt x="519" y="181"/>
                  <a:pt x="522" y="181"/>
                  <a:pt x="525" y="181"/>
                </a:cubicBezTo>
                <a:cubicBezTo>
                  <a:pt x="529" y="181"/>
                  <a:pt x="530" y="176"/>
                  <a:pt x="531" y="172"/>
                </a:cubicBezTo>
                <a:cubicBezTo>
                  <a:pt x="533" y="167"/>
                  <a:pt x="532" y="162"/>
                  <a:pt x="525" y="163"/>
                </a:cubicBezTo>
                <a:cubicBezTo>
                  <a:pt x="517" y="164"/>
                  <a:pt x="524" y="166"/>
                  <a:pt x="520" y="171"/>
                </a:cubicBezTo>
                <a:cubicBezTo>
                  <a:pt x="519" y="166"/>
                  <a:pt x="518" y="166"/>
                  <a:pt x="514" y="164"/>
                </a:cubicBezTo>
                <a:cubicBezTo>
                  <a:pt x="512" y="164"/>
                  <a:pt x="511" y="159"/>
                  <a:pt x="509" y="158"/>
                </a:cubicBezTo>
                <a:cubicBezTo>
                  <a:pt x="505" y="154"/>
                  <a:pt x="508" y="144"/>
                  <a:pt x="500" y="148"/>
                </a:cubicBezTo>
                <a:cubicBezTo>
                  <a:pt x="497" y="152"/>
                  <a:pt x="495" y="154"/>
                  <a:pt x="491" y="157"/>
                </a:cubicBezTo>
                <a:close/>
                <a:moveTo>
                  <a:pt x="607" y="81"/>
                </a:moveTo>
                <a:cubicBezTo>
                  <a:pt x="608" y="91"/>
                  <a:pt x="619" y="91"/>
                  <a:pt x="625" y="88"/>
                </a:cubicBezTo>
                <a:cubicBezTo>
                  <a:pt x="623" y="92"/>
                  <a:pt x="620" y="91"/>
                  <a:pt x="616" y="92"/>
                </a:cubicBezTo>
                <a:cubicBezTo>
                  <a:pt x="614" y="92"/>
                  <a:pt x="615" y="96"/>
                  <a:pt x="617" y="95"/>
                </a:cubicBezTo>
                <a:cubicBezTo>
                  <a:pt x="620" y="95"/>
                  <a:pt x="619" y="100"/>
                  <a:pt x="622" y="98"/>
                </a:cubicBezTo>
                <a:cubicBezTo>
                  <a:pt x="625" y="96"/>
                  <a:pt x="626" y="94"/>
                  <a:pt x="629" y="95"/>
                </a:cubicBezTo>
                <a:cubicBezTo>
                  <a:pt x="629" y="96"/>
                  <a:pt x="628" y="97"/>
                  <a:pt x="628" y="97"/>
                </a:cubicBezTo>
                <a:cubicBezTo>
                  <a:pt x="631" y="99"/>
                  <a:pt x="632" y="97"/>
                  <a:pt x="635" y="95"/>
                </a:cubicBezTo>
                <a:cubicBezTo>
                  <a:pt x="636" y="95"/>
                  <a:pt x="639" y="99"/>
                  <a:pt x="638" y="94"/>
                </a:cubicBezTo>
                <a:cubicBezTo>
                  <a:pt x="643" y="96"/>
                  <a:pt x="651" y="93"/>
                  <a:pt x="654" y="96"/>
                </a:cubicBezTo>
                <a:cubicBezTo>
                  <a:pt x="650" y="97"/>
                  <a:pt x="646" y="97"/>
                  <a:pt x="642" y="98"/>
                </a:cubicBezTo>
                <a:cubicBezTo>
                  <a:pt x="648" y="100"/>
                  <a:pt x="654" y="99"/>
                  <a:pt x="660" y="99"/>
                </a:cubicBezTo>
                <a:cubicBezTo>
                  <a:pt x="649" y="101"/>
                  <a:pt x="638" y="100"/>
                  <a:pt x="628" y="104"/>
                </a:cubicBezTo>
                <a:cubicBezTo>
                  <a:pt x="631" y="107"/>
                  <a:pt x="634" y="107"/>
                  <a:pt x="638" y="108"/>
                </a:cubicBezTo>
                <a:cubicBezTo>
                  <a:pt x="636" y="108"/>
                  <a:pt x="634" y="109"/>
                  <a:pt x="632" y="109"/>
                </a:cubicBezTo>
                <a:cubicBezTo>
                  <a:pt x="635" y="113"/>
                  <a:pt x="644" y="112"/>
                  <a:pt x="650" y="113"/>
                </a:cubicBezTo>
                <a:cubicBezTo>
                  <a:pt x="646" y="113"/>
                  <a:pt x="642" y="114"/>
                  <a:pt x="639" y="114"/>
                </a:cubicBezTo>
                <a:cubicBezTo>
                  <a:pt x="643" y="122"/>
                  <a:pt x="654" y="120"/>
                  <a:pt x="661" y="121"/>
                </a:cubicBezTo>
                <a:cubicBezTo>
                  <a:pt x="661" y="119"/>
                  <a:pt x="660" y="118"/>
                  <a:pt x="658" y="117"/>
                </a:cubicBezTo>
                <a:cubicBezTo>
                  <a:pt x="663" y="117"/>
                  <a:pt x="665" y="119"/>
                  <a:pt x="668" y="122"/>
                </a:cubicBezTo>
                <a:cubicBezTo>
                  <a:pt x="667" y="118"/>
                  <a:pt x="665" y="115"/>
                  <a:pt x="663" y="111"/>
                </a:cubicBezTo>
                <a:cubicBezTo>
                  <a:pt x="667" y="115"/>
                  <a:pt x="670" y="118"/>
                  <a:pt x="674" y="122"/>
                </a:cubicBezTo>
                <a:cubicBezTo>
                  <a:pt x="676" y="117"/>
                  <a:pt x="677" y="115"/>
                  <a:pt x="674" y="111"/>
                </a:cubicBezTo>
                <a:cubicBezTo>
                  <a:pt x="689" y="119"/>
                  <a:pt x="673" y="105"/>
                  <a:pt x="683" y="102"/>
                </a:cubicBezTo>
                <a:cubicBezTo>
                  <a:pt x="682" y="105"/>
                  <a:pt x="683" y="108"/>
                  <a:pt x="685" y="111"/>
                </a:cubicBezTo>
                <a:cubicBezTo>
                  <a:pt x="687" y="109"/>
                  <a:pt x="692" y="107"/>
                  <a:pt x="690" y="103"/>
                </a:cubicBezTo>
                <a:cubicBezTo>
                  <a:pt x="692" y="105"/>
                  <a:pt x="703" y="99"/>
                  <a:pt x="707" y="98"/>
                </a:cubicBezTo>
                <a:cubicBezTo>
                  <a:pt x="705" y="95"/>
                  <a:pt x="703" y="93"/>
                  <a:pt x="700" y="90"/>
                </a:cubicBezTo>
                <a:cubicBezTo>
                  <a:pt x="700" y="92"/>
                  <a:pt x="698" y="93"/>
                  <a:pt x="698" y="94"/>
                </a:cubicBezTo>
                <a:cubicBezTo>
                  <a:pt x="697" y="87"/>
                  <a:pt x="689" y="91"/>
                  <a:pt x="686" y="93"/>
                </a:cubicBezTo>
                <a:cubicBezTo>
                  <a:pt x="690" y="85"/>
                  <a:pt x="692" y="82"/>
                  <a:pt x="682" y="81"/>
                </a:cubicBezTo>
                <a:cubicBezTo>
                  <a:pt x="688" y="76"/>
                  <a:pt x="680" y="69"/>
                  <a:pt x="675" y="74"/>
                </a:cubicBezTo>
                <a:cubicBezTo>
                  <a:pt x="676" y="76"/>
                  <a:pt x="677" y="78"/>
                  <a:pt x="678" y="80"/>
                </a:cubicBezTo>
                <a:cubicBezTo>
                  <a:pt x="675" y="80"/>
                  <a:pt x="672" y="79"/>
                  <a:pt x="671" y="76"/>
                </a:cubicBezTo>
                <a:cubicBezTo>
                  <a:pt x="670" y="74"/>
                  <a:pt x="672" y="69"/>
                  <a:pt x="668" y="71"/>
                </a:cubicBezTo>
                <a:cubicBezTo>
                  <a:pt x="663" y="72"/>
                  <a:pt x="659" y="70"/>
                  <a:pt x="656" y="66"/>
                </a:cubicBezTo>
                <a:cubicBezTo>
                  <a:pt x="651" y="60"/>
                  <a:pt x="648" y="56"/>
                  <a:pt x="640" y="54"/>
                </a:cubicBezTo>
                <a:cubicBezTo>
                  <a:pt x="636" y="53"/>
                  <a:pt x="629" y="50"/>
                  <a:pt x="626" y="55"/>
                </a:cubicBezTo>
                <a:cubicBezTo>
                  <a:pt x="630" y="56"/>
                  <a:pt x="634" y="55"/>
                  <a:pt x="638" y="57"/>
                </a:cubicBezTo>
                <a:cubicBezTo>
                  <a:pt x="634" y="63"/>
                  <a:pt x="621" y="54"/>
                  <a:pt x="617" y="64"/>
                </a:cubicBezTo>
                <a:cubicBezTo>
                  <a:pt x="620" y="65"/>
                  <a:pt x="625" y="65"/>
                  <a:pt x="628" y="67"/>
                </a:cubicBezTo>
                <a:cubicBezTo>
                  <a:pt x="625" y="68"/>
                  <a:pt x="610" y="68"/>
                  <a:pt x="614" y="73"/>
                </a:cubicBezTo>
                <a:cubicBezTo>
                  <a:pt x="612" y="74"/>
                  <a:pt x="610" y="75"/>
                  <a:pt x="608" y="76"/>
                </a:cubicBezTo>
                <a:cubicBezTo>
                  <a:pt x="612" y="77"/>
                  <a:pt x="614" y="76"/>
                  <a:pt x="618" y="77"/>
                </a:cubicBezTo>
                <a:cubicBezTo>
                  <a:pt x="617" y="78"/>
                  <a:pt x="616" y="78"/>
                  <a:pt x="616" y="79"/>
                </a:cubicBezTo>
                <a:cubicBezTo>
                  <a:pt x="620" y="80"/>
                  <a:pt x="624" y="76"/>
                  <a:pt x="627" y="79"/>
                </a:cubicBezTo>
                <a:cubicBezTo>
                  <a:pt x="626" y="79"/>
                  <a:pt x="625" y="80"/>
                  <a:pt x="623" y="80"/>
                </a:cubicBezTo>
                <a:cubicBezTo>
                  <a:pt x="624" y="81"/>
                  <a:pt x="625" y="82"/>
                  <a:pt x="626" y="83"/>
                </a:cubicBezTo>
                <a:cubicBezTo>
                  <a:pt x="624" y="82"/>
                  <a:pt x="623" y="82"/>
                  <a:pt x="622" y="82"/>
                </a:cubicBezTo>
                <a:cubicBezTo>
                  <a:pt x="617" y="81"/>
                  <a:pt x="612" y="81"/>
                  <a:pt x="607" y="81"/>
                </a:cubicBezTo>
                <a:close/>
                <a:moveTo>
                  <a:pt x="541" y="161"/>
                </a:moveTo>
                <a:cubicBezTo>
                  <a:pt x="544" y="164"/>
                  <a:pt x="558" y="165"/>
                  <a:pt x="556" y="158"/>
                </a:cubicBezTo>
                <a:cubicBezTo>
                  <a:pt x="553" y="157"/>
                  <a:pt x="544" y="157"/>
                  <a:pt x="541" y="161"/>
                </a:cubicBezTo>
                <a:close/>
                <a:moveTo>
                  <a:pt x="429" y="161"/>
                </a:moveTo>
                <a:cubicBezTo>
                  <a:pt x="426" y="162"/>
                  <a:pt x="413" y="167"/>
                  <a:pt x="414" y="171"/>
                </a:cubicBezTo>
                <a:cubicBezTo>
                  <a:pt x="415" y="174"/>
                  <a:pt x="422" y="173"/>
                  <a:pt x="423" y="171"/>
                </a:cubicBezTo>
                <a:cubicBezTo>
                  <a:pt x="425" y="169"/>
                  <a:pt x="430" y="165"/>
                  <a:pt x="429" y="161"/>
                </a:cubicBezTo>
                <a:close/>
                <a:moveTo>
                  <a:pt x="1377" y="465"/>
                </a:moveTo>
                <a:cubicBezTo>
                  <a:pt x="1377" y="465"/>
                  <a:pt x="1376" y="465"/>
                  <a:pt x="1376" y="465"/>
                </a:cubicBezTo>
                <a:cubicBezTo>
                  <a:pt x="1377" y="466"/>
                  <a:pt x="1377" y="466"/>
                  <a:pt x="1377" y="466"/>
                </a:cubicBezTo>
                <a:cubicBezTo>
                  <a:pt x="1377" y="466"/>
                  <a:pt x="1378" y="466"/>
                  <a:pt x="1377" y="465"/>
                </a:cubicBezTo>
                <a:close/>
                <a:moveTo>
                  <a:pt x="519" y="211"/>
                </a:moveTo>
                <a:cubicBezTo>
                  <a:pt x="524" y="212"/>
                  <a:pt x="524" y="213"/>
                  <a:pt x="527" y="216"/>
                </a:cubicBezTo>
                <a:cubicBezTo>
                  <a:pt x="530" y="219"/>
                  <a:pt x="532" y="222"/>
                  <a:pt x="535" y="220"/>
                </a:cubicBezTo>
                <a:cubicBezTo>
                  <a:pt x="538" y="219"/>
                  <a:pt x="540" y="214"/>
                  <a:pt x="540" y="212"/>
                </a:cubicBezTo>
                <a:cubicBezTo>
                  <a:pt x="540" y="208"/>
                  <a:pt x="538" y="207"/>
                  <a:pt x="534" y="205"/>
                </a:cubicBezTo>
                <a:cubicBezTo>
                  <a:pt x="529" y="206"/>
                  <a:pt x="522" y="204"/>
                  <a:pt x="519" y="211"/>
                </a:cubicBezTo>
                <a:close/>
                <a:moveTo>
                  <a:pt x="548" y="180"/>
                </a:moveTo>
                <a:cubicBezTo>
                  <a:pt x="546" y="174"/>
                  <a:pt x="543" y="175"/>
                  <a:pt x="539" y="176"/>
                </a:cubicBezTo>
                <a:cubicBezTo>
                  <a:pt x="533" y="184"/>
                  <a:pt x="546" y="181"/>
                  <a:pt x="548" y="180"/>
                </a:cubicBezTo>
                <a:close/>
                <a:moveTo>
                  <a:pt x="539" y="152"/>
                </a:moveTo>
                <a:cubicBezTo>
                  <a:pt x="540" y="155"/>
                  <a:pt x="541" y="155"/>
                  <a:pt x="541" y="157"/>
                </a:cubicBezTo>
                <a:cubicBezTo>
                  <a:pt x="545" y="158"/>
                  <a:pt x="550" y="159"/>
                  <a:pt x="553" y="155"/>
                </a:cubicBezTo>
                <a:cubicBezTo>
                  <a:pt x="552" y="154"/>
                  <a:pt x="550" y="153"/>
                  <a:pt x="548" y="152"/>
                </a:cubicBezTo>
                <a:cubicBezTo>
                  <a:pt x="545" y="150"/>
                  <a:pt x="542" y="151"/>
                  <a:pt x="539" y="152"/>
                </a:cubicBezTo>
                <a:close/>
                <a:moveTo>
                  <a:pt x="633" y="136"/>
                </a:moveTo>
                <a:cubicBezTo>
                  <a:pt x="634" y="134"/>
                  <a:pt x="636" y="132"/>
                  <a:pt x="637" y="130"/>
                </a:cubicBezTo>
                <a:cubicBezTo>
                  <a:pt x="628" y="127"/>
                  <a:pt x="619" y="127"/>
                  <a:pt x="611" y="131"/>
                </a:cubicBezTo>
                <a:cubicBezTo>
                  <a:pt x="612" y="138"/>
                  <a:pt x="628" y="135"/>
                  <a:pt x="633" y="136"/>
                </a:cubicBezTo>
                <a:close/>
                <a:moveTo>
                  <a:pt x="748" y="221"/>
                </a:moveTo>
                <a:cubicBezTo>
                  <a:pt x="749" y="222"/>
                  <a:pt x="752" y="223"/>
                  <a:pt x="753" y="224"/>
                </a:cubicBezTo>
                <a:cubicBezTo>
                  <a:pt x="756" y="226"/>
                  <a:pt x="766" y="222"/>
                  <a:pt x="769" y="221"/>
                </a:cubicBezTo>
                <a:cubicBezTo>
                  <a:pt x="773" y="220"/>
                  <a:pt x="778" y="221"/>
                  <a:pt x="783" y="222"/>
                </a:cubicBezTo>
                <a:cubicBezTo>
                  <a:pt x="777" y="214"/>
                  <a:pt x="773" y="212"/>
                  <a:pt x="765" y="207"/>
                </a:cubicBezTo>
                <a:cubicBezTo>
                  <a:pt x="762" y="206"/>
                  <a:pt x="759" y="208"/>
                  <a:pt x="756" y="207"/>
                </a:cubicBezTo>
                <a:cubicBezTo>
                  <a:pt x="753" y="206"/>
                  <a:pt x="749" y="205"/>
                  <a:pt x="746" y="203"/>
                </a:cubicBezTo>
                <a:cubicBezTo>
                  <a:pt x="741" y="204"/>
                  <a:pt x="740" y="212"/>
                  <a:pt x="745" y="214"/>
                </a:cubicBezTo>
                <a:cubicBezTo>
                  <a:pt x="749" y="216"/>
                  <a:pt x="745" y="217"/>
                  <a:pt x="748" y="221"/>
                </a:cubicBezTo>
                <a:close/>
                <a:moveTo>
                  <a:pt x="654" y="133"/>
                </a:moveTo>
                <a:cubicBezTo>
                  <a:pt x="651" y="136"/>
                  <a:pt x="658" y="139"/>
                  <a:pt x="659" y="139"/>
                </a:cubicBezTo>
                <a:cubicBezTo>
                  <a:pt x="662" y="141"/>
                  <a:pt x="665" y="139"/>
                  <a:pt x="668" y="138"/>
                </a:cubicBezTo>
                <a:cubicBezTo>
                  <a:pt x="667" y="132"/>
                  <a:pt x="658" y="130"/>
                  <a:pt x="654" y="133"/>
                </a:cubicBezTo>
                <a:close/>
                <a:moveTo>
                  <a:pt x="660" y="148"/>
                </a:moveTo>
                <a:cubicBezTo>
                  <a:pt x="657" y="150"/>
                  <a:pt x="664" y="155"/>
                  <a:pt x="667" y="154"/>
                </a:cubicBezTo>
                <a:cubicBezTo>
                  <a:pt x="666" y="153"/>
                  <a:pt x="666" y="152"/>
                  <a:pt x="665" y="151"/>
                </a:cubicBezTo>
                <a:cubicBezTo>
                  <a:pt x="669" y="148"/>
                  <a:pt x="662" y="146"/>
                  <a:pt x="660" y="148"/>
                </a:cubicBezTo>
                <a:close/>
                <a:moveTo>
                  <a:pt x="2689" y="189"/>
                </a:moveTo>
                <a:cubicBezTo>
                  <a:pt x="2699" y="189"/>
                  <a:pt x="2705" y="189"/>
                  <a:pt x="2715" y="186"/>
                </a:cubicBezTo>
                <a:cubicBezTo>
                  <a:pt x="2716" y="185"/>
                  <a:pt x="2716" y="180"/>
                  <a:pt x="2716" y="179"/>
                </a:cubicBezTo>
                <a:cubicBezTo>
                  <a:pt x="2715" y="178"/>
                  <a:pt x="2710" y="178"/>
                  <a:pt x="2709" y="177"/>
                </a:cubicBezTo>
                <a:cubicBezTo>
                  <a:pt x="2704" y="176"/>
                  <a:pt x="2702" y="177"/>
                  <a:pt x="2697" y="178"/>
                </a:cubicBezTo>
                <a:cubicBezTo>
                  <a:pt x="2697" y="177"/>
                  <a:pt x="2697" y="176"/>
                  <a:pt x="2697" y="175"/>
                </a:cubicBezTo>
                <a:cubicBezTo>
                  <a:pt x="2693" y="174"/>
                  <a:pt x="2688" y="173"/>
                  <a:pt x="2684" y="176"/>
                </a:cubicBezTo>
                <a:cubicBezTo>
                  <a:pt x="2684" y="167"/>
                  <a:pt x="2674" y="173"/>
                  <a:pt x="2675" y="179"/>
                </a:cubicBezTo>
                <a:cubicBezTo>
                  <a:pt x="2675" y="181"/>
                  <a:pt x="2686" y="187"/>
                  <a:pt x="2689" y="189"/>
                </a:cubicBezTo>
                <a:close/>
                <a:moveTo>
                  <a:pt x="1876" y="249"/>
                </a:moveTo>
                <a:cubicBezTo>
                  <a:pt x="1881" y="255"/>
                  <a:pt x="1887" y="259"/>
                  <a:pt x="1895" y="259"/>
                </a:cubicBezTo>
                <a:cubicBezTo>
                  <a:pt x="1901" y="260"/>
                  <a:pt x="1915" y="264"/>
                  <a:pt x="1921" y="259"/>
                </a:cubicBezTo>
                <a:cubicBezTo>
                  <a:pt x="1912" y="253"/>
                  <a:pt x="1904" y="247"/>
                  <a:pt x="1904" y="234"/>
                </a:cubicBezTo>
                <a:cubicBezTo>
                  <a:pt x="1903" y="224"/>
                  <a:pt x="1913" y="216"/>
                  <a:pt x="1919" y="209"/>
                </a:cubicBezTo>
                <a:cubicBezTo>
                  <a:pt x="1922" y="205"/>
                  <a:pt x="1925" y="201"/>
                  <a:pt x="1928" y="197"/>
                </a:cubicBezTo>
                <a:cubicBezTo>
                  <a:pt x="1931" y="193"/>
                  <a:pt x="1938" y="190"/>
                  <a:pt x="1942" y="188"/>
                </a:cubicBezTo>
                <a:cubicBezTo>
                  <a:pt x="1949" y="183"/>
                  <a:pt x="1955" y="177"/>
                  <a:pt x="1963" y="175"/>
                </a:cubicBezTo>
                <a:cubicBezTo>
                  <a:pt x="1973" y="171"/>
                  <a:pt x="1983" y="169"/>
                  <a:pt x="1993" y="165"/>
                </a:cubicBezTo>
                <a:cubicBezTo>
                  <a:pt x="1998" y="163"/>
                  <a:pt x="2018" y="160"/>
                  <a:pt x="2019" y="151"/>
                </a:cubicBezTo>
                <a:cubicBezTo>
                  <a:pt x="2020" y="140"/>
                  <a:pt x="1999" y="145"/>
                  <a:pt x="1996" y="148"/>
                </a:cubicBezTo>
                <a:cubicBezTo>
                  <a:pt x="1987" y="154"/>
                  <a:pt x="1978" y="156"/>
                  <a:pt x="1968" y="159"/>
                </a:cubicBezTo>
                <a:cubicBezTo>
                  <a:pt x="1959" y="159"/>
                  <a:pt x="1953" y="159"/>
                  <a:pt x="1944" y="163"/>
                </a:cubicBezTo>
                <a:cubicBezTo>
                  <a:pt x="1938" y="165"/>
                  <a:pt x="1927" y="167"/>
                  <a:pt x="1921" y="172"/>
                </a:cubicBezTo>
                <a:cubicBezTo>
                  <a:pt x="1915" y="178"/>
                  <a:pt x="1909" y="183"/>
                  <a:pt x="1903" y="189"/>
                </a:cubicBezTo>
                <a:cubicBezTo>
                  <a:pt x="1899" y="194"/>
                  <a:pt x="1896" y="198"/>
                  <a:pt x="1892" y="202"/>
                </a:cubicBezTo>
                <a:cubicBezTo>
                  <a:pt x="1889" y="206"/>
                  <a:pt x="1890" y="208"/>
                  <a:pt x="1891" y="213"/>
                </a:cubicBezTo>
                <a:cubicBezTo>
                  <a:pt x="1892" y="215"/>
                  <a:pt x="1883" y="219"/>
                  <a:pt x="1882" y="220"/>
                </a:cubicBezTo>
                <a:cubicBezTo>
                  <a:pt x="1876" y="224"/>
                  <a:pt x="1881" y="225"/>
                  <a:pt x="1879" y="230"/>
                </a:cubicBezTo>
                <a:cubicBezTo>
                  <a:pt x="1877" y="234"/>
                  <a:pt x="1871" y="232"/>
                  <a:pt x="1871" y="237"/>
                </a:cubicBezTo>
                <a:cubicBezTo>
                  <a:pt x="1870" y="244"/>
                  <a:pt x="1871" y="244"/>
                  <a:pt x="1876" y="249"/>
                </a:cubicBezTo>
                <a:close/>
                <a:moveTo>
                  <a:pt x="1894" y="75"/>
                </a:moveTo>
                <a:cubicBezTo>
                  <a:pt x="1884" y="72"/>
                  <a:pt x="1884" y="72"/>
                  <a:pt x="1876" y="79"/>
                </a:cubicBezTo>
                <a:cubicBezTo>
                  <a:pt x="1880" y="79"/>
                  <a:pt x="1884" y="80"/>
                  <a:pt x="1887" y="80"/>
                </a:cubicBezTo>
                <a:cubicBezTo>
                  <a:pt x="1890" y="79"/>
                  <a:pt x="1892" y="77"/>
                  <a:pt x="1894" y="75"/>
                </a:cubicBezTo>
                <a:close/>
                <a:moveTo>
                  <a:pt x="1929" y="53"/>
                </a:moveTo>
                <a:cubicBezTo>
                  <a:pt x="1927" y="51"/>
                  <a:pt x="1925" y="49"/>
                  <a:pt x="1923" y="47"/>
                </a:cubicBezTo>
                <a:cubicBezTo>
                  <a:pt x="1927" y="46"/>
                  <a:pt x="1932" y="45"/>
                  <a:pt x="1936" y="44"/>
                </a:cubicBezTo>
                <a:cubicBezTo>
                  <a:pt x="1929" y="42"/>
                  <a:pt x="1926" y="41"/>
                  <a:pt x="1920" y="45"/>
                </a:cubicBezTo>
                <a:cubicBezTo>
                  <a:pt x="1915" y="49"/>
                  <a:pt x="1910" y="52"/>
                  <a:pt x="1904" y="55"/>
                </a:cubicBezTo>
                <a:cubicBezTo>
                  <a:pt x="1909" y="56"/>
                  <a:pt x="1914" y="57"/>
                  <a:pt x="1918" y="57"/>
                </a:cubicBezTo>
                <a:cubicBezTo>
                  <a:pt x="1922" y="56"/>
                  <a:pt x="1926" y="54"/>
                  <a:pt x="1929" y="53"/>
                </a:cubicBezTo>
                <a:close/>
                <a:moveTo>
                  <a:pt x="1929" y="267"/>
                </a:moveTo>
                <a:cubicBezTo>
                  <a:pt x="1931" y="270"/>
                  <a:pt x="1941" y="279"/>
                  <a:pt x="1945" y="276"/>
                </a:cubicBezTo>
                <a:cubicBezTo>
                  <a:pt x="1949" y="272"/>
                  <a:pt x="1936" y="265"/>
                  <a:pt x="1934" y="264"/>
                </a:cubicBezTo>
                <a:cubicBezTo>
                  <a:pt x="1932" y="265"/>
                  <a:pt x="1931" y="266"/>
                  <a:pt x="1929" y="267"/>
                </a:cubicBezTo>
                <a:close/>
                <a:moveTo>
                  <a:pt x="1941" y="82"/>
                </a:moveTo>
                <a:cubicBezTo>
                  <a:pt x="1940" y="78"/>
                  <a:pt x="1936" y="81"/>
                  <a:pt x="1933" y="82"/>
                </a:cubicBezTo>
                <a:cubicBezTo>
                  <a:pt x="1934" y="83"/>
                  <a:pt x="1935" y="84"/>
                  <a:pt x="1937" y="85"/>
                </a:cubicBezTo>
                <a:cubicBezTo>
                  <a:pt x="1938" y="84"/>
                  <a:pt x="1940" y="83"/>
                  <a:pt x="1941" y="82"/>
                </a:cubicBezTo>
                <a:close/>
                <a:moveTo>
                  <a:pt x="1925" y="63"/>
                </a:moveTo>
                <a:cubicBezTo>
                  <a:pt x="1919" y="61"/>
                  <a:pt x="1914" y="59"/>
                  <a:pt x="1908" y="59"/>
                </a:cubicBezTo>
                <a:cubicBezTo>
                  <a:pt x="1899" y="60"/>
                  <a:pt x="1896" y="59"/>
                  <a:pt x="1891" y="65"/>
                </a:cubicBezTo>
                <a:cubicBezTo>
                  <a:pt x="1896" y="67"/>
                  <a:pt x="1902" y="68"/>
                  <a:pt x="1907" y="70"/>
                </a:cubicBezTo>
                <a:cubicBezTo>
                  <a:pt x="1914" y="68"/>
                  <a:pt x="1919" y="68"/>
                  <a:pt x="1925" y="63"/>
                </a:cubicBezTo>
                <a:close/>
                <a:moveTo>
                  <a:pt x="1841" y="68"/>
                </a:moveTo>
                <a:cubicBezTo>
                  <a:pt x="1837" y="71"/>
                  <a:pt x="1833" y="74"/>
                  <a:pt x="1829" y="77"/>
                </a:cubicBezTo>
                <a:cubicBezTo>
                  <a:pt x="1836" y="79"/>
                  <a:pt x="1841" y="80"/>
                  <a:pt x="1849" y="80"/>
                </a:cubicBezTo>
                <a:cubicBezTo>
                  <a:pt x="1848" y="77"/>
                  <a:pt x="1848" y="75"/>
                  <a:pt x="1847" y="73"/>
                </a:cubicBezTo>
                <a:cubicBezTo>
                  <a:pt x="1855" y="71"/>
                  <a:pt x="1863" y="69"/>
                  <a:pt x="1871" y="67"/>
                </a:cubicBezTo>
                <a:cubicBezTo>
                  <a:pt x="1867" y="64"/>
                  <a:pt x="1864" y="62"/>
                  <a:pt x="1859" y="63"/>
                </a:cubicBezTo>
                <a:cubicBezTo>
                  <a:pt x="1853" y="65"/>
                  <a:pt x="1849" y="67"/>
                  <a:pt x="1844" y="65"/>
                </a:cubicBezTo>
                <a:cubicBezTo>
                  <a:pt x="1833" y="63"/>
                  <a:pt x="1826" y="66"/>
                  <a:pt x="1815" y="69"/>
                </a:cubicBezTo>
                <a:cubicBezTo>
                  <a:pt x="1818" y="70"/>
                  <a:pt x="1822" y="71"/>
                  <a:pt x="1826" y="72"/>
                </a:cubicBezTo>
                <a:cubicBezTo>
                  <a:pt x="1831" y="71"/>
                  <a:pt x="1836" y="70"/>
                  <a:pt x="1841" y="68"/>
                </a:cubicBezTo>
                <a:close/>
                <a:moveTo>
                  <a:pt x="1846" y="291"/>
                </a:moveTo>
                <a:cubicBezTo>
                  <a:pt x="1848" y="294"/>
                  <a:pt x="1857" y="287"/>
                  <a:pt x="1859" y="285"/>
                </a:cubicBezTo>
                <a:cubicBezTo>
                  <a:pt x="1855" y="282"/>
                  <a:pt x="1853" y="281"/>
                  <a:pt x="1848" y="280"/>
                </a:cubicBezTo>
                <a:cubicBezTo>
                  <a:pt x="1842" y="282"/>
                  <a:pt x="1840" y="286"/>
                  <a:pt x="1846" y="291"/>
                </a:cubicBezTo>
                <a:close/>
                <a:moveTo>
                  <a:pt x="1615" y="269"/>
                </a:moveTo>
                <a:cubicBezTo>
                  <a:pt x="1623" y="268"/>
                  <a:pt x="1628" y="265"/>
                  <a:pt x="1634" y="259"/>
                </a:cubicBezTo>
                <a:cubicBezTo>
                  <a:pt x="1630" y="259"/>
                  <a:pt x="1630" y="262"/>
                  <a:pt x="1627" y="264"/>
                </a:cubicBezTo>
                <a:cubicBezTo>
                  <a:pt x="1625" y="265"/>
                  <a:pt x="1620" y="264"/>
                  <a:pt x="1617" y="265"/>
                </a:cubicBezTo>
                <a:cubicBezTo>
                  <a:pt x="1619" y="267"/>
                  <a:pt x="1617" y="268"/>
                  <a:pt x="1615" y="269"/>
                </a:cubicBezTo>
                <a:close/>
                <a:moveTo>
                  <a:pt x="477" y="117"/>
                </a:moveTo>
                <a:cubicBezTo>
                  <a:pt x="481" y="120"/>
                  <a:pt x="481" y="116"/>
                  <a:pt x="484" y="116"/>
                </a:cubicBezTo>
                <a:cubicBezTo>
                  <a:pt x="487" y="116"/>
                  <a:pt x="502" y="121"/>
                  <a:pt x="500" y="114"/>
                </a:cubicBezTo>
                <a:cubicBezTo>
                  <a:pt x="499" y="109"/>
                  <a:pt x="487" y="109"/>
                  <a:pt x="484" y="110"/>
                </a:cubicBezTo>
                <a:cubicBezTo>
                  <a:pt x="478" y="112"/>
                  <a:pt x="469" y="112"/>
                  <a:pt x="465" y="117"/>
                </a:cubicBezTo>
                <a:cubicBezTo>
                  <a:pt x="466" y="118"/>
                  <a:pt x="467" y="118"/>
                  <a:pt x="468" y="119"/>
                </a:cubicBezTo>
                <a:cubicBezTo>
                  <a:pt x="470" y="118"/>
                  <a:pt x="474" y="116"/>
                  <a:pt x="477" y="117"/>
                </a:cubicBezTo>
                <a:close/>
                <a:moveTo>
                  <a:pt x="1929" y="72"/>
                </a:moveTo>
                <a:cubicBezTo>
                  <a:pt x="1927" y="72"/>
                  <a:pt x="1905" y="73"/>
                  <a:pt x="1907" y="79"/>
                </a:cubicBezTo>
                <a:cubicBezTo>
                  <a:pt x="1909" y="85"/>
                  <a:pt x="1924" y="80"/>
                  <a:pt x="1930" y="79"/>
                </a:cubicBezTo>
                <a:cubicBezTo>
                  <a:pt x="1929" y="79"/>
                  <a:pt x="1928" y="77"/>
                  <a:pt x="1928" y="76"/>
                </a:cubicBezTo>
                <a:cubicBezTo>
                  <a:pt x="1930" y="76"/>
                  <a:pt x="1933" y="76"/>
                  <a:pt x="1936" y="75"/>
                </a:cubicBezTo>
                <a:cubicBezTo>
                  <a:pt x="1934" y="74"/>
                  <a:pt x="1931" y="73"/>
                  <a:pt x="1929" y="72"/>
                </a:cubicBezTo>
                <a:close/>
                <a:moveTo>
                  <a:pt x="2604" y="185"/>
                </a:moveTo>
                <a:cubicBezTo>
                  <a:pt x="2607" y="186"/>
                  <a:pt x="2610" y="190"/>
                  <a:pt x="2613" y="189"/>
                </a:cubicBezTo>
                <a:cubicBezTo>
                  <a:pt x="2619" y="189"/>
                  <a:pt x="2619" y="189"/>
                  <a:pt x="2622" y="183"/>
                </a:cubicBezTo>
                <a:cubicBezTo>
                  <a:pt x="2626" y="190"/>
                  <a:pt x="2633" y="184"/>
                  <a:pt x="2639" y="181"/>
                </a:cubicBezTo>
                <a:cubicBezTo>
                  <a:pt x="2641" y="181"/>
                  <a:pt x="2643" y="187"/>
                  <a:pt x="2645" y="187"/>
                </a:cubicBezTo>
                <a:cubicBezTo>
                  <a:pt x="2649" y="186"/>
                  <a:pt x="2652" y="185"/>
                  <a:pt x="2655" y="185"/>
                </a:cubicBezTo>
                <a:cubicBezTo>
                  <a:pt x="2654" y="183"/>
                  <a:pt x="2653" y="181"/>
                  <a:pt x="2652" y="179"/>
                </a:cubicBezTo>
                <a:cubicBezTo>
                  <a:pt x="2656" y="181"/>
                  <a:pt x="2657" y="182"/>
                  <a:pt x="2661" y="180"/>
                </a:cubicBezTo>
                <a:cubicBezTo>
                  <a:pt x="2664" y="178"/>
                  <a:pt x="2667" y="176"/>
                  <a:pt x="2669" y="173"/>
                </a:cubicBezTo>
                <a:cubicBezTo>
                  <a:pt x="2660" y="170"/>
                  <a:pt x="2651" y="167"/>
                  <a:pt x="2643" y="163"/>
                </a:cubicBezTo>
                <a:cubicBezTo>
                  <a:pt x="2640" y="162"/>
                  <a:pt x="2637" y="160"/>
                  <a:pt x="2634" y="161"/>
                </a:cubicBezTo>
                <a:cubicBezTo>
                  <a:pt x="2630" y="163"/>
                  <a:pt x="2632" y="166"/>
                  <a:pt x="2633" y="171"/>
                </a:cubicBezTo>
                <a:cubicBezTo>
                  <a:pt x="2627" y="168"/>
                  <a:pt x="2614" y="156"/>
                  <a:pt x="2608" y="161"/>
                </a:cubicBezTo>
                <a:cubicBezTo>
                  <a:pt x="2602" y="166"/>
                  <a:pt x="2600" y="167"/>
                  <a:pt x="2598" y="174"/>
                </a:cubicBezTo>
                <a:cubicBezTo>
                  <a:pt x="2597" y="178"/>
                  <a:pt x="2601" y="182"/>
                  <a:pt x="2604" y="185"/>
                </a:cubicBezTo>
                <a:close/>
                <a:moveTo>
                  <a:pt x="1377" y="484"/>
                </a:moveTo>
                <a:cubicBezTo>
                  <a:pt x="1379" y="484"/>
                  <a:pt x="1380" y="482"/>
                  <a:pt x="1379" y="480"/>
                </a:cubicBezTo>
                <a:cubicBezTo>
                  <a:pt x="1378" y="480"/>
                  <a:pt x="1376" y="481"/>
                  <a:pt x="1376" y="482"/>
                </a:cubicBezTo>
                <a:cubicBezTo>
                  <a:pt x="1378" y="482"/>
                  <a:pt x="1376" y="483"/>
                  <a:pt x="1377" y="484"/>
                </a:cubicBezTo>
                <a:close/>
                <a:moveTo>
                  <a:pt x="2637" y="212"/>
                </a:moveTo>
                <a:cubicBezTo>
                  <a:pt x="2643" y="217"/>
                  <a:pt x="2647" y="216"/>
                  <a:pt x="2654" y="216"/>
                </a:cubicBezTo>
                <a:cubicBezTo>
                  <a:pt x="2652" y="209"/>
                  <a:pt x="2652" y="209"/>
                  <a:pt x="2647" y="206"/>
                </a:cubicBezTo>
                <a:cubicBezTo>
                  <a:pt x="2645" y="205"/>
                  <a:pt x="2636" y="201"/>
                  <a:pt x="2636" y="201"/>
                </a:cubicBezTo>
                <a:cubicBezTo>
                  <a:pt x="2636" y="196"/>
                  <a:pt x="2632" y="192"/>
                  <a:pt x="2627" y="195"/>
                </a:cubicBezTo>
                <a:cubicBezTo>
                  <a:pt x="2621" y="199"/>
                  <a:pt x="2628" y="203"/>
                  <a:pt x="2631" y="205"/>
                </a:cubicBezTo>
                <a:cubicBezTo>
                  <a:pt x="2627" y="208"/>
                  <a:pt x="2624" y="210"/>
                  <a:pt x="2620" y="213"/>
                </a:cubicBezTo>
                <a:cubicBezTo>
                  <a:pt x="2625" y="212"/>
                  <a:pt x="2634" y="209"/>
                  <a:pt x="2637" y="212"/>
                </a:cubicBezTo>
                <a:close/>
                <a:moveTo>
                  <a:pt x="1985" y="64"/>
                </a:moveTo>
                <a:cubicBezTo>
                  <a:pt x="1990" y="63"/>
                  <a:pt x="1988" y="61"/>
                  <a:pt x="1988" y="55"/>
                </a:cubicBezTo>
                <a:cubicBezTo>
                  <a:pt x="1986" y="55"/>
                  <a:pt x="1982" y="55"/>
                  <a:pt x="1980" y="56"/>
                </a:cubicBezTo>
                <a:cubicBezTo>
                  <a:pt x="1978" y="57"/>
                  <a:pt x="1978" y="61"/>
                  <a:pt x="1977" y="62"/>
                </a:cubicBezTo>
                <a:cubicBezTo>
                  <a:pt x="1972" y="64"/>
                  <a:pt x="1968" y="58"/>
                  <a:pt x="1964" y="64"/>
                </a:cubicBezTo>
                <a:cubicBezTo>
                  <a:pt x="1966" y="65"/>
                  <a:pt x="1967" y="67"/>
                  <a:pt x="1968" y="68"/>
                </a:cubicBezTo>
                <a:cubicBezTo>
                  <a:pt x="1974" y="67"/>
                  <a:pt x="1979" y="65"/>
                  <a:pt x="1985" y="64"/>
                </a:cubicBezTo>
                <a:close/>
                <a:moveTo>
                  <a:pt x="1939" y="72"/>
                </a:moveTo>
                <a:cubicBezTo>
                  <a:pt x="1942" y="72"/>
                  <a:pt x="1943" y="71"/>
                  <a:pt x="1945" y="74"/>
                </a:cubicBezTo>
                <a:cubicBezTo>
                  <a:pt x="1949" y="78"/>
                  <a:pt x="1958" y="72"/>
                  <a:pt x="1961" y="69"/>
                </a:cubicBezTo>
                <a:cubicBezTo>
                  <a:pt x="1964" y="65"/>
                  <a:pt x="1956" y="59"/>
                  <a:pt x="1952" y="60"/>
                </a:cubicBezTo>
                <a:cubicBezTo>
                  <a:pt x="1946" y="61"/>
                  <a:pt x="1941" y="63"/>
                  <a:pt x="1934" y="66"/>
                </a:cubicBezTo>
                <a:cubicBezTo>
                  <a:pt x="1936" y="69"/>
                  <a:pt x="1936" y="72"/>
                  <a:pt x="1939" y="72"/>
                </a:cubicBezTo>
                <a:close/>
                <a:moveTo>
                  <a:pt x="2277" y="123"/>
                </a:moveTo>
                <a:cubicBezTo>
                  <a:pt x="2282" y="129"/>
                  <a:pt x="2294" y="121"/>
                  <a:pt x="2299" y="119"/>
                </a:cubicBezTo>
                <a:cubicBezTo>
                  <a:pt x="2301" y="118"/>
                  <a:pt x="2304" y="122"/>
                  <a:pt x="2307" y="121"/>
                </a:cubicBezTo>
                <a:cubicBezTo>
                  <a:pt x="2312" y="120"/>
                  <a:pt x="2317" y="120"/>
                  <a:pt x="2322" y="119"/>
                </a:cubicBezTo>
                <a:cubicBezTo>
                  <a:pt x="2325" y="118"/>
                  <a:pt x="2327" y="117"/>
                  <a:pt x="2330" y="114"/>
                </a:cubicBezTo>
                <a:cubicBezTo>
                  <a:pt x="2332" y="113"/>
                  <a:pt x="2328" y="107"/>
                  <a:pt x="2325" y="107"/>
                </a:cubicBezTo>
                <a:cubicBezTo>
                  <a:pt x="2321" y="106"/>
                  <a:pt x="2320" y="104"/>
                  <a:pt x="2316" y="100"/>
                </a:cubicBezTo>
                <a:cubicBezTo>
                  <a:pt x="2315" y="99"/>
                  <a:pt x="2309" y="100"/>
                  <a:pt x="2306" y="101"/>
                </a:cubicBezTo>
                <a:cubicBezTo>
                  <a:pt x="2308" y="99"/>
                  <a:pt x="2309" y="98"/>
                  <a:pt x="2311" y="97"/>
                </a:cubicBezTo>
                <a:cubicBezTo>
                  <a:pt x="2304" y="94"/>
                  <a:pt x="2299" y="95"/>
                  <a:pt x="2294" y="100"/>
                </a:cubicBezTo>
                <a:cubicBezTo>
                  <a:pt x="2289" y="105"/>
                  <a:pt x="2285" y="111"/>
                  <a:pt x="2282" y="118"/>
                </a:cubicBezTo>
                <a:cubicBezTo>
                  <a:pt x="2280" y="119"/>
                  <a:pt x="2279" y="121"/>
                  <a:pt x="2277" y="123"/>
                </a:cubicBezTo>
                <a:close/>
                <a:moveTo>
                  <a:pt x="2213" y="90"/>
                </a:moveTo>
                <a:cubicBezTo>
                  <a:pt x="2218" y="90"/>
                  <a:pt x="2227" y="87"/>
                  <a:pt x="2231" y="91"/>
                </a:cubicBezTo>
                <a:cubicBezTo>
                  <a:pt x="2235" y="97"/>
                  <a:pt x="2238" y="104"/>
                  <a:pt x="2244" y="103"/>
                </a:cubicBezTo>
                <a:cubicBezTo>
                  <a:pt x="2253" y="102"/>
                  <a:pt x="2257" y="102"/>
                  <a:pt x="2264" y="105"/>
                </a:cubicBezTo>
                <a:cubicBezTo>
                  <a:pt x="2271" y="108"/>
                  <a:pt x="2274" y="106"/>
                  <a:pt x="2282" y="104"/>
                </a:cubicBezTo>
                <a:cubicBezTo>
                  <a:pt x="2281" y="102"/>
                  <a:pt x="2278" y="97"/>
                  <a:pt x="2279" y="94"/>
                </a:cubicBezTo>
                <a:cubicBezTo>
                  <a:pt x="2280" y="91"/>
                  <a:pt x="2284" y="87"/>
                  <a:pt x="2280" y="86"/>
                </a:cubicBezTo>
                <a:cubicBezTo>
                  <a:pt x="2274" y="82"/>
                  <a:pt x="2270" y="85"/>
                  <a:pt x="2263" y="88"/>
                </a:cubicBezTo>
                <a:cubicBezTo>
                  <a:pt x="2265" y="86"/>
                  <a:pt x="2268" y="83"/>
                  <a:pt x="2270" y="81"/>
                </a:cubicBezTo>
                <a:cubicBezTo>
                  <a:pt x="2267" y="80"/>
                  <a:pt x="2259" y="80"/>
                  <a:pt x="2258" y="76"/>
                </a:cubicBezTo>
                <a:cubicBezTo>
                  <a:pt x="2257" y="68"/>
                  <a:pt x="2257" y="69"/>
                  <a:pt x="2264" y="67"/>
                </a:cubicBezTo>
                <a:cubicBezTo>
                  <a:pt x="2259" y="63"/>
                  <a:pt x="2251" y="54"/>
                  <a:pt x="2245" y="54"/>
                </a:cubicBezTo>
                <a:cubicBezTo>
                  <a:pt x="2239" y="53"/>
                  <a:pt x="2243" y="57"/>
                  <a:pt x="2239" y="58"/>
                </a:cubicBezTo>
                <a:cubicBezTo>
                  <a:pt x="2235" y="60"/>
                  <a:pt x="2230" y="61"/>
                  <a:pt x="2226" y="62"/>
                </a:cubicBezTo>
                <a:cubicBezTo>
                  <a:pt x="2221" y="64"/>
                  <a:pt x="2222" y="65"/>
                  <a:pt x="2220" y="71"/>
                </a:cubicBezTo>
                <a:cubicBezTo>
                  <a:pt x="2220" y="73"/>
                  <a:pt x="2212" y="74"/>
                  <a:pt x="2210" y="74"/>
                </a:cubicBezTo>
                <a:cubicBezTo>
                  <a:pt x="2209" y="75"/>
                  <a:pt x="2207" y="82"/>
                  <a:pt x="2206" y="84"/>
                </a:cubicBezTo>
                <a:cubicBezTo>
                  <a:pt x="2205" y="85"/>
                  <a:pt x="2212" y="89"/>
                  <a:pt x="2213" y="90"/>
                </a:cubicBezTo>
                <a:close/>
                <a:moveTo>
                  <a:pt x="2964" y="257"/>
                </a:moveTo>
                <a:cubicBezTo>
                  <a:pt x="2966" y="256"/>
                  <a:pt x="2968" y="258"/>
                  <a:pt x="2970" y="257"/>
                </a:cubicBezTo>
                <a:cubicBezTo>
                  <a:pt x="2977" y="256"/>
                  <a:pt x="2983" y="256"/>
                  <a:pt x="2989" y="250"/>
                </a:cubicBezTo>
                <a:cubicBezTo>
                  <a:pt x="2986" y="248"/>
                  <a:pt x="2983" y="244"/>
                  <a:pt x="2979" y="244"/>
                </a:cubicBezTo>
                <a:cubicBezTo>
                  <a:pt x="2974" y="244"/>
                  <a:pt x="2969" y="244"/>
                  <a:pt x="2964" y="243"/>
                </a:cubicBezTo>
                <a:cubicBezTo>
                  <a:pt x="2960" y="243"/>
                  <a:pt x="2955" y="247"/>
                  <a:pt x="2951" y="248"/>
                </a:cubicBezTo>
                <a:cubicBezTo>
                  <a:pt x="2950" y="249"/>
                  <a:pt x="2953" y="258"/>
                  <a:pt x="2953" y="260"/>
                </a:cubicBezTo>
                <a:cubicBezTo>
                  <a:pt x="2957" y="259"/>
                  <a:pt x="2960" y="258"/>
                  <a:pt x="2964" y="257"/>
                </a:cubicBezTo>
                <a:close/>
                <a:moveTo>
                  <a:pt x="1569" y="284"/>
                </a:moveTo>
                <a:cubicBezTo>
                  <a:pt x="1566" y="285"/>
                  <a:pt x="1562" y="285"/>
                  <a:pt x="1563" y="290"/>
                </a:cubicBezTo>
                <a:cubicBezTo>
                  <a:pt x="1565" y="288"/>
                  <a:pt x="1566" y="287"/>
                  <a:pt x="1568" y="286"/>
                </a:cubicBezTo>
                <a:cubicBezTo>
                  <a:pt x="1568" y="285"/>
                  <a:pt x="1569" y="284"/>
                  <a:pt x="1569" y="284"/>
                </a:cubicBezTo>
                <a:close/>
                <a:moveTo>
                  <a:pt x="1547" y="302"/>
                </a:moveTo>
                <a:cubicBezTo>
                  <a:pt x="1549" y="303"/>
                  <a:pt x="1551" y="302"/>
                  <a:pt x="1552" y="300"/>
                </a:cubicBezTo>
                <a:cubicBezTo>
                  <a:pt x="1550" y="298"/>
                  <a:pt x="1549" y="299"/>
                  <a:pt x="1547" y="300"/>
                </a:cubicBezTo>
                <a:cubicBezTo>
                  <a:pt x="1547" y="301"/>
                  <a:pt x="1547" y="302"/>
                  <a:pt x="1547" y="302"/>
                </a:cubicBezTo>
                <a:close/>
                <a:moveTo>
                  <a:pt x="1559" y="287"/>
                </a:moveTo>
                <a:cubicBezTo>
                  <a:pt x="1557" y="290"/>
                  <a:pt x="1555" y="292"/>
                  <a:pt x="1554" y="294"/>
                </a:cubicBezTo>
                <a:cubicBezTo>
                  <a:pt x="1555" y="294"/>
                  <a:pt x="1557" y="294"/>
                  <a:pt x="1559" y="295"/>
                </a:cubicBezTo>
                <a:cubicBezTo>
                  <a:pt x="1563" y="292"/>
                  <a:pt x="1562" y="290"/>
                  <a:pt x="1559" y="287"/>
                </a:cubicBezTo>
                <a:close/>
                <a:moveTo>
                  <a:pt x="1404" y="440"/>
                </a:moveTo>
                <a:cubicBezTo>
                  <a:pt x="1406" y="440"/>
                  <a:pt x="1406" y="440"/>
                  <a:pt x="1408" y="439"/>
                </a:cubicBezTo>
                <a:cubicBezTo>
                  <a:pt x="1406" y="439"/>
                  <a:pt x="1406" y="438"/>
                  <a:pt x="1404" y="438"/>
                </a:cubicBezTo>
                <a:cubicBezTo>
                  <a:pt x="1405" y="438"/>
                  <a:pt x="1405" y="438"/>
                  <a:pt x="1405" y="438"/>
                </a:cubicBezTo>
                <a:cubicBezTo>
                  <a:pt x="1403" y="435"/>
                  <a:pt x="1402" y="438"/>
                  <a:pt x="1402" y="440"/>
                </a:cubicBezTo>
                <a:cubicBezTo>
                  <a:pt x="1402" y="440"/>
                  <a:pt x="1403" y="441"/>
                  <a:pt x="1403" y="441"/>
                </a:cubicBezTo>
                <a:cubicBezTo>
                  <a:pt x="1403" y="441"/>
                  <a:pt x="1403" y="440"/>
                  <a:pt x="1404" y="440"/>
                </a:cubicBezTo>
                <a:close/>
                <a:moveTo>
                  <a:pt x="1626" y="263"/>
                </a:moveTo>
                <a:cubicBezTo>
                  <a:pt x="1628" y="261"/>
                  <a:pt x="1630" y="260"/>
                  <a:pt x="1631" y="257"/>
                </a:cubicBezTo>
                <a:cubicBezTo>
                  <a:pt x="1628" y="259"/>
                  <a:pt x="1628" y="261"/>
                  <a:pt x="1625" y="260"/>
                </a:cubicBezTo>
                <a:cubicBezTo>
                  <a:pt x="1622" y="259"/>
                  <a:pt x="1620" y="259"/>
                  <a:pt x="1618" y="259"/>
                </a:cubicBezTo>
                <a:cubicBezTo>
                  <a:pt x="1619" y="265"/>
                  <a:pt x="1623" y="263"/>
                  <a:pt x="1626" y="263"/>
                </a:cubicBezTo>
                <a:close/>
                <a:moveTo>
                  <a:pt x="1380" y="481"/>
                </a:moveTo>
                <a:cubicBezTo>
                  <a:pt x="1381" y="480"/>
                  <a:pt x="1382" y="479"/>
                  <a:pt x="1382" y="478"/>
                </a:cubicBezTo>
                <a:cubicBezTo>
                  <a:pt x="1380" y="477"/>
                  <a:pt x="1379" y="479"/>
                  <a:pt x="1380" y="481"/>
                </a:cubicBezTo>
                <a:close/>
                <a:moveTo>
                  <a:pt x="1560" y="296"/>
                </a:moveTo>
                <a:cubicBezTo>
                  <a:pt x="1556" y="296"/>
                  <a:pt x="1553" y="295"/>
                  <a:pt x="1553" y="301"/>
                </a:cubicBezTo>
                <a:cubicBezTo>
                  <a:pt x="1555" y="299"/>
                  <a:pt x="1558" y="298"/>
                  <a:pt x="1560" y="296"/>
                </a:cubicBezTo>
                <a:close/>
                <a:moveTo>
                  <a:pt x="1385" y="483"/>
                </a:moveTo>
                <a:cubicBezTo>
                  <a:pt x="1385" y="484"/>
                  <a:pt x="1386" y="485"/>
                  <a:pt x="1387" y="486"/>
                </a:cubicBezTo>
                <a:cubicBezTo>
                  <a:pt x="1388" y="485"/>
                  <a:pt x="1387" y="483"/>
                  <a:pt x="1385" y="483"/>
                </a:cubicBezTo>
                <a:close/>
                <a:moveTo>
                  <a:pt x="1383" y="460"/>
                </a:moveTo>
                <a:cubicBezTo>
                  <a:pt x="1383" y="461"/>
                  <a:pt x="1382" y="461"/>
                  <a:pt x="1382" y="461"/>
                </a:cubicBezTo>
                <a:cubicBezTo>
                  <a:pt x="1383" y="461"/>
                  <a:pt x="1383" y="462"/>
                  <a:pt x="1384" y="462"/>
                </a:cubicBezTo>
                <a:cubicBezTo>
                  <a:pt x="1382" y="463"/>
                  <a:pt x="1381" y="465"/>
                  <a:pt x="1381" y="468"/>
                </a:cubicBezTo>
                <a:cubicBezTo>
                  <a:pt x="1381" y="469"/>
                  <a:pt x="1378" y="470"/>
                  <a:pt x="1377" y="471"/>
                </a:cubicBezTo>
                <a:cubicBezTo>
                  <a:pt x="1380" y="472"/>
                  <a:pt x="1380" y="473"/>
                  <a:pt x="1377" y="474"/>
                </a:cubicBezTo>
                <a:cubicBezTo>
                  <a:pt x="1379" y="476"/>
                  <a:pt x="1385" y="474"/>
                  <a:pt x="1380" y="471"/>
                </a:cubicBezTo>
                <a:cubicBezTo>
                  <a:pt x="1383" y="473"/>
                  <a:pt x="1385" y="470"/>
                  <a:pt x="1387" y="468"/>
                </a:cubicBezTo>
                <a:cubicBezTo>
                  <a:pt x="1387" y="468"/>
                  <a:pt x="1387" y="469"/>
                  <a:pt x="1388" y="469"/>
                </a:cubicBezTo>
                <a:cubicBezTo>
                  <a:pt x="1384" y="471"/>
                  <a:pt x="1384" y="475"/>
                  <a:pt x="1383" y="479"/>
                </a:cubicBezTo>
                <a:cubicBezTo>
                  <a:pt x="1382" y="481"/>
                  <a:pt x="1384" y="481"/>
                  <a:pt x="1382" y="485"/>
                </a:cubicBezTo>
                <a:cubicBezTo>
                  <a:pt x="1382" y="486"/>
                  <a:pt x="1380" y="487"/>
                  <a:pt x="1382" y="488"/>
                </a:cubicBezTo>
                <a:cubicBezTo>
                  <a:pt x="1385" y="491"/>
                  <a:pt x="1384" y="485"/>
                  <a:pt x="1384" y="483"/>
                </a:cubicBezTo>
                <a:cubicBezTo>
                  <a:pt x="1385" y="480"/>
                  <a:pt x="1385" y="477"/>
                  <a:pt x="1388" y="475"/>
                </a:cubicBezTo>
                <a:cubicBezTo>
                  <a:pt x="1384" y="479"/>
                  <a:pt x="1387" y="482"/>
                  <a:pt x="1390" y="476"/>
                </a:cubicBezTo>
                <a:cubicBezTo>
                  <a:pt x="1391" y="477"/>
                  <a:pt x="1391" y="478"/>
                  <a:pt x="1391" y="479"/>
                </a:cubicBezTo>
                <a:cubicBezTo>
                  <a:pt x="1389" y="480"/>
                  <a:pt x="1389" y="480"/>
                  <a:pt x="1390" y="483"/>
                </a:cubicBezTo>
                <a:cubicBezTo>
                  <a:pt x="1391" y="486"/>
                  <a:pt x="1391" y="485"/>
                  <a:pt x="1390" y="489"/>
                </a:cubicBezTo>
                <a:cubicBezTo>
                  <a:pt x="1389" y="493"/>
                  <a:pt x="1385" y="493"/>
                  <a:pt x="1389" y="497"/>
                </a:cubicBezTo>
                <a:cubicBezTo>
                  <a:pt x="1389" y="496"/>
                  <a:pt x="1389" y="495"/>
                  <a:pt x="1389" y="494"/>
                </a:cubicBezTo>
                <a:cubicBezTo>
                  <a:pt x="1391" y="495"/>
                  <a:pt x="1394" y="497"/>
                  <a:pt x="1393" y="494"/>
                </a:cubicBezTo>
                <a:cubicBezTo>
                  <a:pt x="1397" y="496"/>
                  <a:pt x="1401" y="491"/>
                  <a:pt x="1405" y="492"/>
                </a:cubicBezTo>
                <a:cubicBezTo>
                  <a:pt x="1397" y="494"/>
                  <a:pt x="1401" y="506"/>
                  <a:pt x="1406" y="503"/>
                </a:cubicBezTo>
                <a:cubicBezTo>
                  <a:pt x="1404" y="506"/>
                  <a:pt x="1404" y="512"/>
                  <a:pt x="1407" y="514"/>
                </a:cubicBezTo>
                <a:cubicBezTo>
                  <a:pt x="1406" y="514"/>
                  <a:pt x="1406" y="514"/>
                  <a:pt x="1406" y="514"/>
                </a:cubicBezTo>
                <a:cubicBezTo>
                  <a:pt x="1405" y="512"/>
                  <a:pt x="1405" y="513"/>
                  <a:pt x="1404" y="512"/>
                </a:cubicBezTo>
                <a:cubicBezTo>
                  <a:pt x="1404" y="513"/>
                  <a:pt x="1404" y="514"/>
                  <a:pt x="1404" y="515"/>
                </a:cubicBezTo>
                <a:cubicBezTo>
                  <a:pt x="1401" y="514"/>
                  <a:pt x="1399" y="513"/>
                  <a:pt x="1396" y="515"/>
                </a:cubicBezTo>
                <a:cubicBezTo>
                  <a:pt x="1396" y="513"/>
                  <a:pt x="1394" y="512"/>
                  <a:pt x="1392" y="513"/>
                </a:cubicBezTo>
                <a:cubicBezTo>
                  <a:pt x="1395" y="515"/>
                  <a:pt x="1393" y="518"/>
                  <a:pt x="1390" y="520"/>
                </a:cubicBezTo>
                <a:cubicBezTo>
                  <a:pt x="1392" y="520"/>
                  <a:pt x="1394" y="519"/>
                  <a:pt x="1396" y="519"/>
                </a:cubicBezTo>
                <a:cubicBezTo>
                  <a:pt x="1395" y="523"/>
                  <a:pt x="1398" y="524"/>
                  <a:pt x="1395" y="527"/>
                </a:cubicBezTo>
                <a:cubicBezTo>
                  <a:pt x="1394" y="529"/>
                  <a:pt x="1388" y="530"/>
                  <a:pt x="1386" y="531"/>
                </a:cubicBezTo>
                <a:cubicBezTo>
                  <a:pt x="1386" y="532"/>
                  <a:pt x="1386" y="534"/>
                  <a:pt x="1386" y="534"/>
                </a:cubicBezTo>
                <a:cubicBezTo>
                  <a:pt x="1389" y="538"/>
                  <a:pt x="1392" y="532"/>
                  <a:pt x="1396" y="534"/>
                </a:cubicBezTo>
                <a:cubicBezTo>
                  <a:pt x="1395" y="535"/>
                  <a:pt x="1395" y="535"/>
                  <a:pt x="1394" y="535"/>
                </a:cubicBezTo>
                <a:cubicBezTo>
                  <a:pt x="1396" y="535"/>
                  <a:pt x="1400" y="538"/>
                  <a:pt x="1401" y="538"/>
                </a:cubicBezTo>
                <a:cubicBezTo>
                  <a:pt x="1403" y="537"/>
                  <a:pt x="1406" y="536"/>
                  <a:pt x="1409" y="535"/>
                </a:cubicBezTo>
                <a:cubicBezTo>
                  <a:pt x="1407" y="537"/>
                  <a:pt x="1405" y="538"/>
                  <a:pt x="1405" y="541"/>
                </a:cubicBezTo>
                <a:cubicBezTo>
                  <a:pt x="1400" y="540"/>
                  <a:pt x="1394" y="538"/>
                  <a:pt x="1392" y="545"/>
                </a:cubicBezTo>
                <a:cubicBezTo>
                  <a:pt x="1391" y="548"/>
                  <a:pt x="1385" y="551"/>
                  <a:pt x="1383" y="554"/>
                </a:cubicBezTo>
                <a:cubicBezTo>
                  <a:pt x="1388" y="558"/>
                  <a:pt x="1393" y="548"/>
                  <a:pt x="1399" y="553"/>
                </a:cubicBezTo>
                <a:cubicBezTo>
                  <a:pt x="1403" y="543"/>
                  <a:pt x="1404" y="551"/>
                  <a:pt x="1411" y="548"/>
                </a:cubicBezTo>
                <a:cubicBezTo>
                  <a:pt x="1413" y="547"/>
                  <a:pt x="1417" y="543"/>
                  <a:pt x="1419" y="544"/>
                </a:cubicBezTo>
                <a:cubicBezTo>
                  <a:pt x="1422" y="544"/>
                  <a:pt x="1423" y="547"/>
                  <a:pt x="1426" y="546"/>
                </a:cubicBezTo>
                <a:cubicBezTo>
                  <a:pt x="1432" y="545"/>
                  <a:pt x="1436" y="545"/>
                  <a:pt x="1441" y="542"/>
                </a:cubicBezTo>
                <a:cubicBezTo>
                  <a:pt x="1449" y="539"/>
                  <a:pt x="1437" y="537"/>
                  <a:pt x="1435" y="537"/>
                </a:cubicBezTo>
                <a:cubicBezTo>
                  <a:pt x="1441" y="533"/>
                  <a:pt x="1445" y="530"/>
                  <a:pt x="1445" y="523"/>
                </a:cubicBezTo>
                <a:cubicBezTo>
                  <a:pt x="1446" y="515"/>
                  <a:pt x="1433" y="520"/>
                  <a:pt x="1432" y="519"/>
                </a:cubicBezTo>
                <a:cubicBezTo>
                  <a:pt x="1437" y="515"/>
                  <a:pt x="1429" y="508"/>
                  <a:pt x="1425" y="508"/>
                </a:cubicBezTo>
                <a:cubicBezTo>
                  <a:pt x="1428" y="507"/>
                  <a:pt x="1430" y="508"/>
                  <a:pt x="1431" y="510"/>
                </a:cubicBezTo>
                <a:cubicBezTo>
                  <a:pt x="1430" y="500"/>
                  <a:pt x="1421" y="500"/>
                  <a:pt x="1419" y="491"/>
                </a:cubicBezTo>
                <a:cubicBezTo>
                  <a:pt x="1416" y="481"/>
                  <a:pt x="1411" y="480"/>
                  <a:pt x="1402" y="479"/>
                </a:cubicBezTo>
                <a:cubicBezTo>
                  <a:pt x="1403" y="477"/>
                  <a:pt x="1405" y="475"/>
                  <a:pt x="1408" y="476"/>
                </a:cubicBezTo>
                <a:cubicBezTo>
                  <a:pt x="1405" y="470"/>
                  <a:pt x="1418" y="463"/>
                  <a:pt x="1415" y="457"/>
                </a:cubicBezTo>
                <a:cubicBezTo>
                  <a:pt x="1413" y="454"/>
                  <a:pt x="1397" y="456"/>
                  <a:pt x="1395" y="459"/>
                </a:cubicBezTo>
                <a:cubicBezTo>
                  <a:pt x="1394" y="458"/>
                  <a:pt x="1394" y="458"/>
                  <a:pt x="1394" y="458"/>
                </a:cubicBezTo>
                <a:cubicBezTo>
                  <a:pt x="1396" y="457"/>
                  <a:pt x="1396" y="456"/>
                  <a:pt x="1398" y="455"/>
                </a:cubicBezTo>
                <a:cubicBezTo>
                  <a:pt x="1396" y="455"/>
                  <a:pt x="1395" y="454"/>
                  <a:pt x="1393" y="454"/>
                </a:cubicBezTo>
                <a:cubicBezTo>
                  <a:pt x="1394" y="454"/>
                  <a:pt x="1395" y="454"/>
                  <a:pt x="1396" y="454"/>
                </a:cubicBezTo>
                <a:cubicBezTo>
                  <a:pt x="1397" y="450"/>
                  <a:pt x="1404" y="449"/>
                  <a:pt x="1405" y="443"/>
                </a:cubicBezTo>
                <a:cubicBezTo>
                  <a:pt x="1402" y="443"/>
                  <a:pt x="1396" y="444"/>
                  <a:pt x="1393" y="446"/>
                </a:cubicBezTo>
                <a:cubicBezTo>
                  <a:pt x="1391" y="445"/>
                  <a:pt x="1393" y="444"/>
                  <a:pt x="1390" y="446"/>
                </a:cubicBezTo>
                <a:cubicBezTo>
                  <a:pt x="1390" y="442"/>
                  <a:pt x="1387" y="445"/>
                  <a:pt x="1388" y="448"/>
                </a:cubicBezTo>
                <a:cubicBezTo>
                  <a:pt x="1387" y="448"/>
                  <a:pt x="1386" y="448"/>
                  <a:pt x="1385" y="449"/>
                </a:cubicBezTo>
                <a:cubicBezTo>
                  <a:pt x="1385" y="450"/>
                  <a:pt x="1385" y="450"/>
                  <a:pt x="1385" y="451"/>
                </a:cubicBezTo>
                <a:cubicBezTo>
                  <a:pt x="1386" y="452"/>
                  <a:pt x="1387" y="453"/>
                  <a:pt x="1388" y="454"/>
                </a:cubicBezTo>
                <a:cubicBezTo>
                  <a:pt x="1386" y="453"/>
                  <a:pt x="1384" y="453"/>
                  <a:pt x="1382" y="454"/>
                </a:cubicBezTo>
                <a:cubicBezTo>
                  <a:pt x="1382" y="455"/>
                  <a:pt x="1383" y="457"/>
                  <a:pt x="1383" y="458"/>
                </a:cubicBezTo>
                <a:cubicBezTo>
                  <a:pt x="1383" y="458"/>
                  <a:pt x="1382" y="458"/>
                  <a:pt x="1381" y="458"/>
                </a:cubicBezTo>
                <a:cubicBezTo>
                  <a:pt x="1381" y="460"/>
                  <a:pt x="1382" y="460"/>
                  <a:pt x="1383" y="460"/>
                </a:cubicBezTo>
                <a:close/>
                <a:moveTo>
                  <a:pt x="1394" y="500"/>
                </a:moveTo>
                <a:cubicBezTo>
                  <a:pt x="1392" y="500"/>
                  <a:pt x="1391" y="502"/>
                  <a:pt x="1390" y="504"/>
                </a:cubicBezTo>
                <a:cubicBezTo>
                  <a:pt x="1391" y="504"/>
                  <a:pt x="1391" y="504"/>
                  <a:pt x="1392" y="504"/>
                </a:cubicBezTo>
                <a:cubicBezTo>
                  <a:pt x="1394" y="503"/>
                  <a:pt x="1394" y="501"/>
                  <a:pt x="1394" y="500"/>
                </a:cubicBezTo>
                <a:close/>
                <a:moveTo>
                  <a:pt x="1574" y="293"/>
                </a:moveTo>
                <a:cubicBezTo>
                  <a:pt x="1577" y="290"/>
                  <a:pt x="1580" y="286"/>
                  <a:pt x="1583" y="283"/>
                </a:cubicBezTo>
                <a:cubicBezTo>
                  <a:pt x="1581" y="285"/>
                  <a:pt x="1579" y="287"/>
                  <a:pt x="1577" y="289"/>
                </a:cubicBezTo>
                <a:cubicBezTo>
                  <a:pt x="1574" y="289"/>
                  <a:pt x="1573" y="290"/>
                  <a:pt x="1574" y="293"/>
                </a:cubicBezTo>
                <a:close/>
                <a:moveTo>
                  <a:pt x="1591" y="273"/>
                </a:moveTo>
                <a:cubicBezTo>
                  <a:pt x="1589" y="275"/>
                  <a:pt x="1587" y="276"/>
                  <a:pt x="1585" y="278"/>
                </a:cubicBezTo>
                <a:cubicBezTo>
                  <a:pt x="1587" y="278"/>
                  <a:pt x="1589" y="278"/>
                  <a:pt x="1591" y="278"/>
                </a:cubicBezTo>
                <a:cubicBezTo>
                  <a:pt x="1592" y="276"/>
                  <a:pt x="1595" y="274"/>
                  <a:pt x="1591" y="273"/>
                </a:cubicBezTo>
                <a:close/>
                <a:moveTo>
                  <a:pt x="1579" y="279"/>
                </a:moveTo>
                <a:cubicBezTo>
                  <a:pt x="1575" y="280"/>
                  <a:pt x="1575" y="280"/>
                  <a:pt x="1575" y="284"/>
                </a:cubicBezTo>
                <a:cubicBezTo>
                  <a:pt x="1574" y="291"/>
                  <a:pt x="1584" y="282"/>
                  <a:pt x="1586" y="280"/>
                </a:cubicBezTo>
                <a:cubicBezTo>
                  <a:pt x="1584" y="277"/>
                  <a:pt x="1582" y="278"/>
                  <a:pt x="1579" y="279"/>
                </a:cubicBezTo>
                <a:close/>
                <a:moveTo>
                  <a:pt x="1599" y="271"/>
                </a:moveTo>
                <a:cubicBezTo>
                  <a:pt x="1596" y="269"/>
                  <a:pt x="1593" y="269"/>
                  <a:pt x="1592" y="273"/>
                </a:cubicBezTo>
                <a:cubicBezTo>
                  <a:pt x="1593" y="273"/>
                  <a:pt x="1594" y="274"/>
                  <a:pt x="1595" y="274"/>
                </a:cubicBezTo>
                <a:cubicBezTo>
                  <a:pt x="1596" y="274"/>
                  <a:pt x="1598" y="273"/>
                  <a:pt x="1599" y="271"/>
                </a:cubicBezTo>
                <a:close/>
                <a:moveTo>
                  <a:pt x="1570" y="289"/>
                </a:moveTo>
                <a:cubicBezTo>
                  <a:pt x="1568" y="291"/>
                  <a:pt x="1569" y="293"/>
                  <a:pt x="1566" y="295"/>
                </a:cubicBezTo>
                <a:cubicBezTo>
                  <a:pt x="1566" y="293"/>
                  <a:pt x="1567" y="291"/>
                  <a:pt x="1567" y="289"/>
                </a:cubicBezTo>
                <a:cubicBezTo>
                  <a:pt x="1564" y="289"/>
                  <a:pt x="1563" y="291"/>
                  <a:pt x="1564" y="294"/>
                </a:cubicBezTo>
                <a:cubicBezTo>
                  <a:pt x="1563" y="294"/>
                  <a:pt x="1562" y="294"/>
                  <a:pt x="1561" y="294"/>
                </a:cubicBezTo>
                <a:cubicBezTo>
                  <a:pt x="1561" y="297"/>
                  <a:pt x="1562" y="296"/>
                  <a:pt x="1559" y="298"/>
                </a:cubicBezTo>
                <a:cubicBezTo>
                  <a:pt x="1563" y="299"/>
                  <a:pt x="1564" y="300"/>
                  <a:pt x="1566" y="297"/>
                </a:cubicBezTo>
                <a:cubicBezTo>
                  <a:pt x="1568" y="295"/>
                  <a:pt x="1569" y="294"/>
                  <a:pt x="1572" y="295"/>
                </a:cubicBezTo>
                <a:cubicBezTo>
                  <a:pt x="1573" y="292"/>
                  <a:pt x="1572" y="288"/>
                  <a:pt x="1570" y="289"/>
                </a:cubicBezTo>
                <a:close/>
                <a:moveTo>
                  <a:pt x="1562" y="302"/>
                </a:moveTo>
                <a:cubicBezTo>
                  <a:pt x="1562" y="306"/>
                  <a:pt x="1560" y="307"/>
                  <a:pt x="1556" y="307"/>
                </a:cubicBezTo>
                <a:cubicBezTo>
                  <a:pt x="1558" y="308"/>
                  <a:pt x="1557" y="308"/>
                  <a:pt x="1559" y="309"/>
                </a:cubicBezTo>
                <a:cubicBezTo>
                  <a:pt x="1558" y="310"/>
                  <a:pt x="1558" y="311"/>
                  <a:pt x="1557" y="312"/>
                </a:cubicBezTo>
                <a:cubicBezTo>
                  <a:pt x="1560" y="309"/>
                  <a:pt x="1563" y="307"/>
                  <a:pt x="1562" y="302"/>
                </a:cubicBezTo>
                <a:close/>
                <a:moveTo>
                  <a:pt x="1566" y="300"/>
                </a:moveTo>
                <a:cubicBezTo>
                  <a:pt x="1565" y="300"/>
                  <a:pt x="1564" y="300"/>
                  <a:pt x="1563" y="300"/>
                </a:cubicBezTo>
                <a:cubicBezTo>
                  <a:pt x="1563" y="301"/>
                  <a:pt x="1563" y="303"/>
                  <a:pt x="1563" y="304"/>
                </a:cubicBezTo>
                <a:cubicBezTo>
                  <a:pt x="1566" y="302"/>
                  <a:pt x="1568" y="299"/>
                  <a:pt x="1571" y="296"/>
                </a:cubicBezTo>
                <a:cubicBezTo>
                  <a:pt x="1568" y="296"/>
                  <a:pt x="1567" y="298"/>
                  <a:pt x="1566" y="300"/>
                </a:cubicBezTo>
                <a:close/>
                <a:moveTo>
                  <a:pt x="1605" y="272"/>
                </a:moveTo>
                <a:cubicBezTo>
                  <a:pt x="1601" y="270"/>
                  <a:pt x="1595" y="274"/>
                  <a:pt x="1592" y="278"/>
                </a:cubicBezTo>
                <a:cubicBezTo>
                  <a:pt x="1594" y="277"/>
                  <a:pt x="1596" y="276"/>
                  <a:pt x="1598" y="276"/>
                </a:cubicBezTo>
                <a:cubicBezTo>
                  <a:pt x="1600" y="275"/>
                  <a:pt x="1603" y="274"/>
                  <a:pt x="1605" y="272"/>
                </a:cubicBezTo>
                <a:close/>
                <a:moveTo>
                  <a:pt x="1608" y="268"/>
                </a:moveTo>
                <a:cubicBezTo>
                  <a:pt x="1607" y="267"/>
                  <a:pt x="1605" y="268"/>
                  <a:pt x="1604" y="268"/>
                </a:cubicBezTo>
                <a:cubicBezTo>
                  <a:pt x="1605" y="269"/>
                  <a:pt x="1605" y="270"/>
                  <a:pt x="1605" y="270"/>
                </a:cubicBezTo>
                <a:cubicBezTo>
                  <a:pt x="1608" y="272"/>
                  <a:pt x="1609" y="271"/>
                  <a:pt x="1608" y="268"/>
                </a:cubicBezTo>
                <a:close/>
                <a:moveTo>
                  <a:pt x="2031" y="210"/>
                </a:moveTo>
                <a:cubicBezTo>
                  <a:pt x="2026" y="211"/>
                  <a:pt x="2027" y="213"/>
                  <a:pt x="2026" y="219"/>
                </a:cubicBezTo>
                <a:cubicBezTo>
                  <a:pt x="2031" y="218"/>
                  <a:pt x="2036" y="217"/>
                  <a:pt x="2041" y="217"/>
                </a:cubicBezTo>
                <a:cubicBezTo>
                  <a:pt x="2039" y="211"/>
                  <a:pt x="2035" y="210"/>
                  <a:pt x="2031" y="210"/>
                </a:cubicBezTo>
                <a:close/>
                <a:moveTo>
                  <a:pt x="2535" y="744"/>
                </a:moveTo>
                <a:cubicBezTo>
                  <a:pt x="2535" y="746"/>
                  <a:pt x="2535" y="748"/>
                  <a:pt x="2536" y="751"/>
                </a:cubicBezTo>
                <a:cubicBezTo>
                  <a:pt x="2541" y="751"/>
                  <a:pt x="2537" y="745"/>
                  <a:pt x="2541" y="746"/>
                </a:cubicBezTo>
                <a:cubicBezTo>
                  <a:pt x="2545" y="746"/>
                  <a:pt x="2543" y="752"/>
                  <a:pt x="2542" y="754"/>
                </a:cubicBezTo>
                <a:cubicBezTo>
                  <a:pt x="2539" y="758"/>
                  <a:pt x="2539" y="771"/>
                  <a:pt x="2546" y="766"/>
                </a:cubicBezTo>
                <a:cubicBezTo>
                  <a:pt x="2551" y="762"/>
                  <a:pt x="2553" y="755"/>
                  <a:pt x="2556" y="748"/>
                </a:cubicBezTo>
                <a:cubicBezTo>
                  <a:pt x="2557" y="747"/>
                  <a:pt x="2554" y="743"/>
                  <a:pt x="2553" y="742"/>
                </a:cubicBezTo>
                <a:cubicBezTo>
                  <a:pt x="2551" y="738"/>
                  <a:pt x="2549" y="742"/>
                  <a:pt x="2547" y="738"/>
                </a:cubicBezTo>
                <a:cubicBezTo>
                  <a:pt x="2551" y="734"/>
                  <a:pt x="2556" y="740"/>
                  <a:pt x="2558" y="732"/>
                </a:cubicBezTo>
                <a:cubicBezTo>
                  <a:pt x="2560" y="736"/>
                  <a:pt x="2562" y="735"/>
                  <a:pt x="2565" y="733"/>
                </a:cubicBezTo>
                <a:cubicBezTo>
                  <a:pt x="2566" y="732"/>
                  <a:pt x="2571" y="731"/>
                  <a:pt x="2572" y="730"/>
                </a:cubicBezTo>
                <a:cubicBezTo>
                  <a:pt x="2574" y="727"/>
                  <a:pt x="2581" y="729"/>
                  <a:pt x="2585" y="729"/>
                </a:cubicBezTo>
                <a:cubicBezTo>
                  <a:pt x="2579" y="735"/>
                  <a:pt x="2582" y="739"/>
                  <a:pt x="2587" y="743"/>
                </a:cubicBezTo>
                <a:cubicBezTo>
                  <a:pt x="2590" y="739"/>
                  <a:pt x="2592" y="733"/>
                  <a:pt x="2597" y="734"/>
                </a:cubicBezTo>
                <a:cubicBezTo>
                  <a:pt x="2594" y="731"/>
                  <a:pt x="2593" y="728"/>
                  <a:pt x="2597" y="726"/>
                </a:cubicBezTo>
                <a:cubicBezTo>
                  <a:pt x="2601" y="732"/>
                  <a:pt x="2609" y="729"/>
                  <a:pt x="2613" y="724"/>
                </a:cubicBezTo>
                <a:cubicBezTo>
                  <a:pt x="2614" y="726"/>
                  <a:pt x="2615" y="728"/>
                  <a:pt x="2616" y="729"/>
                </a:cubicBezTo>
                <a:cubicBezTo>
                  <a:pt x="2618" y="726"/>
                  <a:pt x="2620" y="723"/>
                  <a:pt x="2623" y="720"/>
                </a:cubicBezTo>
                <a:cubicBezTo>
                  <a:pt x="2622" y="722"/>
                  <a:pt x="2622" y="724"/>
                  <a:pt x="2621" y="726"/>
                </a:cubicBezTo>
                <a:cubicBezTo>
                  <a:pt x="2625" y="725"/>
                  <a:pt x="2626" y="721"/>
                  <a:pt x="2630" y="719"/>
                </a:cubicBezTo>
                <a:cubicBezTo>
                  <a:pt x="2630" y="719"/>
                  <a:pt x="2629" y="711"/>
                  <a:pt x="2629" y="708"/>
                </a:cubicBezTo>
                <a:cubicBezTo>
                  <a:pt x="2631" y="703"/>
                  <a:pt x="2632" y="703"/>
                  <a:pt x="2632" y="698"/>
                </a:cubicBezTo>
                <a:cubicBezTo>
                  <a:pt x="2632" y="694"/>
                  <a:pt x="2631" y="688"/>
                  <a:pt x="2637" y="691"/>
                </a:cubicBezTo>
                <a:cubicBezTo>
                  <a:pt x="2637" y="687"/>
                  <a:pt x="2636" y="684"/>
                  <a:pt x="2638" y="683"/>
                </a:cubicBezTo>
                <a:cubicBezTo>
                  <a:pt x="2642" y="680"/>
                  <a:pt x="2641" y="677"/>
                  <a:pt x="2641" y="673"/>
                </a:cubicBezTo>
                <a:cubicBezTo>
                  <a:pt x="2641" y="670"/>
                  <a:pt x="2638" y="666"/>
                  <a:pt x="2637" y="663"/>
                </a:cubicBezTo>
                <a:cubicBezTo>
                  <a:pt x="2635" y="661"/>
                  <a:pt x="2637" y="658"/>
                  <a:pt x="2637" y="656"/>
                </a:cubicBezTo>
                <a:cubicBezTo>
                  <a:pt x="2633" y="653"/>
                  <a:pt x="2630" y="657"/>
                  <a:pt x="2631" y="661"/>
                </a:cubicBezTo>
                <a:cubicBezTo>
                  <a:pt x="2629" y="651"/>
                  <a:pt x="2622" y="665"/>
                  <a:pt x="2621" y="669"/>
                </a:cubicBezTo>
                <a:cubicBezTo>
                  <a:pt x="2621" y="672"/>
                  <a:pt x="2624" y="673"/>
                  <a:pt x="2624" y="675"/>
                </a:cubicBezTo>
                <a:cubicBezTo>
                  <a:pt x="2622" y="679"/>
                  <a:pt x="2621" y="683"/>
                  <a:pt x="2620" y="687"/>
                </a:cubicBezTo>
                <a:cubicBezTo>
                  <a:pt x="2618" y="693"/>
                  <a:pt x="2614" y="698"/>
                  <a:pt x="2609" y="701"/>
                </a:cubicBezTo>
                <a:cubicBezTo>
                  <a:pt x="2606" y="702"/>
                  <a:pt x="2604" y="704"/>
                  <a:pt x="2600" y="704"/>
                </a:cubicBezTo>
                <a:cubicBezTo>
                  <a:pt x="2597" y="704"/>
                  <a:pt x="2601" y="699"/>
                  <a:pt x="2602" y="698"/>
                </a:cubicBezTo>
                <a:cubicBezTo>
                  <a:pt x="2597" y="700"/>
                  <a:pt x="2596" y="699"/>
                  <a:pt x="2595" y="704"/>
                </a:cubicBezTo>
                <a:cubicBezTo>
                  <a:pt x="2595" y="707"/>
                  <a:pt x="2591" y="711"/>
                  <a:pt x="2590" y="713"/>
                </a:cubicBezTo>
                <a:cubicBezTo>
                  <a:pt x="2588" y="715"/>
                  <a:pt x="2591" y="717"/>
                  <a:pt x="2587" y="719"/>
                </a:cubicBezTo>
                <a:cubicBezTo>
                  <a:pt x="2582" y="721"/>
                  <a:pt x="2584" y="717"/>
                  <a:pt x="2581" y="717"/>
                </a:cubicBezTo>
                <a:cubicBezTo>
                  <a:pt x="2576" y="718"/>
                  <a:pt x="2565" y="717"/>
                  <a:pt x="2562" y="722"/>
                </a:cubicBezTo>
                <a:cubicBezTo>
                  <a:pt x="2558" y="728"/>
                  <a:pt x="2552" y="731"/>
                  <a:pt x="2546" y="731"/>
                </a:cubicBezTo>
                <a:cubicBezTo>
                  <a:pt x="2549" y="738"/>
                  <a:pt x="2539" y="741"/>
                  <a:pt x="2535" y="744"/>
                </a:cubicBezTo>
                <a:close/>
                <a:moveTo>
                  <a:pt x="2526" y="1043"/>
                </a:moveTo>
                <a:cubicBezTo>
                  <a:pt x="2524" y="1045"/>
                  <a:pt x="2520" y="1048"/>
                  <a:pt x="2518" y="1051"/>
                </a:cubicBezTo>
                <a:cubicBezTo>
                  <a:pt x="2515" y="1056"/>
                  <a:pt x="2517" y="1057"/>
                  <a:pt x="2518" y="1060"/>
                </a:cubicBezTo>
                <a:cubicBezTo>
                  <a:pt x="2518" y="1063"/>
                  <a:pt x="2519" y="1067"/>
                  <a:pt x="2518" y="1070"/>
                </a:cubicBezTo>
                <a:cubicBezTo>
                  <a:pt x="2518" y="1073"/>
                  <a:pt x="2523" y="1075"/>
                  <a:pt x="2525" y="1077"/>
                </a:cubicBezTo>
                <a:cubicBezTo>
                  <a:pt x="2524" y="1073"/>
                  <a:pt x="2522" y="1063"/>
                  <a:pt x="2529" y="1066"/>
                </a:cubicBezTo>
                <a:cubicBezTo>
                  <a:pt x="2528" y="1065"/>
                  <a:pt x="2521" y="1061"/>
                  <a:pt x="2525" y="1060"/>
                </a:cubicBezTo>
                <a:cubicBezTo>
                  <a:pt x="2529" y="1059"/>
                  <a:pt x="2529" y="1054"/>
                  <a:pt x="2525" y="1052"/>
                </a:cubicBezTo>
                <a:cubicBezTo>
                  <a:pt x="2526" y="1051"/>
                  <a:pt x="2526" y="1050"/>
                  <a:pt x="2527" y="1049"/>
                </a:cubicBezTo>
                <a:cubicBezTo>
                  <a:pt x="2527" y="1047"/>
                  <a:pt x="2526" y="1045"/>
                  <a:pt x="2526" y="1043"/>
                </a:cubicBezTo>
                <a:close/>
                <a:moveTo>
                  <a:pt x="2717" y="1295"/>
                </a:moveTo>
                <a:cubicBezTo>
                  <a:pt x="2712" y="1290"/>
                  <a:pt x="2719" y="1284"/>
                  <a:pt x="2711" y="1282"/>
                </a:cubicBezTo>
                <a:cubicBezTo>
                  <a:pt x="2710" y="1281"/>
                  <a:pt x="2706" y="1287"/>
                  <a:pt x="2705" y="1284"/>
                </a:cubicBezTo>
                <a:cubicBezTo>
                  <a:pt x="2704" y="1280"/>
                  <a:pt x="2703" y="1276"/>
                  <a:pt x="2701" y="1272"/>
                </a:cubicBezTo>
                <a:cubicBezTo>
                  <a:pt x="2699" y="1266"/>
                  <a:pt x="2700" y="1262"/>
                  <a:pt x="2694" y="1259"/>
                </a:cubicBezTo>
                <a:cubicBezTo>
                  <a:pt x="2692" y="1257"/>
                  <a:pt x="2676" y="1250"/>
                  <a:pt x="2676" y="1248"/>
                </a:cubicBezTo>
                <a:cubicBezTo>
                  <a:pt x="2676" y="1242"/>
                  <a:pt x="2678" y="1234"/>
                  <a:pt x="2674" y="1230"/>
                </a:cubicBezTo>
                <a:cubicBezTo>
                  <a:pt x="2668" y="1223"/>
                  <a:pt x="2668" y="1220"/>
                  <a:pt x="2668" y="1211"/>
                </a:cubicBezTo>
                <a:cubicBezTo>
                  <a:pt x="2668" y="1205"/>
                  <a:pt x="2660" y="1202"/>
                  <a:pt x="2656" y="1205"/>
                </a:cubicBezTo>
                <a:cubicBezTo>
                  <a:pt x="2654" y="1191"/>
                  <a:pt x="2650" y="1181"/>
                  <a:pt x="2645" y="1169"/>
                </a:cubicBezTo>
                <a:cubicBezTo>
                  <a:pt x="2639" y="1170"/>
                  <a:pt x="2638" y="1182"/>
                  <a:pt x="2637" y="1188"/>
                </a:cubicBezTo>
                <a:cubicBezTo>
                  <a:pt x="2635" y="1194"/>
                  <a:pt x="2637" y="1201"/>
                  <a:pt x="2637" y="1208"/>
                </a:cubicBezTo>
                <a:cubicBezTo>
                  <a:pt x="2637" y="1216"/>
                  <a:pt x="2633" y="1240"/>
                  <a:pt x="2622" y="1236"/>
                </a:cubicBezTo>
                <a:cubicBezTo>
                  <a:pt x="2618" y="1235"/>
                  <a:pt x="2615" y="1228"/>
                  <a:pt x="2611" y="1226"/>
                </a:cubicBezTo>
                <a:cubicBezTo>
                  <a:pt x="2604" y="1222"/>
                  <a:pt x="2597" y="1217"/>
                  <a:pt x="2590" y="1213"/>
                </a:cubicBezTo>
                <a:cubicBezTo>
                  <a:pt x="2583" y="1209"/>
                  <a:pt x="2586" y="1207"/>
                  <a:pt x="2588" y="1199"/>
                </a:cubicBezTo>
                <a:cubicBezTo>
                  <a:pt x="2589" y="1193"/>
                  <a:pt x="2593" y="1189"/>
                  <a:pt x="2597" y="1184"/>
                </a:cubicBezTo>
                <a:cubicBezTo>
                  <a:pt x="2590" y="1178"/>
                  <a:pt x="2589" y="1177"/>
                  <a:pt x="2580" y="1177"/>
                </a:cubicBezTo>
                <a:cubicBezTo>
                  <a:pt x="2573" y="1176"/>
                  <a:pt x="2566" y="1175"/>
                  <a:pt x="2559" y="1175"/>
                </a:cubicBezTo>
                <a:cubicBezTo>
                  <a:pt x="2559" y="1178"/>
                  <a:pt x="2560" y="1182"/>
                  <a:pt x="2560" y="1185"/>
                </a:cubicBezTo>
                <a:cubicBezTo>
                  <a:pt x="2552" y="1184"/>
                  <a:pt x="2545" y="1180"/>
                  <a:pt x="2541" y="1187"/>
                </a:cubicBezTo>
                <a:cubicBezTo>
                  <a:pt x="2536" y="1194"/>
                  <a:pt x="2535" y="1200"/>
                  <a:pt x="2532" y="1209"/>
                </a:cubicBezTo>
                <a:cubicBezTo>
                  <a:pt x="2526" y="1205"/>
                  <a:pt x="2519" y="1202"/>
                  <a:pt x="2513" y="1198"/>
                </a:cubicBezTo>
                <a:cubicBezTo>
                  <a:pt x="2510" y="1197"/>
                  <a:pt x="2502" y="1206"/>
                  <a:pt x="2500" y="1208"/>
                </a:cubicBezTo>
                <a:cubicBezTo>
                  <a:pt x="2489" y="1217"/>
                  <a:pt x="2475" y="1225"/>
                  <a:pt x="2470" y="1239"/>
                </a:cubicBezTo>
                <a:cubicBezTo>
                  <a:pt x="2467" y="1246"/>
                  <a:pt x="2467" y="1252"/>
                  <a:pt x="2460" y="1254"/>
                </a:cubicBezTo>
                <a:cubicBezTo>
                  <a:pt x="2451" y="1256"/>
                  <a:pt x="2442" y="1258"/>
                  <a:pt x="2432" y="1260"/>
                </a:cubicBezTo>
                <a:cubicBezTo>
                  <a:pt x="2426" y="1262"/>
                  <a:pt x="2423" y="1264"/>
                  <a:pt x="2417" y="1268"/>
                </a:cubicBezTo>
                <a:cubicBezTo>
                  <a:pt x="2410" y="1273"/>
                  <a:pt x="2409" y="1275"/>
                  <a:pt x="2406" y="1283"/>
                </a:cubicBezTo>
                <a:cubicBezTo>
                  <a:pt x="2405" y="1281"/>
                  <a:pt x="2404" y="1278"/>
                  <a:pt x="2402" y="1275"/>
                </a:cubicBezTo>
                <a:cubicBezTo>
                  <a:pt x="2398" y="1286"/>
                  <a:pt x="2395" y="1296"/>
                  <a:pt x="2400" y="1307"/>
                </a:cubicBezTo>
                <a:cubicBezTo>
                  <a:pt x="2402" y="1314"/>
                  <a:pt x="2402" y="1315"/>
                  <a:pt x="2399" y="1322"/>
                </a:cubicBezTo>
                <a:cubicBezTo>
                  <a:pt x="2398" y="1327"/>
                  <a:pt x="2401" y="1331"/>
                  <a:pt x="2403" y="1335"/>
                </a:cubicBezTo>
                <a:cubicBezTo>
                  <a:pt x="2408" y="1347"/>
                  <a:pt x="2412" y="1357"/>
                  <a:pt x="2414" y="1370"/>
                </a:cubicBezTo>
                <a:cubicBezTo>
                  <a:pt x="2414" y="1375"/>
                  <a:pt x="2418" y="1387"/>
                  <a:pt x="2417" y="1391"/>
                </a:cubicBezTo>
                <a:cubicBezTo>
                  <a:pt x="2416" y="1393"/>
                  <a:pt x="2406" y="1399"/>
                  <a:pt x="2411" y="1402"/>
                </a:cubicBezTo>
                <a:cubicBezTo>
                  <a:pt x="2415" y="1406"/>
                  <a:pt x="2420" y="1412"/>
                  <a:pt x="2425" y="1412"/>
                </a:cubicBezTo>
                <a:cubicBezTo>
                  <a:pt x="2430" y="1412"/>
                  <a:pt x="2436" y="1413"/>
                  <a:pt x="2440" y="1409"/>
                </a:cubicBezTo>
                <a:cubicBezTo>
                  <a:pt x="2446" y="1404"/>
                  <a:pt x="2448" y="1402"/>
                  <a:pt x="2455" y="1401"/>
                </a:cubicBezTo>
                <a:cubicBezTo>
                  <a:pt x="2460" y="1400"/>
                  <a:pt x="2466" y="1399"/>
                  <a:pt x="2471" y="1399"/>
                </a:cubicBezTo>
                <a:cubicBezTo>
                  <a:pt x="2475" y="1399"/>
                  <a:pt x="2479" y="1399"/>
                  <a:pt x="2483" y="1399"/>
                </a:cubicBezTo>
                <a:cubicBezTo>
                  <a:pt x="2485" y="1399"/>
                  <a:pt x="2487" y="1393"/>
                  <a:pt x="2487" y="1392"/>
                </a:cubicBezTo>
                <a:cubicBezTo>
                  <a:pt x="2489" y="1387"/>
                  <a:pt x="2498" y="1385"/>
                  <a:pt x="2502" y="1383"/>
                </a:cubicBezTo>
                <a:cubicBezTo>
                  <a:pt x="2506" y="1381"/>
                  <a:pt x="2513" y="1385"/>
                  <a:pt x="2517" y="1382"/>
                </a:cubicBezTo>
                <a:cubicBezTo>
                  <a:pt x="2520" y="1380"/>
                  <a:pt x="2526" y="1375"/>
                  <a:pt x="2530" y="1375"/>
                </a:cubicBezTo>
                <a:cubicBezTo>
                  <a:pt x="2543" y="1377"/>
                  <a:pt x="2554" y="1378"/>
                  <a:pt x="2566" y="1383"/>
                </a:cubicBezTo>
                <a:cubicBezTo>
                  <a:pt x="2574" y="1386"/>
                  <a:pt x="2574" y="1387"/>
                  <a:pt x="2579" y="1395"/>
                </a:cubicBezTo>
                <a:cubicBezTo>
                  <a:pt x="2581" y="1400"/>
                  <a:pt x="2584" y="1404"/>
                  <a:pt x="2588" y="1409"/>
                </a:cubicBezTo>
                <a:cubicBezTo>
                  <a:pt x="2594" y="1401"/>
                  <a:pt x="2600" y="1395"/>
                  <a:pt x="2605" y="1385"/>
                </a:cubicBezTo>
                <a:cubicBezTo>
                  <a:pt x="2608" y="1395"/>
                  <a:pt x="2602" y="1403"/>
                  <a:pt x="2597" y="1411"/>
                </a:cubicBezTo>
                <a:cubicBezTo>
                  <a:pt x="2605" y="1413"/>
                  <a:pt x="2605" y="1408"/>
                  <a:pt x="2609" y="1400"/>
                </a:cubicBezTo>
                <a:cubicBezTo>
                  <a:pt x="2609" y="1405"/>
                  <a:pt x="2608" y="1417"/>
                  <a:pt x="2613" y="1417"/>
                </a:cubicBezTo>
                <a:cubicBezTo>
                  <a:pt x="2617" y="1417"/>
                  <a:pt x="2620" y="1426"/>
                  <a:pt x="2621" y="1430"/>
                </a:cubicBezTo>
                <a:cubicBezTo>
                  <a:pt x="2624" y="1444"/>
                  <a:pt x="2634" y="1448"/>
                  <a:pt x="2646" y="1450"/>
                </a:cubicBezTo>
                <a:cubicBezTo>
                  <a:pt x="2653" y="1451"/>
                  <a:pt x="2654" y="1452"/>
                  <a:pt x="2660" y="1447"/>
                </a:cubicBezTo>
                <a:cubicBezTo>
                  <a:pt x="2667" y="1441"/>
                  <a:pt x="2666" y="1444"/>
                  <a:pt x="2672" y="1450"/>
                </a:cubicBezTo>
                <a:cubicBezTo>
                  <a:pt x="2675" y="1454"/>
                  <a:pt x="2682" y="1451"/>
                  <a:pt x="2684" y="1448"/>
                </a:cubicBezTo>
                <a:cubicBezTo>
                  <a:pt x="2690" y="1442"/>
                  <a:pt x="2691" y="1442"/>
                  <a:pt x="2699" y="1442"/>
                </a:cubicBezTo>
                <a:cubicBezTo>
                  <a:pt x="2713" y="1441"/>
                  <a:pt x="2711" y="1423"/>
                  <a:pt x="2714" y="1411"/>
                </a:cubicBezTo>
                <a:cubicBezTo>
                  <a:pt x="2715" y="1401"/>
                  <a:pt x="2726" y="1394"/>
                  <a:pt x="2729" y="1384"/>
                </a:cubicBezTo>
                <a:cubicBezTo>
                  <a:pt x="2732" y="1372"/>
                  <a:pt x="2738" y="1358"/>
                  <a:pt x="2738" y="1346"/>
                </a:cubicBezTo>
                <a:cubicBezTo>
                  <a:pt x="2739" y="1334"/>
                  <a:pt x="2735" y="1321"/>
                  <a:pt x="2733" y="1310"/>
                </a:cubicBezTo>
                <a:cubicBezTo>
                  <a:pt x="2727" y="1305"/>
                  <a:pt x="2722" y="1300"/>
                  <a:pt x="2717" y="1295"/>
                </a:cubicBezTo>
                <a:close/>
                <a:moveTo>
                  <a:pt x="2504" y="1099"/>
                </a:moveTo>
                <a:cubicBezTo>
                  <a:pt x="2501" y="1106"/>
                  <a:pt x="2514" y="1103"/>
                  <a:pt x="2515" y="1102"/>
                </a:cubicBezTo>
                <a:cubicBezTo>
                  <a:pt x="2516" y="1098"/>
                  <a:pt x="2506" y="1094"/>
                  <a:pt x="2504" y="1099"/>
                </a:cubicBezTo>
                <a:close/>
                <a:moveTo>
                  <a:pt x="2548" y="1174"/>
                </a:moveTo>
                <a:cubicBezTo>
                  <a:pt x="2544" y="1177"/>
                  <a:pt x="2539" y="1171"/>
                  <a:pt x="2538" y="1179"/>
                </a:cubicBezTo>
                <a:cubicBezTo>
                  <a:pt x="2542" y="1179"/>
                  <a:pt x="2546" y="1181"/>
                  <a:pt x="2549" y="1179"/>
                </a:cubicBezTo>
                <a:cubicBezTo>
                  <a:pt x="2551" y="1177"/>
                  <a:pt x="2552" y="1173"/>
                  <a:pt x="2548" y="1174"/>
                </a:cubicBezTo>
                <a:close/>
                <a:moveTo>
                  <a:pt x="2734" y="1114"/>
                </a:moveTo>
                <a:cubicBezTo>
                  <a:pt x="2736" y="1109"/>
                  <a:pt x="2736" y="1109"/>
                  <a:pt x="2734" y="1105"/>
                </a:cubicBezTo>
                <a:cubicBezTo>
                  <a:pt x="2733" y="1104"/>
                  <a:pt x="2732" y="1105"/>
                  <a:pt x="2731" y="1104"/>
                </a:cubicBezTo>
                <a:cubicBezTo>
                  <a:pt x="2730" y="1103"/>
                  <a:pt x="2730" y="1101"/>
                  <a:pt x="2729" y="1101"/>
                </a:cubicBezTo>
                <a:cubicBezTo>
                  <a:pt x="2725" y="1097"/>
                  <a:pt x="2720" y="1095"/>
                  <a:pt x="2715" y="1092"/>
                </a:cubicBezTo>
                <a:cubicBezTo>
                  <a:pt x="2714" y="1097"/>
                  <a:pt x="2734" y="1100"/>
                  <a:pt x="2732" y="1110"/>
                </a:cubicBezTo>
                <a:cubicBezTo>
                  <a:pt x="2732" y="1111"/>
                  <a:pt x="2733" y="1112"/>
                  <a:pt x="2734" y="1114"/>
                </a:cubicBezTo>
                <a:close/>
                <a:moveTo>
                  <a:pt x="2690" y="1473"/>
                </a:moveTo>
                <a:cubicBezTo>
                  <a:pt x="2688" y="1474"/>
                  <a:pt x="2680" y="1479"/>
                  <a:pt x="2677" y="1478"/>
                </a:cubicBezTo>
                <a:cubicBezTo>
                  <a:pt x="2673" y="1476"/>
                  <a:pt x="2668" y="1473"/>
                  <a:pt x="2664" y="1471"/>
                </a:cubicBezTo>
                <a:cubicBezTo>
                  <a:pt x="2663" y="1478"/>
                  <a:pt x="2664" y="1487"/>
                  <a:pt x="2666" y="1494"/>
                </a:cubicBezTo>
                <a:cubicBezTo>
                  <a:pt x="2670" y="1502"/>
                  <a:pt x="2674" y="1504"/>
                  <a:pt x="2682" y="1505"/>
                </a:cubicBezTo>
                <a:cubicBezTo>
                  <a:pt x="2691" y="1507"/>
                  <a:pt x="2700" y="1476"/>
                  <a:pt x="2690" y="1473"/>
                </a:cubicBezTo>
                <a:close/>
                <a:moveTo>
                  <a:pt x="2704" y="1120"/>
                </a:moveTo>
                <a:cubicBezTo>
                  <a:pt x="2701" y="1120"/>
                  <a:pt x="2697" y="1119"/>
                  <a:pt x="2694" y="1120"/>
                </a:cubicBezTo>
                <a:cubicBezTo>
                  <a:pt x="2696" y="1126"/>
                  <a:pt x="2707" y="1129"/>
                  <a:pt x="2712" y="1127"/>
                </a:cubicBezTo>
                <a:cubicBezTo>
                  <a:pt x="2715" y="1127"/>
                  <a:pt x="2720" y="1125"/>
                  <a:pt x="2722" y="1121"/>
                </a:cubicBezTo>
                <a:cubicBezTo>
                  <a:pt x="2723" y="1120"/>
                  <a:pt x="2730" y="1120"/>
                  <a:pt x="2725" y="1116"/>
                </a:cubicBezTo>
                <a:cubicBezTo>
                  <a:pt x="2732" y="1114"/>
                  <a:pt x="2729" y="1109"/>
                  <a:pt x="2725" y="1107"/>
                </a:cubicBezTo>
                <a:cubicBezTo>
                  <a:pt x="2721" y="1104"/>
                  <a:pt x="2722" y="1112"/>
                  <a:pt x="2722" y="1114"/>
                </a:cubicBezTo>
                <a:cubicBezTo>
                  <a:pt x="2721" y="1114"/>
                  <a:pt x="2706" y="1125"/>
                  <a:pt x="2710" y="1116"/>
                </a:cubicBezTo>
                <a:cubicBezTo>
                  <a:pt x="2709" y="1115"/>
                  <a:pt x="2707" y="1120"/>
                  <a:pt x="2704" y="1120"/>
                </a:cubicBezTo>
                <a:close/>
                <a:moveTo>
                  <a:pt x="2673" y="1119"/>
                </a:moveTo>
                <a:cubicBezTo>
                  <a:pt x="2670" y="1116"/>
                  <a:pt x="2672" y="1111"/>
                  <a:pt x="2668" y="1109"/>
                </a:cubicBezTo>
                <a:cubicBezTo>
                  <a:pt x="2664" y="1107"/>
                  <a:pt x="2660" y="1104"/>
                  <a:pt x="2656" y="1102"/>
                </a:cubicBezTo>
                <a:cubicBezTo>
                  <a:pt x="2651" y="1098"/>
                  <a:pt x="2643" y="1097"/>
                  <a:pt x="2637" y="1095"/>
                </a:cubicBezTo>
                <a:cubicBezTo>
                  <a:pt x="2628" y="1091"/>
                  <a:pt x="2618" y="1087"/>
                  <a:pt x="2608" y="1083"/>
                </a:cubicBezTo>
                <a:cubicBezTo>
                  <a:pt x="2603" y="1082"/>
                  <a:pt x="2596" y="1085"/>
                  <a:pt x="2592" y="1089"/>
                </a:cubicBezTo>
                <a:cubicBezTo>
                  <a:pt x="2591" y="1091"/>
                  <a:pt x="2586" y="1099"/>
                  <a:pt x="2585" y="1099"/>
                </a:cubicBezTo>
                <a:cubicBezTo>
                  <a:pt x="2581" y="1097"/>
                  <a:pt x="2579" y="1097"/>
                  <a:pt x="2577" y="1092"/>
                </a:cubicBezTo>
                <a:cubicBezTo>
                  <a:pt x="2575" y="1087"/>
                  <a:pt x="2574" y="1084"/>
                  <a:pt x="2573" y="1078"/>
                </a:cubicBezTo>
                <a:cubicBezTo>
                  <a:pt x="2572" y="1073"/>
                  <a:pt x="2571" y="1074"/>
                  <a:pt x="2566" y="1073"/>
                </a:cubicBezTo>
                <a:cubicBezTo>
                  <a:pt x="2558" y="1071"/>
                  <a:pt x="2550" y="1072"/>
                  <a:pt x="2546" y="1081"/>
                </a:cubicBezTo>
                <a:cubicBezTo>
                  <a:pt x="2549" y="1081"/>
                  <a:pt x="2551" y="1081"/>
                  <a:pt x="2554" y="1082"/>
                </a:cubicBezTo>
                <a:cubicBezTo>
                  <a:pt x="2556" y="1082"/>
                  <a:pt x="2554" y="1087"/>
                  <a:pt x="2556" y="1087"/>
                </a:cubicBezTo>
                <a:cubicBezTo>
                  <a:pt x="2561" y="1090"/>
                  <a:pt x="2566" y="1088"/>
                  <a:pt x="2571" y="1088"/>
                </a:cubicBezTo>
                <a:cubicBezTo>
                  <a:pt x="2572" y="1089"/>
                  <a:pt x="2571" y="1091"/>
                  <a:pt x="2571" y="1092"/>
                </a:cubicBezTo>
                <a:cubicBezTo>
                  <a:pt x="2565" y="1090"/>
                  <a:pt x="2561" y="1091"/>
                  <a:pt x="2555" y="1093"/>
                </a:cubicBezTo>
                <a:cubicBezTo>
                  <a:pt x="2558" y="1097"/>
                  <a:pt x="2560" y="1102"/>
                  <a:pt x="2563" y="1107"/>
                </a:cubicBezTo>
                <a:cubicBezTo>
                  <a:pt x="2565" y="1104"/>
                  <a:pt x="2568" y="1101"/>
                  <a:pt x="2570" y="1098"/>
                </a:cubicBezTo>
                <a:cubicBezTo>
                  <a:pt x="2571" y="1105"/>
                  <a:pt x="2571" y="1105"/>
                  <a:pt x="2577" y="1107"/>
                </a:cubicBezTo>
                <a:cubicBezTo>
                  <a:pt x="2584" y="1110"/>
                  <a:pt x="2590" y="1113"/>
                  <a:pt x="2597" y="1115"/>
                </a:cubicBezTo>
                <a:cubicBezTo>
                  <a:pt x="2600" y="1117"/>
                  <a:pt x="2607" y="1118"/>
                  <a:pt x="2608" y="1121"/>
                </a:cubicBezTo>
                <a:cubicBezTo>
                  <a:pt x="2610" y="1127"/>
                  <a:pt x="2613" y="1132"/>
                  <a:pt x="2615" y="1137"/>
                </a:cubicBezTo>
                <a:cubicBezTo>
                  <a:pt x="2607" y="1140"/>
                  <a:pt x="2606" y="1139"/>
                  <a:pt x="2605" y="1148"/>
                </a:cubicBezTo>
                <a:cubicBezTo>
                  <a:pt x="2611" y="1147"/>
                  <a:pt x="2617" y="1146"/>
                  <a:pt x="2623" y="1146"/>
                </a:cubicBezTo>
                <a:cubicBezTo>
                  <a:pt x="2626" y="1146"/>
                  <a:pt x="2629" y="1155"/>
                  <a:pt x="2632" y="1155"/>
                </a:cubicBezTo>
                <a:cubicBezTo>
                  <a:pt x="2639" y="1155"/>
                  <a:pt x="2645" y="1157"/>
                  <a:pt x="2650" y="1154"/>
                </a:cubicBezTo>
                <a:cubicBezTo>
                  <a:pt x="2653" y="1152"/>
                  <a:pt x="2655" y="1142"/>
                  <a:pt x="2657" y="1142"/>
                </a:cubicBezTo>
                <a:cubicBezTo>
                  <a:pt x="2661" y="1143"/>
                  <a:pt x="2671" y="1142"/>
                  <a:pt x="2674" y="1145"/>
                </a:cubicBezTo>
                <a:cubicBezTo>
                  <a:pt x="2678" y="1150"/>
                  <a:pt x="2683" y="1155"/>
                  <a:pt x="2688" y="1160"/>
                </a:cubicBezTo>
                <a:cubicBezTo>
                  <a:pt x="2692" y="1164"/>
                  <a:pt x="2697" y="1164"/>
                  <a:pt x="2702" y="1165"/>
                </a:cubicBezTo>
                <a:cubicBezTo>
                  <a:pt x="2706" y="1165"/>
                  <a:pt x="2711" y="1170"/>
                  <a:pt x="2714" y="1169"/>
                </a:cubicBezTo>
                <a:cubicBezTo>
                  <a:pt x="2712" y="1166"/>
                  <a:pt x="2705" y="1161"/>
                  <a:pt x="2708" y="1159"/>
                </a:cubicBezTo>
                <a:cubicBezTo>
                  <a:pt x="2705" y="1158"/>
                  <a:pt x="2700" y="1158"/>
                  <a:pt x="2703" y="1153"/>
                </a:cubicBezTo>
                <a:cubicBezTo>
                  <a:pt x="2695" y="1153"/>
                  <a:pt x="2695" y="1151"/>
                  <a:pt x="2691" y="1144"/>
                </a:cubicBezTo>
                <a:cubicBezTo>
                  <a:pt x="2691" y="1142"/>
                  <a:pt x="2687" y="1140"/>
                  <a:pt x="2685" y="1139"/>
                </a:cubicBezTo>
                <a:cubicBezTo>
                  <a:pt x="2684" y="1138"/>
                  <a:pt x="2683" y="1134"/>
                  <a:pt x="2682" y="1132"/>
                </a:cubicBezTo>
                <a:cubicBezTo>
                  <a:pt x="2685" y="1132"/>
                  <a:pt x="2687" y="1132"/>
                  <a:pt x="2690" y="1131"/>
                </a:cubicBezTo>
                <a:cubicBezTo>
                  <a:pt x="2691" y="1120"/>
                  <a:pt x="2677" y="1124"/>
                  <a:pt x="2673" y="1119"/>
                </a:cubicBezTo>
                <a:close/>
                <a:moveTo>
                  <a:pt x="2642" y="544"/>
                </a:moveTo>
                <a:cubicBezTo>
                  <a:pt x="2642" y="550"/>
                  <a:pt x="2642" y="556"/>
                  <a:pt x="2640" y="561"/>
                </a:cubicBezTo>
                <a:cubicBezTo>
                  <a:pt x="2637" y="568"/>
                  <a:pt x="2639" y="568"/>
                  <a:pt x="2641" y="575"/>
                </a:cubicBezTo>
                <a:cubicBezTo>
                  <a:pt x="2641" y="579"/>
                  <a:pt x="2641" y="579"/>
                  <a:pt x="2639" y="583"/>
                </a:cubicBezTo>
                <a:cubicBezTo>
                  <a:pt x="2638" y="585"/>
                  <a:pt x="2640" y="588"/>
                  <a:pt x="2640" y="590"/>
                </a:cubicBezTo>
                <a:cubicBezTo>
                  <a:pt x="2640" y="597"/>
                  <a:pt x="2638" y="598"/>
                  <a:pt x="2641" y="605"/>
                </a:cubicBezTo>
                <a:cubicBezTo>
                  <a:pt x="2642" y="601"/>
                  <a:pt x="2642" y="596"/>
                  <a:pt x="2646" y="595"/>
                </a:cubicBezTo>
                <a:cubicBezTo>
                  <a:pt x="2651" y="594"/>
                  <a:pt x="2653" y="600"/>
                  <a:pt x="2653" y="603"/>
                </a:cubicBezTo>
                <a:cubicBezTo>
                  <a:pt x="2657" y="599"/>
                  <a:pt x="2652" y="592"/>
                  <a:pt x="2649" y="588"/>
                </a:cubicBezTo>
                <a:cubicBezTo>
                  <a:pt x="2646" y="583"/>
                  <a:pt x="2644" y="582"/>
                  <a:pt x="2646" y="576"/>
                </a:cubicBezTo>
                <a:cubicBezTo>
                  <a:pt x="2649" y="568"/>
                  <a:pt x="2648" y="566"/>
                  <a:pt x="2656" y="564"/>
                </a:cubicBezTo>
                <a:cubicBezTo>
                  <a:pt x="2660" y="563"/>
                  <a:pt x="2660" y="572"/>
                  <a:pt x="2665" y="572"/>
                </a:cubicBezTo>
                <a:cubicBezTo>
                  <a:pt x="2661" y="565"/>
                  <a:pt x="2659" y="559"/>
                  <a:pt x="2657" y="550"/>
                </a:cubicBezTo>
                <a:cubicBezTo>
                  <a:pt x="2656" y="547"/>
                  <a:pt x="2655" y="543"/>
                  <a:pt x="2654" y="539"/>
                </a:cubicBezTo>
                <a:cubicBezTo>
                  <a:pt x="2654" y="536"/>
                  <a:pt x="2651" y="534"/>
                  <a:pt x="2650" y="532"/>
                </a:cubicBezTo>
                <a:cubicBezTo>
                  <a:pt x="2649" y="524"/>
                  <a:pt x="2655" y="519"/>
                  <a:pt x="2651" y="511"/>
                </a:cubicBezTo>
                <a:cubicBezTo>
                  <a:pt x="2649" y="507"/>
                  <a:pt x="2651" y="495"/>
                  <a:pt x="2644" y="501"/>
                </a:cubicBezTo>
                <a:cubicBezTo>
                  <a:pt x="2647" y="504"/>
                  <a:pt x="2648" y="509"/>
                  <a:pt x="2645" y="512"/>
                </a:cubicBezTo>
                <a:cubicBezTo>
                  <a:pt x="2644" y="513"/>
                  <a:pt x="2643" y="510"/>
                  <a:pt x="2641" y="512"/>
                </a:cubicBezTo>
                <a:cubicBezTo>
                  <a:pt x="2638" y="514"/>
                  <a:pt x="2639" y="515"/>
                  <a:pt x="2640" y="518"/>
                </a:cubicBezTo>
                <a:cubicBezTo>
                  <a:pt x="2641" y="522"/>
                  <a:pt x="2639" y="529"/>
                  <a:pt x="2638" y="533"/>
                </a:cubicBezTo>
                <a:cubicBezTo>
                  <a:pt x="2637" y="537"/>
                  <a:pt x="2646" y="539"/>
                  <a:pt x="2642" y="544"/>
                </a:cubicBezTo>
                <a:close/>
                <a:moveTo>
                  <a:pt x="2488" y="978"/>
                </a:moveTo>
                <a:cubicBezTo>
                  <a:pt x="2492" y="979"/>
                  <a:pt x="2494" y="973"/>
                  <a:pt x="2489" y="972"/>
                </a:cubicBezTo>
                <a:cubicBezTo>
                  <a:pt x="2488" y="974"/>
                  <a:pt x="2483" y="977"/>
                  <a:pt x="2488" y="978"/>
                </a:cubicBezTo>
                <a:close/>
                <a:moveTo>
                  <a:pt x="2482" y="980"/>
                </a:moveTo>
                <a:cubicBezTo>
                  <a:pt x="2482" y="976"/>
                  <a:pt x="2484" y="973"/>
                  <a:pt x="2487" y="970"/>
                </a:cubicBezTo>
                <a:cubicBezTo>
                  <a:pt x="2489" y="969"/>
                  <a:pt x="2488" y="964"/>
                  <a:pt x="2488" y="961"/>
                </a:cubicBezTo>
                <a:cubicBezTo>
                  <a:pt x="2488" y="962"/>
                  <a:pt x="2487" y="962"/>
                  <a:pt x="2487" y="962"/>
                </a:cubicBezTo>
                <a:cubicBezTo>
                  <a:pt x="2485" y="967"/>
                  <a:pt x="2481" y="974"/>
                  <a:pt x="2482" y="980"/>
                </a:cubicBezTo>
                <a:close/>
                <a:moveTo>
                  <a:pt x="2496" y="961"/>
                </a:moveTo>
                <a:cubicBezTo>
                  <a:pt x="2493" y="962"/>
                  <a:pt x="2491" y="961"/>
                  <a:pt x="2490" y="959"/>
                </a:cubicBezTo>
                <a:cubicBezTo>
                  <a:pt x="2490" y="962"/>
                  <a:pt x="2490" y="964"/>
                  <a:pt x="2491" y="966"/>
                </a:cubicBezTo>
                <a:cubicBezTo>
                  <a:pt x="2495" y="963"/>
                  <a:pt x="2492" y="972"/>
                  <a:pt x="2496" y="974"/>
                </a:cubicBezTo>
                <a:cubicBezTo>
                  <a:pt x="2496" y="973"/>
                  <a:pt x="2496" y="971"/>
                  <a:pt x="2496" y="970"/>
                </a:cubicBezTo>
                <a:cubicBezTo>
                  <a:pt x="2496" y="971"/>
                  <a:pt x="2497" y="972"/>
                  <a:pt x="2497" y="973"/>
                </a:cubicBezTo>
                <a:cubicBezTo>
                  <a:pt x="2499" y="970"/>
                  <a:pt x="2495" y="965"/>
                  <a:pt x="2496" y="961"/>
                </a:cubicBezTo>
                <a:close/>
                <a:moveTo>
                  <a:pt x="2483" y="953"/>
                </a:moveTo>
                <a:cubicBezTo>
                  <a:pt x="2484" y="955"/>
                  <a:pt x="2486" y="957"/>
                  <a:pt x="2488" y="958"/>
                </a:cubicBezTo>
                <a:cubicBezTo>
                  <a:pt x="2488" y="957"/>
                  <a:pt x="2488" y="954"/>
                  <a:pt x="2488" y="953"/>
                </a:cubicBezTo>
                <a:cubicBezTo>
                  <a:pt x="2484" y="953"/>
                  <a:pt x="2485" y="949"/>
                  <a:pt x="2481" y="949"/>
                </a:cubicBezTo>
                <a:cubicBezTo>
                  <a:pt x="2482" y="952"/>
                  <a:pt x="2481" y="954"/>
                  <a:pt x="2479" y="956"/>
                </a:cubicBezTo>
                <a:cubicBezTo>
                  <a:pt x="2480" y="955"/>
                  <a:pt x="2482" y="954"/>
                  <a:pt x="2483" y="953"/>
                </a:cubicBezTo>
                <a:close/>
                <a:moveTo>
                  <a:pt x="2489" y="950"/>
                </a:moveTo>
                <a:cubicBezTo>
                  <a:pt x="2489" y="953"/>
                  <a:pt x="2492" y="954"/>
                  <a:pt x="2494" y="956"/>
                </a:cubicBezTo>
                <a:cubicBezTo>
                  <a:pt x="2497" y="958"/>
                  <a:pt x="2494" y="959"/>
                  <a:pt x="2496" y="961"/>
                </a:cubicBezTo>
                <a:cubicBezTo>
                  <a:pt x="2501" y="969"/>
                  <a:pt x="2501" y="958"/>
                  <a:pt x="2500" y="953"/>
                </a:cubicBezTo>
                <a:cubicBezTo>
                  <a:pt x="2498" y="948"/>
                  <a:pt x="2493" y="950"/>
                  <a:pt x="2489" y="950"/>
                </a:cubicBezTo>
                <a:close/>
                <a:moveTo>
                  <a:pt x="2469" y="957"/>
                </a:moveTo>
                <a:cubicBezTo>
                  <a:pt x="2470" y="967"/>
                  <a:pt x="2468" y="974"/>
                  <a:pt x="2478" y="969"/>
                </a:cubicBezTo>
                <a:cubicBezTo>
                  <a:pt x="2476" y="972"/>
                  <a:pt x="2470" y="978"/>
                  <a:pt x="2476" y="980"/>
                </a:cubicBezTo>
                <a:cubicBezTo>
                  <a:pt x="2478" y="981"/>
                  <a:pt x="2477" y="984"/>
                  <a:pt x="2479" y="984"/>
                </a:cubicBezTo>
                <a:cubicBezTo>
                  <a:pt x="2482" y="983"/>
                  <a:pt x="2481" y="980"/>
                  <a:pt x="2481" y="977"/>
                </a:cubicBezTo>
                <a:cubicBezTo>
                  <a:pt x="2481" y="974"/>
                  <a:pt x="2485" y="967"/>
                  <a:pt x="2484" y="965"/>
                </a:cubicBezTo>
                <a:cubicBezTo>
                  <a:pt x="2480" y="959"/>
                  <a:pt x="2479" y="959"/>
                  <a:pt x="2473" y="957"/>
                </a:cubicBezTo>
                <a:cubicBezTo>
                  <a:pt x="2472" y="956"/>
                  <a:pt x="2470" y="957"/>
                  <a:pt x="2469" y="957"/>
                </a:cubicBezTo>
                <a:close/>
                <a:moveTo>
                  <a:pt x="2447" y="1080"/>
                </a:moveTo>
                <a:cubicBezTo>
                  <a:pt x="2446" y="1084"/>
                  <a:pt x="2447" y="1086"/>
                  <a:pt x="2445" y="1090"/>
                </a:cubicBezTo>
                <a:cubicBezTo>
                  <a:pt x="2442" y="1095"/>
                  <a:pt x="2441" y="1096"/>
                  <a:pt x="2444" y="1101"/>
                </a:cubicBezTo>
                <a:cubicBezTo>
                  <a:pt x="2446" y="1103"/>
                  <a:pt x="2451" y="1100"/>
                  <a:pt x="2450" y="1106"/>
                </a:cubicBezTo>
                <a:cubicBezTo>
                  <a:pt x="2449" y="1109"/>
                  <a:pt x="2446" y="1119"/>
                  <a:pt x="2448" y="1121"/>
                </a:cubicBezTo>
                <a:cubicBezTo>
                  <a:pt x="2449" y="1122"/>
                  <a:pt x="2456" y="1123"/>
                  <a:pt x="2457" y="1121"/>
                </a:cubicBezTo>
                <a:cubicBezTo>
                  <a:pt x="2457" y="1120"/>
                  <a:pt x="2455" y="1117"/>
                  <a:pt x="2455" y="1115"/>
                </a:cubicBezTo>
                <a:cubicBezTo>
                  <a:pt x="2456" y="1114"/>
                  <a:pt x="2457" y="1112"/>
                  <a:pt x="2457" y="1111"/>
                </a:cubicBezTo>
                <a:cubicBezTo>
                  <a:pt x="2458" y="1108"/>
                  <a:pt x="2457" y="1104"/>
                  <a:pt x="2457" y="1100"/>
                </a:cubicBezTo>
                <a:cubicBezTo>
                  <a:pt x="2458" y="1096"/>
                  <a:pt x="2453" y="1094"/>
                  <a:pt x="2460" y="1093"/>
                </a:cubicBezTo>
                <a:cubicBezTo>
                  <a:pt x="2464" y="1093"/>
                  <a:pt x="2461" y="1100"/>
                  <a:pt x="2461" y="1102"/>
                </a:cubicBezTo>
                <a:cubicBezTo>
                  <a:pt x="2463" y="1106"/>
                  <a:pt x="2467" y="1105"/>
                  <a:pt x="2466" y="1109"/>
                </a:cubicBezTo>
                <a:cubicBezTo>
                  <a:pt x="2465" y="1113"/>
                  <a:pt x="2468" y="1114"/>
                  <a:pt x="2471" y="1114"/>
                </a:cubicBezTo>
                <a:cubicBezTo>
                  <a:pt x="2470" y="1114"/>
                  <a:pt x="2478" y="1107"/>
                  <a:pt x="2477" y="1109"/>
                </a:cubicBezTo>
                <a:cubicBezTo>
                  <a:pt x="2480" y="1103"/>
                  <a:pt x="2474" y="1106"/>
                  <a:pt x="2472" y="1102"/>
                </a:cubicBezTo>
                <a:cubicBezTo>
                  <a:pt x="2471" y="1101"/>
                  <a:pt x="2474" y="1099"/>
                  <a:pt x="2474" y="1098"/>
                </a:cubicBezTo>
                <a:cubicBezTo>
                  <a:pt x="2473" y="1095"/>
                  <a:pt x="2472" y="1094"/>
                  <a:pt x="2471" y="1091"/>
                </a:cubicBezTo>
                <a:cubicBezTo>
                  <a:pt x="2469" y="1088"/>
                  <a:pt x="2467" y="1088"/>
                  <a:pt x="2465" y="1086"/>
                </a:cubicBezTo>
                <a:cubicBezTo>
                  <a:pt x="2473" y="1089"/>
                  <a:pt x="2475" y="1073"/>
                  <a:pt x="2482" y="1078"/>
                </a:cubicBezTo>
                <a:cubicBezTo>
                  <a:pt x="2484" y="1071"/>
                  <a:pt x="2478" y="1075"/>
                  <a:pt x="2476" y="1075"/>
                </a:cubicBezTo>
                <a:cubicBezTo>
                  <a:pt x="2472" y="1075"/>
                  <a:pt x="2472" y="1077"/>
                  <a:pt x="2470" y="1077"/>
                </a:cubicBezTo>
                <a:cubicBezTo>
                  <a:pt x="2467" y="1078"/>
                  <a:pt x="2468" y="1074"/>
                  <a:pt x="2465" y="1078"/>
                </a:cubicBezTo>
                <a:cubicBezTo>
                  <a:pt x="2458" y="1086"/>
                  <a:pt x="2450" y="1072"/>
                  <a:pt x="2456" y="1065"/>
                </a:cubicBezTo>
                <a:cubicBezTo>
                  <a:pt x="2459" y="1061"/>
                  <a:pt x="2462" y="1065"/>
                  <a:pt x="2466" y="1065"/>
                </a:cubicBezTo>
                <a:cubicBezTo>
                  <a:pt x="2470" y="1064"/>
                  <a:pt x="2476" y="1063"/>
                  <a:pt x="2480" y="1065"/>
                </a:cubicBezTo>
                <a:cubicBezTo>
                  <a:pt x="2489" y="1070"/>
                  <a:pt x="2495" y="1060"/>
                  <a:pt x="2497" y="1051"/>
                </a:cubicBezTo>
                <a:cubicBezTo>
                  <a:pt x="2493" y="1052"/>
                  <a:pt x="2490" y="1058"/>
                  <a:pt x="2487" y="1060"/>
                </a:cubicBezTo>
                <a:cubicBezTo>
                  <a:pt x="2485" y="1061"/>
                  <a:pt x="2482" y="1059"/>
                  <a:pt x="2479" y="1059"/>
                </a:cubicBezTo>
                <a:cubicBezTo>
                  <a:pt x="2477" y="1059"/>
                  <a:pt x="2477" y="1061"/>
                  <a:pt x="2474" y="1060"/>
                </a:cubicBezTo>
                <a:cubicBezTo>
                  <a:pt x="2470" y="1058"/>
                  <a:pt x="2463" y="1054"/>
                  <a:pt x="2459" y="1056"/>
                </a:cubicBezTo>
                <a:cubicBezTo>
                  <a:pt x="2454" y="1060"/>
                  <a:pt x="2453" y="1063"/>
                  <a:pt x="2450" y="1068"/>
                </a:cubicBezTo>
                <a:cubicBezTo>
                  <a:pt x="2454" y="1073"/>
                  <a:pt x="2448" y="1076"/>
                  <a:pt x="2447" y="1080"/>
                </a:cubicBezTo>
                <a:close/>
                <a:moveTo>
                  <a:pt x="2456" y="941"/>
                </a:moveTo>
                <a:cubicBezTo>
                  <a:pt x="2458" y="945"/>
                  <a:pt x="2461" y="950"/>
                  <a:pt x="2463" y="954"/>
                </a:cubicBezTo>
                <a:cubicBezTo>
                  <a:pt x="2468" y="948"/>
                  <a:pt x="2468" y="945"/>
                  <a:pt x="2462" y="941"/>
                </a:cubicBezTo>
                <a:cubicBezTo>
                  <a:pt x="2460" y="941"/>
                  <a:pt x="2458" y="941"/>
                  <a:pt x="2456" y="941"/>
                </a:cubicBezTo>
                <a:close/>
                <a:moveTo>
                  <a:pt x="2408" y="1145"/>
                </a:moveTo>
                <a:cubicBezTo>
                  <a:pt x="2408" y="1150"/>
                  <a:pt x="2412" y="1154"/>
                  <a:pt x="2415" y="1149"/>
                </a:cubicBezTo>
                <a:cubicBezTo>
                  <a:pt x="2419" y="1144"/>
                  <a:pt x="2411" y="1143"/>
                  <a:pt x="2408" y="1145"/>
                </a:cubicBezTo>
                <a:close/>
                <a:moveTo>
                  <a:pt x="2627" y="632"/>
                </a:moveTo>
                <a:cubicBezTo>
                  <a:pt x="2627" y="634"/>
                  <a:pt x="2627" y="638"/>
                  <a:pt x="2626" y="639"/>
                </a:cubicBezTo>
                <a:cubicBezTo>
                  <a:pt x="2623" y="641"/>
                  <a:pt x="2622" y="641"/>
                  <a:pt x="2621" y="644"/>
                </a:cubicBezTo>
                <a:cubicBezTo>
                  <a:pt x="2621" y="645"/>
                  <a:pt x="2624" y="655"/>
                  <a:pt x="2625" y="655"/>
                </a:cubicBezTo>
                <a:cubicBezTo>
                  <a:pt x="2626" y="656"/>
                  <a:pt x="2628" y="651"/>
                  <a:pt x="2630" y="652"/>
                </a:cubicBezTo>
                <a:cubicBezTo>
                  <a:pt x="2631" y="652"/>
                  <a:pt x="2634" y="652"/>
                  <a:pt x="2632" y="650"/>
                </a:cubicBezTo>
                <a:cubicBezTo>
                  <a:pt x="2631" y="647"/>
                  <a:pt x="2625" y="649"/>
                  <a:pt x="2626" y="644"/>
                </a:cubicBezTo>
                <a:cubicBezTo>
                  <a:pt x="2629" y="643"/>
                  <a:pt x="2632" y="645"/>
                  <a:pt x="2633" y="645"/>
                </a:cubicBezTo>
                <a:cubicBezTo>
                  <a:pt x="2635" y="644"/>
                  <a:pt x="2638" y="642"/>
                  <a:pt x="2640" y="643"/>
                </a:cubicBezTo>
                <a:cubicBezTo>
                  <a:pt x="2642" y="645"/>
                  <a:pt x="2649" y="651"/>
                  <a:pt x="2652" y="650"/>
                </a:cubicBezTo>
                <a:cubicBezTo>
                  <a:pt x="2651" y="650"/>
                  <a:pt x="2653" y="643"/>
                  <a:pt x="2654" y="642"/>
                </a:cubicBezTo>
                <a:cubicBezTo>
                  <a:pt x="2655" y="641"/>
                  <a:pt x="2659" y="639"/>
                  <a:pt x="2660" y="639"/>
                </a:cubicBezTo>
                <a:cubicBezTo>
                  <a:pt x="2665" y="639"/>
                  <a:pt x="2669" y="638"/>
                  <a:pt x="2673" y="634"/>
                </a:cubicBezTo>
                <a:cubicBezTo>
                  <a:pt x="2663" y="634"/>
                  <a:pt x="2670" y="626"/>
                  <a:pt x="2669" y="622"/>
                </a:cubicBezTo>
                <a:cubicBezTo>
                  <a:pt x="2663" y="629"/>
                  <a:pt x="2662" y="627"/>
                  <a:pt x="2654" y="623"/>
                </a:cubicBezTo>
                <a:cubicBezTo>
                  <a:pt x="2648" y="620"/>
                  <a:pt x="2646" y="615"/>
                  <a:pt x="2642" y="609"/>
                </a:cubicBezTo>
                <a:cubicBezTo>
                  <a:pt x="2637" y="603"/>
                  <a:pt x="2639" y="618"/>
                  <a:pt x="2639" y="620"/>
                </a:cubicBezTo>
                <a:cubicBezTo>
                  <a:pt x="2640" y="622"/>
                  <a:pt x="2636" y="625"/>
                  <a:pt x="2636" y="628"/>
                </a:cubicBezTo>
                <a:cubicBezTo>
                  <a:pt x="2636" y="630"/>
                  <a:pt x="2637" y="632"/>
                  <a:pt x="2635" y="635"/>
                </a:cubicBezTo>
                <a:cubicBezTo>
                  <a:pt x="2633" y="634"/>
                  <a:pt x="2630" y="633"/>
                  <a:pt x="2627" y="632"/>
                </a:cubicBezTo>
                <a:close/>
                <a:moveTo>
                  <a:pt x="1514" y="485"/>
                </a:moveTo>
                <a:cubicBezTo>
                  <a:pt x="1515" y="488"/>
                  <a:pt x="1518" y="493"/>
                  <a:pt x="1520" y="492"/>
                </a:cubicBezTo>
                <a:cubicBezTo>
                  <a:pt x="1524" y="491"/>
                  <a:pt x="1523" y="487"/>
                  <a:pt x="1520" y="486"/>
                </a:cubicBezTo>
                <a:cubicBezTo>
                  <a:pt x="1520" y="483"/>
                  <a:pt x="1517" y="484"/>
                  <a:pt x="1514" y="485"/>
                </a:cubicBezTo>
                <a:close/>
                <a:moveTo>
                  <a:pt x="1726" y="718"/>
                </a:moveTo>
                <a:cubicBezTo>
                  <a:pt x="1723" y="719"/>
                  <a:pt x="1719" y="723"/>
                  <a:pt x="1716" y="722"/>
                </a:cubicBezTo>
                <a:cubicBezTo>
                  <a:pt x="1714" y="722"/>
                  <a:pt x="1707" y="721"/>
                  <a:pt x="1706" y="723"/>
                </a:cubicBezTo>
                <a:cubicBezTo>
                  <a:pt x="1702" y="732"/>
                  <a:pt x="1719" y="727"/>
                  <a:pt x="1721" y="726"/>
                </a:cubicBezTo>
                <a:cubicBezTo>
                  <a:pt x="1719" y="722"/>
                  <a:pt x="1723" y="721"/>
                  <a:pt x="1726" y="718"/>
                </a:cubicBezTo>
                <a:close/>
                <a:moveTo>
                  <a:pt x="1655" y="725"/>
                </a:moveTo>
                <a:cubicBezTo>
                  <a:pt x="1655" y="722"/>
                  <a:pt x="1649" y="721"/>
                  <a:pt x="1646" y="721"/>
                </a:cubicBezTo>
                <a:cubicBezTo>
                  <a:pt x="1640" y="722"/>
                  <a:pt x="1639" y="721"/>
                  <a:pt x="1633" y="718"/>
                </a:cubicBezTo>
                <a:cubicBezTo>
                  <a:pt x="1633" y="719"/>
                  <a:pt x="1632" y="721"/>
                  <a:pt x="1631" y="722"/>
                </a:cubicBezTo>
                <a:cubicBezTo>
                  <a:pt x="1640" y="725"/>
                  <a:pt x="1646" y="725"/>
                  <a:pt x="1655" y="725"/>
                </a:cubicBezTo>
                <a:close/>
                <a:moveTo>
                  <a:pt x="1526" y="484"/>
                </a:moveTo>
                <a:cubicBezTo>
                  <a:pt x="1525" y="486"/>
                  <a:pt x="1526" y="490"/>
                  <a:pt x="1529" y="490"/>
                </a:cubicBezTo>
                <a:cubicBezTo>
                  <a:pt x="1532" y="490"/>
                  <a:pt x="1532" y="493"/>
                  <a:pt x="1532" y="497"/>
                </a:cubicBezTo>
                <a:cubicBezTo>
                  <a:pt x="1533" y="493"/>
                  <a:pt x="1533" y="488"/>
                  <a:pt x="1537" y="488"/>
                </a:cubicBezTo>
                <a:cubicBezTo>
                  <a:pt x="1536" y="487"/>
                  <a:pt x="1536" y="486"/>
                  <a:pt x="1535" y="485"/>
                </a:cubicBezTo>
                <a:cubicBezTo>
                  <a:pt x="1546" y="483"/>
                  <a:pt x="1527" y="472"/>
                  <a:pt x="1533" y="483"/>
                </a:cubicBezTo>
                <a:cubicBezTo>
                  <a:pt x="1530" y="483"/>
                  <a:pt x="1529" y="482"/>
                  <a:pt x="1531" y="479"/>
                </a:cubicBezTo>
                <a:cubicBezTo>
                  <a:pt x="1530" y="479"/>
                  <a:pt x="1529" y="479"/>
                  <a:pt x="1528" y="479"/>
                </a:cubicBezTo>
                <a:cubicBezTo>
                  <a:pt x="1528" y="481"/>
                  <a:pt x="1528" y="483"/>
                  <a:pt x="1526" y="484"/>
                </a:cubicBezTo>
                <a:close/>
                <a:moveTo>
                  <a:pt x="1630" y="445"/>
                </a:moveTo>
                <a:cubicBezTo>
                  <a:pt x="1624" y="443"/>
                  <a:pt x="1622" y="444"/>
                  <a:pt x="1616" y="446"/>
                </a:cubicBezTo>
                <a:cubicBezTo>
                  <a:pt x="1618" y="448"/>
                  <a:pt x="1620" y="450"/>
                  <a:pt x="1618" y="453"/>
                </a:cubicBezTo>
                <a:cubicBezTo>
                  <a:pt x="1621" y="449"/>
                  <a:pt x="1626" y="448"/>
                  <a:pt x="1630" y="445"/>
                </a:cubicBezTo>
                <a:close/>
                <a:moveTo>
                  <a:pt x="1504" y="668"/>
                </a:moveTo>
                <a:cubicBezTo>
                  <a:pt x="1504" y="669"/>
                  <a:pt x="1502" y="671"/>
                  <a:pt x="1502" y="673"/>
                </a:cubicBezTo>
                <a:cubicBezTo>
                  <a:pt x="1502" y="673"/>
                  <a:pt x="1504" y="675"/>
                  <a:pt x="1504" y="675"/>
                </a:cubicBezTo>
                <a:cubicBezTo>
                  <a:pt x="1503" y="679"/>
                  <a:pt x="1500" y="680"/>
                  <a:pt x="1503" y="683"/>
                </a:cubicBezTo>
                <a:cubicBezTo>
                  <a:pt x="1506" y="685"/>
                  <a:pt x="1508" y="685"/>
                  <a:pt x="1509" y="681"/>
                </a:cubicBezTo>
                <a:cubicBezTo>
                  <a:pt x="1509" y="679"/>
                  <a:pt x="1512" y="681"/>
                  <a:pt x="1513" y="677"/>
                </a:cubicBezTo>
                <a:cubicBezTo>
                  <a:pt x="1513" y="673"/>
                  <a:pt x="1514" y="668"/>
                  <a:pt x="1514" y="664"/>
                </a:cubicBezTo>
                <a:cubicBezTo>
                  <a:pt x="1515" y="655"/>
                  <a:pt x="1505" y="660"/>
                  <a:pt x="1503" y="662"/>
                </a:cubicBezTo>
                <a:cubicBezTo>
                  <a:pt x="1502" y="662"/>
                  <a:pt x="1501" y="661"/>
                  <a:pt x="1500" y="661"/>
                </a:cubicBezTo>
                <a:cubicBezTo>
                  <a:pt x="1499" y="666"/>
                  <a:pt x="1503" y="664"/>
                  <a:pt x="1504" y="668"/>
                </a:cubicBezTo>
                <a:close/>
                <a:moveTo>
                  <a:pt x="3044" y="371"/>
                </a:moveTo>
                <a:cubicBezTo>
                  <a:pt x="3042" y="370"/>
                  <a:pt x="3035" y="369"/>
                  <a:pt x="3033" y="370"/>
                </a:cubicBezTo>
                <a:cubicBezTo>
                  <a:pt x="3031" y="372"/>
                  <a:pt x="3033" y="376"/>
                  <a:pt x="3035" y="377"/>
                </a:cubicBezTo>
                <a:cubicBezTo>
                  <a:pt x="3039" y="381"/>
                  <a:pt x="3046" y="375"/>
                  <a:pt x="3049" y="379"/>
                </a:cubicBezTo>
                <a:cubicBezTo>
                  <a:pt x="3052" y="383"/>
                  <a:pt x="3058" y="385"/>
                  <a:pt x="3060" y="378"/>
                </a:cubicBezTo>
                <a:cubicBezTo>
                  <a:pt x="3056" y="375"/>
                  <a:pt x="3049" y="371"/>
                  <a:pt x="3044" y="371"/>
                </a:cubicBezTo>
                <a:close/>
                <a:moveTo>
                  <a:pt x="1585" y="466"/>
                </a:moveTo>
                <a:cubicBezTo>
                  <a:pt x="1587" y="464"/>
                  <a:pt x="1589" y="462"/>
                  <a:pt x="1592" y="461"/>
                </a:cubicBezTo>
                <a:cubicBezTo>
                  <a:pt x="1589" y="458"/>
                  <a:pt x="1592" y="456"/>
                  <a:pt x="1594" y="453"/>
                </a:cubicBezTo>
                <a:cubicBezTo>
                  <a:pt x="1585" y="451"/>
                  <a:pt x="1585" y="460"/>
                  <a:pt x="1585" y="466"/>
                </a:cubicBezTo>
                <a:close/>
                <a:moveTo>
                  <a:pt x="1603" y="424"/>
                </a:moveTo>
                <a:cubicBezTo>
                  <a:pt x="1603" y="423"/>
                  <a:pt x="1602" y="422"/>
                  <a:pt x="1602" y="422"/>
                </a:cubicBezTo>
                <a:cubicBezTo>
                  <a:pt x="1603" y="422"/>
                  <a:pt x="1603" y="422"/>
                  <a:pt x="1604" y="422"/>
                </a:cubicBezTo>
                <a:cubicBezTo>
                  <a:pt x="1603" y="416"/>
                  <a:pt x="1595" y="420"/>
                  <a:pt x="1603" y="424"/>
                </a:cubicBezTo>
                <a:close/>
                <a:moveTo>
                  <a:pt x="1504" y="647"/>
                </a:moveTo>
                <a:cubicBezTo>
                  <a:pt x="1501" y="649"/>
                  <a:pt x="1506" y="655"/>
                  <a:pt x="1509" y="655"/>
                </a:cubicBezTo>
                <a:cubicBezTo>
                  <a:pt x="1511" y="648"/>
                  <a:pt x="1512" y="645"/>
                  <a:pt x="1511" y="638"/>
                </a:cubicBezTo>
                <a:cubicBezTo>
                  <a:pt x="1508" y="638"/>
                  <a:pt x="1511" y="640"/>
                  <a:pt x="1509" y="642"/>
                </a:cubicBezTo>
                <a:cubicBezTo>
                  <a:pt x="1508" y="644"/>
                  <a:pt x="1505" y="645"/>
                  <a:pt x="1504" y="647"/>
                </a:cubicBezTo>
                <a:close/>
                <a:moveTo>
                  <a:pt x="2754" y="1124"/>
                </a:moveTo>
                <a:cubicBezTo>
                  <a:pt x="2751" y="1123"/>
                  <a:pt x="2752" y="1119"/>
                  <a:pt x="2748" y="1118"/>
                </a:cubicBezTo>
                <a:cubicBezTo>
                  <a:pt x="2748" y="1121"/>
                  <a:pt x="2748" y="1123"/>
                  <a:pt x="2750" y="1125"/>
                </a:cubicBezTo>
                <a:cubicBezTo>
                  <a:pt x="2751" y="1126"/>
                  <a:pt x="2751" y="1129"/>
                  <a:pt x="2752" y="1130"/>
                </a:cubicBezTo>
                <a:cubicBezTo>
                  <a:pt x="2753" y="1132"/>
                  <a:pt x="2761" y="1135"/>
                  <a:pt x="2759" y="1129"/>
                </a:cubicBezTo>
                <a:cubicBezTo>
                  <a:pt x="2757" y="1127"/>
                  <a:pt x="2755" y="1125"/>
                  <a:pt x="2754" y="1124"/>
                </a:cubicBezTo>
                <a:close/>
                <a:moveTo>
                  <a:pt x="2570" y="742"/>
                </a:moveTo>
                <a:cubicBezTo>
                  <a:pt x="2571" y="741"/>
                  <a:pt x="2573" y="745"/>
                  <a:pt x="2574" y="744"/>
                </a:cubicBezTo>
                <a:cubicBezTo>
                  <a:pt x="2575" y="743"/>
                  <a:pt x="2579" y="740"/>
                  <a:pt x="2579" y="738"/>
                </a:cubicBezTo>
                <a:cubicBezTo>
                  <a:pt x="2579" y="728"/>
                  <a:pt x="2565" y="737"/>
                  <a:pt x="2563" y="735"/>
                </a:cubicBezTo>
                <a:cubicBezTo>
                  <a:pt x="2560" y="742"/>
                  <a:pt x="2558" y="740"/>
                  <a:pt x="2560" y="749"/>
                </a:cubicBezTo>
                <a:cubicBezTo>
                  <a:pt x="2565" y="752"/>
                  <a:pt x="2566" y="744"/>
                  <a:pt x="2570" y="742"/>
                </a:cubicBezTo>
                <a:close/>
                <a:moveTo>
                  <a:pt x="2520" y="1098"/>
                </a:moveTo>
                <a:cubicBezTo>
                  <a:pt x="2516" y="1103"/>
                  <a:pt x="2524" y="1103"/>
                  <a:pt x="2526" y="1103"/>
                </a:cubicBezTo>
                <a:cubicBezTo>
                  <a:pt x="2528" y="1103"/>
                  <a:pt x="2527" y="1099"/>
                  <a:pt x="2529" y="1100"/>
                </a:cubicBezTo>
                <a:cubicBezTo>
                  <a:pt x="2530" y="1100"/>
                  <a:pt x="2533" y="1102"/>
                  <a:pt x="2534" y="1101"/>
                </a:cubicBezTo>
                <a:cubicBezTo>
                  <a:pt x="2540" y="1100"/>
                  <a:pt x="2541" y="1102"/>
                  <a:pt x="2546" y="1105"/>
                </a:cubicBezTo>
                <a:cubicBezTo>
                  <a:pt x="2547" y="1096"/>
                  <a:pt x="2538" y="1095"/>
                  <a:pt x="2532" y="1094"/>
                </a:cubicBezTo>
                <a:cubicBezTo>
                  <a:pt x="2528" y="1095"/>
                  <a:pt x="2523" y="1094"/>
                  <a:pt x="2520" y="1098"/>
                </a:cubicBezTo>
                <a:close/>
                <a:moveTo>
                  <a:pt x="2906" y="1480"/>
                </a:moveTo>
                <a:cubicBezTo>
                  <a:pt x="2906" y="1477"/>
                  <a:pt x="2905" y="1474"/>
                  <a:pt x="2903" y="1471"/>
                </a:cubicBezTo>
                <a:cubicBezTo>
                  <a:pt x="2899" y="1473"/>
                  <a:pt x="2898" y="1473"/>
                  <a:pt x="2897" y="1478"/>
                </a:cubicBezTo>
                <a:cubicBezTo>
                  <a:pt x="2896" y="1483"/>
                  <a:pt x="2894" y="1480"/>
                  <a:pt x="2892" y="1484"/>
                </a:cubicBezTo>
                <a:cubicBezTo>
                  <a:pt x="2890" y="1486"/>
                  <a:pt x="2890" y="1491"/>
                  <a:pt x="2889" y="1494"/>
                </a:cubicBezTo>
                <a:cubicBezTo>
                  <a:pt x="2887" y="1496"/>
                  <a:pt x="2883" y="1498"/>
                  <a:pt x="2881" y="1500"/>
                </a:cubicBezTo>
                <a:cubicBezTo>
                  <a:pt x="2878" y="1503"/>
                  <a:pt x="2876" y="1505"/>
                  <a:pt x="2873" y="1506"/>
                </a:cubicBezTo>
                <a:cubicBezTo>
                  <a:pt x="2871" y="1507"/>
                  <a:pt x="2866" y="1509"/>
                  <a:pt x="2864" y="1511"/>
                </a:cubicBezTo>
                <a:cubicBezTo>
                  <a:pt x="2859" y="1517"/>
                  <a:pt x="2855" y="1523"/>
                  <a:pt x="2850" y="1530"/>
                </a:cubicBezTo>
                <a:cubicBezTo>
                  <a:pt x="2845" y="1537"/>
                  <a:pt x="2859" y="1535"/>
                  <a:pt x="2861" y="1537"/>
                </a:cubicBezTo>
                <a:cubicBezTo>
                  <a:pt x="2864" y="1540"/>
                  <a:pt x="2875" y="1544"/>
                  <a:pt x="2878" y="1539"/>
                </a:cubicBezTo>
                <a:cubicBezTo>
                  <a:pt x="2881" y="1534"/>
                  <a:pt x="2887" y="1527"/>
                  <a:pt x="2889" y="1521"/>
                </a:cubicBezTo>
                <a:cubicBezTo>
                  <a:pt x="2891" y="1512"/>
                  <a:pt x="2894" y="1511"/>
                  <a:pt x="2901" y="1506"/>
                </a:cubicBezTo>
                <a:cubicBezTo>
                  <a:pt x="2901" y="1508"/>
                  <a:pt x="2903" y="1509"/>
                  <a:pt x="2905" y="1509"/>
                </a:cubicBezTo>
                <a:cubicBezTo>
                  <a:pt x="2902" y="1504"/>
                  <a:pt x="2902" y="1503"/>
                  <a:pt x="2905" y="1499"/>
                </a:cubicBezTo>
                <a:cubicBezTo>
                  <a:pt x="2909" y="1494"/>
                  <a:pt x="2912" y="1490"/>
                  <a:pt x="2916" y="1485"/>
                </a:cubicBezTo>
                <a:cubicBezTo>
                  <a:pt x="2915" y="1482"/>
                  <a:pt x="2914" y="1478"/>
                  <a:pt x="2913" y="1475"/>
                </a:cubicBezTo>
                <a:cubicBezTo>
                  <a:pt x="2910" y="1477"/>
                  <a:pt x="2908" y="1479"/>
                  <a:pt x="2906" y="1480"/>
                </a:cubicBezTo>
                <a:close/>
                <a:moveTo>
                  <a:pt x="2861" y="1541"/>
                </a:moveTo>
                <a:cubicBezTo>
                  <a:pt x="2858" y="1542"/>
                  <a:pt x="2860" y="1545"/>
                  <a:pt x="2858" y="1548"/>
                </a:cubicBezTo>
                <a:cubicBezTo>
                  <a:pt x="2861" y="1545"/>
                  <a:pt x="2869" y="1547"/>
                  <a:pt x="2861" y="1541"/>
                </a:cubicBezTo>
                <a:close/>
                <a:moveTo>
                  <a:pt x="2948" y="1438"/>
                </a:moveTo>
                <a:cubicBezTo>
                  <a:pt x="2941" y="1443"/>
                  <a:pt x="2940" y="1442"/>
                  <a:pt x="2932" y="1440"/>
                </a:cubicBezTo>
                <a:cubicBezTo>
                  <a:pt x="2928" y="1439"/>
                  <a:pt x="2931" y="1430"/>
                  <a:pt x="2926" y="1428"/>
                </a:cubicBezTo>
                <a:cubicBezTo>
                  <a:pt x="2926" y="1433"/>
                  <a:pt x="2923" y="1437"/>
                  <a:pt x="2920" y="1430"/>
                </a:cubicBezTo>
                <a:cubicBezTo>
                  <a:pt x="2919" y="1429"/>
                  <a:pt x="2921" y="1426"/>
                  <a:pt x="2920" y="1424"/>
                </a:cubicBezTo>
                <a:cubicBezTo>
                  <a:pt x="2919" y="1423"/>
                  <a:pt x="2917" y="1421"/>
                  <a:pt x="2916" y="1419"/>
                </a:cubicBezTo>
                <a:cubicBezTo>
                  <a:pt x="2914" y="1413"/>
                  <a:pt x="2918" y="1413"/>
                  <a:pt x="2911" y="1411"/>
                </a:cubicBezTo>
                <a:cubicBezTo>
                  <a:pt x="2907" y="1409"/>
                  <a:pt x="2905" y="1406"/>
                  <a:pt x="2902" y="1405"/>
                </a:cubicBezTo>
                <a:cubicBezTo>
                  <a:pt x="2904" y="1409"/>
                  <a:pt x="2905" y="1412"/>
                  <a:pt x="2907" y="1416"/>
                </a:cubicBezTo>
                <a:cubicBezTo>
                  <a:pt x="2908" y="1416"/>
                  <a:pt x="2909" y="1415"/>
                  <a:pt x="2909" y="1415"/>
                </a:cubicBezTo>
                <a:cubicBezTo>
                  <a:pt x="2911" y="1419"/>
                  <a:pt x="2915" y="1433"/>
                  <a:pt x="2920" y="1432"/>
                </a:cubicBezTo>
                <a:cubicBezTo>
                  <a:pt x="2918" y="1437"/>
                  <a:pt x="2921" y="1441"/>
                  <a:pt x="2920" y="1446"/>
                </a:cubicBezTo>
                <a:cubicBezTo>
                  <a:pt x="2917" y="1452"/>
                  <a:pt x="2916" y="1454"/>
                  <a:pt x="2911" y="1458"/>
                </a:cubicBezTo>
                <a:cubicBezTo>
                  <a:pt x="2913" y="1459"/>
                  <a:pt x="2915" y="1462"/>
                  <a:pt x="2917" y="1463"/>
                </a:cubicBezTo>
                <a:cubicBezTo>
                  <a:pt x="2919" y="1464"/>
                  <a:pt x="2923" y="1464"/>
                  <a:pt x="2924" y="1465"/>
                </a:cubicBezTo>
                <a:cubicBezTo>
                  <a:pt x="2926" y="1470"/>
                  <a:pt x="2921" y="1476"/>
                  <a:pt x="2918" y="1479"/>
                </a:cubicBezTo>
                <a:cubicBezTo>
                  <a:pt x="2923" y="1482"/>
                  <a:pt x="2928" y="1484"/>
                  <a:pt x="2931" y="1477"/>
                </a:cubicBezTo>
                <a:cubicBezTo>
                  <a:pt x="2934" y="1472"/>
                  <a:pt x="2939" y="1465"/>
                  <a:pt x="2939" y="1459"/>
                </a:cubicBezTo>
                <a:cubicBezTo>
                  <a:pt x="2938" y="1455"/>
                  <a:pt x="2943" y="1454"/>
                  <a:pt x="2945" y="1455"/>
                </a:cubicBezTo>
                <a:cubicBezTo>
                  <a:pt x="2948" y="1457"/>
                  <a:pt x="2946" y="1453"/>
                  <a:pt x="2947" y="1452"/>
                </a:cubicBezTo>
                <a:cubicBezTo>
                  <a:pt x="2950" y="1449"/>
                  <a:pt x="2955" y="1439"/>
                  <a:pt x="2948" y="1438"/>
                </a:cubicBezTo>
                <a:close/>
                <a:moveTo>
                  <a:pt x="1452" y="675"/>
                </a:moveTo>
                <a:cubicBezTo>
                  <a:pt x="1453" y="677"/>
                  <a:pt x="1455" y="678"/>
                  <a:pt x="1457" y="679"/>
                </a:cubicBezTo>
                <a:cubicBezTo>
                  <a:pt x="1458" y="678"/>
                  <a:pt x="1460" y="677"/>
                  <a:pt x="1461" y="676"/>
                </a:cubicBezTo>
                <a:cubicBezTo>
                  <a:pt x="1458" y="670"/>
                  <a:pt x="1456" y="673"/>
                  <a:pt x="1452" y="675"/>
                </a:cubicBezTo>
                <a:close/>
                <a:moveTo>
                  <a:pt x="3029" y="342"/>
                </a:moveTo>
                <a:cubicBezTo>
                  <a:pt x="3029" y="348"/>
                  <a:pt x="3030" y="349"/>
                  <a:pt x="3025" y="352"/>
                </a:cubicBezTo>
                <a:cubicBezTo>
                  <a:pt x="3022" y="353"/>
                  <a:pt x="3025" y="358"/>
                  <a:pt x="3026" y="362"/>
                </a:cubicBezTo>
                <a:cubicBezTo>
                  <a:pt x="3020" y="361"/>
                  <a:pt x="3017" y="360"/>
                  <a:pt x="3012" y="356"/>
                </a:cubicBezTo>
                <a:cubicBezTo>
                  <a:pt x="3009" y="354"/>
                  <a:pt x="3002" y="358"/>
                  <a:pt x="3001" y="354"/>
                </a:cubicBezTo>
                <a:cubicBezTo>
                  <a:pt x="3000" y="349"/>
                  <a:pt x="3000" y="343"/>
                  <a:pt x="2995" y="343"/>
                </a:cubicBezTo>
                <a:cubicBezTo>
                  <a:pt x="2989" y="343"/>
                  <a:pt x="2983" y="342"/>
                  <a:pt x="2977" y="342"/>
                </a:cubicBezTo>
                <a:cubicBezTo>
                  <a:pt x="2973" y="341"/>
                  <a:pt x="2979" y="331"/>
                  <a:pt x="2971" y="332"/>
                </a:cubicBezTo>
                <a:cubicBezTo>
                  <a:pt x="2967" y="333"/>
                  <a:pt x="2969" y="343"/>
                  <a:pt x="2969" y="347"/>
                </a:cubicBezTo>
                <a:cubicBezTo>
                  <a:pt x="2968" y="353"/>
                  <a:pt x="2948" y="355"/>
                  <a:pt x="2943" y="357"/>
                </a:cubicBezTo>
                <a:cubicBezTo>
                  <a:pt x="2947" y="360"/>
                  <a:pt x="2953" y="361"/>
                  <a:pt x="2953" y="368"/>
                </a:cubicBezTo>
                <a:cubicBezTo>
                  <a:pt x="2954" y="375"/>
                  <a:pt x="2957" y="378"/>
                  <a:pt x="2961" y="384"/>
                </a:cubicBezTo>
                <a:cubicBezTo>
                  <a:pt x="2961" y="385"/>
                  <a:pt x="2958" y="389"/>
                  <a:pt x="2957" y="390"/>
                </a:cubicBezTo>
                <a:cubicBezTo>
                  <a:pt x="2955" y="390"/>
                  <a:pt x="2951" y="389"/>
                  <a:pt x="2949" y="388"/>
                </a:cubicBezTo>
                <a:cubicBezTo>
                  <a:pt x="2947" y="388"/>
                  <a:pt x="2940" y="385"/>
                  <a:pt x="2937" y="386"/>
                </a:cubicBezTo>
                <a:cubicBezTo>
                  <a:pt x="2926" y="393"/>
                  <a:pt x="2915" y="400"/>
                  <a:pt x="2904" y="407"/>
                </a:cubicBezTo>
                <a:cubicBezTo>
                  <a:pt x="2895" y="412"/>
                  <a:pt x="2886" y="415"/>
                  <a:pt x="2882" y="425"/>
                </a:cubicBezTo>
                <a:cubicBezTo>
                  <a:pt x="2874" y="417"/>
                  <a:pt x="2873" y="416"/>
                  <a:pt x="2863" y="418"/>
                </a:cubicBezTo>
                <a:cubicBezTo>
                  <a:pt x="2854" y="419"/>
                  <a:pt x="2853" y="419"/>
                  <a:pt x="2847" y="428"/>
                </a:cubicBezTo>
                <a:cubicBezTo>
                  <a:pt x="2847" y="425"/>
                  <a:pt x="2847" y="422"/>
                  <a:pt x="2847" y="419"/>
                </a:cubicBezTo>
                <a:cubicBezTo>
                  <a:pt x="2844" y="420"/>
                  <a:pt x="2838" y="425"/>
                  <a:pt x="2835" y="424"/>
                </a:cubicBezTo>
                <a:cubicBezTo>
                  <a:pt x="2831" y="424"/>
                  <a:pt x="2827" y="421"/>
                  <a:pt x="2825" y="425"/>
                </a:cubicBezTo>
                <a:cubicBezTo>
                  <a:pt x="2819" y="434"/>
                  <a:pt x="2814" y="443"/>
                  <a:pt x="2808" y="452"/>
                </a:cubicBezTo>
                <a:cubicBezTo>
                  <a:pt x="2811" y="453"/>
                  <a:pt x="2822" y="454"/>
                  <a:pt x="2821" y="458"/>
                </a:cubicBezTo>
                <a:cubicBezTo>
                  <a:pt x="2818" y="467"/>
                  <a:pt x="2818" y="467"/>
                  <a:pt x="2823" y="474"/>
                </a:cubicBezTo>
                <a:cubicBezTo>
                  <a:pt x="2814" y="478"/>
                  <a:pt x="2807" y="481"/>
                  <a:pt x="2811" y="493"/>
                </a:cubicBezTo>
                <a:cubicBezTo>
                  <a:pt x="2812" y="495"/>
                  <a:pt x="2805" y="498"/>
                  <a:pt x="2803" y="498"/>
                </a:cubicBezTo>
                <a:cubicBezTo>
                  <a:pt x="2799" y="500"/>
                  <a:pt x="2795" y="499"/>
                  <a:pt x="2794" y="504"/>
                </a:cubicBezTo>
                <a:cubicBezTo>
                  <a:pt x="2794" y="510"/>
                  <a:pt x="2796" y="515"/>
                  <a:pt x="2790" y="516"/>
                </a:cubicBezTo>
                <a:cubicBezTo>
                  <a:pt x="2783" y="518"/>
                  <a:pt x="2783" y="517"/>
                  <a:pt x="2782" y="525"/>
                </a:cubicBezTo>
                <a:cubicBezTo>
                  <a:pt x="2780" y="533"/>
                  <a:pt x="2771" y="541"/>
                  <a:pt x="2766" y="546"/>
                </a:cubicBezTo>
                <a:cubicBezTo>
                  <a:pt x="2761" y="520"/>
                  <a:pt x="2741" y="469"/>
                  <a:pt x="2773" y="453"/>
                </a:cubicBezTo>
                <a:cubicBezTo>
                  <a:pt x="2782" y="449"/>
                  <a:pt x="2788" y="447"/>
                  <a:pt x="2793" y="438"/>
                </a:cubicBezTo>
                <a:cubicBezTo>
                  <a:pt x="2798" y="430"/>
                  <a:pt x="2804" y="426"/>
                  <a:pt x="2811" y="420"/>
                </a:cubicBezTo>
                <a:cubicBezTo>
                  <a:pt x="2817" y="416"/>
                  <a:pt x="2824" y="414"/>
                  <a:pt x="2826" y="407"/>
                </a:cubicBezTo>
                <a:cubicBezTo>
                  <a:pt x="2827" y="402"/>
                  <a:pt x="2828" y="396"/>
                  <a:pt x="2830" y="391"/>
                </a:cubicBezTo>
                <a:cubicBezTo>
                  <a:pt x="2830" y="390"/>
                  <a:pt x="2837" y="389"/>
                  <a:pt x="2839" y="389"/>
                </a:cubicBezTo>
                <a:cubicBezTo>
                  <a:pt x="2833" y="388"/>
                  <a:pt x="2830" y="387"/>
                  <a:pt x="2825" y="388"/>
                </a:cubicBezTo>
                <a:cubicBezTo>
                  <a:pt x="2821" y="388"/>
                  <a:pt x="2819" y="394"/>
                  <a:pt x="2817" y="398"/>
                </a:cubicBezTo>
                <a:cubicBezTo>
                  <a:pt x="2812" y="405"/>
                  <a:pt x="2803" y="410"/>
                  <a:pt x="2797" y="415"/>
                </a:cubicBezTo>
                <a:cubicBezTo>
                  <a:pt x="2794" y="407"/>
                  <a:pt x="2795" y="404"/>
                  <a:pt x="2796" y="395"/>
                </a:cubicBezTo>
                <a:cubicBezTo>
                  <a:pt x="2791" y="399"/>
                  <a:pt x="2788" y="400"/>
                  <a:pt x="2782" y="400"/>
                </a:cubicBezTo>
                <a:cubicBezTo>
                  <a:pt x="2775" y="400"/>
                  <a:pt x="2773" y="400"/>
                  <a:pt x="2768" y="404"/>
                </a:cubicBezTo>
                <a:cubicBezTo>
                  <a:pt x="2760" y="411"/>
                  <a:pt x="2753" y="418"/>
                  <a:pt x="2746" y="427"/>
                </a:cubicBezTo>
                <a:cubicBezTo>
                  <a:pt x="2748" y="429"/>
                  <a:pt x="2753" y="431"/>
                  <a:pt x="2752" y="434"/>
                </a:cubicBezTo>
                <a:cubicBezTo>
                  <a:pt x="2751" y="436"/>
                  <a:pt x="2743" y="436"/>
                  <a:pt x="2742" y="436"/>
                </a:cubicBezTo>
                <a:cubicBezTo>
                  <a:pt x="2734" y="437"/>
                  <a:pt x="2726" y="438"/>
                  <a:pt x="2719" y="439"/>
                </a:cubicBezTo>
                <a:cubicBezTo>
                  <a:pt x="2721" y="437"/>
                  <a:pt x="2724" y="435"/>
                  <a:pt x="2727" y="433"/>
                </a:cubicBezTo>
                <a:cubicBezTo>
                  <a:pt x="2720" y="432"/>
                  <a:pt x="2712" y="430"/>
                  <a:pt x="2705" y="429"/>
                </a:cubicBezTo>
                <a:cubicBezTo>
                  <a:pt x="2703" y="428"/>
                  <a:pt x="2698" y="433"/>
                  <a:pt x="2696" y="434"/>
                </a:cubicBezTo>
                <a:cubicBezTo>
                  <a:pt x="2693" y="435"/>
                  <a:pt x="2691" y="434"/>
                  <a:pt x="2688" y="434"/>
                </a:cubicBezTo>
                <a:cubicBezTo>
                  <a:pt x="2681" y="432"/>
                  <a:pt x="2675" y="432"/>
                  <a:pt x="2668" y="433"/>
                </a:cubicBezTo>
                <a:cubicBezTo>
                  <a:pt x="2664" y="433"/>
                  <a:pt x="2652" y="431"/>
                  <a:pt x="2648" y="434"/>
                </a:cubicBezTo>
                <a:cubicBezTo>
                  <a:pt x="2637" y="445"/>
                  <a:pt x="2626" y="455"/>
                  <a:pt x="2615" y="467"/>
                </a:cubicBezTo>
                <a:cubicBezTo>
                  <a:pt x="2605" y="477"/>
                  <a:pt x="2593" y="485"/>
                  <a:pt x="2581" y="493"/>
                </a:cubicBezTo>
                <a:cubicBezTo>
                  <a:pt x="2583" y="497"/>
                  <a:pt x="2586" y="497"/>
                  <a:pt x="2589" y="497"/>
                </a:cubicBezTo>
                <a:cubicBezTo>
                  <a:pt x="2593" y="498"/>
                  <a:pt x="2594" y="497"/>
                  <a:pt x="2596" y="501"/>
                </a:cubicBezTo>
                <a:cubicBezTo>
                  <a:pt x="2596" y="503"/>
                  <a:pt x="2597" y="509"/>
                  <a:pt x="2599" y="509"/>
                </a:cubicBezTo>
                <a:cubicBezTo>
                  <a:pt x="2608" y="510"/>
                  <a:pt x="2608" y="511"/>
                  <a:pt x="2613" y="503"/>
                </a:cubicBezTo>
                <a:cubicBezTo>
                  <a:pt x="2616" y="495"/>
                  <a:pt x="2637" y="512"/>
                  <a:pt x="2636" y="518"/>
                </a:cubicBezTo>
                <a:cubicBezTo>
                  <a:pt x="2634" y="532"/>
                  <a:pt x="2631" y="546"/>
                  <a:pt x="2628" y="559"/>
                </a:cubicBezTo>
                <a:cubicBezTo>
                  <a:pt x="2625" y="572"/>
                  <a:pt x="2620" y="579"/>
                  <a:pt x="2613" y="590"/>
                </a:cubicBezTo>
                <a:cubicBezTo>
                  <a:pt x="2607" y="601"/>
                  <a:pt x="2601" y="611"/>
                  <a:pt x="2593" y="619"/>
                </a:cubicBezTo>
                <a:cubicBezTo>
                  <a:pt x="2587" y="625"/>
                  <a:pt x="2581" y="631"/>
                  <a:pt x="2575" y="637"/>
                </a:cubicBezTo>
                <a:cubicBezTo>
                  <a:pt x="2572" y="640"/>
                  <a:pt x="2565" y="640"/>
                  <a:pt x="2561" y="641"/>
                </a:cubicBezTo>
                <a:cubicBezTo>
                  <a:pt x="2559" y="641"/>
                  <a:pt x="2557" y="635"/>
                  <a:pt x="2555" y="635"/>
                </a:cubicBezTo>
                <a:cubicBezTo>
                  <a:pt x="2554" y="634"/>
                  <a:pt x="2549" y="638"/>
                  <a:pt x="2548" y="639"/>
                </a:cubicBezTo>
                <a:cubicBezTo>
                  <a:pt x="2541" y="643"/>
                  <a:pt x="2541" y="645"/>
                  <a:pt x="2539" y="653"/>
                </a:cubicBezTo>
                <a:cubicBezTo>
                  <a:pt x="2534" y="665"/>
                  <a:pt x="2525" y="671"/>
                  <a:pt x="2516" y="680"/>
                </a:cubicBezTo>
                <a:cubicBezTo>
                  <a:pt x="2526" y="688"/>
                  <a:pt x="2534" y="698"/>
                  <a:pt x="2532" y="712"/>
                </a:cubicBezTo>
                <a:cubicBezTo>
                  <a:pt x="2531" y="722"/>
                  <a:pt x="2532" y="724"/>
                  <a:pt x="2524" y="728"/>
                </a:cubicBezTo>
                <a:cubicBezTo>
                  <a:pt x="2518" y="731"/>
                  <a:pt x="2514" y="731"/>
                  <a:pt x="2507" y="731"/>
                </a:cubicBezTo>
                <a:cubicBezTo>
                  <a:pt x="2508" y="725"/>
                  <a:pt x="2508" y="720"/>
                  <a:pt x="2509" y="715"/>
                </a:cubicBezTo>
                <a:cubicBezTo>
                  <a:pt x="2510" y="708"/>
                  <a:pt x="2504" y="709"/>
                  <a:pt x="2509" y="703"/>
                </a:cubicBezTo>
                <a:cubicBezTo>
                  <a:pt x="2512" y="699"/>
                  <a:pt x="2511" y="694"/>
                  <a:pt x="2506" y="695"/>
                </a:cubicBezTo>
                <a:cubicBezTo>
                  <a:pt x="2502" y="695"/>
                  <a:pt x="2496" y="698"/>
                  <a:pt x="2494" y="692"/>
                </a:cubicBezTo>
                <a:cubicBezTo>
                  <a:pt x="2494" y="688"/>
                  <a:pt x="2498" y="680"/>
                  <a:pt x="2499" y="677"/>
                </a:cubicBezTo>
                <a:cubicBezTo>
                  <a:pt x="2499" y="677"/>
                  <a:pt x="2490" y="671"/>
                  <a:pt x="2489" y="671"/>
                </a:cubicBezTo>
                <a:cubicBezTo>
                  <a:pt x="2485" y="671"/>
                  <a:pt x="2479" y="677"/>
                  <a:pt x="2476" y="678"/>
                </a:cubicBezTo>
                <a:cubicBezTo>
                  <a:pt x="2472" y="681"/>
                  <a:pt x="2468" y="683"/>
                  <a:pt x="2464" y="686"/>
                </a:cubicBezTo>
                <a:cubicBezTo>
                  <a:pt x="2461" y="677"/>
                  <a:pt x="2468" y="671"/>
                  <a:pt x="2473" y="666"/>
                </a:cubicBezTo>
                <a:cubicBezTo>
                  <a:pt x="2468" y="662"/>
                  <a:pt x="2468" y="661"/>
                  <a:pt x="2462" y="664"/>
                </a:cubicBezTo>
                <a:cubicBezTo>
                  <a:pt x="2458" y="666"/>
                  <a:pt x="2456" y="668"/>
                  <a:pt x="2452" y="671"/>
                </a:cubicBezTo>
                <a:cubicBezTo>
                  <a:pt x="2448" y="675"/>
                  <a:pt x="2445" y="677"/>
                  <a:pt x="2441" y="679"/>
                </a:cubicBezTo>
                <a:cubicBezTo>
                  <a:pt x="2440" y="679"/>
                  <a:pt x="2431" y="682"/>
                  <a:pt x="2433" y="685"/>
                </a:cubicBezTo>
                <a:cubicBezTo>
                  <a:pt x="2437" y="688"/>
                  <a:pt x="2440" y="692"/>
                  <a:pt x="2443" y="696"/>
                </a:cubicBezTo>
                <a:cubicBezTo>
                  <a:pt x="2446" y="702"/>
                  <a:pt x="2446" y="701"/>
                  <a:pt x="2452" y="698"/>
                </a:cubicBezTo>
                <a:cubicBezTo>
                  <a:pt x="2460" y="694"/>
                  <a:pt x="2467" y="698"/>
                  <a:pt x="2476" y="700"/>
                </a:cubicBezTo>
                <a:cubicBezTo>
                  <a:pt x="2466" y="708"/>
                  <a:pt x="2456" y="717"/>
                  <a:pt x="2446" y="725"/>
                </a:cubicBezTo>
                <a:cubicBezTo>
                  <a:pt x="2451" y="729"/>
                  <a:pt x="2456" y="732"/>
                  <a:pt x="2458" y="737"/>
                </a:cubicBezTo>
                <a:cubicBezTo>
                  <a:pt x="2462" y="744"/>
                  <a:pt x="2465" y="751"/>
                  <a:pt x="2468" y="758"/>
                </a:cubicBezTo>
                <a:cubicBezTo>
                  <a:pt x="2463" y="757"/>
                  <a:pt x="2458" y="756"/>
                  <a:pt x="2452" y="755"/>
                </a:cubicBezTo>
                <a:cubicBezTo>
                  <a:pt x="2458" y="759"/>
                  <a:pt x="2463" y="763"/>
                  <a:pt x="2469" y="767"/>
                </a:cubicBezTo>
                <a:cubicBezTo>
                  <a:pt x="2465" y="770"/>
                  <a:pt x="2461" y="773"/>
                  <a:pt x="2457" y="776"/>
                </a:cubicBezTo>
                <a:cubicBezTo>
                  <a:pt x="2462" y="777"/>
                  <a:pt x="2467" y="779"/>
                  <a:pt x="2472" y="780"/>
                </a:cubicBezTo>
                <a:cubicBezTo>
                  <a:pt x="2465" y="792"/>
                  <a:pt x="2460" y="806"/>
                  <a:pt x="2452" y="816"/>
                </a:cubicBezTo>
                <a:cubicBezTo>
                  <a:pt x="2444" y="827"/>
                  <a:pt x="2437" y="839"/>
                  <a:pt x="2425" y="844"/>
                </a:cubicBezTo>
                <a:cubicBezTo>
                  <a:pt x="2412" y="849"/>
                  <a:pt x="2399" y="855"/>
                  <a:pt x="2386" y="860"/>
                </a:cubicBezTo>
                <a:cubicBezTo>
                  <a:pt x="2382" y="861"/>
                  <a:pt x="2378" y="863"/>
                  <a:pt x="2374" y="864"/>
                </a:cubicBezTo>
                <a:cubicBezTo>
                  <a:pt x="2370" y="865"/>
                  <a:pt x="2371" y="865"/>
                  <a:pt x="2372" y="869"/>
                </a:cubicBezTo>
                <a:cubicBezTo>
                  <a:pt x="2372" y="872"/>
                  <a:pt x="2372" y="877"/>
                  <a:pt x="2368" y="875"/>
                </a:cubicBezTo>
                <a:cubicBezTo>
                  <a:pt x="2367" y="874"/>
                  <a:pt x="2365" y="868"/>
                  <a:pt x="2365" y="867"/>
                </a:cubicBezTo>
                <a:cubicBezTo>
                  <a:pt x="2366" y="866"/>
                  <a:pt x="2367" y="865"/>
                  <a:pt x="2369" y="865"/>
                </a:cubicBezTo>
                <a:cubicBezTo>
                  <a:pt x="2364" y="861"/>
                  <a:pt x="2356" y="858"/>
                  <a:pt x="2351" y="862"/>
                </a:cubicBezTo>
                <a:cubicBezTo>
                  <a:pt x="2347" y="866"/>
                  <a:pt x="2336" y="871"/>
                  <a:pt x="2334" y="877"/>
                </a:cubicBezTo>
                <a:cubicBezTo>
                  <a:pt x="2334" y="879"/>
                  <a:pt x="2330" y="886"/>
                  <a:pt x="2331" y="888"/>
                </a:cubicBezTo>
                <a:cubicBezTo>
                  <a:pt x="2334" y="892"/>
                  <a:pt x="2336" y="896"/>
                  <a:pt x="2339" y="900"/>
                </a:cubicBezTo>
                <a:cubicBezTo>
                  <a:pt x="2343" y="906"/>
                  <a:pt x="2347" y="911"/>
                  <a:pt x="2352" y="917"/>
                </a:cubicBezTo>
                <a:cubicBezTo>
                  <a:pt x="2357" y="924"/>
                  <a:pt x="2360" y="926"/>
                  <a:pt x="2360" y="935"/>
                </a:cubicBezTo>
                <a:cubicBezTo>
                  <a:pt x="2361" y="940"/>
                  <a:pt x="2364" y="953"/>
                  <a:pt x="2360" y="957"/>
                </a:cubicBezTo>
                <a:cubicBezTo>
                  <a:pt x="2348" y="967"/>
                  <a:pt x="2337" y="977"/>
                  <a:pt x="2325" y="986"/>
                </a:cubicBezTo>
                <a:cubicBezTo>
                  <a:pt x="2321" y="982"/>
                  <a:pt x="2326" y="976"/>
                  <a:pt x="2323" y="973"/>
                </a:cubicBezTo>
                <a:cubicBezTo>
                  <a:pt x="2320" y="969"/>
                  <a:pt x="2316" y="964"/>
                  <a:pt x="2312" y="960"/>
                </a:cubicBezTo>
                <a:cubicBezTo>
                  <a:pt x="2305" y="953"/>
                  <a:pt x="2299" y="948"/>
                  <a:pt x="2290" y="948"/>
                </a:cubicBezTo>
                <a:cubicBezTo>
                  <a:pt x="2290" y="946"/>
                  <a:pt x="2290" y="943"/>
                  <a:pt x="2291" y="941"/>
                </a:cubicBezTo>
                <a:cubicBezTo>
                  <a:pt x="2281" y="942"/>
                  <a:pt x="2283" y="943"/>
                  <a:pt x="2282" y="953"/>
                </a:cubicBezTo>
                <a:cubicBezTo>
                  <a:pt x="2282" y="959"/>
                  <a:pt x="2279" y="965"/>
                  <a:pt x="2277" y="970"/>
                </a:cubicBezTo>
                <a:cubicBezTo>
                  <a:pt x="2276" y="973"/>
                  <a:pt x="2277" y="975"/>
                  <a:pt x="2277" y="978"/>
                </a:cubicBezTo>
                <a:cubicBezTo>
                  <a:pt x="2277" y="983"/>
                  <a:pt x="2277" y="982"/>
                  <a:pt x="2282" y="982"/>
                </a:cubicBezTo>
                <a:cubicBezTo>
                  <a:pt x="2284" y="982"/>
                  <a:pt x="2287" y="996"/>
                  <a:pt x="2288" y="999"/>
                </a:cubicBezTo>
                <a:cubicBezTo>
                  <a:pt x="2289" y="1004"/>
                  <a:pt x="2298" y="1008"/>
                  <a:pt x="2301" y="1010"/>
                </a:cubicBezTo>
                <a:cubicBezTo>
                  <a:pt x="2304" y="1013"/>
                  <a:pt x="2310" y="1018"/>
                  <a:pt x="2311" y="1022"/>
                </a:cubicBezTo>
                <a:cubicBezTo>
                  <a:pt x="2313" y="1027"/>
                  <a:pt x="2311" y="1034"/>
                  <a:pt x="2312" y="1040"/>
                </a:cubicBezTo>
                <a:cubicBezTo>
                  <a:pt x="2314" y="1045"/>
                  <a:pt x="2317" y="1051"/>
                  <a:pt x="2319" y="1056"/>
                </a:cubicBezTo>
                <a:cubicBezTo>
                  <a:pt x="2311" y="1055"/>
                  <a:pt x="2306" y="1050"/>
                  <a:pt x="2300" y="1045"/>
                </a:cubicBezTo>
                <a:cubicBezTo>
                  <a:pt x="2294" y="1040"/>
                  <a:pt x="2293" y="1037"/>
                  <a:pt x="2291" y="1029"/>
                </a:cubicBezTo>
                <a:cubicBezTo>
                  <a:pt x="2289" y="1024"/>
                  <a:pt x="2287" y="1012"/>
                  <a:pt x="2284" y="1008"/>
                </a:cubicBezTo>
                <a:cubicBezTo>
                  <a:pt x="2278" y="1002"/>
                  <a:pt x="2272" y="996"/>
                  <a:pt x="2267" y="990"/>
                </a:cubicBezTo>
                <a:cubicBezTo>
                  <a:pt x="2264" y="987"/>
                  <a:pt x="2268" y="972"/>
                  <a:pt x="2268" y="968"/>
                </a:cubicBezTo>
                <a:cubicBezTo>
                  <a:pt x="2269" y="961"/>
                  <a:pt x="2267" y="952"/>
                  <a:pt x="2267" y="945"/>
                </a:cubicBezTo>
                <a:cubicBezTo>
                  <a:pt x="2266" y="930"/>
                  <a:pt x="2261" y="917"/>
                  <a:pt x="2256" y="903"/>
                </a:cubicBezTo>
                <a:cubicBezTo>
                  <a:pt x="2254" y="906"/>
                  <a:pt x="2251" y="910"/>
                  <a:pt x="2248" y="914"/>
                </a:cubicBezTo>
                <a:cubicBezTo>
                  <a:pt x="2244" y="918"/>
                  <a:pt x="2244" y="918"/>
                  <a:pt x="2238" y="917"/>
                </a:cubicBezTo>
                <a:cubicBezTo>
                  <a:pt x="2232" y="915"/>
                  <a:pt x="2233" y="916"/>
                  <a:pt x="2234" y="909"/>
                </a:cubicBezTo>
                <a:cubicBezTo>
                  <a:pt x="2234" y="907"/>
                  <a:pt x="2237" y="899"/>
                  <a:pt x="2235" y="897"/>
                </a:cubicBezTo>
                <a:cubicBezTo>
                  <a:pt x="2231" y="887"/>
                  <a:pt x="2229" y="879"/>
                  <a:pt x="2222" y="873"/>
                </a:cubicBezTo>
                <a:cubicBezTo>
                  <a:pt x="2215" y="868"/>
                  <a:pt x="2213" y="859"/>
                  <a:pt x="2209" y="851"/>
                </a:cubicBezTo>
                <a:cubicBezTo>
                  <a:pt x="2206" y="853"/>
                  <a:pt x="2201" y="858"/>
                  <a:pt x="2197" y="859"/>
                </a:cubicBezTo>
                <a:cubicBezTo>
                  <a:pt x="2191" y="860"/>
                  <a:pt x="2184" y="861"/>
                  <a:pt x="2177" y="862"/>
                </a:cubicBezTo>
                <a:cubicBezTo>
                  <a:pt x="2176" y="862"/>
                  <a:pt x="2171" y="862"/>
                  <a:pt x="2171" y="862"/>
                </a:cubicBezTo>
                <a:cubicBezTo>
                  <a:pt x="2170" y="864"/>
                  <a:pt x="2172" y="868"/>
                  <a:pt x="2170" y="870"/>
                </a:cubicBezTo>
                <a:cubicBezTo>
                  <a:pt x="2167" y="873"/>
                  <a:pt x="2164" y="877"/>
                  <a:pt x="2160" y="880"/>
                </a:cubicBezTo>
                <a:cubicBezTo>
                  <a:pt x="2151" y="890"/>
                  <a:pt x="2141" y="900"/>
                  <a:pt x="2131" y="910"/>
                </a:cubicBezTo>
                <a:cubicBezTo>
                  <a:pt x="2128" y="913"/>
                  <a:pt x="2121" y="915"/>
                  <a:pt x="2117" y="917"/>
                </a:cubicBezTo>
                <a:cubicBezTo>
                  <a:pt x="2112" y="920"/>
                  <a:pt x="2114" y="923"/>
                  <a:pt x="2114" y="930"/>
                </a:cubicBezTo>
                <a:cubicBezTo>
                  <a:pt x="2114" y="935"/>
                  <a:pt x="2116" y="942"/>
                  <a:pt x="2114" y="948"/>
                </a:cubicBezTo>
                <a:cubicBezTo>
                  <a:pt x="2113" y="952"/>
                  <a:pt x="2109" y="960"/>
                  <a:pt x="2111" y="964"/>
                </a:cubicBezTo>
                <a:cubicBezTo>
                  <a:pt x="2113" y="972"/>
                  <a:pt x="2113" y="975"/>
                  <a:pt x="2118" y="981"/>
                </a:cubicBezTo>
                <a:cubicBezTo>
                  <a:pt x="2123" y="986"/>
                  <a:pt x="2124" y="991"/>
                  <a:pt x="2127" y="998"/>
                </a:cubicBezTo>
                <a:cubicBezTo>
                  <a:pt x="2132" y="1009"/>
                  <a:pt x="2113" y="1018"/>
                  <a:pt x="2112" y="1003"/>
                </a:cubicBezTo>
                <a:cubicBezTo>
                  <a:pt x="2111" y="997"/>
                  <a:pt x="2111" y="991"/>
                  <a:pt x="2111" y="984"/>
                </a:cubicBezTo>
                <a:cubicBezTo>
                  <a:pt x="2111" y="978"/>
                  <a:pt x="2109" y="977"/>
                  <a:pt x="2105" y="972"/>
                </a:cubicBezTo>
                <a:cubicBezTo>
                  <a:pt x="2104" y="977"/>
                  <a:pt x="2105" y="981"/>
                  <a:pt x="2101" y="984"/>
                </a:cubicBezTo>
                <a:cubicBezTo>
                  <a:pt x="2097" y="986"/>
                  <a:pt x="2094" y="989"/>
                  <a:pt x="2090" y="991"/>
                </a:cubicBezTo>
                <a:cubicBezTo>
                  <a:pt x="2079" y="971"/>
                  <a:pt x="2069" y="949"/>
                  <a:pt x="2060" y="928"/>
                </a:cubicBezTo>
                <a:cubicBezTo>
                  <a:pt x="2057" y="922"/>
                  <a:pt x="2053" y="916"/>
                  <a:pt x="2052" y="910"/>
                </a:cubicBezTo>
                <a:cubicBezTo>
                  <a:pt x="2051" y="905"/>
                  <a:pt x="2052" y="900"/>
                  <a:pt x="2052" y="895"/>
                </a:cubicBezTo>
                <a:cubicBezTo>
                  <a:pt x="2051" y="882"/>
                  <a:pt x="2051" y="868"/>
                  <a:pt x="2050" y="854"/>
                </a:cubicBezTo>
                <a:cubicBezTo>
                  <a:pt x="2047" y="858"/>
                  <a:pt x="2044" y="862"/>
                  <a:pt x="2042" y="866"/>
                </a:cubicBezTo>
                <a:cubicBezTo>
                  <a:pt x="2039" y="870"/>
                  <a:pt x="2038" y="870"/>
                  <a:pt x="2034" y="869"/>
                </a:cubicBezTo>
                <a:cubicBezTo>
                  <a:pt x="2028" y="869"/>
                  <a:pt x="2022" y="859"/>
                  <a:pt x="2018" y="855"/>
                </a:cubicBezTo>
                <a:cubicBezTo>
                  <a:pt x="2022" y="854"/>
                  <a:pt x="2030" y="855"/>
                  <a:pt x="2031" y="849"/>
                </a:cubicBezTo>
                <a:cubicBezTo>
                  <a:pt x="2029" y="849"/>
                  <a:pt x="2026" y="850"/>
                  <a:pt x="2024" y="850"/>
                </a:cubicBezTo>
                <a:cubicBezTo>
                  <a:pt x="2018" y="848"/>
                  <a:pt x="2012" y="843"/>
                  <a:pt x="2007" y="840"/>
                </a:cubicBezTo>
                <a:cubicBezTo>
                  <a:pt x="2003" y="838"/>
                  <a:pt x="2001" y="829"/>
                  <a:pt x="1999" y="825"/>
                </a:cubicBezTo>
                <a:cubicBezTo>
                  <a:pt x="1998" y="821"/>
                  <a:pt x="1968" y="828"/>
                  <a:pt x="1964" y="828"/>
                </a:cubicBezTo>
                <a:cubicBezTo>
                  <a:pt x="1953" y="829"/>
                  <a:pt x="1942" y="825"/>
                  <a:pt x="1931" y="823"/>
                </a:cubicBezTo>
                <a:cubicBezTo>
                  <a:pt x="1927" y="822"/>
                  <a:pt x="1921" y="822"/>
                  <a:pt x="1919" y="818"/>
                </a:cubicBezTo>
                <a:cubicBezTo>
                  <a:pt x="1915" y="809"/>
                  <a:pt x="1916" y="807"/>
                  <a:pt x="1907" y="810"/>
                </a:cubicBezTo>
                <a:cubicBezTo>
                  <a:pt x="1900" y="812"/>
                  <a:pt x="1896" y="811"/>
                  <a:pt x="1888" y="810"/>
                </a:cubicBezTo>
                <a:cubicBezTo>
                  <a:pt x="1884" y="809"/>
                  <a:pt x="1881" y="804"/>
                  <a:pt x="1877" y="802"/>
                </a:cubicBezTo>
                <a:cubicBezTo>
                  <a:pt x="1869" y="798"/>
                  <a:pt x="1868" y="797"/>
                  <a:pt x="1865" y="789"/>
                </a:cubicBezTo>
                <a:cubicBezTo>
                  <a:pt x="1862" y="784"/>
                  <a:pt x="1861" y="777"/>
                  <a:pt x="1856" y="776"/>
                </a:cubicBezTo>
                <a:cubicBezTo>
                  <a:pt x="1846" y="775"/>
                  <a:pt x="1846" y="775"/>
                  <a:pt x="1839" y="783"/>
                </a:cubicBezTo>
                <a:cubicBezTo>
                  <a:pt x="1837" y="786"/>
                  <a:pt x="1845" y="796"/>
                  <a:pt x="1847" y="798"/>
                </a:cubicBezTo>
                <a:cubicBezTo>
                  <a:pt x="1853" y="809"/>
                  <a:pt x="1858" y="819"/>
                  <a:pt x="1864" y="830"/>
                </a:cubicBezTo>
                <a:cubicBezTo>
                  <a:pt x="1864" y="825"/>
                  <a:pt x="1865" y="820"/>
                  <a:pt x="1866" y="816"/>
                </a:cubicBezTo>
                <a:cubicBezTo>
                  <a:pt x="1870" y="823"/>
                  <a:pt x="1869" y="830"/>
                  <a:pt x="1869" y="838"/>
                </a:cubicBezTo>
                <a:cubicBezTo>
                  <a:pt x="1876" y="838"/>
                  <a:pt x="1888" y="839"/>
                  <a:pt x="1894" y="835"/>
                </a:cubicBezTo>
                <a:cubicBezTo>
                  <a:pt x="1901" y="831"/>
                  <a:pt x="1906" y="821"/>
                  <a:pt x="1911" y="815"/>
                </a:cubicBezTo>
                <a:cubicBezTo>
                  <a:pt x="1912" y="821"/>
                  <a:pt x="1910" y="831"/>
                  <a:pt x="1915" y="834"/>
                </a:cubicBezTo>
                <a:cubicBezTo>
                  <a:pt x="1918" y="836"/>
                  <a:pt x="1921" y="839"/>
                  <a:pt x="1924" y="841"/>
                </a:cubicBezTo>
                <a:cubicBezTo>
                  <a:pt x="1927" y="842"/>
                  <a:pt x="1930" y="841"/>
                  <a:pt x="1932" y="844"/>
                </a:cubicBezTo>
                <a:cubicBezTo>
                  <a:pt x="1933" y="846"/>
                  <a:pt x="1935" y="852"/>
                  <a:pt x="1938" y="852"/>
                </a:cubicBezTo>
                <a:cubicBezTo>
                  <a:pt x="1942" y="853"/>
                  <a:pt x="1940" y="856"/>
                  <a:pt x="1940" y="861"/>
                </a:cubicBezTo>
                <a:cubicBezTo>
                  <a:pt x="1940" y="865"/>
                  <a:pt x="1931" y="872"/>
                  <a:pt x="1928" y="876"/>
                </a:cubicBezTo>
                <a:cubicBezTo>
                  <a:pt x="1928" y="874"/>
                  <a:pt x="1927" y="873"/>
                  <a:pt x="1926" y="872"/>
                </a:cubicBezTo>
                <a:cubicBezTo>
                  <a:pt x="1924" y="877"/>
                  <a:pt x="1923" y="880"/>
                  <a:pt x="1923" y="886"/>
                </a:cubicBezTo>
                <a:cubicBezTo>
                  <a:pt x="1923" y="891"/>
                  <a:pt x="1921" y="890"/>
                  <a:pt x="1916" y="892"/>
                </a:cubicBezTo>
                <a:cubicBezTo>
                  <a:pt x="1912" y="894"/>
                  <a:pt x="1907" y="897"/>
                  <a:pt x="1903" y="899"/>
                </a:cubicBezTo>
                <a:cubicBezTo>
                  <a:pt x="1900" y="900"/>
                  <a:pt x="1900" y="907"/>
                  <a:pt x="1898" y="909"/>
                </a:cubicBezTo>
                <a:cubicBezTo>
                  <a:pt x="1896" y="910"/>
                  <a:pt x="1893" y="907"/>
                  <a:pt x="1890" y="908"/>
                </a:cubicBezTo>
                <a:cubicBezTo>
                  <a:pt x="1887" y="909"/>
                  <a:pt x="1884" y="911"/>
                  <a:pt x="1881" y="912"/>
                </a:cubicBezTo>
                <a:cubicBezTo>
                  <a:pt x="1876" y="914"/>
                  <a:pt x="1877" y="920"/>
                  <a:pt x="1873" y="922"/>
                </a:cubicBezTo>
                <a:cubicBezTo>
                  <a:pt x="1865" y="924"/>
                  <a:pt x="1858" y="927"/>
                  <a:pt x="1851" y="929"/>
                </a:cubicBezTo>
                <a:cubicBezTo>
                  <a:pt x="1848" y="930"/>
                  <a:pt x="1848" y="931"/>
                  <a:pt x="1847" y="934"/>
                </a:cubicBezTo>
                <a:cubicBezTo>
                  <a:pt x="1845" y="936"/>
                  <a:pt x="1843" y="936"/>
                  <a:pt x="1840" y="937"/>
                </a:cubicBezTo>
                <a:cubicBezTo>
                  <a:pt x="1833" y="938"/>
                  <a:pt x="1827" y="940"/>
                  <a:pt x="1821" y="942"/>
                </a:cubicBezTo>
                <a:cubicBezTo>
                  <a:pt x="1816" y="943"/>
                  <a:pt x="1815" y="948"/>
                  <a:pt x="1810" y="948"/>
                </a:cubicBezTo>
                <a:cubicBezTo>
                  <a:pt x="1802" y="948"/>
                  <a:pt x="1801" y="950"/>
                  <a:pt x="1800" y="942"/>
                </a:cubicBezTo>
                <a:cubicBezTo>
                  <a:pt x="1798" y="933"/>
                  <a:pt x="1797" y="925"/>
                  <a:pt x="1795" y="917"/>
                </a:cubicBezTo>
                <a:cubicBezTo>
                  <a:pt x="1793" y="904"/>
                  <a:pt x="1786" y="895"/>
                  <a:pt x="1780" y="884"/>
                </a:cubicBezTo>
                <a:cubicBezTo>
                  <a:pt x="1776" y="878"/>
                  <a:pt x="1775" y="876"/>
                  <a:pt x="1768" y="874"/>
                </a:cubicBezTo>
                <a:cubicBezTo>
                  <a:pt x="1765" y="872"/>
                  <a:pt x="1765" y="860"/>
                  <a:pt x="1764" y="856"/>
                </a:cubicBezTo>
                <a:cubicBezTo>
                  <a:pt x="1763" y="850"/>
                  <a:pt x="1759" y="844"/>
                  <a:pt x="1756" y="839"/>
                </a:cubicBezTo>
                <a:cubicBezTo>
                  <a:pt x="1754" y="835"/>
                  <a:pt x="1750" y="834"/>
                  <a:pt x="1748" y="830"/>
                </a:cubicBezTo>
                <a:cubicBezTo>
                  <a:pt x="1744" y="822"/>
                  <a:pt x="1740" y="814"/>
                  <a:pt x="1735" y="806"/>
                </a:cubicBezTo>
                <a:cubicBezTo>
                  <a:pt x="1733" y="802"/>
                  <a:pt x="1731" y="796"/>
                  <a:pt x="1726" y="797"/>
                </a:cubicBezTo>
                <a:cubicBezTo>
                  <a:pt x="1727" y="792"/>
                  <a:pt x="1727" y="787"/>
                  <a:pt x="1728" y="782"/>
                </a:cubicBezTo>
                <a:cubicBezTo>
                  <a:pt x="1726" y="788"/>
                  <a:pt x="1724" y="794"/>
                  <a:pt x="1722" y="800"/>
                </a:cubicBezTo>
                <a:cubicBezTo>
                  <a:pt x="1716" y="793"/>
                  <a:pt x="1712" y="787"/>
                  <a:pt x="1708" y="778"/>
                </a:cubicBezTo>
                <a:cubicBezTo>
                  <a:pt x="1703" y="784"/>
                  <a:pt x="1712" y="794"/>
                  <a:pt x="1714" y="799"/>
                </a:cubicBezTo>
                <a:cubicBezTo>
                  <a:pt x="1720" y="810"/>
                  <a:pt x="1725" y="821"/>
                  <a:pt x="1730" y="832"/>
                </a:cubicBezTo>
                <a:cubicBezTo>
                  <a:pt x="1734" y="839"/>
                  <a:pt x="1732" y="846"/>
                  <a:pt x="1737" y="851"/>
                </a:cubicBezTo>
                <a:cubicBezTo>
                  <a:pt x="1739" y="853"/>
                  <a:pt x="1744" y="857"/>
                  <a:pt x="1745" y="860"/>
                </a:cubicBezTo>
                <a:cubicBezTo>
                  <a:pt x="1746" y="866"/>
                  <a:pt x="1747" y="871"/>
                  <a:pt x="1748" y="877"/>
                </a:cubicBezTo>
                <a:cubicBezTo>
                  <a:pt x="1748" y="880"/>
                  <a:pt x="1748" y="886"/>
                  <a:pt x="1750" y="889"/>
                </a:cubicBezTo>
                <a:cubicBezTo>
                  <a:pt x="1753" y="892"/>
                  <a:pt x="1758" y="895"/>
                  <a:pt x="1760" y="898"/>
                </a:cubicBezTo>
                <a:cubicBezTo>
                  <a:pt x="1765" y="905"/>
                  <a:pt x="1767" y="916"/>
                  <a:pt x="1770" y="924"/>
                </a:cubicBezTo>
                <a:cubicBezTo>
                  <a:pt x="1771" y="927"/>
                  <a:pt x="1778" y="927"/>
                  <a:pt x="1780" y="929"/>
                </a:cubicBezTo>
                <a:cubicBezTo>
                  <a:pt x="1783" y="932"/>
                  <a:pt x="1786" y="936"/>
                  <a:pt x="1789" y="939"/>
                </a:cubicBezTo>
                <a:cubicBezTo>
                  <a:pt x="1794" y="945"/>
                  <a:pt x="1804" y="952"/>
                  <a:pt x="1797" y="959"/>
                </a:cubicBezTo>
                <a:cubicBezTo>
                  <a:pt x="1802" y="961"/>
                  <a:pt x="1808" y="972"/>
                  <a:pt x="1812" y="970"/>
                </a:cubicBezTo>
                <a:cubicBezTo>
                  <a:pt x="1826" y="967"/>
                  <a:pt x="1841" y="963"/>
                  <a:pt x="1855" y="959"/>
                </a:cubicBezTo>
                <a:cubicBezTo>
                  <a:pt x="1858" y="958"/>
                  <a:pt x="1865" y="955"/>
                  <a:pt x="1868" y="959"/>
                </a:cubicBezTo>
                <a:cubicBezTo>
                  <a:pt x="1869" y="961"/>
                  <a:pt x="1864" y="975"/>
                  <a:pt x="1863" y="978"/>
                </a:cubicBezTo>
                <a:cubicBezTo>
                  <a:pt x="1861" y="990"/>
                  <a:pt x="1852" y="1000"/>
                  <a:pt x="1847" y="1011"/>
                </a:cubicBezTo>
                <a:cubicBezTo>
                  <a:pt x="1842" y="1019"/>
                  <a:pt x="1838" y="1028"/>
                  <a:pt x="1832" y="1035"/>
                </a:cubicBezTo>
                <a:cubicBezTo>
                  <a:pt x="1814" y="1054"/>
                  <a:pt x="1794" y="1071"/>
                  <a:pt x="1781" y="1093"/>
                </a:cubicBezTo>
                <a:cubicBezTo>
                  <a:pt x="1778" y="1098"/>
                  <a:pt x="1759" y="1123"/>
                  <a:pt x="1762" y="1128"/>
                </a:cubicBezTo>
                <a:cubicBezTo>
                  <a:pt x="1768" y="1136"/>
                  <a:pt x="1768" y="1137"/>
                  <a:pt x="1767" y="1147"/>
                </a:cubicBezTo>
                <a:cubicBezTo>
                  <a:pt x="1767" y="1156"/>
                  <a:pt x="1767" y="1156"/>
                  <a:pt x="1772" y="1163"/>
                </a:cubicBezTo>
                <a:cubicBezTo>
                  <a:pt x="1780" y="1174"/>
                  <a:pt x="1777" y="1190"/>
                  <a:pt x="1778" y="1203"/>
                </a:cubicBezTo>
                <a:cubicBezTo>
                  <a:pt x="1778" y="1213"/>
                  <a:pt x="1770" y="1225"/>
                  <a:pt x="1762" y="1228"/>
                </a:cubicBezTo>
                <a:cubicBezTo>
                  <a:pt x="1758" y="1231"/>
                  <a:pt x="1749" y="1233"/>
                  <a:pt x="1746" y="1237"/>
                </a:cubicBezTo>
                <a:cubicBezTo>
                  <a:pt x="1741" y="1242"/>
                  <a:pt x="1737" y="1247"/>
                  <a:pt x="1733" y="1252"/>
                </a:cubicBezTo>
                <a:cubicBezTo>
                  <a:pt x="1729" y="1256"/>
                  <a:pt x="1724" y="1258"/>
                  <a:pt x="1727" y="1264"/>
                </a:cubicBezTo>
                <a:cubicBezTo>
                  <a:pt x="1728" y="1268"/>
                  <a:pt x="1734" y="1277"/>
                  <a:pt x="1734" y="1281"/>
                </a:cubicBezTo>
                <a:cubicBezTo>
                  <a:pt x="1733" y="1286"/>
                  <a:pt x="1734" y="1297"/>
                  <a:pt x="1732" y="1302"/>
                </a:cubicBezTo>
                <a:cubicBezTo>
                  <a:pt x="1729" y="1305"/>
                  <a:pt x="1718" y="1308"/>
                  <a:pt x="1715" y="1310"/>
                </a:cubicBezTo>
                <a:cubicBezTo>
                  <a:pt x="1709" y="1312"/>
                  <a:pt x="1710" y="1315"/>
                  <a:pt x="1709" y="1323"/>
                </a:cubicBezTo>
                <a:cubicBezTo>
                  <a:pt x="1709" y="1327"/>
                  <a:pt x="1710" y="1338"/>
                  <a:pt x="1707" y="1341"/>
                </a:cubicBezTo>
                <a:cubicBezTo>
                  <a:pt x="1700" y="1351"/>
                  <a:pt x="1693" y="1363"/>
                  <a:pt x="1685" y="1372"/>
                </a:cubicBezTo>
                <a:cubicBezTo>
                  <a:pt x="1681" y="1377"/>
                  <a:pt x="1675" y="1381"/>
                  <a:pt x="1670" y="1385"/>
                </a:cubicBezTo>
                <a:cubicBezTo>
                  <a:pt x="1667" y="1388"/>
                  <a:pt x="1662" y="1394"/>
                  <a:pt x="1659" y="1395"/>
                </a:cubicBezTo>
                <a:cubicBezTo>
                  <a:pt x="1646" y="1398"/>
                  <a:pt x="1633" y="1401"/>
                  <a:pt x="1620" y="1403"/>
                </a:cubicBezTo>
                <a:cubicBezTo>
                  <a:pt x="1614" y="1404"/>
                  <a:pt x="1608" y="1406"/>
                  <a:pt x="1602" y="1407"/>
                </a:cubicBezTo>
                <a:cubicBezTo>
                  <a:pt x="1599" y="1408"/>
                  <a:pt x="1594" y="1400"/>
                  <a:pt x="1591" y="1398"/>
                </a:cubicBezTo>
                <a:cubicBezTo>
                  <a:pt x="1584" y="1392"/>
                  <a:pt x="1585" y="1392"/>
                  <a:pt x="1586" y="1382"/>
                </a:cubicBezTo>
                <a:cubicBezTo>
                  <a:pt x="1586" y="1378"/>
                  <a:pt x="1582" y="1371"/>
                  <a:pt x="1580" y="1368"/>
                </a:cubicBezTo>
                <a:cubicBezTo>
                  <a:pt x="1577" y="1360"/>
                  <a:pt x="1574" y="1353"/>
                  <a:pt x="1571" y="1345"/>
                </a:cubicBezTo>
                <a:cubicBezTo>
                  <a:pt x="1570" y="1341"/>
                  <a:pt x="1564" y="1337"/>
                  <a:pt x="1561" y="1334"/>
                </a:cubicBezTo>
                <a:cubicBezTo>
                  <a:pt x="1559" y="1332"/>
                  <a:pt x="1559" y="1321"/>
                  <a:pt x="1558" y="1318"/>
                </a:cubicBezTo>
                <a:cubicBezTo>
                  <a:pt x="1557" y="1310"/>
                  <a:pt x="1556" y="1301"/>
                  <a:pt x="1554" y="1293"/>
                </a:cubicBezTo>
                <a:cubicBezTo>
                  <a:pt x="1553" y="1281"/>
                  <a:pt x="1547" y="1272"/>
                  <a:pt x="1542" y="1262"/>
                </a:cubicBezTo>
                <a:cubicBezTo>
                  <a:pt x="1538" y="1255"/>
                  <a:pt x="1535" y="1249"/>
                  <a:pt x="1532" y="1242"/>
                </a:cubicBezTo>
                <a:cubicBezTo>
                  <a:pt x="1530" y="1239"/>
                  <a:pt x="1532" y="1233"/>
                  <a:pt x="1533" y="1230"/>
                </a:cubicBezTo>
                <a:cubicBezTo>
                  <a:pt x="1535" y="1216"/>
                  <a:pt x="1535" y="1202"/>
                  <a:pt x="1542" y="1189"/>
                </a:cubicBezTo>
                <a:cubicBezTo>
                  <a:pt x="1549" y="1177"/>
                  <a:pt x="1545" y="1167"/>
                  <a:pt x="1542" y="1155"/>
                </a:cubicBezTo>
                <a:cubicBezTo>
                  <a:pt x="1539" y="1141"/>
                  <a:pt x="1536" y="1127"/>
                  <a:pt x="1533" y="1114"/>
                </a:cubicBezTo>
                <a:cubicBezTo>
                  <a:pt x="1532" y="1110"/>
                  <a:pt x="1526" y="1105"/>
                  <a:pt x="1524" y="1101"/>
                </a:cubicBezTo>
                <a:cubicBezTo>
                  <a:pt x="1519" y="1095"/>
                  <a:pt x="1514" y="1089"/>
                  <a:pt x="1510" y="1083"/>
                </a:cubicBezTo>
                <a:cubicBezTo>
                  <a:pt x="1507" y="1079"/>
                  <a:pt x="1509" y="1075"/>
                  <a:pt x="1510" y="1071"/>
                </a:cubicBezTo>
                <a:cubicBezTo>
                  <a:pt x="1511" y="1062"/>
                  <a:pt x="1512" y="1054"/>
                  <a:pt x="1513" y="1045"/>
                </a:cubicBezTo>
                <a:cubicBezTo>
                  <a:pt x="1513" y="1038"/>
                  <a:pt x="1514" y="1038"/>
                  <a:pt x="1510" y="1032"/>
                </a:cubicBezTo>
                <a:cubicBezTo>
                  <a:pt x="1505" y="1025"/>
                  <a:pt x="1505" y="1025"/>
                  <a:pt x="1497" y="1025"/>
                </a:cubicBezTo>
                <a:cubicBezTo>
                  <a:pt x="1493" y="1025"/>
                  <a:pt x="1484" y="1028"/>
                  <a:pt x="1481" y="1024"/>
                </a:cubicBezTo>
                <a:cubicBezTo>
                  <a:pt x="1477" y="1019"/>
                  <a:pt x="1472" y="1013"/>
                  <a:pt x="1468" y="1008"/>
                </a:cubicBezTo>
                <a:cubicBezTo>
                  <a:pt x="1466" y="1005"/>
                  <a:pt x="1439" y="1010"/>
                  <a:pt x="1435" y="1011"/>
                </a:cubicBezTo>
                <a:cubicBezTo>
                  <a:pt x="1429" y="1015"/>
                  <a:pt x="1422" y="1018"/>
                  <a:pt x="1416" y="1021"/>
                </a:cubicBezTo>
                <a:cubicBezTo>
                  <a:pt x="1411" y="1024"/>
                  <a:pt x="1409" y="1023"/>
                  <a:pt x="1403" y="1021"/>
                </a:cubicBezTo>
                <a:cubicBezTo>
                  <a:pt x="1397" y="1020"/>
                  <a:pt x="1394" y="1018"/>
                  <a:pt x="1388" y="1020"/>
                </a:cubicBezTo>
                <a:cubicBezTo>
                  <a:pt x="1381" y="1022"/>
                  <a:pt x="1374" y="1025"/>
                  <a:pt x="1367" y="1027"/>
                </a:cubicBezTo>
                <a:cubicBezTo>
                  <a:pt x="1364" y="1028"/>
                  <a:pt x="1360" y="1024"/>
                  <a:pt x="1357" y="1022"/>
                </a:cubicBezTo>
                <a:cubicBezTo>
                  <a:pt x="1351" y="1017"/>
                  <a:pt x="1344" y="1012"/>
                  <a:pt x="1337" y="1007"/>
                </a:cubicBezTo>
                <a:cubicBezTo>
                  <a:pt x="1329" y="1001"/>
                  <a:pt x="1324" y="998"/>
                  <a:pt x="1319" y="989"/>
                </a:cubicBezTo>
                <a:cubicBezTo>
                  <a:pt x="1310" y="974"/>
                  <a:pt x="1302" y="959"/>
                  <a:pt x="1293" y="944"/>
                </a:cubicBezTo>
                <a:cubicBezTo>
                  <a:pt x="1291" y="939"/>
                  <a:pt x="1288" y="935"/>
                  <a:pt x="1285" y="930"/>
                </a:cubicBezTo>
                <a:cubicBezTo>
                  <a:pt x="1284" y="928"/>
                  <a:pt x="1288" y="919"/>
                  <a:pt x="1289" y="917"/>
                </a:cubicBezTo>
                <a:cubicBezTo>
                  <a:pt x="1291" y="913"/>
                  <a:pt x="1295" y="906"/>
                  <a:pt x="1294" y="901"/>
                </a:cubicBezTo>
                <a:cubicBezTo>
                  <a:pt x="1293" y="894"/>
                  <a:pt x="1291" y="887"/>
                  <a:pt x="1289" y="880"/>
                </a:cubicBezTo>
                <a:cubicBezTo>
                  <a:pt x="1288" y="875"/>
                  <a:pt x="1285" y="866"/>
                  <a:pt x="1285" y="861"/>
                </a:cubicBezTo>
                <a:cubicBezTo>
                  <a:pt x="1286" y="858"/>
                  <a:pt x="1289" y="854"/>
                  <a:pt x="1291" y="852"/>
                </a:cubicBezTo>
                <a:cubicBezTo>
                  <a:pt x="1299" y="837"/>
                  <a:pt x="1307" y="822"/>
                  <a:pt x="1316" y="807"/>
                </a:cubicBezTo>
                <a:cubicBezTo>
                  <a:pt x="1321" y="796"/>
                  <a:pt x="1328" y="793"/>
                  <a:pt x="1338" y="787"/>
                </a:cubicBezTo>
                <a:cubicBezTo>
                  <a:pt x="1343" y="783"/>
                  <a:pt x="1346" y="783"/>
                  <a:pt x="1347" y="777"/>
                </a:cubicBezTo>
                <a:cubicBezTo>
                  <a:pt x="1348" y="769"/>
                  <a:pt x="1349" y="761"/>
                  <a:pt x="1350" y="753"/>
                </a:cubicBezTo>
                <a:cubicBezTo>
                  <a:pt x="1352" y="744"/>
                  <a:pt x="1370" y="742"/>
                  <a:pt x="1374" y="733"/>
                </a:cubicBezTo>
                <a:cubicBezTo>
                  <a:pt x="1377" y="727"/>
                  <a:pt x="1378" y="718"/>
                  <a:pt x="1384" y="716"/>
                </a:cubicBezTo>
                <a:cubicBezTo>
                  <a:pt x="1386" y="716"/>
                  <a:pt x="1390" y="724"/>
                  <a:pt x="1395" y="723"/>
                </a:cubicBezTo>
                <a:cubicBezTo>
                  <a:pt x="1398" y="723"/>
                  <a:pt x="1403" y="720"/>
                  <a:pt x="1405" y="722"/>
                </a:cubicBezTo>
                <a:cubicBezTo>
                  <a:pt x="1406" y="722"/>
                  <a:pt x="1411" y="726"/>
                  <a:pt x="1412" y="725"/>
                </a:cubicBezTo>
                <a:cubicBezTo>
                  <a:pt x="1417" y="722"/>
                  <a:pt x="1422" y="718"/>
                  <a:pt x="1428" y="716"/>
                </a:cubicBezTo>
                <a:cubicBezTo>
                  <a:pt x="1437" y="712"/>
                  <a:pt x="1449" y="707"/>
                  <a:pt x="1459" y="706"/>
                </a:cubicBezTo>
                <a:cubicBezTo>
                  <a:pt x="1462" y="706"/>
                  <a:pt x="1467" y="704"/>
                  <a:pt x="1469" y="705"/>
                </a:cubicBezTo>
                <a:cubicBezTo>
                  <a:pt x="1472" y="706"/>
                  <a:pt x="1475" y="708"/>
                  <a:pt x="1477" y="708"/>
                </a:cubicBezTo>
                <a:cubicBezTo>
                  <a:pt x="1480" y="708"/>
                  <a:pt x="1482" y="704"/>
                  <a:pt x="1485" y="704"/>
                </a:cubicBezTo>
                <a:cubicBezTo>
                  <a:pt x="1487" y="704"/>
                  <a:pt x="1490" y="704"/>
                  <a:pt x="1492" y="704"/>
                </a:cubicBezTo>
                <a:cubicBezTo>
                  <a:pt x="1499" y="705"/>
                  <a:pt x="1504" y="706"/>
                  <a:pt x="1510" y="702"/>
                </a:cubicBezTo>
                <a:cubicBezTo>
                  <a:pt x="1515" y="699"/>
                  <a:pt x="1520" y="703"/>
                  <a:pt x="1525" y="705"/>
                </a:cubicBezTo>
                <a:cubicBezTo>
                  <a:pt x="1521" y="714"/>
                  <a:pt x="1520" y="714"/>
                  <a:pt x="1524" y="722"/>
                </a:cubicBezTo>
                <a:cubicBezTo>
                  <a:pt x="1526" y="726"/>
                  <a:pt x="1519" y="731"/>
                  <a:pt x="1516" y="734"/>
                </a:cubicBezTo>
                <a:cubicBezTo>
                  <a:pt x="1520" y="738"/>
                  <a:pt x="1525" y="744"/>
                  <a:pt x="1530" y="746"/>
                </a:cubicBezTo>
                <a:cubicBezTo>
                  <a:pt x="1539" y="748"/>
                  <a:pt x="1548" y="750"/>
                  <a:pt x="1557" y="753"/>
                </a:cubicBezTo>
                <a:cubicBezTo>
                  <a:pt x="1564" y="754"/>
                  <a:pt x="1562" y="762"/>
                  <a:pt x="1568" y="765"/>
                </a:cubicBezTo>
                <a:cubicBezTo>
                  <a:pt x="1574" y="767"/>
                  <a:pt x="1580" y="766"/>
                  <a:pt x="1585" y="770"/>
                </a:cubicBezTo>
                <a:cubicBezTo>
                  <a:pt x="1593" y="776"/>
                  <a:pt x="1597" y="777"/>
                  <a:pt x="1602" y="767"/>
                </a:cubicBezTo>
                <a:cubicBezTo>
                  <a:pt x="1603" y="765"/>
                  <a:pt x="1599" y="761"/>
                  <a:pt x="1601" y="759"/>
                </a:cubicBezTo>
                <a:cubicBezTo>
                  <a:pt x="1602" y="758"/>
                  <a:pt x="1604" y="752"/>
                  <a:pt x="1605" y="752"/>
                </a:cubicBezTo>
                <a:cubicBezTo>
                  <a:pt x="1614" y="749"/>
                  <a:pt x="1618" y="748"/>
                  <a:pt x="1627" y="750"/>
                </a:cubicBezTo>
                <a:cubicBezTo>
                  <a:pt x="1629" y="751"/>
                  <a:pt x="1627" y="755"/>
                  <a:pt x="1629" y="755"/>
                </a:cubicBezTo>
                <a:cubicBezTo>
                  <a:pt x="1633" y="756"/>
                  <a:pt x="1637" y="757"/>
                  <a:pt x="1641" y="758"/>
                </a:cubicBezTo>
                <a:cubicBezTo>
                  <a:pt x="1644" y="758"/>
                  <a:pt x="1645" y="760"/>
                  <a:pt x="1646" y="763"/>
                </a:cubicBezTo>
                <a:cubicBezTo>
                  <a:pt x="1647" y="765"/>
                  <a:pt x="1650" y="761"/>
                  <a:pt x="1652" y="761"/>
                </a:cubicBezTo>
                <a:cubicBezTo>
                  <a:pt x="1658" y="763"/>
                  <a:pt x="1664" y="765"/>
                  <a:pt x="1671" y="767"/>
                </a:cubicBezTo>
                <a:cubicBezTo>
                  <a:pt x="1678" y="769"/>
                  <a:pt x="1679" y="769"/>
                  <a:pt x="1685" y="766"/>
                </a:cubicBezTo>
                <a:cubicBezTo>
                  <a:pt x="1693" y="762"/>
                  <a:pt x="1693" y="761"/>
                  <a:pt x="1701" y="765"/>
                </a:cubicBezTo>
                <a:cubicBezTo>
                  <a:pt x="1709" y="769"/>
                  <a:pt x="1723" y="768"/>
                  <a:pt x="1727" y="757"/>
                </a:cubicBezTo>
                <a:cubicBezTo>
                  <a:pt x="1729" y="750"/>
                  <a:pt x="1741" y="729"/>
                  <a:pt x="1736" y="722"/>
                </a:cubicBezTo>
                <a:cubicBezTo>
                  <a:pt x="1733" y="717"/>
                  <a:pt x="1740" y="708"/>
                  <a:pt x="1738" y="706"/>
                </a:cubicBezTo>
                <a:cubicBezTo>
                  <a:pt x="1737" y="704"/>
                  <a:pt x="1734" y="707"/>
                  <a:pt x="1733" y="708"/>
                </a:cubicBezTo>
                <a:cubicBezTo>
                  <a:pt x="1731" y="710"/>
                  <a:pt x="1729" y="706"/>
                  <a:pt x="1727" y="706"/>
                </a:cubicBezTo>
                <a:cubicBezTo>
                  <a:pt x="1724" y="707"/>
                  <a:pt x="1722" y="712"/>
                  <a:pt x="1720" y="713"/>
                </a:cubicBezTo>
                <a:cubicBezTo>
                  <a:pt x="1718" y="714"/>
                  <a:pt x="1713" y="713"/>
                  <a:pt x="1711" y="714"/>
                </a:cubicBezTo>
                <a:cubicBezTo>
                  <a:pt x="1706" y="714"/>
                  <a:pt x="1703" y="708"/>
                  <a:pt x="1698" y="707"/>
                </a:cubicBezTo>
                <a:cubicBezTo>
                  <a:pt x="1695" y="706"/>
                  <a:pt x="1692" y="704"/>
                  <a:pt x="1691" y="708"/>
                </a:cubicBezTo>
                <a:cubicBezTo>
                  <a:pt x="1689" y="713"/>
                  <a:pt x="1689" y="712"/>
                  <a:pt x="1685" y="713"/>
                </a:cubicBezTo>
                <a:cubicBezTo>
                  <a:pt x="1681" y="714"/>
                  <a:pt x="1674" y="708"/>
                  <a:pt x="1670" y="706"/>
                </a:cubicBezTo>
                <a:cubicBezTo>
                  <a:pt x="1664" y="702"/>
                  <a:pt x="1653" y="684"/>
                  <a:pt x="1660" y="677"/>
                </a:cubicBezTo>
                <a:cubicBezTo>
                  <a:pt x="1658" y="677"/>
                  <a:pt x="1655" y="677"/>
                  <a:pt x="1653" y="677"/>
                </a:cubicBezTo>
                <a:cubicBezTo>
                  <a:pt x="1652" y="670"/>
                  <a:pt x="1662" y="668"/>
                  <a:pt x="1666" y="668"/>
                </a:cubicBezTo>
                <a:cubicBezTo>
                  <a:pt x="1674" y="668"/>
                  <a:pt x="1678" y="667"/>
                  <a:pt x="1685" y="664"/>
                </a:cubicBezTo>
                <a:cubicBezTo>
                  <a:pt x="1683" y="662"/>
                  <a:pt x="1681" y="661"/>
                  <a:pt x="1678" y="660"/>
                </a:cubicBezTo>
                <a:cubicBezTo>
                  <a:pt x="1680" y="657"/>
                  <a:pt x="1688" y="658"/>
                  <a:pt x="1691" y="659"/>
                </a:cubicBezTo>
                <a:cubicBezTo>
                  <a:pt x="1698" y="660"/>
                  <a:pt x="1698" y="658"/>
                  <a:pt x="1703" y="654"/>
                </a:cubicBezTo>
                <a:cubicBezTo>
                  <a:pt x="1707" y="652"/>
                  <a:pt x="1711" y="649"/>
                  <a:pt x="1715" y="649"/>
                </a:cubicBezTo>
                <a:cubicBezTo>
                  <a:pt x="1721" y="649"/>
                  <a:pt x="1726" y="650"/>
                  <a:pt x="1731" y="648"/>
                </a:cubicBezTo>
                <a:cubicBezTo>
                  <a:pt x="1729" y="651"/>
                  <a:pt x="1732" y="653"/>
                  <a:pt x="1734" y="654"/>
                </a:cubicBezTo>
                <a:cubicBezTo>
                  <a:pt x="1737" y="655"/>
                  <a:pt x="1736" y="651"/>
                  <a:pt x="1740" y="656"/>
                </a:cubicBezTo>
                <a:cubicBezTo>
                  <a:pt x="1741" y="658"/>
                  <a:pt x="1751" y="659"/>
                  <a:pt x="1754" y="660"/>
                </a:cubicBezTo>
                <a:cubicBezTo>
                  <a:pt x="1760" y="663"/>
                  <a:pt x="1763" y="659"/>
                  <a:pt x="1768" y="660"/>
                </a:cubicBezTo>
                <a:cubicBezTo>
                  <a:pt x="1775" y="661"/>
                  <a:pt x="1779" y="659"/>
                  <a:pt x="1784" y="655"/>
                </a:cubicBezTo>
                <a:cubicBezTo>
                  <a:pt x="1789" y="652"/>
                  <a:pt x="1786" y="645"/>
                  <a:pt x="1783" y="642"/>
                </a:cubicBezTo>
                <a:cubicBezTo>
                  <a:pt x="1779" y="637"/>
                  <a:pt x="1775" y="636"/>
                  <a:pt x="1771" y="633"/>
                </a:cubicBezTo>
                <a:cubicBezTo>
                  <a:pt x="1766" y="628"/>
                  <a:pt x="1762" y="623"/>
                  <a:pt x="1756" y="622"/>
                </a:cubicBezTo>
                <a:cubicBezTo>
                  <a:pt x="1756" y="622"/>
                  <a:pt x="1751" y="619"/>
                  <a:pt x="1750" y="619"/>
                </a:cubicBezTo>
                <a:cubicBezTo>
                  <a:pt x="1748" y="617"/>
                  <a:pt x="1746" y="615"/>
                  <a:pt x="1743" y="613"/>
                </a:cubicBezTo>
                <a:cubicBezTo>
                  <a:pt x="1744" y="613"/>
                  <a:pt x="1745" y="611"/>
                  <a:pt x="1745" y="611"/>
                </a:cubicBezTo>
                <a:cubicBezTo>
                  <a:pt x="1748" y="611"/>
                  <a:pt x="1750" y="611"/>
                  <a:pt x="1752" y="612"/>
                </a:cubicBezTo>
                <a:cubicBezTo>
                  <a:pt x="1750" y="605"/>
                  <a:pt x="1755" y="603"/>
                  <a:pt x="1760" y="603"/>
                </a:cubicBezTo>
                <a:cubicBezTo>
                  <a:pt x="1757" y="601"/>
                  <a:pt x="1754" y="599"/>
                  <a:pt x="1753" y="596"/>
                </a:cubicBezTo>
                <a:cubicBezTo>
                  <a:pt x="1755" y="596"/>
                  <a:pt x="1757" y="596"/>
                  <a:pt x="1759" y="596"/>
                </a:cubicBezTo>
                <a:cubicBezTo>
                  <a:pt x="1758" y="590"/>
                  <a:pt x="1764" y="594"/>
                  <a:pt x="1765" y="591"/>
                </a:cubicBezTo>
                <a:cubicBezTo>
                  <a:pt x="1766" y="587"/>
                  <a:pt x="1761" y="589"/>
                  <a:pt x="1760" y="589"/>
                </a:cubicBezTo>
                <a:cubicBezTo>
                  <a:pt x="1754" y="590"/>
                  <a:pt x="1748" y="590"/>
                  <a:pt x="1744" y="596"/>
                </a:cubicBezTo>
                <a:cubicBezTo>
                  <a:pt x="1744" y="595"/>
                  <a:pt x="1744" y="594"/>
                  <a:pt x="1744" y="594"/>
                </a:cubicBezTo>
                <a:cubicBezTo>
                  <a:pt x="1738" y="595"/>
                  <a:pt x="1736" y="596"/>
                  <a:pt x="1731" y="601"/>
                </a:cubicBezTo>
                <a:cubicBezTo>
                  <a:pt x="1731" y="600"/>
                  <a:pt x="1731" y="599"/>
                  <a:pt x="1732" y="598"/>
                </a:cubicBezTo>
                <a:cubicBezTo>
                  <a:pt x="1726" y="598"/>
                  <a:pt x="1728" y="605"/>
                  <a:pt x="1731" y="608"/>
                </a:cubicBezTo>
                <a:cubicBezTo>
                  <a:pt x="1734" y="612"/>
                  <a:pt x="1739" y="610"/>
                  <a:pt x="1744" y="610"/>
                </a:cubicBezTo>
                <a:cubicBezTo>
                  <a:pt x="1741" y="617"/>
                  <a:pt x="1736" y="612"/>
                  <a:pt x="1732" y="614"/>
                </a:cubicBezTo>
                <a:cubicBezTo>
                  <a:pt x="1728" y="617"/>
                  <a:pt x="1720" y="624"/>
                  <a:pt x="1715" y="620"/>
                </a:cubicBezTo>
                <a:cubicBezTo>
                  <a:pt x="1718" y="612"/>
                  <a:pt x="1714" y="613"/>
                  <a:pt x="1708" y="610"/>
                </a:cubicBezTo>
                <a:cubicBezTo>
                  <a:pt x="1711" y="609"/>
                  <a:pt x="1723" y="604"/>
                  <a:pt x="1715" y="601"/>
                </a:cubicBezTo>
                <a:cubicBezTo>
                  <a:pt x="1713" y="600"/>
                  <a:pt x="1709" y="601"/>
                  <a:pt x="1707" y="601"/>
                </a:cubicBezTo>
                <a:cubicBezTo>
                  <a:pt x="1705" y="601"/>
                  <a:pt x="1702" y="598"/>
                  <a:pt x="1700" y="597"/>
                </a:cubicBezTo>
                <a:cubicBezTo>
                  <a:pt x="1704" y="597"/>
                  <a:pt x="1708" y="599"/>
                  <a:pt x="1710" y="595"/>
                </a:cubicBezTo>
                <a:cubicBezTo>
                  <a:pt x="1706" y="597"/>
                  <a:pt x="1697" y="593"/>
                  <a:pt x="1695" y="595"/>
                </a:cubicBezTo>
                <a:cubicBezTo>
                  <a:pt x="1692" y="598"/>
                  <a:pt x="1685" y="604"/>
                  <a:pt x="1685" y="608"/>
                </a:cubicBezTo>
                <a:cubicBezTo>
                  <a:pt x="1684" y="610"/>
                  <a:pt x="1684" y="615"/>
                  <a:pt x="1683" y="617"/>
                </a:cubicBezTo>
                <a:cubicBezTo>
                  <a:pt x="1682" y="618"/>
                  <a:pt x="1677" y="618"/>
                  <a:pt x="1677" y="620"/>
                </a:cubicBezTo>
                <a:cubicBezTo>
                  <a:pt x="1675" y="627"/>
                  <a:pt x="1676" y="632"/>
                  <a:pt x="1670" y="636"/>
                </a:cubicBezTo>
                <a:cubicBezTo>
                  <a:pt x="1665" y="639"/>
                  <a:pt x="1666" y="645"/>
                  <a:pt x="1669" y="650"/>
                </a:cubicBezTo>
                <a:cubicBezTo>
                  <a:pt x="1670" y="653"/>
                  <a:pt x="1679" y="657"/>
                  <a:pt x="1678" y="659"/>
                </a:cubicBezTo>
                <a:cubicBezTo>
                  <a:pt x="1677" y="663"/>
                  <a:pt x="1669" y="658"/>
                  <a:pt x="1666" y="660"/>
                </a:cubicBezTo>
                <a:cubicBezTo>
                  <a:pt x="1662" y="664"/>
                  <a:pt x="1658" y="668"/>
                  <a:pt x="1654" y="672"/>
                </a:cubicBezTo>
                <a:cubicBezTo>
                  <a:pt x="1653" y="668"/>
                  <a:pt x="1656" y="667"/>
                  <a:pt x="1659" y="665"/>
                </a:cubicBezTo>
                <a:cubicBezTo>
                  <a:pt x="1656" y="664"/>
                  <a:pt x="1654" y="664"/>
                  <a:pt x="1651" y="663"/>
                </a:cubicBezTo>
                <a:cubicBezTo>
                  <a:pt x="1646" y="661"/>
                  <a:pt x="1644" y="662"/>
                  <a:pt x="1640" y="661"/>
                </a:cubicBezTo>
                <a:cubicBezTo>
                  <a:pt x="1638" y="661"/>
                  <a:pt x="1635" y="662"/>
                  <a:pt x="1634" y="663"/>
                </a:cubicBezTo>
                <a:cubicBezTo>
                  <a:pt x="1632" y="663"/>
                  <a:pt x="1634" y="667"/>
                  <a:pt x="1633" y="667"/>
                </a:cubicBezTo>
                <a:cubicBezTo>
                  <a:pt x="1630" y="670"/>
                  <a:pt x="1627" y="668"/>
                  <a:pt x="1624" y="666"/>
                </a:cubicBezTo>
                <a:cubicBezTo>
                  <a:pt x="1621" y="669"/>
                  <a:pt x="1625" y="673"/>
                  <a:pt x="1627" y="676"/>
                </a:cubicBezTo>
                <a:cubicBezTo>
                  <a:pt x="1630" y="681"/>
                  <a:pt x="1630" y="681"/>
                  <a:pt x="1626" y="685"/>
                </a:cubicBezTo>
                <a:cubicBezTo>
                  <a:pt x="1631" y="689"/>
                  <a:pt x="1637" y="690"/>
                  <a:pt x="1636" y="698"/>
                </a:cubicBezTo>
                <a:cubicBezTo>
                  <a:pt x="1632" y="695"/>
                  <a:pt x="1630" y="692"/>
                  <a:pt x="1627" y="696"/>
                </a:cubicBezTo>
                <a:cubicBezTo>
                  <a:pt x="1631" y="697"/>
                  <a:pt x="1631" y="700"/>
                  <a:pt x="1628" y="702"/>
                </a:cubicBezTo>
                <a:cubicBezTo>
                  <a:pt x="1625" y="704"/>
                  <a:pt x="1627" y="706"/>
                  <a:pt x="1628" y="710"/>
                </a:cubicBezTo>
                <a:cubicBezTo>
                  <a:pt x="1625" y="709"/>
                  <a:pt x="1622" y="710"/>
                  <a:pt x="1620" y="706"/>
                </a:cubicBezTo>
                <a:cubicBezTo>
                  <a:pt x="1619" y="703"/>
                  <a:pt x="1617" y="704"/>
                  <a:pt x="1615" y="706"/>
                </a:cubicBezTo>
                <a:cubicBezTo>
                  <a:pt x="1612" y="697"/>
                  <a:pt x="1610" y="696"/>
                  <a:pt x="1617" y="690"/>
                </a:cubicBezTo>
                <a:cubicBezTo>
                  <a:pt x="1611" y="690"/>
                  <a:pt x="1611" y="689"/>
                  <a:pt x="1606" y="683"/>
                </a:cubicBezTo>
                <a:cubicBezTo>
                  <a:pt x="1604" y="679"/>
                  <a:pt x="1602" y="674"/>
                  <a:pt x="1599" y="671"/>
                </a:cubicBezTo>
                <a:cubicBezTo>
                  <a:pt x="1594" y="667"/>
                  <a:pt x="1596" y="663"/>
                  <a:pt x="1597" y="656"/>
                </a:cubicBezTo>
                <a:cubicBezTo>
                  <a:pt x="1597" y="650"/>
                  <a:pt x="1595" y="650"/>
                  <a:pt x="1590" y="646"/>
                </a:cubicBezTo>
                <a:cubicBezTo>
                  <a:pt x="1584" y="640"/>
                  <a:pt x="1576" y="633"/>
                  <a:pt x="1568" y="632"/>
                </a:cubicBezTo>
                <a:cubicBezTo>
                  <a:pt x="1566" y="632"/>
                  <a:pt x="1561" y="625"/>
                  <a:pt x="1560" y="623"/>
                </a:cubicBezTo>
                <a:cubicBezTo>
                  <a:pt x="1558" y="617"/>
                  <a:pt x="1558" y="615"/>
                  <a:pt x="1553" y="611"/>
                </a:cubicBezTo>
                <a:cubicBezTo>
                  <a:pt x="1550" y="618"/>
                  <a:pt x="1548" y="614"/>
                  <a:pt x="1547" y="609"/>
                </a:cubicBezTo>
                <a:cubicBezTo>
                  <a:pt x="1546" y="605"/>
                  <a:pt x="1547" y="606"/>
                  <a:pt x="1542" y="607"/>
                </a:cubicBezTo>
                <a:cubicBezTo>
                  <a:pt x="1536" y="609"/>
                  <a:pt x="1533" y="609"/>
                  <a:pt x="1537" y="615"/>
                </a:cubicBezTo>
                <a:cubicBezTo>
                  <a:pt x="1538" y="617"/>
                  <a:pt x="1534" y="622"/>
                  <a:pt x="1537" y="625"/>
                </a:cubicBezTo>
                <a:cubicBezTo>
                  <a:pt x="1540" y="627"/>
                  <a:pt x="1545" y="630"/>
                  <a:pt x="1548" y="633"/>
                </a:cubicBezTo>
                <a:cubicBezTo>
                  <a:pt x="1550" y="636"/>
                  <a:pt x="1550" y="641"/>
                  <a:pt x="1553" y="644"/>
                </a:cubicBezTo>
                <a:cubicBezTo>
                  <a:pt x="1556" y="647"/>
                  <a:pt x="1558" y="650"/>
                  <a:pt x="1563" y="650"/>
                </a:cubicBezTo>
                <a:cubicBezTo>
                  <a:pt x="1566" y="650"/>
                  <a:pt x="1571" y="650"/>
                  <a:pt x="1567" y="654"/>
                </a:cubicBezTo>
                <a:cubicBezTo>
                  <a:pt x="1571" y="657"/>
                  <a:pt x="1593" y="666"/>
                  <a:pt x="1587" y="674"/>
                </a:cubicBezTo>
                <a:cubicBezTo>
                  <a:pt x="1585" y="672"/>
                  <a:pt x="1579" y="664"/>
                  <a:pt x="1576" y="666"/>
                </a:cubicBezTo>
                <a:cubicBezTo>
                  <a:pt x="1573" y="669"/>
                  <a:pt x="1573" y="669"/>
                  <a:pt x="1572" y="673"/>
                </a:cubicBezTo>
                <a:cubicBezTo>
                  <a:pt x="1571" y="676"/>
                  <a:pt x="1573" y="676"/>
                  <a:pt x="1576" y="678"/>
                </a:cubicBezTo>
                <a:cubicBezTo>
                  <a:pt x="1582" y="682"/>
                  <a:pt x="1571" y="684"/>
                  <a:pt x="1572" y="687"/>
                </a:cubicBezTo>
                <a:cubicBezTo>
                  <a:pt x="1572" y="691"/>
                  <a:pt x="1564" y="698"/>
                  <a:pt x="1564" y="692"/>
                </a:cubicBezTo>
                <a:cubicBezTo>
                  <a:pt x="1560" y="694"/>
                  <a:pt x="1559" y="699"/>
                  <a:pt x="1561" y="703"/>
                </a:cubicBezTo>
                <a:cubicBezTo>
                  <a:pt x="1563" y="708"/>
                  <a:pt x="1555" y="709"/>
                  <a:pt x="1554" y="706"/>
                </a:cubicBezTo>
                <a:cubicBezTo>
                  <a:pt x="1552" y="700"/>
                  <a:pt x="1531" y="700"/>
                  <a:pt x="1539" y="691"/>
                </a:cubicBezTo>
                <a:cubicBezTo>
                  <a:pt x="1540" y="693"/>
                  <a:pt x="1551" y="694"/>
                  <a:pt x="1554" y="693"/>
                </a:cubicBezTo>
                <a:cubicBezTo>
                  <a:pt x="1557" y="692"/>
                  <a:pt x="1562" y="692"/>
                  <a:pt x="1565" y="691"/>
                </a:cubicBezTo>
                <a:cubicBezTo>
                  <a:pt x="1567" y="689"/>
                  <a:pt x="1565" y="687"/>
                  <a:pt x="1568" y="685"/>
                </a:cubicBezTo>
                <a:cubicBezTo>
                  <a:pt x="1570" y="684"/>
                  <a:pt x="1565" y="671"/>
                  <a:pt x="1564" y="671"/>
                </a:cubicBezTo>
                <a:cubicBezTo>
                  <a:pt x="1562" y="671"/>
                  <a:pt x="1558" y="671"/>
                  <a:pt x="1558" y="668"/>
                </a:cubicBezTo>
                <a:cubicBezTo>
                  <a:pt x="1559" y="665"/>
                  <a:pt x="1556" y="664"/>
                  <a:pt x="1553" y="665"/>
                </a:cubicBezTo>
                <a:cubicBezTo>
                  <a:pt x="1554" y="662"/>
                  <a:pt x="1547" y="657"/>
                  <a:pt x="1545" y="658"/>
                </a:cubicBezTo>
                <a:cubicBezTo>
                  <a:pt x="1541" y="658"/>
                  <a:pt x="1538" y="654"/>
                  <a:pt x="1535" y="651"/>
                </a:cubicBezTo>
                <a:cubicBezTo>
                  <a:pt x="1529" y="645"/>
                  <a:pt x="1521" y="642"/>
                  <a:pt x="1520" y="635"/>
                </a:cubicBezTo>
                <a:cubicBezTo>
                  <a:pt x="1518" y="628"/>
                  <a:pt x="1518" y="627"/>
                  <a:pt x="1512" y="624"/>
                </a:cubicBezTo>
                <a:cubicBezTo>
                  <a:pt x="1509" y="622"/>
                  <a:pt x="1505" y="621"/>
                  <a:pt x="1503" y="624"/>
                </a:cubicBezTo>
                <a:cubicBezTo>
                  <a:pt x="1501" y="626"/>
                  <a:pt x="1485" y="638"/>
                  <a:pt x="1483" y="637"/>
                </a:cubicBezTo>
                <a:cubicBezTo>
                  <a:pt x="1477" y="636"/>
                  <a:pt x="1472" y="634"/>
                  <a:pt x="1466" y="632"/>
                </a:cubicBezTo>
                <a:cubicBezTo>
                  <a:pt x="1464" y="631"/>
                  <a:pt x="1459" y="637"/>
                  <a:pt x="1457" y="639"/>
                </a:cubicBezTo>
                <a:cubicBezTo>
                  <a:pt x="1456" y="640"/>
                  <a:pt x="1459" y="648"/>
                  <a:pt x="1457" y="651"/>
                </a:cubicBezTo>
                <a:cubicBezTo>
                  <a:pt x="1455" y="654"/>
                  <a:pt x="1448" y="656"/>
                  <a:pt x="1445" y="657"/>
                </a:cubicBezTo>
                <a:cubicBezTo>
                  <a:pt x="1436" y="662"/>
                  <a:pt x="1433" y="669"/>
                  <a:pt x="1428" y="678"/>
                </a:cubicBezTo>
                <a:cubicBezTo>
                  <a:pt x="1427" y="681"/>
                  <a:pt x="1433" y="683"/>
                  <a:pt x="1430" y="688"/>
                </a:cubicBezTo>
                <a:cubicBezTo>
                  <a:pt x="1428" y="690"/>
                  <a:pt x="1423" y="695"/>
                  <a:pt x="1424" y="698"/>
                </a:cubicBezTo>
                <a:cubicBezTo>
                  <a:pt x="1423" y="699"/>
                  <a:pt x="1418" y="699"/>
                  <a:pt x="1417" y="700"/>
                </a:cubicBezTo>
                <a:cubicBezTo>
                  <a:pt x="1416" y="702"/>
                  <a:pt x="1414" y="707"/>
                  <a:pt x="1412" y="707"/>
                </a:cubicBezTo>
                <a:cubicBezTo>
                  <a:pt x="1406" y="708"/>
                  <a:pt x="1401" y="707"/>
                  <a:pt x="1395" y="707"/>
                </a:cubicBezTo>
                <a:cubicBezTo>
                  <a:pt x="1390" y="707"/>
                  <a:pt x="1387" y="713"/>
                  <a:pt x="1383" y="714"/>
                </a:cubicBezTo>
                <a:cubicBezTo>
                  <a:pt x="1380" y="716"/>
                  <a:pt x="1374" y="708"/>
                  <a:pt x="1378" y="705"/>
                </a:cubicBezTo>
                <a:cubicBezTo>
                  <a:pt x="1374" y="707"/>
                  <a:pt x="1371" y="699"/>
                  <a:pt x="1366" y="702"/>
                </a:cubicBezTo>
                <a:cubicBezTo>
                  <a:pt x="1362" y="705"/>
                  <a:pt x="1358" y="701"/>
                  <a:pt x="1354" y="704"/>
                </a:cubicBezTo>
                <a:cubicBezTo>
                  <a:pt x="1355" y="701"/>
                  <a:pt x="1356" y="698"/>
                  <a:pt x="1356" y="694"/>
                </a:cubicBezTo>
                <a:cubicBezTo>
                  <a:pt x="1356" y="693"/>
                  <a:pt x="1355" y="691"/>
                  <a:pt x="1355" y="689"/>
                </a:cubicBezTo>
                <a:cubicBezTo>
                  <a:pt x="1355" y="687"/>
                  <a:pt x="1353" y="689"/>
                  <a:pt x="1353" y="688"/>
                </a:cubicBezTo>
                <a:cubicBezTo>
                  <a:pt x="1349" y="683"/>
                  <a:pt x="1352" y="682"/>
                  <a:pt x="1353" y="676"/>
                </a:cubicBezTo>
                <a:cubicBezTo>
                  <a:pt x="1354" y="671"/>
                  <a:pt x="1358" y="662"/>
                  <a:pt x="1356" y="657"/>
                </a:cubicBezTo>
                <a:cubicBezTo>
                  <a:pt x="1354" y="652"/>
                  <a:pt x="1355" y="646"/>
                  <a:pt x="1356" y="641"/>
                </a:cubicBezTo>
                <a:cubicBezTo>
                  <a:pt x="1353" y="644"/>
                  <a:pt x="1351" y="639"/>
                  <a:pt x="1352" y="636"/>
                </a:cubicBezTo>
                <a:cubicBezTo>
                  <a:pt x="1353" y="633"/>
                  <a:pt x="1359" y="633"/>
                  <a:pt x="1361" y="633"/>
                </a:cubicBezTo>
                <a:cubicBezTo>
                  <a:pt x="1361" y="632"/>
                  <a:pt x="1360" y="632"/>
                  <a:pt x="1360" y="631"/>
                </a:cubicBezTo>
                <a:cubicBezTo>
                  <a:pt x="1365" y="626"/>
                  <a:pt x="1368" y="633"/>
                  <a:pt x="1372" y="632"/>
                </a:cubicBezTo>
                <a:cubicBezTo>
                  <a:pt x="1379" y="630"/>
                  <a:pt x="1381" y="630"/>
                  <a:pt x="1388" y="632"/>
                </a:cubicBezTo>
                <a:cubicBezTo>
                  <a:pt x="1393" y="633"/>
                  <a:pt x="1397" y="631"/>
                  <a:pt x="1401" y="633"/>
                </a:cubicBezTo>
                <a:cubicBezTo>
                  <a:pt x="1404" y="634"/>
                  <a:pt x="1410" y="635"/>
                  <a:pt x="1414" y="634"/>
                </a:cubicBezTo>
                <a:cubicBezTo>
                  <a:pt x="1422" y="632"/>
                  <a:pt x="1421" y="615"/>
                  <a:pt x="1421" y="608"/>
                </a:cubicBezTo>
                <a:cubicBezTo>
                  <a:pt x="1421" y="601"/>
                  <a:pt x="1422" y="599"/>
                  <a:pt x="1416" y="597"/>
                </a:cubicBezTo>
                <a:cubicBezTo>
                  <a:pt x="1412" y="596"/>
                  <a:pt x="1412" y="590"/>
                  <a:pt x="1413" y="588"/>
                </a:cubicBezTo>
                <a:cubicBezTo>
                  <a:pt x="1409" y="588"/>
                  <a:pt x="1411" y="586"/>
                  <a:pt x="1409" y="586"/>
                </a:cubicBezTo>
                <a:cubicBezTo>
                  <a:pt x="1408" y="585"/>
                  <a:pt x="1404" y="585"/>
                  <a:pt x="1403" y="584"/>
                </a:cubicBezTo>
                <a:cubicBezTo>
                  <a:pt x="1401" y="582"/>
                  <a:pt x="1400" y="581"/>
                  <a:pt x="1396" y="581"/>
                </a:cubicBezTo>
                <a:cubicBezTo>
                  <a:pt x="1394" y="581"/>
                  <a:pt x="1392" y="581"/>
                  <a:pt x="1391" y="579"/>
                </a:cubicBezTo>
                <a:cubicBezTo>
                  <a:pt x="1392" y="578"/>
                  <a:pt x="1393" y="578"/>
                  <a:pt x="1394" y="578"/>
                </a:cubicBezTo>
                <a:cubicBezTo>
                  <a:pt x="1392" y="577"/>
                  <a:pt x="1390" y="575"/>
                  <a:pt x="1390" y="572"/>
                </a:cubicBezTo>
                <a:cubicBezTo>
                  <a:pt x="1394" y="572"/>
                  <a:pt x="1398" y="573"/>
                  <a:pt x="1401" y="570"/>
                </a:cubicBezTo>
                <a:cubicBezTo>
                  <a:pt x="1408" y="566"/>
                  <a:pt x="1404" y="574"/>
                  <a:pt x="1408" y="573"/>
                </a:cubicBezTo>
                <a:cubicBezTo>
                  <a:pt x="1410" y="573"/>
                  <a:pt x="1418" y="571"/>
                  <a:pt x="1418" y="569"/>
                </a:cubicBezTo>
                <a:cubicBezTo>
                  <a:pt x="1417" y="565"/>
                  <a:pt x="1416" y="562"/>
                  <a:pt x="1414" y="559"/>
                </a:cubicBezTo>
                <a:cubicBezTo>
                  <a:pt x="1416" y="559"/>
                  <a:pt x="1419" y="558"/>
                  <a:pt x="1420" y="560"/>
                </a:cubicBezTo>
                <a:cubicBezTo>
                  <a:pt x="1421" y="563"/>
                  <a:pt x="1421" y="563"/>
                  <a:pt x="1423" y="563"/>
                </a:cubicBezTo>
                <a:cubicBezTo>
                  <a:pt x="1428" y="564"/>
                  <a:pt x="1430" y="564"/>
                  <a:pt x="1435" y="562"/>
                </a:cubicBezTo>
                <a:cubicBezTo>
                  <a:pt x="1434" y="562"/>
                  <a:pt x="1433" y="561"/>
                  <a:pt x="1432" y="561"/>
                </a:cubicBezTo>
                <a:cubicBezTo>
                  <a:pt x="1434" y="557"/>
                  <a:pt x="1439" y="556"/>
                  <a:pt x="1442" y="554"/>
                </a:cubicBezTo>
                <a:cubicBezTo>
                  <a:pt x="1447" y="552"/>
                  <a:pt x="1442" y="549"/>
                  <a:pt x="1444" y="544"/>
                </a:cubicBezTo>
                <a:cubicBezTo>
                  <a:pt x="1446" y="543"/>
                  <a:pt x="1453" y="541"/>
                  <a:pt x="1456" y="540"/>
                </a:cubicBezTo>
                <a:cubicBezTo>
                  <a:pt x="1460" y="538"/>
                  <a:pt x="1462" y="538"/>
                  <a:pt x="1467" y="538"/>
                </a:cubicBezTo>
                <a:cubicBezTo>
                  <a:pt x="1465" y="538"/>
                  <a:pt x="1461" y="537"/>
                  <a:pt x="1461" y="536"/>
                </a:cubicBezTo>
                <a:cubicBezTo>
                  <a:pt x="1461" y="535"/>
                  <a:pt x="1465" y="535"/>
                  <a:pt x="1465" y="534"/>
                </a:cubicBezTo>
                <a:cubicBezTo>
                  <a:pt x="1466" y="534"/>
                  <a:pt x="1465" y="532"/>
                  <a:pt x="1466" y="531"/>
                </a:cubicBezTo>
                <a:cubicBezTo>
                  <a:pt x="1469" y="527"/>
                  <a:pt x="1469" y="525"/>
                  <a:pt x="1470" y="520"/>
                </a:cubicBezTo>
                <a:cubicBezTo>
                  <a:pt x="1471" y="518"/>
                  <a:pt x="1474" y="519"/>
                  <a:pt x="1476" y="517"/>
                </a:cubicBezTo>
                <a:cubicBezTo>
                  <a:pt x="1480" y="511"/>
                  <a:pt x="1485" y="515"/>
                  <a:pt x="1490" y="513"/>
                </a:cubicBezTo>
                <a:cubicBezTo>
                  <a:pt x="1491" y="513"/>
                  <a:pt x="1490" y="510"/>
                  <a:pt x="1492" y="510"/>
                </a:cubicBezTo>
                <a:cubicBezTo>
                  <a:pt x="1493" y="510"/>
                  <a:pt x="1495" y="509"/>
                  <a:pt x="1496" y="509"/>
                </a:cubicBezTo>
                <a:cubicBezTo>
                  <a:pt x="1498" y="509"/>
                  <a:pt x="1501" y="510"/>
                  <a:pt x="1503" y="510"/>
                </a:cubicBezTo>
                <a:cubicBezTo>
                  <a:pt x="1503" y="506"/>
                  <a:pt x="1506" y="507"/>
                  <a:pt x="1509" y="506"/>
                </a:cubicBezTo>
                <a:cubicBezTo>
                  <a:pt x="1508" y="506"/>
                  <a:pt x="1503" y="502"/>
                  <a:pt x="1505" y="500"/>
                </a:cubicBezTo>
                <a:cubicBezTo>
                  <a:pt x="1509" y="497"/>
                  <a:pt x="1506" y="497"/>
                  <a:pt x="1505" y="494"/>
                </a:cubicBezTo>
                <a:cubicBezTo>
                  <a:pt x="1503" y="490"/>
                  <a:pt x="1506" y="487"/>
                  <a:pt x="1502" y="485"/>
                </a:cubicBezTo>
                <a:cubicBezTo>
                  <a:pt x="1500" y="482"/>
                  <a:pt x="1500" y="481"/>
                  <a:pt x="1500" y="477"/>
                </a:cubicBezTo>
                <a:cubicBezTo>
                  <a:pt x="1500" y="471"/>
                  <a:pt x="1501" y="464"/>
                  <a:pt x="1508" y="464"/>
                </a:cubicBezTo>
                <a:cubicBezTo>
                  <a:pt x="1513" y="463"/>
                  <a:pt x="1517" y="458"/>
                  <a:pt x="1521" y="456"/>
                </a:cubicBezTo>
                <a:cubicBezTo>
                  <a:pt x="1518" y="460"/>
                  <a:pt x="1516" y="471"/>
                  <a:pt x="1524" y="473"/>
                </a:cubicBezTo>
                <a:cubicBezTo>
                  <a:pt x="1519" y="479"/>
                  <a:pt x="1511" y="482"/>
                  <a:pt x="1513" y="491"/>
                </a:cubicBezTo>
                <a:cubicBezTo>
                  <a:pt x="1514" y="497"/>
                  <a:pt x="1520" y="503"/>
                  <a:pt x="1526" y="500"/>
                </a:cubicBezTo>
                <a:cubicBezTo>
                  <a:pt x="1525" y="502"/>
                  <a:pt x="1525" y="504"/>
                  <a:pt x="1524" y="505"/>
                </a:cubicBezTo>
                <a:cubicBezTo>
                  <a:pt x="1530" y="509"/>
                  <a:pt x="1535" y="500"/>
                  <a:pt x="1540" y="500"/>
                </a:cubicBezTo>
                <a:cubicBezTo>
                  <a:pt x="1542" y="500"/>
                  <a:pt x="1547" y="503"/>
                  <a:pt x="1548" y="505"/>
                </a:cubicBezTo>
                <a:cubicBezTo>
                  <a:pt x="1549" y="508"/>
                  <a:pt x="1552" y="509"/>
                  <a:pt x="1555" y="511"/>
                </a:cubicBezTo>
                <a:cubicBezTo>
                  <a:pt x="1555" y="510"/>
                  <a:pt x="1555" y="508"/>
                  <a:pt x="1555" y="507"/>
                </a:cubicBezTo>
                <a:cubicBezTo>
                  <a:pt x="1554" y="507"/>
                  <a:pt x="1552" y="507"/>
                  <a:pt x="1550" y="507"/>
                </a:cubicBezTo>
                <a:cubicBezTo>
                  <a:pt x="1554" y="505"/>
                  <a:pt x="1567" y="504"/>
                  <a:pt x="1570" y="501"/>
                </a:cubicBezTo>
                <a:cubicBezTo>
                  <a:pt x="1574" y="495"/>
                  <a:pt x="1586" y="492"/>
                  <a:pt x="1591" y="497"/>
                </a:cubicBezTo>
                <a:cubicBezTo>
                  <a:pt x="1591" y="496"/>
                  <a:pt x="1589" y="496"/>
                  <a:pt x="1588" y="495"/>
                </a:cubicBezTo>
                <a:cubicBezTo>
                  <a:pt x="1588" y="501"/>
                  <a:pt x="1596" y="502"/>
                  <a:pt x="1599" y="498"/>
                </a:cubicBezTo>
                <a:cubicBezTo>
                  <a:pt x="1600" y="497"/>
                  <a:pt x="1600" y="493"/>
                  <a:pt x="1601" y="493"/>
                </a:cubicBezTo>
                <a:cubicBezTo>
                  <a:pt x="1602" y="492"/>
                  <a:pt x="1603" y="493"/>
                  <a:pt x="1604" y="492"/>
                </a:cubicBezTo>
                <a:cubicBezTo>
                  <a:pt x="1606" y="490"/>
                  <a:pt x="1608" y="489"/>
                  <a:pt x="1610" y="487"/>
                </a:cubicBezTo>
                <a:cubicBezTo>
                  <a:pt x="1609" y="489"/>
                  <a:pt x="1608" y="491"/>
                  <a:pt x="1606" y="492"/>
                </a:cubicBezTo>
                <a:cubicBezTo>
                  <a:pt x="1616" y="497"/>
                  <a:pt x="1610" y="479"/>
                  <a:pt x="1610" y="475"/>
                </a:cubicBezTo>
                <a:cubicBezTo>
                  <a:pt x="1609" y="472"/>
                  <a:pt x="1610" y="469"/>
                  <a:pt x="1612" y="466"/>
                </a:cubicBezTo>
                <a:cubicBezTo>
                  <a:pt x="1614" y="464"/>
                  <a:pt x="1613" y="460"/>
                  <a:pt x="1616" y="457"/>
                </a:cubicBezTo>
                <a:cubicBezTo>
                  <a:pt x="1625" y="451"/>
                  <a:pt x="1627" y="465"/>
                  <a:pt x="1633" y="466"/>
                </a:cubicBezTo>
                <a:cubicBezTo>
                  <a:pt x="1637" y="466"/>
                  <a:pt x="1639" y="461"/>
                  <a:pt x="1639" y="458"/>
                </a:cubicBezTo>
                <a:cubicBezTo>
                  <a:pt x="1638" y="456"/>
                  <a:pt x="1640" y="448"/>
                  <a:pt x="1639" y="447"/>
                </a:cubicBezTo>
                <a:cubicBezTo>
                  <a:pt x="1638" y="447"/>
                  <a:pt x="1637" y="449"/>
                  <a:pt x="1636" y="448"/>
                </a:cubicBezTo>
                <a:cubicBezTo>
                  <a:pt x="1635" y="447"/>
                  <a:pt x="1633" y="446"/>
                  <a:pt x="1632" y="444"/>
                </a:cubicBezTo>
                <a:cubicBezTo>
                  <a:pt x="1631" y="443"/>
                  <a:pt x="1629" y="436"/>
                  <a:pt x="1630" y="436"/>
                </a:cubicBezTo>
                <a:cubicBezTo>
                  <a:pt x="1636" y="433"/>
                  <a:pt x="1644" y="429"/>
                  <a:pt x="1650" y="430"/>
                </a:cubicBezTo>
                <a:cubicBezTo>
                  <a:pt x="1655" y="431"/>
                  <a:pt x="1660" y="431"/>
                  <a:pt x="1665" y="432"/>
                </a:cubicBezTo>
                <a:cubicBezTo>
                  <a:pt x="1672" y="433"/>
                  <a:pt x="1666" y="430"/>
                  <a:pt x="1670" y="428"/>
                </a:cubicBezTo>
                <a:cubicBezTo>
                  <a:pt x="1672" y="426"/>
                  <a:pt x="1676" y="427"/>
                  <a:pt x="1679" y="425"/>
                </a:cubicBezTo>
                <a:cubicBezTo>
                  <a:pt x="1681" y="424"/>
                  <a:pt x="1686" y="426"/>
                  <a:pt x="1688" y="426"/>
                </a:cubicBezTo>
                <a:cubicBezTo>
                  <a:pt x="1687" y="422"/>
                  <a:pt x="1678" y="420"/>
                  <a:pt x="1674" y="418"/>
                </a:cubicBezTo>
                <a:cubicBezTo>
                  <a:pt x="1675" y="417"/>
                  <a:pt x="1675" y="416"/>
                  <a:pt x="1676" y="415"/>
                </a:cubicBezTo>
                <a:cubicBezTo>
                  <a:pt x="1662" y="417"/>
                  <a:pt x="1648" y="421"/>
                  <a:pt x="1634" y="423"/>
                </a:cubicBezTo>
                <a:cubicBezTo>
                  <a:pt x="1633" y="424"/>
                  <a:pt x="1627" y="426"/>
                  <a:pt x="1626" y="424"/>
                </a:cubicBezTo>
                <a:cubicBezTo>
                  <a:pt x="1623" y="420"/>
                  <a:pt x="1622" y="419"/>
                  <a:pt x="1618" y="417"/>
                </a:cubicBezTo>
                <a:cubicBezTo>
                  <a:pt x="1613" y="415"/>
                  <a:pt x="1613" y="416"/>
                  <a:pt x="1614" y="409"/>
                </a:cubicBezTo>
                <a:cubicBezTo>
                  <a:pt x="1615" y="405"/>
                  <a:pt x="1615" y="403"/>
                  <a:pt x="1614" y="399"/>
                </a:cubicBezTo>
                <a:cubicBezTo>
                  <a:pt x="1613" y="396"/>
                  <a:pt x="1610" y="389"/>
                  <a:pt x="1611" y="386"/>
                </a:cubicBezTo>
                <a:cubicBezTo>
                  <a:pt x="1611" y="384"/>
                  <a:pt x="1617" y="379"/>
                  <a:pt x="1619" y="377"/>
                </a:cubicBezTo>
                <a:cubicBezTo>
                  <a:pt x="1623" y="372"/>
                  <a:pt x="1629" y="369"/>
                  <a:pt x="1633" y="364"/>
                </a:cubicBezTo>
                <a:cubicBezTo>
                  <a:pt x="1635" y="361"/>
                  <a:pt x="1639" y="355"/>
                  <a:pt x="1642" y="353"/>
                </a:cubicBezTo>
                <a:cubicBezTo>
                  <a:pt x="1644" y="352"/>
                  <a:pt x="1649" y="355"/>
                  <a:pt x="1647" y="349"/>
                </a:cubicBezTo>
                <a:cubicBezTo>
                  <a:pt x="1645" y="342"/>
                  <a:pt x="1640" y="339"/>
                  <a:pt x="1633" y="339"/>
                </a:cubicBezTo>
                <a:cubicBezTo>
                  <a:pt x="1624" y="338"/>
                  <a:pt x="1623" y="338"/>
                  <a:pt x="1616" y="345"/>
                </a:cubicBezTo>
                <a:cubicBezTo>
                  <a:pt x="1612" y="350"/>
                  <a:pt x="1610" y="354"/>
                  <a:pt x="1613" y="360"/>
                </a:cubicBezTo>
                <a:cubicBezTo>
                  <a:pt x="1616" y="365"/>
                  <a:pt x="1591" y="379"/>
                  <a:pt x="1588" y="381"/>
                </a:cubicBezTo>
                <a:cubicBezTo>
                  <a:pt x="1582" y="389"/>
                  <a:pt x="1571" y="402"/>
                  <a:pt x="1578" y="414"/>
                </a:cubicBezTo>
                <a:cubicBezTo>
                  <a:pt x="1581" y="420"/>
                  <a:pt x="1590" y="419"/>
                  <a:pt x="1592" y="425"/>
                </a:cubicBezTo>
                <a:cubicBezTo>
                  <a:pt x="1594" y="430"/>
                  <a:pt x="1587" y="433"/>
                  <a:pt x="1584" y="436"/>
                </a:cubicBezTo>
                <a:cubicBezTo>
                  <a:pt x="1579" y="440"/>
                  <a:pt x="1575" y="442"/>
                  <a:pt x="1573" y="450"/>
                </a:cubicBezTo>
                <a:cubicBezTo>
                  <a:pt x="1573" y="455"/>
                  <a:pt x="1573" y="464"/>
                  <a:pt x="1570" y="469"/>
                </a:cubicBezTo>
                <a:cubicBezTo>
                  <a:pt x="1567" y="477"/>
                  <a:pt x="1562" y="477"/>
                  <a:pt x="1555" y="478"/>
                </a:cubicBezTo>
                <a:cubicBezTo>
                  <a:pt x="1553" y="479"/>
                  <a:pt x="1553" y="482"/>
                  <a:pt x="1552" y="484"/>
                </a:cubicBezTo>
                <a:cubicBezTo>
                  <a:pt x="1552" y="487"/>
                  <a:pt x="1550" y="486"/>
                  <a:pt x="1547" y="487"/>
                </a:cubicBezTo>
                <a:cubicBezTo>
                  <a:pt x="1542" y="487"/>
                  <a:pt x="1542" y="488"/>
                  <a:pt x="1541" y="483"/>
                </a:cubicBezTo>
                <a:cubicBezTo>
                  <a:pt x="1541" y="481"/>
                  <a:pt x="1539" y="476"/>
                  <a:pt x="1540" y="474"/>
                </a:cubicBezTo>
                <a:cubicBezTo>
                  <a:pt x="1542" y="469"/>
                  <a:pt x="1535" y="463"/>
                  <a:pt x="1532" y="459"/>
                </a:cubicBezTo>
                <a:cubicBezTo>
                  <a:pt x="1530" y="457"/>
                  <a:pt x="1531" y="454"/>
                  <a:pt x="1530" y="452"/>
                </a:cubicBezTo>
                <a:cubicBezTo>
                  <a:pt x="1529" y="449"/>
                  <a:pt x="1527" y="446"/>
                  <a:pt x="1526" y="443"/>
                </a:cubicBezTo>
                <a:cubicBezTo>
                  <a:pt x="1526" y="441"/>
                  <a:pt x="1528" y="436"/>
                  <a:pt x="1525" y="435"/>
                </a:cubicBezTo>
                <a:cubicBezTo>
                  <a:pt x="1523" y="435"/>
                  <a:pt x="1522" y="430"/>
                  <a:pt x="1521" y="428"/>
                </a:cubicBezTo>
                <a:cubicBezTo>
                  <a:pt x="1519" y="435"/>
                  <a:pt x="1518" y="436"/>
                  <a:pt x="1513" y="440"/>
                </a:cubicBezTo>
                <a:cubicBezTo>
                  <a:pt x="1509" y="442"/>
                  <a:pt x="1506" y="447"/>
                  <a:pt x="1502" y="449"/>
                </a:cubicBezTo>
                <a:cubicBezTo>
                  <a:pt x="1495" y="453"/>
                  <a:pt x="1480" y="451"/>
                  <a:pt x="1479" y="441"/>
                </a:cubicBezTo>
                <a:cubicBezTo>
                  <a:pt x="1479" y="429"/>
                  <a:pt x="1475" y="418"/>
                  <a:pt x="1475" y="406"/>
                </a:cubicBezTo>
                <a:cubicBezTo>
                  <a:pt x="1476" y="396"/>
                  <a:pt x="1476" y="396"/>
                  <a:pt x="1484" y="390"/>
                </a:cubicBezTo>
                <a:cubicBezTo>
                  <a:pt x="1488" y="387"/>
                  <a:pt x="1492" y="385"/>
                  <a:pt x="1497" y="382"/>
                </a:cubicBezTo>
                <a:cubicBezTo>
                  <a:pt x="1502" y="380"/>
                  <a:pt x="1507" y="378"/>
                  <a:pt x="1512" y="373"/>
                </a:cubicBezTo>
                <a:cubicBezTo>
                  <a:pt x="1515" y="369"/>
                  <a:pt x="1519" y="364"/>
                  <a:pt x="1524" y="360"/>
                </a:cubicBezTo>
                <a:cubicBezTo>
                  <a:pt x="1533" y="352"/>
                  <a:pt x="1537" y="341"/>
                  <a:pt x="1544" y="330"/>
                </a:cubicBezTo>
                <a:cubicBezTo>
                  <a:pt x="1550" y="320"/>
                  <a:pt x="1559" y="312"/>
                  <a:pt x="1567" y="303"/>
                </a:cubicBezTo>
                <a:cubicBezTo>
                  <a:pt x="1575" y="294"/>
                  <a:pt x="1582" y="284"/>
                  <a:pt x="1592" y="279"/>
                </a:cubicBezTo>
                <a:cubicBezTo>
                  <a:pt x="1604" y="274"/>
                  <a:pt x="1616" y="270"/>
                  <a:pt x="1628" y="266"/>
                </a:cubicBezTo>
                <a:cubicBezTo>
                  <a:pt x="1633" y="265"/>
                  <a:pt x="1635" y="257"/>
                  <a:pt x="1639" y="255"/>
                </a:cubicBezTo>
                <a:cubicBezTo>
                  <a:pt x="1643" y="252"/>
                  <a:pt x="1649" y="252"/>
                  <a:pt x="1654" y="252"/>
                </a:cubicBezTo>
                <a:cubicBezTo>
                  <a:pt x="1648" y="259"/>
                  <a:pt x="1646" y="262"/>
                  <a:pt x="1644" y="270"/>
                </a:cubicBezTo>
                <a:cubicBezTo>
                  <a:pt x="1649" y="269"/>
                  <a:pt x="1653" y="260"/>
                  <a:pt x="1657" y="256"/>
                </a:cubicBezTo>
                <a:cubicBezTo>
                  <a:pt x="1657" y="259"/>
                  <a:pt x="1658" y="261"/>
                  <a:pt x="1658" y="264"/>
                </a:cubicBezTo>
                <a:cubicBezTo>
                  <a:pt x="1661" y="261"/>
                  <a:pt x="1663" y="258"/>
                  <a:pt x="1666" y="254"/>
                </a:cubicBezTo>
                <a:cubicBezTo>
                  <a:pt x="1667" y="253"/>
                  <a:pt x="1673" y="254"/>
                  <a:pt x="1674" y="254"/>
                </a:cubicBezTo>
                <a:cubicBezTo>
                  <a:pt x="1673" y="257"/>
                  <a:pt x="1672" y="259"/>
                  <a:pt x="1670" y="262"/>
                </a:cubicBezTo>
                <a:cubicBezTo>
                  <a:pt x="1676" y="267"/>
                  <a:pt x="1673" y="255"/>
                  <a:pt x="1678" y="257"/>
                </a:cubicBezTo>
                <a:cubicBezTo>
                  <a:pt x="1683" y="259"/>
                  <a:pt x="1689" y="261"/>
                  <a:pt x="1694" y="263"/>
                </a:cubicBezTo>
                <a:cubicBezTo>
                  <a:pt x="1699" y="265"/>
                  <a:pt x="1690" y="270"/>
                  <a:pt x="1689" y="270"/>
                </a:cubicBezTo>
                <a:cubicBezTo>
                  <a:pt x="1685" y="271"/>
                  <a:pt x="1679" y="269"/>
                  <a:pt x="1675" y="269"/>
                </a:cubicBezTo>
                <a:cubicBezTo>
                  <a:pt x="1677" y="272"/>
                  <a:pt x="1681" y="271"/>
                  <a:pt x="1683" y="275"/>
                </a:cubicBezTo>
                <a:cubicBezTo>
                  <a:pt x="1684" y="276"/>
                  <a:pt x="1689" y="275"/>
                  <a:pt x="1691" y="275"/>
                </a:cubicBezTo>
                <a:cubicBezTo>
                  <a:pt x="1696" y="275"/>
                  <a:pt x="1700" y="277"/>
                  <a:pt x="1703" y="273"/>
                </a:cubicBezTo>
                <a:cubicBezTo>
                  <a:pt x="1705" y="271"/>
                  <a:pt x="1711" y="276"/>
                  <a:pt x="1713" y="277"/>
                </a:cubicBezTo>
                <a:cubicBezTo>
                  <a:pt x="1711" y="281"/>
                  <a:pt x="1707" y="278"/>
                  <a:pt x="1704" y="277"/>
                </a:cubicBezTo>
                <a:cubicBezTo>
                  <a:pt x="1703" y="286"/>
                  <a:pt x="1719" y="283"/>
                  <a:pt x="1723" y="283"/>
                </a:cubicBezTo>
                <a:cubicBezTo>
                  <a:pt x="1732" y="283"/>
                  <a:pt x="1735" y="286"/>
                  <a:pt x="1743" y="290"/>
                </a:cubicBezTo>
                <a:cubicBezTo>
                  <a:pt x="1751" y="294"/>
                  <a:pt x="1757" y="298"/>
                  <a:pt x="1765" y="300"/>
                </a:cubicBezTo>
                <a:cubicBezTo>
                  <a:pt x="1771" y="302"/>
                  <a:pt x="1779" y="306"/>
                  <a:pt x="1781" y="313"/>
                </a:cubicBezTo>
                <a:cubicBezTo>
                  <a:pt x="1783" y="320"/>
                  <a:pt x="1783" y="320"/>
                  <a:pt x="1779" y="325"/>
                </a:cubicBezTo>
                <a:cubicBezTo>
                  <a:pt x="1777" y="329"/>
                  <a:pt x="1776" y="331"/>
                  <a:pt x="1772" y="333"/>
                </a:cubicBezTo>
                <a:cubicBezTo>
                  <a:pt x="1764" y="335"/>
                  <a:pt x="1761" y="336"/>
                  <a:pt x="1752" y="334"/>
                </a:cubicBezTo>
                <a:cubicBezTo>
                  <a:pt x="1736" y="330"/>
                  <a:pt x="1723" y="326"/>
                  <a:pt x="1709" y="319"/>
                </a:cubicBezTo>
                <a:cubicBezTo>
                  <a:pt x="1713" y="323"/>
                  <a:pt x="1725" y="331"/>
                  <a:pt x="1725" y="338"/>
                </a:cubicBezTo>
                <a:cubicBezTo>
                  <a:pt x="1725" y="345"/>
                  <a:pt x="1724" y="358"/>
                  <a:pt x="1730" y="360"/>
                </a:cubicBezTo>
                <a:cubicBezTo>
                  <a:pt x="1737" y="363"/>
                  <a:pt x="1745" y="371"/>
                  <a:pt x="1752" y="368"/>
                </a:cubicBezTo>
                <a:cubicBezTo>
                  <a:pt x="1756" y="367"/>
                  <a:pt x="1754" y="360"/>
                  <a:pt x="1750" y="360"/>
                </a:cubicBezTo>
                <a:cubicBezTo>
                  <a:pt x="1746" y="360"/>
                  <a:pt x="1745" y="357"/>
                  <a:pt x="1742" y="353"/>
                </a:cubicBezTo>
                <a:cubicBezTo>
                  <a:pt x="1748" y="348"/>
                  <a:pt x="1748" y="349"/>
                  <a:pt x="1756" y="352"/>
                </a:cubicBezTo>
                <a:cubicBezTo>
                  <a:pt x="1762" y="354"/>
                  <a:pt x="1768" y="356"/>
                  <a:pt x="1774" y="358"/>
                </a:cubicBezTo>
                <a:cubicBezTo>
                  <a:pt x="1774" y="357"/>
                  <a:pt x="1769" y="345"/>
                  <a:pt x="1770" y="344"/>
                </a:cubicBezTo>
                <a:cubicBezTo>
                  <a:pt x="1774" y="341"/>
                  <a:pt x="1779" y="338"/>
                  <a:pt x="1783" y="335"/>
                </a:cubicBezTo>
                <a:cubicBezTo>
                  <a:pt x="1786" y="333"/>
                  <a:pt x="1790" y="329"/>
                  <a:pt x="1793" y="329"/>
                </a:cubicBezTo>
                <a:cubicBezTo>
                  <a:pt x="1798" y="331"/>
                  <a:pt x="1803" y="332"/>
                  <a:pt x="1808" y="334"/>
                </a:cubicBezTo>
                <a:cubicBezTo>
                  <a:pt x="1809" y="331"/>
                  <a:pt x="1811" y="326"/>
                  <a:pt x="1810" y="323"/>
                </a:cubicBezTo>
                <a:cubicBezTo>
                  <a:pt x="1810" y="322"/>
                  <a:pt x="1805" y="315"/>
                  <a:pt x="1805" y="316"/>
                </a:cubicBezTo>
                <a:cubicBezTo>
                  <a:pt x="1806" y="311"/>
                  <a:pt x="1807" y="307"/>
                  <a:pt x="1808" y="302"/>
                </a:cubicBezTo>
                <a:cubicBezTo>
                  <a:pt x="1808" y="301"/>
                  <a:pt x="1803" y="296"/>
                  <a:pt x="1802" y="295"/>
                </a:cubicBezTo>
                <a:cubicBezTo>
                  <a:pt x="1808" y="295"/>
                  <a:pt x="1814" y="296"/>
                  <a:pt x="1820" y="297"/>
                </a:cubicBezTo>
                <a:cubicBezTo>
                  <a:pt x="1824" y="297"/>
                  <a:pt x="1827" y="304"/>
                  <a:pt x="1830" y="308"/>
                </a:cubicBezTo>
                <a:cubicBezTo>
                  <a:pt x="1827" y="308"/>
                  <a:pt x="1818" y="307"/>
                  <a:pt x="1817" y="310"/>
                </a:cubicBezTo>
                <a:cubicBezTo>
                  <a:pt x="1814" y="314"/>
                  <a:pt x="1819" y="317"/>
                  <a:pt x="1822" y="321"/>
                </a:cubicBezTo>
                <a:cubicBezTo>
                  <a:pt x="1825" y="325"/>
                  <a:pt x="1829" y="323"/>
                  <a:pt x="1834" y="322"/>
                </a:cubicBezTo>
                <a:cubicBezTo>
                  <a:pt x="1839" y="321"/>
                  <a:pt x="1835" y="317"/>
                  <a:pt x="1838" y="313"/>
                </a:cubicBezTo>
                <a:cubicBezTo>
                  <a:pt x="1840" y="311"/>
                  <a:pt x="1845" y="310"/>
                  <a:pt x="1847" y="309"/>
                </a:cubicBezTo>
                <a:cubicBezTo>
                  <a:pt x="1852" y="307"/>
                  <a:pt x="1857" y="304"/>
                  <a:pt x="1863" y="302"/>
                </a:cubicBezTo>
                <a:cubicBezTo>
                  <a:pt x="1871" y="298"/>
                  <a:pt x="1879" y="294"/>
                  <a:pt x="1887" y="291"/>
                </a:cubicBezTo>
                <a:cubicBezTo>
                  <a:pt x="1889" y="298"/>
                  <a:pt x="1889" y="298"/>
                  <a:pt x="1896" y="300"/>
                </a:cubicBezTo>
                <a:cubicBezTo>
                  <a:pt x="1901" y="301"/>
                  <a:pt x="1904" y="293"/>
                  <a:pt x="1908" y="293"/>
                </a:cubicBezTo>
                <a:cubicBezTo>
                  <a:pt x="1914" y="294"/>
                  <a:pt x="1917" y="295"/>
                  <a:pt x="1923" y="292"/>
                </a:cubicBezTo>
                <a:cubicBezTo>
                  <a:pt x="1929" y="289"/>
                  <a:pt x="1931" y="289"/>
                  <a:pt x="1938" y="291"/>
                </a:cubicBezTo>
                <a:cubicBezTo>
                  <a:pt x="1936" y="293"/>
                  <a:pt x="1935" y="294"/>
                  <a:pt x="1934" y="296"/>
                </a:cubicBezTo>
                <a:cubicBezTo>
                  <a:pt x="1942" y="298"/>
                  <a:pt x="1942" y="299"/>
                  <a:pt x="1947" y="292"/>
                </a:cubicBezTo>
                <a:cubicBezTo>
                  <a:pt x="1951" y="286"/>
                  <a:pt x="1948" y="285"/>
                  <a:pt x="1944" y="279"/>
                </a:cubicBezTo>
                <a:cubicBezTo>
                  <a:pt x="1954" y="275"/>
                  <a:pt x="1969" y="276"/>
                  <a:pt x="1980" y="281"/>
                </a:cubicBezTo>
                <a:cubicBezTo>
                  <a:pt x="1987" y="284"/>
                  <a:pt x="1995" y="287"/>
                  <a:pt x="2002" y="289"/>
                </a:cubicBezTo>
                <a:cubicBezTo>
                  <a:pt x="2007" y="292"/>
                  <a:pt x="2012" y="297"/>
                  <a:pt x="2017" y="301"/>
                </a:cubicBezTo>
                <a:cubicBezTo>
                  <a:pt x="2017" y="298"/>
                  <a:pt x="2020" y="289"/>
                  <a:pt x="2018" y="287"/>
                </a:cubicBezTo>
                <a:cubicBezTo>
                  <a:pt x="2013" y="283"/>
                  <a:pt x="2007" y="279"/>
                  <a:pt x="2002" y="275"/>
                </a:cubicBezTo>
                <a:cubicBezTo>
                  <a:pt x="1998" y="273"/>
                  <a:pt x="2004" y="265"/>
                  <a:pt x="2005" y="262"/>
                </a:cubicBezTo>
                <a:cubicBezTo>
                  <a:pt x="2007" y="259"/>
                  <a:pt x="1998" y="255"/>
                  <a:pt x="1996" y="254"/>
                </a:cubicBezTo>
                <a:cubicBezTo>
                  <a:pt x="2001" y="250"/>
                  <a:pt x="2007" y="245"/>
                  <a:pt x="2012" y="241"/>
                </a:cubicBezTo>
                <a:cubicBezTo>
                  <a:pt x="2015" y="238"/>
                  <a:pt x="2017" y="228"/>
                  <a:pt x="2018" y="224"/>
                </a:cubicBezTo>
                <a:cubicBezTo>
                  <a:pt x="2020" y="218"/>
                  <a:pt x="2046" y="224"/>
                  <a:pt x="2051" y="224"/>
                </a:cubicBezTo>
                <a:cubicBezTo>
                  <a:pt x="2049" y="231"/>
                  <a:pt x="2047" y="237"/>
                  <a:pt x="2045" y="243"/>
                </a:cubicBezTo>
                <a:cubicBezTo>
                  <a:pt x="2043" y="246"/>
                  <a:pt x="2049" y="254"/>
                  <a:pt x="2050" y="257"/>
                </a:cubicBezTo>
                <a:cubicBezTo>
                  <a:pt x="2053" y="262"/>
                  <a:pt x="2044" y="286"/>
                  <a:pt x="2049" y="289"/>
                </a:cubicBezTo>
                <a:cubicBezTo>
                  <a:pt x="2054" y="293"/>
                  <a:pt x="2060" y="293"/>
                  <a:pt x="2057" y="300"/>
                </a:cubicBezTo>
                <a:cubicBezTo>
                  <a:pt x="2055" y="303"/>
                  <a:pt x="2054" y="312"/>
                  <a:pt x="2050" y="314"/>
                </a:cubicBezTo>
                <a:cubicBezTo>
                  <a:pt x="2045" y="318"/>
                  <a:pt x="2039" y="321"/>
                  <a:pt x="2033" y="325"/>
                </a:cubicBezTo>
                <a:cubicBezTo>
                  <a:pt x="2031" y="326"/>
                  <a:pt x="2023" y="323"/>
                  <a:pt x="2020" y="323"/>
                </a:cubicBezTo>
                <a:cubicBezTo>
                  <a:pt x="2027" y="329"/>
                  <a:pt x="2036" y="334"/>
                  <a:pt x="2045" y="331"/>
                </a:cubicBezTo>
                <a:cubicBezTo>
                  <a:pt x="2053" y="328"/>
                  <a:pt x="2062" y="318"/>
                  <a:pt x="2068" y="312"/>
                </a:cubicBezTo>
                <a:cubicBezTo>
                  <a:pt x="2074" y="305"/>
                  <a:pt x="2057" y="295"/>
                  <a:pt x="2071" y="291"/>
                </a:cubicBezTo>
                <a:cubicBezTo>
                  <a:pt x="2074" y="291"/>
                  <a:pt x="2081" y="287"/>
                  <a:pt x="2083" y="289"/>
                </a:cubicBezTo>
                <a:cubicBezTo>
                  <a:pt x="2086" y="293"/>
                  <a:pt x="2090" y="297"/>
                  <a:pt x="2093" y="301"/>
                </a:cubicBezTo>
                <a:cubicBezTo>
                  <a:pt x="2092" y="296"/>
                  <a:pt x="2093" y="291"/>
                  <a:pt x="2089" y="288"/>
                </a:cubicBezTo>
                <a:cubicBezTo>
                  <a:pt x="2083" y="284"/>
                  <a:pt x="2083" y="284"/>
                  <a:pt x="2076" y="285"/>
                </a:cubicBezTo>
                <a:cubicBezTo>
                  <a:pt x="2075" y="285"/>
                  <a:pt x="2061" y="288"/>
                  <a:pt x="2061" y="287"/>
                </a:cubicBezTo>
                <a:cubicBezTo>
                  <a:pt x="2060" y="283"/>
                  <a:pt x="2057" y="276"/>
                  <a:pt x="2058" y="273"/>
                </a:cubicBezTo>
                <a:cubicBezTo>
                  <a:pt x="2060" y="269"/>
                  <a:pt x="2065" y="263"/>
                  <a:pt x="2062" y="258"/>
                </a:cubicBezTo>
                <a:cubicBezTo>
                  <a:pt x="2060" y="255"/>
                  <a:pt x="2053" y="248"/>
                  <a:pt x="2055" y="244"/>
                </a:cubicBezTo>
                <a:cubicBezTo>
                  <a:pt x="2059" y="239"/>
                  <a:pt x="2064" y="238"/>
                  <a:pt x="2069" y="236"/>
                </a:cubicBezTo>
                <a:cubicBezTo>
                  <a:pt x="2073" y="235"/>
                  <a:pt x="2069" y="226"/>
                  <a:pt x="2068" y="223"/>
                </a:cubicBezTo>
                <a:cubicBezTo>
                  <a:pt x="2071" y="222"/>
                  <a:pt x="2077" y="230"/>
                  <a:pt x="2075" y="233"/>
                </a:cubicBezTo>
                <a:cubicBezTo>
                  <a:pt x="2071" y="241"/>
                  <a:pt x="2072" y="241"/>
                  <a:pt x="2076" y="248"/>
                </a:cubicBezTo>
                <a:cubicBezTo>
                  <a:pt x="2079" y="253"/>
                  <a:pt x="2099" y="253"/>
                  <a:pt x="2105" y="254"/>
                </a:cubicBezTo>
                <a:cubicBezTo>
                  <a:pt x="2097" y="251"/>
                  <a:pt x="2090" y="248"/>
                  <a:pt x="2083" y="245"/>
                </a:cubicBezTo>
                <a:cubicBezTo>
                  <a:pt x="2074" y="241"/>
                  <a:pt x="2089" y="234"/>
                  <a:pt x="2092" y="233"/>
                </a:cubicBezTo>
                <a:cubicBezTo>
                  <a:pt x="2102" y="230"/>
                  <a:pt x="2106" y="233"/>
                  <a:pt x="2117" y="236"/>
                </a:cubicBezTo>
                <a:cubicBezTo>
                  <a:pt x="2120" y="238"/>
                  <a:pt x="2123" y="240"/>
                  <a:pt x="2125" y="242"/>
                </a:cubicBezTo>
                <a:cubicBezTo>
                  <a:pt x="2128" y="244"/>
                  <a:pt x="2132" y="242"/>
                  <a:pt x="2135" y="241"/>
                </a:cubicBezTo>
                <a:cubicBezTo>
                  <a:pt x="2134" y="239"/>
                  <a:pt x="2133" y="232"/>
                  <a:pt x="2131" y="230"/>
                </a:cubicBezTo>
                <a:cubicBezTo>
                  <a:pt x="2129" y="229"/>
                  <a:pt x="2122" y="229"/>
                  <a:pt x="2119" y="228"/>
                </a:cubicBezTo>
                <a:cubicBezTo>
                  <a:pt x="2116" y="228"/>
                  <a:pt x="2115" y="213"/>
                  <a:pt x="2115" y="209"/>
                </a:cubicBezTo>
                <a:cubicBezTo>
                  <a:pt x="2126" y="208"/>
                  <a:pt x="2137" y="207"/>
                  <a:pt x="2149" y="205"/>
                </a:cubicBezTo>
                <a:cubicBezTo>
                  <a:pt x="2155" y="205"/>
                  <a:pt x="2162" y="204"/>
                  <a:pt x="2168" y="203"/>
                </a:cubicBezTo>
                <a:cubicBezTo>
                  <a:pt x="2172" y="203"/>
                  <a:pt x="2171" y="199"/>
                  <a:pt x="2171" y="194"/>
                </a:cubicBezTo>
                <a:cubicBezTo>
                  <a:pt x="2171" y="186"/>
                  <a:pt x="2170" y="186"/>
                  <a:pt x="2177" y="182"/>
                </a:cubicBezTo>
                <a:cubicBezTo>
                  <a:pt x="2181" y="179"/>
                  <a:pt x="2186" y="175"/>
                  <a:pt x="2191" y="173"/>
                </a:cubicBezTo>
                <a:cubicBezTo>
                  <a:pt x="2202" y="169"/>
                  <a:pt x="2215" y="169"/>
                  <a:pt x="2226" y="167"/>
                </a:cubicBezTo>
                <a:cubicBezTo>
                  <a:pt x="2247" y="163"/>
                  <a:pt x="2267" y="160"/>
                  <a:pt x="2287" y="153"/>
                </a:cubicBezTo>
                <a:cubicBezTo>
                  <a:pt x="2291" y="151"/>
                  <a:pt x="2289" y="143"/>
                  <a:pt x="2293" y="142"/>
                </a:cubicBezTo>
                <a:cubicBezTo>
                  <a:pt x="2299" y="138"/>
                  <a:pt x="2305" y="136"/>
                  <a:pt x="2311" y="132"/>
                </a:cubicBezTo>
                <a:cubicBezTo>
                  <a:pt x="2318" y="129"/>
                  <a:pt x="2330" y="129"/>
                  <a:pt x="2336" y="137"/>
                </a:cubicBezTo>
                <a:cubicBezTo>
                  <a:pt x="2330" y="138"/>
                  <a:pt x="2325" y="140"/>
                  <a:pt x="2319" y="142"/>
                </a:cubicBezTo>
                <a:cubicBezTo>
                  <a:pt x="2328" y="143"/>
                  <a:pt x="2337" y="144"/>
                  <a:pt x="2345" y="145"/>
                </a:cubicBezTo>
                <a:cubicBezTo>
                  <a:pt x="2342" y="149"/>
                  <a:pt x="2338" y="152"/>
                  <a:pt x="2335" y="155"/>
                </a:cubicBezTo>
                <a:cubicBezTo>
                  <a:pt x="2339" y="155"/>
                  <a:pt x="2344" y="155"/>
                  <a:pt x="2349" y="156"/>
                </a:cubicBezTo>
                <a:cubicBezTo>
                  <a:pt x="2349" y="154"/>
                  <a:pt x="2348" y="147"/>
                  <a:pt x="2350" y="147"/>
                </a:cubicBezTo>
                <a:cubicBezTo>
                  <a:pt x="2354" y="147"/>
                  <a:pt x="2358" y="147"/>
                  <a:pt x="2362" y="147"/>
                </a:cubicBezTo>
                <a:cubicBezTo>
                  <a:pt x="2367" y="147"/>
                  <a:pt x="2374" y="146"/>
                  <a:pt x="2379" y="149"/>
                </a:cubicBezTo>
                <a:cubicBezTo>
                  <a:pt x="2384" y="153"/>
                  <a:pt x="2392" y="156"/>
                  <a:pt x="2396" y="161"/>
                </a:cubicBezTo>
                <a:cubicBezTo>
                  <a:pt x="2397" y="163"/>
                  <a:pt x="2402" y="168"/>
                  <a:pt x="2401" y="169"/>
                </a:cubicBezTo>
                <a:cubicBezTo>
                  <a:pt x="2400" y="171"/>
                  <a:pt x="2399" y="176"/>
                  <a:pt x="2397" y="177"/>
                </a:cubicBezTo>
                <a:cubicBezTo>
                  <a:pt x="2373" y="192"/>
                  <a:pt x="2350" y="206"/>
                  <a:pt x="2326" y="221"/>
                </a:cubicBezTo>
                <a:cubicBezTo>
                  <a:pt x="2343" y="216"/>
                  <a:pt x="2359" y="212"/>
                  <a:pt x="2375" y="207"/>
                </a:cubicBezTo>
                <a:cubicBezTo>
                  <a:pt x="2371" y="206"/>
                  <a:pt x="2367" y="206"/>
                  <a:pt x="2363" y="205"/>
                </a:cubicBezTo>
                <a:cubicBezTo>
                  <a:pt x="2368" y="201"/>
                  <a:pt x="2375" y="197"/>
                  <a:pt x="2381" y="201"/>
                </a:cubicBezTo>
                <a:cubicBezTo>
                  <a:pt x="2390" y="208"/>
                  <a:pt x="2392" y="207"/>
                  <a:pt x="2403" y="206"/>
                </a:cubicBezTo>
                <a:cubicBezTo>
                  <a:pt x="2417" y="205"/>
                  <a:pt x="2432" y="208"/>
                  <a:pt x="2446" y="210"/>
                </a:cubicBezTo>
                <a:cubicBezTo>
                  <a:pt x="2443" y="211"/>
                  <a:pt x="2440" y="213"/>
                  <a:pt x="2438" y="214"/>
                </a:cubicBezTo>
                <a:cubicBezTo>
                  <a:pt x="2441" y="216"/>
                  <a:pt x="2447" y="221"/>
                  <a:pt x="2451" y="221"/>
                </a:cubicBezTo>
                <a:cubicBezTo>
                  <a:pt x="2456" y="220"/>
                  <a:pt x="2462" y="220"/>
                  <a:pt x="2468" y="220"/>
                </a:cubicBezTo>
                <a:cubicBezTo>
                  <a:pt x="2471" y="220"/>
                  <a:pt x="2480" y="221"/>
                  <a:pt x="2481" y="217"/>
                </a:cubicBezTo>
                <a:cubicBezTo>
                  <a:pt x="2482" y="208"/>
                  <a:pt x="2481" y="209"/>
                  <a:pt x="2489" y="209"/>
                </a:cubicBezTo>
                <a:cubicBezTo>
                  <a:pt x="2494" y="208"/>
                  <a:pt x="2500" y="209"/>
                  <a:pt x="2505" y="208"/>
                </a:cubicBezTo>
                <a:cubicBezTo>
                  <a:pt x="2509" y="207"/>
                  <a:pt x="2517" y="204"/>
                  <a:pt x="2521" y="205"/>
                </a:cubicBezTo>
                <a:cubicBezTo>
                  <a:pt x="2524" y="206"/>
                  <a:pt x="2529" y="215"/>
                  <a:pt x="2532" y="218"/>
                </a:cubicBezTo>
                <a:cubicBezTo>
                  <a:pt x="2534" y="220"/>
                  <a:pt x="2530" y="230"/>
                  <a:pt x="2530" y="233"/>
                </a:cubicBezTo>
                <a:cubicBezTo>
                  <a:pt x="2530" y="236"/>
                  <a:pt x="2531" y="248"/>
                  <a:pt x="2532" y="249"/>
                </a:cubicBezTo>
                <a:cubicBezTo>
                  <a:pt x="2537" y="252"/>
                  <a:pt x="2542" y="255"/>
                  <a:pt x="2548" y="258"/>
                </a:cubicBezTo>
                <a:cubicBezTo>
                  <a:pt x="2550" y="259"/>
                  <a:pt x="2557" y="248"/>
                  <a:pt x="2558" y="246"/>
                </a:cubicBezTo>
                <a:cubicBezTo>
                  <a:pt x="2563" y="240"/>
                  <a:pt x="2562" y="239"/>
                  <a:pt x="2568" y="243"/>
                </a:cubicBezTo>
                <a:cubicBezTo>
                  <a:pt x="2574" y="247"/>
                  <a:pt x="2575" y="249"/>
                  <a:pt x="2582" y="247"/>
                </a:cubicBezTo>
                <a:cubicBezTo>
                  <a:pt x="2586" y="245"/>
                  <a:pt x="2592" y="242"/>
                  <a:pt x="2596" y="244"/>
                </a:cubicBezTo>
                <a:cubicBezTo>
                  <a:pt x="2599" y="246"/>
                  <a:pt x="2606" y="251"/>
                  <a:pt x="2609" y="250"/>
                </a:cubicBezTo>
                <a:cubicBezTo>
                  <a:pt x="2614" y="248"/>
                  <a:pt x="2619" y="246"/>
                  <a:pt x="2625" y="243"/>
                </a:cubicBezTo>
                <a:cubicBezTo>
                  <a:pt x="2623" y="241"/>
                  <a:pt x="2618" y="235"/>
                  <a:pt x="2620" y="232"/>
                </a:cubicBezTo>
                <a:cubicBezTo>
                  <a:pt x="2622" y="230"/>
                  <a:pt x="2627" y="221"/>
                  <a:pt x="2629" y="222"/>
                </a:cubicBezTo>
                <a:cubicBezTo>
                  <a:pt x="2639" y="223"/>
                  <a:pt x="2649" y="224"/>
                  <a:pt x="2659" y="226"/>
                </a:cubicBezTo>
                <a:cubicBezTo>
                  <a:pt x="2667" y="227"/>
                  <a:pt x="2675" y="230"/>
                  <a:pt x="2682" y="231"/>
                </a:cubicBezTo>
                <a:cubicBezTo>
                  <a:pt x="2690" y="234"/>
                  <a:pt x="2702" y="234"/>
                  <a:pt x="2709" y="238"/>
                </a:cubicBezTo>
                <a:cubicBezTo>
                  <a:pt x="2713" y="241"/>
                  <a:pt x="2723" y="257"/>
                  <a:pt x="2728" y="257"/>
                </a:cubicBezTo>
                <a:cubicBezTo>
                  <a:pt x="2738" y="255"/>
                  <a:pt x="2748" y="253"/>
                  <a:pt x="2758" y="251"/>
                </a:cubicBezTo>
                <a:cubicBezTo>
                  <a:pt x="2767" y="250"/>
                  <a:pt x="2775" y="254"/>
                  <a:pt x="2783" y="256"/>
                </a:cubicBezTo>
                <a:cubicBezTo>
                  <a:pt x="2788" y="258"/>
                  <a:pt x="2790" y="257"/>
                  <a:pt x="2791" y="262"/>
                </a:cubicBezTo>
                <a:cubicBezTo>
                  <a:pt x="2793" y="268"/>
                  <a:pt x="2793" y="269"/>
                  <a:pt x="2791" y="275"/>
                </a:cubicBezTo>
                <a:cubicBezTo>
                  <a:pt x="2800" y="278"/>
                  <a:pt x="2806" y="281"/>
                  <a:pt x="2815" y="279"/>
                </a:cubicBezTo>
                <a:cubicBezTo>
                  <a:pt x="2825" y="277"/>
                  <a:pt x="2832" y="277"/>
                  <a:pt x="2842" y="279"/>
                </a:cubicBezTo>
                <a:cubicBezTo>
                  <a:pt x="2846" y="279"/>
                  <a:pt x="2851" y="282"/>
                  <a:pt x="2854" y="279"/>
                </a:cubicBezTo>
                <a:cubicBezTo>
                  <a:pt x="2859" y="275"/>
                  <a:pt x="2858" y="275"/>
                  <a:pt x="2863" y="280"/>
                </a:cubicBezTo>
                <a:cubicBezTo>
                  <a:pt x="2866" y="283"/>
                  <a:pt x="2870" y="290"/>
                  <a:pt x="2874" y="291"/>
                </a:cubicBezTo>
                <a:cubicBezTo>
                  <a:pt x="2877" y="292"/>
                  <a:pt x="2883" y="290"/>
                  <a:pt x="2886" y="290"/>
                </a:cubicBezTo>
                <a:cubicBezTo>
                  <a:pt x="2885" y="283"/>
                  <a:pt x="2885" y="276"/>
                  <a:pt x="2884" y="270"/>
                </a:cubicBezTo>
                <a:cubicBezTo>
                  <a:pt x="2898" y="271"/>
                  <a:pt x="2913" y="272"/>
                  <a:pt x="2927" y="273"/>
                </a:cubicBezTo>
                <a:cubicBezTo>
                  <a:pt x="2938" y="274"/>
                  <a:pt x="2949" y="282"/>
                  <a:pt x="2960" y="287"/>
                </a:cubicBezTo>
                <a:cubicBezTo>
                  <a:pt x="2971" y="293"/>
                  <a:pt x="2983" y="299"/>
                  <a:pt x="2994" y="305"/>
                </a:cubicBezTo>
                <a:cubicBezTo>
                  <a:pt x="3001" y="309"/>
                  <a:pt x="3003" y="310"/>
                  <a:pt x="3006" y="318"/>
                </a:cubicBezTo>
                <a:cubicBezTo>
                  <a:pt x="3009" y="327"/>
                  <a:pt x="3008" y="330"/>
                  <a:pt x="3017" y="330"/>
                </a:cubicBezTo>
                <a:cubicBezTo>
                  <a:pt x="3016" y="326"/>
                  <a:pt x="3015" y="323"/>
                  <a:pt x="3014" y="319"/>
                </a:cubicBezTo>
                <a:cubicBezTo>
                  <a:pt x="3022" y="319"/>
                  <a:pt x="3028" y="319"/>
                  <a:pt x="3036" y="322"/>
                </a:cubicBezTo>
                <a:cubicBezTo>
                  <a:pt x="3042" y="324"/>
                  <a:pt x="3047" y="331"/>
                  <a:pt x="3052" y="335"/>
                </a:cubicBezTo>
                <a:cubicBezTo>
                  <a:pt x="3049" y="338"/>
                  <a:pt x="3045" y="343"/>
                  <a:pt x="3041" y="344"/>
                </a:cubicBezTo>
                <a:cubicBezTo>
                  <a:pt x="3038" y="345"/>
                  <a:pt x="3033" y="343"/>
                  <a:pt x="3029" y="342"/>
                </a:cubicBezTo>
                <a:close/>
                <a:moveTo>
                  <a:pt x="1892" y="655"/>
                </a:moveTo>
                <a:cubicBezTo>
                  <a:pt x="1891" y="653"/>
                  <a:pt x="1891" y="649"/>
                  <a:pt x="1889" y="648"/>
                </a:cubicBezTo>
                <a:cubicBezTo>
                  <a:pt x="1882" y="644"/>
                  <a:pt x="1881" y="655"/>
                  <a:pt x="1881" y="659"/>
                </a:cubicBezTo>
                <a:cubicBezTo>
                  <a:pt x="1877" y="652"/>
                  <a:pt x="1876" y="649"/>
                  <a:pt x="1879" y="642"/>
                </a:cubicBezTo>
                <a:cubicBezTo>
                  <a:pt x="1876" y="640"/>
                  <a:pt x="1870" y="639"/>
                  <a:pt x="1868" y="636"/>
                </a:cubicBezTo>
                <a:cubicBezTo>
                  <a:pt x="1866" y="634"/>
                  <a:pt x="1866" y="627"/>
                  <a:pt x="1866" y="624"/>
                </a:cubicBezTo>
                <a:cubicBezTo>
                  <a:pt x="1866" y="624"/>
                  <a:pt x="1856" y="620"/>
                  <a:pt x="1860" y="619"/>
                </a:cubicBezTo>
                <a:cubicBezTo>
                  <a:pt x="1864" y="618"/>
                  <a:pt x="1866" y="623"/>
                  <a:pt x="1870" y="620"/>
                </a:cubicBezTo>
                <a:cubicBezTo>
                  <a:pt x="1867" y="617"/>
                  <a:pt x="1864" y="617"/>
                  <a:pt x="1867" y="613"/>
                </a:cubicBezTo>
                <a:cubicBezTo>
                  <a:pt x="1868" y="611"/>
                  <a:pt x="1871" y="610"/>
                  <a:pt x="1873" y="610"/>
                </a:cubicBezTo>
                <a:cubicBezTo>
                  <a:pt x="1878" y="611"/>
                  <a:pt x="1886" y="611"/>
                  <a:pt x="1890" y="613"/>
                </a:cubicBezTo>
                <a:cubicBezTo>
                  <a:pt x="1887" y="614"/>
                  <a:pt x="1884" y="618"/>
                  <a:pt x="1884" y="622"/>
                </a:cubicBezTo>
                <a:cubicBezTo>
                  <a:pt x="1887" y="618"/>
                  <a:pt x="1889" y="615"/>
                  <a:pt x="1894" y="614"/>
                </a:cubicBezTo>
                <a:cubicBezTo>
                  <a:pt x="1891" y="606"/>
                  <a:pt x="1889" y="611"/>
                  <a:pt x="1882" y="609"/>
                </a:cubicBezTo>
                <a:cubicBezTo>
                  <a:pt x="1884" y="606"/>
                  <a:pt x="1886" y="601"/>
                  <a:pt x="1884" y="598"/>
                </a:cubicBezTo>
                <a:cubicBezTo>
                  <a:pt x="1883" y="596"/>
                  <a:pt x="1880" y="589"/>
                  <a:pt x="1878" y="592"/>
                </a:cubicBezTo>
                <a:cubicBezTo>
                  <a:pt x="1875" y="595"/>
                  <a:pt x="1871" y="592"/>
                  <a:pt x="1867" y="591"/>
                </a:cubicBezTo>
                <a:cubicBezTo>
                  <a:pt x="1865" y="590"/>
                  <a:pt x="1860" y="594"/>
                  <a:pt x="1858" y="594"/>
                </a:cubicBezTo>
                <a:cubicBezTo>
                  <a:pt x="1851" y="596"/>
                  <a:pt x="1851" y="592"/>
                  <a:pt x="1849" y="601"/>
                </a:cubicBezTo>
                <a:cubicBezTo>
                  <a:pt x="1849" y="603"/>
                  <a:pt x="1841" y="605"/>
                  <a:pt x="1839" y="606"/>
                </a:cubicBezTo>
                <a:cubicBezTo>
                  <a:pt x="1834" y="608"/>
                  <a:pt x="1835" y="608"/>
                  <a:pt x="1833" y="614"/>
                </a:cubicBezTo>
                <a:cubicBezTo>
                  <a:pt x="1833" y="616"/>
                  <a:pt x="1829" y="619"/>
                  <a:pt x="1827" y="621"/>
                </a:cubicBezTo>
                <a:cubicBezTo>
                  <a:pt x="1831" y="621"/>
                  <a:pt x="1836" y="624"/>
                  <a:pt x="1836" y="629"/>
                </a:cubicBezTo>
                <a:cubicBezTo>
                  <a:pt x="1836" y="637"/>
                  <a:pt x="1837" y="640"/>
                  <a:pt x="1840" y="646"/>
                </a:cubicBezTo>
                <a:cubicBezTo>
                  <a:pt x="1842" y="651"/>
                  <a:pt x="1847" y="652"/>
                  <a:pt x="1849" y="656"/>
                </a:cubicBezTo>
                <a:cubicBezTo>
                  <a:pt x="1852" y="662"/>
                  <a:pt x="1854" y="664"/>
                  <a:pt x="1860" y="667"/>
                </a:cubicBezTo>
                <a:cubicBezTo>
                  <a:pt x="1855" y="669"/>
                  <a:pt x="1854" y="668"/>
                  <a:pt x="1852" y="674"/>
                </a:cubicBezTo>
                <a:cubicBezTo>
                  <a:pt x="1851" y="677"/>
                  <a:pt x="1850" y="680"/>
                  <a:pt x="1849" y="684"/>
                </a:cubicBezTo>
                <a:cubicBezTo>
                  <a:pt x="1847" y="688"/>
                  <a:pt x="1848" y="690"/>
                  <a:pt x="1848" y="695"/>
                </a:cubicBezTo>
                <a:cubicBezTo>
                  <a:pt x="1849" y="700"/>
                  <a:pt x="1850" y="699"/>
                  <a:pt x="1854" y="700"/>
                </a:cubicBezTo>
                <a:cubicBezTo>
                  <a:pt x="1858" y="701"/>
                  <a:pt x="1858" y="703"/>
                  <a:pt x="1861" y="704"/>
                </a:cubicBezTo>
                <a:cubicBezTo>
                  <a:pt x="1865" y="706"/>
                  <a:pt x="1869" y="707"/>
                  <a:pt x="1872" y="708"/>
                </a:cubicBezTo>
                <a:cubicBezTo>
                  <a:pt x="1877" y="709"/>
                  <a:pt x="1885" y="706"/>
                  <a:pt x="1890" y="706"/>
                </a:cubicBezTo>
                <a:cubicBezTo>
                  <a:pt x="1890" y="700"/>
                  <a:pt x="1888" y="694"/>
                  <a:pt x="1890" y="688"/>
                </a:cubicBezTo>
                <a:cubicBezTo>
                  <a:pt x="1891" y="679"/>
                  <a:pt x="1887" y="683"/>
                  <a:pt x="1884" y="677"/>
                </a:cubicBezTo>
                <a:cubicBezTo>
                  <a:pt x="1885" y="677"/>
                  <a:pt x="1886" y="677"/>
                  <a:pt x="1887" y="677"/>
                </a:cubicBezTo>
                <a:cubicBezTo>
                  <a:pt x="1887" y="675"/>
                  <a:pt x="1886" y="672"/>
                  <a:pt x="1885" y="671"/>
                </a:cubicBezTo>
                <a:cubicBezTo>
                  <a:pt x="1884" y="670"/>
                  <a:pt x="1881" y="672"/>
                  <a:pt x="1880" y="671"/>
                </a:cubicBezTo>
                <a:cubicBezTo>
                  <a:pt x="1878" y="667"/>
                  <a:pt x="1879" y="664"/>
                  <a:pt x="1881" y="662"/>
                </a:cubicBezTo>
                <a:cubicBezTo>
                  <a:pt x="1881" y="662"/>
                  <a:pt x="1895" y="664"/>
                  <a:pt x="1897" y="663"/>
                </a:cubicBezTo>
                <a:cubicBezTo>
                  <a:pt x="1898" y="659"/>
                  <a:pt x="1895" y="657"/>
                  <a:pt x="1892" y="655"/>
                </a:cubicBezTo>
                <a:close/>
                <a:moveTo>
                  <a:pt x="452" y="148"/>
                </a:moveTo>
                <a:cubicBezTo>
                  <a:pt x="456" y="149"/>
                  <a:pt x="461" y="151"/>
                  <a:pt x="464" y="149"/>
                </a:cubicBezTo>
                <a:cubicBezTo>
                  <a:pt x="463" y="148"/>
                  <a:pt x="462" y="147"/>
                  <a:pt x="461" y="146"/>
                </a:cubicBezTo>
                <a:cubicBezTo>
                  <a:pt x="458" y="146"/>
                  <a:pt x="455" y="146"/>
                  <a:pt x="452" y="148"/>
                </a:cubicBezTo>
                <a:close/>
                <a:moveTo>
                  <a:pt x="764" y="895"/>
                </a:moveTo>
                <a:cubicBezTo>
                  <a:pt x="767" y="897"/>
                  <a:pt x="770" y="899"/>
                  <a:pt x="774" y="900"/>
                </a:cubicBezTo>
                <a:cubicBezTo>
                  <a:pt x="775" y="901"/>
                  <a:pt x="778" y="897"/>
                  <a:pt x="782" y="898"/>
                </a:cubicBezTo>
                <a:cubicBezTo>
                  <a:pt x="781" y="897"/>
                  <a:pt x="780" y="896"/>
                  <a:pt x="779" y="895"/>
                </a:cubicBezTo>
                <a:cubicBezTo>
                  <a:pt x="775" y="894"/>
                  <a:pt x="767" y="890"/>
                  <a:pt x="764" y="895"/>
                </a:cubicBezTo>
                <a:close/>
                <a:moveTo>
                  <a:pt x="734" y="607"/>
                </a:moveTo>
                <a:cubicBezTo>
                  <a:pt x="734" y="608"/>
                  <a:pt x="733" y="608"/>
                  <a:pt x="733" y="608"/>
                </a:cubicBezTo>
                <a:cubicBezTo>
                  <a:pt x="734" y="609"/>
                  <a:pt x="734" y="609"/>
                  <a:pt x="734" y="609"/>
                </a:cubicBezTo>
                <a:cubicBezTo>
                  <a:pt x="735" y="607"/>
                  <a:pt x="736" y="606"/>
                  <a:pt x="735" y="605"/>
                </a:cubicBezTo>
                <a:cubicBezTo>
                  <a:pt x="735" y="605"/>
                  <a:pt x="734" y="605"/>
                  <a:pt x="734" y="606"/>
                </a:cubicBezTo>
                <a:cubicBezTo>
                  <a:pt x="733" y="603"/>
                  <a:pt x="731" y="603"/>
                  <a:pt x="729" y="604"/>
                </a:cubicBezTo>
                <a:cubicBezTo>
                  <a:pt x="726" y="605"/>
                  <a:pt x="725" y="602"/>
                  <a:pt x="722" y="604"/>
                </a:cubicBezTo>
                <a:cubicBezTo>
                  <a:pt x="722" y="605"/>
                  <a:pt x="723" y="605"/>
                  <a:pt x="724" y="605"/>
                </a:cubicBezTo>
                <a:cubicBezTo>
                  <a:pt x="727" y="606"/>
                  <a:pt x="731" y="609"/>
                  <a:pt x="734" y="607"/>
                </a:cubicBezTo>
                <a:close/>
                <a:moveTo>
                  <a:pt x="717" y="600"/>
                </a:moveTo>
                <a:cubicBezTo>
                  <a:pt x="715" y="599"/>
                  <a:pt x="715" y="600"/>
                  <a:pt x="714" y="600"/>
                </a:cubicBezTo>
                <a:cubicBezTo>
                  <a:pt x="715" y="601"/>
                  <a:pt x="716" y="602"/>
                  <a:pt x="716" y="602"/>
                </a:cubicBezTo>
                <a:cubicBezTo>
                  <a:pt x="716" y="602"/>
                  <a:pt x="717" y="601"/>
                  <a:pt x="717" y="600"/>
                </a:cubicBezTo>
                <a:close/>
                <a:moveTo>
                  <a:pt x="721" y="605"/>
                </a:moveTo>
                <a:cubicBezTo>
                  <a:pt x="721" y="604"/>
                  <a:pt x="721" y="604"/>
                  <a:pt x="721" y="603"/>
                </a:cubicBezTo>
                <a:cubicBezTo>
                  <a:pt x="720" y="603"/>
                  <a:pt x="719" y="603"/>
                  <a:pt x="718" y="602"/>
                </a:cubicBezTo>
                <a:cubicBezTo>
                  <a:pt x="718" y="603"/>
                  <a:pt x="717" y="603"/>
                  <a:pt x="717" y="604"/>
                </a:cubicBezTo>
                <a:cubicBezTo>
                  <a:pt x="718" y="604"/>
                  <a:pt x="720" y="605"/>
                  <a:pt x="721" y="605"/>
                </a:cubicBezTo>
                <a:close/>
                <a:moveTo>
                  <a:pt x="955" y="543"/>
                </a:moveTo>
                <a:cubicBezTo>
                  <a:pt x="957" y="540"/>
                  <a:pt x="958" y="538"/>
                  <a:pt x="959" y="536"/>
                </a:cubicBezTo>
                <a:cubicBezTo>
                  <a:pt x="952" y="533"/>
                  <a:pt x="944" y="542"/>
                  <a:pt x="942" y="549"/>
                </a:cubicBezTo>
                <a:cubicBezTo>
                  <a:pt x="937" y="559"/>
                  <a:pt x="933" y="564"/>
                  <a:pt x="926" y="572"/>
                </a:cubicBezTo>
                <a:cubicBezTo>
                  <a:pt x="924" y="573"/>
                  <a:pt x="924" y="581"/>
                  <a:pt x="925" y="583"/>
                </a:cubicBezTo>
                <a:cubicBezTo>
                  <a:pt x="926" y="586"/>
                  <a:pt x="933" y="585"/>
                  <a:pt x="935" y="584"/>
                </a:cubicBezTo>
                <a:cubicBezTo>
                  <a:pt x="943" y="583"/>
                  <a:pt x="951" y="584"/>
                  <a:pt x="959" y="588"/>
                </a:cubicBezTo>
                <a:cubicBezTo>
                  <a:pt x="956" y="589"/>
                  <a:pt x="954" y="590"/>
                  <a:pt x="955" y="593"/>
                </a:cubicBezTo>
                <a:cubicBezTo>
                  <a:pt x="962" y="592"/>
                  <a:pt x="963" y="587"/>
                  <a:pt x="971" y="587"/>
                </a:cubicBezTo>
                <a:cubicBezTo>
                  <a:pt x="970" y="592"/>
                  <a:pt x="969" y="592"/>
                  <a:pt x="974" y="594"/>
                </a:cubicBezTo>
                <a:cubicBezTo>
                  <a:pt x="978" y="596"/>
                  <a:pt x="978" y="596"/>
                  <a:pt x="981" y="592"/>
                </a:cubicBezTo>
                <a:cubicBezTo>
                  <a:pt x="983" y="588"/>
                  <a:pt x="980" y="579"/>
                  <a:pt x="979" y="574"/>
                </a:cubicBezTo>
                <a:cubicBezTo>
                  <a:pt x="979" y="572"/>
                  <a:pt x="974" y="570"/>
                  <a:pt x="974" y="569"/>
                </a:cubicBezTo>
                <a:cubicBezTo>
                  <a:pt x="975" y="564"/>
                  <a:pt x="974" y="564"/>
                  <a:pt x="971" y="560"/>
                </a:cubicBezTo>
                <a:cubicBezTo>
                  <a:pt x="969" y="557"/>
                  <a:pt x="959" y="561"/>
                  <a:pt x="956" y="562"/>
                </a:cubicBezTo>
                <a:cubicBezTo>
                  <a:pt x="955" y="560"/>
                  <a:pt x="956" y="556"/>
                  <a:pt x="954" y="555"/>
                </a:cubicBezTo>
                <a:cubicBezTo>
                  <a:pt x="953" y="555"/>
                  <a:pt x="950" y="554"/>
                  <a:pt x="950" y="553"/>
                </a:cubicBezTo>
                <a:cubicBezTo>
                  <a:pt x="950" y="547"/>
                  <a:pt x="952" y="546"/>
                  <a:pt x="955" y="543"/>
                </a:cubicBezTo>
                <a:close/>
                <a:moveTo>
                  <a:pt x="859" y="897"/>
                </a:moveTo>
                <a:cubicBezTo>
                  <a:pt x="861" y="902"/>
                  <a:pt x="870" y="898"/>
                  <a:pt x="872" y="895"/>
                </a:cubicBezTo>
                <a:cubicBezTo>
                  <a:pt x="871" y="894"/>
                  <a:pt x="871" y="894"/>
                  <a:pt x="870" y="893"/>
                </a:cubicBezTo>
                <a:cubicBezTo>
                  <a:pt x="866" y="893"/>
                  <a:pt x="856" y="890"/>
                  <a:pt x="859" y="897"/>
                </a:cubicBezTo>
                <a:close/>
                <a:moveTo>
                  <a:pt x="788" y="879"/>
                </a:moveTo>
                <a:cubicBezTo>
                  <a:pt x="792" y="878"/>
                  <a:pt x="795" y="877"/>
                  <a:pt x="799" y="876"/>
                </a:cubicBezTo>
                <a:cubicBezTo>
                  <a:pt x="796" y="874"/>
                  <a:pt x="794" y="872"/>
                  <a:pt x="791" y="871"/>
                </a:cubicBezTo>
                <a:cubicBezTo>
                  <a:pt x="788" y="871"/>
                  <a:pt x="787" y="867"/>
                  <a:pt x="786" y="867"/>
                </a:cubicBezTo>
                <a:cubicBezTo>
                  <a:pt x="781" y="868"/>
                  <a:pt x="775" y="865"/>
                  <a:pt x="772" y="860"/>
                </a:cubicBezTo>
                <a:cubicBezTo>
                  <a:pt x="771" y="861"/>
                  <a:pt x="771" y="861"/>
                  <a:pt x="771" y="862"/>
                </a:cubicBezTo>
                <a:cubicBezTo>
                  <a:pt x="761" y="855"/>
                  <a:pt x="750" y="849"/>
                  <a:pt x="738" y="848"/>
                </a:cubicBezTo>
                <a:cubicBezTo>
                  <a:pt x="731" y="847"/>
                  <a:pt x="726" y="848"/>
                  <a:pt x="719" y="850"/>
                </a:cubicBezTo>
                <a:cubicBezTo>
                  <a:pt x="713" y="851"/>
                  <a:pt x="712" y="857"/>
                  <a:pt x="707" y="860"/>
                </a:cubicBezTo>
                <a:cubicBezTo>
                  <a:pt x="716" y="864"/>
                  <a:pt x="726" y="844"/>
                  <a:pt x="735" y="853"/>
                </a:cubicBezTo>
                <a:cubicBezTo>
                  <a:pt x="734" y="854"/>
                  <a:pt x="733" y="855"/>
                  <a:pt x="731" y="854"/>
                </a:cubicBezTo>
                <a:cubicBezTo>
                  <a:pt x="732" y="856"/>
                  <a:pt x="735" y="857"/>
                  <a:pt x="737" y="856"/>
                </a:cubicBezTo>
                <a:cubicBezTo>
                  <a:pt x="740" y="856"/>
                  <a:pt x="740" y="858"/>
                  <a:pt x="743" y="858"/>
                </a:cubicBezTo>
                <a:cubicBezTo>
                  <a:pt x="748" y="858"/>
                  <a:pt x="752" y="861"/>
                  <a:pt x="757" y="862"/>
                </a:cubicBezTo>
                <a:cubicBezTo>
                  <a:pt x="762" y="863"/>
                  <a:pt x="762" y="868"/>
                  <a:pt x="767" y="871"/>
                </a:cubicBezTo>
                <a:cubicBezTo>
                  <a:pt x="769" y="871"/>
                  <a:pt x="774" y="870"/>
                  <a:pt x="774" y="874"/>
                </a:cubicBezTo>
                <a:cubicBezTo>
                  <a:pt x="774" y="875"/>
                  <a:pt x="770" y="878"/>
                  <a:pt x="769" y="879"/>
                </a:cubicBezTo>
                <a:cubicBezTo>
                  <a:pt x="775" y="880"/>
                  <a:pt x="782" y="879"/>
                  <a:pt x="788" y="879"/>
                </a:cubicBezTo>
                <a:close/>
                <a:moveTo>
                  <a:pt x="885" y="591"/>
                </a:moveTo>
                <a:cubicBezTo>
                  <a:pt x="881" y="598"/>
                  <a:pt x="888" y="600"/>
                  <a:pt x="893" y="602"/>
                </a:cubicBezTo>
                <a:cubicBezTo>
                  <a:pt x="898" y="605"/>
                  <a:pt x="900" y="602"/>
                  <a:pt x="903" y="598"/>
                </a:cubicBezTo>
                <a:cubicBezTo>
                  <a:pt x="898" y="597"/>
                  <a:pt x="893" y="597"/>
                  <a:pt x="887" y="596"/>
                </a:cubicBezTo>
                <a:cubicBezTo>
                  <a:pt x="886" y="595"/>
                  <a:pt x="886" y="593"/>
                  <a:pt x="885" y="591"/>
                </a:cubicBezTo>
                <a:close/>
                <a:moveTo>
                  <a:pt x="882" y="557"/>
                </a:moveTo>
                <a:cubicBezTo>
                  <a:pt x="887" y="561"/>
                  <a:pt x="899" y="571"/>
                  <a:pt x="906" y="566"/>
                </a:cubicBezTo>
                <a:cubicBezTo>
                  <a:pt x="900" y="559"/>
                  <a:pt x="890" y="557"/>
                  <a:pt x="882" y="557"/>
                </a:cubicBezTo>
                <a:close/>
                <a:moveTo>
                  <a:pt x="1131" y="1132"/>
                </a:moveTo>
                <a:cubicBezTo>
                  <a:pt x="1134" y="1143"/>
                  <a:pt x="1134" y="1143"/>
                  <a:pt x="1128" y="1152"/>
                </a:cubicBezTo>
                <a:cubicBezTo>
                  <a:pt x="1120" y="1163"/>
                  <a:pt x="1113" y="1174"/>
                  <a:pt x="1105" y="1185"/>
                </a:cubicBezTo>
                <a:cubicBezTo>
                  <a:pt x="1102" y="1190"/>
                  <a:pt x="1097" y="1194"/>
                  <a:pt x="1097" y="1201"/>
                </a:cubicBezTo>
                <a:cubicBezTo>
                  <a:pt x="1096" y="1217"/>
                  <a:pt x="1094" y="1233"/>
                  <a:pt x="1093" y="1249"/>
                </a:cubicBezTo>
                <a:cubicBezTo>
                  <a:pt x="1093" y="1260"/>
                  <a:pt x="1081" y="1271"/>
                  <a:pt x="1076" y="1279"/>
                </a:cubicBezTo>
                <a:cubicBezTo>
                  <a:pt x="1074" y="1283"/>
                  <a:pt x="1072" y="1289"/>
                  <a:pt x="1067" y="1289"/>
                </a:cubicBezTo>
                <a:cubicBezTo>
                  <a:pt x="1063" y="1289"/>
                  <a:pt x="1053" y="1288"/>
                  <a:pt x="1050" y="1290"/>
                </a:cubicBezTo>
                <a:cubicBezTo>
                  <a:pt x="1039" y="1298"/>
                  <a:pt x="1029" y="1305"/>
                  <a:pt x="1018" y="1312"/>
                </a:cubicBezTo>
                <a:cubicBezTo>
                  <a:pt x="1016" y="1314"/>
                  <a:pt x="1016" y="1330"/>
                  <a:pt x="1016" y="1332"/>
                </a:cubicBezTo>
                <a:cubicBezTo>
                  <a:pt x="1015" y="1336"/>
                  <a:pt x="1016" y="1342"/>
                  <a:pt x="1014" y="1344"/>
                </a:cubicBezTo>
                <a:cubicBezTo>
                  <a:pt x="1005" y="1356"/>
                  <a:pt x="996" y="1367"/>
                  <a:pt x="987" y="1378"/>
                </a:cubicBezTo>
                <a:cubicBezTo>
                  <a:pt x="979" y="1389"/>
                  <a:pt x="971" y="1399"/>
                  <a:pt x="963" y="1409"/>
                </a:cubicBezTo>
                <a:cubicBezTo>
                  <a:pt x="961" y="1412"/>
                  <a:pt x="936" y="1401"/>
                  <a:pt x="932" y="1400"/>
                </a:cubicBezTo>
                <a:cubicBezTo>
                  <a:pt x="930" y="1408"/>
                  <a:pt x="944" y="1409"/>
                  <a:pt x="946" y="1417"/>
                </a:cubicBezTo>
                <a:cubicBezTo>
                  <a:pt x="946" y="1420"/>
                  <a:pt x="949" y="1428"/>
                  <a:pt x="948" y="1431"/>
                </a:cubicBezTo>
                <a:cubicBezTo>
                  <a:pt x="948" y="1435"/>
                  <a:pt x="943" y="1439"/>
                  <a:pt x="941" y="1442"/>
                </a:cubicBezTo>
                <a:cubicBezTo>
                  <a:pt x="936" y="1450"/>
                  <a:pt x="929" y="1450"/>
                  <a:pt x="920" y="1452"/>
                </a:cubicBezTo>
                <a:cubicBezTo>
                  <a:pt x="912" y="1454"/>
                  <a:pt x="908" y="1454"/>
                  <a:pt x="899" y="1452"/>
                </a:cubicBezTo>
                <a:cubicBezTo>
                  <a:pt x="901" y="1458"/>
                  <a:pt x="902" y="1460"/>
                  <a:pt x="900" y="1465"/>
                </a:cubicBezTo>
                <a:cubicBezTo>
                  <a:pt x="899" y="1468"/>
                  <a:pt x="901" y="1473"/>
                  <a:pt x="899" y="1475"/>
                </a:cubicBezTo>
                <a:cubicBezTo>
                  <a:pt x="890" y="1480"/>
                  <a:pt x="886" y="1478"/>
                  <a:pt x="877" y="1473"/>
                </a:cubicBezTo>
                <a:cubicBezTo>
                  <a:pt x="877" y="1478"/>
                  <a:pt x="875" y="1484"/>
                  <a:pt x="876" y="1488"/>
                </a:cubicBezTo>
                <a:cubicBezTo>
                  <a:pt x="877" y="1491"/>
                  <a:pt x="882" y="1496"/>
                  <a:pt x="881" y="1499"/>
                </a:cubicBezTo>
                <a:cubicBezTo>
                  <a:pt x="878" y="1505"/>
                  <a:pt x="876" y="1511"/>
                  <a:pt x="873" y="1517"/>
                </a:cubicBezTo>
                <a:cubicBezTo>
                  <a:pt x="870" y="1522"/>
                  <a:pt x="869" y="1522"/>
                  <a:pt x="863" y="1523"/>
                </a:cubicBezTo>
                <a:cubicBezTo>
                  <a:pt x="858" y="1525"/>
                  <a:pt x="857" y="1529"/>
                  <a:pt x="855" y="1534"/>
                </a:cubicBezTo>
                <a:cubicBezTo>
                  <a:pt x="853" y="1537"/>
                  <a:pt x="859" y="1543"/>
                  <a:pt x="861" y="1545"/>
                </a:cubicBezTo>
                <a:cubicBezTo>
                  <a:pt x="864" y="1549"/>
                  <a:pt x="871" y="1546"/>
                  <a:pt x="870" y="1551"/>
                </a:cubicBezTo>
                <a:cubicBezTo>
                  <a:pt x="868" y="1556"/>
                  <a:pt x="867" y="1558"/>
                  <a:pt x="864" y="1562"/>
                </a:cubicBezTo>
                <a:cubicBezTo>
                  <a:pt x="861" y="1566"/>
                  <a:pt x="857" y="1570"/>
                  <a:pt x="855" y="1574"/>
                </a:cubicBezTo>
                <a:cubicBezTo>
                  <a:pt x="853" y="1581"/>
                  <a:pt x="851" y="1582"/>
                  <a:pt x="845" y="1585"/>
                </a:cubicBezTo>
                <a:cubicBezTo>
                  <a:pt x="839" y="1589"/>
                  <a:pt x="846" y="1607"/>
                  <a:pt x="847" y="1613"/>
                </a:cubicBezTo>
                <a:cubicBezTo>
                  <a:pt x="847" y="1616"/>
                  <a:pt x="847" y="1622"/>
                  <a:pt x="849" y="1623"/>
                </a:cubicBezTo>
                <a:cubicBezTo>
                  <a:pt x="854" y="1627"/>
                  <a:pt x="858" y="1631"/>
                  <a:pt x="863" y="1635"/>
                </a:cubicBezTo>
                <a:cubicBezTo>
                  <a:pt x="871" y="1641"/>
                  <a:pt x="876" y="1640"/>
                  <a:pt x="886" y="1640"/>
                </a:cubicBezTo>
                <a:cubicBezTo>
                  <a:pt x="877" y="1645"/>
                  <a:pt x="868" y="1649"/>
                  <a:pt x="859" y="1653"/>
                </a:cubicBezTo>
                <a:cubicBezTo>
                  <a:pt x="851" y="1656"/>
                  <a:pt x="850" y="1654"/>
                  <a:pt x="842" y="1651"/>
                </a:cubicBezTo>
                <a:cubicBezTo>
                  <a:pt x="832" y="1646"/>
                  <a:pt x="821" y="1640"/>
                  <a:pt x="810" y="1635"/>
                </a:cubicBezTo>
                <a:cubicBezTo>
                  <a:pt x="805" y="1632"/>
                  <a:pt x="804" y="1626"/>
                  <a:pt x="801" y="1620"/>
                </a:cubicBezTo>
                <a:cubicBezTo>
                  <a:pt x="795" y="1606"/>
                  <a:pt x="785" y="1592"/>
                  <a:pt x="787" y="1576"/>
                </a:cubicBezTo>
                <a:cubicBezTo>
                  <a:pt x="790" y="1553"/>
                  <a:pt x="792" y="1529"/>
                  <a:pt x="795" y="1505"/>
                </a:cubicBezTo>
                <a:cubicBezTo>
                  <a:pt x="798" y="1483"/>
                  <a:pt x="799" y="1459"/>
                  <a:pt x="803" y="1436"/>
                </a:cubicBezTo>
                <a:cubicBezTo>
                  <a:pt x="808" y="1408"/>
                  <a:pt x="814" y="1380"/>
                  <a:pt x="819" y="1351"/>
                </a:cubicBezTo>
                <a:cubicBezTo>
                  <a:pt x="822" y="1334"/>
                  <a:pt x="826" y="1317"/>
                  <a:pt x="829" y="1300"/>
                </a:cubicBezTo>
                <a:cubicBezTo>
                  <a:pt x="830" y="1293"/>
                  <a:pt x="833" y="1284"/>
                  <a:pt x="833" y="1277"/>
                </a:cubicBezTo>
                <a:cubicBezTo>
                  <a:pt x="833" y="1271"/>
                  <a:pt x="832" y="1263"/>
                  <a:pt x="831" y="1257"/>
                </a:cubicBezTo>
                <a:cubicBezTo>
                  <a:pt x="830" y="1253"/>
                  <a:pt x="831" y="1243"/>
                  <a:pt x="829" y="1240"/>
                </a:cubicBezTo>
                <a:cubicBezTo>
                  <a:pt x="826" y="1236"/>
                  <a:pt x="819" y="1233"/>
                  <a:pt x="815" y="1230"/>
                </a:cubicBezTo>
                <a:cubicBezTo>
                  <a:pt x="809" y="1226"/>
                  <a:pt x="802" y="1221"/>
                  <a:pt x="795" y="1216"/>
                </a:cubicBezTo>
                <a:cubicBezTo>
                  <a:pt x="789" y="1212"/>
                  <a:pt x="787" y="1207"/>
                  <a:pt x="783" y="1199"/>
                </a:cubicBezTo>
                <a:cubicBezTo>
                  <a:pt x="774" y="1184"/>
                  <a:pt x="766" y="1169"/>
                  <a:pt x="758" y="1153"/>
                </a:cubicBezTo>
                <a:cubicBezTo>
                  <a:pt x="751" y="1141"/>
                  <a:pt x="745" y="1128"/>
                  <a:pt x="738" y="1116"/>
                </a:cubicBezTo>
                <a:cubicBezTo>
                  <a:pt x="734" y="1108"/>
                  <a:pt x="741" y="1094"/>
                  <a:pt x="743" y="1085"/>
                </a:cubicBezTo>
                <a:cubicBezTo>
                  <a:pt x="744" y="1081"/>
                  <a:pt x="744" y="1073"/>
                  <a:pt x="747" y="1069"/>
                </a:cubicBezTo>
                <a:cubicBezTo>
                  <a:pt x="750" y="1064"/>
                  <a:pt x="754" y="1059"/>
                  <a:pt x="758" y="1055"/>
                </a:cubicBezTo>
                <a:cubicBezTo>
                  <a:pt x="767" y="1044"/>
                  <a:pt x="774" y="1037"/>
                  <a:pt x="772" y="1022"/>
                </a:cubicBezTo>
                <a:cubicBezTo>
                  <a:pt x="771" y="1018"/>
                  <a:pt x="769" y="1016"/>
                  <a:pt x="772" y="1014"/>
                </a:cubicBezTo>
                <a:cubicBezTo>
                  <a:pt x="772" y="1013"/>
                  <a:pt x="771" y="1008"/>
                  <a:pt x="771" y="1007"/>
                </a:cubicBezTo>
                <a:cubicBezTo>
                  <a:pt x="772" y="1002"/>
                  <a:pt x="762" y="998"/>
                  <a:pt x="763" y="993"/>
                </a:cubicBezTo>
                <a:cubicBezTo>
                  <a:pt x="764" y="987"/>
                  <a:pt x="764" y="988"/>
                  <a:pt x="760" y="985"/>
                </a:cubicBezTo>
                <a:cubicBezTo>
                  <a:pt x="756" y="983"/>
                  <a:pt x="756" y="984"/>
                  <a:pt x="753" y="986"/>
                </a:cubicBezTo>
                <a:cubicBezTo>
                  <a:pt x="750" y="987"/>
                  <a:pt x="748" y="989"/>
                  <a:pt x="746" y="991"/>
                </a:cubicBezTo>
                <a:cubicBezTo>
                  <a:pt x="745" y="992"/>
                  <a:pt x="748" y="996"/>
                  <a:pt x="749" y="998"/>
                </a:cubicBezTo>
                <a:cubicBezTo>
                  <a:pt x="742" y="1000"/>
                  <a:pt x="743" y="1001"/>
                  <a:pt x="740" y="994"/>
                </a:cubicBezTo>
                <a:cubicBezTo>
                  <a:pt x="738" y="998"/>
                  <a:pt x="732" y="991"/>
                  <a:pt x="728" y="990"/>
                </a:cubicBezTo>
                <a:cubicBezTo>
                  <a:pt x="726" y="990"/>
                  <a:pt x="725" y="992"/>
                  <a:pt x="724" y="991"/>
                </a:cubicBezTo>
                <a:cubicBezTo>
                  <a:pt x="722" y="990"/>
                  <a:pt x="720" y="988"/>
                  <a:pt x="718" y="987"/>
                </a:cubicBezTo>
                <a:cubicBezTo>
                  <a:pt x="713" y="984"/>
                  <a:pt x="705" y="980"/>
                  <a:pt x="702" y="975"/>
                </a:cubicBezTo>
                <a:cubicBezTo>
                  <a:pt x="700" y="971"/>
                  <a:pt x="701" y="966"/>
                  <a:pt x="698" y="962"/>
                </a:cubicBezTo>
                <a:cubicBezTo>
                  <a:pt x="690" y="953"/>
                  <a:pt x="685" y="945"/>
                  <a:pt x="674" y="942"/>
                </a:cubicBezTo>
                <a:cubicBezTo>
                  <a:pt x="666" y="940"/>
                  <a:pt x="652" y="939"/>
                  <a:pt x="645" y="932"/>
                </a:cubicBezTo>
                <a:cubicBezTo>
                  <a:pt x="639" y="927"/>
                  <a:pt x="633" y="921"/>
                  <a:pt x="628" y="915"/>
                </a:cubicBezTo>
                <a:cubicBezTo>
                  <a:pt x="624" y="911"/>
                  <a:pt x="618" y="915"/>
                  <a:pt x="614" y="917"/>
                </a:cubicBezTo>
                <a:cubicBezTo>
                  <a:pt x="603" y="920"/>
                  <a:pt x="593" y="912"/>
                  <a:pt x="583" y="908"/>
                </a:cubicBezTo>
                <a:cubicBezTo>
                  <a:pt x="575" y="905"/>
                  <a:pt x="567" y="902"/>
                  <a:pt x="558" y="898"/>
                </a:cubicBezTo>
                <a:cubicBezTo>
                  <a:pt x="556" y="897"/>
                  <a:pt x="551" y="897"/>
                  <a:pt x="549" y="895"/>
                </a:cubicBezTo>
                <a:cubicBezTo>
                  <a:pt x="544" y="889"/>
                  <a:pt x="539" y="884"/>
                  <a:pt x="534" y="879"/>
                </a:cubicBezTo>
                <a:cubicBezTo>
                  <a:pt x="529" y="874"/>
                  <a:pt x="532" y="871"/>
                  <a:pt x="534" y="864"/>
                </a:cubicBezTo>
                <a:cubicBezTo>
                  <a:pt x="535" y="860"/>
                  <a:pt x="527" y="851"/>
                  <a:pt x="524" y="847"/>
                </a:cubicBezTo>
                <a:cubicBezTo>
                  <a:pt x="522" y="843"/>
                  <a:pt x="519" y="840"/>
                  <a:pt x="516" y="837"/>
                </a:cubicBezTo>
                <a:cubicBezTo>
                  <a:pt x="510" y="832"/>
                  <a:pt x="505" y="827"/>
                  <a:pt x="499" y="822"/>
                </a:cubicBezTo>
                <a:cubicBezTo>
                  <a:pt x="498" y="820"/>
                  <a:pt x="499" y="817"/>
                  <a:pt x="500" y="815"/>
                </a:cubicBezTo>
                <a:cubicBezTo>
                  <a:pt x="500" y="813"/>
                  <a:pt x="497" y="811"/>
                  <a:pt x="496" y="809"/>
                </a:cubicBezTo>
                <a:cubicBezTo>
                  <a:pt x="492" y="804"/>
                  <a:pt x="489" y="800"/>
                  <a:pt x="484" y="796"/>
                </a:cubicBezTo>
                <a:cubicBezTo>
                  <a:pt x="479" y="792"/>
                  <a:pt x="475" y="790"/>
                  <a:pt x="473" y="785"/>
                </a:cubicBezTo>
                <a:cubicBezTo>
                  <a:pt x="472" y="782"/>
                  <a:pt x="470" y="767"/>
                  <a:pt x="467" y="766"/>
                </a:cubicBezTo>
                <a:cubicBezTo>
                  <a:pt x="462" y="764"/>
                  <a:pt x="457" y="761"/>
                  <a:pt x="452" y="759"/>
                </a:cubicBezTo>
                <a:cubicBezTo>
                  <a:pt x="454" y="765"/>
                  <a:pt x="455" y="776"/>
                  <a:pt x="458" y="781"/>
                </a:cubicBezTo>
                <a:cubicBezTo>
                  <a:pt x="464" y="788"/>
                  <a:pt x="469" y="793"/>
                  <a:pt x="472" y="801"/>
                </a:cubicBezTo>
                <a:cubicBezTo>
                  <a:pt x="474" y="806"/>
                  <a:pt x="476" y="807"/>
                  <a:pt x="479" y="811"/>
                </a:cubicBezTo>
                <a:cubicBezTo>
                  <a:pt x="482" y="813"/>
                  <a:pt x="483" y="817"/>
                  <a:pt x="484" y="821"/>
                </a:cubicBezTo>
                <a:cubicBezTo>
                  <a:pt x="486" y="825"/>
                  <a:pt x="487" y="828"/>
                  <a:pt x="488" y="832"/>
                </a:cubicBezTo>
                <a:cubicBezTo>
                  <a:pt x="488" y="839"/>
                  <a:pt x="491" y="834"/>
                  <a:pt x="493" y="835"/>
                </a:cubicBezTo>
                <a:cubicBezTo>
                  <a:pt x="495" y="837"/>
                  <a:pt x="499" y="841"/>
                  <a:pt x="499" y="844"/>
                </a:cubicBezTo>
                <a:cubicBezTo>
                  <a:pt x="498" y="849"/>
                  <a:pt x="494" y="850"/>
                  <a:pt x="492" y="846"/>
                </a:cubicBezTo>
                <a:cubicBezTo>
                  <a:pt x="489" y="839"/>
                  <a:pt x="482" y="835"/>
                  <a:pt x="476" y="831"/>
                </a:cubicBezTo>
                <a:cubicBezTo>
                  <a:pt x="474" y="830"/>
                  <a:pt x="475" y="822"/>
                  <a:pt x="475" y="819"/>
                </a:cubicBezTo>
                <a:cubicBezTo>
                  <a:pt x="474" y="816"/>
                  <a:pt x="469" y="814"/>
                  <a:pt x="467" y="812"/>
                </a:cubicBezTo>
                <a:cubicBezTo>
                  <a:pt x="465" y="810"/>
                  <a:pt x="462" y="811"/>
                  <a:pt x="460" y="808"/>
                </a:cubicBezTo>
                <a:cubicBezTo>
                  <a:pt x="457" y="806"/>
                  <a:pt x="454" y="803"/>
                  <a:pt x="451" y="801"/>
                </a:cubicBezTo>
                <a:cubicBezTo>
                  <a:pt x="455" y="800"/>
                  <a:pt x="463" y="800"/>
                  <a:pt x="458" y="793"/>
                </a:cubicBezTo>
                <a:cubicBezTo>
                  <a:pt x="454" y="787"/>
                  <a:pt x="452" y="784"/>
                  <a:pt x="446" y="781"/>
                </a:cubicBezTo>
                <a:cubicBezTo>
                  <a:pt x="443" y="779"/>
                  <a:pt x="442" y="773"/>
                  <a:pt x="440" y="768"/>
                </a:cubicBezTo>
                <a:cubicBezTo>
                  <a:pt x="437" y="761"/>
                  <a:pt x="434" y="754"/>
                  <a:pt x="432" y="747"/>
                </a:cubicBezTo>
                <a:cubicBezTo>
                  <a:pt x="429" y="739"/>
                  <a:pt x="418" y="732"/>
                  <a:pt x="411" y="730"/>
                </a:cubicBezTo>
                <a:cubicBezTo>
                  <a:pt x="405" y="729"/>
                  <a:pt x="403" y="729"/>
                  <a:pt x="400" y="723"/>
                </a:cubicBezTo>
                <a:cubicBezTo>
                  <a:pt x="397" y="717"/>
                  <a:pt x="394" y="710"/>
                  <a:pt x="391" y="704"/>
                </a:cubicBezTo>
                <a:cubicBezTo>
                  <a:pt x="387" y="694"/>
                  <a:pt x="378" y="689"/>
                  <a:pt x="375" y="678"/>
                </a:cubicBezTo>
                <a:cubicBezTo>
                  <a:pt x="371" y="664"/>
                  <a:pt x="371" y="656"/>
                  <a:pt x="372" y="641"/>
                </a:cubicBezTo>
                <a:cubicBezTo>
                  <a:pt x="373" y="629"/>
                  <a:pt x="373" y="617"/>
                  <a:pt x="374" y="606"/>
                </a:cubicBezTo>
                <a:cubicBezTo>
                  <a:pt x="374" y="594"/>
                  <a:pt x="372" y="587"/>
                  <a:pt x="368" y="576"/>
                </a:cubicBezTo>
                <a:cubicBezTo>
                  <a:pt x="375" y="577"/>
                  <a:pt x="381" y="579"/>
                  <a:pt x="388" y="582"/>
                </a:cubicBezTo>
                <a:cubicBezTo>
                  <a:pt x="388" y="572"/>
                  <a:pt x="388" y="571"/>
                  <a:pt x="382" y="564"/>
                </a:cubicBezTo>
                <a:cubicBezTo>
                  <a:pt x="377" y="559"/>
                  <a:pt x="373" y="555"/>
                  <a:pt x="367" y="551"/>
                </a:cubicBezTo>
                <a:cubicBezTo>
                  <a:pt x="362" y="548"/>
                  <a:pt x="357" y="548"/>
                  <a:pt x="352" y="546"/>
                </a:cubicBezTo>
                <a:cubicBezTo>
                  <a:pt x="343" y="542"/>
                  <a:pt x="342" y="542"/>
                  <a:pt x="338" y="532"/>
                </a:cubicBezTo>
                <a:cubicBezTo>
                  <a:pt x="334" y="522"/>
                  <a:pt x="318" y="516"/>
                  <a:pt x="319" y="504"/>
                </a:cubicBezTo>
                <a:cubicBezTo>
                  <a:pt x="320" y="494"/>
                  <a:pt x="319" y="494"/>
                  <a:pt x="310" y="489"/>
                </a:cubicBezTo>
                <a:cubicBezTo>
                  <a:pt x="309" y="488"/>
                  <a:pt x="304" y="500"/>
                  <a:pt x="300" y="494"/>
                </a:cubicBezTo>
                <a:cubicBezTo>
                  <a:pt x="298" y="490"/>
                  <a:pt x="293" y="479"/>
                  <a:pt x="289" y="477"/>
                </a:cubicBezTo>
                <a:cubicBezTo>
                  <a:pt x="283" y="474"/>
                  <a:pt x="282" y="473"/>
                  <a:pt x="278" y="467"/>
                </a:cubicBezTo>
                <a:cubicBezTo>
                  <a:pt x="274" y="461"/>
                  <a:pt x="270" y="453"/>
                  <a:pt x="266" y="449"/>
                </a:cubicBezTo>
                <a:cubicBezTo>
                  <a:pt x="262" y="445"/>
                  <a:pt x="256" y="442"/>
                  <a:pt x="252" y="439"/>
                </a:cubicBezTo>
                <a:cubicBezTo>
                  <a:pt x="241" y="432"/>
                  <a:pt x="231" y="428"/>
                  <a:pt x="219" y="423"/>
                </a:cubicBezTo>
                <a:cubicBezTo>
                  <a:pt x="214" y="421"/>
                  <a:pt x="208" y="426"/>
                  <a:pt x="204" y="424"/>
                </a:cubicBezTo>
                <a:cubicBezTo>
                  <a:pt x="199" y="423"/>
                  <a:pt x="193" y="418"/>
                  <a:pt x="188" y="415"/>
                </a:cubicBezTo>
                <a:cubicBezTo>
                  <a:pt x="182" y="411"/>
                  <a:pt x="180" y="410"/>
                  <a:pt x="173" y="410"/>
                </a:cubicBezTo>
                <a:cubicBezTo>
                  <a:pt x="167" y="411"/>
                  <a:pt x="164" y="413"/>
                  <a:pt x="166" y="420"/>
                </a:cubicBezTo>
                <a:cubicBezTo>
                  <a:pt x="168" y="427"/>
                  <a:pt x="143" y="434"/>
                  <a:pt x="137" y="436"/>
                </a:cubicBezTo>
                <a:cubicBezTo>
                  <a:pt x="136" y="433"/>
                  <a:pt x="137" y="431"/>
                  <a:pt x="140" y="430"/>
                </a:cubicBezTo>
                <a:cubicBezTo>
                  <a:pt x="136" y="429"/>
                  <a:pt x="139" y="416"/>
                  <a:pt x="142" y="415"/>
                </a:cubicBezTo>
                <a:cubicBezTo>
                  <a:pt x="148" y="412"/>
                  <a:pt x="151" y="411"/>
                  <a:pt x="158" y="411"/>
                </a:cubicBezTo>
                <a:cubicBezTo>
                  <a:pt x="157" y="410"/>
                  <a:pt x="155" y="408"/>
                  <a:pt x="154" y="407"/>
                </a:cubicBezTo>
                <a:cubicBezTo>
                  <a:pt x="155" y="406"/>
                  <a:pt x="157" y="404"/>
                  <a:pt x="159" y="403"/>
                </a:cubicBezTo>
                <a:cubicBezTo>
                  <a:pt x="148" y="405"/>
                  <a:pt x="143" y="407"/>
                  <a:pt x="134" y="415"/>
                </a:cubicBezTo>
                <a:cubicBezTo>
                  <a:pt x="126" y="421"/>
                  <a:pt x="122" y="428"/>
                  <a:pt x="117" y="437"/>
                </a:cubicBezTo>
                <a:cubicBezTo>
                  <a:pt x="120" y="438"/>
                  <a:pt x="122" y="438"/>
                  <a:pt x="125" y="439"/>
                </a:cubicBezTo>
                <a:cubicBezTo>
                  <a:pt x="117" y="449"/>
                  <a:pt x="109" y="455"/>
                  <a:pt x="99" y="463"/>
                </a:cubicBezTo>
                <a:cubicBezTo>
                  <a:pt x="94" y="466"/>
                  <a:pt x="78" y="470"/>
                  <a:pt x="77" y="478"/>
                </a:cubicBezTo>
                <a:cubicBezTo>
                  <a:pt x="77" y="485"/>
                  <a:pt x="56" y="489"/>
                  <a:pt x="50" y="491"/>
                </a:cubicBezTo>
                <a:cubicBezTo>
                  <a:pt x="47" y="491"/>
                  <a:pt x="45" y="491"/>
                  <a:pt x="42" y="492"/>
                </a:cubicBezTo>
                <a:cubicBezTo>
                  <a:pt x="39" y="492"/>
                  <a:pt x="41" y="494"/>
                  <a:pt x="39" y="495"/>
                </a:cubicBezTo>
                <a:cubicBezTo>
                  <a:pt x="33" y="499"/>
                  <a:pt x="30" y="500"/>
                  <a:pt x="25" y="498"/>
                </a:cubicBezTo>
                <a:cubicBezTo>
                  <a:pt x="30" y="493"/>
                  <a:pt x="35" y="492"/>
                  <a:pt x="40" y="489"/>
                </a:cubicBezTo>
                <a:cubicBezTo>
                  <a:pt x="45" y="486"/>
                  <a:pt x="57" y="474"/>
                  <a:pt x="61" y="480"/>
                </a:cubicBezTo>
                <a:cubicBezTo>
                  <a:pt x="64" y="476"/>
                  <a:pt x="74" y="465"/>
                  <a:pt x="79" y="468"/>
                </a:cubicBezTo>
                <a:cubicBezTo>
                  <a:pt x="77" y="463"/>
                  <a:pt x="87" y="460"/>
                  <a:pt x="88" y="454"/>
                </a:cubicBezTo>
                <a:cubicBezTo>
                  <a:pt x="89" y="449"/>
                  <a:pt x="89" y="448"/>
                  <a:pt x="92" y="445"/>
                </a:cubicBezTo>
                <a:cubicBezTo>
                  <a:pt x="94" y="443"/>
                  <a:pt x="96" y="442"/>
                  <a:pt x="94" y="439"/>
                </a:cubicBezTo>
                <a:cubicBezTo>
                  <a:pt x="87" y="442"/>
                  <a:pt x="80" y="448"/>
                  <a:pt x="73" y="443"/>
                </a:cubicBezTo>
                <a:cubicBezTo>
                  <a:pt x="70" y="442"/>
                  <a:pt x="66" y="436"/>
                  <a:pt x="63" y="438"/>
                </a:cubicBezTo>
                <a:cubicBezTo>
                  <a:pt x="59" y="439"/>
                  <a:pt x="56" y="441"/>
                  <a:pt x="52" y="442"/>
                </a:cubicBezTo>
                <a:cubicBezTo>
                  <a:pt x="51" y="435"/>
                  <a:pt x="50" y="428"/>
                  <a:pt x="49" y="421"/>
                </a:cubicBezTo>
                <a:cubicBezTo>
                  <a:pt x="47" y="422"/>
                  <a:pt x="38" y="428"/>
                  <a:pt x="36" y="427"/>
                </a:cubicBezTo>
                <a:cubicBezTo>
                  <a:pt x="33" y="424"/>
                  <a:pt x="26" y="421"/>
                  <a:pt x="24" y="417"/>
                </a:cubicBezTo>
                <a:cubicBezTo>
                  <a:pt x="21" y="413"/>
                  <a:pt x="21" y="404"/>
                  <a:pt x="20" y="399"/>
                </a:cubicBezTo>
                <a:cubicBezTo>
                  <a:pt x="19" y="395"/>
                  <a:pt x="22" y="392"/>
                  <a:pt x="24" y="389"/>
                </a:cubicBezTo>
                <a:cubicBezTo>
                  <a:pt x="28" y="382"/>
                  <a:pt x="28" y="380"/>
                  <a:pt x="35" y="381"/>
                </a:cubicBezTo>
                <a:cubicBezTo>
                  <a:pt x="41" y="381"/>
                  <a:pt x="42" y="376"/>
                  <a:pt x="48" y="374"/>
                </a:cubicBezTo>
                <a:cubicBezTo>
                  <a:pt x="53" y="372"/>
                  <a:pt x="57" y="376"/>
                  <a:pt x="60" y="369"/>
                </a:cubicBezTo>
                <a:cubicBezTo>
                  <a:pt x="62" y="364"/>
                  <a:pt x="59" y="363"/>
                  <a:pt x="55" y="359"/>
                </a:cubicBezTo>
                <a:cubicBezTo>
                  <a:pt x="57" y="358"/>
                  <a:pt x="59" y="357"/>
                  <a:pt x="60" y="356"/>
                </a:cubicBezTo>
                <a:cubicBezTo>
                  <a:pt x="58" y="349"/>
                  <a:pt x="52" y="356"/>
                  <a:pt x="49" y="358"/>
                </a:cubicBezTo>
                <a:cubicBezTo>
                  <a:pt x="43" y="361"/>
                  <a:pt x="43" y="357"/>
                  <a:pt x="38" y="358"/>
                </a:cubicBezTo>
                <a:cubicBezTo>
                  <a:pt x="28" y="359"/>
                  <a:pt x="16" y="361"/>
                  <a:pt x="11" y="350"/>
                </a:cubicBezTo>
                <a:cubicBezTo>
                  <a:pt x="12" y="350"/>
                  <a:pt x="13" y="349"/>
                  <a:pt x="14" y="348"/>
                </a:cubicBezTo>
                <a:cubicBezTo>
                  <a:pt x="9" y="347"/>
                  <a:pt x="3" y="346"/>
                  <a:pt x="0" y="341"/>
                </a:cubicBezTo>
                <a:cubicBezTo>
                  <a:pt x="7" y="337"/>
                  <a:pt x="12" y="334"/>
                  <a:pt x="20" y="334"/>
                </a:cubicBezTo>
                <a:cubicBezTo>
                  <a:pt x="19" y="333"/>
                  <a:pt x="19" y="332"/>
                  <a:pt x="18" y="332"/>
                </a:cubicBezTo>
                <a:cubicBezTo>
                  <a:pt x="24" y="328"/>
                  <a:pt x="28" y="327"/>
                  <a:pt x="35" y="327"/>
                </a:cubicBezTo>
                <a:cubicBezTo>
                  <a:pt x="35" y="335"/>
                  <a:pt x="41" y="334"/>
                  <a:pt x="47" y="335"/>
                </a:cubicBezTo>
                <a:cubicBezTo>
                  <a:pt x="52" y="337"/>
                  <a:pt x="54" y="334"/>
                  <a:pt x="59" y="331"/>
                </a:cubicBezTo>
                <a:cubicBezTo>
                  <a:pt x="56" y="330"/>
                  <a:pt x="54" y="329"/>
                  <a:pt x="52" y="328"/>
                </a:cubicBezTo>
                <a:cubicBezTo>
                  <a:pt x="53" y="328"/>
                  <a:pt x="54" y="327"/>
                  <a:pt x="55" y="327"/>
                </a:cubicBezTo>
                <a:cubicBezTo>
                  <a:pt x="52" y="325"/>
                  <a:pt x="51" y="323"/>
                  <a:pt x="54" y="321"/>
                </a:cubicBezTo>
                <a:cubicBezTo>
                  <a:pt x="48" y="321"/>
                  <a:pt x="43" y="320"/>
                  <a:pt x="38" y="318"/>
                </a:cubicBezTo>
                <a:cubicBezTo>
                  <a:pt x="33" y="316"/>
                  <a:pt x="33" y="309"/>
                  <a:pt x="29" y="307"/>
                </a:cubicBezTo>
                <a:cubicBezTo>
                  <a:pt x="26" y="306"/>
                  <a:pt x="13" y="302"/>
                  <a:pt x="12" y="299"/>
                </a:cubicBezTo>
                <a:cubicBezTo>
                  <a:pt x="12" y="298"/>
                  <a:pt x="14" y="292"/>
                  <a:pt x="15" y="290"/>
                </a:cubicBezTo>
                <a:cubicBezTo>
                  <a:pt x="15" y="289"/>
                  <a:pt x="18" y="290"/>
                  <a:pt x="19" y="290"/>
                </a:cubicBezTo>
                <a:cubicBezTo>
                  <a:pt x="24" y="289"/>
                  <a:pt x="31" y="291"/>
                  <a:pt x="34" y="286"/>
                </a:cubicBezTo>
                <a:cubicBezTo>
                  <a:pt x="38" y="281"/>
                  <a:pt x="41" y="276"/>
                  <a:pt x="45" y="272"/>
                </a:cubicBezTo>
                <a:cubicBezTo>
                  <a:pt x="53" y="265"/>
                  <a:pt x="63" y="261"/>
                  <a:pt x="73" y="259"/>
                </a:cubicBezTo>
                <a:cubicBezTo>
                  <a:pt x="79" y="258"/>
                  <a:pt x="85" y="258"/>
                  <a:pt x="90" y="254"/>
                </a:cubicBezTo>
                <a:cubicBezTo>
                  <a:pt x="97" y="248"/>
                  <a:pt x="96" y="248"/>
                  <a:pt x="104" y="252"/>
                </a:cubicBezTo>
                <a:cubicBezTo>
                  <a:pt x="111" y="256"/>
                  <a:pt x="131" y="251"/>
                  <a:pt x="134" y="259"/>
                </a:cubicBezTo>
                <a:cubicBezTo>
                  <a:pt x="136" y="266"/>
                  <a:pt x="157" y="265"/>
                  <a:pt x="164" y="266"/>
                </a:cubicBezTo>
                <a:cubicBezTo>
                  <a:pt x="174" y="267"/>
                  <a:pt x="185" y="269"/>
                  <a:pt x="195" y="270"/>
                </a:cubicBezTo>
                <a:cubicBezTo>
                  <a:pt x="210" y="273"/>
                  <a:pt x="225" y="276"/>
                  <a:pt x="240" y="278"/>
                </a:cubicBezTo>
                <a:cubicBezTo>
                  <a:pt x="250" y="280"/>
                  <a:pt x="260" y="286"/>
                  <a:pt x="269" y="290"/>
                </a:cubicBezTo>
                <a:cubicBezTo>
                  <a:pt x="271" y="291"/>
                  <a:pt x="281" y="278"/>
                  <a:pt x="283" y="276"/>
                </a:cubicBezTo>
                <a:cubicBezTo>
                  <a:pt x="286" y="273"/>
                  <a:pt x="291" y="282"/>
                  <a:pt x="294" y="281"/>
                </a:cubicBezTo>
                <a:cubicBezTo>
                  <a:pt x="300" y="278"/>
                  <a:pt x="324" y="263"/>
                  <a:pt x="328" y="269"/>
                </a:cubicBezTo>
                <a:cubicBezTo>
                  <a:pt x="319" y="274"/>
                  <a:pt x="310" y="278"/>
                  <a:pt x="301" y="283"/>
                </a:cubicBezTo>
                <a:cubicBezTo>
                  <a:pt x="308" y="288"/>
                  <a:pt x="330" y="268"/>
                  <a:pt x="332" y="277"/>
                </a:cubicBezTo>
                <a:cubicBezTo>
                  <a:pt x="335" y="273"/>
                  <a:pt x="338" y="270"/>
                  <a:pt x="340" y="267"/>
                </a:cubicBezTo>
                <a:cubicBezTo>
                  <a:pt x="342" y="265"/>
                  <a:pt x="337" y="264"/>
                  <a:pt x="341" y="261"/>
                </a:cubicBezTo>
                <a:cubicBezTo>
                  <a:pt x="348" y="269"/>
                  <a:pt x="354" y="276"/>
                  <a:pt x="362" y="283"/>
                </a:cubicBezTo>
                <a:cubicBezTo>
                  <a:pt x="364" y="276"/>
                  <a:pt x="365" y="273"/>
                  <a:pt x="371" y="268"/>
                </a:cubicBezTo>
                <a:cubicBezTo>
                  <a:pt x="374" y="272"/>
                  <a:pt x="368" y="273"/>
                  <a:pt x="373" y="276"/>
                </a:cubicBezTo>
                <a:cubicBezTo>
                  <a:pt x="374" y="277"/>
                  <a:pt x="371" y="280"/>
                  <a:pt x="371" y="282"/>
                </a:cubicBezTo>
                <a:cubicBezTo>
                  <a:pt x="374" y="281"/>
                  <a:pt x="379" y="281"/>
                  <a:pt x="381" y="279"/>
                </a:cubicBezTo>
                <a:cubicBezTo>
                  <a:pt x="382" y="279"/>
                  <a:pt x="380" y="275"/>
                  <a:pt x="382" y="275"/>
                </a:cubicBezTo>
                <a:cubicBezTo>
                  <a:pt x="384" y="275"/>
                  <a:pt x="385" y="274"/>
                  <a:pt x="387" y="274"/>
                </a:cubicBezTo>
                <a:cubicBezTo>
                  <a:pt x="393" y="273"/>
                  <a:pt x="401" y="279"/>
                  <a:pt x="406" y="281"/>
                </a:cubicBezTo>
                <a:cubicBezTo>
                  <a:pt x="417" y="286"/>
                  <a:pt x="430" y="288"/>
                  <a:pt x="442" y="291"/>
                </a:cubicBezTo>
                <a:cubicBezTo>
                  <a:pt x="441" y="290"/>
                  <a:pt x="441" y="289"/>
                  <a:pt x="441" y="288"/>
                </a:cubicBezTo>
                <a:cubicBezTo>
                  <a:pt x="448" y="289"/>
                  <a:pt x="452" y="292"/>
                  <a:pt x="459" y="297"/>
                </a:cubicBezTo>
                <a:cubicBezTo>
                  <a:pt x="464" y="300"/>
                  <a:pt x="449" y="305"/>
                  <a:pt x="448" y="305"/>
                </a:cubicBezTo>
                <a:cubicBezTo>
                  <a:pt x="453" y="307"/>
                  <a:pt x="458" y="310"/>
                  <a:pt x="463" y="309"/>
                </a:cubicBezTo>
                <a:cubicBezTo>
                  <a:pt x="472" y="309"/>
                  <a:pt x="480" y="308"/>
                  <a:pt x="489" y="307"/>
                </a:cubicBezTo>
                <a:cubicBezTo>
                  <a:pt x="493" y="307"/>
                  <a:pt x="500" y="306"/>
                  <a:pt x="502" y="310"/>
                </a:cubicBezTo>
                <a:cubicBezTo>
                  <a:pt x="506" y="316"/>
                  <a:pt x="510" y="322"/>
                  <a:pt x="514" y="327"/>
                </a:cubicBezTo>
                <a:cubicBezTo>
                  <a:pt x="513" y="325"/>
                  <a:pt x="513" y="322"/>
                  <a:pt x="512" y="320"/>
                </a:cubicBezTo>
                <a:cubicBezTo>
                  <a:pt x="512" y="318"/>
                  <a:pt x="513" y="317"/>
                  <a:pt x="513" y="315"/>
                </a:cubicBezTo>
                <a:cubicBezTo>
                  <a:pt x="512" y="309"/>
                  <a:pt x="510" y="311"/>
                  <a:pt x="513" y="305"/>
                </a:cubicBezTo>
                <a:cubicBezTo>
                  <a:pt x="515" y="301"/>
                  <a:pt x="533" y="301"/>
                  <a:pt x="529" y="294"/>
                </a:cubicBezTo>
                <a:cubicBezTo>
                  <a:pt x="520" y="298"/>
                  <a:pt x="514" y="301"/>
                  <a:pt x="505" y="300"/>
                </a:cubicBezTo>
                <a:cubicBezTo>
                  <a:pt x="507" y="293"/>
                  <a:pt x="510" y="294"/>
                  <a:pt x="517" y="291"/>
                </a:cubicBezTo>
                <a:cubicBezTo>
                  <a:pt x="524" y="289"/>
                  <a:pt x="525" y="288"/>
                  <a:pt x="532" y="292"/>
                </a:cubicBezTo>
                <a:cubicBezTo>
                  <a:pt x="534" y="293"/>
                  <a:pt x="535" y="297"/>
                  <a:pt x="536" y="299"/>
                </a:cubicBezTo>
                <a:cubicBezTo>
                  <a:pt x="537" y="302"/>
                  <a:pt x="539" y="302"/>
                  <a:pt x="542" y="302"/>
                </a:cubicBezTo>
                <a:cubicBezTo>
                  <a:pt x="548" y="303"/>
                  <a:pt x="552" y="305"/>
                  <a:pt x="558" y="307"/>
                </a:cubicBezTo>
                <a:cubicBezTo>
                  <a:pt x="562" y="309"/>
                  <a:pt x="586" y="312"/>
                  <a:pt x="587" y="308"/>
                </a:cubicBezTo>
                <a:cubicBezTo>
                  <a:pt x="589" y="301"/>
                  <a:pt x="590" y="298"/>
                  <a:pt x="597" y="298"/>
                </a:cubicBezTo>
                <a:cubicBezTo>
                  <a:pt x="602" y="298"/>
                  <a:pt x="608" y="300"/>
                  <a:pt x="612" y="302"/>
                </a:cubicBezTo>
                <a:cubicBezTo>
                  <a:pt x="612" y="304"/>
                  <a:pt x="609" y="311"/>
                  <a:pt x="609" y="313"/>
                </a:cubicBezTo>
                <a:cubicBezTo>
                  <a:pt x="610" y="315"/>
                  <a:pt x="617" y="318"/>
                  <a:pt x="619" y="319"/>
                </a:cubicBezTo>
                <a:cubicBezTo>
                  <a:pt x="616" y="311"/>
                  <a:pt x="613" y="305"/>
                  <a:pt x="623" y="303"/>
                </a:cubicBezTo>
                <a:cubicBezTo>
                  <a:pt x="627" y="302"/>
                  <a:pt x="629" y="299"/>
                  <a:pt x="632" y="296"/>
                </a:cubicBezTo>
                <a:cubicBezTo>
                  <a:pt x="634" y="294"/>
                  <a:pt x="633" y="291"/>
                  <a:pt x="632" y="288"/>
                </a:cubicBezTo>
                <a:cubicBezTo>
                  <a:pt x="630" y="290"/>
                  <a:pt x="627" y="291"/>
                  <a:pt x="625" y="292"/>
                </a:cubicBezTo>
                <a:cubicBezTo>
                  <a:pt x="624" y="284"/>
                  <a:pt x="630" y="283"/>
                  <a:pt x="635" y="282"/>
                </a:cubicBezTo>
                <a:cubicBezTo>
                  <a:pt x="635" y="276"/>
                  <a:pt x="629" y="281"/>
                  <a:pt x="625" y="279"/>
                </a:cubicBezTo>
                <a:cubicBezTo>
                  <a:pt x="622" y="278"/>
                  <a:pt x="612" y="276"/>
                  <a:pt x="611" y="273"/>
                </a:cubicBezTo>
                <a:cubicBezTo>
                  <a:pt x="608" y="267"/>
                  <a:pt x="608" y="262"/>
                  <a:pt x="609" y="255"/>
                </a:cubicBezTo>
                <a:cubicBezTo>
                  <a:pt x="609" y="248"/>
                  <a:pt x="612" y="247"/>
                  <a:pt x="617" y="249"/>
                </a:cubicBezTo>
                <a:cubicBezTo>
                  <a:pt x="618" y="246"/>
                  <a:pt x="616" y="245"/>
                  <a:pt x="613" y="245"/>
                </a:cubicBezTo>
                <a:cubicBezTo>
                  <a:pt x="618" y="242"/>
                  <a:pt x="619" y="242"/>
                  <a:pt x="619" y="235"/>
                </a:cubicBezTo>
                <a:cubicBezTo>
                  <a:pt x="619" y="230"/>
                  <a:pt x="619" y="227"/>
                  <a:pt x="616" y="222"/>
                </a:cubicBezTo>
                <a:cubicBezTo>
                  <a:pt x="614" y="219"/>
                  <a:pt x="615" y="213"/>
                  <a:pt x="616" y="209"/>
                </a:cubicBezTo>
                <a:cubicBezTo>
                  <a:pt x="616" y="205"/>
                  <a:pt x="621" y="207"/>
                  <a:pt x="624" y="207"/>
                </a:cubicBezTo>
                <a:cubicBezTo>
                  <a:pt x="614" y="197"/>
                  <a:pt x="631" y="200"/>
                  <a:pt x="638" y="200"/>
                </a:cubicBezTo>
                <a:cubicBezTo>
                  <a:pt x="647" y="200"/>
                  <a:pt x="653" y="200"/>
                  <a:pt x="662" y="203"/>
                </a:cubicBezTo>
                <a:cubicBezTo>
                  <a:pt x="658" y="208"/>
                  <a:pt x="653" y="220"/>
                  <a:pt x="648" y="223"/>
                </a:cubicBezTo>
                <a:cubicBezTo>
                  <a:pt x="643" y="226"/>
                  <a:pt x="632" y="224"/>
                  <a:pt x="627" y="223"/>
                </a:cubicBezTo>
                <a:cubicBezTo>
                  <a:pt x="643" y="226"/>
                  <a:pt x="625" y="236"/>
                  <a:pt x="626" y="241"/>
                </a:cubicBezTo>
                <a:cubicBezTo>
                  <a:pt x="634" y="240"/>
                  <a:pt x="638" y="247"/>
                  <a:pt x="640" y="254"/>
                </a:cubicBezTo>
                <a:cubicBezTo>
                  <a:pt x="640" y="259"/>
                  <a:pt x="648" y="265"/>
                  <a:pt x="651" y="269"/>
                </a:cubicBezTo>
                <a:cubicBezTo>
                  <a:pt x="648" y="271"/>
                  <a:pt x="644" y="274"/>
                  <a:pt x="640" y="276"/>
                </a:cubicBezTo>
                <a:cubicBezTo>
                  <a:pt x="644" y="278"/>
                  <a:pt x="647" y="280"/>
                  <a:pt x="650" y="278"/>
                </a:cubicBezTo>
                <a:cubicBezTo>
                  <a:pt x="654" y="275"/>
                  <a:pt x="657" y="279"/>
                  <a:pt x="661" y="280"/>
                </a:cubicBezTo>
                <a:cubicBezTo>
                  <a:pt x="659" y="282"/>
                  <a:pt x="657" y="283"/>
                  <a:pt x="655" y="284"/>
                </a:cubicBezTo>
                <a:cubicBezTo>
                  <a:pt x="659" y="287"/>
                  <a:pt x="661" y="287"/>
                  <a:pt x="660" y="292"/>
                </a:cubicBezTo>
                <a:cubicBezTo>
                  <a:pt x="659" y="297"/>
                  <a:pt x="658" y="299"/>
                  <a:pt x="662" y="301"/>
                </a:cubicBezTo>
                <a:cubicBezTo>
                  <a:pt x="665" y="298"/>
                  <a:pt x="666" y="296"/>
                  <a:pt x="667" y="291"/>
                </a:cubicBezTo>
                <a:cubicBezTo>
                  <a:pt x="667" y="289"/>
                  <a:pt x="668" y="282"/>
                  <a:pt x="672" y="284"/>
                </a:cubicBezTo>
                <a:cubicBezTo>
                  <a:pt x="674" y="285"/>
                  <a:pt x="681" y="288"/>
                  <a:pt x="681" y="290"/>
                </a:cubicBezTo>
                <a:cubicBezTo>
                  <a:pt x="682" y="295"/>
                  <a:pt x="685" y="300"/>
                  <a:pt x="680" y="301"/>
                </a:cubicBezTo>
                <a:cubicBezTo>
                  <a:pt x="680" y="300"/>
                  <a:pt x="679" y="299"/>
                  <a:pt x="679" y="298"/>
                </a:cubicBezTo>
                <a:cubicBezTo>
                  <a:pt x="668" y="304"/>
                  <a:pt x="693" y="326"/>
                  <a:pt x="694" y="314"/>
                </a:cubicBezTo>
                <a:cubicBezTo>
                  <a:pt x="694" y="311"/>
                  <a:pt x="693" y="309"/>
                  <a:pt x="696" y="307"/>
                </a:cubicBezTo>
                <a:cubicBezTo>
                  <a:pt x="697" y="306"/>
                  <a:pt x="701" y="303"/>
                  <a:pt x="701" y="302"/>
                </a:cubicBezTo>
                <a:cubicBezTo>
                  <a:pt x="701" y="293"/>
                  <a:pt x="701" y="293"/>
                  <a:pt x="708" y="290"/>
                </a:cubicBezTo>
                <a:cubicBezTo>
                  <a:pt x="705" y="285"/>
                  <a:pt x="702" y="283"/>
                  <a:pt x="703" y="278"/>
                </a:cubicBezTo>
                <a:cubicBezTo>
                  <a:pt x="705" y="272"/>
                  <a:pt x="708" y="274"/>
                  <a:pt x="712" y="274"/>
                </a:cubicBezTo>
                <a:cubicBezTo>
                  <a:pt x="716" y="275"/>
                  <a:pt x="724" y="275"/>
                  <a:pt x="727" y="277"/>
                </a:cubicBezTo>
                <a:cubicBezTo>
                  <a:pt x="731" y="282"/>
                  <a:pt x="732" y="283"/>
                  <a:pt x="738" y="284"/>
                </a:cubicBezTo>
                <a:cubicBezTo>
                  <a:pt x="736" y="289"/>
                  <a:pt x="740" y="292"/>
                  <a:pt x="737" y="295"/>
                </a:cubicBezTo>
                <a:cubicBezTo>
                  <a:pt x="735" y="297"/>
                  <a:pt x="729" y="296"/>
                  <a:pt x="727" y="296"/>
                </a:cubicBezTo>
                <a:cubicBezTo>
                  <a:pt x="729" y="301"/>
                  <a:pt x="731" y="305"/>
                  <a:pt x="734" y="309"/>
                </a:cubicBezTo>
                <a:cubicBezTo>
                  <a:pt x="738" y="312"/>
                  <a:pt x="740" y="315"/>
                  <a:pt x="736" y="321"/>
                </a:cubicBezTo>
                <a:cubicBezTo>
                  <a:pt x="733" y="324"/>
                  <a:pt x="726" y="327"/>
                  <a:pt x="722" y="329"/>
                </a:cubicBezTo>
                <a:cubicBezTo>
                  <a:pt x="719" y="331"/>
                  <a:pt x="716" y="326"/>
                  <a:pt x="713" y="324"/>
                </a:cubicBezTo>
                <a:cubicBezTo>
                  <a:pt x="715" y="327"/>
                  <a:pt x="716" y="330"/>
                  <a:pt x="718" y="334"/>
                </a:cubicBezTo>
                <a:cubicBezTo>
                  <a:pt x="715" y="333"/>
                  <a:pt x="713" y="331"/>
                  <a:pt x="711" y="330"/>
                </a:cubicBezTo>
                <a:cubicBezTo>
                  <a:pt x="711" y="331"/>
                  <a:pt x="711" y="332"/>
                  <a:pt x="712" y="333"/>
                </a:cubicBezTo>
                <a:cubicBezTo>
                  <a:pt x="709" y="333"/>
                  <a:pt x="707" y="332"/>
                  <a:pt x="704" y="331"/>
                </a:cubicBezTo>
                <a:cubicBezTo>
                  <a:pt x="703" y="331"/>
                  <a:pt x="704" y="327"/>
                  <a:pt x="702" y="327"/>
                </a:cubicBezTo>
                <a:cubicBezTo>
                  <a:pt x="699" y="327"/>
                  <a:pt x="694" y="326"/>
                  <a:pt x="692" y="330"/>
                </a:cubicBezTo>
                <a:cubicBezTo>
                  <a:pt x="694" y="331"/>
                  <a:pt x="696" y="332"/>
                  <a:pt x="699" y="334"/>
                </a:cubicBezTo>
                <a:cubicBezTo>
                  <a:pt x="696" y="337"/>
                  <a:pt x="694" y="342"/>
                  <a:pt x="691" y="344"/>
                </a:cubicBezTo>
                <a:cubicBezTo>
                  <a:pt x="685" y="347"/>
                  <a:pt x="683" y="344"/>
                  <a:pt x="678" y="341"/>
                </a:cubicBezTo>
                <a:cubicBezTo>
                  <a:pt x="670" y="337"/>
                  <a:pt x="662" y="337"/>
                  <a:pt x="653" y="337"/>
                </a:cubicBezTo>
                <a:cubicBezTo>
                  <a:pt x="659" y="340"/>
                  <a:pt x="666" y="343"/>
                  <a:pt x="672" y="347"/>
                </a:cubicBezTo>
                <a:cubicBezTo>
                  <a:pt x="677" y="349"/>
                  <a:pt x="685" y="348"/>
                  <a:pt x="690" y="349"/>
                </a:cubicBezTo>
                <a:cubicBezTo>
                  <a:pt x="688" y="353"/>
                  <a:pt x="685" y="362"/>
                  <a:pt x="681" y="364"/>
                </a:cubicBezTo>
                <a:cubicBezTo>
                  <a:pt x="679" y="365"/>
                  <a:pt x="676" y="367"/>
                  <a:pt x="674" y="367"/>
                </a:cubicBezTo>
                <a:cubicBezTo>
                  <a:pt x="671" y="367"/>
                  <a:pt x="669" y="366"/>
                  <a:pt x="666" y="367"/>
                </a:cubicBezTo>
                <a:cubicBezTo>
                  <a:pt x="659" y="372"/>
                  <a:pt x="659" y="373"/>
                  <a:pt x="650" y="370"/>
                </a:cubicBezTo>
                <a:cubicBezTo>
                  <a:pt x="645" y="369"/>
                  <a:pt x="640" y="367"/>
                  <a:pt x="635" y="366"/>
                </a:cubicBezTo>
                <a:cubicBezTo>
                  <a:pt x="638" y="367"/>
                  <a:pt x="642" y="369"/>
                  <a:pt x="645" y="371"/>
                </a:cubicBezTo>
                <a:cubicBezTo>
                  <a:pt x="644" y="371"/>
                  <a:pt x="644" y="372"/>
                  <a:pt x="643" y="373"/>
                </a:cubicBezTo>
                <a:cubicBezTo>
                  <a:pt x="649" y="372"/>
                  <a:pt x="649" y="372"/>
                  <a:pt x="654" y="374"/>
                </a:cubicBezTo>
                <a:cubicBezTo>
                  <a:pt x="657" y="376"/>
                  <a:pt x="661" y="380"/>
                  <a:pt x="657" y="382"/>
                </a:cubicBezTo>
                <a:cubicBezTo>
                  <a:pt x="652" y="384"/>
                  <a:pt x="650" y="384"/>
                  <a:pt x="645" y="384"/>
                </a:cubicBezTo>
                <a:cubicBezTo>
                  <a:pt x="643" y="384"/>
                  <a:pt x="640" y="389"/>
                  <a:pt x="640" y="391"/>
                </a:cubicBezTo>
                <a:cubicBezTo>
                  <a:pt x="635" y="397"/>
                  <a:pt x="629" y="404"/>
                  <a:pt x="627" y="412"/>
                </a:cubicBezTo>
                <a:cubicBezTo>
                  <a:pt x="625" y="421"/>
                  <a:pt x="624" y="430"/>
                  <a:pt x="622" y="439"/>
                </a:cubicBezTo>
                <a:cubicBezTo>
                  <a:pt x="625" y="440"/>
                  <a:pt x="633" y="440"/>
                  <a:pt x="636" y="442"/>
                </a:cubicBezTo>
                <a:cubicBezTo>
                  <a:pt x="639" y="445"/>
                  <a:pt x="640" y="456"/>
                  <a:pt x="642" y="460"/>
                </a:cubicBezTo>
                <a:cubicBezTo>
                  <a:pt x="645" y="467"/>
                  <a:pt x="646" y="464"/>
                  <a:pt x="653" y="463"/>
                </a:cubicBezTo>
                <a:cubicBezTo>
                  <a:pt x="657" y="462"/>
                  <a:pt x="661" y="464"/>
                  <a:pt x="664" y="466"/>
                </a:cubicBezTo>
                <a:cubicBezTo>
                  <a:pt x="675" y="469"/>
                  <a:pt x="682" y="473"/>
                  <a:pt x="692" y="480"/>
                </a:cubicBezTo>
                <a:cubicBezTo>
                  <a:pt x="695" y="482"/>
                  <a:pt x="700" y="488"/>
                  <a:pt x="704" y="488"/>
                </a:cubicBezTo>
                <a:cubicBezTo>
                  <a:pt x="709" y="489"/>
                  <a:pt x="714" y="489"/>
                  <a:pt x="719" y="490"/>
                </a:cubicBezTo>
                <a:cubicBezTo>
                  <a:pt x="721" y="490"/>
                  <a:pt x="731" y="490"/>
                  <a:pt x="731" y="492"/>
                </a:cubicBezTo>
                <a:cubicBezTo>
                  <a:pt x="731" y="499"/>
                  <a:pt x="730" y="506"/>
                  <a:pt x="730" y="514"/>
                </a:cubicBezTo>
                <a:cubicBezTo>
                  <a:pt x="730" y="524"/>
                  <a:pt x="740" y="531"/>
                  <a:pt x="746" y="538"/>
                </a:cubicBezTo>
                <a:cubicBezTo>
                  <a:pt x="751" y="546"/>
                  <a:pt x="763" y="532"/>
                  <a:pt x="762" y="526"/>
                </a:cubicBezTo>
                <a:cubicBezTo>
                  <a:pt x="761" y="520"/>
                  <a:pt x="760" y="513"/>
                  <a:pt x="759" y="507"/>
                </a:cubicBezTo>
                <a:cubicBezTo>
                  <a:pt x="759" y="504"/>
                  <a:pt x="754" y="499"/>
                  <a:pt x="752" y="496"/>
                </a:cubicBezTo>
                <a:cubicBezTo>
                  <a:pt x="759" y="492"/>
                  <a:pt x="771" y="487"/>
                  <a:pt x="775" y="481"/>
                </a:cubicBezTo>
                <a:cubicBezTo>
                  <a:pt x="779" y="475"/>
                  <a:pt x="780" y="460"/>
                  <a:pt x="775" y="455"/>
                </a:cubicBezTo>
                <a:cubicBezTo>
                  <a:pt x="772" y="452"/>
                  <a:pt x="768" y="449"/>
                  <a:pt x="765" y="445"/>
                </a:cubicBezTo>
                <a:cubicBezTo>
                  <a:pt x="761" y="439"/>
                  <a:pt x="760" y="440"/>
                  <a:pt x="765" y="435"/>
                </a:cubicBezTo>
                <a:cubicBezTo>
                  <a:pt x="771" y="430"/>
                  <a:pt x="771" y="431"/>
                  <a:pt x="769" y="423"/>
                </a:cubicBezTo>
                <a:cubicBezTo>
                  <a:pt x="768" y="419"/>
                  <a:pt x="765" y="415"/>
                  <a:pt x="767" y="410"/>
                </a:cubicBezTo>
                <a:cubicBezTo>
                  <a:pt x="769" y="403"/>
                  <a:pt x="769" y="402"/>
                  <a:pt x="767" y="395"/>
                </a:cubicBezTo>
                <a:cubicBezTo>
                  <a:pt x="766" y="390"/>
                  <a:pt x="768" y="388"/>
                  <a:pt x="773" y="388"/>
                </a:cubicBezTo>
                <a:cubicBezTo>
                  <a:pt x="782" y="387"/>
                  <a:pt x="790" y="394"/>
                  <a:pt x="798" y="390"/>
                </a:cubicBezTo>
                <a:cubicBezTo>
                  <a:pt x="803" y="388"/>
                  <a:pt x="805" y="391"/>
                  <a:pt x="810" y="394"/>
                </a:cubicBezTo>
                <a:cubicBezTo>
                  <a:pt x="812" y="396"/>
                  <a:pt x="819" y="399"/>
                  <a:pt x="819" y="402"/>
                </a:cubicBezTo>
                <a:cubicBezTo>
                  <a:pt x="821" y="407"/>
                  <a:pt x="823" y="410"/>
                  <a:pt x="828" y="409"/>
                </a:cubicBezTo>
                <a:cubicBezTo>
                  <a:pt x="833" y="409"/>
                  <a:pt x="836" y="411"/>
                  <a:pt x="839" y="413"/>
                </a:cubicBezTo>
                <a:cubicBezTo>
                  <a:pt x="837" y="417"/>
                  <a:pt x="836" y="418"/>
                  <a:pt x="837" y="422"/>
                </a:cubicBezTo>
                <a:cubicBezTo>
                  <a:pt x="837" y="426"/>
                  <a:pt x="839" y="430"/>
                  <a:pt x="837" y="434"/>
                </a:cubicBezTo>
                <a:cubicBezTo>
                  <a:pt x="838" y="434"/>
                  <a:pt x="839" y="434"/>
                  <a:pt x="840" y="434"/>
                </a:cubicBezTo>
                <a:cubicBezTo>
                  <a:pt x="838" y="436"/>
                  <a:pt x="832" y="441"/>
                  <a:pt x="836" y="444"/>
                </a:cubicBezTo>
                <a:cubicBezTo>
                  <a:pt x="841" y="427"/>
                  <a:pt x="861" y="463"/>
                  <a:pt x="865" y="441"/>
                </a:cubicBezTo>
                <a:cubicBezTo>
                  <a:pt x="866" y="442"/>
                  <a:pt x="867" y="442"/>
                  <a:pt x="868" y="443"/>
                </a:cubicBezTo>
                <a:cubicBezTo>
                  <a:pt x="871" y="438"/>
                  <a:pt x="874" y="434"/>
                  <a:pt x="873" y="428"/>
                </a:cubicBezTo>
                <a:cubicBezTo>
                  <a:pt x="872" y="425"/>
                  <a:pt x="878" y="417"/>
                  <a:pt x="882" y="418"/>
                </a:cubicBezTo>
                <a:cubicBezTo>
                  <a:pt x="881" y="420"/>
                  <a:pt x="881" y="422"/>
                  <a:pt x="880" y="424"/>
                </a:cubicBezTo>
                <a:cubicBezTo>
                  <a:pt x="889" y="425"/>
                  <a:pt x="894" y="442"/>
                  <a:pt x="898" y="449"/>
                </a:cubicBezTo>
                <a:cubicBezTo>
                  <a:pt x="901" y="453"/>
                  <a:pt x="908" y="461"/>
                  <a:pt x="908" y="465"/>
                </a:cubicBezTo>
                <a:cubicBezTo>
                  <a:pt x="908" y="468"/>
                  <a:pt x="904" y="471"/>
                  <a:pt x="904" y="473"/>
                </a:cubicBezTo>
                <a:cubicBezTo>
                  <a:pt x="905" y="475"/>
                  <a:pt x="909" y="477"/>
                  <a:pt x="910" y="478"/>
                </a:cubicBezTo>
                <a:cubicBezTo>
                  <a:pt x="911" y="479"/>
                  <a:pt x="915" y="481"/>
                  <a:pt x="917" y="483"/>
                </a:cubicBezTo>
                <a:cubicBezTo>
                  <a:pt x="918" y="486"/>
                  <a:pt x="916" y="489"/>
                  <a:pt x="919" y="489"/>
                </a:cubicBezTo>
                <a:cubicBezTo>
                  <a:pt x="926" y="489"/>
                  <a:pt x="928" y="489"/>
                  <a:pt x="934" y="493"/>
                </a:cubicBezTo>
                <a:cubicBezTo>
                  <a:pt x="938" y="496"/>
                  <a:pt x="945" y="499"/>
                  <a:pt x="937" y="500"/>
                </a:cubicBezTo>
                <a:cubicBezTo>
                  <a:pt x="932" y="501"/>
                  <a:pt x="928" y="503"/>
                  <a:pt x="923" y="504"/>
                </a:cubicBezTo>
                <a:cubicBezTo>
                  <a:pt x="926" y="505"/>
                  <a:pt x="930" y="503"/>
                  <a:pt x="933" y="503"/>
                </a:cubicBezTo>
                <a:cubicBezTo>
                  <a:pt x="931" y="506"/>
                  <a:pt x="924" y="506"/>
                  <a:pt x="920" y="508"/>
                </a:cubicBezTo>
                <a:cubicBezTo>
                  <a:pt x="917" y="509"/>
                  <a:pt x="918" y="516"/>
                  <a:pt x="920" y="513"/>
                </a:cubicBezTo>
                <a:cubicBezTo>
                  <a:pt x="922" y="511"/>
                  <a:pt x="923" y="511"/>
                  <a:pt x="925" y="510"/>
                </a:cubicBezTo>
                <a:cubicBezTo>
                  <a:pt x="927" y="509"/>
                  <a:pt x="927" y="508"/>
                  <a:pt x="928" y="507"/>
                </a:cubicBezTo>
                <a:cubicBezTo>
                  <a:pt x="931" y="505"/>
                  <a:pt x="935" y="504"/>
                  <a:pt x="938" y="504"/>
                </a:cubicBezTo>
                <a:cubicBezTo>
                  <a:pt x="936" y="504"/>
                  <a:pt x="936" y="503"/>
                  <a:pt x="934" y="502"/>
                </a:cubicBezTo>
                <a:cubicBezTo>
                  <a:pt x="937" y="502"/>
                  <a:pt x="942" y="502"/>
                  <a:pt x="943" y="505"/>
                </a:cubicBezTo>
                <a:cubicBezTo>
                  <a:pt x="945" y="509"/>
                  <a:pt x="940" y="509"/>
                  <a:pt x="943" y="512"/>
                </a:cubicBezTo>
                <a:cubicBezTo>
                  <a:pt x="946" y="507"/>
                  <a:pt x="949" y="510"/>
                  <a:pt x="954" y="511"/>
                </a:cubicBezTo>
                <a:cubicBezTo>
                  <a:pt x="957" y="512"/>
                  <a:pt x="955" y="519"/>
                  <a:pt x="954" y="521"/>
                </a:cubicBezTo>
                <a:cubicBezTo>
                  <a:pt x="952" y="526"/>
                  <a:pt x="957" y="527"/>
                  <a:pt x="954" y="532"/>
                </a:cubicBezTo>
                <a:cubicBezTo>
                  <a:pt x="953" y="534"/>
                  <a:pt x="946" y="537"/>
                  <a:pt x="944" y="538"/>
                </a:cubicBezTo>
                <a:cubicBezTo>
                  <a:pt x="940" y="539"/>
                  <a:pt x="937" y="538"/>
                  <a:pt x="933" y="539"/>
                </a:cubicBezTo>
                <a:cubicBezTo>
                  <a:pt x="929" y="541"/>
                  <a:pt x="927" y="543"/>
                  <a:pt x="924" y="546"/>
                </a:cubicBezTo>
                <a:cubicBezTo>
                  <a:pt x="918" y="553"/>
                  <a:pt x="913" y="554"/>
                  <a:pt x="904" y="553"/>
                </a:cubicBezTo>
                <a:cubicBezTo>
                  <a:pt x="894" y="552"/>
                  <a:pt x="886" y="552"/>
                  <a:pt x="877" y="553"/>
                </a:cubicBezTo>
                <a:cubicBezTo>
                  <a:pt x="869" y="553"/>
                  <a:pt x="860" y="550"/>
                  <a:pt x="858" y="561"/>
                </a:cubicBezTo>
                <a:cubicBezTo>
                  <a:pt x="858" y="564"/>
                  <a:pt x="850" y="565"/>
                  <a:pt x="848" y="566"/>
                </a:cubicBezTo>
                <a:cubicBezTo>
                  <a:pt x="844" y="569"/>
                  <a:pt x="841" y="573"/>
                  <a:pt x="838" y="577"/>
                </a:cubicBezTo>
                <a:cubicBezTo>
                  <a:pt x="833" y="582"/>
                  <a:pt x="830" y="589"/>
                  <a:pt x="823" y="594"/>
                </a:cubicBezTo>
                <a:cubicBezTo>
                  <a:pt x="834" y="589"/>
                  <a:pt x="840" y="577"/>
                  <a:pt x="851" y="572"/>
                </a:cubicBezTo>
                <a:cubicBezTo>
                  <a:pt x="859" y="568"/>
                  <a:pt x="879" y="557"/>
                  <a:pt x="884" y="570"/>
                </a:cubicBezTo>
                <a:cubicBezTo>
                  <a:pt x="883" y="570"/>
                  <a:pt x="882" y="570"/>
                  <a:pt x="881" y="569"/>
                </a:cubicBezTo>
                <a:cubicBezTo>
                  <a:pt x="887" y="573"/>
                  <a:pt x="879" y="576"/>
                  <a:pt x="877" y="578"/>
                </a:cubicBezTo>
                <a:cubicBezTo>
                  <a:pt x="873" y="581"/>
                  <a:pt x="870" y="576"/>
                  <a:pt x="866" y="579"/>
                </a:cubicBezTo>
                <a:cubicBezTo>
                  <a:pt x="868" y="579"/>
                  <a:pt x="872" y="583"/>
                  <a:pt x="872" y="583"/>
                </a:cubicBezTo>
                <a:cubicBezTo>
                  <a:pt x="875" y="583"/>
                  <a:pt x="877" y="582"/>
                  <a:pt x="879" y="583"/>
                </a:cubicBezTo>
                <a:cubicBezTo>
                  <a:pt x="879" y="586"/>
                  <a:pt x="877" y="589"/>
                  <a:pt x="875" y="591"/>
                </a:cubicBezTo>
                <a:cubicBezTo>
                  <a:pt x="876" y="590"/>
                  <a:pt x="877" y="591"/>
                  <a:pt x="879" y="590"/>
                </a:cubicBezTo>
                <a:cubicBezTo>
                  <a:pt x="877" y="596"/>
                  <a:pt x="883" y="601"/>
                  <a:pt x="887" y="602"/>
                </a:cubicBezTo>
                <a:cubicBezTo>
                  <a:pt x="886" y="602"/>
                  <a:pt x="886" y="603"/>
                  <a:pt x="886" y="603"/>
                </a:cubicBezTo>
                <a:cubicBezTo>
                  <a:pt x="892" y="606"/>
                  <a:pt x="898" y="609"/>
                  <a:pt x="903" y="605"/>
                </a:cubicBezTo>
                <a:cubicBezTo>
                  <a:pt x="904" y="606"/>
                  <a:pt x="904" y="607"/>
                  <a:pt x="904" y="608"/>
                </a:cubicBezTo>
                <a:cubicBezTo>
                  <a:pt x="905" y="608"/>
                  <a:pt x="907" y="607"/>
                  <a:pt x="908" y="606"/>
                </a:cubicBezTo>
                <a:cubicBezTo>
                  <a:pt x="904" y="602"/>
                  <a:pt x="912" y="595"/>
                  <a:pt x="914" y="591"/>
                </a:cubicBezTo>
                <a:cubicBezTo>
                  <a:pt x="919" y="592"/>
                  <a:pt x="916" y="597"/>
                  <a:pt x="915" y="601"/>
                </a:cubicBezTo>
                <a:cubicBezTo>
                  <a:pt x="919" y="598"/>
                  <a:pt x="924" y="603"/>
                  <a:pt x="921" y="605"/>
                </a:cubicBezTo>
                <a:cubicBezTo>
                  <a:pt x="917" y="607"/>
                  <a:pt x="913" y="609"/>
                  <a:pt x="908" y="608"/>
                </a:cubicBezTo>
                <a:cubicBezTo>
                  <a:pt x="909" y="609"/>
                  <a:pt x="910" y="610"/>
                  <a:pt x="911" y="611"/>
                </a:cubicBezTo>
                <a:cubicBezTo>
                  <a:pt x="906" y="613"/>
                  <a:pt x="901" y="616"/>
                  <a:pt x="895" y="618"/>
                </a:cubicBezTo>
                <a:cubicBezTo>
                  <a:pt x="893" y="618"/>
                  <a:pt x="891" y="619"/>
                  <a:pt x="890" y="620"/>
                </a:cubicBezTo>
                <a:cubicBezTo>
                  <a:pt x="888" y="622"/>
                  <a:pt x="887" y="618"/>
                  <a:pt x="885" y="619"/>
                </a:cubicBezTo>
                <a:cubicBezTo>
                  <a:pt x="882" y="622"/>
                  <a:pt x="878" y="628"/>
                  <a:pt x="875" y="631"/>
                </a:cubicBezTo>
                <a:cubicBezTo>
                  <a:pt x="872" y="634"/>
                  <a:pt x="870" y="630"/>
                  <a:pt x="868" y="630"/>
                </a:cubicBezTo>
                <a:cubicBezTo>
                  <a:pt x="863" y="622"/>
                  <a:pt x="876" y="615"/>
                  <a:pt x="880" y="612"/>
                </a:cubicBezTo>
                <a:cubicBezTo>
                  <a:pt x="883" y="610"/>
                  <a:pt x="882" y="612"/>
                  <a:pt x="883" y="614"/>
                </a:cubicBezTo>
                <a:cubicBezTo>
                  <a:pt x="886" y="616"/>
                  <a:pt x="888" y="613"/>
                  <a:pt x="891" y="610"/>
                </a:cubicBezTo>
                <a:cubicBezTo>
                  <a:pt x="887" y="610"/>
                  <a:pt x="883" y="609"/>
                  <a:pt x="880" y="611"/>
                </a:cubicBezTo>
                <a:cubicBezTo>
                  <a:pt x="880" y="609"/>
                  <a:pt x="881" y="607"/>
                  <a:pt x="883" y="605"/>
                </a:cubicBezTo>
                <a:cubicBezTo>
                  <a:pt x="879" y="604"/>
                  <a:pt x="873" y="610"/>
                  <a:pt x="870" y="612"/>
                </a:cubicBezTo>
                <a:cubicBezTo>
                  <a:pt x="868" y="613"/>
                  <a:pt x="868" y="610"/>
                  <a:pt x="866" y="613"/>
                </a:cubicBezTo>
                <a:cubicBezTo>
                  <a:pt x="864" y="615"/>
                  <a:pt x="861" y="614"/>
                  <a:pt x="860" y="614"/>
                </a:cubicBezTo>
                <a:cubicBezTo>
                  <a:pt x="862" y="622"/>
                  <a:pt x="848" y="619"/>
                  <a:pt x="846" y="623"/>
                </a:cubicBezTo>
                <a:cubicBezTo>
                  <a:pt x="846" y="622"/>
                  <a:pt x="845" y="622"/>
                  <a:pt x="844" y="621"/>
                </a:cubicBezTo>
                <a:cubicBezTo>
                  <a:pt x="842" y="625"/>
                  <a:pt x="840" y="626"/>
                  <a:pt x="836" y="628"/>
                </a:cubicBezTo>
                <a:cubicBezTo>
                  <a:pt x="833" y="629"/>
                  <a:pt x="833" y="631"/>
                  <a:pt x="832" y="634"/>
                </a:cubicBezTo>
                <a:cubicBezTo>
                  <a:pt x="830" y="638"/>
                  <a:pt x="822" y="653"/>
                  <a:pt x="833" y="652"/>
                </a:cubicBezTo>
                <a:cubicBezTo>
                  <a:pt x="833" y="651"/>
                  <a:pt x="833" y="650"/>
                  <a:pt x="832" y="650"/>
                </a:cubicBezTo>
                <a:cubicBezTo>
                  <a:pt x="833" y="650"/>
                  <a:pt x="834" y="651"/>
                  <a:pt x="835" y="652"/>
                </a:cubicBezTo>
                <a:cubicBezTo>
                  <a:pt x="831" y="655"/>
                  <a:pt x="827" y="653"/>
                  <a:pt x="824" y="652"/>
                </a:cubicBezTo>
                <a:cubicBezTo>
                  <a:pt x="822" y="651"/>
                  <a:pt x="823" y="657"/>
                  <a:pt x="820" y="657"/>
                </a:cubicBezTo>
                <a:cubicBezTo>
                  <a:pt x="812" y="657"/>
                  <a:pt x="809" y="658"/>
                  <a:pt x="802" y="662"/>
                </a:cubicBezTo>
                <a:cubicBezTo>
                  <a:pt x="807" y="662"/>
                  <a:pt x="811" y="659"/>
                  <a:pt x="815" y="659"/>
                </a:cubicBezTo>
                <a:cubicBezTo>
                  <a:pt x="815" y="659"/>
                  <a:pt x="814" y="659"/>
                  <a:pt x="814" y="660"/>
                </a:cubicBezTo>
                <a:cubicBezTo>
                  <a:pt x="815" y="660"/>
                  <a:pt x="817" y="660"/>
                  <a:pt x="818" y="660"/>
                </a:cubicBezTo>
                <a:cubicBezTo>
                  <a:pt x="815" y="662"/>
                  <a:pt x="812" y="663"/>
                  <a:pt x="809" y="664"/>
                </a:cubicBezTo>
                <a:cubicBezTo>
                  <a:pt x="805" y="664"/>
                  <a:pt x="800" y="663"/>
                  <a:pt x="798" y="666"/>
                </a:cubicBezTo>
                <a:cubicBezTo>
                  <a:pt x="806" y="667"/>
                  <a:pt x="795" y="681"/>
                  <a:pt x="792" y="684"/>
                </a:cubicBezTo>
                <a:cubicBezTo>
                  <a:pt x="794" y="680"/>
                  <a:pt x="788" y="678"/>
                  <a:pt x="787" y="675"/>
                </a:cubicBezTo>
                <a:cubicBezTo>
                  <a:pt x="788" y="679"/>
                  <a:pt x="793" y="685"/>
                  <a:pt x="791" y="689"/>
                </a:cubicBezTo>
                <a:cubicBezTo>
                  <a:pt x="789" y="693"/>
                  <a:pt x="785" y="698"/>
                  <a:pt x="784" y="702"/>
                </a:cubicBezTo>
                <a:cubicBezTo>
                  <a:pt x="783" y="702"/>
                  <a:pt x="783" y="702"/>
                  <a:pt x="783" y="702"/>
                </a:cubicBezTo>
                <a:cubicBezTo>
                  <a:pt x="784" y="699"/>
                  <a:pt x="785" y="697"/>
                  <a:pt x="786" y="694"/>
                </a:cubicBezTo>
                <a:cubicBezTo>
                  <a:pt x="784" y="693"/>
                  <a:pt x="785" y="689"/>
                  <a:pt x="781" y="690"/>
                </a:cubicBezTo>
                <a:cubicBezTo>
                  <a:pt x="782" y="687"/>
                  <a:pt x="782" y="684"/>
                  <a:pt x="783" y="681"/>
                </a:cubicBezTo>
                <a:cubicBezTo>
                  <a:pt x="783" y="680"/>
                  <a:pt x="786" y="675"/>
                  <a:pt x="783" y="677"/>
                </a:cubicBezTo>
                <a:cubicBezTo>
                  <a:pt x="777" y="681"/>
                  <a:pt x="779" y="684"/>
                  <a:pt x="780" y="692"/>
                </a:cubicBezTo>
                <a:cubicBezTo>
                  <a:pt x="779" y="691"/>
                  <a:pt x="776" y="690"/>
                  <a:pt x="774" y="689"/>
                </a:cubicBezTo>
                <a:cubicBezTo>
                  <a:pt x="776" y="691"/>
                  <a:pt x="780" y="692"/>
                  <a:pt x="781" y="694"/>
                </a:cubicBezTo>
                <a:cubicBezTo>
                  <a:pt x="782" y="696"/>
                  <a:pt x="780" y="701"/>
                  <a:pt x="780" y="703"/>
                </a:cubicBezTo>
                <a:cubicBezTo>
                  <a:pt x="781" y="706"/>
                  <a:pt x="786" y="705"/>
                  <a:pt x="784" y="710"/>
                </a:cubicBezTo>
                <a:cubicBezTo>
                  <a:pt x="783" y="714"/>
                  <a:pt x="781" y="714"/>
                  <a:pt x="777" y="715"/>
                </a:cubicBezTo>
                <a:cubicBezTo>
                  <a:pt x="780" y="715"/>
                  <a:pt x="786" y="714"/>
                  <a:pt x="785" y="719"/>
                </a:cubicBezTo>
                <a:cubicBezTo>
                  <a:pt x="785" y="721"/>
                  <a:pt x="778" y="721"/>
                  <a:pt x="776" y="721"/>
                </a:cubicBezTo>
                <a:cubicBezTo>
                  <a:pt x="777" y="722"/>
                  <a:pt x="778" y="723"/>
                  <a:pt x="779" y="723"/>
                </a:cubicBezTo>
                <a:cubicBezTo>
                  <a:pt x="778" y="724"/>
                  <a:pt x="777" y="725"/>
                  <a:pt x="775" y="725"/>
                </a:cubicBezTo>
                <a:cubicBezTo>
                  <a:pt x="777" y="728"/>
                  <a:pt x="779" y="725"/>
                  <a:pt x="782" y="726"/>
                </a:cubicBezTo>
                <a:cubicBezTo>
                  <a:pt x="780" y="727"/>
                  <a:pt x="778" y="728"/>
                  <a:pt x="776" y="729"/>
                </a:cubicBezTo>
                <a:cubicBezTo>
                  <a:pt x="775" y="730"/>
                  <a:pt x="773" y="728"/>
                  <a:pt x="772" y="729"/>
                </a:cubicBezTo>
                <a:cubicBezTo>
                  <a:pt x="769" y="730"/>
                  <a:pt x="767" y="735"/>
                  <a:pt x="766" y="737"/>
                </a:cubicBezTo>
                <a:cubicBezTo>
                  <a:pt x="765" y="739"/>
                  <a:pt x="761" y="738"/>
                  <a:pt x="759" y="741"/>
                </a:cubicBezTo>
                <a:cubicBezTo>
                  <a:pt x="757" y="743"/>
                  <a:pt x="755" y="746"/>
                  <a:pt x="753" y="747"/>
                </a:cubicBezTo>
                <a:cubicBezTo>
                  <a:pt x="744" y="753"/>
                  <a:pt x="743" y="755"/>
                  <a:pt x="738" y="764"/>
                </a:cubicBezTo>
                <a:cubicBezTo>
                  <a:pt x="736" y="769"/>
                  <a:pt x="737" y="777"/>
                  <a:pt x="739" y="781"/>
                </a:cubicBezTo>
                <a:cubicBezTo>
                  <a:pt x="743" y="789"/>
                  <a:pt x="745" y="796"/>
                  <a:pt x="748" y="805"/>
                </a:cubicBezTo>
                <a:cubicBezTo>
                  <a:pt x="749" y="809"/>
                  <a:pt x="750" y="820"/>
                  <a:pt x="747" y="823"/>
                </a:cubicBezTo>
                <a:cubicBezTo>
                  <a:pt x="745" y="826"/>
                  <a:pt x="743" y="829"/>
                  <a:pt x="740" y="825"/>
                </a:cubicBezTo>
                <a:cubicBezTo>
                  <a:pt x="739" y="824"/>
                  <a:pt x="734" y="819"/>
                  <a:pt x="734" y="819"/>
                </a:cubicBezTo>
                <a:cubicBezTo>
                  <a:pt x="733" y="815"/>
                  <a:pt x="731" y="812"/>
                  <a:pt x="730" y="809"/>
                </a:cubicBezTo>
                <a:cubicBezTo>
                  <a:pt x="729" y="806"/>
                  <a:pt x="727" y="804"/>
                  <a:pt x="728" y="800"/>
                </a:cubicBezTo>
                <a:cubicBezTo>
                  <a:pt x="727" y="800"/>
                  <a:pt x="727" y="801"/>
                  <a:pt x="726" y="802"/>
                </a:cubicBezTo>
                <a:cubicBezTo>
                  <a:pt x="725" y="796"/>
                  <a:pt x="729" y="789"/>
                  <a:pt x="724" y="786"/>
                </a:cubicBezTo>
                <a:cubicBezTo>
                  <a:pt x="720" y="782"/>
                  <a:pt x="717" y="776"/>
                  <a:pt x="712" y="778"/>
                </a:cubicBezTo>
                <a:cubicBezTo>
                  <a:pt x="709" y="779"/>
                  <a:pt x="706" y="781"/>
                  <a:pt x="703" y="779"/>
                </a:cubicBezTo>
                <a:cubicBezTo>
                  <a:pt x="701" y="778"/>
                  <a:pt x="698" y="775"/>
                  <a:pt x="695" y="774"/>
                </a:cubicBezTo>
                <a:cubicBezTo>
                  <a:pt x="690" y="773"/>
                  <a:pt x="682" y="779"/>
                  <a:pt x="681" y="771"/>
                </a:cubicBezTo>
                <a:cubicBezTo>
                  <a:pt x="680" y="778"/>
                  <a:pt x="665" y="773"/>
                  <a:pt x="660" y="776"/>
                </a:cubicBezTo>
                <a:cubicBezTo>
                  <a:pt x="663" y="777"/>
                  <a:pt x="675" y="778"/>
                  <a:pt x="666" y="782"/>
                </a:cubicBezTo>
                <a:cubicBezTo>
                  <a:pt x="667" y="783"/>
                  <a:pt x="672" y="785"/>
                  <a:pt x="672" y="785"/>
                </a:cubicBezTo>
                <a:cubicBezTo>
                  <a:pt x="673" y="788"/>
                  <a:pt x="671" y="789"/>
                  <a:pt x="669" y="789"/>
                </a:cubicBezTo>
                <a:cubicBezTo>
                  <a:pt x="670" y="785"/>
                  <a:pt x="666" y="784"/>
                  <a:pt x="663" y="783"/>
                </a:cubicBezTo>
                <a:cubicBezTo>
                  <a:pt x="664" y="785"/>
                  <a:pt x="663" y="786"/>
                  <a:pt x="663" y="787"/>
                </a:cubicBezTo>
                <a:cubicBezTo>
                  <a:pt x="661" y="783"/>
                  <a:pt x="659" y="788"/>
                  <a:pt x="656" y="785"/>
                </a:cubicBezTo>
                <a:cubicBezTo>
                  <a:pt x="652" y="783"/>
                  <a:pt x="651" y="780"/>
                  <a:pt x="646" y="782"/>
                </a:cubicBezTo>
                <a:cubicBezTo>
                  <a:pt x="644" y="782"/>
                  <a:pt x="640" y="780"/>
                  <a:pt x="638" y="779"/>
                </a:cubicBezTo>
                <a:cubicBezTo>
                  <a:pt x="634" y="778"/>
                  <a:pt x="627" y="783"/>
                  <a:pt x="623" y="784"/>
                </a:cubicBezTo>
                <a:cubicBezTo>
                  <a:pt x="616" y="787"/>
                  <a:pt x="600" y="799"/>
                  <a:pt x="600" y="809"/>
                </a:cubicBezTo>
                <a:cubicBezTo>
                  <a:pt x="599" y="812"/>
                  <a:pt x="604" y="815"/>
                  <a:pt x="604" y="818"/>
                </a:cubicBezTo>
                <a:cubicBezTo>
                  <a:pt x="604" y="820"/>
                  <a:pt x="602" y="824"/>
                  <a:pt x="602" y="826"/>
                </a:cubicBezTo>
                <a:cubicBezTo>
                  <a:pt x="600" y="831"/>
                  <a:pt x="598" y="836"/>
                  <a:pt x="598" y="842"/>
                </a:cubicBezTo>
                <a:cubicBezTo>
                  <a:pt x="598" y="856"/>
                  <a:pt x="600" y="867"/>
                  <a:pt x="608" y="878"/>
                </a:cubicBezTo>
                <a:cubicBezTo>
                  <a:pt x="612" y="885"/>
                  <a:pt x="614" y="890"/>
                  <a:pt x="621" y="892"/>
                </a:cubicBezTo>
                <a:cubicBezTo>
                  <a:pt x="623" y="893"/>
                  <a:pt x="625" y="897"/>
                  <a:pt x="627" y="896"/>
                </a:cubicBezTo>
                <a:cubicBezTo>
                  <a:pt x="630" y="895"/>
                  <a:pt x="633" y="894"/>
                  <a:pt x="636" y="893"/>
                </a:cubicBezTo>
                <a:cubicBezTo>
                  <a:pt x="639" y="892"/>
                  <a:pt x="641" y="891"/>
                  <a:pt x="644" y="891"/>
                </a:cubicBezTo>
                <a:cubicBezTo>
                  <a:pt x="647" y="891"/>
                  <a:pt x="648" y="894"/>
                  <a:pt x="650" y="893"/>
                </a:cubicBezTo>
                <a:cubicBezTo>
                  <a:pt x="651" y="892"/>
                  <a:pt x="653" y="892"/>
                  <a:pt x="654" y="891"/>
                </a:cubicBezTo>
                <a:cubicBezTo>
                  <a:pt x="654" y="891"/>
                  <a:pt x="652" y="889"/>
                  <a:pt x="654" y="888"/>
                </a:cubicBezTo>
                <a:cubicBezTo>
                  <a:pt x="656" y="885"/>
                  <a:pt x="658" y="884"/>
                  <a:pt x="659" y="881"/>
                </a:cubicBezTo>
                <a:cubicBezTo>
                  <a:pt x="660" y="875"/>
                  <a:pt x="660" y="868"/>
                  <a:pt x="666" y="865"/>
                </a:cubicBezTo>
                <a:cubicBezTo>
                  <a:pt x="669" y="864"/>
                  <a:pt x="678" y="862"/>
                  <a:pt x="680" y="862"/>
                </a:cubicBezTo>
                <a:cubicBezTo>
                  <a:pt x="684" y="863"/>
                  <a:pt x="694" y="861"/>
                  <a:pt x="691" y="869"/>
                </a:cubicBezTo>
                <a:cubicBezTo>
                  <a:pt x="690" y="872"/>
                  <a:pt x="685" y="881"/>
                  <a:pt x="683" y="881"/>
                </a:cubicBezTo>
                <a:cubicBezTo>
                  <a:pt x="684" y="881"/>
                  <a:pt x="684" y="883"/>
                  <a:pt x="686" y="883"/>
                </a:cubicBezTo>
                <a:cubicBezTo>
                  <a:pt x="685" y="883"/>
                  <a:pt x="684" y="884"/>
                  <a:pt x="684" y="885"/>
                </a:cubicBezTo>
                <a:cubicBezTo>
                  <a:pt x="684" y="886"/>
                  <a:pt x="684" y="886"/>
                  <a:pt x="684" y="886"/>
                </a:cubicBezTo>
                <a:cubicBezTo>
                  <a:pt x="684" y="885"/>
                  <a:pt x="685" y="885"/>
                  <a:pt x="685" y="885"/>
                </a:cubicBezTo>
                <a:cubicBezTo>
                  <a:pt x="684" y="888"/>
                  <a:pt x="683" y="892"/>
                  <a:pt x="682" y="896"/>
                </a:cubicBezTo>
                <a:cubicBezTo>
                  <a:pt x="681" y="894"/>
                  <a:pt x="680" y="892"/>
                  <a:pt x="681" y="890"/>
                </a:cubicBezTo>
                <a:cubicBezTo>
                  <a:pt x="680" y="891"/>
                  <a:pt x="679" y="892"/>
                  <a:pt x="678" y="894"/>
                </a:cubicBezTo>
                <a:cubicBezTo>
                  <a:pt x="683" y="894"/>
                  <a:pt x="677" y="903"/>
                  <a:pt x="679" y="907"/>
                </a:cubicBezTo>
                <a:cubicBezTo>
                  <a:pt x="680" y="910"/>
                  <a:pt x="675" y="915"/>
                  <a:pt x="673" y="917"/>
                </a:cubicBezTo>
                <a:cubicBezTo>
                  <a:pt x="680" y="920"/>
                  <a:pt x="687" y="918"/>
                  <a:pt x="694" y="919"/>
                </a:cubicBezTo>
                <a:cubicBezTo>
                  <a:pt x="697" y="919"/>
                  <a:pt x="699" y="917"/>
                  <a:pt x="702" y="917"/>
                </a:cubicBezTo>
                <a:cubicBezTo>
                  <a:pt x="705" y="918"/>
                  <a:pt x="709" y="918"/>
                  <a:pt x="712" y="919"/>
                </a:cubicBezTo>
                <a:cubicBezTo>
                  <a:pt x="719" y="922"/>
                  <a:pt x="723" y="926"/>
                  <a:pt x="722" y="933"/>
                </a:cubicBezTo>
                <a:cubicBezTo>
                  <a:pt x="721" y="938"/>
                  <a:pt x="720" y="943"/>
                  <a:pt x="719" y="948"/>
                </a:cubicBezTo>
                <a:cubicBezTo>
                  <a:pt x="719" y="950"/>
                  <a:pt x="717" y="953"/>
                  <a:pt x="716" y="955"/>
                </a:cubicBezTo>
                <a:cubicBezTo>
                  <a:pt x="715" y="968"/>
                  <a:pt x="730" y="989"/>
                  <a:pt x="742" y="984"/>
                </a:cubicBezTo>
                <a:cubicBezTo>
                  <a:pt x="749" y="981"/>
                  <a:pt x="753" y="978"/>
                  <a:pt x="760" y="981"/>
                </a:cubicBezTo>
                <a:cubicBezTo>
                  <a:pt x="768" y="983"/>
                  <a:pt x="771" y="987"/>
                  <a:pt x="776" y="993"/>
                </a:cubicBezTo>
                <a:cubicBezTo>
                  <a:pt x="776" y="984"/>
                  <a:pt x="787" y="971"/>
                  <a:pt x="791" y="964"/>
                </a:cubicBezTo>
                <a:cubicBezTo>
                  <a:pt x="792" y="962"/>
                  <a:pt x="801" y="960"/>
                  <a:pt x="803" y="960"/>
                </a:cubicBezTo>
                <a:cubicBezTo>
                  <a:pt x="809" y="957"/>
                  <a:pt x="815" y="955"/>
                  <a:pt x="821" y="953"/>
                </a:cubicBezTo>
                <a:cubicBezTo>
                  <a:pt x="827" y="951"/>
                  <a:pt x="837" y="956"/>
                  <a:pt x="843" y="957"/>
                </a:cubicBezTo>
                <a:cubicBezTo>
                  <a:pt x="857" y="961"/>
                  <a:pt x="872" y="964"/>
                  <a:pt x="886" y="967"/>
                </a:cubicBezTo>
                <a:cubicBezTo>
                  <a:pt x="894" y="969"/>
                  <a:pt x="902" y="969"/>
                  <a:pt x="908" y="975"/>
                </a:cubicBezTo>
                <a:cubicBezTo>
                  <a:pt x="919" y="986"/>
                  <a:pt x="931" y="997"/>
                  <a:pt x="942" y="1008"/>
                </a:cubicBezTo>
                <a:cubicBezTo>
                  <a:pt x="949" y="1014"/>
                  <a:pt x="965" y="1015"/>
                  <a:pt x="974" y="1017"/>
                </a:cubicBezTo>
                <a:cubicBezTo>
                  <a:pt x="982" y="1019"/>
                  <a:pt x="989" y="1033"/>
                  <a:pt x="994" y="1040"/>
                </a:cubicBezTo>
                <a:cubicBezTo>
                  <a:pt x="1000" y="1047"/>
                  <a:pt x="1005" y="1054"/>
                  <a:pt x="1011" y="1061"/>
                </a:cubicBezTo>
                <a:cubicBezTo>
                  <a:pt x="1012" y="1063"/>
                  <a:pt x="1015" y="1069"/>
                  <a:pt x="1017" y="1070"/>
                </a:cubicBezTo>
                <a:cubicBezTo>
                  <a:pt x="1028" y="1074"/>
                  <a:pt x="1040" y="1078"/>
                  <a:pt x="1052" y="1082"/>
                </a:cubicBezTo>
                <a:cubicBezTo>
                  <a:pt x="1063" y="1086"/>
                  <a:pt x="1075" y="1091"/>
                  <a:pt x="1087" y="1095"/>
                </a:cubicBezTo>
                <a:cubicBezTo>
                  <a:pt x="1096" y="1098"/>
                  <a:pt x="1106" y="1109"/>
                  <a:pt x="1115" y="1115"/>
                </a:cubicBezTo>
                <a:cubicBezTo>
                  <a:pt x="1116" y="1115"/>
                  <a:pt x="1127" y="1115"/>
                  <a:pt x="1128" y="1117"/>
                </a:cubicBezTo>
                <a:cubicBezTo>
                  <a:pt x="1129" y="1122"/>
                  <a:pt x="1130" y="1127"/>
                  <a:pt x="1131" y="1132"/>
                </a:cubicBezTo>
                <a:close/>
                <a:moveTo>
                  <a:pt x="757" y="636"/>
                </a:moveTo>
                <a:cubicBezTo>
                  <a:pt x="757" y="640"/>
                  <a:pt x="746" y="643"/>
                  <a:pt x="742" y="642"/>
                </a:cubicBezTo>
                <a:cubicBezTo>
                  <a:pt x="737" y="642"/>
                  <a:pt x="736" y="642"/>
                  <a:pt x="732" y="646"/>
                </a:cubicBezTo>
                <a:cubicBezTo>
                  <a:pt x="730" y="648"/>
                  <a:pt x="728" y="651"/>
                  <a:pt x="724" y="649"/>
                </a:cubicBezTo>
                <a:cubicBezTo>
                  <a:pt x="725" y="646"/>
                  <a:pt x="727" y="645"/>
                  <a:pt x="729" y="644"/>
                </a:cubicBezTo>
                <a:cubicBezTo>
                  <a:pt x="728" y="642"/>
                  <a:pt x="728" y="644"/>
                  <a:pt x="727" y="641"/>
                </a:cubicBezTo>
                <a:cubicBezTo>
                  <a:pt x="724" y="645"/>
                  <a:pt x="722" y="648"/>
                  <a:pt x="720" y="652"/>
                </a:cubicBezTo>
                <a:cubicBezTo>
                  <a:pt x="722" y="653"/>
                  <a:pt x="723" y="653"/>
                  <a:pt x="725" y="654"/>
                </a:cubicBezTo>
                <a:cubicBezTo>
                  <a:pt x="725" y="654"/>
                  <a:pt x="725" y="655"/>
                  <a:pt x="724" y="656"/>
                </a:cubicBezTo>
                <a:cubicBezTo>
                  <a:pt x="732" y="656"/>
                  <a:pt x="735" y="652"/>
                  <a:pt x="742" y="650"/>
                </a:cubicBezTo>
                <a:cubicBezTo>
                  <a:pt x="748" y="648"/>
                  <a:pt x="753" y="645"/>
                  <a:pt x="759" y="640"/>
                </a:cubicBezTo>
                <a:cubicBezTo>
                  <a:pt x="759" y="638"/>
                  <a:pt x="759" y="637"/>
                  <a:pt x="757" y="636"/>
                </a:cubicBezTo>
                <a:close/>
                <a:moveTo>
                  <a:pt x="768" y="634"/>
                </a:moveTo>
                <a:cubicBezTo>
                  <a:pt x="774" y="639"/>
                  <a:pt x="786" y="628"/>
                  <a:pt x="780" y="626"/>
                </a:cubicBezTo>
                <a:cubicBezTo>
                  <a:pt x="782" y="624"/>
                  <a:pt x="783" y="622"/>
                  <a:pt x="785" y="621"/>
                </a:cubicBezTo>
                <a:cubicBezTo>
                  <a:pt x="782" y="622"/>
                  <a:pt x="774" y="628"/>
                  <a:pt x="771" y="627"/>
                </a:cubicBezTo>
                <a:cubicBezTo>
                  <a:pt x="766" y="625"/>
                  <a:pt x="760" y="628"/>
                  <a:pt x="756" y="629"/>
                </a:cubicBezTo>
                <a:cubicBezTo>
                  <a:pt x="745" y="642"/>
                  <a:pt x="763" y="630"/>
                  <a:pt x="768" y="634"/>
                </a:cubicBezTo>
                <a:close/>
                <a:moveTo>
                  <a:pt x="647" y="594"/>
                </a:moveTo>
                <a:cubicBezTo>
                  <a:pt x="650" y="596"/>
                  <a:pt x="654" y="593"/>
                  <a:pt x="657" y="592"/>
                </a:cubicBezTo>
                <a:cubicBezTo>
                  <a:pt x="657" y="593"/>
                  <a:pt x="657" y="594"/>
                  <a:pt x="656" y="594"/>
                </a:cubicBezTo>
                <a:cubicBezTo>
                  <a:pt x="665" y="599"/>
                  <a:pt x="677" y="582"/>
                  <a:pt x="683" y="587"/>
                </a:cubicBezTo>
                <a:cubicBezTo>
                  <a:pt x="681" y="588"/>
                  <a:pt x="678" y="590"/>
                  <a:pt x="677" y="594"/>
                </a:cubicBezTo>
                <a:cubicBezTo>
                  <a:pt x="680" y="592"/>
                  <a:pt x="683" y="592"/>
                  <a:pt x="685" y="595"/>
                </a:cubicBezTo>
                <a:cubicBezTo>
                  <a:pt x="687" y="597"/>
                  <a:pt x="689" y="596"/>
                  <a:pt x="691" y="598"/>
                </a:cubicBezTo>
                <a:cubicBezTo>
                  <a:pt x="693" y="598"/>
                  <a:pt x="705" y="594"/>
                  <a:pt x="707" y="594"/>
                </a:cubicBezTo>
                <a:cubicBezTo>
                  <a:pt x="706" y="598"/>
                  <a:pt x="709" y="597"/>
                  <a:pt x="712" y="598"/>
                </a:cubicBezTo>
                <a:cubicBezTo>
                  <a:pt x="713" y="599"/>
                  <a:pt x="714" y="602"/>
                  <a:pt x="716" y="603"/>
                </a:cubicBezTo>
                <a:cubicBezTo>
                  <a:pt x="713" y="603"/>
                  <a:pt x="710" y="601"/>
                  <a:pt x="709" y="605"/>
                </a:cubicBezTo>
                <a:cubicBezTo>
                  <a:pt x="704" y="600"/>
                  <a:pt x="696" y="602"/>
                  <a:pt x="693" y="607"/>
                </a:cubicBezTo>
                <a:cubicBezTo>
                  <a:pt x="692" y="607"/>
                  <a:pt x="692" y="607"/>
                  <a:pt x="692" y="607"/>
                </a:cubicBezTo>
                <a:cubicBezTo>
                  <a:pt x="693" y="606"/>
                  <a:pt x="693" y="605"/>
                  <a:pt x="693" y="605"/>
                </a:cubicBezTo>
                <a:cubicBezTo>
                  <a:pt x="692" y="606"/>
                  <a:pt x="691" y="606"/>
                  <a:pt x="690" y="607"/>
                </a:cubicBezTo>
                <a:cubicBezTo>
                  <a:pt x="690" y="606"/>
                  <a:pt x="690" y="605"/>
                  <a:pt x="690" y="604"/>
                </a:cubicBezTo>
                <a:cubicBezTo>
                  <a:pt x="687" y="607"/>
                  <a:pt x="682" y="615"/>
                  <a:pt x="681" y="619"/>
                </a:cubicBezTo>
                <a:cubicBezTo>
                  <a:pt x="684" y="620"/>
                  <a:pt x="686" y="613"/>
                  <a:pt x="689" y="612"/>
                </a:cubicBezTo>
                <a:cubicBezTo>
                  <a:pt x="689" y="615"/>
                  <a:pt x="686" y="620"/>
                  <a:pt x="685" y="623"/>
                </a:cubicBezTo>
                <a:cubicBezTo>
                  <a:pt x="684" y="627"/>
                  <a:pt x="682" y="632"/>
                  <a:pt x="682" y="637"/>
                </a:cubicBezTo>
                <a:cubicBezTo>
                  <a:pt x="683" y="644"/>
                  <a:pt x="686" y="662"/>
                  <a:pt x="693" y="648"/>
                </a:cubicBezTo>
                <a:cubicBezTo>
                  <a:pt x="697" y="640"/>
                  <a:pt x="696" y="635"/>
                  <a:pt x="694" y="628"/>
                </a:cubicBezTo>
                <a:cubicBezTo>
                  <a:pt x="693" y="619"/>
                  <a:pt x="699" y="618"/>
                  <a:pt x="701" y="612"/>
                </a:cubicBezTo>
                <a:cubicBezTo>
                  <a:pt x="701" y="614"/>
                  <a:pt x="702" y="616"/>
                  <a:pt x="701" y="617"/>
                </a:cubicBezTo>
                <a:cubicBezTo>
                  <a:pt x="704" y="615"/>
                  <a:pt x="703" y="610"/>
                  <a:pt x="707" y="610"/>
                </a:cubicBezTo>
                <a:cubicBezTo>
                  <a:pt x="703" y="605"/>
                  <a:pt x="711" y="606"/>
                  <a:pt x="714" y="608"/>
                </a:cubicBezTo>
                <a:cubicBezTo>
                  <a:pt x="716" y="611"/>
                  <a:pt x="720" y="610"/>
                  <a:pt x="721" y="614"/>
                </a:cubicBezTo>
                <a:cubicBezTo>
                  <a:pt x="721" y="614"/>
                  <a:pt x="721" y="614"/>
                  <a:pt x="720" y="614"/>
                </a:cubicBezTo>
                <a:cubicBezTo>
                  <a:pt x="721" y="617"/>
                  <a:pt x="722" y="622"/>
                  <a:pt x="719" y="623"/>
                </a:cubicBezTo>
                <a:cubicBezTo>
                  <a:pt x="719" y="624"/>
                  <a:pt x="715" y="628"/>
                  <a:pt x="716" y="629"/>
                </a:cubicBezTo>
                <a:cubicBezTo>
                  <a:pt x="716" y="632"/>
                  <a:pt x="723" y="626"/>
                  <a:pt x="724" y="626"/>
                </a:cubicBezTo>
                <a:cubicBezTo>
                  <a:pt x="728" y="626"/>
                  <a:pt x="728" y="635"/>
                  <a:pt x="728" y="638"/>
                </a:cubicBezTo>
                <a:cubicBezTo>
                  <a:pt x="730" y="636"/>
                  <a:pt x="732" y="634"/>
                  <a:pt x="734" y="631"/>
                </a:cubicBezTo>
                <a:cubicBezTo>
                  <a:pt x="736" y="630"/>
                  <a:pt x="735" y="626"/>
                  <a:pt x="735" y="624"/>
                </a:cubicBezTo>
                <a:cubicBezTo>
                  <a:pt x="737" y="620"/>
                  <a:pt x="741" y="615"/>
                  <a:pt x="735" y="612"/>
                </a:cubicBezTo>
                <a:cubicBezTo>
                  <a:pt x="739" y="610"/>
                  <a:pt x="737" y="616"/>
                  <a:pt x="741" y="615"/>
                </a:cubicBezTo>
                <a:cubicBezTo>
                  <a:pt x="740" y="616"/>
                  <a:pt x="741" y="617"/>
                  <a:pt x="740" y="618"/>
                </a:cubicBezTo>
                <a:cubicBezTo>
                  <a:pt x="741" y="618"/>
                  <a:pt x="741" y="618"/>
                  <a:pt x="741" y="619"/>
                </a:cubicBezTo>
                <a:cubicBezTo>
                  <a:pt x="743" y="617"/>
                  <a:pt x="747" y="620"/>
                  <a:pt x="749" y="619"/>
                </a:cubicBezTo>
                <a:cubicBezTo>
                  <a:pt x="750" y="619"/>
                  <a:pt x="748" y="616"/>
                  <a:pt x="752" y="618"/>
                </a:cubicBezTo>
                <a:cubicBezTo>
                  <a:pt x="748" y="614"/>
                  <a:pt x="748" y="605"/>
                  <a:pt x="742" y="604"/>
                </a:cubicBezTo>
                <a:cubicBezTo>
                  <a:pt x="736" y="602"/>
                  <a:pt x="729" y="602"/>
                  <a:pt x="723" y="601"/>
                </a:cubicBezTo>
                <a:cubicBezTo>
                  <a:pt x="721" y="601"/>
                  <a:pt x="710" y="597"/>
                  <a:pt x="711" y="596"/>
                </a:cubicBezTo>
                <a:cubicBezTo>
                  <a:pt x="712" y="594"/>
                  <a:pt x="710" y="593"/>
                  <a:pt x="710" y="592"/>
                </a:cubicBezTo>
                <a:cubicBezTo>
                  <a:pt x="708" y="590"/>
                  <a:pt x="711" y="589"/>
                  <a:pt x="710" y="588"/>
                </a:cubicBezTo>
                <a:cubicBezTo>
                  <a:pt x="709" y="584"/>
                  <a:pt x="706" y="586"/>
                  <a:pt x="708" y="580"/>
                </a:cubicBezTo>
                <a:cubicBezTo>
                  <a:pt x="699" y="581"/>
                  <a:pt x="699" y="578"/>
                  <a:pt x="695" y="571"/>
                </a:cubicBezTo>
                <a:cubicBezTo>
                  <a:pt x="693" y="568"/>
                  <a:pt x="690" y="572"/>
                  <a:pt x="687" y="570"/>
                </a:cubicBezTo>
                <a:cubicBezTo>
                  <a:pt x="685" y="569"/>
                  <a:pt x="682" y="567"/>
                  <a:pt x="679" y="568"/>
                </a:cubicBezTo>
                <a:cubicBezTo>
                  <a:pt x="682" y="570"/>
                  <a:pt x="679" y="572"/>
                  <a:pt x="676" y="574"/>
                </a:cubicBezTo>
                <a:cubicBezTo>
                  <a:pt x="677" y="572"/>
                  <a:pt x="678" y="571"/>
                  <a:pt x="678" y="569"/>
                </a:cubicBezTo>
                <a:cubicBezTo>
                  <a:pt x="675" y="571"/>
                  <a:pt x="676" y="574"/>
                  <a:pt x="673" y="575"/>
                </a:cubicBezTo>
                <a:cubicBezTo>
                  <a:pt x="674" y="574"/>
                  <a:pt x="674" y="573"/>
                  <a:pt x="674" y="572"/>
                </a:cubicBezTo>
                <a:cubicBezTo>
                  <a:pt x="670" y="573"/>
                  <a:pt x="672" y="577"/>
                  <a:pt x="669" y="579"/>
                </a:cubicBezTo>
                <a:cubicBezTo>
                  <a:pt x="665" y="580"/>
                  <a:pt x="661" y="582"/>
                  <a:pt x="657" y="584"/>
                </a:cubicBezTo>
                <a:cubicBezTo>
                  <a:pt x="654" y="587"/>
                  <a:pt x="650" y="590"/>
                  <a:pt x="647" y="594"/>
                </a:cubicBezTo>
                <a:close/>
                <a:moveTo>
                  <a:pt x="430" y="329"/>
                </a:moveTo>
                <a:cubicBezTo>
                  <a:pt x="429" y="329"/>
                  <a:pt x="427" y="328"/>
                  <a:pt x="426" y="328"/>
                </a:cubicBezTo>
                <a:cubicBezTo>
                  <a:pt x="427" y="328"/>
                  <a:pt x="428" y="326"/>
                  <a:pt x="429" y="326"/>
                </a:cubicBezTo>
                <a:cubicBezTo>
                  <a:pt x="425" y="325"/>
                  <a:pt x="422" y="330"/>
                  <a:pt x="418" y="331"/>
                </a:cubicBezTo>
                <a:cubicBezTo>
                  <a:pt x="413" y="331"/>
                  <a:pt x="411" y="332"/>
                  <a:pt x="406" y="330"/>
                </a:cubicBezTo>
                <a:cubicBezTo>
                  <a:pt x="407" y="325"/>
                  <a:pt x="414" y="324"/>
                  <a:pt x="417" y="322"/>
                </a:cubicBezTo>
                <a:cubicBezTo>
                  <a:pt x="410" y="320"/>
                  <a:pt x="408" y="319"/>
                  <a:pt x="401" y="322"/>
                </a:cubicBezTo>
                <a:cubicBezTo>
                  <a:pt x="396" y="324"/>
                  <a:pt x="392" y="325"/>
                  <a:pt x="388" y="327"/>
                </a:cubicBezTo>
                <a:cubicBezTo>
                  <a:pt x="383" y="328"/>
                  <a:pt x="378" y="329"/>
                  <a:pt x="373" y="331"/>
                </a:cubicBezTo>
                <a:cubicBezTo>
                  <a:pt x="370" y="331"/>
                  <a:pt x="360" y="332"/>
                  <a:pt x="367" y="337"/>
                </a:cubicBezTo>
                <a:cubicBezTo>
                  <a:pt x="368" y="337"/>
                  <a:pt x="369" y="336"/>
                  <a:pt x="370" y="335"/>
                </a:cubicBezTo>
                <a:cubicBezTo>
                  <a:pt x="369" y="335"/>
                  <a:pt x="369" y="334"/>
                  <a:pt x="369" y="334"/>
                </a:cubicBezTo>
                <a:cubicBezTo>
                  <a:pt x="372" y="333"/>
                  <a:pt x="380" y="333"/>
                  <a:pt x="383" y="334"/>
                </a:cubicBezTo>
                <a:cubicBezTo>
                  <a:pt x="383" y="333"/>
                  <a:pt x="383" y="333"/>
                  <a:pt x="383" y="332"/>
                </a:cubicBezTo>
                <a:cubicBezTo>
                  <a:pt x="388" y="331"/>
                  <a:pt x="393" y="332"/>
                  <a:pt x="398" y="335"/>
                </a:cubicBezTo>
                <a:cubicBezTo>
                  <a:pt x="395" y="339"/>
                  <a:pt x="389" y="335"/>
                  <a:pt x="385" y="336"/>
                </a:cubicBezTo>
                <a:cubicBezTo>
                  <a:pt x="387" y="338"/>
                  <a:pt x="388" y="339"/>
                  <a:pt x="389" y="341"/>
                </a:cubicBezTo>
                <a:cubicBezTo>
                  <a:pt x="387" y="341"/>
                  <a:pt x="385" y="343"/>
                  <a:pt x="384" y="344"/>
                </a:cubicBezTo>
                <a:cubicBezTo>
                  <a:pt x="387" y="348"/>
                  <a:pt x="381" y="348"/>
                  <a:pt x="379" y="349"/>
                </a:cubicBezTo>
                <a:cubicBezTo>
                  <a:pt x="382" y="351"/>
                  <a:pt x="386" y="349"/>
                  <a:pt x="390" y="351"/>
                </a:cubicBezTo>
                <a:cubicBezTo>
                  <a:pt x="393" y="352"/>
                  <a:pt x="396" y="346"/>
                  <a:pt x="398" y="344"/>
                </a:cubicBezTo>
                <a:cubicBezTo>
                  <a:pt x="402" y="342"/>
                  <a:pt x="409" y="344"/>
                  <a:pt x="404" y="347"/>
                </a:cubicBezTo>
                <a:cubicBezTo>
                  <a:pt x="401" y="349"/>
                  <a:pt x="401" y="350"/>
                  <a:pt x="400" y="351"/>
                </a:cubicBezTo>
                <a:cubicBezTo>
                  <a:pt x="399" y="352"/>
                  <a:pt x="397" y="352"/>
                  <a:pt x="396" y="353"/>
                </a:cubicBezTo>
                <a:cubicBezTo>
                  <a:pt x="401" y="358"/>
                  <a:pt x="406" y="344"/>
                  <a:pt x="413" y="346"/>
                </a:cubicBezTo>
                <a:cubicBezTo>
                  <a:pt x="412" y="344"/>
                  <a:pt x="411" y="342"/>
                  <a:pt x="408" y="342"/>
                </a:cubicBezTo>
                <a:cubicBezTo>
                  <a:pt x="414" y="336"/>
                  <a:pt x="425" y="345"/>
                  <a:pt x="427" y="338"/>
                </a:cubicBezTo>
                <a:cubicBezTo>
                  <a:pt x="426" y="339"/>
                  <a:pt x="425" y="339"/>
                  <a:pt x="424" y="339"/>
                </a:cubicBezTo>
                <a:cubicBezTo>
                  <a:pt x="424" y="335"/>
                  <a:pt x="427" y="337"/>
                  <a:pt x="427" y="335"/>
                </a:cubicBezTo>
                <a:cubicBezTo>
                  <a:pt x="428" y="333"/>
                  <a:pt x="429" y="331"/>
                  <a:pt x="430" y="329"/>
                </a:cubicBezTo>
                <a:close/>
                <a:moveTo>
                  <a:pt x="503" y="384"/>
                </a:moveTo>
                <a:cubicBezTo>
                  <a:pt x="497" y="382"/>
                  <a:pt x="488" y="380"/>
                  <a:pt x="483" y="384"/>
                </a:cubicBezTo>
                <a:cubicBezTo>
                  <a:pt x="481" y="386"/>
                  <a:pt x="479" y="389"/>
                  <a:pt x="478" y="391"/>
                </a:cubicBezTo>
                <a:cubicBezTo>
                  <a:pt x="475" y="394"/>
                  <a:pt x="473" y="395"/>
                  <a:pt x="469" y="395"/>
                </a:cubicBezTo>
                <a:cubicBezTo>
                  <a:pt x="466" y="396"/>
                  <a:pt x="460" y="395"/>
                  <a:pt x="458" y="391"/>
                </a:cubicBezTo>
                <a:cubicBezTo>
                  <a:pt x="457" y="389"/>
                  <a:pt x="451" y="391"/>
                  <a:pt x="449" y="388"/>
                </a:cubicBezTo>
                <a:cubicBezTo>
                  <a:pt x="449" y="387"/>
                  <a:pt x="443" y="384"/>
                  <a:pt x="442" y="385"/>
                </a:cubicBezTo>
                <a:cubicBezTo>
                  <a:pt x="441" y="386"/>
                  <a:pt x="448" y="389"/>
                  <a:pt x="449" y="389"/>
                </a:cubicBezTo>
                <a:cubicBezTo>
                  <a:pt x="447" y="394"/>
                  <a:pt x="458" y="398"/>
                  <a:pt x="451" y="399"/>
                </a:cubicBezTo>
                <a:cubicBezTo>
                  <a:pt x="449" y="400"/>
                  <a:pt x="447" y="398"/>
                  <a:pt x="446" y="401"/>
                </a:cubicBezTo>
                <a:cubicBezTo>
                  <a:pt x="444" y="403"/>
                  <a:pt x="445" y="404"/>
                  <a:pt x="442" y="405"/>
                </a:cubicBezTo>
                <a:cubicBezTo>
                  <a:pt x="443" y="405"/>
                  <a:pt x="443" y="405"/>
                  <a:pt x="444" y="406"/>
                </a:cubicBezTo>
                <a:cubicBezTo>
                  <a:pt x="441" y="408"/>
                  <a:pt x="439" y="406"/>
                  <a:pt x="436" y="406"/>
                </a:cubicBezTo>
                <a:cubicBezTo>
                  <a:pt x="436" y="406"/>
                  <a:pt x="436" y="407"/>
                  <a:pt x="436" y="407"/>
                </a:cubicBezTo>
                <a:cubicBezTo>
                  <a:pt x="434" y="407"/>
                  <a:pt x="431" y="406"/>
                  <a:pt x="429" y="406"/>
                </a:cubicBezTo>
                <a:cubicBezTo>
                  <a:pt x="432" y="411"/>
                  <a:pt x="441" y="412"/>
                  <a:pt x="447" y="413"/>
                </a:cubicBezTo>
                <a:cubicBezTo>
                  <a:pt x="451" y="413"/>
                  <a:pt x="464" y="411"/>
                  <a:pt x="462" y="407"/>
                </a:cubicBezTo>
                <a:cubicBezTo>
                  <a:pt x="466" y="403"/>
                  <a:pt x="469" y="404"/>
                  <a:pt x="473" y="402"/>
                </a:cubicBezTo>
                <a:cubicBezTo>
                  <a:pt x="476" y="401"/>
                  <a:pt x="479" y="397"/>
                  <a:pt x="481" y="395"/>
                </a:cubicBezTo>
                <a:cubicBezTo>
                  <a:pt x="481" y="395"/>
                  <a:pt x="480" y="395"/>
                  <a:pt x="479" y="395"/>
                </a:cubicBezTo>
                <a:cubicBezTo>
                  <a:pt x="482" y="393"/>
                  <a:pt x="484" y="391"/>
                  <a:pt x="487" y="390"/>
                </a:cubicBezTo>
                <a:cubicBezTo>
                  <a:pt x="490" y="389"/>
                  <a:pt x="492" y="391"/>
                  <a:pt x="495" y="388"/>
                </a:cubicBezTo>
                <a:cubicBezTo>
                  <a:pt x="492" y="389"/>
                  <a:pt x="492" y="388"/>
                  <a:pt x="490" y="388"/>
                </a:cubicBezTo>
                <a:cubicBezTo>
                  <a:pt x="492" y="387"/>
                  <a:pt x="494" y="387"/>
                  <a:pt x="496" y="386"/>
                </a:cubicBezTo>
                <a:cubicBezTo>
                  <a:pt x="494" y="386"/>
                  <a:pt x="492" y="386"/>
                  <a:pt x="491" y="385"/>
                </a:cubicBezTo>
                <a:cubicBezTo>
                  <a:pt x="492" y="385"/>
                  <a:pt x="494" y="385"/>
                  <a:pt x="495" y="385"/>
                </a:cubicBezTo>
                <a:cubicBezTo>
                  <a:pt x="490" y="383"/>
                  <a:pt x="485" y="387"/>
                  <a:pt x="480" y="390"/>
                </a:cubicBezTo>
                <a:cubicBezTo>
                  <a:pt x="481" y="384"/>
                  <a:pt x="499" y="380"/>
                  <a:pt x="500" y="387"/>
                </a:cubicBezTo>
                <a:cubicBezTo>
                  <a:pt x="501" y="387"/>
                  <a:pt x="502" y="385"/>
                  <a:pt x="503" y="384"/>
                </a:cubicBezTo>
                <a:close/>
                <a:moveTo>
                  <a:pt x="598" y="532"/>
                </a:moveTo>
                <a:cubicBezTo>
                  <a:pt x="598" y="528"/>
                  <a:pt x="598" y="530"/>
                  <a:pt x="600" y="529"/>
                </a:cubicBezTo>
                <a:cubicBezTo>
                  <a:pt x="600" y="530"/>
                  <a:pt x="600" y="531"/>
                  <a:pt x="600" y="531"/>
                </a:cubicBezTo>
                <a:cubicBezTo>
                  <a:pt x="600" y="531"/>
                  <a:pt x="600" y="531"/>
                  <a:pt x="600" y="530"/>
                </a:cubicBezTo>
                <a:cubicBezTo>
                  <a:pt x="603" y="531"/>
                  <a:pt x="602" y="534"/>
                  <a:pt x="602" y="537"/>
                </a:cubicBezTo>
                <a:cubicBezTo>
                  <a:pt x="603" y="536"/>
                  <a:pt x="604" y="534"/>
                  <a:pt x="606" y="535"/>
                </a:cubicBezTo>
                <a:cubicBezTo>
                  <a:pt x="607" y="535"/>
                  <a:pt x="605" y="539"/>
                  <a:pt x="605" y="540"/>
                </a:cubicBezTo>
                <a:cubicBezTo>
                  <a:pt x="606" y="539"/>
                  <a:pt x="607" y="539"/>
                  <a:pt x="608" y="539"/>
                </a:cubicBezTo>
                <a:cubicBezTo>
                  <a:pt x="605" y="541"/>
                  <a:pt x="604" y="545"/>
                  <a:pt x="605" y="549"/>
                </a:cubicBezTo>
                <a:cubicBezTo>
                  <a:pt x="606" y="553"/>
                  <a:pt x="608" y="549"/>
                  <a:pt x="608" y="547"/>
                </a:cubicBezTo>
                <a:cubicBezTo>
                  <a:pt x="609" y="547"/>
                  <a:pt x="610" y="547"/>
                  <a:pt x="610" y="547"/>
                </a:cubicBezTo>
                <a:cubicBezTo>
                  <a:pt x="609" y="544"/>
                  <a:pt x="612" y="540"/>
                  <a:pt x="609" y="539"/>
                </a:cubicBezTo>
                <a:cubicBezTo>
                  <a:pt x="607" y="537"/>
                  <a:pt x="606" y="531"/>
                  <a:pt x="605" y="529"/>
                </a:cubicBezTo>
                <a:cubicBezTo>
                  <a:pt x="603" y="525"/>
                  <a:pt x="595" y="506"/>
                  <a:pt x="598" y="504"/>
                </a:cubicBezTo>
                <a:cubicBezTo>
                  <a:pt x="597" y="503"/>
                  <a:pt x="597" y="503"/>
                  <a:pt x="597" y="503"/>
                </a:cubicBezTo>
                <a:cubicBezTo>
                  <a:pt x="596" y="505"/>
                  <a:pt x="596" y="505"/>
                  <a:pt x="594" y="505"/>
                </a:cubicBezTo>
                <a:cubicBezTo>
                  <a:pt x="595" y="503"/>
                  <a:pt x="596" y="502"/>
                  <a:pt x="598" y="501"/>
                </a:cubicBezTo>
                <a:cubicBezTo>
                  <a:pt x="597" y="501"/>
                  <a:pt x="596" y="500"/>
                  <a:pt x="596" y="499"/>
                </a:cubicBezTo>
                <a:cubicBezTo>
                  <a:pt x="593" y="504"/>
                  <a:pt x="593" y="506"/>
                  <a:pt x="597" y="509"/>
                </a:cubicBezTo>
                <a:cubicBezTo>
                  <a:pt x="594" y="507"/>
                  <a:pt x="588" y="504"/>
                  <a:pt x="587" y="509"/>
                </a:cubicBezTo>
                <a:cubicBezTo>
                  <a:pt x="585" y="517"/>
                  <a:pt x="586" y="516"/>
                  <a:pt x="592" y="517"/>
                </a:cubicBezTo>
                <a:cubicBezTo>
                  <a:pt x="585" y="519"/>
                  <a:pt x="594" y="527"/>
                  <a:pt x="595" y="531"/>
                </a:cubicBezTo>
                <a:cubicBezTo>
                  <a:pt x="596" y="531"/>
                  <a:pt x="597" y="531"/>
                  <a:pt x="598" y="532"/>
                </a:cubicBezTo>
                <a:close/>
                <a:moveTo>
                  <a:pt x="19" y="420"/>
                </a:moveTo>
                <a:cubicBezTo>
                  <a:pt x="13" y="418"/>
                  <a:pt x="11" y="422"/>
                  <a:pt x="5" y="421"/>
                </a:cubicBezTo>
                <a:cubicBezTo>
                  <a:pt x="7" y="425"/>
                  <a:pt x="11" y="426"/>
                  <a:pt x="15" y="427"/>
                </a:cubicBezTo>
                <a:cubicBezTo>
                  <a:pt x="16" y="425"/>
                  <a:pt x="18" y="426"/>
                  <a:pt x="20" y="426"/>
                </a:cubicBezTo>
                <a:cubicBezTo>
                  <a:pt x="20" y="425"/>
                  <a:pt x="20" y="425"/>
                  <a:pt x="20" y="424"/>
                </a:cubicBezTo>
                <a:cubicBezTo>
                  <a:pt x="20" y="422"/>
                  <a:pt x="18" y="423"/>
                  <a:pt x="19" y="420"/>
                </a:cubicBezTo>
                <a:close/>
                <a:moveTo>
                  <a:pt x="364" y="237"/>
                </a:moveTo>
                <a:cubicBezTo>
                  <a:pt x="369" y="240"/>
                  <a:pt x="373" y="242"/>
                  <a:pt x="377" y="246"/>
                </a:cubicBezTo>
                <a:cubicBezTo>
                  <a:pt x="384" y="253"/>
                  <a:pt x="383" y="253"/>
                  <a:pt x="391" y="249"/>
                </a:cubicBezTo>
                <a:cubicBezTo>
                  <a:pt x="392" y="248"/>
                  <a:pt x="393" y="247"/>
                  <a:pt x="395" y="246"/>
                </a:cubicBezTo>
                <a:cubicBezTo>
                  <a:pt x="396" y="246"/>
                  <a:pt x="395" y="248"/>
                  <a:pt x="396" y="248"/>
                </a:cubicBezTo>
                <a:cubicBezTo>
                  <a:pt x="399" y="247"/>
                  <a:pt x="402" y="246"/>
                  <a:pt x="404" y="245"/>
                </a:cubicBezTo>
                <a:cubicBezTo>
                  <a:pt x="407" y="233"/>
                  <a:pt x="407" y="233"/>
                  <a:pt x="407" y="233"/>
                </a:cubicBezTo>
                <a:cubicBezTo>
                  <a:pt x="410" y="235"/>
                  <a:pt x="414" y="232"/>
                  <a:pt x="415" y="228"/>
                </a:cubicBezTo>
                <a:cubicBezTo>
                  <a:pt x="416" y="225"/>
                  <a:pt x="418" y="225"/>
                  <a:pt x="421" y="223"/>
                </a:cubicBezTo>
                <a:cubicBezTo>
                  <a:pt x="428" y="220"/>
                  <a:pt x="439" y="218"/>
                  <a:pt x="445" y="213"/>
                </a:cubicBezTo>
                <a:cubicBezTo>
                  <a:pt x="448" y="210"/>
                  <a:pt x="448" y="208"/>
                  <a:pt x="444" y="205"/>
                </a:cubicBezTo>
                <a:cubicBezTo>
                  <a:pt x="441" y="203"/>
                  <a:pt x="438" y="201"/>
                  <a:pt x="435" y="199"/>
                </a:cubicBezTo>
                <a:cubicBezTo>
                  <a:pt x="428" y="197"/>
                  <a:pt x="421" y="194"/>
                  <a:pt x="415" y="200"/>
                </a:cubicBezTo>
                <a:cubicBezTo>
                  <a:pt x="416" y="199"/>
                  <a:pt x="416" y="198"/>
                  <a:pt x="416" y="197"/>
                </a:cubicBezTo>
                <a:cubicBezTo>
                  <a:pt x="408" y="199"/>
                  <a:pt x="401" y="190"/>
                  <a:pt x="394" y="191"/>
                </a:cubicBezTo>
                <a:cubicBezTo>
                  <a:pt x="386" y="192"/>
                  <a:pt x="377" y="194"/>
                  <a:pt x="369" y="195"/>
                </a:cubicBezTo>
                <a:cubicBezTo>
                  <a:pt x="370" y="197"/>
                  <a:pt x="376" y="206"/>
                  <a:pt x="375" y="207"/>
                </a:cubicBezTo>
                <a:cubicBezTo>
                  <a:pt x="372" y="210"/>
                  <a:pt x="365" y="216"/>
                  <a:pt x="369" y="220"/>
                </a:cubicBezTo>
                <a:cubicBezTo>
                  <a:pt x="362" y="221"/>
                  <a:pt x="367" y="224"/>
                  <a:pt x="365" y="227"/>
                </a:cubicBezTo>
                <a:cubicBezTo>
                  <a:pt x="362" y="230"/>
                  <a:pt x="358" y="234"/>
                  <a:pt x="359" y="238"/>
                </a:cubicBezTo>
                <a:cubicBezTo>
                  <a:pt x="361" y="238"/>
                  <a:pt x="362" y="238"/>
                  <a:pt x="364" y="237"/>
                </a:cubicBezTo>
                <a:close/>
                <a:moveTo>
                  <a:pt x="397" y="166"/>
                </a:moveTo>
                <a:cubicBezTo>
                  <a:pt x="401" y="167"/>
                  <a:pt x="399" y="163"/>
                  <a:pt x="400" y="162"/>
                </a:cubicBezTo>
                <a:cubicBezTo>
                  <a:pt x="403" y="160"/>
                  <a:pt x="406" y="163"/>
                  <a:pt x="405" y="167"/>
                </a:cubicBezTo>
                <a:cubicBezTo>
                  <a:pt x="407" y="167"/>
                  <a:pt x="411" y="166"/>
                  <a:pt x="413" y="164"/>
                </a:cubicBezTo>
                <a:cubicBezTo>
                  <a:pt x="414" y="162"/>
                  <a:pt x="409" y="158"/>
                  <a:pt x="413" y="157"/>
                </a:cubicBezTo>
                <a:cubicBezTo>
                  <a:pt x="414" y="156"/>
                  <a:pt x="416" y="163"/>
                  <a:pt x="419" y="159"/>
                </a:cubicBezTo>
                <a:cubicBezTo>
                  <a:pt x="421" y="157"/>
                  <a:pt x="420" y="155"/>
                  <a:pt x="417" y="154"/>
                </a:cubicBezTo>
                <a:cubicBezTo>
                  <a:pt x="420" y="152"/>
                  <a:pt x="423" y="155"/>
                  <a:pt x="423" y="150"/>
                </a:cubicBezTo>
                <a:cubicBezTo>
                  <a:pt x="423" y="147"/>
                  <a:pt x="427" y="148"/>
                  <a:pt x="428" y="149"/>
                </a:cubicBezTo>
                <a:cubicBezTo>
                  <a:pt x="421" y="153"/>
                  <a:pt x="428" y="160"/>
                  <a:pt x="433" y="158"/>
                </a:cubicBezTo>
                <a:cubicBezTo>
                  <a:pt x="437" y="157"/>
                  <a:pt x="447" y="150"/>
                  <a:pt x="440" y="146"/>
                </a:cubicBezTo>
                <a:cubicBezTo>
                  <a:pt x="441" y="145"/>
                  <a:pt x="443" y="145"/>
                  <a:pt x="445" y="145"/>
                </a:cubicBezTo>
                <a:cubicBezTo>
                  <a:pt x="436" y="144"/>
                  <a:pt x="444" y="139"/>
                  <a:pt x="448" y="138"/>
                </a:cubicBezTo>
                <a:cubicBezTo>
                  <a:pt x="442" y="135"/>
                  <a:pt x="440" y="132"/>
                  <a:pt x="433" y="135"/>
                </a:cubicBezTo>
                <a:cubicBezTo>
                  <a:pt x="434" y="135"/>
                  <a:pt x="435" y="136"/>
                  <a:pt x="436" y="137"/>
                </a:cubicBezTo>
                <a:cubicBezTo>
                  <a:pt x="433" y="139"/>
                  <a:pt x="431" y="137"/>
                  <a:pt x="428" y="136"/>
                </a:cubicBezTo>
                <a:cubicBezTo>
                  <a:pt x="426" y="135"/>
                  <a:pt x="422" y="137"/>
                  <a:pt x="420" y="137"/>
                </a:cubicBezTo>
                <a:cubicBezTo>
                  <a:pt x="414" y="138"/>
                  <a:pt x="412" y="140"/>
                  <a:pt x="407" y="144"/>
                </a:cubicBezTo>
                <a:cubicBezTo>
                  <a:pt x="404" y="147"/>
                  <a:pt x="398" y="155"/>
                  <a:pt x="394" y="155"/>
                </a:cubicBezTo>
                <a:cubicBezTo>
                  <a:pt x="387" y="156"/>
                  <a:pt x="382" y="158"/>
                  <a:pt x="388" y="165"/>
                </a:cubicBezTo>
                <a:cubicBezTo>
                  <a:pt x="391" y="165"/>
                  <a:pt x="394" y="166"/>
                  <a:pt x="397" y="166"/>
                </a:cubicBezTo>
                <a:close/>
                <a:moveTo>
                  <a:pt x="463" y="128"/>
                </a:moveTo>
                <a:cubicBezTo>
                  <a:pt x="457" y="123"/>
                  <a:pt x="457" y="122"/>
                  <a:pt x="450" y="125"/>
                </a:cubicBezTo>
                <a:cubicBezTo>
                  <a:pt x="453" y="127"/>
                  <a:pt x="455" y="128"/>
                  <a:pt x="458" y="130"/>
                </a:cubicBezTo>
                <a:cubicBezTo>
                  <a:pt x="460" y="129"/>
                  <a:pt x="461" y="129"/>
                  <a:pt x="463" y="128"/>
                </a:cubicBezTo>
                <a:close/>
                <a:moveTo>
                  <a:pt x="126" y="451"/>
                </a:moveTo>
                <a:cubicBezTo>
                  <a:pt x="128" y="453"/>
                  <a:pt x="132" y="450"/>
                  <a:pt x="134" y="448"/>
                </a:cubicBezTo>
                <a:cubicBezTo>
                  <a:pt x="134" y="449"/>
                  <a:pt x="134" y="449"/>
                  <a:pt x="135" y="450"/>
                </a:cubicBezTo>
                <a:cubicBezTo>
                  <a:pt x="135" y="449"/>
                  <a:pt x="136" y="448"/>
                  <a:pt x="136" y="448"/>
                </a:cubicBezTo>
                <a:cubicBezTo>
                  <a:pt x="134" y="447"/>
                  <a:pt x="133" y="446"/>
                  <a:pt x="131" y="445"/>
                </a:cubicBezTo>
                <a:cubicBezTo>
                  <a:pt x="128" y="447"/>
                  <a:pt x="126" y="448"/>
                  <a:pt x="126" y="451"/>
                </a:cubicBezTo>
                <a:close/>
                <a:moveTo>
                  <a:pt x="309" y="506"/>
                </a:moveTo>
                <a:cubicBezTo>
                  <a:pt x="309" y="501"/>
                  <a:pt x="297" y="503"/>
                  <a:pt x="297" y="504"/>
                </a:cubicBezTo>
                <a:cubicBezTo>
                  <a:pt x="296" y="510"/>
                  <a:pt x="310" y="533"/>
                  <a:pt x="314" y="527"/>
                </a:cubicBezTo>
                <a:cubicBezTo>
                  <a:pt x="313" y="526"/>
                  <a:pt x="312" y="525"/>
                  <a:pt x="310" y="524"/>
                </a:cubicBezTo>
                <a:cubicBezTo>
                  <a:pt x="309" y="517"/>
                  <a:pt x="308" y="513"/>
                  <a:pt x="309" y="506"/>
                </a:cubicBezTo>
                <a:close/>
                <a:moveTo>
                  <a:pt x="120" y="458"/>
                </a:moveTo>
                <a:cubicBezTo>
                  <a:pt x="112" y="453"/>
                  <a:pt x="111" y="469"/>
                  <a:pt x="119" y="468"/>
                </a:cubicBezTo>
                <a:cubicBezTo>
                  <a:pt x="121" y="468"/>
                  <a:pt x="123" y="464"/>
                  <a:pt x="126" y="464"/>
                </a:cubicBezTo>
                <a:cubicBezTo>
                  <a:pt x="128" y="464"/>
                  <a:pt x="130" y="462"/>
                  <a:pt x="130" y="459"/>
                </a:cubicBezTo>
                <a:cubicBezTo>
                  <a:pt x="132" y="460"/>
                  <a:pt x="134" y="459"/>
                  <a:pt x="135" y="457"/>
                </a:cubicBezTo>
                <a:cubicBezTo>
                  <a:pt x="134" y="457"/>
                  <a:pt x="133" y="457"/>
                  <a:pt x="132" y="457"/>
                </a:cubicBezTo>
                <a:cubicBezTo>
                  <a:pt x="134" y="452"/>
                  <a:pt x="119" y="451"/>
                  <a:pt x="120" y="458"/>
                </a:cubicBezTo>
                <a:close/>
                <a:moveTo>
                  <a:pt x="376" y="566"/>
                </a:moveTo>
                <a:cubicBezTo>
                  <a:pt x="375" y="564"/>
                  <a:pt x="372" y="564"/>
                  <a:pt x="370" y="563"/>
                </a:cubicBezTo>
                <a:cubicBezTo>
                  <a:pt x="367" y="562"/>
                  <a:pt x="367" y="560"/>
                  <a:pt x="365" y="558"/>
                </a:cubicBezTo>
                <a:cubicBezTo>
                  <a:pt x="361" y="550"/>
                  <a:pt x="360" y="551"/>
                  <a:pt x="352" y="549"/>
                </a:cubicBezTo>
                <a:cubicBezTo>
                  <a:pt x="345" y="547"/>
                  <a:pt x="343" y="544"/>
                  <a:pt x="337" y="546"/>
                </a:cubicBezTo>
                <a:cubicBezTo>
                  <a:pt x="347" y="559"/>
                  <a:pt x="358" y="566"/>
                  <a:pt x="372" y="574"/>
                </a:cubicBezTo>
                <a:cubicBezTo>
                  <a:pt x="382" y="577"/>
                  <a:pt x="381" y="574"/>
                  <a:pt x="376" y="566"/>
                </a:cubicBezTo>
                <a:close/>
                <a:moveTo>
                  <a:pt x="1856" y="1192"/>
                </a:moveTo>
                <a:cubicBezTo>
                  <a:pt x="1854" y="1188"/>
                  <a:pt x="1847" y="1177"/>
                  <a:pt x="1847" y="1188"/>
                </a:cubicBezTo>
                <a:cubicBezTo>
                  <a:pt x="1846" y="1196"/>
                  <a:pt x="1844" y="1197"/>
                  <a:pt x="1839" y="1202"/>
                </a:cubicBezTo>
                <a:cubicBezTo>
                  <a:pt x="1834" y="1207"/>
                  <a:pt x="1833" y="1212"/>
                  <a:pt x="1827" y="1215"/>
                </a:cubicBezTo>
                <a:cubicBezTo>
                  <a:pt x="1821" y="1218"/>
                  <a:pt x="1816" y="1220"/>
                  <a:pt x="1810" y="1221"/>
                </a:cubicBezTo>
                <a:cubicBezTo>
                  <a:pt x="1808" y="1221"/>
                  <a:pt x="1805" y="1233"/>
                  <a:pt x="1806" y="1235"/>
                </a:cubicBezTo>
                <a:cubicBezTo>
                  <a:pt x="1807" y="1241"/>
                  <a:pt x="1810" y="1249"/>
                  <a:pt x="1810" y="1255"/>
                </a:cubicBezTo>
                <a:cubicBezTo>
                  <a:pt x="1809" y="1260"/>
                  <a:pt x="1803" y="1266"/>
                  <a:pt x="1801" y="1272"/>
                </a:cubicBezTo>
                <a:cubicBezTo>
                  <a:pt x="1799" y="1278"/>
                  <a:pt x="1800" y="1283"/>
                  <a:pt x="1802" y="1290"/>
                </a:cubicBezTo>
                <a:cubicBezTo>
                  <a:pt x="1804" y="1296"/>
                  <a:pt x="1804" y="1302"/>
                  <a:pt x="1805" y="1308"/>
                </a:cubicBezTo>
                <a:cubicBezTo>
                  <a:pt x="1806" y="1310"/>
                  <a:pt x="1816" y="1314"/>
                  <a:pt x="1818" y="1313"/>
                </a:cubicBezTo>
                <a:cubicBezTo>
                  <a:pt x="1820" y="1312"/>
                  <a:pt x="1831" y="1309"/>
                  <a:pt x="1831" y="1308"/>
                </a:cubicBezTo>
                <a:cubicBezTo>
                  <a:pt x="1832" y="1304"/>
                  <a:pt x="1834" y="1299"/>
                  <a:pt x="1835" y="1294"/>
                </a:cubicBezTo>
                <a:cubicBezTo>
                  <a:pt x="1840" y="1277"/>
                  <a:pt x="1845" y="1260"/>
                  <a:pt x="1850" y="1243"/>
                </a:cubicBezTo>
                <a:cubicBezTo>
                  <a:pt x="1854" y="1232"/>
                  <a:pt x="1855" y="1227"/>
                  <a:pt x="1854" y="1214"/>
                </a:cubicBezTo>
                <a:cubicBezTo>
                  <a:pt x="1855" y="1216"/>
                  <a:pt x="1857" y="1217"/>
                  <a:pt x="1858" y="1219"/>
                </a:cubicBezTo>
                <a:cubicBezTo>
                  <a:pt x="1862" y="1209"/>
                  <a:pt x="1859" y="1202"/>
                  <a:pt x="1857" y="1192"/>
                </a:cubicBezTo>
                <a:lnTo>
                  <a:pt x="1856" y="1192"/>
                </a:lnTo>
                <a:close/>
                <a:moveTo>
                  <a:pt x="2452" y="913"/>
                </a:moveTo>
                <a:cubicBezTo>
                  <a:pt x="2450" y="917"/>
                  <a:pt x="2453" y="922"/>
                  <a:pt x="2453" y="926"/>
                </a:cubicBezTo>
                <a:cubicBezTo>
                  <a:pt x="2454" y="930"/>
                  <a:pt x="2458" y="930"/>
                  <a:pt x="2461" y="931"/>
                </a:cubicBezTo>
                <a:cubicBezTo>
                  <a:pt x="2455" y="934"/>
                  <a:pt x="2459" y="939"/>
                  <a:pt x="2463" y="939"/>
                </a:cubicBezTo>
                <a:cubicBezTo>
                  <a:pt x="2467" y="940"/>
                  <a:pt x="2466" y="937"/>
                  <a:pt x="2471" y="939"/>
                </a:cubicBezTo>
                <a:cubicBezTo>
                  <a:pt x="2472" y="940"/>
                  <a:pt x="2474" y="943"/>
                  <a:pt x="2475" y="944"/>
                </a:cubicBezTo>
                <a:cubicBezTo>
                  <a:pt x="2475" y="942"/>
                  <a:pt x="2475" y="940"/>
                  <a:pt x="2476" y="937"/>
                </a:cubicBezTo>
                <a:cubicBezTo>
                  <a:pt x="2480" y="939"/>
                  <a:pt x="2481" y="938"/>
                  <a:pt x="2481" y="944"/>
                </a:cubicBezTo>
                <a:cubicBezTo>
                  <a:pt x="2481" y="946"/>
                  <a:pt x="2487" y="948"/>
                  <a:pt x="2488" y="949"/>
                </a:cubicBezTo>
                <a:cubicBezTo>
                  <a:pt x="2491" y="943"/>
                  <a:pt x="2485" y="945"/>
                  <a:pt x="2485" y="940"/>
                </a:cubicBezTo>
                <a:cubicBezTo>
                  <a:pt x="2489" y="942"/>
                  <a:pt x="2492" y="940"/>
                  <a:pt x="2489" y="936"/>
                </a:cubicBezTo>
                <a:cubicBezTo>
                  <a:pt x="2487" y="934"/>
                  <a:pt x="2487" y="938"/>
                  <a:pt x="2485" y="937"/>
                </a:cubicBezTo>
                <a:cubicBezTo>
                  <a:pt x="2484" y="937"/>
                  <a:pt x="2482" y="935"/>
                  <a:pt x="2480" y="934"/>
                </a:cubicBezTo>
                <a:cubicBezTo>
                  <a:pt x="2479" y="933"/>
                  <a:pt x="2477" y="933"/>
                  <a:pt x="2475" y="933"/>
                </a:cubicBezTo>
                <a:cubicBezTo>
                  <a:pt x="2473" y="932"/>
                  <a:pt x="2473" y="936"/>
                  <a:pt x="2471" y="935"/>
                </a:cubicBezTo>
                <a:cubicBezTo>
                  <a:pt x="2467" y="935"/>
                  <a:pt x="2468" y="931"/>
                  <a:pt x="2467" y="928"/>
                </a:cubicBezTo>
                <a:cubicBezTo>
                  <a:pt x="2464" y="921"/>
                  <a:pt x="2468" y="923"/>
                  <a:pt x="2467" y="918"/>
                </a:cubicBezTo>
                <a:cubicBezTo>
                  <a:pt x="2467" y="916"/>
                  <a:pt x="2471" y="918"/>
                  <a:pt x="2471" y="917"/>
                </a:cubicBezTo>
                <a:cubicBezTo>
                  <a:pt x="2472" y="915"/>
                  <a:pt x="2473" y="913"/>
                  <a:pt x="2473" y="911"/>
                </a:cubicBezTo>
                <a:cubicBezTo>
                  <a:pt x="2475" y="905"/>
                  <a:pt x="2473" y="907"/>
                  <a:pt x="2471" y="901"/>
                </a:cubicBezTo>
                <a:cubicBezTo>
                  <a:pt x="2471" y="898"/>
                  <a:pt x="2474" y="897"/>
                  <a:pt x="2472" y="892"/>
                </a:cubicBezTo>
                <a:cubicBezTo>
                  <a:pt x="2466" y="896"/>
                  <a:pt x="2469" y="892"/>
                  <a:pt x="2463" y="891"/>
                </a:cubicBezTo>
                <a:cubicBezTo>
                  <a:pt x="2461" y="891"/>
                  <a:pt x="2458" y="892"/>
                  <a:pt x="2457" y="894"/>
                </a:cubicBezTo>
                <a:cubicBezTo>
                  <a:pt x="2457" y="899"/>
                  <a:pt x="2456" y="905"/>
                  <a:pt x="2455" y="910"/>
                </a:cubicBezTo>
                <a:cubicBezTo>
                  <a:pt x="2454" y="913"/>
                  <a:pt x="2457" y="913"/>
                  <a:pt x="2456" y="917"/>
                </a:cubicBezTo>
                <a:cubicBezTo>
                  <a:pt x="2455" y="915"/>
                  <a:pt x="2454" y="914"/>
                  <a:pt x="2452" y="913"/>
                </a:cubicBezTo>
                <a:close/>
                <a:moveTo>
                  <a:pt x="2467" y="840"/>
                </a:moveTo>
                <a:cubicBezTo>
                  <a:pt x="2468" y="836"/>
                  <a:pt x="2473" y="823"/>
                  <a:pt x="2464" y="828"/>
                </a:cubicBezTo>
                <a:cubicBezTo>
                  <a:pt x="2459" y="830"/>
                  <a:pt x="2455" y="836"/>
                  <a:pt x="2454" y="842"/>
                </a:cubicBezTo>
                <a:cubicBezTo>
                  <a:pt x="2452" y="849"/>
                  <a:pt x="2457" y="854"/>
                  <a:pt x="2460" y="859"/>
                </a:cubicBezTo>
                <a:cubicBezTo>
                  <a:pt x="2463" y="852"/>
                  <a:pt x="2466" y="847"/>
                  <a:pt x="2467" y="840"/>
                </a:cubicBezTo>
                <a:close/>
                <a:moveTo>
                  <a:pt x="2448" y="960"/>
                </a:moveTo>
                <a:cubicBezTo>
                  <a:pt x="2446" y="967"/>
                  <a:pt x="2445" y="970"/>
                  <a:pt x="2440" y="975"/>
                </a:cubicBezTo>
                <a:cubicBezTo>
                  <a:pt x="2435" y="980"/>
                  <a:pt x="2432" y="984"/>
                  <a:pt x="2429" y="990"/>
                </a:cubicBezTo>
                <a:cubicBezTo>
                  <a:pt x="2436" y="986"/>
                  <a:pt x="2442" y="984"/>
                  <a:pt x="2443" y="976"/>
                </a:cubicBezTo>
                <a:cubicBezTo>
                  <a:pt x="2444" y="974"/>
                  <a:pt x="2449" y="971"/>
                  <a:pt x="2451" y="970"/>
                </a:cubicBezTo>
                <a:cubicBezTo>
                  <a:pt x="2451" y="969"/>
                  <a:pt x="2450" y="964"/>
                  <a:pt x="2450" y="962"/>
                </a:cubicBezTo>
                <a:cubicBezTo>
                  <a:pt x="2449" y="961"/>
                  <a:pt x="2448" y="960"/>
                  <a:pt x="2448" y="960"/>
                </a:cubicBezTo>
                <a:close/>
                <a:moveTo>
                  <a:pt x="2504" y="981"/>
                </a:moveTo>
                <a:cubicBezTo>
                  <a:pt x="2504" y="979"/>
                  <a:pt x="2502" y="976"/>
                  <a:pt x="2499" y="976"/>
                </a:cubicBezTo>
                <a:cubicBezTo>
                  <a:pt x="2500" y="978"/>
                  <a:pt x="2500" y="981"/>
                  <a:pt x="2501" y="983"/>
                </a:cubicBezTo>
                <a:cubicBezTo>
                  <a:pt x="2498" y="983"/>
                  <a:pt x="2498" y="982"/>
                  <a:pt x="2497" y="984"/>
                </a:cubicBezTo>
                <a:cubicBezTo>
                  <a:pt x="2494" y="983"/>
                  <a:pt x="2493" y="985"/>
                  <a:pt x="2494" y="988"/>
                </a:cubicBezTo>
                <a:cubicBezTo>
                  <a:pt x="2490" y="985"/>
                  <a:pt x="2488" y="992"/>
                  <a:pt x="2484" y="993"/>
                </a:cubicBezTo>
                <a:cubicBezTo>
                  <a:pt x="2487" y="990"/>
                  <a:pt x="2486" y="986"/>
                  <a:pt x="2483" y="986"/>
                </a:cubicBezTo>
                <a:cubicBezTo>
                  <a:pt x="2478" y="986"/>
                  <a:pt x="2480" y="991"/>
                  <a:pt x="2478" y="992"/>
                </a:cubicBezTo>
                <a:cubicBezTo>
                  <a:pt x="2474" y="993"/>
                  <a:pt x="2466" y="998"/>
                  <a:pt x="2471" y="1004"/>
                </a:cubicBezTo>
                <a:cubicBezTo>
                  <a:pt x="2473" y="1002"/>
                  <a:pt x="2476" y="990"/>
                  <a:pt x="2478" y="999"/>
                </a:cubicBezTo>
                <a:cubicBezTo>
                  <a:pt x="2479" y="997"/>
                  <a:pt x="2479" y="997"/>
                  <a:pt x="2480" y="996"/>
                </a:cubicBezTo>
                <a:cubicBezTo>
                  <a:pt x="2480" y="999"/>
                  <a:pt x="2480" y="998"/>
                  <a:pt x="2482" y="999"/>
                </a:cubicBezTo>
                <a:cubicBezTo>
                  <a:pt x="2482" y="998"/>
                  <a:pt x="2482" y="996"/>
                  <a:pt x="2482" y="995"/>
                </a:cubicBezTo>
                <a:cubicBezTo>
                  <a:pt x="2491" y="994"/>
                  <a:pt x="2485" y="1003"/>
                  <a:pt x="2487" y="1007"/>
                </a:cubicBezTo>
                <a:cubicBezTo>
                  <a:pt x="2488" y="1010"/>
                  <a:pt x="2496" y="1016"/>
                  <a:pt x="2497" y="1011"/>
                </a:cubicBezTo>
                <a:cubicBezTo>
                  <a:pt x="2498" y="1011"/>
                  <a:pt x="2498" y="1011"/>
                  <a:pt x="2498" y="1011"/>
                </a:cubicBezTo>
                <a:cubicBezTo>
                  <a:pt x="2496" y="1018"/>
                  <a:pt x="2502" y="1015"/>
                  <a:pt x="2501" y="1010"/>
                </a:cubicBezTo>
                <a:cubicBezTo>
                  <a:pt x="2500" y="1005"/>
                  <a:pt x="2498" y="1003"/>
                  <a:pt x="2503" y="999"/>
                </a:cubicBezTo>
                <a:cubicBezTo>
                  <a:pt x="2505" y="1002"/>
                  <a:pt x="2503" y="1006"/>
                  <a:pt x="2506" y="1009"/>
                </a:cubicBezTo>
                <a:cubicBezTo>
                  <a:pt x="2506" y="1007"/>
                  <a:pt x="2506" y="1005"/>
                  <a:pt x="2506" y="1003"/>
                </a:cubicBezTo>
                <a:cubicBezTo>
                  <a:pt x="2506" y="1004"/>
                  <a:pt x="2507" y="1004"/>
                  <a:pt x="2507" y="1004"/>
                </a:cubicBezTo>
                <a:cubicBezTo>
                  <a:pt x="2508" y="1001"/>
                  <a:pt x="2511" y="992"/>
                  <a:pt x="2507" y="991"/>
                </a:cubicBezTo>
                <a:cubicBezTo>
                  <a:pt x="2508" y="990"/>
                  <a:pt x="2508" y="989"/>
                  <a:pt x="2507" y="988"/>
                </a:cubicBezTo>
                <a:cubicBezTo>
                  <a:pt x="2506" y="988"/>
                  <a:pt x="2506" y="987"/>
                  <a:pt x="2505" y="987"/>
                </a:cubicBezTo>
                <a:cubicBezTo>
                  <a:pt x="2506" y="987"/>
                  <a:pt x="2506" y="986"/>
                  <a:pt x="2507" y="985"/>
                </a:cubicBezTo>
                <a:cubicBezTo>
                  <a:pt x="2507" y="983"/>
                  <a:pt x="2507" y="980"/>
                  <a:pt x="2504" y="981"/>
                </a:cubicBezTo>
                <a:close/>
                <a:moveTo>
                  <a:pt x="2459" y="1161"/>
                </a:moveTo>
                <a:cubicBezTo>
                  <a:pt x="2457" y="1157"/>
                  <a:pt x="2444" y="1153"/>
                  <a:pt x="2445" y="1159"/>
                </a:cubicBezTo>
                <a:cubicBezTo>
                  <a:pt x="2449" y="1161"/>
                  <a:pt x="2462" y="1170"/>
                  <a:pt x="2459" y="1161"/>
                </a:cubicBezTo>
                <a:close/>
                <a:moveTo>
                  <a:pt x="2431" y="1149"/>
                </a:moveTo>
                <a:cubicBezTo>
                  <a:pt x="2430" y="1147"/>
                  <a:pt x="2425" y="1145"/>
                  <a:pt x="2423" y="1145"/>
                </a:cubicBezTo>
                <a:cubicBezTo>
                  <a:pt x="2419" y="1145"/>
                  <a:pt x="2419" y="1147"/>
                  <a:pt x="2418" y="1151"/>
                </a:cubicBezTo>
                <a:cubicBezTo>
                  <a:pt x="2426" y="1154"/>
                  <a:pt x="2432" y="1153"/>
                  <a:pt x="2440" y="1152"/>
                </a:cubicBezTo>
                <a:cubicBezTo>
                  <a:pt x="2453" y="1150"/>
                  <a:pt x="2439" y="1143"/>
                  <a:pt x="2434" y="1145"/>
                </a:cubicBezTo>
                <a:cubicBezTo>
                  <a:pt x="2435" y="1148"/>
                  <a:pt x="2434" y="1149"/>
                  <a:pt x="2431" y="1149"/>
                </a:cubicBezTo>
                <a:close/>
                <a:moveTo>
                  <a:pt x="2467" y="1153"/>
                </a:moveTo>
                <a:cubicBezTo>
                  <a:pt x="2469" y="1152"/>
                  <a:pt x="2469" y="1151"/>
                  <a:pt x="2471" y="1151"/>
                </a:cubicBezTo>
                <a:cubicBezTo>
                  <a:pt x="2475" y="1152"/>
                  <a:pt x="2476" y="1148"/>
                  <a:pt x="2479" y="1148"/>
                </a:cubicBezTo>
                <a:cubicBezTo>
                  <a:pt x="2484" y="1148"/>
                  <a:pt x="2493" y="1150"/>
                  <a:pt x="2497" y="1146"/>
                </a:cubicBezTo>
                <a:cubicBezTo>
                  <a:pt x="2491" y="1144"/>
                  <a:pt x="2487" y="1146"/>
                  <a:pt x="2481" y="1145"/>
                </a:cubicBezTo>
                <a:cubicBezTo>
                  <a:pt x="2477" y="1145"/>
                  <a:pt x="2477" y="1146"/>
                  <a:pt x="2474" y="1148"/>
                </a:cubicBezTo>
                <a:cubicBezTo>
                  <a:pt x="2472" y="1150"/>
                  <a:pt x="2470" y="1147"/>
                  <a:pt x="2468" y="1148"/>
                </a:cubicBezTo>
                <a:cubicBezTo>
                  <a:pt x="2464" y="1150"/>
                  <a:pt x="2456" y="1143"/>
                  <a:pt x="2452" y="1147"/>
                </a:cubicBezTo>
                <a:cubicBezTo>
                  <a:pt x="2448" y="1152"/>
                  <a:pt x="2460" y="1151"/>
                  <a:pt x="2461" y="1153"/>
                </a:cubicBezTo>
                <a:cubicBezTo>
                  <a:pt x="2464" y="1150"/>
                  <a:pt x="2465" y="1153"/>
                  <a:pt x="2467" y="1153"/>
                </a:cubicBezTo>
                <a:close/>
                <a:moveTo>
                  <a:pt x="2472" y="1118"/>
                </a:moveTo>
                <a:cubicBezTo>
                  <a:pt x="2474" y="1120"/>
                  <a:pt x="2476" y="1121"/>
                  <a:pt x="2477" y="1123"/>
                </a:cubicBezTo>
                <a:cubicBezTo>
                  <a:pt x="2479" y="1120"/>
                  <a:pt x="2481" y="1119"/>
                  <a:pt x="2479" y="1116"/>
                </a:cubicBezTo>
                <a:cubicBezTo>
                  <a:pt x="2478" y="1114"/>
                  <a:pt x="2479" y="1112"/>
                  <a:pt x="2481" y="1113"/>
                </a:cubicBezTo>
                <a:cubicBezTo>
                  <a:pt x="2480" y="1108"/>
                  <a:pt x="2477" y="1110"/>
                  <a:pt x="2477" y="1114"/>
                </a:cubicBezTo>
                <a:cubicBezTo>
                  <a:pt x="2475" y="1108"/>
                  <a:pt x="2473" y="1116"/>
                  <a:pt x="2472" y="1118"/>
                </a:cubicBezTo>
                <a:close/>
                <a:moveTo>
                  <a:pt x="2359" y="1062"/>
                </a:moveTo>
                <a:cubicBezTo>
                  <a:pt x="2359" y="1064"/>
                  <a:pt x="2361" y="1066"/>
                  <a:pt x="2362" y="1068"/>
                </a:cubicBezTo>
                <a:cubicBezTo>
                  <a:pt x="2362" y="1069"/>
                  <a:pt x="2360" y="1070"/>
                  <a:pt x="2360" y="1071"/>
                </a:cubicBezTo>
                <a:cubicBezTo>
                  <a:pt x="2361" y="1073"/>
                  <a:pt x="2361" y="1074"/>
                  <a:pt x="2362" y="1076"/>
                </a:cubicBezTo>
                <a:cubicBezTo>
                  <a:pt x="2362" y="1078"/>
                  <a:pt x="2364" y="1076"/>
                  <a:pt x="2363" y="1080"/>
                </a:cubicBezTo>
                <a:cubicBezTo>
                  <a:pt x="2366" y="1078"/>
                  <a:pt x="2365" y="1080"/>
                  <a:pt x="2366" y="1077"/>
                </a:cubicBezTo>
                <a:cubicBezTo>
                  <a:pt x="2370" y="1081"/>
                  <a:pt x="2370" y="1089"/>
                  <a:pt x="2370" y="1095"/>
                </a:cubicBezTo>
                <a:cubicBezTo>
                  <a:pt x="2371" y="1100"/>
                  <a:pt x="2380" y="1096"/>
                  <a:pt x="2383" y="1095"/>
                </a:cubicBezTo>
                <a:cubicBezTo>
                  <a:pt x="2383" y="1097"/>
                  <a:pt x="2383" y="1099"/>
                  <a:pt x="2384" y="1102"/>
                </a:cubicBezTo>
                <a:cubicBezTo>
                  <a:pt x="2391" y="1097"/>
                  <a:pt x="2392" y="1096"/>
                  <a:pt x="2399" y="1100"/>
                </a:cubicBezTo>
                <a:cubicBezTo>
                  <a:pt x="2401" y="1101"/>
                  <a:pt x="2403" y="1100"/>
                  <a:pt x="2405" y="1100"/>
                </a:cubicBezTo>
                <a:cubicBezTo>
                  <a:pt x="2407" y="1101"/>
                  <a:pt x="2407" y="1105"/>
                  <a:pt x="2408" y="1107"/>
                </a:cubicBezTo>
                <a:cubicBezTo>
                  <a:pt x="2412" y="1105"/>
                  <a:pt x="2416" y="1103"/>
                  <a:pt x="2419" y="1101"/>
                </a:cubicBezTo>
                <a:cubicBezTo>
                  <a:pt x="2419" y="1104"/>
                  <a:pt x="2419" y="1106"/>
                  <a:pt x="2422" y="1106"/>
                </a:cubicBezTo>
                <a:cubicBezTo>
                  <a:pt x="2422" y="1100"/>
                  <a:pt x="2422" y="1095"/>
                  <a:pt x="2422" y="1089"/>
                </a:cubicBezTo>
                <a:cubicBezTo>
                  <a:pt x="2422" y="1084"/>
                  <a:pt x="2423" y="1084"/>
                  <a:pt x="2427" y="1080"/>
                </a:cubicBezTo>
                <a:cubicBezTo>
                  <a:pt x="2432" y="1076"/>
                  <a:pt x="2432" y="1076"/>
                  <a:pt x="2432" y="1068"/>
                </a:cubicBezTo>
                <a:cubicBezTo>
                  <a:pt x="2432" y="1065"/>
                  <a:pt x="2434" y="1059"/>
                  <a:pt x="2437" y="1059"/>
                </a:cubicBezTo>
                <a:cubicBezTo>
                  <a:pt x="2443" y="1061"/>
                  <a:pt x="2446" y="1060"/>
                  <a:pt x="2440" y="1055"/>
                </a:cubicBezTo>
                <a:cubicBezTo>
                  <a:pt x="2439" y="1053"/>
                  <a:pt x="2436" y="1051"/>
                  <a:pt x="2435" y="1050"/>
                </a:cubicBezTo>
                <a:cubicBezTo>
                  <a:pt x="2435" y="1049"/>
                  <a:pt x="2436" y="1046"/>
                  <a:pt x="2436" y="1045"/>
                </a:cubicBezTo>
                <a:cubicBezTo>
                  <a:pt x="2434" y="1038"/>
                  <a:pt x="2431" y="1039"/>
                  <a:pt x="2431" y="1031"/>
                </a:cubicBezTo>
                <a:cubicBezTo>
                  <a:pt x="2431" y="1027"/>
                  <a:pt x="2439" y="1027"/>
                  <a:pt x="2441" y="1027"/>
                </a:cubicBezTo>
                <a:cubicBezTo>
                  <a:pt x="2440" y="1025"/>
                  <a:pt x="2439" y="1023"/>
                  <a:pt x="2438" y="1022"/>
                </a:cubicBezTo>
                <a:cubicBezTo>
                  <a:pt x="2441" y="1021"/>
                  <a:pt x="2444" y="1020"/>
                  <a:pt x="2447" y="1019"/>
                </a:cubicBezTo>
                <a:cubicBezTo>
                  <a:pt x="2446" y="1016"/>
                  <a:pt x="2444" y="1017"/>
                  <a:pt x="2442" y="1016"/>
                </a:cubicBezTo>
                <a:cubicBezTo>
                  <a:pt x="2440" y="1016"/>
                  <a:pt x="2438" y="1012"/>
                  <a:pt x="2437" y="1011"/>
                </a:cubicBezTo>
                <a:cubicBezTo>
                  <a:pt x="2435" y="1009"/>
                  <a:pt x="2429" y="1002"/>
                  <a:pt x="2426" y="1003"/>
                </a:cubicBezTo>
                <a:cubicBezTo>
                  <a:pt x="2424" y="1003"/>
                  <a:pt x="2418" y="1012"/>
                  <a:pt x="2416" y="1014"/>
                </a:cubicBezTo>
                <a:cubicBezTo>
                  <a:pt x="2412" y="1018"/>
                  <a:pt x="2415" y="1021"/>
                  <a:pt x="2411" y="1023"/>
                </a:cubicBezTo>
                <a:cubicBezTo>
                  <a:pt x="2404" y="1024"/>
                  <a:pt x="2403" y="1024"/>
                  <a:pt x="2400" y="1030"/>
                </a:cubicBezTo>
                <a:cubicBezTo>
                  <a:pt x="2397" y="1034"/>
                  <a:pt x="2396" y="1038"/>
                  <a:pt x="2391" y="1039"/>
                </a:cubicBezTo>
                <a:cubicBezTo>
                  <a:pt x="2387" y="1041"/>
                  <a:pt x="2382" y="1041"/>
                  <a:pt x="2380" y="1046"/>
                </a:cubicBezTo>
                <a:cubicBezTo>
                  <a:pt x="2376" y="1051"/>
                  <a:pt x="2375" y="1051"/>
                  <a:pt x="2380" y="1056"/>
                </a:cubicBezTo>
                <a:cubicBezTo>
                  <a:pt x="2375" y="1055"/>
                  <a:pt x="2367" y="1055"/>
                  <a:pt x="2366" y="1049"/>
                </a:cubicBezTo>
                <a:cubicBezTo>
                  <a:pt x="2364" y="1050"/>
                  <a:pt x="2362" y="1051"/>
                  <a:pt x="2360" y="1052"/>
                </a:cubicBezTo>
                <a:cubicBezTo>
                  <a:pt x="2360" y="1056"/>
                  <a:pt x="2359" y="1059"/>
                  <a:pt x="2359" y="1062"/>
                </a:cubicBezTo>
                <a:close/>
                <a:moveTo>
                  <a:pt x="2492" y="1163"/>
                </a:moveTo>
                <a:cubicBezTo>
                  <a:pt x="2494" y="1160"/>
                  <a:pt x="2495" y="1158"/>
                  <a:pt x="2498" y="1157"/>
                </a:cubicBezTo>
                <a:cubicBezTo>
                  <a:pt x="2502" y="1155"/>
                  <a:pt x="2513" y="1152"/>
                  <a:pt x="2515" y="1147"/>
                </a:cubicBezTo>
                <a:cubicBezTo>
                  <a:pt x="2511" y="1147"/>
                  <a:pt x="2507" y="1147"/>
                  <a:pt x="2503" y="1148"/>
                </a:cubicBezTo>
                <a:cubicBezTo>
                  <a:pt x="2501" y="1148"/>
                  <a:pt x="2499" y="1148"/>
                  <a:pt x="2497" y="1149"/>
                </a:cubicBezTo>
                <a:cubicBezTo>
                  <a:pt x="2496" y="1150"/>
                  <a:pt x="2496" y="1152"/>
                  <a:pt x="2495" y="1152"/>
                </a:cubicBezTo>
                <a:cubicBezTo>
                  <a:pt x="2492" y="1154"/>
                  <a:pt x="2488" y="1155"/>
                  <a:pt x="2485" y="1158"/>
                </a:cubicBezTo>
                <a:cubicBezTo>
                  <a:pt x="2482" y="1161"/>
                  <a:pt x="2487" y="1162"/>
                  <a:pt x="2483" y="1166"/>
                </a:cubicBezTo>
                <a:cubicBezTo>
                  <a:pt x="2486" y="1165"/>
                  <a:pt x="2490" y="1166"/>
                  <a:pt x="2492" y="1163"/>
                </a:cubicBezTo>
                <a:close/>
                <a:moveTo>
                  <a:pt x="811" y="896"/>
                </a:moveTo>
                <a:cubicBezTo>
                  <a:pt x="813" y="896"/>
                  <a:pt x="816" y="895"/>
                  <a:pt x="818" y="896"/>
                </a:cubicBezTo>
                <a:cubicBezTo>
                  <a:pt x="819" y="897"/>
                  <a:pt x="819" y="903"/>
                  <a:pt x="822" y="902"/>
                </a:cubicBezTo>
                <a:cubicBezTo>
                  <a:pt x="824" y="901"/>
                  <a:pt x="824" y="895"/>
                  <a:pt x="825" y="894"/>
                </a:cubicBezTo>
                <a:cubicBezTo>
                  <a:pt x="828" y="893"/>
                  <a:pt x="829" y="895"/>
                  <a:pt x="830" y="895"/>
                </a:cubicBezTo>
                <a:cubicBezTo>
                  <a:pt x="834" y="895"/>
                  <a:pt x="837" y="893"/>
                  <a:pt x="842" y="893"/>
                </a:cubicBezTo>
                <a:cubicBezTo>
                  <a:pt x="846" y="893"/>
                  <a:pt x="845" y="897"/>
                  <a:pt x="848" y="892"/>
                </a:cubicBezTo>
                <a:cubicBezTo>
                  <a:pt x="849" y="890"/>
                  <a:pt x="845" y="888"/>
                  <a:pt x="843" y="888"/>
                </a:cubicBezTo>
                <a:cubicBezTo>
                  <a:pt x="839" y="887"/>
                  <a:pt x="839" y="887"/>
                  <a:pt x="837" y="883"/>
                </a:cubicBezTo>
                <a:cubicBezTo>
                  <a:pt x="835" y="880"/>
                  <a:pt x="835" y="882"/>
                  <a:pt x="832" y="881"/>
                </a:cubicBezTo>
                <a:cubicBezTo>
                  <a:pt x="830" y="880"/>
                  <a:pt x="827" y="878"/>
                  <a:pt x="825" y="879"/>
                </a:cubicBezTo>
                <a:cubicBezTo>
                  <a:pt x="824" y="879"/>
                  <a:pt x="820" y="880"/>
                  <a:pt x="819" y="880"/>
                </a:cubicBezTo>
                <a:cubicBezTo>
                  <a:pt x="813" y="880"/>
                  <a:pt x="811" y="878"/>
                  <a:pt x="805" y="881"/>
                </a:cubicBezTo>
                <a:cubicBezTo>
                  <a:pt x="811" y="884"/>
                  <a:pt x="811" y="886"/>
                  <a:pt x="815" y="892"/>
                </a:cubicBezTo>
                <a:cubicBezTo>
                  <a:pt x="811" y="895"/>
                  <a:pt x="795" y="888"/>
                  <a:pt x="797" y="894"/>
                </a:cubicBezTo>
                <a:cubicBezTo>
                  <a:pt x="802" y="898"/>
                  <a:pt x="804" y="895"/>
                  <a:pt x="811" y="896"/>
                </a:cubicBezTo>
                <a:close/>
                <a:moveTo>
                  <a:pt x="1300" y="362"/>
                </a:moveTo>
                <a:cubicBezTo>
                  <a:pt x="1305" y="364"/>
                  <a:pt x="1308" y="360"/>
                  <a:pt x="1308" y="355"/>
                </a:cubicBezTo>
                <a:cubicBezTo>
                  <a:pt x="1311" y="357"/>
                  <a:pt x="1314" y="353"/>
                  <a:pt x="1316" y="350"/>
                </a:cubicBezTo>
                <a:cubicBezTo>
                  <a:pt x="1313" y="348"/>
                  <a:pt x="1315" y="344"/>
                  <a:pt x="1314" y="343"/>
                </a:cubicBezTo>
                <a:cubicBezTo>
                  <a:pt x="1311" y="341"/>
                  <a:pt x="1308" y="338"/>
                  <a:pt x="1304" y="340"/>
                </a:cubicBezTo>
                <a:cubicBezTo>
                  <a:pt x="1309" y="332"/>
                  <a:pt x="1286" y="323"/>
                  <a:pt x="1290" y="333"/>
                </a:cubicBezTo>
                <a:cubicBezTo>
                  <a:pt x="1284" y="332"/>
                  <a:pt x="1282" y="336"/>
                  <a:pt x="1275" y="333"/>
                </a:cubicBezTo>
                <a:cubicBezTo>
                  <a:pt x="1276" y="335"/>
                  <a:pt x="1276" y="338"/>
                  <a:pt x="1277" y="340"/>
                </a:cubicBezTo>
                <a:cubicBezTo>
                  <a:pt x="1274" y="336"/>
                  <a:pt x="1273" y="333"/>
                  <a:pt x="1269" y="333"/>
                </a:cubicBezTo>
                <a:cubicBezTo>
                  <a:pt x="1266" y="333"/>
                  <a:pt x="1264" y="337"/>
                  <a:pt x="1265" y="340"/>
                </a:cubicBezTo>
                <a:cubicBezTo>
                  <a:pt x="1263" y="338"/>
                  <a:pt x="1261" y="333"/>
                  <a:pt x="1257" y="334"/>
                </a:cubicBezTo>
                <a:cubicBezTo>
                  <a:pt x="1260" y="341"/>
                  <a:pt x="1256" y="338"/>
                  <a:pt x="1255" y="341"/>
                </a:cubicBezTo>
                <a:cubicBezTo>
                  <a:pt x="1253" y="343"/>
                  <a:pt x="1252" y="346"/>
                  <a:pt x="1251" y="348"/>
                </a:cubicBezTo>
                <a:cubicBezTo>
                  <a:pt x="1249" y="346"/>
                  <a:pt x="1248" y="343"/>
                  <a:pt x="1246" y="340"/>
                </a:cubicBezTo>
                <a:cubicBezTo>
                  <a:pt x="1248" y="341"/>
                  <a:pt x="1250" y="340"/>
                  <a:pt x="1250" y="337"/>
                </a:cubicBezTo>
                <a:cubicBezTo>
                  <a:pt x="1250" y="335"/>
                  <a:pt x="1246" y="335"/>
                  <a:pt x="1245" y="334"/>
                </a:cubicBezTo>
                <a:cubicBezTo>
                  <a:pt x="1240" y="330"/>
                  <a:pt x="1240" y="329"/>
                  <a:pt x="1234" y="329"/>
                </a:cubicBezTo>
                <a:cubicBezTo>
                  <a:pt x="1235" y="332"/>
                  <a:pt x="1237" y="331"/>
                  <a:pt x="1240" y="332"/>
                </a:cubicBezTo>
                <a:cubicBezTo>
                  <a:pt x="1241" y="340"/>
                  <a:pt x="1232" y="331"/>
                  <a:pt x="1230" y="334"/>
                </a:cubicBezTo>
                <a:cubicBezTo>
                  <a:pt x="1226" y="338"/>
                  <a:pt x="1232" y="338"/>
                  <a:pt x="1231" y="340"/>
                </a:cubicBezTo>
                <a:cubicBezTo>
                  <a:pt x="1230" y="342"/>
                  <a:pt x="1227" y="340"/>
                  <a:pt x="1226" y="339"/>
                </a:cubicBezTo>
                <a:cubicBezTo>
                  <a:pt x="1226" y="340"/>
                  <a:pt x="1226" y="341"/>
                  <a:pt x="1226" y="342"/>
                </a:cubicBezTo>
                <a:cubicBezTo>
                  <a:pt x="1223" y="342"/>
                  <a:pt x="1224" y="342"/>
                  <a:pt x="1222" y="343"/>
                </a:cubicBezTo>
                <a:cubicBezTo>
                  <a:pt x="1227" y="346"/>
                  <a:pt x="1229" y="345"/>
                  <a:pt x="1235" y="342"/>
                </a:cubicBezTo>
                <a:cubicBezTo>
                  <a:pt x="1237" y="341"/>
                  <a:pt x="1243" y="344"/>
                  <a:pt x="1246" y="345"/>
                </a:cubicBezTo>
                <a:cubicBezTo>
                  <a:pt x="1243" y="346"/>
                  <a:pt x="1241" y="347"/>
                  <a:pt x="1239" y="348"/>
                </a:cubicBezTo>
                <a:cubicBezTo>
                  <a:pt x="1241" y="349"/>
                  <a:pt x="1243" y="350"/>
                  <a:pt x="1245" y="349"/>
                </a:cubicBezTo>
                <a:cubicBezTo>
                  <a:pt x="1245" y="349"/>
                  <a:pt x="1245" y="350"/>
                  <a:pt x="1245" y="350"/>
                </a:cubicBezTo>
                <a:cubicBezTo>
                  <a:pt x="1239" y="350"/>
                  <a:pt x="1232" y="353"/>
                  <a:pt x="1226" y="353"/>
                </a:cubicBezTo>
                <a:cubicBezTo>
                  <a:pt x="1227" y="358"/>
                  <a:pt x="1238" y="355"/>
                  <a:pt x="1242" y="355"/>
                </a:cubicBezTo>
                <a:cubicBezTo>
                  <a:pt x="1240" y="358"/>
                  <a:pt x="1241" y="359"/>
                  <a:pt x="1244" y="359"/>
                </a:cubicBezTo>
                <a:cubicBezTo>
                  <a:pt x="1243" y="360"/>
                  <a:pt x="1243" y="360"/>
                  <a:pt x="1243" y="361"/>
                </a:cubicBezTo>
                <a:cubicBezTo>
                  <a:pt x="1244" y="361"/>
                  <a:pt x="1245" y="361"/>
                  <a:pt x="1245" y="361"/>
                </a:cubicBezTo>
                <a:cubicBezTo>
                  <a:pt x="1244" y="366"/>
                  <a:pt x="1235" y="365"/>
                  <a:pt x="1238" y="370"/>
                </a:cubicBezTo>
                <a:cubicBezTo>
                  <a:pt x="1243" y="369"/>
                  <a:pt x="1248" y="369"/>
                  <a:pt x="1253" y="368"/>
                </a:cubicBezTo>
                <a:cubicBezTo>
                  <a:pt x="1255" y="368"/>
                  <a:pt x="1256" y="372"/>
                  <a:pt x="1257" y="372"/>
                </a:cubicBezTo>
                <a:cubicBezTo>
                  <a:pt x="1259" y="374"/>
                  <a:pt x="1262" y="374"/>
                  <a:pt x="1264" y="374"/>
                </a:cubicBezTo>
                <a:cubicBezTo>
                  <a:pt x="1269" y="375"/>
                  <a:pt x="1272" y="375"/>
                  <a:pt x="1277" y="373"/>
                </a:cubicBezTo>
                <a:cubicBezTo>
                  <a:pt x="1279" y="372"/>
                  <a:pt x="1278" y="370"/>
                  <a:pt x="1281" y="370"/>
                </a:cubicBezTo>
                <a:cubicBezTo>
                  <a:pt x="1283" y="370"/>
                  <a:pt x="1286" y="369"/>
                  <a:pt x="1288" y="369"/>
                </a:cubicBezTo>
                <a:cubicBezTo>
                  <a:pt x="1291" y="367"/>
                  <a:pt x="1297" y="361"/>
                  <a:pt x="1300" y="362"/>
                </a:cubicBezTo>
                <a:close/>
                <a:moveTo>
                  <a:pt x="1245" y="257"/>
                </a:moveTo>
                <a:cubicBezTo>
                  <a:pt x="1244" y="253"/>
                  <a:pt x="1240" y="243"/>
                  <a:pt x="1241" y="239"/>
                </a:cubicBezTo>
                <a:cubicBezTo>
                  <a:pt x="1245" y="229"/>
                  <a:pt x="1247" y="216"/>
                  <a:pt x="1254" y="209"/>
                </a:cubicBezTo>
                <a:cubicBezTo>
                  <a:pt x="1258" y="203"/>
                  <a:pt x="1263" y="198"/>
                  <a:pt x="1268" y="193"/>
                </a:cubicBezTo>
                <a:cubicBezTo>
                  <a:pt x="1269" y="192"/>
                  <a:pt x="1266" y="180"/>
                  <a:pt x="1266" y="178"/>
                </a:cubicBezTo>
                <a:cubicBezTo>
                  <a:pt x="1265" y="173"/>
                  <a:pt x="1265" y="166"/>
                  <a:pt x="1262" y="163"/>
                </a:cubicBezTo>
                <a:cubicBezTo>
                  <a:pt x="1257" y="160"/>
                  <a:pt x="1252" y="157"/>
                  <a:pt x="1247" y="154"/>
                </a:cubicBezTo>
                <a:cubicBezTo>
                  <a:pt x="1254" y="147"/>
                  <a:pt x="1261" y="140"/>
                  <a:pt x="1268" y="133"/>
                </a:cubicBezTo>
                <a:cubicBezTo>
                  <a:pt x="1261" y="129"/>
                  <a:pt x="1256" y="127"/>
                  <a:pt x="1253" y="118"/>
                </a:cubicBezTo>
                <a:cubicBezTo>
                  <a:pt x="1250" y="112"/>
                  <a:pt x="1258" y="103"/>
                  <a:pt x="1262" y="98"/>
                </a:cubicBezTo>
                <a:cubicBezTo>
                  <a:pt x="1265" y="92"/>
                  <a:pt x="1272" y="89"/>
                  <a:pt x="1278" y="85"/>
                </a:cubicBezTo>
                <a:cubicBezTo>
                  <a:pt x="1284" y="81"/>
                  <a:pt x="1289" y="77"/>
                  <a:pt x="1294" y="71"/>
                </a:cubicBezTo>
                <a:cubicBezTo>
                  <a:pt x="1292" y="70"/>
                  <a:pt x="1290" y="68"/>
                  <a:pt x="1288" y="66"/>
                </a:cubicBezTo>
                <a:cubicBezTo>
                  <a:pt x="1295" y="65"/>
                  <a:pt x="1302" y="65"/>
                  <a:pt x="1308" y="62"/>
                </a:cubicBezTo>
                <a:cubicBezTo>
                  <a:pt x="1315" y="57"/>
                  <a:pt x="1322" y="53"/>
                  <a:pt x="1329" y="49"/>
                </a:cubicBezTo>
                <a:cubicBezTo>
                  <a:pt x="1321" y="46"/>
                  <a:pt x="1313" y="41"/>
                  <a:pt x="1304" y="39"/>
                </a:cubicBezTo>
                <a:cubicBezTo>
                  <a:pt x="1298" y="38"/>
                  <a:pt x="1286" y="37"/>
                  <a:pt x="1282" y="42"/>
                </a:cubicBezTo>
                <a:cubicBezTo>
                  <a:pt x="1279" y="46"/>
                  <a:pt x="1277" y="50"/>
                  <a:pt x="1273" y="50"/>
                </a:cubicBezTo>
                <a:cubicBezTo>
                  <a:pt x="1268" y="49"/>
                  <a:pt x="1263" y="48"/>
                  <a:pt x="1258" y="47"/>
                </a:cubicBezTo>
                <a:cubicBezTo>
                  <a:pt x="1253" y="46"/>
                  <a:pt x="1241" y="54"/>
                  <a:pt x="1236" y="56"/>
                </a:cubicBezTo>
                <a:cubicBezTo>
                  <a:pt x="1237" y="55"/>
                  <a:pt x="1247" y="38"/>
                  <a:pt x="1240" y="38"/>
                </a:cubicBezTo>
                <a:cubicBezTo>
                  <a:pt x="1233" y="38"/>
                  <a:pt x="1227" y="39"/>
                  <a:pt x="1221" y="34"/>
                </a:cubicBezTo>
                <a:cubicBezTo>
                  <a:pt x="1230" y="31"/>
                  <a:pt x="1239" y="28"/>
                  <a:pt x="1248" y="25"/>
                </a:cubicBezTo>
                <a:cubicBezTo>
                  <a:pt x="1231" y="17"/>
                  <a:pt x="1215" y="9"/>
                  <a:pt x="1197" y="7"/>
                </a:cubicBezTo>
                <a:cubicBezTo>
                  <a:pt x="1176" y="4"/>
                  <a:pt x="1156" y="0"/>
                  <a:pt x="1136" y="2"/>
                </a:cubicBezTo>
                <a:cubicBezTo>
                  <a:pt x="1128" y="2"/>
                  <a:pt x="1121" y="3"/>
                  <a:pt x="1114" y="4"/>
                </a:cubicBezTo>
                <a:cubicBezTo>
                  <a:pt x="1111" y="4"/>
                  <a:pt x="1106" y="3"/>
                  <a:pt x="1104" y="4"/>
                </a:cubicBezTo>
                <a:cubicBezTo>
                  <a:pt x="1100" y="7"/>
                  <a:pt x="1099" y="15"/>
                  <a:pt x="1095" y="14"/>
                </a:cubicBezTo>
                <a:cubicBezTo>
                  <a:pt x="1089" y="13"/>
                  <a:pt x="1083" y="12"/>
                  <a:pt x="1077" y="11"/>
                </a:cubicBezTo>
                <a:cubicBezTo>
                  <a:pt x="1070" y="10"/>
                  <a:pt x="1061" y="6"/>
                  <a:pt x="1054" y="9"/>
                </a:cubicBezTo>
                <a:cubicBezTo>
                  <a:pt x="1044" y="13"/>
                  <a:pt x="1034" y="18"/>
                  <a:pt x="1024" y="23"/>
                </a:cubicBezTo>
                <a:cubicBezTo>
                  <a:pt x="1034" y="29"/>
                  <a:pt x="1044" y="33"/>
                  <a:pt x="1050" y="43"/>
                </a:cubicBezTo>
                <a:cubicBezTo>
                  <a:pt x="1033" y="37"/>
                  <a:pt x="1018" y="32"/>
                  <a:pt x="1000" y="29"/>
                </a:cubicBezTo>
                <a:cubicBezTo>
                  <a:pt x="995" y="27"/>
                  <a:pt x="987" y="30"/>
                  <a:pt x="982" y="31"/>
                </a:cubicBezTo>
                <a:cubicBezTo>
                  <a:pt x="969" y="33"/>
                  <a:pt x="957" y="34"/>
                  <a:pt x="945" y="36"/>
                </a:cubicBezTo>
                <a:cubicBezTo>
                  <a:pt x="940" y="36"/>
                  <a:pt x="931" y="36"/>
                  <a:pt x="927" y="38"/>
                </a:cubicBezTo>
                <a:cubicBezTo>
                  <a:pt x="920" y="42"/>
                  <a:pt x="913" y="45"/>
                  <a:pt x="906" y="49"/>
                </a:cubicBezTo>
                <a:cubicBezTo>
                  <a:pt x="889" y="58"/>
                  <a:pt x="872" y="67"/>
                  <a:pt x="855" y="75"/>
                </a:cubicBezTo>
                <a:cubicBezTo>
                  <a:pt x="861" y="82"/>
                  <a:pt x="869" y="81"/>
                  <a:pt x="878" y="82"/>
                </a:cubicBezTo>
                <a:cubicBezTo>
                  <a:pt x="876" y="87"/>
                  <a:pt x="874" y="92"/>
                  <a:pt x="872" y="96"/>
                </a:cubicBezTo>
                <a:cubicBezTo>
                  <a:pt x="870" y="102"/>
                  <a:pt x="869" y="101"/>
                  <a:pt x="864" y="101"/>
                </a:cubicBezTo>
                <a:cubicBezTo>
                  <a:pt x="856" y="101"/>
                  <a:pt x="849" y="103"/>
                  <a:pt x="842" y="105"/>
                </a:cubicBezTo>
                <a:cubicBezTo>
                  <a:pt x="832" y="108"/>
                  <a:pt x="822" y="111"/>
                  <a:pt x="812" y="114"/>
                </a:cubicBezTo>
                <a:cubicBezTo>
                  <a:pt x="810" y="114"/>
                  <a:pt x="810" y="120"/>
                  <a:pt x="809" y="123"/>
                </a:cubicBezTo>
                <a:cubicBezTo>
                  <a:pt x="809" y="125"/>
                  <a:pt x="813" y="129"/>
                  <a:pt x="814" y="131"/>
                </a:cubicBezTo>
                <a:cubicBezTo>
                  <a:pt x="817" y="135"/>
                  <a:pt x="821" y="143"/>
                  <a:pt x="825" y="145"/>
                </a:cubicBezTo>
                <a:cubicBezTo>
                  <a:pt x="831" y="149"/>
                  <a:pt x="837" y="152"/>
                  <a:pt x="843" y="155"/>
                </a:cubicBezTo>
                <a:cubicBezTo>
                  <a:pt x="846" y="157"/>
                  <a:pt x="854" y="164"/>
                  <a:pt x="857" y="164"/>
                </a:cubicBezTo>
                <a:cubicBezTo>
                  <a:pt x="864" y="163"/>
                  <a:pt x="870" y="162"/>
                  <a:pt x="877" y="161"/>
                </a:cubicBezTo>
                <a:cubicBezTo>
                  <a:pt x="888" y="160"/>
                  <a:pt x="899" y="162"/>
                  <a:pt x="911" y="164"/>
                </a:cubicBezTo>
                <a:cubicBezTo>
                  <a:pt x="917" y="165"/>
                  <a:pt x="923" y="166"/>
                  <a:pt x="929" y="167"/>
                </a:cubicBezTo>
                <a:cubicBezTo>
                  <a:pt x="932" y="168"/>
                  <a:pt x="938" y="179"/>
                  <a:pt x="940" y="181"/>
                </a:cubicBezTo>
                <a:cubicBezTo>
                  <a:pt x="948" y="192"/>
                  <a:pt x="952" y="204"/>
                  <a:pt x="958" y="216"/>
                </a:cubicBezTo>
                <a:cubicBezTo>
                  <a:pt x="961" y="223"/>
                  <a:pt x="962" y="224"/>
                  <a:pt x="959" y="231"/>
                </a:cubicBezTo>
                <a:cubicBezTo>
                  <a:pt x="957" y="237"/>
                  <a:pt x="953" y="241"/>
                  <a:pt x="958" y="246"/>
                </a:cubicBezTo>
                <a:cubicBezTo>
                  <a:pt x="963" y="251"/>
                  <a:pt x="969" y="254"/>
                  <a:pt x="967" y="261"/>
                </a:cubicBezTo>
                <a:cubicBezTo>
                  <a:pt x="965" y="268"/>
                  <a:pt x="962" y="272"/>
                  <a:pt x="967" y="278"/>
                </a:cubicBezTo>
                <a:cubicBezTo>
                  <a:pt x="973" y="284"/>
                  <a:pt x="973" y="284"/>
                  <a:pt x="981" y="282"/>
                </a:cubicBezTo>
                <a:cubicBezTo>
                  <a:pt x="987" y="280"/>
                  <a:pt x="993" y="278"/>
                  <a:pt x="999" y="277"/>
                </a:cubicBezTo>
                <a:cubicBezTo>
                  <a:pt x="998" y="281"/>
                  <a:pt x="998" y="286"/>
                  <a:pt x="997" y="290"/>
                </a:cubicBezTo>
                <a:cubicBezTo>
                  <a:pt x="997" y="291"/>
                  <a:pt x="992" y="293"/>
                  <a:pt x="990" y="293"/>
                </a:cubicBezTo>
                <a:cubicBezTo>
                  <a:pt x="986" y="295"/>
                  <a:pt x="982" y="297"/>
                  <a:pt x="978" y="299"/>
                </a:cubicBezTo>
                <a:cubicBezTo>
                  <a:pt x="977" y="299"/>
                  <a:pt x="977" y="305"/>
                  <a:pt x="977" y="306"/>
                </a:cubicBezTo>
                <a:cubicBezTo>
                  <a:pt x="976" y="312"/>
                  <a:pt x="973" y="322"/>
                  <a:pt x="975" y="328"/>
                </a:cubicBezTo>
                <a:cubicBezTo>
                  <a:pt x="978" y="336"/>
                  <a:pt x="981" y="345"/>
                  <a:pt x="984" y="353"/>
                </a:cubicBezTo>
                <a:cubicBezTo>
                  <a:pt x="989" y="367"/>
                  <a:pt x="997" y="378"/>
                  <a:pt x="1005" y="390"/>
                </a:cubicBezTo>
                <a:cubicBezTo>
                  <a:pt x="1010" y="398"/>
                  <a:pt x="1014" y="405"/>
                  <a:pt x="1019" y="412"/>
                </a:cubicBezTo>
                <a:cubicBezTo>
                  <a:pt x="1021" y="415"/>
                  <a:pt x="1027" y="416"/>
                  <a:pt x="1031" y="417"/>
                </a:cubicBezTo>
                <a:cubicBezTo>
                  <a:pt x="1038" y="420"/>
                  <a:pt x="1045" y="423"/>
                  <a:pt x="1053" y="425"/>
                </a:cubicBezTo>
                <a:cubicBezTo>
                  <a:pt x="1055" y="426"/>
                  <a:pt x="1065" y="426"/>
                  <a:pt x="1065" y="425"/>
                </a:cubicBezTo>
                <a:cubicBezTo>
                  <a:pt x="1069" y="411"/>
                  <a:pt x="1074" y="397"/>
                  <a:pt x="1079" y="383"/>
                </a:cubicBezTo>
                <a:cubicBezTo>
                  <a:pt x="1082" y="371"/>
                  <a:pt x="1086" y="360"/>
                  <a:pt x="1090" y="349"/>
                </a:cubicBezTo>
                <a:cubicBezTo>
                  <a:pt x="1092" y="343"/>
                  <a:pt x="1092" y="343"/>
                  <a:pt x="1098" y="341"/>
                </a:cubicBezTo>
                <a:cubicBezTo>
                  <a:pt x="1105" y="339"/>
                  <a:pt x="1112" y="336"/>
                  <a:pt x="1120" y="334"/>
                </a:cubicBezTo>
                <a:cubicBezTo>
                  <a:pt x="1124" y="333"/>
                  <a:pt x="1131" y="332"/>
                  <a:pt x="1135" y="329"/>
                </a:cubicBezTo>
                <a:cubicBezTo>
                  <a:pt x="1140" y="326"/>
                  <a:pt x="1144" y="318"/>
                  <a:pt x="1147" y="314"/>
                </a:cubicBezTo>
                <a:cubicBezTo>
                  <a:pt x="1150" y="310"/>
                  <a:pt x="1152" y="307"/>
                  <a:pt x="1156" y="306"/>
                </a:cubicBezTo>
                <a:cubicBezTo>
                  <a:pt x="1163" y="304"/>
                  <a:pt x="1170" y="302"/>
                  <a:pt x="1177" y="301"/>
                </a:cubicBezTo>
                <a:cubicBezTo>
                  <a:pt x="1187" y="298"/>
                  <a:pt x="1199" y="297"/>
                  <a:pt x="1208" y="291"/>
                </a:cubicBezTo>
                <a:cubicBezTo>
                  <a:pt x="1219" y="285"/>
                  <a:pt x="1230" y="278"/>
                  <a:pt x="1241" y="271"/>
                </a:cubicBezTo>
                <a:cubicBezTo>
                  <a:pt x="1246" y="264"/>
                  <a:pt x="1247" y="265"/>
                  <a:pt x="1245" y="257"/>
                </a:cubicBezTo>
                <a:close/>
                <a:moveTo>
                  <a:pt x="2366" y="893"/>
                </a:moveTo>
                <a:cubicBezTo>
                  <a:pt x="2368" y="892"/>
                  <a:pt x="2372" y="892"/>
                  <a:pt x="2372" y="889"/>
                </a:cubicBezTo>
                <a:cubicBezTo>
                  <a:pt x="2373" y="886"/>
                  <a:pt x="2374" y="882"/>
                  <a:pt x="2377" y="882"/>
                </a:cubicBezTo>
                <a:cubicBezTo>
                  <a:pt x="2377" y="879"/>
                  <a:pt x="2376" y="877"/>
                  <a:pt x="2374" y="877"/>
                </a:cubicBezTo>
                <a:cubicBezTo>
                  <a:pt x="2373" y="877"/>
                  <a:pt x="2373" y="878"/>
                  <a:pt x="2373" y="879"/>
                </a:cubicBezTo>
                <a:cubicBezTo>
                  <a:pt x="2365" y="874"/>
                  <a:pt x="2362" y="881"/>
                  <a:pt x="2356" y="885"/>
                </a:cubicBezTo>
                <a:cubicBezTo>
                  <a:pt x="2356" y="890"/>
                  <a:pt x="2355" y="892"/>
                  <a:pt x="2360" y="894"/>
                </a:cubicBezTo>
                <a:cubicBezTo>
                  <a:pt x="2361" y="895"/>
                  <a:pt x="2362" y="895"/>
                  <a:pt x="2364" y="895"/>
                </a:cubicBezTo>
                <a:cubicBezTo>
                  <a:pt x="2367" y="896"/>
                  <a:pt x="2364" y="894"/>
                  <a:pt x="2366" y="893"/>
                </a:cubicBezTo>
                <a:close/>
                <a:moveTo>
                  <a:pt x="2331" y="1124"/>
                </a:moveTo>
                <a:cubicBezTo>
                  <a:pt x="2333" y="1117"/>
                  <a:pt x="2331" y="1107"/>
                  <a:pt x="2334" y="1101"/>
                </a:cubicBezTo>
                <a:cubicBezTo>
                  <a:pt x="2336" y="1094"/>
                  <a:pt x="2327" y="1088"/>
                  <a:pt x="2322" y="1094"/>
                </a:cubicBezTo>
                <a:cubicBezTo>
                  <a:pt x="2326" y="1090"/>
                  <a:pt x="2322" y="1090"/>
                  <a:pt x="2322" y="1087"/>
                </a:cubicBezTo>
                <a:cubicBezTo>
                  <a:pt x="2321" y="1085"/>
                  <a:pt x="2321" y="1079"/>
                  <a:pt x="2319" y="1078"/>
                </a:cubicBezTo>
                <a:cubicBezTo>
                  <a:pt x="2318" y="1078"/>
                  <a:pt x="2313" y="1077"/>
                  <a:pt x="2313" y="1075"/>
                </a:cubicBezTo>
                <a:cubicBezTo>
                  <a:pt x="2312" y="1071"/>
                  <a:pt x="2315" y="1070"/>
                  <a:pt x="2315" y="1067"/>
                </a:cubicBezTo>
                <a:cubicBezTo>
                  <a:pt x="2314" y="1064"/>
                  <a:pt x="2309" y="1064"/>
                  <a:pt x="2309" y="1062"/>
                </a:cubicBezTo>
                <a:cubicBezTo>
                  <a:pt x="2309" y="1057"/>
                  <a:pt x="2307" y="1059"/>
                  <a:pt x="2304" y="1057"/>
                </a:cubicBezTo>
                <a:cubicBezTo>
                  <a:pt x="2301" y="1055"/>
                  <a:pt x="2305" y="1054"/>
                  <a:pt x="2300" y="1053"/>
                </a:cubicBezTo>
                <a:cubicBezTo>
                  <a:pt x="2297" y="1052"/>
                  <a:pt x="2295" y="1053"/>
                  <a:pt x="2293" y="1050"/>
                </a:cubicBezTo>
                <a:cubicBezTo>
                  <a:pt x="2289" y="1045"/>
                  <a:pt x="2284" y="1044"/>
                  <a:pt x="2280" y="1040"/>
                </a:cubicBezTo>
                <a:cubicBezTo>
                  <a:pt x="2276" y="1036"/>
                  <a:pt x="2270" y="1032"/>
                  <a:pt x="2267" y="1028"/>
                </a:cubicBezTo>
                <a:cubicBezTo>
                  <a:pt x="2263" y="1023"/>
                  <a:pt x="2265" y="1020"/>
                  <a:pt x="2257" y="1019"/>
                </a:cubicBezTo>
                <a:cubicBezTo>
                  <a:pt x="2255" y="1019"/>
                  <a:pt x="2244" y="1015"/>
                  <a:pt x="2243" y="1016"/>
                </a:cubicBezTo>
                <a:cubicBezTo>
                  <a:pt x="2241" y="1019"/>
                  <a:pt x="2250" y="1030"/>
                  <a:pt x="2251" y="1031"/>
                </a:cubicBezTo>
                <a:cubicBezTo>
                  <a:pt x="2255" y="1034"/>
                  <a:pt x="2262" y="1036"/>
                  <a:pt x="2262" y="1042"/>
                </a:cubicBezTo>
                <a:cubicBezTo>
                  <a:pt x="2263" y="1049"/>
                  <a:pt x="2271" y="1048"/>
                  <a:pt x="2273" y="1054"/>
                </a:cubicBezTo>
                <a:cubicBezTo>
                  <a:pt x="2274" y="1058"/>
                  <a:pt x="2275" y="1062"/>
                  <a:pt x="2276" y="1066"/>
                </a:cubicBezTo>
                <a:cubicBezTo>
                  <a:pt x="2276" y="1069"/>
                  <a:pt x="2279" y="1068"/>
                  <a:pt x="2281" y="1069"/>
                </a:cubicBezTo>
                <a:cubicBezTo>
                  <a:pt x="2285" y="1074"/>
                  <a:pt x="2287" y="1084"/>
                  <a:pt x="2290" y="1089"/>
                </a:cubicBezTo>
                <a:cubicBezTo>
                  <a:pt x="2292" y="1094"/>
                  <a:pt x="2296" y="1097"/>
                  <a:pt x="2299" y="1101"/>
                </a:cubicBezTo>
                <a:cubicBezTo>
                  <a:pt x="2306" y="1109"/>
                  <a:pt x="2314" y="1117"/>
                  <a:pt x="2322" y="1124"/>
                </a:cubicBezTo>
                <a:cubicBezTo>
                  <a:pt x="2322" y="1123"/>
                  <a:pt x="2322" y="1121"/>
                  <a:pt x="2322" y="1120"/>
                </a:cubicBezTo>
                <a:cubicBezTo>
                  <a:pt x="2326" y="1124"/>
                  <a:pt x="2328" y="1117"/>
                  <a:pt x="2331" y="1124"/>
                </a:cubicBezTo>
                <a:close/>
                <a:moveTo>
                  <a:pt x="2350" y="1092"/>
                </a:moveTo>
                <a:cubicBezTo>
                  <a:pt x="2346" y="1088"/>
                  <a:pt x="2347" y="1098"/>
                  <a:pt x="2348" y="1099"/>
                </a:cubicBezTo>
                <a:cubicBezTo>
                  <a:pt x="2354" y="1101"/>
                  <a:pt x="2354" y="1095"/>
                  <a:pt x="2350" y="1092"/>
                </a:cubicBezTo>
                <a:close/>
                <a:moveTo>
                  <a:pt x="2399" y="1140"/>
                </a:moveTo>
                <a:cubicBezTo>
                  <a:pt x="2395" y="1141"/>
                  <a:pt x="2389" y="1138"/>
                  <a:pt x="2390" y="1133"/>
                </a:cubicBezTo>
                <a:cubicBezTo>
                  <a:pt x="2387" y="1134"/>
                  <a:pt x="2379" y="1133"/>
                  <a:pt x="2377" y="1131"/>
                </a:cubicBezTo>
                <a:cubicBezTo>
                  <a:pt x="2375" y="1128"/>
                  <a:pt x="2374" y="1129"/>
                  <a:pt x="2373" y="1132"/>
                </a:cubicBezTo>
                <a:cubicBezTo>
                  <a:pt x="2372" y="1134"/>
                  <a:pt x="2370" y="1133"/>
                  <a:pt x="2368" y="1133"/>
                </a:cubicBezTo>
                <a:cubicBezTo>
                  <a:pt x="2362" y="1132"/>
                  <a:pt x="2357" y="1134"/>
                  <a:pt x="2354" y="1128"/>
                </a:cubicBezTo>
                <a:cubicBezTo>
                  <a:pt x="2353" y="1127"/>
                  <a:pt x="2344" y="1125"/>
                  <a:pt x="2343" y="1124"/>
                </a:cubicBezTo>
                <a:cubicBezTo>
                  <a:pt x="2342" y="1127"/>
                  <a:pt x="2339" y="1125"/>
                  <a:pt x="2336" y="1124"/>
                </a:cubicBezTo>
                <a:cubicBezTo>
                  <a:pt x="2334" y="1124"/>
                  <a:pt x="2334" y="1125"/>
                  <a:pt x="2332" y="1127"/>
                </a:cubicBezTo>
                <a:cubicBezTo>
                  <a:pt x="2327" y="1133"/>
                  <a:pt x="2334" y="1133"/>
                  <a:pt x="2338" y="1134"/>
                </a:cubicBezTo>
                <a:cubicBezTo>
                  <a:pt x="2338" y="1135"/>
                  <a:pt x="2338" y="1136"/>
                  <a:pt x="2338" y="1137"/>
                </a:cubicBezTo>
                <a:cubicBezTo>
                  <a:pt x="2343" y="1138"/>
                  <a:pt x="2348" y="1141"/>
                  <a:pt x="2353" y="1142"/>
                </a:cubicBezTo>
                <a:cubicBezTo>
                  <a:pt x="2356" y="1143"/>
                  <a:pt x="2359" y="1141"/>
                  <a:pt x="2361" y="1141"/>
                </a:cubicBezTo>
                <a:cubicBezTo>
                  <a:pt x="2364" y="1141"/>
                  <a:pt x="2367" y="1143"/>
                  <a:pt x="2369" y="1144"/>
                </a:cubicBezTo>
                <a:cubicBezTo>
                  <a:pt x="2371" y="1145"/>
                  <a:pt x="2374" y="1146"/>
                  <a:pt x="2376" y="1146"/>
                </a:cubicBezTo>
                <a:cubicBezTo>
                  <a:pt x="2378" y="1146"/>
                  <a:pt x="2380" y="1147"/>
                  <a:pt x="2381" y="1147"/>
                </a:cubicBezTo>
                <a:cubicBezTo>
                  <a:pt x="2383" y="1147"/>
                  <a:pt x="2383" y="1145"/>
                  <a:pt x="2384" y="1145"/>
                </a:cubicBezTo>
                <a:cubicBezTo>
                  <a:pt x="2389" y="1146"/>
                  <a:pt x="2391" y="1148"/>
                  <a:pt x="2397" y="1147"/>
                </a:cubicBezTo>
                <a:cubicBezTo>
                  <a:pt x="2400" y="1148"/>
                  <a:pt x="2404" y="1149"/>
                  <a:pt x="2407" y="1151"/>
                </a:cubicBezTo>
                <a:cubicBezTo>
                  <a:pt x="2403" y="1146"/>
                  <a:pt x="2408" y="1138"/>
                  <a:pt x="2399" y="1140"/>
                </a:cubicBezTo>
                <a:close/>
                <a:moveTo>
                  <a:pt x="2326" y="1087"/>
                </a:moveTo>
                <a:cubicBezTo>
                  <a:pt x="2328" y="1088"/>
                  <a:pt x="2329" y="1088"/>
                  <a:pt x="2331" y="1088"/>
                </a:cubicBezTo>
                <a:cubicBezTo>
                  <a:pt x="2332" y="1088"/>
                  <a:pt x="2332" y="1091"/>
                  <a:pt x="2333" y="1092"/>
                </a:cubicBezTo>
                <a:cubicBezTo>
                  <a:pt x="2334" y="1093"/>
                  <a:pt x="2334" y="1094"/>
                  <a:pt x="2335" y="1095"/>
                </a:cubicBezTo>
                <a:cubicBezTo>
                  <a:pt x="2337" y="1097"/>
                  <a:pt x="2338" y="1097"/>
                  <a:pt x="2340" y="1097"/>
                </a:cubicBezTo>
                <a:cubicBezTo>
                  <a:pt x="2339" y="1096"/>
                  <a:pt x="2339" y="1094"/>
                  <a:pt x="2341" y="1093"/>
                </a:cubicBezTo>
                <a:cubicBezTo>
                  <a:pt x="2334" y="1093"/>
                  <a:pt x="2337" y="1082"/>
                  <a:pt x="2331" y="1082"/>
                </a:cubicBezTo>
                <a:cubicBezTo>
                  <a:pt x="2332" y="1083"/>
                  <a:pt x="2332" y="1084"/>
                  <a:pt x="2332" y="1085"/>
                </a:cubicBezTo>
                <a:cubicBezTo>
                  <a:pt x="2329" y="1081"/>
                  <a:pt x="2328" y="1085"/>
                  <a:pt x="2326" y="1087"/>
                </a:cubicBezTo>
                <a:close/>
              </a:path>
            </a:pathLst>
          </a:custGeom>
          <a:solidFill>
            <a:srgbClr val="C5C6BF"/>
          </a:solidFill>
          <a:ln>
            <a:noFill/>
          </a:ln>
        </p:spPr>
        <p:txBody>
          <a:bodyPr vert="horz" wrap="square" lIns="121920" tIns="60960" rIns="121920" bIns="60960" numCol="1" anchor="t" anchorCtr="0" compatLnSpc="1">
            <a:prstTxWarp prst="textNoShape">
              <a:avLst/>
            </a:prstTxWarp>
          </a:bodyPr>
          <a:lstStyle/>
          <a:p>
            <a:endParaRPr lang="en-CA" sz="2400" dirty="0"/>
          </a:p>
        </p:txBody>
      </p:sp>
      <p:sp>
        <p:nvSpPr>
          <p:cNvPr id="2" name="Text Placeholder 1"/>
          <p:cNvSpPr>
            <a:spLocks noGrp="1"/>
          </p:cNvSpPr>
          <p:nvPr>
            <p:ph type="body" sz="quarter" idx="10"/>
          </p:nvPr>
        </p:nvSpPr>
        <p:spPr/>
        <p:txBody>
          <a:bodyPr/>
          <a:lstStyle/>
          <a:p>
            <a:endParaRPr lang="en-GB" dirty="0"/>
          </a:p>
        </p:txBody>
      </p:sp>
      <p:sp>
        <p:nvSpPr>
          <p:cNvPr id="3" name="Rectangle 2"/>
          <p:cNvSpPr/>
          <p:nvPr/>
        </p:nvSpPr>
        <p:spPr>
          <a:xfrm>
            <a:off x="1332254" y="2547326"/>
            <a:ext cx="2162772" cy="646331"/>
          </a:xfrm>
          <a:prstGeom prst="rect">
            <a:avLst/>
          </a:prstGeom>
        </p:spPr>
        <p:txBody>
          <a:bodyPr wrap="square" lIns="0" rIns="0">
            <a:noAutofit/>
          </a:bodyPr>
          <a:lstStyle/>
          <a:p>
            <a:r>
              <a:rPr lang="en-GB" sz="3600" b="1" dirty="0" smtClean="0">
                <a:solidFill>
                  <a:schemeClr val="accent2"/>
                </a:solidFill>
                <a:cs typeface="Corbel"/>
              </a:rPr>
              <a:t>123</a:t>
            </a:r>
            <a:endParaRPr lang="en-CA" sz="2667" b="1" dirty="0">
              <a:solidFill>
                <a:srgbClr val="000000"/>
              </a:solidFill>
            </a:endParaRPr>
          </a:p>
        </p:txBody>
      </p:sp>
      <p:sp>
        <p:nvSpPr>
          <p:cNvPr id="11" name="Rectangle 10"/>
          <p:cNvSpPr/>
          <p:nvPr/>
        </p:nvSpPr>
        <p:spPr>
          <a:xfrm>
            <a:off x="1332254" y="3095258"/>
            <a:ext cx="2162772" cy="721968"/>
          </a:xfrm>
          <a:prstGeom prst="rect">
            <a:avLst/>
          </a:prstGeom>
        </p:spPr>
        <p:txBody>
          <a:bodyPr wrap="square" lIns="0" rIns="0">
            <a:noAutofit/>
          </a:bodyPr>
          <a:lstStyle/>
          <a:p>
            <a:r>
              <a:rPr lang="en-GB" b="1" dirty="0" smtClean="0">
                <a:solidFill>
                  <a:srgbClr val="000000"/>
                </a:solidFill>
                <a:cs typeface="Corbel"/>
              </a:rPr>
              <a:t>text description </a:t>
            </a:r>
            <a:endParaRPr lang="en-CA" sz="2400" b="1" dirty="0">
              <a:solidFill>
                <a:srgbClr val="000000"/>
              </a:solidFill>
            </a:endParaRPr>
          </a:p>
        </p:txBody>
      </p:sp>
      <p:sp>
        <p:nvSpPr>
          <p:cNvPr id="12" name="Rectangle 11"/>
          <p:cNvSpPr/>
          <p:nvPr/>
        </p:nvSpPr>
        <p:spPr>
          <a:xfrm>
            <a:off x="6074204" y="1923757"/>
            <a:ext cx="2162772" cy="646331"/>
          </a:xfrm>
          <a:prstGeom prst="rect">
            <a:avLst/>
          </a:prstGeom>
        </p:spPr>
        <p:txBody>
          <a:bodyPr wrap="square" lIns="0" rIns="0">
            <a:noAutofit/>
          </a:bodyPr>
          <a:lstStyle/>
          <a:p>
            <a:r>
              <a:rPr lang="en-GB" sz="3600" b="1" dirty="0" smtClean="0">
                <a:solidFill>
                  <a:schemeClr val="accent2"/>
                </a:solidFill>
                <a:cs typeface="Corbel"/>
              </a:rPr>
              <a:t>123</a:t>
            </a:r>
            <a:endParaRPr lang="en-CA" sz="2667" b="1" dirty="0">
              <a:solidFill>
                <a:srgbClr val="000000"/>
              </a:solidFill>
            </a:endParaRPr>
          </a:p>
        </p:txBody>
      </p:sp>
      <p:sp>
        <p:nvSpPr>
          <p:cNvPr id="13" name="Rectangle 12"/>
          <p:cNvSpPr/>
          <p:nvPr/>
        </p:nvSpPr>
        <p:spPr>
          <a:xfrm>
            <a:off x="6074204" y="2471689"/>
            <a:ext cx="2162772" cy="721968"/>
          </a:xfrm>
          <a:prstGeom prst="rect">
            <a:avLst/>
          </a:prstGeom>
        </p:spPr>
        <p:txBody>
          <a:bodyPr wrap="square" lIns="0" rIns="0">
            <a:noAutofit/>
          </a:bodyPr>
          <a:lstStyle/>
          <a:p>
            <a:r>
              <a:rPr lang="en-GB" b="1" dirty="0" smtClean="0">
                <a:solidFill>
                  <a:srgbClr val="000000"/>
                </a:solidFill>
                <a:cs typeface="Corbel"/>
              </a:rPr>
              <a:t>text description </a:t>
            </a:r>
            <a:endParaRPr lang="en-CA" sz="2400" b="1" dirty="0">
              <a:solidFill>
                <a:srgbClr val="000000"/>
              </a:solidFill>
            </a:endParaRPr>
          </a:p>
        </p:txBody>
      </p:sp>
      <p:sp>
        <p:nvSpPr>
          <p:cNvPr id="14" name="Rectangle 13"/>
          <p:cNvSpPr/>
          <p:nvPr/>
        </p:nvSpPr>
        <p:spPr>
          <a:xfrm>
            <a:off x="3911432" y="4868863"/>
            <a:ext cx="2162772" cy="646331"/>
          </a:xfrm>
          <a:prstGeom prst="rect">
            <a:avLst/>
          </a:prstGeom>
        </p:spPr>
        <p:txBody>
          <a:bodyPr wrap="square" lIns="0" rIns="0">
            <a:noAutofit/>
          </a:bodyPr>
          <a:lstStyle/>
          <a:p>
            <a:r>
              <a:rPr lang="en-GB" sz="3600" b="1" dirty="0" smtClean="0">
                <a:solidFill>
                  <a:schemeClr val="accent2"/>
                </a:solidFill>
                <a:cs typeface="Corbel"/>
              </a:rPr>
              <a:t>123</a:t>
            </a:r>
            <a:endParaRPr lang="en-CA" sz="2667" b="1" dirty="0">
              <a:solidFill>
                <a:srgbClr val="000000"/>
              </a:solidFill>
            </a:endParaRPr>
          </a:p>
        </p:txBody>
      </p:sp>
      <p:sp>
        <p:nvSpPr>
          <p:cNvPr id="15" name="Rectangle 14"/>
          <p:cNvSpPr/>
          <p:nvPr/>
        </p:nvSpPr>
        <p:spPr>
          <a:xfrm>
            <a:off x="3911432" y="5416795"/>
            <a:ext cx="2162772" cy="721968"/>
          </a:xfrm>
          <a:prstGeom prst="rect">
            <a:avLst/>
          </a:prstGeom>
        </p:spPr>
        <p:txBody>
          <a:bodyPr wrap="square" lIns="0" rIns="0">
            <a:noAutofit/>
          </a:bodyPr>
          <a:lstStyle/>
          <a:p>
            <a:r>
              <a:rPr lang="en-GB" b="1" dirty="0" smtClean="0">
                <a:solidFill>
                  <a:srgbClr val="000000"/>
                </a:solidFill>
                <a:cs typeface="Corbel"/>
              </a:rPr>
              <a:t>text description </a:t>
            </a:r>
            <a:endParaRPr lang="en-CA" sz="2400" b="1" dirty="0">
              <a:solidFill>
                <a:srgbClr val="000000"/>
              </a:solidFill>
            </a:endParaRPr>
          </a:p>
        </p:txBody>
      </p:sp>
      <p:sp>
        <p:nvSpPr>
          <p:cNvPr id="16" name="Rectangle 15"/>
          <p:cNvSpPr/>
          <p:nvPr/>
        </p:nvSpPr>
        <p:spPr>
          <a:xfrm>
            <a:off x="8450230" y="3598963"/>
            <a:ext cx="2162772" cy="646331"/>
          </a:xfrm>
          <a:prstGeom prst="rect">
            <a:avLst/>
          </a:prstGeom>
        </p:spPr>
        <p:txBody>
          <a:bodyPr wrap="square" lIns="0" rIns="0">
            <a:noAutofit/>
          </a:bodyPr>
          <a:lstStyle/>
          <a:p>
            <a:r>
              <a:rPr lang="en-GB" sz="3600" b="1" dirty="0" smtClean="0">
                <a:solidFill>
                  <a:schemeClr val="accent2"/>
                </a:solidFill>
                <a:cs typeface="Corbel"/>
              </a:rPr>
              <a:t>123</a:t>
            </a:r>
            <a:endParaRPr lang="en-CA" sz="2667" b="1" dirty="0">
              <a:solidFill>
                <a:srgbClr val="000000"/>
              </a:solidFill>
            </a:endParaRPr>
          </a:p>
        </p:txBody>
      </p:sp>
      <p:sp>
        <p:nvSpPr>
          <p:cNvPr id="17" name="Rectangle 16"/>
          <p:cNvSpPr/>
          <p:nvPr/>
        </p:nvSpPr>
        <p:spPr>
          <a:xfrm>
            <a:off x="8450230" y="4146895"/>
            <a:ext cx="2162772" cy="721968"/>
          </a:xfrm>
          <a:prstGeom prst="rect">
            <a:avLst/>
          </a:prstGeom>
        </p:spPr>
        <p:txBody>
          <a:bodyPr wrap="square" lIns="0" rIns="0">
            <a:noAutofit/>
          </a:bodyPr>
          <a:lstStyle/>
          <a:p>
            <a:r>
              <a:rPr lang="en-GB" b="1" dirty="0" smtClean="0">
                <a:solidFill>
                  <a:srgbClr val="000000"/>
                </a:solidFill>
                <a:cs typeface="Corbel"/>
              </a:rPr>
              <a:t>text description </a:t>
            </a:r>
            <a:endParaRPr lang="en-CA" sz="2400" b="1" dirty="0">
              <a:solidFill>
                <a:srgbClr val="000000"/>
              </a:solidFill>
            </a:endParaRPr>
          </a:p>
        </p:txBody>
      </p:sp>
    </p:spTree>
    <p:extLst>
      <p:ext uri="{BB962C8B-B14F-4D97-AF65-F5344CB8AC3E}">
        <p14:creationId xmlns:p14="http://schemas.microsoft.com/office/powerpoint/2010/main" val="200847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reeform 54"/>
          <p:cNvSpPr>
            <a:spLocks/>
          </p:cNvSpPr>
          <p:nvPr/>
        </p:nvSpPr>
        <p:spPr bwMode="auto">
          <a:xfrm>
            <a:off x="793333" y="1989138"/>
            <a:ext cx="3256076" cy="4375550"/>
          </a:xfrm>
          <a:custGeom>
            <a:avLst/>
            <a:gdLst>
              <a:gd name="T0" fmla="*/ 202 w 212"/>
              <a:gd name="T1" fmla="*/ 112 h 286"/>
              <a:gd name="T2" fmla="*/ 199 w 212"/>
              <a:gd name="T3" fmla="*/ 93 h 286"/>
              <a:gd name="T4" fmla="*/ 188 w 212"/>
              <a:gd name="T5" fmla="*/ 76 h 286"/>
              <a:gd name="T6" fmla="*/ 181 w 212"/>
              <a:gd name="T7" fmla="*/ 37 h 286"/>
              <a:gd name="T8" fmla="*/ 172 w 212"/>
              <a:gd name="T9" fmla="*/ 30 h 286"/>
              <a:gd name="T10" fmla="*/ 162 w 212"/>
              <a:gd name="T11" fmla="*/ 19 h 286"/>
              <a:gd name="T12" fmla="*/ 141 w 212"/>
              <a:gd name="T13" fmla="*/ 28 h 286"/>
              <a:gd name="T14" fmla="*/ 132 w 212"/>
              <a:gd name="T15" fmla="*/ 29 h 286"/>
              <a:gd name="T16" fmla="*/ 116 w 212"/>
              <a:gd name="T17" fmla="*/ 28 h 286"/>
              <a:gd name="T18" fmla="*/ 110 w 212"/>
              <a:gd name="T19" fmla="*/ 23 h 286"/>
              <a:gd name="T20" fmla="*/ 102 w 212"/>
              <a:gd name="T21" fmla="*/ 18 h 286"/>
              <a:gd name="T22" fmla="*/ 97 w 212"/>
              <a:gd name="T23" fmla="*/ 16 h 286"/>
              <a:gd name="T24" fmla="*/ 92 w 212"/>
              <a:gd name="T25" fmla="*/ 13 h 286"/>
              <a:gd name="T26" fmla="*/ 94 w 212"/>
              <a:gd name="T27" fmla="*/ 9 h 286"/>
              <a:gd name="T28" fmla="*/ 81 w 212"/>
              <a:gd name="T29" fmla="*/ 5 h 286"/>
              <a:gd name="T30" fmla="*/ 68 w 212"/>
              <a:gd name="T31" fmla="*/ 2 h 286"/>
              <a:gd name="T32" fmla="*/ 69 w 212"/>
              <a:gd name="T33" fmla="*/ 8 h 286"/>
              <a:gd name="T34" fmla="*/ 65 w 212"/>
              <a:gd name="T35" fmla="*/ 22 h 286"/>
              <a:gd name="T36" fmla="*/ 72 w 212"/>
              <a:gd name="T37" fmla="*/ 28 h 286"/>
              <a:gd name="T38" fmla="*/ 78 w 212"/>
              <a:gd name="T39" fmla="*/ 40 h 286"/>
              <a:gd name="T40" fmla="*/ 62 w 212"/>
              <a:gd name="T41" fmla="*/ 50 h 286"/>
              <a:gd name="T42" fmla="*/ 57 w 212"/>
              <a:gd name="T43" fmla="*/ 48 h 286"/>
              <a:gd name="T44" fmla="*/ 48 w 212"/>
              <a:gd name="T45" fmla="*/ 44 h 286"/>
              <a:gd name="T46" fmla="*/ 33 w 212"/>
              <a:gd name="T47" fmla="*/ 46 h 286"/>
              <a:gd name="T48" fmla="*/ 32 w 212"/>
              <a:gd name="T49" fmla="*/ 59 h 286"/>
              <a:gd name="T50" fmla="*/ 27 w 212"/>
              <a:gd name="T51" fmla="*/ 85 h 286"/>
              <a:gd name="T52" fmla="*/ 20 w 212"/>
              <a:gd name="T53" fmla="*/ 88 h 286"/>
              <a:gd name="T54" fmla="*/ 27 w 212"/>
              <a:gd name="T55" fmla="*/ 97 h 286"/>
              <a:gd name="T56" fmla="*/ 16 w 212"/>
              <a:gd name="T57" fmla="*/ 112 h 286"/>
              <a:gd name="T58" fmla="*/ 7 w 212"/>
              <a:gd name="T59" fmla="*/ 126 h 286"/>
              <a:gd name="T60" fmla="*/ 5 w 212"/>
              <a:gd name="T61" fmla="*/ 138 h 286"/>
              <a:gd name="T62" fmla="*/ 5 w 212"/>
              <a:gd name="T63" fmla="*/ 157 h 286"/>
              <a:gd name="T64" fmla="*/ 3 w 212"/>
              <a:gd name="T65" fmla="*/ 183 h 286"/>
              <a:gd name="T66" fmla="*/ 6 w 212"/>
              <a:gd name="T67" fmla="*/ 198 h 286"/>
              <a:gd name="T68" fmla="*/ 22 w 212"/>
              <a:gd name="T69" fmla="*/ 214 h 286"/>
              <a:gd name="T70" fmla="*/ 33 w 212"/>
              <a:gd name="T71" fmla="*/ 216 h 286"/>
              <a:gd name="T72" fmla="*/ 39 w 212"/>
              <a:gd name="T73" fmla="*/ 240 h 286"/>
              <a:gd name="T74" fmla="*/ 32 w 212"/>
              <a:gd name="T75" fmla="*/ 271 h 286"/>
              <a:gd name="T76" fmla="*/ 44 w 212"/>
              <a:gd name="T77" fmla="*/ 274 h 286"/>
              <a:gd name="T78" fmla="*/ 58 w 212"/>
              <a:gd name="T79" fmla="*/ 266 h 286"/>
              <a:gd name="T80" fmla="*/ 86 w 212"/>
              <a:gd name="T81" fmla="*/ 276 h 286"/>
              <a:gd name="T82" fmla="*/ 99 w 212"/>
              <a:gd name="T83" fmla="*/ 284 h 286"/>
              <a:gd name="T84" fmla="*/ 110 w 212"/>
              <a:gd name="T85" fmla="*/ 277 h 286"/>
              <a:gd name="T86" fmla="*/ 139 w 212"/>
              <a:gd name="T87" fmla="*/ 273 h 286"/>
              <a:gd name="T88" fmla="*/ 150 w 212"/>
              <a:gd name="T89" fmla="*/ 269 h 286"/>
              <a:gd name="T90" fmla="*/ 162 w 212"/>
              <a:gd name="T91" fmla="*/ 271 h 286"/>
              <a:gd name="T92" fmla="*/ 170 w 212"/>
              <a:gd name="T93" fmla="*/ 278 h 286"/>
              <a:gd name="T94" fmla="*/ 167 w 212"/>
              <a:gd name="T95" fmla="*/ 269 h 286"/>
              <a:gd name="T96" fmla="*/ 168 w 212"/>
              <a:gd name="T97" fmla="*/ 249 h 286"/>
              <a:gd name="T98" fmla="*/ 181 w 212"/>
              <a:gd name="T99" fmla="*/ 235 h 286"/>
              <a:gd name="T100" fmla="*/ 184 w 212"/>
              <a:gd name="T101" fmla="*/ 225 h 286"/>
              <a:gd name="T102" fmla="*/ 168 w 212"/>
              <a:gd name="T103" fmla="*/ 212 h 286"/>
              <a:gd name="T104" fmla="*/ 154 w 212"/>
              <a:gd name="T105" fmla="*/ 188 h 286"/>
              <a:gd name="T106" fmla="*/ 147 w 212"/>
              <a:gd name="T107" fmla="*/ 171 h 286"/>
              <a:gd name="T108" fmla="*/ 167 w 212"/>
              <a:gd name="T109" fmla="*/ 163 h 286"/>
              <a:gd name="T110" fmla="*/ 173 w 212"/>
              <a:gd name="T111" fmla="*/ 160 h 286"/>
              <a:gd name="T112" fmla="*/ 188 w 212"/>
              <a:gd name="T113" fmla="*/ 151 h 286"/>
              <a:gd name="T114" fmla="*/ 206 w 212"/>
              <a:gd name="T115" fmla="*/ 14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286">
                <a:moveTo>
                  <a:pt x="210" y="128"/>
                </a:moveTo>
                <a:cubicBezTo>
                  <a:pt x="209" y="126"/>
                  <a:pt x="206" y="126"/>
                  <a:pt x="205" y="124"/>
                </a:cubicBezTo>
                <a:cubicBezTo>
                  <a:pt x="205" y="124"/>
                  <a:pt x="205" y="123"/>
                  <a:pt x="205" y="123"/>
                </a:cubicBezTo>
                <a:cubicBezTo>
                  <a:pt x="205" y="122"/>
                  <a:pt x="205" y="122"/>
                  <a:pt x="205" y="121"/>
                </a:cubicBezTo>
                <a:cubicBezTo>
                  <a:pt x="205" y="121"/>
                  <a:pt x="205" y="120"/>
                  <a:pt x="205" y="120"/>
                </a:cubicBezTo>
                <a:cubicBezTo>
                  <a:pt x="205" y="120"/>
                  <a:pt x="205" y="119"/>
                  <a:pt x="205" y="119"/>
                </a:cubicBezTo>
                <a:cubicBezTo>
                  <a:pt x="205" y="119"/>
                  <a:pt x="205" y="119"/>
                  <a:pt x="205" y="118"/>
                </a:cubicBezTo>
                <a:cubicBezTo>
                  <a:pt x="204" y="118"/>
                  <a:pt x="204" y="118"/>
                  <a:pt x="204" y="118"/>
                </a:cubicBezTo>
                <a:cubicBezTo>
                  <a:pt x="203" y="117"/>
                  <a:pt x="203" y="116"/>
                  <a:pt x="202" y="115"/>
                </a:cubicBezTo>
                <a:cubicBezTo>
                  <a:pt x="202" y="114"/>
                  <a:pt x="201" y="113"/>
                  <a:pt x="201" y="112"/>
                </a:cubicBezTo>
                <a:cubicBezTo>
                  <a:pt x="201" y="112"/>
                  <a:pt x="201" y="112"/>
                  <a:pt x="202" y="112"/>
                </a:cubicBezTo>
                <a:cubicBezTo>
                  <a:pt x="202" y="111"/>
                  <a:pt x="203" y="110"/>
                  <a:pt x="203" y="109"/>
                </a:cubicBezTo>
                <a:cubicBezTo>
                  <a:pt x="204" y="108"/>
                  <a:pt x="204" y="108"/>
                  <a:pt x="204" y="107"/>
                </a:cubicBezTo>
                <a:cubicBezTo>
                  <a:pt x="204" y="106"/>
                  <a:pt x="204" y="106"/>
                  <a:pt x="203" y="105"/>
                </a:cubicBezTo>
                <a:cubicBezTo>
                  <a:pt x="203" y="103"/>
                  <a:pt x="202" y="101"/>
                  <a:pt x="202" y="100"/>
                </a:cubicBezTo>
                <a:cubicBezTo>
                  <a:pt x="202" y="99"/>
                  <a:pt x="203" y="98"/>
                  <a:pt x="203" y="98"/>
                </a:cubicBezTo>
                <a:cubicBezTo>
                  <a:pt x="203" y="98"/>
                  <a:pt x="203" y="98"/>
                  <a:pt x="203" y="98"/>
                </a:cubicBezTo>
                <a:cubicBezTo>
                  <a:pt x="203" y="98"/>
                  <a:pt x="203" y="98"/>
                  <a:pt x="203" y="98"/>
                </a:cubicBezTo>
                <a:cubicBezTo>
                  <a:pt x="202" y="97"/>
                  <a:pt x="201" y="97"/>
                  <a:pt x="200" y="97"/>
                </a:cubicBezTo>
                <a:cubicBezTo>
                  <a:pt x="199" y="97"/>
                  <a:pt x="199" y="97"/>
                  <a:pt x="199" y="95"/>
                </a:cubicBezTo>
                <a:cubicBezTo>
                  <a:pt x="199" y="95"/>
                  <a:pt x="199" y="94"/>
                  <a:pt x="199" y="94"/>
                </a:cubicBezTo>
                <a:cubicBezTo>
                  <a:pt x="199" y="94"/>
                  <a:pt x="199" y="93"/>
                  <a:pt x="199" y="93"/>
                </a:cubicBezTo>
                <a:cubicBezTo>
                  <a:pt x="199" y="93"/>
                  <a:pt x="199" y="92"/>
                  <a:pt x="199" y="91"/>
                </a:cubicBezTo>
                <a:cubicBezTo>
                  <a:pt x="199" y="91"/>
                  <a:pt x="199" y="90"/>
                  <a:pt x="199" y="90"/>
                </a:cubicBezTo>
                <a:cubicBezTo>
                  <a:pt x="199" y="90"/>
                  <a:pt x="199" y="90"/>
                  <a:pt x="200" y="89"/>
                </a:cubicBezTo>
                <a:cubicBezTo>
                  <a:pt x="200" y="89"/>
                  <a:pt x="200" y="88"/>
                  <a:pt x="200" y="88"/>
                </a:cubicBezTo>
                <a:cubicBezTo>
                  <a:pt x="200" y="87"/>
                  <a:pt x="201" y="87"/>
                  <a:pt x="201" y="86"/>
                </a:cubicBezTo>
                <a:cubicBezTo>
                  <a:pt x="201" y="86"/>
                  <a:pt x="201" y="86"/>
                  <a:pt x="201" y="86"/>
                </a:cubicBezTo>
                <a:cubicBezTo>
                  <a:pt x="200" y="85"/>
                  <a:pt x="199" y="84"/>
                  <a:pt x="198" y="83"/>
                </a:cubicBezTo>
                <a:cubicBezTo>
                  <a:pt x="196" y="82"/>
                  <a:pt x="195" y="82"/>
                  <a:pt x="193" y="80"/>
                </a:cubicBezTo>
                <a:cubicBezTo>
                  <a:pt x="193" y="79"/>
                  <a:pt x="192" y="78"/>
                  <a:pt x="191" y="77"/>
                </a:cubicBezTo>
                <a:cubicBezTo>
                  <a:pt x="191" y="76"/>
                  <a:pt x="190" y="76"/>
                  <a:pt x="189" y="76"/>
                </a:cubicBezTo>
                <a:cubicBezTo>
                  <a:pt x="189" y="76"/>
                  <a:pt x="188" y="76"/>
                  <a:pt x="188" y="76"/>
                </a:cubicBezTo>
                <a:cubicBezTo>
                  <a:pt x="188" y="76"/>
                  <a:pt x="188" y="76"/>
                  <a:pt x="188" y="76"/>
                </a:cubicBezTo>
                <a:cubicBezTo>
                  <a:pt x="188" y="74"/>
                  <a:pt x="189" y="70"/>
                  <a:pt x="190" y="70"/>
                </a:cubicBezTo>
                <a:cubicBezTo>
                  <a:pt x="192" y="68"/>
                  <a:pt x="193" y="66"/>
                  <a:pt x="194" y="63"/>
                </a:cubicBezTo>
                <a:cubicBezTo>
                  <a:pt x="194" y="63"/>
                  <a:pt x="194" y="62"/>
                  <a:pt x="194" y="61"/>
                </a:cubicBezTo>
                <a:cubicBezTo>
                  <a:pt x="194" y="60"/>
                  <a:pt x="194" y="58"/>
                  <a:pt x="193" y="56"/>
                </a:cubicBezTo>
                <a:cubicBezTo>
                  <a:pt x="192" y="52"/>
                  <a:pt x="191" y="46"/>
                  <a:pt x="188" y="43"/>
                </a:cubicBezTo>
                <a:cubicBezTo>
                  <a:pt x="186" y="42"/>
                  <a:pt x="184" y="41"/>
                  <a:pt x="182" y="40"/>
                </a:cubicBezTo>
                <a:cubicBezTo>
                  <a:pt x="181" y="39"/>
                  <a:pt x="181" y="39"/>
                  <a:pt x="180" y="39"/>
                </a:cubicBezTo>
                <a:cubicBezTo>
                  <a:pt x="180" y="39"/>
                  <a:pt x="180" y="38"/>
                  <a:pt x="180" y="38"/>
                </a:cubicBezTo>
                <a:cubicBezTo>
                  <a:pt x="180" y="38"/>
                  <a:pt x="180" y="38"/>
                  <a:pt x="180" y="38"/>
                </a:cubicBezTo>
                <a:cubicBezTo>
                  <a:pt x="180" y="38"/>
                  <a:pt x="180" y="37"/>
                  <a:pt x="181" y="37"/>
                </a:cubicBezTo>
                <a:cubicBezTo>
                  <a:pt x="181" y="37"/>
                  <a:pt x="182" y="36"/>
                  <a:pt x="182" y="36"/>
                </a:cubicBezTo>
                <a:cubicBezTo>
                  <a:pt x="182" y="36"/>
                  <a:pt x="182" y="35"/>
                  <a:pt x="182" y="35"/>
                </a:cubicBezTo>
                <a:cubicBezTo>
                  <a:pt x="182" y="35"/>
                  <a:pt x="182" y="35"/>
                  <a:pt x="182" y="35"/>
                </a:cubicBezTo>
                <a:cubicBezTo>
                  <a:pt x="182" y="35"/>
                  <a:pt x="182" y="35"/>
                  <a:pt x="182" y="35"/>
                </a:cubicBezTo>
                <a:cubicBezTo>
                  <a:pt x="181" y="35"/>
                  <a:pt x="181" y="35"/>
                  <a:pt x="181" y="35"/>
                </a:cubicBezTo>
                <a:cubicBezTo>
                  <a:pt x="180" y="35"/>
                  <a:pt x="179" y="34"/>
                  <a:pt x="179" y="32"/>
                </a:cubicBezTo>
                <a:cubicBezTo>
                  <a:pt x="178" y="31"/>
                  <a:pt x="178" y="29"/>
                  <a:pt x="177" y="28"/>
                </a:cubicBezTo>
                <a:cubicBezTo>
                  <a:pt x="177" y="28"/>
                  <a:pt x="177" y="28"/>
                  <a:pt x="177" y="28"/>
                </a:cubicBezTo>
                <a:cubicBezTo>
                  <a:pt x="177" y="28"/>
                  <a:pt x="177" y="28"/>
                  <a:pt x="177" y="28"/>
                </a:cubicBezTo>
                <a:cubicBezTo>
                  <a:pt x="176" y="28"/>
                  <a:pt x="175" y="28"/>
                  <a:pt x="174" y="29"/>
                </a:cubicBezTo>
                <a:cubicBezTo>
                  <a:pt x="173" y="29"/>
                  <a:pt x="173" y="30"/>
                  <a:pt x="172" y="30"/>
                </a:cubicBezTo>
                <a:cubicBezTo>
                  <a:pt x="172" y="30"/>
                  <a:pt x="172" y="30"/>
                  <a:pt x="172" y="30"/>
                </a:cubicBezTo>
                <a:cubicBezTo>
                  <a:pt x="172" y="30"/>
                  <a:pt x="172" y="30"/>
                  <a:pt x="172" y="30"/>
                </a:cubicBezTo>
                <a:cubicBezTo>
                  <a:pt x="172" y="30"/>
                  <a:pt x="172" y="30"/>
                  <a:pt x="172" y="30"/>
                </a:cubicBezTo>
                <a:cubicBezTo>
                  <a:pt x="172" y="30"/>
                  <a:pt x="172" y="30"/>
                  <a:pt x="172" y="30"/>
                </a:cubicBezTo>
                <a:cubicBezTo>
                  <a:pt x="172" y="30"/>
                  <a:pt x="172" y="30"/>
                  <a:pt x="172" y="30"/>
                </a:cubicBezTo>
                <a:cubicBezTo>
                  <a:pt x="172" y="30"/>
                  <a:pt x="172" y="30"/>
                  <a:pt x="172" y="30"/>
                </a:cubicBezTo>
                <a:cubicBezTo>
                  <a:pt x="171" y="30"/>
                  <a:pt x="171" y="30"/>
                  <a:pt x="170" y="29"/>
                </a:cubicBezTo>
                <a:cubicBezTo>
                  <a:pt x="170" y="28"/>
                  <a:pt x="169" y="27"/>
                  <a:pt x="169" y="27"/>
                </a:cubicBezTo>
                <a:cubicBezTo>
                  <a:pt x="166" y="25"/>
                  <a:pt x="163" y="23"/>
                  <a:pt x="162" y="19"/>
                </a:cubicBezTo>
                <a:cubicBezTo>
                  <a:pt x="162" y="19"/>
                  <a:pt x="162" y="19"/>
                  <a:pt x="162" y="19"/>
                </a:cubicBezTo>
                <a:cubicBezTo>
                  <a:pt x="162" y="19"/>
                  <a:pt x="162" y="19"/>
                  <a:pt x="162" y="19"/>
                </a:cubicBezTo>
                <a:cubicBezTo>
                  <a:pt x="162" y="19"/>
                  <a:pt x="162" y="19"/>
                  <a:pt x="162" y="19"/>
                </a:cubicBezTo>
                <a:cubicBezTo>
                  <a:pt x="162" y="19"/>
                  <a:pt x="161" y="18"/>
                  <a:pt x="161" y="18"/>
                </a:cubicBezTo>
                <a:cubicBezTo>
                  <a:pt x="159" y="18"/>
                  <a:pt x="158" y="20"/>
                  <a:pt x="157" y="20"/>
                </a:cubicBezTo>
                <a:cubicBezTo>
                  <a:pt x="157" y="20"/>
                  <a:pt x="157" y="20"/>
                  <a:pt x="157" y="20"/>
                </a:cubicBezTo>
                <a:cubicBezTo>
                  <a:pt x="157" y="19"/>
                  <a:pt x="156" y="19"/>
                  <a:pt x="156" y="19"/>
                </a:cubicBezTo>
                <a:cubicBezTo>
                  <a:pt x="156" y="18"/>
                  <a:pt x="156" y="18"/>
                  <a:pt x="156" y="18"/>
                </a:cubicBezTo>
                <a:cubicBezTo>
                  <a:pt x="156" y="18"/>
                  <a:pt x="156" y="18"/>
                  <a:pt x="156" y="18"/>
                </a:cubicBezTo>
                <a:cubicBezTo>
                  <a:pt x="154" y="19"/>
                  <a:pt x="153" y="20"/>
                  <a:pt x="151" y="21"/>
                </a:cubicBezTo>
                <a:cubicBezTo>
                  <a:pt x="150" y="22"/>
                  <a:pt x="149" y="23"/>
                  <a:pt x="148" y="24"/>
                </a:cubicBezTo>
                <a:cubicBezTo>
                  <a:pt x="147" y="25"/>
                  <a:pt x="146" y="25"/>
                  <a:pt x="144" y="26"/>
                </a:cubicBezTo>
                <a:cubicBezTo>
                  <a:pt x="143" y="27"/>
                  <a:pt x="142" y="28"/>
                  <a:pt x="141" y="28"/>
                </a:cubicBezTo>
                <a:cubicBezTo>
                  <a:pt x="141" y="28"/>
                  <a:pt x="140" y="28"/>
                  <a:pt x="140" y="28"/>
                </a:cubicBezTo>
                <a:cubicBezTo>
                  <a:pt x="140" y="28"/>
                  <a:pt x="140" y="28"/>
                  <a:pt x="140" y="27"/>
                </a:cubicBezTo>
                <a:cubicBezTo>
                  <a:pt x="140" y="27"/>
                  <a:pt x="140" y="27"/>
                  <a:pt x="140" y="27"/>
                </a:cubicBezTo>
                <a:cubicBezTo>
                  <a:pt x="140" y="27"/>
                  <a:pt x="140" y="27"/>
                  <a:pt x="140" y="27"/>
                </a:cubicBezTo>
                <a:cubicBezTo>
                  <a:pt x="140" y="27"/>
                  <a:pt x="140" y="27"/>
                  <a:pt x="140" y="27"/>
                </a:cubicBezTo>
                <a:cubicBezTo>
                  <a:pt x="140" y="27"/>
                  <a:pt x="140" y="27"/>
                  <a:pt x="139" y="27"/>
                </a:cubicBezTo>
                <a:cubicBezTo>
                  <a:pt x="138" y="27"/>
                  <a:pt x="138" y="28"/>
                  <a:pt x="137" y="28"/>
                </a:cubicBezTo>
                <a:cubicBezTo>
                  <a:pt x="137" y="28"/>
                  <a:pt x="137" y="28"/>
                  <a:pt x="136" y="28"/>
                </a:cubicBezTo>
                <a:cubicBezTo>
                  <a:pt x="136" y="28"/>
                  <a:pt x="135" y="28"/>
                  <a:pt x="134" y="28"/>
                </a:cubicBezTo>
                <a:cubicBezTo>
                  <a:pt x="134" y="28"/>
                  <a:pt x="134" y="28"/>
                  <a:pt x="134" y="28"/>
                </a:cubicBezTo>
                <a:cubicBezTo>
                  <a:pt x="133" y="28"/>
                  <a:pt x="132" y="29"/>
                  <a:pt x="132" y="29"/>
                </a:cubicBezTo>
                <a:cubicBezTo>
                  <a:pt x="132" y="30"/>
                  <a:pt x="132" y="31"/>
                  <a:pt x="132" y="31"/>
                </a:cubicBezTo>
                <a:cubicBezTo>
                  <a:pt x="132" y="32"/>
                  <a:pt x="131" y="33"/>
                  <a:pt x="130" y="34"/>
                </a:cubicBezTo>
                <a:cubicBezTo>
                  <a:pt x="129" y="36"/>
                  <a:pt x="128" y="38"/>
                  <a:pt x="126" y="38"/>
                </a:cubicBezTo>
                <a:cubicBezTo>
                  <a:pt x="126" y="38"/>
                  <a:pt x="126" y="38"/>
                  <a:pt x="125" y="38"/>
                </a:cubicBezTo>
                <a:cubicBezTo>
                  <a:pt x="123" y="37"/>
                  <a:pt x="122" y="35"/>
                  <a:pt x="121" y="33"/>
                </a:cubicBezTo>
                <a:cubicBezTo>
                  <a:pt x="121" y="33"/>
                  <a:pt x="121" y="33"/>
                  <a:pt x="121" y="33"/>
                </a:cubicBezTo>
                <a:cubicBezTo>
                  <a:pt x="121" y="33"/>
                  <a:pt x="121" y="33"/>
                  <a:pt x="121" y="33"/>
                </a:cubicBezTo>
                <a:cubicBezTo>
                  <a:pt x="118" y="34"/>
                  <a:pt x="117" y="36"/>
                  <a:pt x="116" y="36"/>
                </a:cubicBezTo>
                <a:cubicBezTo>
                  <a:pt x="115" y="36"/>
                  <a:pt x="114" y="35"/>
                  <a:pt x="113" y="34"/>
                </a:cubicBezTo>
                <a:cubicBezTo>
                  <a:pt x="113" y="34"/>
                  <a:pt x="113" y="33"/>
                  <a:pt x="113" y="33"/>
                </a:cubicBezTo>
                <a:cubicBezTo>
                  <a:pt x="113" y="31"/>
                  <a:pt x="115" y="30"/>
                  <a:pt x="116" y="28"/>
                </a:cubicBezTo>
                <a:cubicBezTo>
                  <a:pt x="116" y="28"/>
                  <a:pt x="116" y="28"/>
                  <a:pt x="116" y="28"/>
                </a:cubicBezTo>
                <a:cubicBezTo>
                  <a:pt x="118" y="28"/>
                  <a:pt x="119" y="27"/>
                  <a:pt x="119" y="25"/>
                </a:cubicBezTo>
                <a:cubicBezTo>
                  <a:pt x="119" y="24"/>
                  <a:pt x="119" y="24"/>
                  <a:pt x="119" y="24"/>
                </a:cubicBezTo>
                <a:cubicBezTo>
                  <a:pt x="119" y="23"/>
                  <a:pt x="119" y="23"/>
                  <a:pt x="119" y="22"/>
                </a:cubicBezTo>
                <a:cubicBezTo>
                  <a:pt x="118" y="21"/>
                  <a:pt x="118" y="21"/>
                  <a:pt x="117" y="21"/>
                </a:cubicBezTo>
                <a:cubicBezTo>
                  <a:pt x="117" y="21"/>
                  <a:pt x="117" y="21"/>
                  <a:pt x="116" y="21"/>
                </a:cubicBezTo>
                <a:cubicBezTo>
                  <a:pt x="116" y="21"/>
                  <a:pt x="116" y="21"/>
                  <a:pt x="116" y="21"/>
                </a:cubicBezTo>
                <a:cubicBezTo>
                  <a:pt x="116" y="21"/>
                  <a:pt x="115" y="21"/>
                  <a:pt x="114" y="21"/>
                </a:cubicBezTo>
                <a:cubicBezTo>
                  <a:pt x="114" y="21"/>
                  <a:pt x="114" y="21"/>
                  <a:pt x="113" y="21"/>
                </a:cubicBezTo>
                <a:cubicBezTo>
                  <a:pt x="112" y="21"/>
                  <a:pt x="112" y="22"/>
                  <a:pt x="111" y="23"/>
                </a:cubicBezTo>
                <a:cubicBezTo>
                  <a:pt x="111" y="23"/>
                  <a:pt x="110" y="23"/>
                  <a:pt x="110" y="23"/>
                </a:cubicBezTo>
                <a:cubicBezTo>
                  <a:pt x="109" y="23"/>
                  <a:pt x="109" y="22"/>
                  <a:pt x="109" y="22"/>
                </a:cubicBezTo>
                <a:cubicBezTo>
                  <a:pt x="109" y="21"/>
                  <a:pt x="109" y="21"/>
                  <a:pt x="108" y="20"/>
                </a:cubicBezTo>
                <a:cubicBezTo>
                  <a:pt x="108" y="20"/>
                  <a:pt x="108" y="20"/>
                  <a:pt x="108" y="20"/>
                </a:cubicBezTo>
                <a:cubicBezTo>
                  <a:pt x="108" y="20"/>
                  <a:pt x="108" y="20"/>
                  <a:pt x="108" y="20"/>
                </a:cubicBezTo>
                <a:cubicBezTo>
                  <a:pt x="108" y="20"/>
                  <a:pt x="107" y="20"/>
                  <a:pt x="106" y="20"/>
                </a:cubicBezTo>
                <a:cubicBezTo>
                  <a:pt x="106" y="20"/>
                  <a:pt x="106" y="20"/>
                  <a:pt x="106" y="20"/>
                </a:cubicBezTo>
                <a:cubicBezTo>
                  <a:pt x="107" y="20"/>
                  <a:pt x="107" y="20"/>
                  <a:pt x="107" y="20"/>
                </a:cubicBezTo>
                <a:cubicBezTo>
                  <a:pt x="106" y="19"/>
                  <a:pt x="106" y="19"/>
                  <a:pt x="106" y="19"/>
                </a:cubicBezTo>
                <a:cubicBezTo>
                  <a:pt x="105" y="19"/>
                  <a:pt x="104" y="19"/>
                  <a:pt x="103" y="18"/>
                </a:cubicBezTo>
                <a:cubicBezTo>
                  <a:pt x="103" y="18"/>
                  <a:pt x="102" y="18"/>
                  <a:pt x="102" y="18"/>
                </a:cubicBezTo>
                <a:cubicBezTo>
                  <a:pt x="102" y="18"/>
                  <a:pt x="102" y="18"/>
                  <a:pt x="102" y="18"/>
                </a:cubicBezTo>
                <a:cubicBezTo>
                  <a:pt x="101" y="19"/>
                  <a:pt x="101" y="20"/>
                  <a:pt x="100" y="20"/>
                </a:cubicBezTo>
                <a:cubicBezTo>
                  <a:pt x="100" y="20"/>
                  <a:pt x="99" y="21"/>
                  <a:pt x="99" y="21"/>
                </a:cubicBezTo>
                <a:cubicBezTo>
                  <a:pt x="99" y="21"/>
                  <a:pt x="97" y="21"/>
                  <a:pt x="97" y="21"/>
                </a:cubicBezTo>
                <a:cubicBezTo>
                  <a:pt x="97" y="21"/>
                  <a:pt x="97" y="21"/>
                  <a:pt x="97" y="21"/>
                </a:cubicBezTo>
                <a:cubicBezTo>
                  <a:pt x="97" y="21"/>
                  <a:pt x="97" y="21"/>
                  <a:pt x="97" y="21"/>
                </a:cubicBezTo>
                <a:cubicBezTo>
                  <a:pt x="97" y="21"/>
                  <a:pt x="97" y="21"/>
                  <a:pt x="97" y="21"/>
                </a:cubicBezTo>
                <a:cubicBezTo>
                  <a:pt x="97" y="20"/>
                  <a:pt x="97" y="20"/>
                  <a:pt x="98" y="19"/>
                </a:cubicBezTo>
                <a:cubicBezTo>
                  <a:pt x="99" y="19"/>
                  <a:pt x="99" y="19"/>
                  <a:pt x="99" y="19"/>
                </a:cubicBezTo>
                <a:cubicBezTo>
                  <a:pt x="100" y="18"/>
                  <a:pt x="100" y="18"/>
                  <a:pt x="100" y="18"/>
                </a:cubicBezTo>
                <a:cubicBezTo>
                  <a:pt x="100" y="17"/>
                  <a:pt x="99" y="17"/>
                  <a:pt x="99" y="17"/>
                </a:cubicBezTo>
                <a:cubicBezTo>
                  <a:pt x="98" y="16"/>
                  <a:pt x="98" y="16"/>
                  <a:pt x="97" y="16"/>
                </a:cubicBezTo>
                <a:cubicBezTo>
                  <a:pt x="96" y="16"/>
                  <a:pt x="96" y="17"/>
                  <a:pt x="95" y="18"/>
                </a:cubicBezTo>
                <a:cubicBezTo>
                  <a:pt x="95" y="18"/>
                  <a:pt x="95" y="19"/>
                  <a:pt x="95" y="19"/>
                </a:cubicBezTo>
                <a:cubicBezTo>
                  <a:pt x="94" y="20"/>
                  <a:pt x="94" y="20"/>
                  <a:pt x="94" y="20"/>
                </a:cubicBezTo>
                <a:cubicBezTo>
                  <a:pt x="94" y="20"/>
                  <a:pt x="94" y="20"/>
                  <a:pt x="94" y="20"/>
                </a:cubicBezTo>
                <a:cubicBezTo>
                  <a:pt x="94" y="20"/>
                  <a:pt x="94" y="20"/>
                  <a:pt x="94" y="20"/>
                </a:cubicBezTo>
                <a:cubicBezTo>
                  <a:pt x="94" y="20"/>
                  <a:pt x="94" y="19"/>
                  <a:pt x="93" y="19"/>
                </a:cubicBezTo>
                <a:cubicBezTo>
                  <a:pt x="93" y="18"/>
                  <a:pt x="93" y="17"/>
                  <a:pt x="93" y="17"/>
                </a:cubicBezTo>
                <a:cubicBezTo>
                  <a:pt x="92" y="16"/>
                  <a:pt x="92" y="16"/>
                  <a:pt x="91" y="15"/>
                </a:cubicBezTo>
                <a:cubicBezTo>
                  <a:pt x="91" y="14"/>
                  <a:pt x="91" y="14"/>
                  <a:pt x="91" y="14"/>
                </a:cubicBezTo>
                <a:cubicBezTo>
                  <a:pt x="91" y="13"/>
                  <a:pt x="91" y="13"/>
                  <a:pt x="91" y="13"/>
                </a:cubicBezTo>
                <a:cubicBezTo>
                  <a:pt x="91" y="13"/>
                  <a:pt x="92" y="13"/>
                  <a:pt x="92" y="13"/>
                </a:cubicBezTo>
                <a:cubicBezTo>
                  <a:pt x="92" y="13"/>
                  <a:pt x="92" y="13"/>
                  <a:pt x="92" y="13"/>
                </a:cubicBezTo>
                <a:cubicBezTo>
                  <a:pt x="92" y="13"/>
                  <a:pt x="92" y="13"/>
                  <a:pt x="93" y="14"/>
                </a:cubicBezTo>
                <a:cubicBezTo>
                  <a:pt x="93" y="15"/>
                  <a:pt x="93" y="15"/>
                  <a:pt x="93" y="16"/>
                </a:cubicBezTo>
                <a:cubicBezTo>
                  <a:pt x="94" y="16"/>
                  <a:pt x="94" y="16"/>
                  <a:pt x="94" y="16"/>
                </a:cubicBezTo>
                <a:cubicBezTo>
                  <a:pt x="94" y="16"/>
                  <a:pt x="94" y="16"/>
                  <a:pt x="94" y="16"/>
                </a:cubicBezTo>
                <a:cubicBezTo>
                  <a:pt x="95" y="14"/>
                  <a:pt x="95" y="12"/>
                  <a:pt x="95" y="10"/>
                </a:cubicBezTo>
                <a:cubicBezTo>
                  <a:pt x="95" y="10"/>
                  <a:pt x="95" y="9"/>
                  <a:pt x="95" y="9"/>
                </a:cubicBezTo>
                <a:cubicBezTo>
                  <a:pt x="95" y="9"/>
                  <a:pt x="95" y="9"/>
                  <a:pt x="95" y="9"/>
                </a:cubicBezTo>
                <a:cubicBezTo>
                  <a:pt x="95" y="9"/>
                  <a:pt x="95" y="9"/>
                  <a:pt x="95" y="9"/>
                </a:cubicBezTo>
                <a:cubicBezTo>
                  <a:pt x="95" y="9"/>
                  <a:pt x="94" y="9"/>
                  <a:pt x="94" y="9"/>
                </a:cubicBezTo>
                <a:cubicBezTo>
                  <a:pt x="94" y="9"/>
                  <a:pt x="94" y="9"/>
                  <a:pt x="94" y="9"/>
                </a:cubicBezTo>
                <a:cubicBezTo>
                  <a:pt x="94" y="9"/>
                  <a:pt x="94" y="8"/>
                  <a:pt x="94" y="8"/>
                </a:cubicBezTo>
                <a:cubicBezTo>
                  <a:pt x="94" y="7"/>
                  <a:pt x="94" y="6"/>
                  <a:pt x="94" y="6"/>
                </a:cubicBezTo>
                <a:cubicBezTo>
                  <a:pt x="94" y="6"/>
                  <a:pt x="94" y="6"/>
                  <a:pt x="94" y="6"/>
                </a:cubicBezTo>
                <a:cubicBezTo>
                  <a:pt x="94" y="6"/>
                  <a:pt x="94" y="6"/>
                  <a:pt x="94" y="6"/>
                </a:cubicBezTo>
                <a:cubicBezTo>
                  <a:pt x="93" y="6"/>
                  <a:pt x="92" y="7"/>
                  <a:pt x="92" y="7"/>
                </a:cubicBezTo>
                <a:cubicBezTo>
                  <a:pt x="92" y="7"/>
                  <a:pt x="92" y="7"/>
                  <a:pt x="92" y="7"/>
                </a:cubicBezTo>
                <a:cubicBezTo>
                  <a:pt x="92" y="7"/>
                  <a:pt x="91" y="7"/>
                  <a:pt x="91" y="6"/>
                </a:cubicBezTo>
                <a:cubicBezTo>
                  <a:pt x="91" y="6"/>
                  <a:pt x="90" y="6"/>
                  <a:pt x="90" y="6"/>
                </a:cubicBezTo>
                <a:cubicBezTo>
                  <a:pt x="89" y="5"/>
                  <a:pt x="88" y="4"/>
                  <a:pt x="86" y="4"/>
                </a:cubicBezTo>
                <a:cubicBezTo>
                  <a:pt x="86" y="4"/>
                  <a:pt x="86" y="4"/>
                  <a:pt x="86" y="4"/>
                </a:cubicBezTo>
                <a:cubicBezTo>
                  <a:pt x="84" y="4"/>
                  <a:pt x="82" y="5"/>
                  <a:pt x="81" y="5"/>
                </a:cubicBezTo>
                <a:cubicBezTo>
                  <a:pt x="81" y="5"/>
                  <a:pt x="81" y="5"/>
                  <a:pt x="81" y="5"/>
                </a:cubicBezTo>
                <a:cubicBezTo>
                  <a:pt x="80" y="5"/>
                  <a:pt x="79" y="5"/>
                  <a:pt x="79" y="4"/>
                </a:cubicBezTo>
                <a:cubicBezTo>
                  <a:pt x="79" y="4"/>
                  <a:pt x="79" y="4"/>
                  <a:pt x="79" y="4"/>
                </a:cubicBezTo>
                <a:cubicBezTo>
                  <a:pt x="79" y="4"/>
                  <a:pt x="79" y="3"/>
                  <a:pt x="79" y="3"/>
                </a:cubicBezTo>
                <a:cubicBezTo>
                  <a:pt x="79" y="3"/>
                  <a:pt x="79" y="2"/>
                  <a:pt x="79" y="2"/>
                </a:cubicBezTo>
                <a:cubicBezTo>
                  <a:pt x="78" y="2"/>
                  <a:pt x="78" y="2"/>
                  <a:pt x="78" y="2"/>
                </a:cubicBezTo>
                <a:cubicBezTo>
                  <a:pt x="78" y="2"/>
                  <a:pt x="78" y="2"/>
                  <a:pt x="78" y="2"/>
                </a:cubicBezTo>
                <a:cubicBezTo>
                  <a:pt x="76" y="2"/>
                  <a:pt x="75" y="2"/>
                  <a:pt x="73" y="1"/>
                </a:cubicBezTo>
                <a:cubicBezTo>
                  <a:pt x="72" y="1"/>
                  <a:pt x="71" y="0"/>
                  <a:pt x="70" y="0"/>
                </a:cubicBezTo>
                <a:cubicBezTo>
                  <a:pt x="70" y="0"/>
                  <a:pt x="70" y="0"/>
                  <a:pt x="70" y="0"/>
                </a:cubicBezTo>
                <a:cubicBezTo>
                  <a:pt x="69" y="1"/>
                  <a:pt x="68" y="1"/>
                  <a:pt x="68" y="2"/>
                </a:cubicBezTo>
                <a:cubicBezTo>
                  <a:pt x="68" y="2"/>
                  <a:pt x="68" y="2"/>
                  <a:pt x="67" y="2"/>
                </a:cubicBezTo>
                <a:cubicBezTo>
                  <a:pt x="67" y="2"/>
                  <a:pt x="67" y="2"/>
                  <a:pt x="67" y="2"/>
                </a:cubicBezTo>
                <a:cubicBezTo>
                  <a:pt x="67" y="2"/>
                  <a:pt x="67" y="2"/>
                  <a:pt x="67" y="2"/>
                </a:cubicBezTo>
                <a:cubicBezTo>
                  <a:pt x="67" y="2"/>
                  <a:pt x="67" y="2"/>
                  <a:pt x="67" y="1"/>
                </a:cubicBezTo>
                <a:cubicBezTo>
                  <a:pt x="67" y="1"/>
                  <a:pt x="67" y="1"/>
                  <a:pt x="67" y="1"/>
                </a:cubicBezTo>
                <a:cubicBezTo>
                  <a:pt x="67" y="2"/>
                  <a:pt x="67" y="2"/>
                  <a:pt x="67" y="2"/>
                </a:cubicBezTo>
                <a:cubicBezTo>
                  <a:pt x="67" y="2"/>
                  <a:pt x="67" y="2"/>
                  <a:pt x="67" y="2"/>
                </a:cubicBezTo>
                <a:cubicBezTo>
                  <a:pt x="67" y="2"/>
                  <a:pt x="67" y="2"/>
                  <a:pt x="67" y="2"/>
                </a:cubicBezTo>
                <a:cubicBezTo>
                  <a:pt x="67" y="2"/>
                  <a:pt x="67" y="2"/>
                  <a:pt x="67" y="2"/>
                </a:cubicBezTo>
                <a:cubicBezTo>
                  <a:pt x="67" y="2"/>
                  <a:pt x="67" y="2"/>
                  <a:pt x="67" y="2"/>
                </a:cubicBezTo>
                <a:cubicBezTo>
                  <a:pt x="67" y="4"/>
                  <a:pt x="68" y="6"/>
                  <a:pt x="69" y="8"/>
                </a:cubicBezTo>
                <a:cubicBezTo>
                  <a:pt x="70" y="10"/>
                  <a:pt x="71" y="11"/>
                  <a:pt x="73" y="12"/>
                </a:cubicBezTo>
                <a:cubicBezTo>
                  <a:pt x="73" y="13"/>
                  <a:pt x="74" y="14"/>
                  <a:pt x="74" y="15"/>
                </a:cubicBezTo>
                <a:cubicBezTo>
                  <a:pt x="74" y="16"/>
                  <a:pt x="74" y="16"/>
                  <a:pt x="73" y="17"/>
                </a:cubicBezTo>
                <a:cubicBezTo>
                  <a:pt x="72" y="17"/>
                  <a:pt x="69" y="19"/>
                  <a:pt x="68" y="19"/>
                </a:cubicBezTo>
                <a:cubicBezTo>
                  <a:pt x="68" y="19"/>
                  <a:pt x="68" y="19"/>
                  <a:pt x="68" y="19"/>
                </a:cubicBezTo>
                <a:cubicBezTo>
                  <a:pt x="67" y="19"/>
                  <a:pt x="67" y="19"/>
                  <a:pt x="67" y="19"/>
                </a:cubicBezTo>
                <a:cubicBezTo>
                  <a:pt x="67" y="19"/>
                  <a:pt x="67" y="19"/>
                  <a:pt x="67" y="19"/>
                </a:cubicBezTo>
                <a:cubicBezTo>
                  <a:pt x="67" y="19"/>
                  <a:pt x="67" y="19"/>
                  <a:pt x="67" y="19"/>
                </a:cubicBezTo>
                <a:cubicBezTo>
                  <a:pt x="67" y="20"/>
                  <a:pt x="67" y="20"/>
                  <a:pt x="67" y="20"/>
                </a:cubicBezTo>
                <a:cubicBezTo>
                  <a:pt x="66" y="20"/>
                  <a:pt x="65" y="21"/>
                  <a:pt x="65" y="22"/>
                </a:cubicBezTo>
                <a:cubicBezTo>
                  <a:pt x="65" y="22"/>
                  <a:pt x="65" y="22"/>
                  <a:pt x="65" y="22"/>
                </a:cubicBezTo>
                <a:cubicBezTo>
                  <a:pt x="65" y="22"/>
                  <a:pt x="65" y="22"/>
                  <a:pt x="65" y="22"/>
                </a:cubicBezTo>
                <a:cubicBezTo>
                  <a:pt x="66" y="22"/>
                  <a:pt x="66" y="22"/>
                  <a:pt x="66" y="22"/>
                </a:cubicBezTo>
                <a:cubicBezTo>
                  <a:pt x="66" y="22"/>
                  <a:pt x="66" y="22"/>
                  <a:pt x="66" y="22"/>
                </a:cubicBezTo>
                <a:cubicBezTo>
                  <a:pt x="68" y="22"/>
                  <a:pt x="70" y="22"/>
                  <a:pt x="71" y="22"/>
                </a:cubicBezTo>
                <a:cubicBezTo>
                  <a:pt x="71" y="22"/>
                  <a:pt x="72" y="22"/>
                  <a:pt x="72" y="22"/>
                </a:cubicBezTo>
                <a:cubicBezTo>
                  <a:pt x="72" y="22"/>
                  <a:pt x="72" y="22"/>
                  <a:pt x="72" y="22"/>
                </a:cubicBezTo>
                <a:cubicBezTo>
                  <a:pt x="72" y="22"/>
                  <a:pt x="72" y="22"/>
                  <a:pt x="72" y="22"/>
                </a:cubicBezTo>
                <a:cubicBezTo>
                  <a:pt x="72" y="23"/>
                  <a:pt x="71" y="23"/>
                  <a:pt x="70" y="24"/>
                </a:cubicBezTo>
                <a:cubicBezTo>
                  <a:pt x="70" y="24"/>
                  <a:pt x="68" y="25"/>
                  <a:pt x="68" y="26"/>
                </a:cubicBezTo>
                <a:cubicBezTo>
                  <a:pt x="68" y="26"/>
                  <a:pt x="69" y="27"/>
                  <a:pt x="69" y="27"/>
                </a:cubicBezTo>
                <a:cubicBezTo>
                  <a:pt x="70" y="28"/>
                  <a:pt x="71" y="28"/>
                  <a:pt x="72" y="28"/>
                </a:cubicBezTo>
                <a:cubicBezTo>
                  <a:pt x="73" y="29"/>
                  <a:pt x="74" y="29"/>
                  <a:pt x="74" y="30"/>
                </a:cubicBezTo>
                <a:cubicBezTo>
                  <a:pt x="74" y="30"/>
                  <a:pt x="74" y="30"/>
                  <a:pt x="74" y="31"/>
                </a:cubicBezTo>
                <a:cubicBezTo>
                  <a:pt x="73" y="32"/>
                  <a:pt x="72" y="32"/>
                  <a:pt x="71" y="32"/>
                </a:cubicBezTo>
                <a:cubicBezTo>
                  <a:pt x="71" y="33"/>
                  <a:pt x="70" y="33"/>
                  <a:pt x="70" y="33"/>
                </a:cubicBezTo>
                <a:cubicBezTo>
                  <a:pt x="70" y="33"/>
                  <a:pt x="69" y="34"/>
                  <a:pt x="69" y="34"/>
                </a:cubicBezTo>
                <a:cubicBezTo>
                  <a:pt x="69" y="34"/>
                  <a:pt x="69" y="35"/>
                  <a:pt x="70" y="35"/>
                </a:cubicBezTo>
                <a:cubicBezTo>
                  <a:pt x="70" y="36"/>
                  <a:pt x="71" y="37"/>
                  <a:pt x="73" y="37"/>
                </a:cubicBezTo>
                <a:cubicBezTo>
                  <a:pt x="74" y="37"/>
                  <a:pt x="75" y="37"/>
                  <a:pt x="76" y="37"/>
                </a:cubicBezTo>
                <a:cubicBezTo>
                  <a:pt x="77" y="37"/>
                  <a:pt x="78" y="38"/>
                  <a:pt x="78" y="39"/>
                </a:cubicBezTo>
                <a:cubicBezTo>
                  <a:pt x="78" y="39"/>
                  <a:pt x="78" y="39"/>
                  <a:pt x="78" y="39"/>
                </a:cubicBezTo>
                <a:cubicBezTo>
                  <a:pt x="78" y="40"/>
                  <a:pt x="78" y="40"/>
                  <a:pt x="78" y="40"/>
                </a:cubicBezTo>
                <a:cubicBezTo>
                  <a:pt x="77" y="40"/>
                  <a:pt x="77" y="40"/>
                  <a:pt x="77" y="40"/>
                </a:cubicBezTo>
                <a:cubicBezTo>
                  <a:pt x="76" y="40"/>
                  <a:pt x="76" y="40"/>
                  <a:pt x="76" y="40"/>
                </a:cubicBezTo>
                <a:cubicBezTo>
                  <a:pt x="74" y="40"/>
                  <a:pt x="71" y="40"/>
                  <a:pt x="69" y="39"/>
                </a:cubicBezTo>
                <a:cubicBezTo>
                  <a:pt x="68" y="39"/>
                  <a:pt x="67" y="38"/>
                  <a:pt x="65" y="37"/>
                </a:cubicBezTo>
                <a:cubicBezTo>
                  <a:pt x="65" y="37"/>
                  <a:pt x="65" y="37"/>
                  <a:pt x="65" y="37"/>
                </a:cubicBezTo>
                <a:cubicBezTo>
                  <a:pt x="64" y="37"/>
                  <a:pt x="64" y="38"/>
                  <a:pt x="64" y="38"/>
                </a:cubicBezTo>
                <a:cubicBezTo>
                  <a:pt x="63" y="39"/>
                  <a:pt x="63" y="40"/>
                  <a:pt x="63" y="40"/>
                </a:cubicBezTo>
                <a:cubicBezTo>
                  <a:pt x="63" y="41"/>
                  <a:pt x="63" y="41"/>
                  <a:pt x="63" y="42"/>
                </a:cubicBezTo>
                <a:cubicBezTo>
                  <a:pt x="63" y="42"/>
                  <a:pt x="63" y="43"/>
                  <a:pt x="63" y="43"/>
                </a:cubicBezTo>
                <a:cubicBezTo>
                  <a:pt x="63" y="44"/>
                  <a:pt x="63" y="45"/>
                  <a:pt x="63" y="45"/>
                </a:cubicBezTo>
                <a:cubicBezTo>
                  <a:pt x="63" y="47"/>
                  <a:pt x="62" y="48"/>
                  <a:pt x="62" y="50"/>
                </a:cubicBezTo>
                <a:cubicBezTo>
                  <a:pt x="62" y="50"/>
                  <a:pt x="62" y="51"/>
                  <a:pt x="62" y="52"/>
                </a:cubicBezTo>
                <a:cubicBezTo>
                  <a:pt x="62" y="53"/>
                  <a:pt x="62" y="55"/>
                  <a:pt x="62" y="56"/>
                </a:cubicBezTo>
                <a:cubicBezTo>
                  <a:pt x="62" y="57"/>
                  <a:pt x="62" y="58"/>
                  <a:pt x="61" y="59"/>
                </a:cubicBezTo>
                <a:cubicBezTo>
                  <a:pt x="61" y="59"/>
                  <a:pt x="61" y="59"/>
                  <a:pt x="61" y="58"/>
                </a:cubicBezTo>
                <a:cubicBezTo>
                  <a:pt x="61" y="58"/>
                  <a:pt x="61" y="57"/>
                  <a:pt x="61" y="57"/>
                </a:cubicBezTo>
                <a:cubicBezTo>
                  <a:pt x="61" y="56"/>
                  <a:pt x="61" y="54"/>
                  <a:pt x="61" y="54"/>
                </a:cubicBezTo>
                <a:cubicBezTo>
                  <a:pt x="61" y="53"/>
                  <a:pt x="61" y="53"/>
                  <a:pt x="61" y="52"/>
                </a:cubicBezTo>
                <a:cubicBezTo>
                  <a:pt x="61" y="52"/>
                  <a:pt x="61" y="51"/>
                  <a:pt x="60" y="51"/>
                </a:cubicBezTo>
                <a:cubicBezTo>
                  <a:pt x="60" y="50"/>
                  <a:pt x="59" y="50"/>
                  <a:pt x="59" y="50"/>
                </a:cubicBezTo>
                <a:cubicBezTo>
                  <a:pt x="59" y="50"/>
                  <a:pt x="59" y="49"/>
                  <a:pt x="58" y="49"/>
                </a:cubicBezTo>
                <a:cubicBezTo>
                  <a:pt x="58" y="48"/>
                  <a:pt x="58" y="48"/>
                  <a:pt x="57" y="48"/>
                </a:cubicBezTo>
                <a:cubicBezTo>
                  <a:pt x="57" y="48"/>
                  <a:pt x="57" y="48"/>
                  <a:pt x="57" y="48"/>
                </a:cubicBezTo>
                <a:cubicBezTo>
                  <a:pt x="57" y="49"/>
                  <a:pt x="57" y="49"/>
                  <a:pt x="57" y="49"/>
                </a:cubicBezTo>
                <a:cubicBezTo>
                  <a:pt x="57" y="49"/>
                  <a:pt x="57" y="50"/>
                  <a:pt x="57" y="50"/>
                </a:cubicBezTo>
                <a:cubicBezTo>
                  <a:pt x="57" y="51"/>
                  <a:pt x="58" y="52"/>
                  <a:pt x="58" y="53"/>
                </a:cubicBezTo>
                <a:cubicBezTo>
                  <a:pt x="59" y="53"/>
                  <a:pt x="59" y="53"/>
                  <a:pt x="59" y="54"/>
                </a:cubicBezTo>
                <a:cubicBezTo>
                  <a:pt x="59" y="54"/>
                  <a:pt x="58" y="55"/>
                  <a:pt x="57" y="55"/>
                </a:cubicBezTo>
                <a:cubicBezTo>
                  <a:pt x="57" y="56"/>
                  <a:pt x="56" y="56"/>
                  <a:pt x="55" y="56"/>
                </a:cubicBezTo>
                <a:cubicBezTo>
                  <a:pt x="53" y="54"/>
                  <a:pt x="54" y="51"/>
                  <a:pt x="53" y="49"/>
                </a:cubicBezTo>
                <a:cubicBezTo>
                  <a:pt x="52" y="47"/>
                  <a:pt x="51" y="44"/>
                  <a:pt x="48" y="44"/>
                </a:cubicBezTo>
                <a:cubicBezTo>
                  <a:pt x="48" y="44"/>
                  <a:pt x="48" y="44"/>
                  <a:pt x="48" y="44"/>
                </a:cubicBezTo>
                <a:cubicBezTo>
                  <a:pt x="48" y="44"/>
                  <a:pt x="48" y="44"/>
                  <a:pt x="48" y="44"/>
                </a:cubicBezTo>
                <a:cubicBezTo>
                  <a:pt x="46" y="44"/>
                  <a:pt x="45" y="45"/>
                  <a:pt x="44" y="45"/>
                </a:cubicBezTo>
                <a:cubicBezTo>
                  <a:pt x="43" y="46"/>
                  <a:pt x="43" y="46"/>
                  <a:pt x="42" y="46"/>
                </a:cubicBezTo>
                <a:cubicBezTo>
                  <a:pt x="42" y="46"/>
                  <a:pt x="41" y="46"/>
                  <a:pt x="41" y="46"/>
                </a:cubicBezTo>
                <a:cubicBezTo>
                  <a:pt x="40" y="46"/>
                  <a:pt x="40" y="45"/>
                  <a:pt x="39" y="45"/>
                </a:cubicBezTo>
                <a:cubicBezTo>
                  <a:pt x="39" y="45"/>
                  <a:pt x="38" y="44"/>
                  <a:pt x="38" y="44"/>
                </a:cubicBezTo>
                <a:cubicBezTo>
                  <a:pt x="38" y="44"/>
                  <a:pt x="38" y="44"/>
                  <a:pt x="37" y="44"/>
                </a:cubicBezTo>
                <a:cubicBezTo>
                  <a:pt x="37" y="44"/>
                  <a:pt x="36" y="45"/>
                  <a:pt x="36" y="45"/>
                </a:cubicBezTo>
                <a:cubicBezTo>
                  <a:pt x="36" y="46"/>
                  <a:pt x="36" y="46"/>
                  <a:pt x="35" y="46"/>
                </a:cubicBezTo>
                <a:cubicBezTo>
                  <a:pt x="35" y="46"/>
                  <a:pt x="35" y="46"/>
                  <a:pt x="35" y="46"/>
                </a:cubicBezTo>
                <a:cubicBezTo>
                  <a:pt x="35" y="46"/>
                  <a:pt x="34" y="46"/>
                  <a:pt x="33" y="46"/>
                </a:cubicBezTo>
                <a:cubicBezTo>
                  <a:pt x="33" y="46"/>
                  <a:pt x="33" y="46"/>
                  <a:pt x="33" y="46"/>
                </a:cubicBezTo>
                <a:cubicBezTo>
                  <a:pt x="32" y="46"/>
                  <a:pt x="31" y="47"/>
                  <a:pt x="31" y="48"/>
                </a:cubicBezTo>
                <a:cubicBezTo>
                  <a:pt x="31" y="48"/>
                  <a:pt x="31" y="48"/>
                  <a:pt x="31" y="48"/>
                </a:cubicBezTo>
                <a:cubicBezTo>
                  <a:pt x="31" y="48"/>
                  <a:pt x="31" y="48"/>
                  <a:pt x="31" y="48"/>
                </a:cubicBezTo>
                <a:cubicBezTo>
                  <a:pt x="31" y="49"/>
                  <a:pt x="32" y="49"/>
                  <a:pt x="32" y="49"/>
                </a:cubicBezTo>
                <a:cubicBezTo>
                  <a:pt x="32" y="51"/>
                  <a:pt x="31" y="52"/>
                  <a:pt x="30" y="52"/>
                </a:cubicBezTo>
                <a:cubicBezTo>
                  <a:pt x="29" y="52"/>
                  <a:pt x="29" y="52"/>
                  <a:pt x="29" y="52"/>
                </a:cubicBezTo>
                <a:cubicBezTo>
                  <a:pt x="29" y="52"/>
                  <a:pt x="29" y="52"/>
                  <a:pt x="29" y="52"/>
                </a:cubicBezTo>
                <a:cubicBezTo>
                  <a:pt x="29" y="52"/>
                  <a:pt x="29" y="52"/>
                  <a:pt x="29" y="52"/>
                </a:cubicBezTo>
                <a:cubicBezTo>
                  <a:pt x="28" y="53"/>
                  <a:pt x="28" y="54"/>
                  <a:pt x="28" y="55"/>
                </a:cubicBezTo>
                <a:cubicBezTo>
                  <a:pt x="28" y="56"/>
                  <a:pt x="29" y="58"/>
                  <a:pt x="30" y="59"/>
                </a:cubicBezTo>
                <a:cubicBezTo>
                  <a:pt x="31" y="59"/>
                  <a:pt x="31" y="59"/>
                  <a:pt x="32" y="59"/>
                </a:cubicBezTo>
                <a:cubicBezTo>
                  <a:pt x="32" y="59"/>
                  <a:pt x="33" y="58"/>
                  <a:pt x="33" y="58"/>
                </a:cubicBezTo>
                <a:cubicBezTo>
                  <a:pt x="34" y="58"/>
                  <a:pt x="34" y="57"/>
                  <a:pt x="34" y="57"/>
                </a:cubicBezTo>
                <a:cubicBezTo>
                  <a:pt x="35" y="57"/>
                  <a:pt x="35" y="58"/>
                  <a:pt x="35" y="58"/>
                </a:cubicBezTo>
                <a:cubicBezTo>
                  <a:pt x="34" y="58"/>
                  <a:pt x="33" y="59"/>
                  <a:pt x="33" y="60"/>
                </a:cubicBezTo>
                <a:cubicBezTo>
                  <a:pt x="33" y="61"/>
                  <a:pt x="33" y="62"/>
                  <a:pt x="33" y="62"/>
                </a:cubicBezTo>
                <a:cubicBezTo>
                  <a:pt x="33" y="63"/>
                  <a:pt x="33" y="63"/>
                  <a:pt x="33" y="64"/>
                </a:cubicBezTo>
                <a:cubicBezTo>
                  <a:pt x="32" y="66"/>
                  <a:pt x="31" y="69"/>
                  <a:pt x="31" y="71"/>
                </a:cubicBezTo>
                <a:cubicBezTo>
                  <a:pt x="31" y="74"/>
                  <a:pt x="30" y="76"/>
                  <a:pt x="30" y="78"/>
                </a:cubicBezTo>
                <a:cubicBezTo>
                  <a:pt x="29" y="79"/>
                  <a:pt x="30" y="81"/>
                  <a:pt x="29" y="82"/>
                </a:cubicBezTo>
                <a:cubicBezTo>
                  <a:pt x="29" y="83"/>
                  <a:pt x="29" y="84"/>
                  <a:pt x="28" y="85"/>
                </a:cubicBezTo>
                <a:cubicBezTo>
                  <a:pt x="27" y="85"/>
                  <a:pt x="27" y="85"/>
                  <a:pt x="27" y="85"/>
                </a:cubicBezTo>
                <a:cubicBezTo>
                  <a:pt x="26" y="85"/>
                  <a:pt x="26" y="84"/>
                  <a:pt x="25" y="84"/>
                </a:cubicBezTo>
                <a:cubicBezTo>
                  <a:pt x="24" y="84"/>
                  <a:pt x="24" y="83"/>
                  <a:pt x="23" y="83"/>
                </a:cubicBezTo>
                <a:cubicBezTo>
                  <a:pt x="22" y="83"/>
                  <a:pt x="22" y="83"/>
                  <a:pt x="21" y="84"/>
                </a:cubicBezTo>
                <a:cubicBezTo>
                  <a:pt x="21" y="84"/>
                  <a:pt x="21" y="84"/>
                  <a:pt x="21" y="84"/>
                </a:cubicBezTo>
                <a:cubicBezTo>
                  <a:pt x="21" y="85"/>
                  <a:pt x="21" y="85"/>
                  <a:pt x="21" y="85"/>
                </a:cubicBezTo>
                <a:cubicBezTo>
                  <a:pt x="21" y="85"/>
                  <a:pt x="21" y="85"/>
                  <a:pt x="21" y="85"/>
                </a:cubicBezTo>
                <a:cubicBezTo>
                  <a:pt x="21" y="85"/>
                  <a:pt x="21" y="85"/>
                  <a:pt x="21" y="85"/>
                </a:cubicBezTo>
                <a:cubicBezTo>
                  <a:pt x="21" y="86"/>
                  <a:pt x="21" y="86"/>
                  <a:pt x="21" y="86"/>
                </a:cubicBezTo>
                <a:cubicBezTo>
                  <a:pt x="21" y="86"/>
                  <a:pt x="21" y="86"/>
                  <a:pt x="21" y="86"/>
                </a:cubicBezTo>
                <a:cubicBezTo>
                  <a:pt x="21" y="87"/>
                  <a:pt x="20" y="87"/>
                  <a:pt x="20" y="88"/>
                </a:cubicBezTo>
                <a:cubicBezTo>
                  <a:pt x="20" y="88"/>
                  <a:pt x="20" y="88"/>
                  <a:pt x="20" y="88"/>
                </a:cubicBezTo>
                <a:cubicBezTo>
                  <a:pt x="20" y="88"/>
                  <a:pt x="20" y="88"/>
                  <a:pt x="20" y="88"/>
                </a:cubicBezTo>
                <a:cubicBezTo>
                  <a:pt x="20" y="89"/>
                  <a:pt x="21" y="89"/>
                  <a:pt x="22" y="89"/>
                </a:cubicBezTo>
                <a:cubicBezTo>
                  <a:pt x="22" y="89"/>
                  <a:pt x="23" y="90"/>
                  <a:pt x="23" y="90"/>
                </a:cubicBezTo>
                <a:cubicBezTo>
                  <a:pt x="23" y="90"/>
                  <a:pt x="24" y="90"/>
                  <a:pt x="24" y="90"/>
                </a:cubicBezTo>
                <a:cubicBezTo>
                  <a:pt x="25" y="90"/>
                  <a:pt x="25" y="90"/>
                  <a:pt x="25" y="90"/>
                </a:cubicBezTo>
                <a:cubicBezTo>
                  <a:pt x="26" y="90"/>
                  <a:pt x="26" y="90"/>
                  <a:pt x="26" y="90"/>
                </a:cubicBezTo>
                <a:cubicBezTo>
                  <a:pt x="28" y="91"/>
                  <a:pt x="28" y="92"/>
                  <a:pt x="28" y="94"/>
                </a:cubicBezTo>
                <a:cubicBezTo>
                  <a:pt x="28" y="94"/>
                  <a:pt x="28" y="94"/>
                  <a:pt x="28" y="94"/>
                </a:cubicBezTo>
                <a:cubicBezTo>
                  <a:pt x="28" y="95"/>
                  <a:pt x="28" y="96"/>
                  <a:pt x="27" y="97"/>
                </a:cubicBezTo>
                <a:cubicBezTo>
                  <a:pt x="27" y="97"/>
                  <a:pt x="27" y="97"/>
                  <a:pt x="27" y="97"/>
                </a:cubicBezTo>
                <a:cubicBezTo>
                  <a:pt x="27" y="97"/>
                  <a:pt x="27" y="97"/>
                  <a:pt x="27" y="97"/>
                </a:cubicBezTo>
                <a:cubicBezTo>
                  <a:pt x="28" y="98"/>
                  <a:pt x="28" y="98"/>
                  <a:pt x="28" y="98"/>
                </a:cubicBezTo>
                <a:cubicBezTo>
                  <a:pt x="28" y="99"/>
                  <a:pt x="27" y="100"/>
                  <a:pt x="26" y="100"/>
                </a:cubicBezTo>
                <a:cubicBezTo>
                  <a:pt x="25" y="100"/>
                  <a:pt x="25" y="101"/>
                  <a:pt x="24" y="101"/>
                </a:cubicBezTo>
                <a:cubicBezTo>
                  <a:pt x="23" y="101"/>
                  <a:pt x="23" y="102"/>
                  <a:pt x="23" y="103"/>
                </a:cubicBezTo>
                <a:cubicBezTo>
                  <a:pt x="23" y="103"/>
                  <a:pt x="23" y="103"/>
                  <a:pt x="23" y="103"/>
                </a:cubicBezTo>
                <a:cubicBezTo>
                  <a:pt x="23" y="103"/>
                  <a:pt x="22" y="103"/>
                  <a:pt x="22" y="103"/>
                </a:cubicBezTo>
                <a:cubicBezTo>
                  <a:pt x="21" y="103"/>
                  <a:pt x="20" y="104"/>
                  <a:pt x="20" y="105"/>
                </a:cubicBezTo>
                <a:cubicBezTo>
                  <a:pt x="20" y="105"/>
                  <a:pt x="20" y="105"/>
                  <a:pt x="20" y="106"/>
                </a:cubicBezTo>
                <a:cubicBezTo>
                  <a:pt x="21" y="107"/>
                  <a:pt x="22" y="108"/>
                  <a:pt x="22" y="108"/>
                </a:cubicBezTo>
                <a:cubicBezTo>
                  <a:pt x="22" y="109"/>
                  <a:pt x="22" y="109"/>
                  <a:pt x="21" y="109"/>
                </a:cubicBezTo>
                <a:cubicBezTo>
                  <a:pt x="20" y="111"/>
                  <a:pt x="18" y="111"/>
                  <a:pt x="16" y="112"/>
                </a:cubicBezTo>
                <a:cubicBezTo>
                  <a:pt x="15" y="112"/>
                  <a:pt x="13" y="113"/>
                  <a:pt x="11" y="114"/>
                </a:cubicBezTo>
                <a:cubicBezTo>
                  <a:pt x="10" y="113"/>
                  <a:pt x="9" y="112"/>
                  <a:pt x="8" y="111"/>
                </a:cubicBezTo>
                <a:cubicBezTo>
                  <a:pt x="8" y="111"/>
                  <a:pt x="7" y="111"/>
                  <a:pt x="7" y="111"/>
                </a:cubicBezTo>
                <a:cubicBezTo>
                  <a:pt x="5" y="111"/>
                  <a:pt x="4" y="111"/>
                  <a:pt x="3" y="112"/>
                </a:cubicBezTo>
                <a:cubicBezTo>
                  <a:pt x="2" y="112"/>
                  <a:pt x="2" y="113"/>
                  <a:pt x="2" y="114"/>
                </a:cubicBezTo>
                <a:cubicBezTo>
                  <a:pt x="2" y="114"/>
                  <a:pt x="2" y="115"/>
                  <a:pt x="3" y="116"/>
                </a:cubicBezTo>
                <a:cubicBezTo>
                  <a:pt x="3" y="117"/>
                  <a:pt x="4" y="118"/>
                  <a:pt x="4" y="119"/>
                </a:cubicBezTo>
                <a:cubicBezTo>
                  <a:pt x="4" y="120"/>
                  <a:pt x="4" y="120"/>
                  <a:pt x="4" y="121"/>
                </a:cubicBezTo>
                <a:cubicBezTo>
                  <a:pt x="4" y="121"/>
                  <a:pt x="4" y="121"/>
                  <a:pt x="4" y="121"/>
                </a:cubicBezTo>
                <a:cubicBezTo>
                  <a:pt x="4" y="121"/>
                  <a:pt x="4" y="121"/>
                  <a:pt x="4" y="121"/>
                </a:cubicBezTo>
                <a:cubicBezTo>
                  <a:pt x="5" y="122"/>
                  <a:pt x="7" y="124"/>
                  <a:pt x="7" y="126"/>
                </a:cubicBezTo>
                <a:cubicBezTo>
                  <a:pt x="7" y="126"/>
                  <a:pt x="7" y="126"/>
                  <a:pt x="6" y="127"/>
                </a:cubicBezTo>
                <a:cubicBezTo>
                  <a:pt x="6" y="127"/>
                  <a:pt x="6" y="127"/>
                  <a:pt x="6" y="127"/>
                </a:cubicBezTo>
                <a:cubicBezTo>
                  <a:pt x="6" y="127"/>
                  <a:pt x="6" y="127"/>
                  <a:pt x="6" y="127"/>
                </a:cubicBezTo>
                <a:cubicBezTo>
                  <a:pt x="6" y="128"/>
                  <a:pt x="7" y="129"/>
                  <a:pt x="6" y="129"/>
                </a:cubicBezTo>
                <a:cubicBezTo>
                  <a:pt x="6" y="130"/>
                  <a:pt x="6" y="130"/>
                  <a:pt x="6" y="130"/>
                </a:cubicBezTo>
                <a:cubicBezTo>
                  <a:pt x="6" y="131"/>
                  <a:pt x="5" y="132"/>
                  <a:pt x="5" y="133"/>
                </a:cubicBezTo>
                <a:cubicBezTo>
                  <a:pt x="4" y="133"/>
                  <a:pt x="3" y="134"/>
                  <a:pt x="3" y="135"/>
                </a:cubicBezTo>
                <a:cubicBezTo>
                  <a:pt x="3" y="135"/>
                  <a:pt x="3" y="135"/>
                  <a:pt x="3" y="135"/>
                </a:cubicBezTo>
                <a:cubicBezTo>
                  <a:pt x="3" y="136"/>
                  <a:pt x="3" y="137"/>
                  <a:pt x="4" y="137"/>
                </a:cubicBezTo>
                <a:cubicBezTo>
                  <a:pt x="4" y="137"/>
                  <a:pt x="5" y="137"/>
                  <a:pt x="5" y="137"/>
                </a:cubicBezTo>
                <a:cubicBezTo>
                  <a:pt x="5" y="138"/>
                  <a:pt x="5" y="138"/>
                  <a:pt x="5" y="138"/>
                </a:cubicBezTo>
                <a:cubicBezTo>
                  <a:pt x="5" y="138"/>
                  <a:pt x="4" y="139"/>
                  <a:pt x="3" y="140"/>
                </a:cubicBezTo>
                <a:cubicBezTo>
                  <a:pt x="2" y="140"/>
                  <a:pt x="0" y="141"/>
                  <a:pt x="0" y="142"/>
                </a:cubicBezTo>
                <a:cubicBezTo>
                  <a:pt x="0" y="142"/>
                  <a:pt x="0" y="142"/>
                  <a:pt x="0" y="142"/>
                </a:cubicBezTo>
                <a:cubicBezTo>
                  <a:pt x="0" y="144"/>
                  <a:pt x="1" y="145"/>
                  <a:pt x="2" y="145"/>
                </a:cubicBezTo>
                <a:cubicBezTo>
                  <a:pt x="2" y="145"/>
                  <a:pt x="2" y="146"/>
                  <a:pt x="2" y="147"/>
                </a:cubicBezTo>
                <a:cubicBezTo>
                  <a:pt x="3" y="147"/>
                  <a:pt x="3" y="148"/>
                  <a:pt x="3" y="148"/>
                </a:cubicBezTo>
                <a:cubicBezTo>
                  <a:pt x="2" y="148"/>
                  <a:pt x="2" y="149"/>
                  <a:pt x="2" y="149"/>
                </a:cubicBezTo>
                <a:cubicBezTo>
                  <a:pt x="1" y="150"/>
                  <a:pt x="1" y="151"/>
                  <a:pt x="0" y="152"/>
                </a:cubicBezTo>
                <a:cubicBezTo>
                  <a:pt x="0" y="152"/>
                  <a:pt x="0" y="152"/>
                  <a:pt x="0" y="152"/>
                </a:cubicBezTo>
                <a:cubicBezTo>
                  <a:pt x="0" y="152"/>
                  <a:pt x="0" y="152"/>
                  <a:pt x="0" y="152"/>
                </a:cubicBezTo>
                <a:cubicBezTo>
                  <a:pt x="2" y="153"/>
                  <a:pt x="3" y="155"/>
                  <a:pt x="5" y="157"/>
                </a:cubicBezTo>
                <a:cubicBezTo>
                  <a:pt x="6" y="157"/>
                  <a:pt x="6" y="158"/>
                  <a:pt x="7" y="159"/>
                </a:cubicBezTo>
                <a:cubicBezTo>
                  <a:pt x="7" y="160"/>
                  <a:pt x="7" y="161"/>
                  <a:pt x="7" y="162"/>
                </a:cubicBezTo>
                <a:cubicBezTo>
                  <a:pt x="8" y="164"/>
                  <a:pt x="8" y="166"/>
                  <a:pt x="8" y="168"/>
                </a:cubicBezTo>
                <a:cubicBezTo>
                  <a:pt x="8" y="169"/>
                  <a:pt x="8" y="169"/>
                  <a:pt x="8" y="170"/>
                </a:cubicBezTo>
                <a:cubicBezTo>
                  <a:pt x="8" y="172"/>
                  <a:pt x="5" y="172"/>
                  <a:pt x="4" y="174"/>
                </a:cubicBezTo>
                <a:cubicBezTo>
                  <a:pt x="3" y="175"/>
                  <a:pt x="3" y="176"/>
                  <a:pt x="2" y="177"/>
                </a:cubicBezTo>
                <a:cubicBezTo>
                  <a:pt x="2" y="178"/>
                  <a:pt x="2" y="179"/>
                  <a:pt x="2" y="179"/>
                </a:cubicBezTo>
                <a:cubicBezTo>
                  <a:pt x="2" y="180"/>
                  <a:pt x="2" y="180"/>
                  <a:pt x="2" y="180"/>
                </a:cubicBezTo>
                <a:cubicBezTo>
                  <a:pt x="2" y="181"/>
                  <a:pt x="3" y="181"/>
                  <a:pt x="3" y="182"/>
                </a:cubicBezTo>
                <a:cubicBezTo>
                  <a:pt x="3" y="182"/>
                  <a:pt x="3" y="182"/>
                  <a:pt x="3" y="183"/>
                </a:cubicBezTo>
                <a:cubicBezTo>
                  <a:pt x="3" y="183"/>
                  <a:pt x="3" y="183"/>
                  <a:pt x="3" y="183"/>
                </a:cubicBezTo>
                <a:cubicBezTo>
                  <a:pt x="3" y="183"/>
                  <a:pt x="3" y="183"/>
                  <a:pt x="3" y="184"/>
                </a:cubicBezTo>
                <a:cubicBezTo>
                  <a:pt x="3" y="185"/>
                  <a:pt x="4" y="186"/>
                  <a:pt x="5" y="186"/>
                </a:cubicBezTo>
                <a:cubicBezTo>
                  <a:pt x="6" y="187"/>
                  <a:pt x="7" y="187"/>
                  <a:pt x="8" y="188"/>
                </a:cubicBezTo>
                <a:cubicBezTo>
                  <a:pt x="9" y="188"/>
                  <a:pt x="9" y="189"/>
                  <a:pt x="10" y="189"/>
                </a:cubicBezTo>
                <a:cubicBezTo>
                  <a:pt x="11" y="189"/>
                  <a:pt x="11" y="189"/>
                  <a:pt x="11" y="190"/>
                </a:cubicBezTo>
                <a:cubicBezTo>
                  <a:pt x="11" y="190"/>
                  <a:pt x="11" y="190"/>
                  <a:pt x="11" y="190"/>
                </a:cubicBezTo>
                <a:cubicBezTo>
                  <a:pt x="11" y="190"/>
                  <a:pt x="11" y="190"/>
                  <a:pt x="10" y="191"/>
                </a:cubicBezTo>
                <a:cubicBezTo>
                  <a:pt x="10" y="192"/>
                  <a:pt x="9" y="192"/>
                  <a:pt x="9" y="193"/>
                </a:cubicBezTo>
                <a:cubicBezTo>
                  <a:pt x="9" y="194"/>
                  <a:pt x="9" y="195"/>
                  <a:pt x="8" y="196"/>
                </a:cubicBezTo>
                <a:cubicBezTo>
                  <a:pt x="8" y="197"/>
                  <a:pt x="7" y="197"/>
                  <a:pt x="6" y="198"/>
                </a:cubicBezTo>
                <a:cubicBezTo>
                  <a:pt x="6" y="198"/>
                  <a:pt x="6" y="198"/>
                  <a:pt x="6" y="198"/>
                </a:cubicBezTo>
                <a:cubicBezTo>
                  <a:pt x="6" y="199"/>
                  <a:pt x="7" y="200"/>
                  <a:pt x="7" y="200"/>
                </a:cubicBezTo>
                <a:cubicBezTo>
                  <a:pt x="7" y="200"/>
                  <a:pt x="7" y="200"/>
                  <a:pt x="7" y="200"/>
                </a:cubicBezTo>
                <a:cubicBezTo>
                  <a:pt x="7" y="200"/>
                  <a:pt x="7" y="200"/>
                  <a:pt x="7" y="200"/>
                </a:cubicBezTo>
                <a:cubicBezTo>
                  <a:pt x="7" y="200"/>
                  <a:pt x="7" y="200"/>
                  <a:pt x="7" y="200"/>
                </a:cubicBezTo>
                <a:cubicBezTo>
                  <a:pt x="7" y="201"/>
                  <a:pt x="8" y="202"/>
                  <a:pt x="9" y="202"/>
                </a:cubicBezTo>
                <a:cubicBezTo>
                  <a:pt x="10" y="203"/>
                  <a:pt x="12" y="204"/>
                  <a:pt x="12" y="205"/>
                </a:cubicBezTo>
                <a:cubicBezTo>
                  <a:pt x="13" y="207"/>
                  <a:pt x="14" y="210"/>
                  <a:pt x="14" y="212"/>
                </a:cubicBezTo>
                <a:cubicBezTo>
                  <a:pt x="14" y="213"/>
                  <a:pt x="14" y="213"/>
                  <a:pt x="14" y="213"/>
                </a:cubicBezTo>
                <a:cubicBezTo>
                  <a:pt x="15" y="213"/>
                  <a:pt x="15" y="213"/>
                  <a:pt x="15" y="213"/>
                </a:cubicBezTo>
                <a:cubicBezTo>
                  <a:pt x="15" y="212"/>
                  <a:pt x="16" y="212"/>
                  <a:pt x="17" y="212"/>
                </a:cubicBezTo>
                <a:cubicBezTo>
                  <a:pt x="18" y="212"/>
                  <a:pt x="20" y="213"/>
                  <a:pt x="22" y="214"/>
                </a:cubicBezTo>
                <a:cubicBezTo>
                  <a:pt x="23" y="214"/>
                  <a:pt x="23" y="215"/>
                  <a:pt x="25" y="215"/>
                </a:cubicBezTo>
                <a:cubicBezTo>
                  <a:pt x="25" y="215"/>
                  <a:pt x="25" y="215"/>
                  <a:pt x="25" y="215"/>
                </a:cubicBezTo>
                <a:cubicBezTo>
                  <a:pt x="26" y="215"/>
                  <a:pt x="28" y="214"/>
                  <a:pt x="28" y="214"/>
                </a:cubicBezTo>
                <a:cubicBezTo>
                  <a:pt x="29" y="213"/>
                  <a:pt x="30" y="213"/>
                  <a:pt x="31" y="213"/>
                </a:cubicBezTo>
                <a:cubicBezTo>
                  <a:pt x="31" y="213"/>
                  <a:pt x="31" y="213"/>
                  <a:pt x="32" y="213"/>
                </a:cubicBezTo>
                <a:cubicBezTo>
                  <a:pt x="32" y="213"/>
                  <a:pt x="33" y="214"/>
                  <a:pt x="33" y="214"/>
                </a:cubicBezTo>
                <a:cubicBezTo>
                  <a:pt x="33" y="215"/>
                  <a:pt x="33" y="215"/>
                  <a:pt x="33" y="215"/>
                </a:cubicBezTo>
                <a:cubicBezTo>
                  <a:pt x="33" y="215"/>
                  <a:pt x="33" y="215"/>
                  <a:pt x="33" y="215"/>
                </a:cubicBezTo>
                <a:cubicBezTo>
                  <a:pt x="33" y="215"/>
                  <a:pt x="33" y="215"/>
                  <a:pt x="33" y="215"/>
                </a:cubicBezTo>
                <a:cubicBezTo>
                  <a:pt x="33" y="215"/>
                  <a:pt x="33" y="215"/>
                  <a:pt x="33" y="216"/>
                </a:cubicBezTo>
                <a:cubicBezTo>
                  <a:pt x="33" y="216"/>
                  <a:pt x="33" y="216"/>
                  <a:pt x="33" y="216"/>
                </a:cubicBezTo>
                <a:cubicBezTo>
                  <a:pt x="34" y="218"/>
                  <a:pt x="38" y="218"/>
                  <a:pt x="40" y="219"/>
                </a:cubicBezTo>
                <a:cubicBezTo>
                  <a:pt x="40" y="219"/>
                  <a:pt x="41" y="219"/>
                  <a:pt x="41" y="219"/>
                </a:cubicBezTo>
                <a:cubicBezTo>
                  <a:pt x="42" y="219"/>
                  <a:pt x="42" y="219"/>
                  <a:pt x="43" y="218"/>
                </a:cubicBezTo>
                <a:cubicBezTo>
                  <a:pt x="44" y="218"/>
                  <a:pt x="44" y="218"/>
                  <a:pt x="44" y="218"/>
                </a:cubicBezTo>
                <a:cubicBezTo>
                  <a:pt x="45" y="218"/>
                  <a:pt x="45" y="218"/>
                  <a:pt x="46" y="219"/>
                </a:cubicBezTo>
                <a:cubicBezTo>
                  <a:pt x="47" y="221"/>
                  <a:pt x="50" y="222"/>
                  <a:pt x="51" y="223"/>
                </a:cubicBezTo>
                <a:cubicBezTo>
                  <a:pt x="50" y="223"/>
                  <a:pt x="50" y="224"/>
                  <a:pt x="49" y="224"/>
                </a:cubicBezTo>
                <a:cubicBezTo>
                  <a:pt x="49" y="225"/>
                  <a:pt x="48" y="226"/>
                  <a:pt x="48" y="226"/>
                </a:cubicBezTo>
                <a:cubicBezTo>
                  <a:pt x="47" y="228"/>
                  <a:pt x="46" y="229"/>
                  <a:pt x="45" y="230"/>
                </a:cubicBezTo>
                <a:cubicBezTo>
                  <a:pt x="44" y="232"/>
                  <a:pt x="41" y="233"/>
                  <a:pt x="40" y="236"/>
                </a:cubicBezTo>
                <a:cubicBezTo>
                  <a:pt x="39" y="237"/>
                  <a:pt x="39" y="239"/>
                  <a:pt x="39" y="240"/>
                </a:cubicBezTo>
                <a:cubicBezTo>
                  <a:pt x="39" y="241"/>
                  <a:pt x="38" y="242"/>
                  <a:pt x="38" y="243"/>
                </a:cubicBezTo>
                <a:cubicBezTo>
                  <a:pt x="36" y="246"/>
                  <a:pt x="37" y="249"/>
                  <a:pt x="36" y="251"/>
                </a:cubicBezTo>
                <a:cubicBezTo>
                  <a:pt x="35" y="252"/>
                  <a:pt x="33" y="253"/>
                  <a:pt x="33" y="255"/>
                </a:cubicBezTo>
                <a:cubicBezTo>
                  <a:pt x="33" y="255"/>
                  <a:pt x="33" y="255"/>
                  <a:pt x="33" y="255"/>
                </a:cubicBezTo>
                <a:cubicBezTo>
                  <a:pt x="33" y="256"/>
                  <a:pt x="34" y="257"/>
                  <a:pt x="34" y="258"/>
                </a:cubicBezTo>
                <a:cubicBezTo>
                  <a:pt x="34" y="259"/>
                  <a:pt x="34" y="259"/>
                  <a:pt x="34" y="259"/>
                </a:cubicBezTo>
                <a:cubicBezTo>
                  <a:pt x="34" y="259"/>
                  <a:pt x="34" y="260"/>
                  <a:pt x="34" y="261"/>
                </a:cubicBezTo>
                <a:cubicBezTo>
                  <a:pt x="33" y="262"/>
                  <a:pt x="32" y="263"/>
                  <a:pt x="32" y="265"/>
                </a:cubicBezTo>
                <a:cubicBezTo>
                  <a:pt x="32" y="265"/>
                  <a:pt x="32" y="266"/>
                  <a:pt x="32" y="266"/>
                </a:cubicBezTo>
                <a:cubicBezTo>
                  <a:pt x="32" y="268"/>
                  <a:pt x="32" y="269"/>
                  <a:pt x="32" y="270"/>
                </a:cubicBezTo>
                <a:cubicBezTo>
                  <a:pt x="32" y="270"/>
                  <a:pt x="32" y="270"/>
                  <a:pt x="32" y="271"/>
                </a:cubicBezTo>
                <a:cubicBezTo>
                  <a:pt x="32" y="271"/>
                  <a:pt x="32" y="271"/>
                  <a:pt x="32" y="271"/>
                </a:cubicBezTo>
                <a:cubicBezTo>
                  <a:pt x="32" y="271"/>
                  <a:pt x="32" y="271"/>
                  <a:pt x="32" y="272"/>
                </a:cubicBezTo>
                <a:cubicBezTo>
                  <a:pt x="32" y="272"/>
                  <a:pt x="33" y="272"/>
                  <a:pt x="33" y="272"/>
                </a:cubicBezTo>
                <a:cubicBezTo>
                  <a:pt x="35" y="273"/>
                  <a:pt x="35" y="273"/>
                  <a:pt x="35" y="275"/>
                </a:cubicBezTo>
                <a:cubicBezTo>
                  <a:pt x="35" y="276"/>
                  <a:pt x="35" y="276"/>
                  <a:pt x="35" y="276"/>
                </a:cubicBezTo>
                <a:cubicBezTo>
                  <a:pt x="36" y="276"/>
                  <a:pt x="36" y="276"/>
                  <a:pt x="36" y="276"/>
                </a:cubicBezTo>
                <a:cubicBezTo>
                  <a:pt x="37" y="275"/>
                  <a:pt x="37" y="273"/>
                  <a:pt x="38" y="273"/>
                </a:cubicBezTo>
                <a:cubicBezTo>
                  <a:pt x="38" y="273"/>
                  <a:pt x="39" y="273"/>
                  <a:pt x="39" y="273"/>
                </a:cubicBezTo>
                <a:cubicBezTo>
                  <a:pt x="39" y="273"/>
                  <a:pt x="40" y="273"/>
                  <a:pt x="41" y="273"/>
                </a:cubicBezTo>
                <a:cubicBezTo>
                  <a:pt x="42" y="274"/>
                  <a:pt x="42" y="274"/>
                  <a:pt x="43" y="274"/>
                </a:cubicBezTo>
                <a:cubicBezTo>
                  <a:pt x="43" y="274"/>
                  <a:pt x="44" y="274"/>
                  <a:pt x="44" y="274"/>
                </a:cubicBezTo>
                <a:cubicBezTo>
                  <a:pt x="45" y="273"/>
                  <a:pt x="46" y="272"/>
                  <a:pt x="47" y="272"/>
                </a:cubicBezTo>
                <a:cubicBezTo>
                  <a:pt x="47" y="272"/>
                  <a:pt x="47" y="272"/>
                  <a:pt x="48" y="272"/>
                </a:cubicBezTo>
                <a:cubicBezTo>
                  <a:pt x="48" y="272"/>
                  <a:pt x="49" y="273"/>
                  <a:pt x="50" y="273"/>
                </a:cubicBezTo>
                <a:cubicBezTo>
                  <a:pt x="51" y="274"/>
                  <a:pt x="51" y="274"/>
                  <a:pt x="51" y="274"/>
                </a:cubicBezTo>
                <a:cubicBezTo>
                  <a:pt x="52" y="274"/>
                  <a:pt x="52" y="274"/>
                  <a:pt x="52" y="273"/>
                </a:cubicBezTo>
                <a:cubicBezTo>
                  <a:pt x="52" y="273"/>
                  <a:pt x="52" y="273"/>
                  <a:pt x="53" y="272"/>
                </a:cubicBezTo>
                <a:cubicBezTo>
                  <a:pt x="53" y="271"/>
                  <a:pt x="53" y="270"/>
                  <a:pt x="54" y="269"/>
                </a:cubicBezTo>
                <a:cubicBezTo>
                  <a:pt x="54" y="268"/>
                  <a:pt x="54" y="268"/>
                  <a:pt x="55" y="268"/>
                </a:cubicBezTo>
                <a:cubicBezTo>
                  <a:pt x="55" y="267"/>
                  <a:pt x="56" y="267"/>
                  <a:pt x="56" y="267"/>
                </a:cubicBezTo>
                <a:cubicBezTo>
                  <a:pt x="57" y="266"/>
                  <a:pt x="57" y="266"/>
                  <a:pt x="57" y="266"/>
                </a:cubicBezTo>
                <a:cubicBezTo>
                  <a:pt x="57" y="266"/>
                  <a:pt x="58" y="266"/>
                  <a:pt x="58" y="266"/>
                </a:cubicBezTo>
                <a:cubicBezTo>
                  <a:pt x="58" y="266"/>
                  <a:pt x="59" y="266"/>
                  <a:pt x="60" y="266"/>
                </a:cubicBezTo>
                <a:cubicBezTo>
                  <a:pt x="61" y="267"/>
                  <a:pt x="62" y="267"/>
                  <a:pt x="63" y="268"/>
                </a:cubicBezTo>
                <a:cubicBezTo>
                  <a:pt x="64" y="268"/>
                  <a:pt x="65" y="268"/>
                  <a:pt x="66" y="269"/>
                </a:cubicBezTo>
                <a:cubicBezTo>
                  <a:pt x="66" y="270"/>
                  <a:pt x="66" y="270"/>
                  <a:pt x="66" y="271"/>
                </a:cubicBezTo>
                <a:cubicBezTo>
                  <a:pt x="66" y="271"/>
                  <a:pt x="67" y="271"/>
                  <a:pt x="68" y="271"/>
                </a:cubicBezTo>
                <a:cubicBezTo>
                  <a:pt x="68" y="271"/>
                  <a:pt x="68" y="271"/>
                  <a:pt x="68" y="271"/>
                </a:cubicBezTo>
                <a:cubicBezTo>
                  <a:pt x="69" y="271"/>
                  <a:pt x="70" y="271"/>
                  <a:pt x="71" y="271"/>
                </a:cubicBezTo>
                <a:cubicBezTo>
                  <a:pt x="71" y="271"/>
                  <a:pt x="72" y="271"/>
                  <a:pt x="72" y="271"/>
                </a:cubicBezTo>
                <a:cubicBezTo>
                  <a:pt x="73" y="271"/>
                  <a:pt x="74" y="272"/>
                  <a:pt x="75" y="272"/>
                </a:cubicBezTo>
                <a:cubicBezTo>
                  <a:pt x="77" y="272"/>
                  <a:pt x="80" y="272"/>
                  <a:pt x="82" y="274"/>
                </a:cubicBezTo>
                <a:cubicBezTo>
                  <a:pt x="83" y="275"/>
                  <a:pt x="84" y="276"/>
                  <a:pt x="86" y="276"/>
                </a:cubicBezTo>
                <a:cubicBezTo>
                  <a:pt x="86" y="276"/>
                  <a:pt x="87" y="276"/>
                  <a:pt x="88" y="276"/>
                </a:cubicBezTo>
                <a:cubicBezTo>
                  <a:pt x="89" y="275"/>
                  <a:pt x="89" y="275"/>
                  <a:pt x="89" y="275"/>
                </a:cubicBezTo>
                <a:cubicBezTo>
                  <a:pt x="89" y="275"/>
                  <a:pt x="90" y="275"/>
                  <a:pt x="90" y="275"/>
                </a:cubicBezTo>
                <a:cubicBezTo>
                  <a:pt x="91" y="276"/>
                  <a:pt x="92" y="276"/>
                  <a:pt x="93" y="277"/>
                </a:cubicBezTo>
                <a:cubicBezTo>
                  <a:pt x="96" y="278"/>
                  <a:pt x="96" y="281"/>
                  <a:pt x="98" y="282"/>
                </a:cubicBezTo>
                <a:cubicBezTo>
                  <a:pt x="98" y="283"/>
                  <a:pt x="99" y="283"/>
                  <a:pt x="99" y="283"/>
                </a:cubicBezTo>
                <a:cubicBezTo>
                  <a:pt x="99" y="283"/>
                  <a:pt x="99" y="283"/>
                  <a:pt x="99" y="283"/>
                </a:cubicBezTo>
                <a:cubicBezTo>
                  <a:pt x="99" y="283"/>
                  <a:pt x="99" y="283"/>
                  <a:pt x="99" y="283"/>
                </a:cubicBezTo>
                <a:cubicBezTo>
                  <a:pt x="99" y="283"/>
                  <a:pt x="99" y="283"/>
                  <a:pt x="99" y="283"/>
                </a:cubicBezTo>
                <a:cubicBezTo>
                  <a:pt x="99" y="283"/>
                  <a:pt x="99" y="283"/>
                  <a:pt x="99" y="283"/>
                </a:cubicBezTo>
                <a:cubicBezTo>
                  <a:pt x="99" y="283"/>
                  <a:pt x="99" y="284"/>
                  <a:pt x="99" y="284"/>
                </a:cubicBezTo>
                <a:cubicBezTo>
                  <a:pt x="99" y="284"/>
                  <a:pt x="99" y="284"/>
                  <a:pt x="99" y="284"/>
                </a:cubicBezTo>
                <a:cubicBezTo>
                  <a:pt x="100" y="285"/>
                  <a:pt x="100" y="286"/>
                  <a:pt x="101" y="286"/>
                </a:cubicBezTo>
                <a:cubicBezTo>
                  <a:pt x="102" y="286"/>
                  <a:pt x="102" y="286"/>
                  <a:pt x="103" y="285"/>
                </a:cubicBezTo>
                <a:cubicBezTo>
                  <a:pt x="103" y="285"/>
                  <a:pt x="103" y="284"/>
                  <a:pt x="104" y="283"/>
                </a:cubicBezTo>
                <a:cubicBezTo>
                  <a:pt x="104" y="283"/>
                  <a:pt x="105" y="282"/>
                  <a:pt x="105" y="281"/>
                </a:cubicBezTo>
                <a:cubicBezTo>
                  <a:pt x="105" y="281"/>
                  <a:pt x="105" y="281"/>
                  <a:pt x="105" y="280"/>
                </a:cubicBezTo>
                <a:cubicBezTo>
                  <a:pt x="105" y="279"/>
                  <a:pt x="104" y="277"/>
                  <a:pt x="104" y="276"/>
                </a:cubicBezTo>
                <a:cubicBezTo>
                  <a:pt x="104" y="276"/>
                  <a:pt x="104" y="276"/>
                  <a:pt x="104" y="276"/>
                </a:cubicBezTo>
                <a:cubicBezTo>
                  <a:pt x="105" y="275"/>
                  <a:pt x="105" y="275"/>
                  <a:pt x="105" y="275"/>
                </a:cubicBezTo>
                <a:cubicBezTo>
                  <a:pt x="106" y="275"/>
                  <a:pt x="107" y="276"/>
                  <a:pt x="108" y="276"/>
                </a:cubicBezTo>
                <a:cubicBezTo>
                  <a:pt x="109" y="277"/>
                  <a:pt x="110" y="277"/>
                  <a:pt x="110" y="277"/>
                </a:cubicBezTo>
                <a:cubicBezTo>
                  <a:pt x="111" y="277"/>
                  <a:pt x="111" y="277"/>
                  <a:pt x="112" y="277"/>
                </a:cubicBezTo>
                <a:cubicBezTo>
                  <a:pt x="112" y="277"/>
                  <a:pt x="112" y="277"/>
                  <a:pt x="112" y="277"/>
                </a:cubicBezTo>
                <a:cubicBezTo>
                  <a:pt x="113" y="277"/>
                  <a:pt x="114" y="277"/>
                  <a:pt x="115" y="277"/>
                </a:cubicBezTo>
                <a:cubicBezTo>
                  <a:pt x="116" y="277"/>
                  <a:pt x="117" y="277"/>
                  <a:pt x="117" y="277"/>
                </a:cubicBezTo>
                <a:cubicBezTo>
                  <a:pt x="118" y="278"/>
                  <a:pt x="118" y="279"/>
                  <a:pt x="118" y="280"/>
                </a:cubicBezTo>
                <a:cubicBezTo>
                  <a:pt x="119" y="281"/>
                  <a:pt x="120" y="282"/>
                  <a:pt x="121" y="281"/>
                </a:cubicBezTo>
                <a:cubicBezTo>
                  <a:pt x="122" y="281"/>
                  <a:pt x="124" y="280"/>
                  <a:pt x="125" y="280"/>
                </a:cubicBezTo>
                <a:cubicBezTo>
                  <a:pt x="129" y="279"/>
                  <a:pt x="131" y="278"/>
                  <a:pt x="134" y="276"/>
                </a:cubicBezTo>
                <a:cubicBezTo>
                  <a:pt x="135" y="276"/>
                  <a:pt x="137" y="275"/>
                  <a:pt x="138" y="274"/>
                </a:cubicBezTo>
                <a:cubicBezTo>
                  <a:pt x="138" y="274"/>
                  <a:pt x="139" y="273"/>
                  <a:pt x="139" y="273"/>
                </a:cubicBezTo>
                <a:cubicBezTo>
                  <a:pt x="139" y="273"/>
                  <a:pt x="139" y="273"/>
                  <a:pt x="139" y="273"/>
                </a:cubicBezTo>
                <a:cubicBezTo>
                  <a:pt x="139" y="273"/>
                  <a:pt x="139" y="273"/>
                  <a:pt x="139" y="273"/>
                </a:cubicBezTo>
                <a:cubicBezTo>
                  <a:pt x="140" y="273"/>
                  <a:pt x="140" y="274"/>
                  <a:pt x="141" y="274"/>
                </a:cubicBezTo>
                <a:cubicBezTo>
                  <a:pt x="141" y="274"/>
                  <a:pt x="141" y="274"/>
                  <a:pt x="141" y="274"/>
                </a:cubicBezTo>
                <a:cubicBezTo>
                  <a:pt x="142" y="274"/>
                  <a:pt x="142" y="273"/>
                  <a:pt x="143" y="273"/>
                </a:cubicBezTo>
                <a:cubicBezTo>
                  <a:pt x="143" y="273"/>
                  <a:pt x="143" y="273"/>
                  <a:pt x="143" y="273"/>
                </a:cubicBezTo>
                <a:cubicBezTo>
                  <a:pt x="143" y="273"/>
                  <a:pt x="144" y="273"/>
                  <a:pt x="144" y="273"/>
                </a:cubicBezTo>
                <a:cubicBezTo>
                  <a:pt x="145" y="273"/>
                  <a:pt x="145" y="273"/>
                  <a:pt x="146" y="273"/>
                </a:cubicBezTo>
                <a:cubicBezTo>
                  <a:pt x="147" y="273"/>
                  <a:pt x="147" y="273"/>
                  <a:pt x="148" y="273"/>
                </a:cubicBezTo>
                <a:cubicBezTo>
                  <a:pt x="149" y="272"/>
                  <a:pt x="149" y="272"/>
                  <a:pt x="149" y="272"/>
                </a:cubicBezTo>
                <a:cubicBezTo>
                  <a:pt x="149" y="271"/>
                  <a:pt x="149" y="271"/>
                  <a:pt x="150" y="270"/>
                </a:cubicBezTo>
                <a:cubicBezTo>
                  <a:pt x="150" y="269"/>
                  <a:pt x="150" y="269"/>
                  <a:pt x="150" y="269"/>
                </a:cubicBezTo>
                <a:cubicBezTo>
                  <a:pt x="151" y="269"/>
                  <a:pt x="151" y="269"/>
                  <a:pt x="152" y="269"/>
                </a:cubicBezTo>
                <a:cubicBezTo>
                  <a:pt x="152" y="270"/>
                  <a:pt x="153" y="270"/>
                  <a:pt x="153" y="270"/>
                </a:cubicBezTo>
                <a:cubicBezTo>
                  <a:pt x="153" y="270"/>
                  <a:pt x="153" y="270"/>
                  <a:pt x="153" y="270"/>
                </a:cubicBezTo>
                <a:cubicBezTo>
                  <a:pt x="154" y="270"/>
                  <a:pt x="154" y="270"/>
                  <a:pt x="154" y="270"/>
                </a:cubicBezTo>
                <a:cubicBezTo>
                  <a:pt x="154" y="270"/>
                  <a:pt x="155" y="270"/>
                  <a:pt x="155" y="270"/>
                </a:cubicBezTo>
                <a:cubicBezTo>
                  <a:pt x="155" y="270"/>
                  <a:pt x="155" y="270"/>
                  <a:pt x="155" y="270"/>
                </a:cubicBezTo>
                <a:cubicBezTo>
                  <a:pt x="156" y="270"/>
                  <a:pt x="156" y="270"/>
                  <a:pt x="156" y="270"/>
                </a:cubicBezTo>
                <a:cubicBezTo>
                  <a:pt x="156" y="270"/>
                  <a:pt x="156" y="271"/>
                  <a:pt x="157" y="271"/>
                </a:cubicBezTo>
                <a:cubicBezTo>
                  <a:pt x="157" y="272"/>
                  <a:pt x="157" y="272"/>
                  <a:pt x="158" y="272"/>
                </a:cubicBezTo>
                <a:cubicBezTo>
                  <a:pt x="158" y="272"/>
                  <a:pt x="159" y="272"/>
                  <a:pt x="159" y="272"/>
                </a:cubicBezTo>
                <a:cubicBezTo>
                  <a:pt x="160" y="271"/>
                  <a:pt x="161" y="271"/>
                  <a:pt x="162" y="271"/>
                </a:cubicBezTo>
                <a:cubicBezTo>
                  <a:pt x="162" y="271"/>
                  <a:pt x="162" y="271"/>
                  <a:pt x="163" y="271"/>
                </a:cubicBezTo>
                <a:cubicBezTo>
                  <a:pt x="163" y="271"/>
                  <a:pt x="163" y="271"/>
                  <a:pt x="163" y="271"/>
                </a:cubicBezTo>
                <a:cubicBezTo>
                  <a:pt x="163" y="271"/>
                  <a:pt x="163" y="271"/>
                  <a:pt x="163" y="271"/>
                </a:cubicBezTo>
                <a:cubicBezTo>
                  <a:pt x="163" y="271"/>
                  <a:pt x="163" y="271"/>
                  <a:pt x="163" y="271"/>
                </a:cubicBezTo>
                <a:cubicBezTo>
                  <a:pt x="163" y="271"/>
                  <a:pt x="163" y="271"/>
                  <a:pt x="163" y="271"/>
                </a:cubicBezTo>
                <a:cubicBezTo>
                  <a:pt x="163" y="271"/>
                  <a:pt x="164" y="271"/>
                  <a:pt x="164" y="271"/>
                </a:cubicBezTo>
                <a:cubicBezTo>
                  <a:pt x="164" y="270"/>
                  <a:pt x="166" y="272"/>
                  <a:pt x="167" y="274"/>
                </a:cubicBezTo>
                <a:cubicBezTo>
                  <a:pt x="167" y="275"/>
                  <a:pt x="167" y="276"/>
                  <a:pt x="168" y="277"/>
                </a:cubicBezTo>
                <a:cubicBezTo>
                  <a:pt x="168" y="277"/>
                  <a:pt x="169" y="278"/>
                  <a:pt x="170" y="278"/>
                </a:cubicBezTo>
                <a:cubicBezTo>
                  <a:pt x="170" y="278"/>
                  <a:pt x="170" y="278"/>
                  <a:pt x="170" y="278"/>
                </a:cubicBezTo>
                <a:cubicBezTo>
                  <a:pt x="170" y="278"/>
                  <a:pt x="170" y="278"/>
                  <a:pt x="170" y="278"/>
                </a:cubicBezTo>
                <a:cubicBezTo>
                  <a:pt x="170" y="277"/>
                  <a:pt x="170" y="277"/>
                  <a:pt x="170" y="277"/>
                </a:cubicBezTo>
                <a:cubicBezTo>
                  <a:pt x="170" y="277"/>
                  <a:pt x="170" y="276"/>
                  <a:pt x="170" y="276"/>
                </a:cubicBezTo>
                <a:cubicBezTo>
                  <a:pt x="170" y="274"/>
                  <a:pt x="171" y="273"/>
                  <a:pt x="171" y="271"/>
                </a:cubicBezTo>
                <a:cubicBezTo>
                  <a:pt x="171" y="271"/>
                  <a:pt x="171" y="271"/>
                  <a:pt x="171" y="270"/>
                </a:cubicBezTo>
                <a:cubicBezTo>
                  <a:pt x="171" y="270"/>
                  <a:pt x="171" y="270"/>
                  <a:pt x="171" y="270"/>
                </a:cubicBezTo>
                <a:cubicBezTo>
                  <a:pt x="170" y="270"/>
                  <a:pt x="170" y="270"/>
                  <a:pt x="170" y="270"/>
                </a:cubicBezTo>
                <a:cubicBezTo>
                  <a:pt x="170" y="270"/>
                  <a:pt x="170" y="270"/>
                  <a:pt x="170" y="270"/>
                </a:cubicBezTo>
                <a:cubicBezTo>
                  <a:pt x="169" y="270"/>
                  <a:pt x="169" y="271"/>
                  <a:pt x="168" y="271"/>
                </a:cubicBezTo>
                <a:cubicBezTo>
                  <a:pt x="168" y="270"/>
                  <a:pt x="168" y="270"/>
                  <a:pt x="167" y="270"/>
                </a:cubicBezTo>
                <a:cubicBezTo>
                  <a:pt x="167" y="269"/>
                  <a:pt x="167" y="269"/>
                  <a:pt x="167" y="269"/>
                </a:cubicBezTo>
                <a:cubicBezTo>
                  <a:pt x="167" y="269"/>
                  <a:pt x="167" y="269"/>
                  <a:pt x="167" y="269"/>
                </a:cubicBezTo>
                <a:cubicBezTo>
                  <a:pt x="167" y="268"/>
                  <a:pt x="168" y="267"/>
                  <a:pt x="168" y="266"/>
                </a:cubicBezTo>
                <a:cubicBezTo>
                  <a:pt x="168" y="265"/>
                  <a:pt x="168" y="265"/>
                  <a:pt x="168" y="265"/>
                </a:cubicBezTo>
                <a:cubicBezTo>
                  <a:pt x="168" y="264"/>
                  <a:pt x="168" y="263"/>
                  <a:pt x="167" y="262"/>
                </a:cubicBezTo>
                <a:cubicBezTo>
                  <a:pt x="167" y="262"/>
                  <a:pt x="166" y="261"/>
                  <a:pt x="166" y="260"/>
                </a:cubicBezTo>
                <a:cubicBezTo>
                  <a:pt x="166" y="259"/>
                  <a:pt x="166" y="258"/>
                  <a:pt x="165" y="257"/>
                </a:cubicBezTo>
                <a:cubicBezTo>
                  <a:pt x="164" y="256"/>
                  <a:pt x="163" y="255"/>
                  <a:pt x="163" y="255"/>
                </a:cubicBezTo>
                <a:cubicBezTo>
                  <a:pt x="163" y="254"/>
                  <a:pt x="163" y="254"/>
                  <a:pt x="163" y="254"/>
                </a:cubicBezTo>
                <a:cubicBezTo>
                  <a:pt x="163" y="254"/>
                  <a:pt x="163" y="253"/>
                  <a:pt x="164" y="253"/>
                </a:cubicBezTo>
                <a:cubicBezTo>
                  <a:pt x="165" y="252"/>
                  <a:pt x="165" y="251"/>
                  <a:pt x="166" y="250"/>
                </a:cubicBezTo>
                <a:cubicBezTo>
                  <a:pt x="166" y="251"/>
                  <a:pt x="166" y="251"/>
                  <a:pt x="167" y="251"/>
                </a:cubicBezTo>
                <a:cubicBezTo>
                  <a:pt x="168" y="251"/>
                  <a:pt x="168" y="250"/>
                  <a:pt x="168" y="249"/>
                </a:cubicBezTo>
                <a:cubicBezTo>
                  <a:pt x="169" y="249"/>
                  <a:pt x="169" y="248"/>
                  <a:pt x="169" y="248"/>
                </a:cubicBezTo>
                <a:cubicBezTo>
                  <a:pt x="170" y="247"/>
                  <a:pt x="172" y="247"/>
                  <a:pt x="172" y="247"/>
                </a:cubicBezTo>
                <a:cubicBezTo>
                  <a:pt x="173" y="247"/>
                  <a:pt x="174" y="247"/>
                  <a:pt x="175" y="246"/>
                </a:cubicBezTo>
                <a:cubicBezTo>
                  <a:pt x="178" y="245"/>
                  <a:pt x="178" y="244"/>
                  <a:pt x="178" y="242"/>
                </a:cubicBezTo>
                <a:cubicBezTo>
                  <a:pt x="178" y="242"/>
                  <a:pt x="178" y="241"/>
                  <a:pt x="178" y="241"/>
                </a:cubicBezTo>
                <a:cubicBezTo>
                  <a:pt x="178" y="241"/>
                  <a:pt x="178" y="241"/>
                  <a:pt x="178" y="241"/>
                </a:cubicBezTo>
                <a:cubicBezTo>
                  <a:pt x="178" y="240"/>
                  <a:pt x="178" y="239"/>
                  <a:pt x="179" y="239"/>
                </a:cubicBezTo>
                <a:cubicBezTo>
                  <a:pt x="179" y="238"/>
                  <a:pt x="179" y="237"/>
                  <a:pt x="180" y="236"/>
                </a:cubicBezTo>
                <a:cubicBezTo>
                  <a:pt x="180" y="236"/>
                  <a:pt x="180" y="236"/>
                  <a:pt x="180" y="235"/>
                </a:cubicBezTo>
                <a:cubicBezTo>
                  <a:pt x="180" y="235"/>
                  <a:pt x="180" y="235"/>
                  <a:pt x="181" y="235"/>
                </a:cubicBezTo>
                <a:cubicBezTo>
                  <a:pt x="181" y="235"/>
                  <a:pt x="181" y="235"/>
                  <a:pt x="181" y="235"/>
                </a:cubicBezTo>
                <a:cubicBezTo>
                  <a:pt x="182" y="235"/>
                  <a:pt x="182" y="236"/>
                  <a:pt x="183" y="236"/>
                </a:cubicBezTo>
                <a:cubicBezTo>
                  <a:pt x="184" y="236"/>
                  <a:pt x="184" y="236"/>
                  <a:pt x="185" y="236"/>
                </a:cubicBezTo>
                <a:cubicBezTo>
                  <a:pt x="186" y="236"/>
                  <a:pt x="186" y="236"/>
                  <a:pt x="187" y="236"/>
                </a:cubicBezTo>
                <a:cubicBezTo>
                  <a:pt x="188" y="235"/>
                  <a:pt x="188" y="234"/>
                  <a:pt x="188" y="233"/>
                </a:cubicBezTo>
                <a:cubicBezTo>
                  <a:pt x="188" y="232"/>
                  <a:pt x="188" y="232"/>
                  <a:pt x="188" y="231"/>
                </a:cubicBezTo>
                <a:cubicBezTo>
                  <a:pt x="188" y="230"/>
                  <a:pt x="188" y="229"/>
                  <a:pt x="189" y="229"/>
                </a:cubicBezTo>
                <a:cubicBezTo>
                  <a:pt x="189" y="229"/>
                  <a:pt x="189" y="229"/>
                  <a:pt x="189" y="229"/>
                </a:cubicBezTo>
                <a:cubicBezTo>
                  <a:pt x="189" y="229"/>
                  <a:pt x="189" y="229"/>
                  <a:pt x="189" y="229"/>
                </a:cubicBezTo>
                <a:cubicBezTo>
                  <a:pt x="189" y="229"/>
                  <a:pt x="189" y="229"/>
                  <a:pt x="189" y="229"/>
                </a:cubicBezTo>
                <a:cubicBezTo>
                  <a:pt x="189" y="227"/>
                  <a:pt x="188" y="226"/>
                  <a:pt x="187" y="226"/>
                </a:cubicBezTo>
                <a:cubicBezTo>
                  <a:pt x="186" y="226"/>
                  <a:pt x="185" y="226"/>
                  <a:pt x="184" y="225"/>
                </a:cubicBezTo>
                <a:cubicBezTo>
                  <a:pt x="184" y="225"/>
                  <a:pt x="183" y="224"/>
                  <a:pt x="182" y="224"/>
                </a:cubicBezTo>
                <a:cubicBezTo>
                  <a:pt x="182" y="224"/>
                  <a:pt x="182" y="224"/>
                  <a:pt x="182" y="224"/>
                </a:cubicBezTo>
                <a:cubicBezTo>
                  <a:pt x="181" y="224"/>
                  <a:pt x="181" y="224"/>
                  <a:pt x="180" y="224"/>
                </a:cubicBezTo>
                <a:cubicBezTo>
                  <a:pt x="180" y="224"/>
                  <a:pt x="180" y="224"/>
                  <a:pt x="179" y="223"/>
                </a:cubicBezTo>
                <a:cubicBezTo>
                  <a:pt x="179" y="223"/>
                  <a:pt x="178" y="222"/>
                  <a:pt x="177" y="221"/>
                </a:cubicBezTo>
                <a:cubicBezTo>
                  <a:pt x="177" y="220"/>
                  <a:pt x="177" y="219"/>
                  <a:pt x="176" y="218"/>
                </a:cubicBezTo>
                <a:cubicBezTo>
                  <a:pt x="176" y="218"/>
                  <a:pt x="175" y="218"/>
                  <a:pt x="175" y="218"/>
                </a:cubicBezTo>
                <a:cubicBezTo>
                  <a:pt x="174" y="218"/>
                  <a:pt x="174" y="218"/>
                  <a:pt x="174" y="218"/>
                </a:cubicBezTo>
                <a:cubicBezTo>
                  <a:pt x="173" y="217"/>
                  <a:pt x="173" y="217"/>
                  <a:pt x="173" y="216"/>
                </a:cubicBezTo>
                <a:cubicBezTo>
                  <a:pt x="172" y="215"/>
                  <a:pt x="171" y="214"/>
                  <a:pt x="170" y="213"/>
                </a:cubicBezTo>
                <a:cubicBezTo>
                  <a:pt x="169" y="213"/>
                  <a:pt x="169" y="213"/>
                  <a:pt x="168" y="212"/>
                </a:cubicBezTo>
                <a:cubicBezTo>
                  <a:pt x="168" y="212"/>
                  <a:pt x="168" y="211"/>
                  <a:pt x="168" y="211"/>
                </a:cubicBezTo>
                <a:cubicBezTo>
                  <a:pt x="167" y="209"/>
                  <a:pt x="166" y="210"/>
                  <a:pt x="165" y="209"/>
                </a:cubicBezTo>
                <a:cubicBezTo>
                  <a:pt x="164" y="208"/>
                  <a:pt x="163" y="207"/>
                  <a:pt x="162" y="207"/>
                </a:cubicBezTo>
                <a:cubicBezTo>
                  <a:pt x="161" y="206"/>
                  <a:pt x="159" y="206"/>
                  <a:pt x="158" y="205"/>
                </a:cubicBezTo>
                <a:cubicBezTo>
                  <a:pt x="157" y="204"/>
                  <a:pt x="157" y="203"/>
                  <a:pt x="156" y="202"/>
                </a:cubicBezTo>
                <a:cubicBezTo>
                  <a:pt x="156" y="201"/>
                  <a:pt x="156" y="199"/>
                  <a:pt x="155" y="198"/>
                </a:cubicBezTo>
                <a:cubicBezTo>
                  <a:pt x="155" y="197"/>
                  <a:pt x="154" y="196"/>
                  <a:pt x="153" y="195"/>
                </a:cubicBezTo>
                <a:cubicBezTo>
                  <a:pt x="153" y="194"/>
                  <a:pt x="152" y="193"/>
                  <a:pt x="152" y="193"/>
                </a:cubicBezTo>
                <a:cubicBezTo>
                  <a:pt x="152" y="193"/>
                  <a:pt x="152" y="193"/>
                  <a:pt x="152" y="193"/>
                </a:cubicBezTo>
                <a:cubicBezTo>
                  <a:pt x="152" y="192"/>
                  <a:pt x="153" y="191"/>
                  <a:pt x="154" y="190"/>
                </a:cubicBezTo>
                <a:cubicBezTo>
                  <a:pt x="154" y="189"/>
                  <a:pt x="154" y="189"/>
                  <a:pt x="154" y="188"/>
                </a:cubicBezTo>
                <a:cubicBezTo>
                  <a:pt x="154" y="187"/>
                  <a:pt x="154" y="187"/>
                  <a:pt x="153" y="186"/>
                </a:cubicBezTo>
                <a:cubicBezTo>
                  <a:pt x="152" y="185"/>
                  <a:pt x="151" y="184"/>
                  <a:pt x="150" y="184"/>
                </a:cubicBezTo>
                <a:cubicBezTo>
                  <a:pt x="149" y="183"/>
                  <a:pt x="148" y="182"/>
                  <a:pt x="147" y="181"/>
                </a:cubicBezTo>
                <a:cubicBezTo>
                  <a:pt x="147" y="181"/>
                  <a:pt x="147" y="180"/>
                  <a:pt x="146" y="180"/>
                </a:cubicBezTo>
                <a:cubicBezTo>
                  <a:pt x="146" y="179"/>
                  <a:pt x="147" y="179"/>
                  <a:pt x="147" y="179"/>
                </a:cubicBezTo>
                <a:cubicBezTo>
                  <a:pt x="147" y="178"/>
                  <a:pt x="147" y="178"/>
                  <a:pt x="146" y="178"/>
                </a:cubicBezTo>
                <a:cubicBezTo>
                  <a:pt x="146" y="177"/>
                  <a:pt x="145" y="176"/>
                  <a:pt x="145" y="175"/>
                </a:cubicBezTo>
                <a:cubicBezTo>
                  <a:pt x="144" y="174"/>
                  <a:pt x="144" y="173"/>
                  <a:pt x="144" y="172"/>
                </a:cubicBezTo>
                <a:cubicBezTo>
                  <a:pt x="144" y="172"/>
                  <a:pt x="144" y="172"/>
                  <a:pt x="144" y="171"/>
                </a:cubicBezTo>
                <a:cubicBezTo>
                  <a:pt x="144" y="171"/>
                  <a:pt x="145" y="171"/>
                  <a:pt x="146" y="171"/>
                </a:cubicBezTo>
                <a:cubicBezTo>
                  <a:pt x="146" y="171"/>
                  <a:pt x="147" y="171"/>
                  <a:pt x="147" y="171"/>
                </a:cubicBezTo>
                <a:cubicBezTo>
                  <a:pt x="147" y="171"/>
                  <a:pt x="148" y="172"/>
                  <a:pt x="148" y="172"/>
                </a:cubicBezTo>
                <a:cubicBezTo>
                  <a:pt x="149" y="172"/>
                  <a:pt x="149" y="173"/>
                  <a:pt x="150" y="173"/>
                </a:cubicBezTo>
                <a:cubicBezTo>
                  <a:pt x="150" y="173"/>
                  <a:pt x="150" y="173"/>
                  <a:pt x="150" y="173"/>
                </a:cubicBezTo>
                <a:cubicBezTo>
                  <a:pt x="151" y="173"/>
                  <a:pt x="151" y="172"/>
                  <a:pt x="152" y="171"/>
                </a:cubicBezTo>
                <a:cubicBezTo>
                  <a:pt x="152" y="170"/>
                  <a:pt x="152" y="170"/>
                  <a:pt x="153" y="169"/>
                </a:cubicBezTo>
                <a:cubicBezTo>
                  <a:pt x="155" y="167"/>
                  <a:pt x="156" y="166"/>
                  <a:pt x="160" y="166"/>
                </a:cubicBezTo>
                <a:cubicBezTo>
                  <a:pt x="161" y="166"/>
                  <a:pt x="163" y="166"/>
                  <a:pt x="164" y="166"/>
                </a:cubicBezTo>
                <a:cubicBezTo>
                  <a:pt x="165" y="166"/>
                  <a:pt x="166" y="165"/>
                  <a:pt x="166" y="164"/>
                </a:cubicBezTo>
                <a:cubicBezTo>
                  <a:pt x="166" y="164"/>
                  <a:pt x="166" y="164"/>
                  <a:pt x="166" y="164"/>
                </a:cubicBezTo>
                <a:cubicBezTo>
                  <a:pt x="166" y="164"/>
                  <a:pt x="167" y="163"/>
                  <a:pt x="167" y="163"/>
                </a:cubicBezTo>
                <a:cubicBezTo>
                  <a:pt x="167" y="163"/>
                  <a:pt x="167" y="163"/>
                  <a:pt x="167" y="163"/>
                </a:cubicBezTo>
                <a:cubicBezTo>
                  <a:pt x="167" y="163"/>
                  <a:pt x="167" y="163"/>
                  <a:pt x="167" y="164"/>
                </a:cubicBezTo>
                <a:cubicBezTo>
                  <a:pt x="167" y="164"/>
                  <a:pt x="167" y="164"/>
                  <a:pt x="167" y="164"/>
                </a:cubicBezTo>
                <a:cubicBezTo>
                  <a:pt x="167" y="164"/>
                  <a:pt x="167" y="164"/>
                  <a:pt x="167" y="164"/>
                </a:cubicBezTo>
                <a:cubicBezTo>
                  <a:pt x="167" y="164"/>
                  <a:pt x="168" y="164"/>
                  <a:pt x="168" y="164"/>
                </a:cubicBezTo>
                <a:cubicBezTo>
                  <a:pt x="168" y="164"/>
                  <a:pt x="168" y="164"/>
                  <a:pt x="168" y="164"/>
                </a:cubicBezTo>
                <a:cubicBezTo>
                  <a:pt x="168" y="164"/>
                  <a:pt x="169" y="164"/>
                  <a:pt x="169" y="163"/>
                </a:cubicBezTo>
                <a:cubicBezTo>
                  <a:pt x="169" y="163"/>
                  <a:pt x="170" y="162"/>
                  <a:pt x="170" y="162"/>
                </a:cubicBezTo>
                <a:cubicBezTo>
                  <a:pt x="171" y="161"/>
                  <a:pt x="171" y="160"/>
                  <a:pt x="172" y="160"/>
                </a:cubicBezTo>
                <a:cubicBezTo>
                  <a:pt x="173" y="160"/>
                  <a:pt x="173" y="160"/>
                  <a:pt x="173" y="160"/>
                </a:cubicBezTo>
                <a:cubicBezTo>
                  <a:pt x="173" y="160"/>
                  <a:pt x="173" y="160"/>
                  <a:pt x="173" y="160"/>
                </a:cubicBezTo>
                <a:cubicBezTo>
                  <a:pt x="173" y="160"/>
                  <a:pt x="173" y="160"/>
                  <a:pt x="173" y="160"/>
                </a:cubicBezTo>
                <a:cubicBezTo>
                  <a:pt x="173" y="160"/>
                  <a:pt x="174" y="159"/>
                  <a:pt x="174" y="158"/>
                </a:cubicBezTo>
                <a:cubicBezTo>
                  <a:pt x="174" y="158"/>
                  <a:pt x="174" y="158"/>
                  <a:pt x="175" y="157"/>
                </a:cubicBezTo>
                <a:cubicBezTo>
                  <a:pt x="175" y="158"/>
                  <a:pt x="175" y="158"/>
                  <a:pt x="176" y="158"/>
                </a:cubicBezTo>
                <a:cubicBezTo>
                  <a:pt x="177" y="158"/>
                  <a:pt x="178" y="157"/>
                  <a:pt x="178" y="156"/>
                </a:cubicBezTo>
                <a:cubicBezTo>
                  <a:pt x="178" y="156"/>
                  <a:pt x="179" y="155"/>
                  <a:pt x="180" y="154"/>
                </a:cubicBezTo>
                <a:cubicBezTo>
                  <a:pt x="180" y="154"/>
                  <a:pt x="181" y="154"/>
                  <a:pt x="182" y="154"/>
                </a:cubicBezTo>
                <a:cubicBezTo>
                  <a:pt x="182" y="154"/>
                  <a:pt x="182" y="154"/>
                  <a:pt x="182" y="154"/>
                </a:cubicBezTo>
                <a:cubicBezTo>
                  <a:pt x="183" y="154"/>
                  <a:pt x="184" y="154"/>
                  <a:pt x="184" y="154"/>
                </a:cubicBezTo>
                <a:cubicBezTo>
                  <a:pt x="184" y="154"/>
                  <a:pt x="185" y="154"/>
                  <a:pt x="185" y="154"/>
                </a:cubicBezTo>
                <a:cubicBezTo>
                  <a:pt x="186" y="153"/>
                  <a:pt x="186" y="152"/>
                  <a:pt x="187" y="152"/>
                </a:cubicBezTo>
                <a:cubicBezTo>
                  <a:pt x="187" y="152"/>
                  <a:pt x="188" y="151"/>
                  <a:pt x="188" y="151"/>
                </a:cubicBezTo>
                <a:cubicBezTo>
                  <a:pt x="189" y="151"/>
                  <a:pt x="190" y="151"/>
                  <a:pt x="191" y="150"/>
                </a:cubicBezTo>
                <a:cubicBezTo>
                  <a:pt x="191" y="150"/>
                  <a:pt x="192" y="150"/>
                  <a:pt x="192" y="150"/>
                </a:cubicBezTo>
                <a:cubicBezTo>
                  <a:pt x="193" y="150"/>
                  <a:pt x="193" y="150"/>
                  <a:pt x="193" y="150"/>
                </a:cubicBezTo>
                <a:cubicBezTo>
                  <a:pt x="194" y="150"/>
                  <a:pt x="194" y="150"/>
                  <a:pt x="194" y="150"/>
                </a:cubicBezTo>
                <a:cubicBezTo>
                  <a:pt x="195" y="149"/>
                  <a:pt x="195" y="147"/>
                  <a:pt x="196" y="146"/>
                </a:cubicBezTo>
                <a:cubicBezTo>
                  <a:pt x="196" y="146"/>
                  <a:pt x="195" y="146"/>
                  <a:pt x="195" y="145"/>
                </a:cubicBezTo>
                <a:cubicBezTo>
                  <a:pt x="195" y="144"/>
                  <a:pt x="195" y="144"/>
                  <a:pt x="195" y="143"/>
                </a:cubicBezTo>
                <a:cubicBezTo>
                  <a:pt x="195" y="143"/>
                  <a:pt x="195" y="143"/>
                  <a:pt x="195" y="142"/>
                </a:cubicBezTo>
                <a:cubicBezTo>
                  <a:pt x="196" y="141"/>
                  <a:pt x="197" y="141"/>
                  <a:pt x="198" y="141"/>
                </a:cubicBezTo>
                <a:cubicBezTo>
                  <a:pt x="199" y="141"/>
                  <a:pt x="201" y="141"/>
                  <a:pt x="202" y="141"/>
                </a:cubicBezTo>
                <a:cubicBezTo>
                  <a:pt x="204" y="142"/>
                  <a:pt x="205" y="144"/>
                  <a:pt x="206" y="146"/>
                </a:cubicBezTo>
                <a:cubicBezTo>
                  <a:pt x="206" y="147"/>
                  <a:pt x="207" y="148"/>
                  <a:pt x="207" y="149"/>
                </a:cubicBezTo>
                <a:cubicBezTo>
                  <a:pt x="208" y="149"/>
                  <a:pt x="208" y="149"/>
                  <a:pt x="208" y="149"/>
                </a:cubicBezTo>
                <a:cubicBezTo>
                  <a:pt x="208" y="149"/>
                  <a:pt x="208" y="149"/>
                  <a:pt x="208" y="149"/>
                </a:cubicBezTo>
                <a:cubicBezTo>
                  <a:pt x="212" y="145"/>
                  <a:pt x="211" y="140"/>
                  <a:pt x="212" y="135"/>
                </a:cubicBezTo>
                <a:cubicBezTo>
                  <a:pt x="212" y="135"/>
                  <a:pt x="212" y="134"/>
                  <a:pt x="212" y="134"/>
                </a:cubicBezTo>
                <a:cubicBezTo>
                  <a:pt x="212" y="132"/>
                  <a:pt x="211" y="130"/>
                  <a:pt x="210" y="128"/>
                </a:cubicBezTo>
                <a:close/>
              </a:path>
            </a:pathLst>
          </a:custGeom>
          <a:solidFill>
            <a:srgbClr val="C5C6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Text Placeholder 5"/>
          <p:cNvSpPr>
            <a:spLocks noGrp="1"/>
          </p:cNvSpPr>
          <p:nvPr>
            <p:ph type="body" sz="quarter" idx="10"/>
          </p:nvPr>
        </p:nvSpPr>
        <p:spPr/>
        <p:txBody>
          <a:bodyPr/>
          <a:lstStyle/>
          <a:p>
            <a:endParaRPr lang="en-GB" dirty="0"/>
          </a:p>
        </p:txBody>
      </p:sp>
      <p:sp>
        <p:nvSpPr>
          <p:cNvPr id="9" name="Text Placeholder 8"/>
          <p:cNvSpPr>
            <a:spLocks noGrp="1"/>
          </p:cNvSpPr>
          <p:nvPr>
            <p:ph type="body" sz="quarter" idx="15"/>
          </p:nvPr>
        </p:nvSpPr>
        <p:spPr/>
        <p:txBody>
          <a:bodyPr/>
          <a:lstStyle/>
          <a:p>
            <a:endParaRPr lang="en-GB" dirty="0"/>
          </a:p>
        </p:txBody>
      </p:sp>
      <p:sp>
        <p:nvSpPr>
          <p:cNvPr id="10" name="Text Placeholder 9"/>
          <p:cNvSpPr>
            <a:spLocks noGrp="1"/>
          </p:cNvSpPr>
          <p:nvPr>
            <p:ph type="body" sz="quarter" idx="16"/>
          </p:nvPr>
        </p:nvSpPr>
        <p:spPr/>
        <p:txBody>
          <a:bodyPr/>
          <a:lstStyle/>
          <a:p>
            <a:endParaRPr lang="en-GB" dirty="0"/>
          </a:p>
        </p:txBody>
      </p:sp>
      <p:sp>
        <p:nvSpPr>
          <p:cNvPr id="11" name="Text Placeholder 10"/>
          <p:cNvSpPr>
            <a:spLocks noGrp="1"/>
          </p:cNvSpPr>
          <p:nvPr>
            <p:ph type="body" sz="quarter" idx="17"/>
          </p:nvPr>
        </p:nvSpPr>
        <p:spPr/>
        <p:txBody>
          <a:bodyPr/>
          <a:lstStyle/>
          <a:p>
            <a:endParaRPr lang="en-GB" dirty="0"/>
          </a:p>
        </p:txBody>
      </p:sp>
      <p:sp>
        <p:nvSpPr>
          <p:cNvPr id="21" name="Rectangle 20"/>
          <p:cNvSpPr/>
          <p:nvPr/>
        </p:nvSpPr>
        <p:spPr>
          <a:xfrm>
            <a:off x="4769146" y="2782021"/>
            <a:ext cx="1902304" cy="448034"/>
          </a:xfrm>
          <a:prstGeom prst="rect">
            <a:avLst/>
          </a:prstGeom>
        </p:spPr>
        <p:txBody>
          <a:bodyPr wrap="square">
            <a:noAutofit/>
          </a:bodyPr>
          <a:lstStyle/>
          <a:p>
            <a:pPr fontAlgn="base">
              <a:spcAft>
                <a:spcPct val="0"/>
              </a:spcAft>
              <a:buFont typeface="Arial" charset="0"/>
              <a:buNone/>
            </a:pPr>
            <a:r>
              <a:rPr lang="en-GB" sz="1400" b="1" dirty="0" smtClean="0">
                <a:solidFill>
                  <a:srgbClr val="56B7E9"/>
                </a:solidFill>
                <a:cs typeface="Arial" charset="0"/>
              </a:rPr>
              <a:t>Location title</a:t>
            </a:r>
          </a:p>
          <a:p>
            <a:pPr fontAlgn="base">
              <a:spcAft>
                <a:spcPct val="0"/>
              </a:spcAft>
              <a:buFont typeface="Arial" charset="0"/>
              <a:buNone/>
            </a:pPr>
            <a:r>
              <a:rPr lang="en-GB" sz="1200" dirty="0" smtClean="0">
                <a:solidFill>
                  <a:srgbClr val="002353"/>
                </a:solidFill>
                <a:cs typeface="Arial" charset="0"/>
              </a:rPr>
              <a:t>Location name</a:t>
            </a:r>
            <a:endParaRPr lang="en-GB" sz="1200" dirty="0">
              <a:solidFill>
                <a:srgbClr val="002353"/>
              </a:solidFill>
              <a:cs typeface="Arial" charset="0"/>
            </a:endParaRPr>
          </a:p>
        </p:txBody>
      </p:sp>
      <p:sp>
        <p:nvSpPr>
          <p:cNvPr id="22" name="Rectangle 21"/>
          <p:cNvSpPr/>
          <p:nvPr/>
        </p:nvSpPr>
        <p:spPr>
          <a:xfrm>
            <a:off x="4401625" y="4253717"/>
            <a:ext cx="2232273" cy="451648"/>
          </a:xfrm>
          <a:prstGeom prst="rect">
            <a:avLst/>
          </a:prstGeom>
        </p:spPr>
        <p:txBody>
          <a:bodyPr wrap="square">
            <a:noAutofit/>
          </a:bodyPr>
          <a:lstStyle/>
          <a:p>
            <a:pPr fontAlgn="base">
              <a:spcAft>
                <a:spcPct val="0"/>
              </a:spcAft>
              <a:buFont typeface="Arial" charset="0"/>
              <a:buNone/>
            </a:pPr>
            <a:r>
              <a:rPr lang="en-GB" sz="1400" b="1" dirty="0">
                <a:solidFill>
                  <a:srgbClr val="56B7E9"/>
                </a:solidFill>
                <a:cs typeface="Arial" charset="0"/>
              </a:rPr>
              <a:t>Location title</a:t>
            </a:r>
          </a:p>
          <a:p>
            <a:pPr fontAlgn="base">
              <a:spcAft>
                <a:spcPct val="0"/>
              </a:spcAft>
              <a:buFont typeface="Arial" charset="0"/>
              <a:buNone/>
            </a:pPr>
            <a:r>
              <a:rPr lang="en-GB" sz="1200" dirty="0">
                <a:solidFill>
                  <a:srgbClr val="002353"/>
                </a:solidFill>
                <a:cs typeface="Arial" charset="0"/>
              </a:rPr>
              <a:t>Location name</a:t>
            </a:r>
          </a:p>
        </p:txBody>
      </p:sp>
      <p:sp>
        <p:nvSpPr>
          <p:cNvPr id="23" name="Rectangle 22"/>
          <p:cNvSpPr/>
          <p:nvPr/>
        </p:nvSpPr>
        <p:spPr>
          <a:xfrm>
            <a:off x="4559617" y="5652776"/>
            <a:ext cx="1505332" cy="475503"/>
          </a:xfrm>
          <a:prstGeom prst="rect">
            <a:avLst/>
          </a:prstGeom>
        </p:spPr>
        <p:txBody>
          <a:bodyPr wrap="square">
            <a:noAutofit/>
          </a:bodyPr>
          <a:lstStyle/>
          <a:p>
            <a:pPr fontAlgn="base">
              <a:spcAft>
                <a:spcPct val="0"/>
              </a:spcAft>
              <a:buFont typeface="Arial" charset="0"/>
              <a:buNone/>
            </a:pPr>
            <a:r>
              <a:rPr lang="en-GB" sz="1400" b="1" dirty="0">
                <a:solidFill>
                  <a:srgbClr val="56B7E9"/>
                </a:solidFill>
                <a:cs typeface="Arial" charset="0"/>
              </a:rPr>
              <a:t>Location title</a:t>
            </a:r>
          </a:p>
          <a:p>
            <a:pPr fontAlgn="base">
              <a:spcAft>
                <a:spcPct val="0"/>
              </a:spcAft>
              <a:buFont typeface="Arial" charset="0"/>
              <a:buNone/>
            </a:pPr>
            <a:r>
              <a:rPr lang="en-GB" sz="1200" dirty="0">
                <a:solidFill>
                  <a:srgbClr val="002353"/>
                </a:solidFill>
                <a:cs typeface="Arial" charset="0"/>
              </a:rPr>
              <a:t>Location name</a:t>
            </a:r>
          </a:p>
        </p:txBody>
      </p:sp>
      <p:cxnSp>
        <p:nvCxnSpPr>
          <p:cNvPr id="24" name="Elbow Connector 23"/>
          <p:cNvCxnSpPr>
            <a:endCxn id="22" idx="1"/>
          </p:cNvCxnSpPr>
          <p:nvPr/>
        </p:nvCxnSpPr>
        <p:spPr>
          <a:xfrm>
            <a:off x="1267691" y="3955380"/>
            <a:ext cx="3133934" cy="524161"/>
          </a:xfrm>
          <a:prstGeom prst="bentConnector3">
            <a:avLst>
              <a:gd name="adj1" fmla="val 50000"/>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21" idx="1"/>
          </p:cNvCxnSpPr>
          <p:nvPr/>
        </p:nvCxnSpPr>
        <p:spPr>
          <a:xfrm flipV="1">
            <a:off x="3324225" y="3006038"/>
            <a:ext cx="1444921" cy="422962"/>
          </a:xfrm>
          <a:prstGeom prst="bentConnector3">
            <a:avLst>
              <a:gd name="adj1" fmla="val 80204"/>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3" idx="1"/>
          </p:cNvCxnSpPr>
          <p:nvPr/>
        </p:nvCxnSpPr>
        <p:spPr>
          <a:xfrm rot="10800000">
            <a:off x="2805545" y="5294874"/>
            <a:ext cx="1754072" cy="595655"/>
          </a:xfrm>
          <a:prstGeom prst="bentConnector3">
            <a:avLst>
              <a:gd name="adj1" fmla="val 28082"/>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ardrop 6"/>
          <p:cNvSpPr/>
          <p:nvPr/>
        </p:nvSpPr>
        <p:spPr>
          <a:xfrm rot="8100000">
            <a:off x="1047211" y="3668349"/>
            <a:ext cx="412381" cy="412381"/>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prstClr val="white"/>
              </a:solidFill>
            </a:endParaRPr>
          </a:p>
        </p:txBody>
      </p:sp>
      <p:sp>
        <p:nvSpPr>
          <p:cNvPr id="7" name="Teardrop 6"/>
          <p:cNvSpPr/>
          <p:nvPr/>
        </p:nvSpPr>
        <p:spPr>
          <a:xfrm rot="8100000">
            <a:off x="3078931" y="3216888"/>
            <a:ext cx="412381" cy="412381"/>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prstClr val="white"/>
              </a:solidFill>
            </a:endParaRPr>
          </a:p>
        </p:txBody>
      </p:sp>
      <p:sp>
        <p:nvSpPr>
          <p:cNvPr id="27" name="Teardrop 6"/>
          <p:cNvSpPr/>
          <p:nvPr/>
        </p:nvSpPr>
        <p:spPr>
          <a:xfrm rot="8100000">
            <a:off x="2529424" y="5049219"/>
            <a:ext cx="412381" cy="412381"/>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0045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prstClr val="white"/>
              </a:solidFill>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5327" y="3713110"/>
            <a:ext cx="612000" cy="612000"/>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5327" y="2705792"/>
            <a:ext cx="612000" cy="612000"/>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5327" y="4682873"/>
            <a:ext cx="612000" cy="612000"/>
          </a:xfrm>
          <a:prstGeom prst="rect">
            <a:avLst/>
          </a:prstGeom>
        </p:spPr>
      </p:pic>
    </p:spTree>
    <p:extLst>
      <p:ext uri="{BB962C8B-B14F-4D97-AF65-F5344CB8AC3E}">
        <p14:creationId xmlns:p14="http://schemas.microsoft.com/office/powerpoint/2010/main" val="12500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2826350" y="1933706"/>
            <a:ext cx="4762682" cy="4281954"/>
            <a:chOff x="-1929" y="-149"/>
            <a:chExt cx="4805" cy="4320"/>
          </a:xfrm>
          <a:solidFill>
            <a:srgbClr val="C5C6BF"/>
          </a:solidFill>
        </p:grpSpPr>
        <p:grpSp>
          <p:nvGrpSpPr>
            <p:cNvPr id="13" name="Group 205"/>
            <p:cNvGrpSpPr>
              <a:grpSpLocks/>
            </p:cNvGrpSpPr>
            <p:nvPr/>
          </p:nvGrpSpPr>
          <p:grpSpPr bwMode="auto">
            <a:xfrm>
              <a:off x="-1929" y="-30"/>
              <a:ext cx="4770" cy="4201"/>
              <a:chOff x="-1929" y="-30"/>
              <a:chExt cx="4770" cy="4201"/>
            </a:xfrm>
            <a:grpFill/>
          </p:grpSpPr>
          <p:sp>
            <p:nvSpPr>
              <p:cNvPr id="719" name="Freeform 5"/>
              <p:cNvSpPr>
                <a:spLocks/>
              </p:cNvSpPr>
              <p:nvPr/>
            </p:nvSpPr>
            <p:spPr bwMode="auto">
              <a:xfrm>
                <a:off x="439" y="3700"/>
                <a:ext cx="2" cy="4"/>
              </a:xfrm>
              <a:custGeom>
                <a:avLst/>
                <a:gdLst>
                  <a:gd name="T0" fmla="*/ 1 w 1"/>
                  <a:gd name="T1" fmla="*/ 1 h 2"/>
                  <a:gd name="T2" fmla="*/ 1 w 1"/>
                  <a:gd name="T3" fmla="*/ 0 h 2"/>
                  <a:gd name="T4" fmla="*/ 0 w 1"/>
                  <a:gd name="T5" fmla="*/ 0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0"/>
                    </a:cubicBezTo>
                    <a:cubicBezTo>
                      <a:pt x="0" y="0"/>
                      <a:pt x="0" y="0"/>
                      <a:pt x="0" y="0"/>
                    </a:cubicBezTo>
                    <a:cubicBezTo>
                      <a:pt x="1" y="2"/>
                      <a:pt x="1" y="2"/>
                      <a:pt x="1" y="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Line 6"/>
              <p:cNvSpPr>
                <a:spLocks noChangeShapeType="1"/>
              </p:cNvSpPr>
              <p:nvPr/>
            </p:nvSpPr>
            <p:spPr bwMode="auto">
              <a:xfrm>
                <a:off x="-40" y="3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Line 7"/>
              <p:cNvSpPr>
                <a:spLocks noChangeShapeType="1"/>
              </p:cNvSpPr>
              <p:nvPr/>
            </p:nvSpPr>
            <p:spPr bwMode="auto">
              <a:xfrm>
                <a:off x="-40" y="3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8"/>
              <p:cNvSpPr>
                <a:spLocks/>
              </p:cNvSpPr>
              <p:nvPr/>
            </p:nvSpPr>
            <p:spPr bwMode="auto">
              <a:xfrm>
                <a:off x="546" y="773"/>
                <a:ext cx="4" cy="2"/>
              </a:xfrm>
              <a:custGeom>
                <a:avLst/>
                <a:gdLst>
                  <a:gd name="T0" fmla="*/ 2 w 2"/>
                  <a:gd name="T1" fmla="*/ 0 h 1"/>
                  <a:gd name="T2" fmla="*/ 0 w 2"/>
                  <a:gd name="T3" fmla="*/ 0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0" y="0"/>
                      <a:pt x="0" y="0"/>
                      <a:pt x="0" y="0"/>
                    </a:cubicBezTo>
                    <a:cubicBezTo>
                      <a:pt x="1" y="1"/>
                      <a:pt x="1" y="1"/>
                      <a:pt x="1"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9"/>
              <p:cNvSpPr>
                <a:spLocks/>
              </p:cNvSpPr>
              <p:nvPr/>
            </p:nvSpPr>
            <p:spPr bwMode="auto">
              <a:xfrm>
                <a:off x="1157" y="3858"/>
                <a:ext cx="6" cy="2"/>
              </a:xfrm>
              <a:custGeom>
                <a:avLst/>
                <a:gdLst>
                  <a:gd name="T0" fmla="*/ 3 w 3"/>
                  <a:gd name="T1" fmla="*/ 1 h 1"/>
                  <a:gd name="T2" fmla="*/ 2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cubicBezTo>
                      <a:pt x="3" y="1"/>
                      <a:pt x="2" y="0"/>
                      <a:pt x="2" y="0"/>
                    </a:cubicBezTo>
                    <a:cubicBezTo>
                      <a:pt x="1" y="1"/>
                      <a:pt x="1" y="1"/>
                      <a:pt x="0" y="1"/>
                    </a:cubicBezTo>
                    <a:cubicBezTo>
                      <a:pt x="1"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10"/>
              <p:cNvSpPr>
                <a:spLocks/>
              </p:cNvSpPr>
              <p:nvPr/>
            </p:nvSpPr>
            <p:spPr bwMode="auto">
              <a:xfrm>
                <a:off x="805" y="3811"/>
                <a:ext cx="2" cy="2"/>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1" y="1"/>
                    </a:cubicBezTo>
                    <a:cubicBezTo>
                      <a:pt x="1" y="1"/>
                      <a:pt x="1" y="1"/>
                      <a:pt x="1" y="1"/>
                    </a:cubicBezTo>
                    <a:cubicBezTo>
                      <a:pt x="1"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11"/>
              <p:cNvSpPr>
                <a:spLocks/>
              </p:cNvSpPr>
              <p:nvPr/>
            </p:nvSpPr>
            <p:spPr bwMode="auto">
              <a:xfrm>
                <a:off x="779" y="3795"/>
                <a:ext cx="22" cy="10"/>
              </a:xfrm>
              <a:custGeom>
                <a:avLst/>
                <a:gdLst>
                  <a:gd name="T0" fmla="*/ 2 w 11"/>
                  <a:gd name="T1" fmla="*/ 1 h 5"/>
                  <a:gd name="T2" fmla="*/ 0 w 11"/>
                  <a:gd name="T3" fmla="*/ 1 h 5"/>
                  <a:gd name="T4" fmla="*/ 2 w 11"/>
                  <a:gd name="T5" fmla="*/ 1 h 5"/>
                  <a:gd name="T6" fmla="*/ 10 w 11"/>
                  <a:gd name="T7" fmla="*/ 5 h 5"/>
                  <a:gd name="T8" fmla="*/ 11 w 11"/>
                  <a:gd name="T9" fmla="*/ 3 h 5"/>
                  <a:gd name="T10" fmla="*/ 6 w 11"/>
                  <a:gd name="T11" fmla="*/ 0 h 5"/>
                  <a:gd name="T12" fmla="*/ 2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2" y="1"/>
                    </a:moveTo>
                    <a:cubicBezTo>
                      <a:pt x="0" y="1"/>
                      <a:pt x="0" y="1"/>
                      <a:pt x="0" y="1"/>
                    </a:cubicBezTo>
                    <a:cubicBezTo>
                      <a:pt x="2" y="1"/>
                      <a:pt x="2" y="1"/>
                      <a:pt x="2" y="1"/>
                    </a:cubicBezTo>
                    <a:cubicBezTo>
                      <a:pt x="5" y="1"/>
                      <a:pt x="8" y="2"/>
                      <a:pt x="10" y="5"/>
                    </a:cubicBezTo>
                    <a:cubicBezTo>
                      <a:pt x="10" y="4"/>
                      <a:pt x="10" y="3"/>
                      <a:pt x="11" y="3"/>
                    </a:cubicBezTo>
                    <a:cubicBezTo>
                      <a:pt x="9" y="1"/>
                      <a:pt x="8" y="0"/>
                      <a:pt x="6" y="0"/>
                    </a:cubicBezTo>
                    <a:cubicBezTo>
                      <a:pt x="4"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12"/>
              <p:cNvSpPr>
                <a:spLocks/>
              </p:cNvSpPr>
              <p:nvPr/>
            </p:nvSpPr>
            <p:spPr bwMode="auto">
              <a:xfrm>
                <a:off x="-904" y="3734"/>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13"/>
              <p:cNvSpPr>
                <a:spLocks/>
              </p:cNvSpPr>
              <p:nvPr/>
            </p:nvSpPr>
            <p:spPr bwMode="auto">
              <a:xfrm>
                <a:off x="1137" y="3878"/>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14"/>
              <p:cNvSpPr>
                <a:spLocks/>
              </p:cNvSpPr>
              <p:nvPr/>
            </p:nvSpPr>
            <p:spPr bwMode="auto">
              <a:xfrm>
                <a:off x="-1696" y="806"/>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Rectangle 15"/>
              <p:cNvSpPr>
                <a:spLocks noChangeArrowheads="1"/>
              </p:cNvSpPr>
              <p:nvPr/>
            </p:nvSpPr>
            <p:spPr bwMode="auto">
              <a:xfrm>
                <a:off x="-1632" y="73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16"/>
              <p:cNvSpPr>
                <a:spLocks/>
              </p:cNvSpPr>
              <p:nvPr/>
            </p:nvSpPr>
            <p:spPr bwMode="auto">
              <a:xfrm>
                <a:off x="-1688" y="694"/>
                <a:ext cx="12" cy="27"/>
              </a:xfrm>
              <a:custGeom>
                <a:avLst/>
                <a:gdLst>
                  <a:gd name="T0" fmla="*/ 6 w 6"/>
                  <a:gd name="T1" fmla="*/ 7 h 13"/>
                  <a:gd name="T2" fmla="*/ 3 w 6"/>
                  <a:gd name="T3" fmla="*/ 6 h 13"/>
                  <a:gd name="T4" fmla="*/ 0 w 6"/>
                  <a:gd name="T5" fmla="*/ 0 h 13"/>
                  <a:gd name="T6" fmla="*/ 0 w 6"/>
                  <a:gd name="T7" fmla="*/ 1 h 13"/>
                  <a:gd name="T8" fmla="*/ 2 w 6"/>
                  <a:gd name="T9" fmla="*/ 13 h 13"/>
                  <a:gd name="T10" fmla="*/ 6 w 6"/>
                  <a:gd name="T11" fmla="*/ 7 h 13"/>
                </a:gdLst>
                <a:ahLst/>
                <a:cxnLst>
                  <a:cxn ang="0">
                    <a:pos x="T0" y="T1"/>
                  </a:cxn>
                  <a:cxn ang="0">
                    <a:pos x="T2" y="T3"/>
                  </a:cxn>
                  <a:cxn ang="0">
                    <a:pos x="T4" y="T5"/>
                  </a:cxn>
                  <a:cxn ang="0">
                    <a:pos x="T6" y="T7"/>
                  </a:cxn>
                  <a:cxn ang="0">
                    <a:pos x="T8" y="T9"/>
                  </a:cxn>
                  <a:cxn ang="0">
                    <a:pos x="T10" y="T11"/>
                  </a:cxn>
                </a:cxnLst>
                <a:rect l="0" t="0" r="r" b="b"/>
                <a:pathLst>
                  <a:path w="6" h="13">
                    <a:moveTo>
                      <a:pt x="6" y="7"/>
                    </a:moveTo>
                    <a:cubicBezTo>
                      <a:pt x="5" y="7"/>
                      <a:pt x="4" y="6"/>
                      <a:pt x="3" y="6"/>
                    </a:cubicBezTo>
                    <a:cubicBezTo>
                      <a:pt x="2" y="4"/>
                      <a:pt x="1" y="2"/>
                      <a:pt x="0" y="0"/>
                    </a:cubicBezTo>
                    <a:cubicBezTo>
                      <a:pt x="0" y="1"/>
                      <a:pt x="0" y="1"/>
                      <a:pt x="0" y="1"/>
                    </a:cubicBezTo>
                    <a:cubicBezTo>
                      <a:pt x="0" y="6"/>
                      <a:pt x="0" y="10"/>
                      <a:pt x="2" y="13"/>
                    </a:cubicBezTo>
                    <a:cubicBezTo>
                      <a:pt x="4" y="11"/>
                      <a:pt x="5" y="9"/>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17"/>
              <p:cNvSpPr>
                <a:spLocks/>
              </p:cNvSpPr>
              <p:nvPr/>
            </p:nvSpPr>
            <p:spPr bwMode="auto">
              <a:xfrm>
                <a:off x="2488" y="1222"/>
                <a:ext cx="6" cy="6"/>
              </a:xfrm>
              <a:custGeom>
                <a:avLst/>
                <a:gdLst>
                  <a:gd name="T0" fmla="*/ 3 w 3"/>
                  <a:gd name="T1" fmla="*/ 3 h 3"/>
                  <a:gd name="T2" fmla="*/ 2 w 3"/>
                  <a:gd name="T3" fmla="*/ 0 h 3"/>
                  <a:gd name="T4" fmla="*/ 0 w 3"/>
                  <a:gd name="T5" fmla="*/ 1 h 3"/>
                  <a:gd name="T6" fmla="*/ 3 w 3"/>
                  <a:gd name="T7" fmla="*/ 3 h 3"/>
                </a:gdLst>
                <a:ahLst/>
                <a:cxnLst>
                  <a:cxn ang="0">
                    <a:pos x="T0" y="T1"/>
                  </a:cxn>
                  <a:cxn ang="0">
                    <a:pos x="T2" y="T3"/>
                  </a:cxn>
                  <a:cxn ang="0">
                    <a:pos x="T4" y="T5"/>
                  </a:cxn>
                  <a:cxn ang="0">
                    <a:pos x="T6" y="T7"/>
                  </a:cxn>
                </a:cxnLst>
                <a:rect l="0" t="0" r="r" b="b"/>
                <a:pathLst>
                  <a:path w="3" h="3">
                    <a:moveTo>
                      <a:pt x="3" y="3"/>
                    </a:moveTo>
                    <a:cubicBezTo>
                      <a:pt x="3" y="2"/>
                      <a:pt x="3" y="1"/>
                      <a:pt x="2" y="0"/>
                    </a:cubicBezTo>
                    <a:cubicBezTo>
                      <a:pt x="0" y="1"/>
                      <a:pt x="0" y="1"/>
                      <a:pt x="0" y="1"/>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18"/>
              <p:cNvSpPr>
                <a:spLocks/>
              </p:cNvSpPr>
              <p:nvPr/>
            </p:nvSpPr>
            <p:spPr bwMode="auto">
              <a:xfrm>
                <a:off x="-1138" y="1823"/>
                <a:ext cx="0" cy="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19"/>
              <p:cNvSpPr>
                <a:spLocks/>
              </p:cNvSpPr>
              <p:nvPr/>
            </p:nvSpPr>
            <p:spPr bwMode="auto">
              <a:xfrm>
                <a:off x="1001" y="3730"/>
                <a:ext cx="4" cy="6"/>
              </a:xfrm>
              <a:custGeom>
                <a:avLst/>
                <a:gdLst>
                  <a:gd name="T0" fmla="*/ 2 w 2"/>
                  <a:gd name="T1" fmla="*/ 3 h 3"/>
                  <a:gd name="T2" fmla="*/ 0 w 2"/>
                  <a:gd name="T3" fmla="*/ 0 h 3"/>
                  <a:gd name="T4" fmla="*/ 1 w 2"/>
                  <a:gd name="T5" fmla="*/ 3 h 3"/>
                  <a:gd name="T6" fmla="*/ 2 w 2"/>
                  <a:gd name="T7" fmla="*/ 3 h 3"/>
                </a:gdLst>
                <a:ahLst/>
                <a:cxnLst>
                  <a:cxn ang="0">
                    <a:pos x="T0" y="T1"/>
                  </a:cxn>
                  <a:cxn ang="0">
                    <a:pos x="T2" y="T3"/>
                  </a:cxn>
                  <a:cxn ang="0">
                    <a:pos x="T4" y="T5"/>
                  </a:cxn>
                  <a:cxn ang="0">
                    <a:pos x="T6" y="T7"/>
                  </a:cxn>
                </a:cxnLst>
                <a:rect l="0" t="0" r="r" b="b"/>
                <a:pathLst>
                  <a:path w="2" h="3">
                    <a:moveTo>
                      <a:pt x="2" y="3"/>
                    </a:moveTo>
                    <a:cubicBezTo>
                      <a:pt x="1" y="2"/>
                      <a:pt x="0" y="1"/>
                      <a:pt x="0" y="0"/>
                    </a:cubicBezTo>
                    <a:cubicBezTo>
                      <a:pt x="1" y="3"/>
                      <a:pt x="1" y="3"/>
                      <a:pt x="1" y="3"/>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Line 20"/>
              <p:cNvSpPr>
                <a:spLocks noChangeShapeType="1"/>
              </p:cNvSpPr>
              <p:nvPr/>
            </p:nvSpPr>
            <p:spPr bwMode="auto">
              <a:xfrm>
                <a:off x="-1130" y="182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Line 21"/>
              <p:cNvSpPr>
                <a:spLocks noChangeShapeType="1"/>
              </p:cNvSpPr>
              <p:nvPr/>
            </p:nvSpPr>
            <p:spPr bwMode="auto">
              <a:xfrm>
                <a:off x="-1130" y="182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22"/>
              <p:cNvSpPr>
                <a:spLocks/>
              </p:cNvSpPr>
              <p:nvPr/>
            </p:nvSpPr>
            <p:spPr bwMode="auto">
              <a:xfrm>
                <a:off x="-1110" y="1987"/>
                <a:ext cx="18" cy="14"/>
              </a:xfrm>
              <a:custGeom>
                <a:avLst/>
                <a:gdLst>
                  <a:gd name="T0" fmla="*/ 7 w 9"/>
                  <a:gd name="T1" fmla="*/ 1 h 7"/>
                  <a:gd name="T2" fmla="*/ 6 w 9"/>
                  <a:gd name="T3" fmla="*/ 0 h 7"/>
                  <a:gd name="T4" fmla="*/ 6 w 9"/>
                  <a:gd name="T5" fmla="*/ 0 h 7"/>
                  <a:gd name="T6" fmla="*/ 6 w 9"/>
                  <a:gd name="T7" fmla="*/ 4 h 7"/>
                  <a:gd name="T8" fmla="*/ 0 w 9"/>
                  <a:gd name="T9" fmla="*/ 6 h 7"/>
                  <a:gd name="T10" fmla="*/ 4 w 9"/>
                  <a:gd name="T11" fmla="*/ 7 h 7"/>
                  <a:gd name="T12" fmla="*/ 5 w 9"/>
                  <a:gd name="T13" fmla="*/ 6 h 7"/>
                  <a:gd name="T14" fmla="*/ 8 w 9"/>
                  <a:gd name="T15" fmla="*/ 2 h 7"/>
                  <a:gd name="T16" fmla="*/ 9 w 9"/>
                  <a:gd name="T17" fmla="*/ 2 h 7"/>
                  <a:gd name="T18" fmla="*/ 8 w 9"/>
                  <a:gd name="T19" fmla="*/ 1 h 7"/>
                  <a:gd name="T20" fmla="*/ 7 w 9"/>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7" y="1"/>
                    </a:moveTo>
                    <a:cubicBezTo>
                      <a:pt x="6" y="0"/>
                      <a:pt x="6" y="0"/>
                      <a:pt x="6" y="0"/>
                    </a:cubicBezTo>
                    <a:cubicBezTo>
                      <a:pt x="6" y="0"/>
                      <a:pt x="6" y="0"/>
                      <a:pt x="6" y="0"/>
                    </a:cubicBezTo>
                    <a:cubicBezTo>
                      <a:pt x="6" y="1"/>
                      <a:pt x="6" y="3"/>
                      <a:pt x="6" y="4"/>
                    </a:cubicBezTo>
                    <a:cubicBezTo>
                      <a:pt x="5" y="5"/>
                      <a:pt x="4" y="6"/>
                      <a:pt x="0" y="6"/>
                    </a:cubicBezTo>
                    <a:cubicBezTo>
                      <a:pt x="2" y="7"/>
                      <a:pt x="3" y="7"/>
                      <a:pt x="4" y="7"/>
                    </a:cubicBezTo>
                    <a:cubicBezTo>
                      <a:pt x="4" y="6"/>
                      <a:pt x="4" y="6"/>
                      <a:pt x="5" y="6"/>
                    </a:cubicBezTo>
                    <a:cubicBezTo>
                      <a:pt x="5" y="4"/>
                      <a:pt x="6" y="3"/>
                      <a:pt x="8" y="2"/>
                    </a:cubicBezTo>
                    <a:cubicBezTo>
                      <a:pt x="8" y="2"/>
                      <a:pt x="8" y="2"/>
                      <a:pt x="9" y="2"/>
                    </a:cubicBezTo>
                    <a:cubicBezTo>
                      <a:pt x="8" y="1"/>
                      <a:pt x="8" y="1"/>
                      <a:pt x="8" y="1"/>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23"/>
              <p:cNvSpPr>
                <a:spLocks/>
              </p:cNvSpPr>
              <p:nvPr/>
            </p:nvSpPr>
            <p:spPr bwMode="auto">
              <a:xfrm>
                <a:off x="700" y="3761"/>
                <a:ext cx="53" cy="26"/>
              </a:xfrm>
              <a:custGeom>
                <a:avLst/>
                <a:gdLst>
                  <a:gd name="T0" fmla="*/ 26 w 26"/>
                  <a:gd name="T1" fmla="*/ 11 h 13"/>
                  <a:gd name="T2" fmla="*/ 2 w 26"/>
                  <a:gd name="T3" fmla="*/ 0 h 13"/>
                  <a:gd name="T4" fmla="*/ 1 w 26"/>
                  <a:gd name="T5" fmla="*/ 1 h 13"/>
                  <a:gd name="T6" fmla="*/ 0 w 26"/>
                  <a:gd name="T7" fmla="*/ 2 h 13"/>
                  <a:gd name="T8" fmla="*/ 4 w 26"/>
                  <a:gd name="T9" fmla="*/ 3 h 13"/>
                  <a:gd name="T10" fmla="*/ 7 w 26"/>
                  <a:gd name="T11" fmla="*/ 7 h 13"/>
                  <a:gd name="T12" fmla="*/ 8 w 26"/>
                  <a:gd name="T13" fmla="*/ 7 h 13"/>
                  <a:gd name="T14" fmla="*/ 9 w 26"/>
                  <a:gd name="T15" fmla="*/ 7 h 13"/>
                  <a:gd name="T16" fmla="*/ 14 w 26"/>
                  <a:gd name="T17" fmla="*/ 5 h 13"/>
                  <a:gd name="T18" fmla="*/ 16 w 26"/>
                  <a:gd name="T19" fmla="*/ 5 h 13"/>
                  <a:gd name="T20" fmla="*/ 19 w 26"/>
                  <a:gd name="T21" fmla="*/ 12 h 13"/>
                  <a:gd name="T22" fmla="*/ 19 w 26"/>
                  <a:gd name="T23" fmla="*/ 13 h 13"/>
                  <a:gd name="T24" fmla="*/ 20 w 26"/>
                  <a:gd name="T25" fmla="*/ 12 h 13"/>
                  <a:gd name="T26" fmla="*/ 26 w 26"/>
                  <a:gd name="T2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13">
                    <a:moveTo>
                      <a:pt x="26" y="11"/>
                    </a:moveTo>
                    <a:cubicBezTo>
                      <a:pt x="21" y="7"/>
                      <a:pt x="5" y="0"/>
                      <a:pt x="2" y="0"/>
                    </a:cubicBezTo>
                    <a:cubicBezTo>
                      <a:pt x="2" y="0"/>
                      <a:pt x="1" y="1"/>
                      <a:pt x="1" y="1"/>
                    </a:cubicBezTo>
                    <a:cubicBezTo>
                      <a:pt x="0" y="2"/>
                      <a:pt x="0" y="2"/>
                      <a:pt x="0" y="2"/>
                    </a:cubicBezTo>
                    <a:cubicBezTo>
                      <a:pt x="2" y="2"/>
                      <a:pt x="3" y="2"/>
                      <a:pt x="4" y="3"/>
                    </a:cubicBezTo>
                    <a:cubicBezTo>
                      <a:pt x="5" y="3"/>
                      <a:pt x="7" y="5"/>
                      <a:pt x="7" y="7"/>
                    </a:cubicBezTo>
                    <a:cubicBezTo>
                      <a:pt x="7" y="7"/>
                      <a:pt x="8" y="7"/>
                      <a:pt x="8" y="7"/>
                    </a:cubicBezTo>
                    <a:cubicBezTo>
                      <a:pt x="8" y="7"/>
                      <a:pt x="9" y="7"/>
                      <a:pt x="9" y="7"/>
                    </a:cubicBezTo>
                    <a:cubicBezTo>
                      <a:pt x="10" y="6"/>
                      <a:pt x="12" y="5"/>
                      <a:pt x="14" y="5"/>
                    </a:cubicBezTo>
                    <a:cubicBezTo>
                      <a:pt x="14" y="5"/>
                      <a:pt x="15" y="5"/>
                      <a:pt x="16" y="5"/>
                    </a:cubicBezTo>
                    <a:cubicBezTo>
                      <a:pt x="18" y="7"/>
                      <a:pt x="19" y="9"/>
                      <a:pt x="19" y="12"/>
                    </a:cubicBezTo>
                    <a:cubicBezTo>
                      <a:pt x="19" y="12"/>
                      <a:pt x="19" y="13"/>
                      <a:pt x="19" y="13"/>
                    </a:cubicBezTo>
                    <a:cubicBezTo>
                      <a:pt x="19" y="13"/>
                      <a:pt x="20" y="12"/>
                      <a:pt x="20" y="12"/>
                    </a:cubicBezTo>
                    <a:cubicBezTo>
                      <a:pt x="22" y="11"/>
                      <a:pt x="24" y="10"/>
                      <a:pt x="2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24"/>
              <p:cNvSpPr>
                <a:spLocks/>
              </p:cNvSpPr>
              <p:nvPr/>
            </p:nvSpPr>
            <p:spPr bwMode="auto">
              <a:xfrm>
                <a:off x="712" y="3615"/>
                <a:ext cx="30" cy="20"/>
              </a:xfrm>
              <a:custGeom>
                <a:avLst/>
                <a:gdLst>
                  <a:gd name="T0" fmla="*/ 12 w 15"/>
                  <a:gd name="T1" fmla="*/ 6 h 10"/>
                  <a:gd name="T2" fmla="*/ 8 w 15"/>
                  <a:gd name="T3" fmla="*/ 1 h 10"/>
                  <a:gd name="T4" fmla="*/ 7 w 15"/>
                  <a:gd name="T5" fmla="*/ 1 h 10"/>
                  <a:gd name="T6" fmla="*/ 3 w 15"/>
                  <a:gd name="T7" fmla="*/ 1 h 10"/>
                  <a:gd name="T8" fmla="*/ 3 w 15"/>
                  <a:gd name="T9" fmla="*/ 1 h 10"/>
                  <a:gd name="T10" fmla="*/ 1 w 15"/>
                  <a:gd name="T11" fmla="*/ 0 h 10"/>
                  <a:gd name="T12" fmla="*/ 0 w 15"/>
                  <a:gd name="T13" fmla="*/ 0 h 10"/>
                  <a:gd name="T14" fmla="*/ 0 w 15"/>
                  <a:gd name="T15" fmla="*/ 1 h 10"/>
                  <a:gd name="T16" fmla="*/ 9 w 15"/>
                  <a:gd name="T17" fmla="*/ 7 h 10"/>
                  <a:gd name="T18" fmla="*/ 15 w 15"/>
                  <a:gd name="T19" fmla="*/ 10 h 10"/>
                  <a:gd name="T20" fmla="*/ 12 w 15"/>
                  <a:gd name="T2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0">
                    <a:moveTo>
                      <a:pt x="12" y="6"/>
                    </a:moveTo>
                    <a:cubicBezTo>
                      <a:pt x="11" y="4"/>
                      <a:pt x="10" y="2"/>
                      <a:pt x="8" y="1"/>
                    </a:cubicBezTo>
                    <a:cubicBezTo>
                      <a:pt x="7" y="1"/>
                      <a:pt x="7" y="1"/>
                      <a:pt x="7" y="1"/>
                    </a:cubicBezTo>
                    <a:cubicBezTo>
                      <a:pt x="6" y="1"/>
                      <a:pt x="5" y="1"/>
                      <a:pt x="3" y="1"/>
                    </a:cubicBezTo>
                    <a:cubicBezTo>
                      <a:pt x="3" y="1"/>
                      <a:pt x="3" y="1"/>
                      <a:pt x="3" y="1"/>
                    </a:cubicBezTo>
                    <a:cubicBezTo>
                      <a:pt x="3" y="1"/>
                      <a:pt x="2" y="1"/>
                      <a:pt x="1" y="0"/>
                    </a:cubicBezTo>
                    <a:cubicBezTo>
                      <a:pt x="0" y="0"/>
                      <a:pt x="0" y="0"/>
                      <a:pt x="0" y="0"/>
                    </a:cubicBezTo>
                    <a:cubicBezTo>
                      <a:pt x="0" y="1"/>
                      <a:pt x="0" y="1"/>
                      <a:pt x="0" y="1"/>
                    </a:cubicBezTo>
                    <a:cubicBezTo>
                      <a:pt x="0" y="3"/>
                      <a:pt x="6" y="5"/>
                      <a:pt x="9" y="7"/>
                    </a:cubicBezTo>
                    <a:cubicBezTo>
                      <a:pt x="11" y="7"/>
                      <a:pt x="13" y="8"/>
                      <a:pt x="15" y="10"/>
                    </a:cubicBezTo>
                    <a:cubicBezTo>
                      <a:pt x="14" y="9"/>
                      <a:pt x="13" y="7"/>
                      <a:pt x="1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25"/>
              <p:cNvSpPr>
                <a:spLocks/>
              </p:cNvSpPr>
              <p:nvPr/>
            </p:nvSpPr>
            <p:spPr bwMode="auto">
              <a:xfrm>
                <a:off x="591" y="3841"/>
                <a:ext cx="10" cy="4"/>
              </a:xfrm>
              <a:custGeom>
                <a:avLst/>
                <a:gdLst>
                  <a:gd name="T0" fmla="*/ 0 w 5"/>
                  <a:gd name="T1" fmla="*/ 1 h 2"/>
                  <a:gd name="T2" fmla="*/ 0 w 5"/>
                  <a:gd name="T3" fmla="*/ 1 h 2"/>
                  <a:gd name="T4" fmla="*/ 4 w 5"/>
                  <a:gd name="T5" fmla="*/ 2 h 2"/>
                  <a:gd name="T6" fmla="*/ 5 w 5"/>
                  <a:gd name="T7" fmla="*/ 0 h 2"/>
                  <a:gd name="T8" fmla="*/ 5 w 5"/>
                  <a:gd name="T9" fmla="*/ 0 h 2"/>
                  <a:gd name="T10" fmla="*/ 0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0" y="1"/>
                    </a:moveTo>
                    <a:cubicBezTo>
                      <a:pt x="0" y="1"/>
                      <a:pt x="0" y="1"/>
                      <a:pt x="0" y="1"/>
                    </a:cubicBezTo>
                    <a:cubicBezTo>
                      <a:pt x="3" y="2"/>
                      <a:pt x="3" y="2"/>
                      <a:pt x="4" y="2"/>
                    </a:cubicBezTo>
                    <a:cubicBezTo>
                      <a:pt x="4" y="1"/>
                      <a:pt x="5" y="1"/>
                      <a:pt x="5" y="0"/>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26"/>
              <p:cNvSpPr>
                <a:spLocks/>
              </p:cNvSpPr>
              <p:nvPr/>
            </p:nvSpPr>
            <p:spPr bwMode="auto">
              <a:xfrm>
                <a:off x="692" y="3718"/>
                <a:ext cx="30" cy="20"/>
              </a:xfrm>
              <a:custGeom>
                <a:avLst/>
                <a:gdLst>
                  <a:gd name="T0" fmla="*/ 1 w 15"/>
                  <a:gd name="T1" fmla="*/ 6 h 10"/>
                  <a:gd name="T2" fmla="*/ 3 w 15"/>
                  <a:gd name="T3" fmla="*/ 7 h 10"/>
                  <a:gd name="T4" fmla="*/ 8 w 15"/>
                  <a:gd name="T5" fmla="*/ 10 h 10"/>
                  <a:gd name="T6" fmla="*/ 8 w 15"/>
                  <a:gd name="T7" fmla="*/ 9 h 10"/>
                  <a:gd name="T8" fmla="*/ 15 w 15"/>
                  <a:gd name="T9" fmla="*/ 5 h 10"/>
                  <a:gd name="T10" fmla="*/ 4 w 15"/>
                  <a:gd name="T11" fmla="*/ 1 h 10"/>
                  <a:gd name="T12" fmla="*/ 1 w 15"/>
                  <a:gd name="T13" fmla="*/ 0 h 10"/>
                  <a:gd name="T14" fmla="*/ 0 w 15"/>
                  <a:gd name="T15" fmla="*/ 4 h 10"/>
                  <a:gd name="T16" fmla="*/ 1 w 15"/>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0">
                    <a:moveTo>
                      <a:pt x="1" y="6"/>
                    </a:moveTo>
                    <a:cubicBezTo>
                      <a:pt x="2" y="7"/>
                      <a:pt x="2" y="7"/>
                      <a:pt x="3" y="7"/>
                    </a:cubicBezTo>
                    <a:cubicBezTo>
                      <a:pt x="5" y="8"/>
                      <a:pt x="6" y="8"/>
                      <a:pt x="8" y="10"/>
                    </a:cubicBezTo>
                    <a:cubicBezTo>
                      <a:pt x="8" y="9"/>
                      <a:pt x="8" y="9"/>
                      <a:pt x="8" y="9"/>
                    </a:cubicBezTo>
                    <a:cubicBezTo>
                      <a:pt x="10" y="8"/>
                      <a:pt x="13" y="7"/>
                      <a:pt x="15" y="5"/>
                    </a:cubicBezTo>
                    <a:cubicBezTo>
                      <a:pt x="11" y="5"/>
                      <a:pt x="8" y="3"/>
                      <a:pt x="4" y="1"/>
                    </a:cubicBezTo>
                    <a:cubicBezTo>
                      <a:pt x="1" y="0"/>
                      <a:pt x="1" y="0"/>
                      <a:pt x="1" y="0"/>
                    </a:cubicBezTo>
                    <a:cubicBezTo>
                      <a:pt x="1" y="1"/>
                      <a:pt x="0" y="3"/>
                      <a:pt x="0" y="4"/>
                    </a:cubicBezTo>
                    <a:cubicBezTo>
                      <a:pt x="0" y="4"/>
                      <a:pt x="1"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27"/>
              <p:cNvSpPr>
                <a:spLocks/>
              </p:cNvSpPr>
              <p:nvPr/>
            </p:nvSpPr>
            <p:spPr bwMode="auto">
              <a:xfrm>
                <a:off x="641" y="3825"/>
                <a:ext cx="57" cy="18"/>
              </a:xfrm>
              <a:custGeom>
                <a:avLst/>
                <a:gdLst>
                  <a:gd name="T0" fmla="*/ 2 w 28"/>
                  <a:gd name="T1" fmla="*/ 3 h 9"/>
                  <a:gd name="T2" fmla="*/ 12 w 28"/>
                  <a:gd name="T3" fmla="*/ 5 h 9"/>
                  <a:gd name="T4" fmla="*/ 22 w 28"/>
                  <a:gd name="T5" fmla="*/ 7 h 9"/>
                  <a:gd name="T6" fmla="*/ 26 w 28"/>
                  <a:gd name="T7" fmla="*/ 9 h 9"/>
                  <a:gd name="T8" fmla="*/ 26 w 28"/>
                  <a:gd name="T9" fmla="*/ 8 h 9"/>
                  <a:gd name="T10" fmla="*/ 25 w 28"/>
                  <a:gd name="T11" fmla="*/ 7 h 9"/>
                  <a:gd name="T12" fmla="*/ 26 w 28"/>
                  <a:gd name="T13" fmla="*/ 7 h 9"/>
                  <a:gd name="T14" fmla="*/ 27 w 28"/>
                  <a:gd name="T15" fmla="*/ 6 h 9"/>
                  <a:gd name="T16" fmla="*/ 28 w 28"/>
                  <a:gd name="T17" fmla="*/ 5 h 9"/>
                  <a:gd name="T18" fmla="*/ 24 w 28"/>
                  <a:gd name="T19" fmla="*/ 4 h 9"/>
                  <a:gd name="T20" fmla="*/ 20 w 28"/>
                  <a:gd name="T21" fmla="*/ 0 h 9"/>
                  <a:gd name="T22" fmla="*/ 16 w 28"/>
                  <a:gd name="T23" fmla="*/ 4 h 9"/>
                  <a:gd name="T24" fmla="*/ 11 w 28"/>
                  <a:gd name="T25" fmla="*/ 1 h 9"/>
                  <a:gd name="T26" fmla="*/ 11 w 28"/>
                  <a:gd name="T27" fmla="*/ 1 h 9"/>
                  <a:gd name="T28" fmla="*/ 0 w 28"/>
                  <a:gd name="T29" fmla="*/ 2 h 9"/>
                  <a:gd name="T30" fmla="*/ 2 w 28"/>
                  <a:gd name="T3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9">
                    <a:moveTo>
                      <a:pt x="2" y="3"/>
                    </a:moveTo>
                    <a:cubicBezTo>
                      <a:pt x="5" y="4"/>
                      <a:pt x="9" y="5"/>
                      <a:pt x="12" y="5"/>
                    </a:cubicBezTo>
                    <a:cubicBezTo>
                      <a:pt x="15" y="5"/>
                      <a:pt x="19" y="6"/>
                      <a:pt x="22" y="7"/>
                    </a:cubicBezTo>
                    <a:cubicBezTo>
                      <a:pt x="24" y="7"/>
                      <a:pt x="25" y="8"/>
                      <a:pt x="26" y="9"/>
                    </a:cubicBezTo>
                    <a:cubicBezTo>
                      <a:pt x="26" y="9"/>
                      <a:pt x="26" y="8"/>
                      <a:pt x="26" y="8"/>
                    </a:cubicBezTo>
                    <a:cubicBezTo>
                      <a:pt x="25" y="7"/>
                      <a:pt x="25" y="7"/>
                      <a:pt x="25" y="7"/>
                    </a:cubicBezTo>
                    <a:cubicBezTo>
                      <a:pt x="26" y="7"/>
                      <a:pt x="26" y="7"/>
                      <a:pt x="26" y="7"/>
                    </a:cubicBezTo>
                    <a:cubicBezTo>
                      <a:pt x="26" y="7"/>
                      <a:pt x="27" y="6"/>
                      <a:pt x="27" y="6"/>
                    </a:cubicBezTo>
                    <a:cubicBezTo>
                      <a:pt x="28" y="5"/>
                      <a:pt x="28" y="5"/>
                      <a:pt x="28" y="5"/>
                    </a:cubicBezTo>
                    <a:cubicBezTo>
                      <a:pt x="27" y="5"/>
                      <a:pt x="25" y="5"/>
                      <a:pt x="24" y="4"/>
                    </a:cubicBezTo>
                    <a:cubicBezTo>
                      <a:pt x="23" y="3"/>
                      <a:pt x="21" y="2"/>
                      <a:pt x="20" y="0"/>
                    </a:cubicBezTo>
                    <a:cubicBezTo>
                      <a:pt x="20" y="2"/>
                      <a:pt x="18" y="4"/>
                      <a:pt x="16" y="4"/>
                    </a:cubicBezTo>
                    <a:cubicBezTo>
                      <a:pt x="14" y="4"/>
                      <a:pt x="12" y="3"/>
                      <a:pt x="11" y="1"/>
                    </a:cubicBezTo>
                    <a:cubicBezTo>
                      <a:pt x="11" y="1"/>
                      <a:pt x="11" y="1"/>
                      <a:pt x="11" y="1"/>
                    </a:cubicBezTo>
                    <a:cubicBezTo>
                      <a:pt x="9" y="3"/>
                      <a:pt x="5" y="3"/>
                      <a:pt x="0" y="2"/>
                    </a:cubicBezTo>
                    <a:cubicBezTo>
                      <a:pt x="1" y="2"/>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28"/>
              <p:cNvSpPr>
                <a:spLocks/>
              </p:cNvSpPr>
              <p:nvPr/>
            </p:nvSpPr>
            <p:spPr bwMode="auto">
              <a:xfrm>
                <a:off x="706" y="3833"/>
                <a:ext cx="4" cy="2"/>
              </a:xfrm>
              <a:custGeom>
                <a:avLst/>
                <a:gdLst>
                  <a:gd name="T0" fmla="*/ 1 w 2"/>
                  <a:gd name="T1" fmla="*/ 0 h 1"/>
                  <a:gd name="T2" fmla="*/ 1 w 2"/>
                  <a:gd name="T3" fmla="*/ 0 h 1"/>
                  <a:gd name="T4" fmla="*/ 0 w 2"/>
                  <a:gd name="T5" fmla="*/ 0 h 1"/>
                  <a:gd name="T6" fmla="*/ 1 w 2"/>
                  <a:gd name="T7" fmla="*/ 0 h 1"/>
                  <a:gd name="T8" fmla="*/ 2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1" y="0"/>
                      <a:pt x="1" y="0"/>
                    </a:cubicBezTo>
                    <a:cubicBezTo>
                      <a:pt x="0" y="0"/>
                      <a:pt x="0" y="0"/>
                      <a:pt x="0" y="0"/>
                    </a:cubicBezTo>
                    <a:cubicBezTo>
                      <a:pt x="1" y="0"/>
                      <a:pt x="1" y="0"/>
                      <a:pt x="1" y="0"/>
                    </a:cubicBezTo>
                    <a:cubicBezTo>
                      <a:pt x="2" y="1"/>
                      <a:pt x="2" y="1"/>
                      <a:pt x="2" y="1"/>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29"/>
              <p:cNvSpPr>
                <a:spLocks/>
              </p:cNvSpPr>
              <p:nvPr/>
            </p:nvSpPr>
            <p:spPr bwMode="auto">
              <a:xfrm>
                <a:off x="89" y="531"/>
                <a:ext cx="2" cy="6"/>
              </a:xfrm>
              <a:custGeom>
                <a:avLst/>
                <a:gdLst>
                  <a:gd name="T0" fmla="*/ 1 w 1"/>
                  <a:gd name="T1" fmla="*/ 3 h 3"/>
                  <a:gd name="T2" fmla="*/ 1 w 1"/>
                  <a:gd name="T3" fmla="*/ 0 h 3"/>
                  <a:gd name="T4" fmla="*/ 0 w 1"/>
                  <a:gd name="T5" fmla="*/ 1 h 3"/>
                  <a:gd name="T6" fmla="*/ 1 w 1"/>
                  <a:gd name="T7" fmla="*/ 3 h 3"/>
                </a:gdLst>
                <a:ahLst/>
                <a:cxnLst>
                  <a:cxn ang="0">
                    <a:pos x="T0" y="T1"/>
                  </a:cxn>
                  <a:cxn ang="0">
                    <a:pos x="T2" y="T3"/>
                  </a:cxn>
                  <a:cxn ang="0">
                    <a:pos x="T4" y="T5"/>
                  </a:cxn>
                  <a:cxn ang="0">
                    <a:pos x="T6" y="T7"/>
                  </a:cxn>
                </a:cxnLst>
                <a:rect l="0" t="0" r="r" b="b"/>
                <a:pathLst>
                  <a:path w="1" h="3">
                    <a:moveTo>
                      <a:pt x="1" y="3"/>
                    </a:moveTo>
                    <a:cubicBezTo>
                      <a:pt x="1" y="2"/>
                      <a:pt x="1" y="1"/>
                      <a:pt x="1" y="0"/>
                    </a:cubicBezTo>
                    <a:cubicBezTo>
                      <a:pt x="0" y="0"/>
                      <a:pt x="0" y="0"/>
                      <a:pt x="0" y="1"/>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30"/>
              <p:cNvSpPr>
                <a:spLocks noChangeArrowheads="1"/>
              </p:cNvSpPr>
              <p:nvPr/>
            </p:nvSpPr>
            <p:spPr bwMode="auto">
              <a:xfrm>
                <a:off x="-220" y="212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31"/>
              <p:cNvSpPr>
                <a:spLocks/>
              </p:cNvSpPr>
              <p:nvPr/>
            </p:nvSpPr>
            <p:spPr bwMode="auto">
              <a:xfrm>
                <a:off x="-218" y="2086"/>
                <a:ext cx="32" cy="50"/>
              </a:xfrm>
              <a:custGeom>
                <a:avLst/>
                <a:gdLst>
                  <a:gd name="T0" fmla="*/ 0 w 16"/>
                  <a:gd name="T1" fmla="*/ 19 h 25"/>
                  <a:gd name="T2" fmla="*/ 0 w 16"/>
                  <a:gd name="T3" fmla="*/ 19 h 25"/>
                  <a:gd name="T4" fmla="*/ 0 w 16"/>
                  <a:gd name="T5" fmla="*/ 19 h 25"/>
                  <a:gd name="T6" fmla="*/ 2 w 16"/>
                  <a:gd name="T7" fmla="*/ 20 h 25"/>
                  <a:gd name="T8" fmla="*/ 8 w 16"/>
                  <a:gd name="T9" fmla="*/ 25 h 25"/>
                  <a:gd name="T10" fmla="*/ 10 w 16"/>
                  <a:gd name="T11" fmla="*/ 24 h 25"/>
                  <a:gd name="T12" fmla="*/ 10 w 16"/>
                  <a:gd name="T13" fmla="*/ 24 h 25"/>
                  <a:gd name="T14" fmla="*/ 14 w 16"/>
                  <a:gd name="T15" fmla="*/ 20 h 25"/>
                  <a:gd name="T16" fmla="*/ 13 w 16"/>
                  <a:gd name="T17" fmla="*/ 15 h 25"/>
                  <a:gd name="T18" fmla="*/ 16 w 16"/>
                  <a:gd name="T19" fmla="*/ 10 h 25"/>
                  <a:gd name="T20" fmla="*/ 16 w 16"/>
                  <a:gd name="T21" fmla="*/ 10 h 25"/>
                  <a:gd name="T22" fmla="*/ 9 w 16"/>
                  <a:gd name="T23" fmla="*/ 0 h 25"/>
                  <a:gd name="T24" fmla="*/ 10 w 16"/>
                  <a:gd name="T25" fmla="*/ 2 h 25"/>
                  <a:gd name="T26" fmla="*/ 11 w 16"/>
                  <a:gd name="T27" fmla="*/ 10 h 25"/>
                  <a:gd name="T28" fmla="*/ 13 w 16"/>
                  <a:gd name="T29" fmla="*/ 9 h 25"/>
                  <a:gd name="T30" fmla="*/ 8 w 16"/>
                  <a:gd name="T31" fmla="*/ 14 h 25"/>
                  <a:gd name="T32" fmla="*/ 6 w 16"/>
                  <a:gd name="T33" fmla="*/ 15 h 25"/>
                  <a:gd name="T34" fmla="*/ 2 w 16"/>
                  <a:gd name="T35" fmla="*/ 18 h 25"/>
                  <a:gd name="T36" fmla="*/ 0 w 16"/>
                  <a:gd name="T3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5">
                    <a:moveTo>
                      <a:pt x="0" y="19"/>
                    </a:moveTo>
                    <a:cubicBezTo>
                      <a:pt x="0" y="19"/>
                      <a:pt x="0" y="19"/>
                      <a:pt x="0" y="19"/>
                    </a:cubicBezTo>
                    <a:cubicBezTo>
                      <a:pt x="0" y="19"/>
                      <a:pt x="0" y="19"/>
                      <a:pt x="0" y="19"/>
                    </a:cubicBezTo>
                    <a:cubicBezTo>
                      <a:pt x="1" y="20"/>
                      <a:pt x="1" y="20"/>
                      <a:pt x="2" y="20"/>
                    </a:cubicBezTo>
                    <a:cubicBezTo>
                      <a:pt x="4" y="21"/>
                      <a:pt x="6" y="23"/>
                      <a:pt x="8" y="25"/>
                    </a:cubicBezTo>
                    <a:cubicBezTo>
                      <a:pt x="10" y="24"/>
                      <a:pt x="10" y="24"/>
                      <a:pt x="10" y="24"/>
                    </a:cubicBezTo>
                    <a:cubicBezTo>
                      <a:pt x="10" y="24"/>
                      <a:pt x="10" y="24"/>
                      <a:pt x="10" y="24"/>
                    </a:cubicBezTo>
                    <a:cubicBezTo>
                      <a:pt x="11" y="22"/>
                      <a:pt x="12" y="21"/>
                      <a:pt x="14" y="20"/>
                    </a:cubicBezTo>
                    <a:cubicBezTo>
                      <a:pt x="13" y="19"/>
                      <a:pt x="13" y="17"/>
                      <a:pt x="13" y="15"/>
                    </a:cubicBezTo>
                    <a:cubicBezTo>
                      <a:pt x="13" y="13"/>
                      <a:pt x="15" y="11"/>
                      <a:pt x="16" y="10"/>
                    </a:cubicBezTo>
                    <a:cubicBezTo>
                      <a:pt x="16" y="10"/>
                      <a:pt x="16" y="10"/>
                      <a:pt x="16" y="10"/>
                    </a:cubicBezTo>
                    <a:cubicBezTo>
                      <a:pt x="15" y="8"/>
                      <a:pt x="12" y="4"/>
                      <a:pt x="9" y="0"/>
                    </a:cubicBezTo>
                    <a:cubicBezTo>
                      <a:pt x="10" y="1"/>
                      <a:pt x="10" y="1"/>
                      <a:pt x="10" y="2"/>
                    </a:cubicBezTo>
                    <a:cubicBezTo>
                      <a:pt x="12" y="4"/>
                      <a:pt x="13" y="7"/>
                      <a:pt x="11" y="10"/>
                    </a:cubicBezTo>
                    <a:cubicBezTo>
                      <a:pt x="13" y="9"/>
                      <a:pt x="13" y="9"/>
                      <a:pt x="13" y="9"/>
                    </a:cubicBezTo>
                    <a:cubicBezTo>
                      <a:pt x="8" y="14"/>
                      <a:pt x="8" y="14"/>
                      <a:pt x="8" y="14"/>
                    </a:cubicBezTo>
                    <a:cubicBezTo>
                      <a:pt x="7" y="15"/>
                      <a:pt x="7" y="15"/>
                      <a:pt x="6" y="15"/>
                    </a:cubicBezTo>
                    <a:cubicBezTo>
                      <a:pt x="5" y="16"/>
                      <a:pt x="4" y="17"/>
                      <a:pt x="2" y="18"/>
                    </a:cubicBezTo>
                    <a:cubicBezTo>
                      <a:pt x="1" y="18"/>
                      <a:pt x="0" y="1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32"/>
              <p:cNvSpPr>
                <a:spLocks/>
              </p:cNvSpPr>
              <p:nvPr/>
            </p:nvSpPr>
            <p:spPr bwMode="auto">
              <a:xfrm>
                <a:off x="433" y="523"/>
                <a:ext cx="8" cy="8"/>
              </a:xfrm>
              <a:custGeom>
                <a:avLst/>
                <a:gdLst>
                  <a:gd name="T0" fmla="*/ 0 w 4"/>
                  <a:gd name="T1" fmla="*/ 0 h 4"/>
                  <a:gd name="T2" fmla="*/ 1 w 4"/>
                  <a:gd name="T3" fmla="*/ 4 h 4"/>
                  <a:gd name="T4" fmla="*/ 1 w 4"/>
                  <a:gd name="T5" fmla="*/ 3 h 4"/>
                  <a:gd name="T6" fmla="*/ 4 w 4"/>
                  <a:gd name="T7" fmla="*/ 2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cubicBezTo>
                      <a:pt x="0" y="1"/>
                      <a:pt x="0" y="3"/>
                      <a:pt x="1" y="4"/>
                    </a:cubicBezTo>
                    <a:cubicBezTo>
                      <a:pt x="1" y="3"/>
                      <a:pt x="1" y="3"/>
                      <a:pt x="1" y="3"/>
                    </a:cubicBezTo>
                    <a:cubicBezTo>
                      <a:pt x="2" y="3"/>
                      <a:pt x="3" y="2"/>
                      <a:pt x="4" y="2"/>
                    </a:cubicBezTo>
                    <a:cubicBezTo>
                      <a:pt x="3"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33"/>
              <p:cNvSpPr>
                <a:spLocks/>
              </p:cNvSpPr>
              <p:nvPr/>
            </p:nvSpPr>
            <p:spPr bwMode="auto">
              <a:xfrm>
                <a:off x="176" y="547"/>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34"/>
              <p:cNvSpPr>
                <a:spLocks/>
              </p:cNvSpPr>
              <p:nvPr/>
            </p:nvSpPr>
            <p:spPr bwMode="auto">
              <a:xfrm>
                <a:off x="223" y="494"/>
                <a:ext cx="4" cy="4"/>
              </a:xfrm>
              <a:custGeom>
                <a:avLst/>
                <a:gdLst>
                  <a:gd name="T0" fmla="*/ 0 w 2"/>
                  <a:gd name="T1" fmla="*/ 0 h 2"/>
                  <a:gd name="T2" fmla="*/ 0 w 2"/>
                  <a:gd name="T3" fmla="*/ 1 h 2"/>
                  <a:gd name="T4" fmla="*/ 0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0" y="1"/>
                      <a:pt x="0" y="2"/>
                      <a:pt x="0" y="2"/>
                    </a:cubicBezTo>
                    <a:cubicBezTo>
                      <a:pt x="1" y="2"/>
                      <a:pt x="1" y="2"/>
                      <a:pt x="2" y="2"/>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35"/>
              <p:cNvSpPr>
                <a:spLocks/>
              </p:cNvSpPr>
              <p:nvPr/>
            </p:nvSpPr>
            <p:spPr bwMode="auto">
              <a:xfrm>
                <a:off x="-376" y="2136"/>
                <a:ext cx="14" cy="21"/>
              </a:xfrm>
              <a:custGeom>
                <a:avLst/>
                <a:gdLst>
                  <a:gd name="T0" fmla="*/ 3 w 7"/>
                  <a:gd name="T1" fmla="*/ 1 h 10"/>
                  <a:gd name="T2" fmla="*/ 2 w 7"/>
                  <a:gd name="T3" fmla="*/ 0 h 10"/>
                  <a:gd name="T4" fmla="*/ 0 w 7"/>
                  <a:gd name="T5" fmla="*/ 2 h 10"/>
                  <a:gd name="T6" fmla="*/ 1 w 7"/>
                  <a:gd name="T7" fmla="*/ 6 h 10"/>
                  <a:gd name="T8" fmla="*/ 1 w 7"/>
                  <a:gd name="T9" fmla="*/ 6 h 10"/>
                  <a:gd name="T10" fmla="*/ 3 w 7"/>
                  <a:gd name="T11" fmla="*/ 10 h 10"/>
                  <a:gd name="T12" fmla="*/ 3 w 7"/>
                  <a:gd name="T13" fmla="*/ 10 h 10"/>
                  <a:gd name="T14" fmla="*/ 7 w 7"/>
                  <a:gd name="T15" fmla="*/ 10 h 10"/>
                  <a:gd name="T16" fmla="*/ 5 w 7"/>
                  <a:gd name="T17" fmla="*/ 2 h 10"/>
                  <a:gd name="T18" fmla="*/ 3 w 7"/>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0">
                    <a:moveTo>
                      <a:pt x="3" y="1"/>
                    </a:moveTo>
                    <a:cubicBezTo>
                      <a:pt x="2" y="0"/>
                      <a:pt x="2" y="0"/>
                      <a:pt x="2" y="0"/>
                    </a:cubicBezTo>
                    <a:cubicBezTo>
                      <a:pt x="2" y="0"/>
                      <a:pt x="1" y="1"/>
                      <a:pt x="0" y="2"/>
                    </a:cubicBezTo>
                    <a:cubicBezTo>
                      <a:pt x="0" y="3"/>
                      <a:pt x="0" y="4"/>
                      <a:pt x="1" y="6"/>
                    </a:cubicBezTo>
                    <a:cubicBezTo>
                      <a:pt x="1" y="6"/>
                      <a:pt x="1" y="6"/>
                      <a:pt x="1" y="6"/>
                    </a:cubicBezTo>
                    <a:cubicBezTo>
                      <a:pt x="2" y="6"/>
                      <a:pt x="3" y="8"/>
                      <a:pt x="3" y="10"/>
                    </a:cubicBezTo>
                    <a:cubicBezTo>
                      <a:pt x="3" y="10"/>
                      <a:pt x="3" y="10"/>
                      <a:pt x="3" y="10"/>
                    </a:cubicBezTo>
                    <a:cubicBezTo>
                      <a:pt x="7" y="10"/>
                      <a:pt x="7" y="10"/>
                      <a:pt x="7" y="10"/>
                    </a:cubicBezTo>
                    <a:cubicBezTo>
                      <a:pt x="6" y="8"/>
                      <a:pt x="5" y="5"/>
                      <a:pt x="5" y="2"/>
                    </a:cubicBezTo>
                    <a:cubicBezTo>
                      <a:pt x="4" y="2"/>
                      <a:pt x="4"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36"/>
              <p:cNvSpPr>
                <a:spLocks/>
              </p:cNvSpPr>
              <p:nvPr/>
            </p:nvSpPr>
            <p:spPr bwMode="auto">
              <a:xfrm>
                <a:off x="1191" y="274"/>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37"/>
              <p:cNvSpPr>
                <a:spLocks/>
              </p:cNvSpPr>
              <p:nvPr/>
            </p:nvSpPr>
            <p:spPr bwMode="auto">
              <a:xfrm>
                <a:off x="674" y="1514"/>
                <a:ext cx="4" cy="2"/>
              </a:xfrm>
              <a:custGeom>
                <a:avLst/>
                <a:gdLst>
                  <a:gd name="T0" fmla="*/ 2 w 2"/>
                  <a:gd name="T1" fmla="*/ 0 h 1"/>
                  <a:gd name="T2" fmla="*/ 0 w 2"/>
                  <a:gd name="T3" fmla="*/ 1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1"/>
                      <a:pt x="1" y="1"/>
                      <a:pt x="0" y="1"/>
                    </a:cubicBezTo>
                    <a:cubicBezTo>
                      <a:pt x="0" y="1"/>
                      <a:pt x="0" y="1"/>
                      <a:pt x="0" y="1"/>
                    </a:cubicBezTo>
                    <a:cubicBezTo>
                      <a:pt x="2" y="1"/>
                      <a:pt x="2" y="1"/>
                      <a:pt x="2"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38"/>
              <p:cNvSpPr>
                <a:spLocks/>
              </p:cNvSpPr>
              <p:nvPr/>
            </p:nvSpPr>
            <p:spPr bwMode="auto">
              <a:xfrm>
                <a:off x="552" y="785"/>
                <a:ext cx="31" cy="15"/>
              </a:xfrm>
              <a:custGeom>
                <a:avLst/>
                <a:gdLst>
                  <a:gd name="T0" fmla="*/ 0 w 15"/>
                  <a:gd name="T1" fmla="*/ 0 h 7"/>
                  <a:gd name="T2" fmla="*/ 0 w 15"/>
                  <a:gd name="T3" fmla="*/ 1 h 7"/>
                  <a:gd name="T4" fmla="*/ 0 w 15"/>
                  <a:gd name="T5" fmla="*/ 1 h 7"/>
                  <a:gd name="T6" fmla="*/ 5 w 15"/>
                  <a:gd name="T7" fmla="*/ 5 h 7"/>
                  <a:gd name="T8" fmla="*/ 7 w 15"/>
                  <a:gd name="T9" fmla="*/ 7 h 7"/>
                  <a:gd name="T10" fmla="*/ 14 w 15"/>
                  <a:gd name="T11" fmla="*/ 7 h 7"/>
                  <a:gd name="T12" fmla="*/ 15 w 15"/>
                  <a:gd name="T13" fmla="*/ 7 h 7"/>
                  <a:gd name="T14" fmla="*/ 0 w 1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7">
                    <a:moveTo>
                      <a:pt x="0" y="0"/>
                    </a:moveTo>
                    <a:cubicBezTo>
                      <a:pt x="0" y="0"/>
                      <a:pt x="0" y="0"/>
                      <a:pt x="0" y="1"/>
                    </a:cubicBezTo>
                    <a:cubicBezTo>
                      <a:pt x="0" y="1"/>
                      <a:pt x="0" y="1"/>
                      <a:pt x="0" y="1"/>
                    </a:cubicBezTo>
                    <a:cubicBezTo>
                      <a:pt x="2" y="2"/>
                      <a:pt x="3" y="3"/>
                      <a:pt x="5" y="5"/>
                    </a:cubicBezTo>
                    <a:cubicBezTo>
                      <a:pt x="5" y="5"/>
                      <a:pt x="6" y="6"/>
                      <a:pt x="7" y="7"/>
                    </a:cubicBezTo>
                    <a:cubicBezTo>
                      <a:pt x="9" y="7"/>
                      <a:pt x="12" y="7"/>
                      <a:pt x="14" y="7"/>
                    </a:cubicBezTo>
                    <a:cubicBezTo>
                      <a:pt x="15" y="7"/>
                      <a:pt x="15" y="7"/>
                      <a:pt x="15" y="7"/>
                    </a:cubicBezTo>
                    <a:cubicBezTo>
                      <a:pt x="10" y="6"/>
                      <a:pt x="5"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39"/>
              <p:cNvSpPr>
                <a:spLocks/>
              </p:cNvSpPr>
              <p:nvPr/>
            </p:nvSpPr>
            <p:spPr bwMode="auto">
              <a:xfrm>
                <a:off x="-459" y="2082"/>
                <a:ext cx="2" cy="8"/>
              </a:xfrm>
              <a:custGeom>
                <a:avLst/>
                <a:gdLst>
                  <a:gd name="T0" fmla="*/ 0 w 1"/>
                  <a:gd name="T1" fmla="*/ 4 h 4"/>
                  <a:gd name="T2" fmla="*/ 1 w 1"/>
                  <a:gd name="T3" fmla="*/ 4 h 4"/>
                  <a:gd name="T4" fmla="*/ 0 w 1"/>
                  <a:gd name="T5" fmla="*/ 0 h 4"/>
                  <a:gd name="T6" fmla="*/ 0 w 1"/>
                  <a:gd name="T7" fmla="*/ 3 h 4"/>
                  <a:gd name="T8" fmla="*/ 0 w 1"/>
                  <a:gd name="T9" fmla="*/ 3 h 4"/>
                  <a:gd name="T10" fmla="*/ 0 w 1"/>
                  <a:gd name="T11" fmla="*/ 4 h 4"/>
                </a:gdLst>
                <a:ahLst/>
                <a:cxnLst>
                  <a:cxn ang="0">
                    <a:pos x="T0" y="T1"/>
                  </a:cxn>
                  <a:cxn ang="0">
                    <a:pos x="T2" y="T3"/>
                  </a:cxn>
                  <a:cxn ang="0">
                    <a:pos x="T4" y="T5"/>
                  </a:cxn>
                  <a:cxn ang="0">
                    <a:pos x="T6" y="T7"/>
                  </a:cxn>
                  <a:cxn ang="0">
                    <a:pos x="T8" y="T9"/>
                  </a:cxn>
                  <a:cxn ang="0">
                    <a:pos x="T10" y="T11"/>
                  </a:cxn>
                </a:cxnLst>
                <a:rect l="0" t="0" r="r" b="b"/>
                <a:pathLst>
                  <a:path w="1" h="4">
                    <a:moveTo>
                      <a:pt x="0" y="4"/>
                    </a:moveTo>
                    <a:cubicBezTo>
                      <a:pt x="0" y="4"/>
                      <a:pt x="1" y="4"/>
                      <a:pt x="1" y="4"/>
                    </a:cubicBezTo>
                    <a:cubicBezTo>
                      <a:pt x="1" y="3"/>
                      <a:pt x="1" y="1"/>
                      <a:pt x="0" y="0"/>
                    </a:cubicBezTo>
                    <a:cubicBezTo>
                      <a:pt x="0" y="3"/>
                      <a:pt x="0" y="3"/>
                      <a:pt x="0" y="3"/>
                    </a:cubicBezTo>
                    <a:cubicBezTo>
                      <a:pt x="0" y="3"/>
                      <a:pt x="0" y="3"/>
                      <a:pt x="0" y="3"/>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40"/>
              <p:cNvSpPr>
                <a:spLocks/>
              </p:cNvSpPr>
              <p:nvPr/>
            </p:nvSpPr>
            <p:spPr bwMode="auto">
              <a:xfrm>
                <a:off x="1204" y="258"/>
                <a:ext cx="4" cy="6"/>
              </a:xfrm>
              <a:custGeom>
                <a:avLst/>
                <a:gdLst>
                  <a:gd name="T0" fmla="*/ 2 w 2"/>
                  <a:gd name="T1" fmla="*/ 2 h 3"/>
                  <a:gd name="T2" fmla="*/ 1 w 2"/>
                  <a:gd name="T3" fmla="*/ 0 h 3"/>
                  <a:gd name="T4" fmla="*/ 0 w 2"/>
                  <a:gd name="T5" fmla="*/ 3 h 3"/>
                  <a:gd name="T6" fmla="*/ 2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2"/>
                      <a:pt x="1" y="1"/>
                      <a:pt x="1" y="0"/>
                    </a:cubicBezTo>
                    <a:cubicBezTo>
                      <a:pt x="1" y="1"/>
                      <a:pt x="0" y="2"/>
                      <a:pt x="0" y="3"/>
                    </a:cubicBezTo>
                    <a:cubicBezTo>
                      <a:pt x="0" y="3"/>
                      <a:pt x="1" y="3"/>
                      <a:pt x="2" y="3"/>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41"/>
              <p:cNvSpPr>
                <a:spLocks/>
              </p:cNvSpPr>
              <p:nvPr/>
            </p:nvSpPr>
            <p:spPr bwMode="auto">
              <a:xfrm>
                <a:off x="-420" y="1327"/>
                <a:ext cx="6" cy="5"/>
              </a:xfrm>
              <a:custGeom>
                <a:avLst/>
                <a:gdLst>
                  <a:gd name="T0" fmla="*/ 3 w 3"/>
                  <a:gd name="T1" fmla="*/ 2 h 2"/>
                  <a:gd name="T2" fmla="*/ 3 w 3"/>
                  <a:gd name="T3" fmla="*/ 0 h 2"/>
                  <a:gd name="T4" fmla="*/ 3 w 3"/>
                  <a:gd name="T5" fmla="*/ 0 h 2"/>
                  <a:gd name="T6" fmla="*/ 2 w 3"/>
                  <a:gd name="T7" fmla="*/ 1 h 2"/>
                  <a:gd name="T8" fmla="*/ 0 w 3"/>
                  <a:gd name="T9" fmla="*/ 2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cubicBezTo>
                      <a:pt x="3" y="2"/>
                      <a:pt x="3" y="1"/>
                      <a:pt x="3" y="0"/>
                    </a:cubicBezTo>
                    <a:cubicBezTo>
                      <a:pt x="3" y="0"/>
                      <a:pt x="3" y="0"/>
                      <a:pt x="3" y="0"/>
                    </a:cubicBezTo>
                    <a:cubicBezTo>
                      <a:pt x="2" y="1"/>
                      <a:pt x="2" y="1"/>
                      <a:pt x="2" y="1"/>
                    </a:cubicBezTo>
                    <a:cubicBezTo>
                      <a:pt x="0" y="2"/>
                      <a:pt x="0" y="2"/>
                      <a:pt x="0" y="2"/>
                    </a:cubicBezTo>
                    <a:cubicBezTo>
                      <a:pt x="2"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42"/>
              <p:cNvSpPr>
                <a:spLocks/>
              </p:cNvSpPr>
              <p:nvPr/>
            </p:nvSpPr>
            <p:spPr bwMode="auto">
              <a:xfrm>
                <a:off x="1806" y="37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43"/>
              <p:cNvSpPr>
                <a:spLocks/>
              </p:cNvSpPr>
              <p:nvPr/>
            </p:nvSpPr>
            <p:spPr bwMode="auto">
              <a:xfrm>
                <a:off x="-590" y="1645"/>
                <a:ext cx="4" cy="4"/>
              </a:xfrm>
              <a:custGeom>
                <a:avLst/>
                <a:gdLst>
                  <a:gd name="T0" fmla="*/ 0 w 2"/>
                  <a:gd name="T1" fmla="*/ 1 h 2"/>
                  <a:gd name="T2" fmla="*/ 2 w 2"/>
                  <a:gd name="T3" fmla="*/ 2 h 2"/>
                  <a:gd name="T4" fmla="*/ 2 w 2"/>
                  <a:gd name="T5" fmla="*/ 2 h 2"/>
                  <a:gd name="T6" fmla="*/ 0 w 2"/>
                  <a:gd name="T7" fmla="*/ 0 h 2"/>
                  <a:gd name="T8" fmla="*/ 0 w 2"/>
                  <a:gd name="T9" fmla="*/ 0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1" y="1"/>
                      <a:pt x="1" y="2"/>
                      <a:pt x="2" y="2"/>
                    </a:cubicBezTo>
                    <a:cubicBezTo>
                      <a:pt x="2" y="2"/>
                      <a:pt x="2" y="2"/>
                      <a:pt x="2" y="2"/>
                    </a:cubicBezTo>
                    <a:cubicBezTo>
                      <a:pt x="1" y="1"/>
                      <a:pt x="1"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44"/>
              <p:cNvSpPr>
                <a:spLocks/>
              </p:cNvSpPr>
              <p:nvPr/>
            </p:nvSpPr>
            <p:spPr bwMode="auto">
              <a:xfrm>
                <a:off x="2" y="599"/>
                <a:ext cx="2"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0"/>
                      <a:pt x="0"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45"/>
              <p:cNvSpPr>
                <a:spLocks/>
              </p:cNvSpPr>
              <p:nvPr/>
            </p:nvSpPr>
            <p:spPr bwMode="auto">
              <a:xfrm>
                <a:off x="18" y="573"/>
                <a:ext cx="25" cy="32"/>
              </a:xfrm>
              <a:custGeom>
                <a:avLst/>
                <a:gdLst>
                  <a:gd name="T0" fmla="*/ 3 w 12"/>
                  <a:gd name="T1" fmla="*/ 7 h 16"/>
                  <a:gd name="T2" fmla="*/ 0 w 12"/>
                  <a:gd name="T3" fmla="*/ 13 h 16"/>
                  <a:gd name="T4" fmla="*/ 2 w 12"/>
                  <a:gd name="T5" fmla="*/ 14 h 16"/>
                  <a:gd name="T6" fmla="*/ 6 w 12"/>
                  <a:gd name="T7" fmla="*/ 10 h 16"/>
                  <a:gd name="T8" fmla="*/ 7 w 12"/>
                  <a:gd name="T9" fmla="*/ 8 h 16"/>
                  <a:gd name="T10" fmla="*/ 7 w 12"/>
                  <a:gd name="T11" fmla="*/ 10 h 16"/>
                  <a:gd name="T12" fmla="*/ 10 w 12"/>
                  <a:gd name="T13" fmla="*/ 14 h 16"/>
                  <a:gd name="T14" fmla="*/ 10 w 12"/>
                  <a:gd name="T15" fmla="*/ 16 h 16"/>
                  <a:gd name="T16" fmla="*/ 11 w 12"/>
                  <a:gd name="T17" fmla="*/ 15 h 16"/>
                  <a:gd name="T18" fmla="*/ 11 w 12"/>
                  <a:gd name="T19" fmla="*/ 12 h 16"/>
                  <a:gd name="T20" fmla="*/ 12 w 12"/>
                  <a:gd name="T21" fmla="*/ 6 h 16"/>
                  <a:gd name="T22" fmla="*/ 7 w 12"/>
                  <a:gd name="T23" fmla="*/ 0 h 16"/>
                  <a:gd name="T24" fmla="*/ 4 w 12"/>
                  <a:gd name="T25" fmla="*/ 4 h 16"/>
                  <a:gd name="T26" fmla="*/ 3 w 12"/>
                  <a:gd name="T2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6">
                    <a:moveTo>
                      <a:pt x="3" y="7"/>
                    </a:moveTo>
                    <a:cubicBezTo>
                      <a:pt x="0" y="13"/>
                      <a:pt x="0" y="13"/>
                      <a:pt x="0" y="13"/>
                    </a:cubicBezTo>
                    <a:cubicBezTo>
                      <a:pt x="0" y="13"/>
                      <a:pt x="1" y="14"/>
                      <a:pt x="2" y="14"/>
                    </a:cubicBezTo>
                    <a:cubicBezTo>
                      <a:pt x="3" y="11"/>
                      <a:pt x="4" y="9"/>
                      <a:pt x="6" y="10"/>
                    </a:cubicBezTo>
                    <a:cubicBezTo>
                      <a:pt x="7" y="8"/>
                      <a:pt x="7" y="8"/>
                      <a:pt x="7" y="8"/>
                    </a:cubicBezTo>
                    <a:cubicBezTo>
                      <a:pt x="7" y="10"/>
                      <a:pt x="7" y="10"/>
                      <a:pt x="7" y="10"/>
                    </a:cubicBezTo>
                    <a:cubicBezTo>
                      <a:pt x="9" y="10"/>
                      <a:pt x="9" y="13"/>
                      <a:pt x="10" y="14"/>
                    </a:cubicBezTo>
                    <a:cubicBezTo>
                      <a:pt x="10" y="14"/>
                      <a:pt x="10" y="15"/>
                      <a:pt x="10" y="16"/>
                    </a:cubicBezTo>
                    <a:cubicBezTo>
                      <a:pt x="10" y="16"/>
                      <a:pt x="11" y="15"/>
                      <a:pt x="11" y="15"/>
                    </a:cubicBezTo>
                    <a:cubicBezTo>
                      <a:pt x="11" y="14"/>
                      <a:pt x="11" y="13"/>
                      <a:pt x="11" y="12"/>
                    </a:cubicBezTo>
                    <a:cubicBezTo>
                      <a:pt x="11" y="10"/>
                      <a:pt x="11" y="8"/>
                      <a:pt x="12" y="6"/>
                    </a:cubicBezTo>
                    <a:cubicBezTo>
                      <a:pt x="9" y="5"/>
                      <a:pt x="7" y="3"/>
                      <a:pt x="7" y="0"/>
                    </a:cubicBezTo>
                    <a:cubicBezTo>
                      <a:pt x="6" y="1"/>
                      <a:pt x="5" y="3"/>
                      <a:pt x="4" y="4"/>
                    </a:cubicBezTo>
                    <a:cubicBezTo>
                      <a:pt x="4" y="5"/>
                      <a:pt x="4" y="6"/>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46"/>
              <p:cNvSpPr>
                <a:spLocks/>
              </p:cNvSpPr>
              <p:nvPr/>
            </p:nvSpPr>
            <p:spPr bwMode="auto">
              <a:xfrm>
                <a:off x="61" y="581"/>
                <a:ext cx="8" cy="14"/>
              </a:xfrm>
              <a:custGeom>
                <a:avLst/>
                <a:gdLst>
                  <a:gd name="T0" fmla="*/ 0 w 4"/>
                  <a:gd name="T1" fmla="*/ 2 h 7"/>
                  <a:gd name="T2" fmla="*/ 1 w 4"/>
                  <a:gd name="T3" fmla="*/ 5 h 7"/>
                  <a:gd name="T4" fmla="*/ 1 w 4"/>
                  <a:gd name="T5" fmla="*/ 5 h 7"/>
                  <a:gd name="T6" fmla="*/ 3 w 4"/>
                  <a:gd name="T7" fmla="*/ 6 h 7"/>
                  <a:gd name="T8" fmla="*/ 4 w 4"/>
                  <a:gd name="T9" fmla="*/ 7 h 7"/>
                  <a:gd name="T10" fmla="*/ 3 w 4"/>
                  <a:gd name="T11" fmla="*/ 0 h 7"/>
                  <a:gd name="T12" fmla="*/ 0 w 4"/>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2"/>
                    </a:moveTo>
                    <a:cubicBezTo>
                      <a:pt x="0" y="3"/>
                      <a:pt x="1" y="4"/>
                      <a:pt x="1" y="5"/>
                    </a:cubicBezTo>
                    <a:cubicBezTo>
                      <a:pt x="1" y="5"/>
                      <a:pt x="1" y="5"/>
                      <a:pt x="1" y="5"/>
                    </a:cubicBezTo>
                    <a:cubicBezTo>
                      <a:pt x="1" y="6"/>
                      <a:pt x="2" y="6"/>
                      <a:pt x="3" y="6"/>
                    </a:cubicBezTo>
                    <a:cubicBezTo>
                      <a:pt x="4" y="7"/>
                      <a:pt x="4" y="7"/>
                      <a:pt x="4" y="7"/>
                    </a:cubicBezTo>
                    <a:cubicBezTo>
                      <a:pt x="4" y="4"/>
                      <a:pt x="4" y="2"/>
                      <a:pt x="3" y="0"/>
                    </a:cubicBezTo>
                    <a:cubicBezTo>
                      <a:pt x="2"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47"/>
              <p:cNvSpPr>
                <a:spLocks/>
              </p:cNvSpPr>
              <p:nvPr/>
            </p:nvSpPr>
            <p:spPr bwMode="auto">
              <a:xfrm>
                <a:off x="2660" y="2996"/>
                <a:ext cx="6" cy="6"/>
              </a:xfrm>
              <a:custGeom>
                <a:avLst/>
                <a:gdLst>
                  <a:gd name="T0" fmla="*/ 2 w 3"/>
                  <a:gd name="T1" fmla="*/ 0 h 3"/>
                  <a:gd name="T2" fmla="*/ 1 w 3"/>
                  <a:gd name="T3" fmla="*/ 0 h 3"/>
                  <a:gd name="T4" fmla="*/ 0 w 3"/>
                  <a:gd name="T5" fmla="*/ 0 h 3"/>
                  <a:gd name="T6" fmla="*/ 2 w 3"/>
                  <a:gd name="T7" fmla="*/ 3 h 3"/>
                  <a:gd name="T8" fmla="*/ 2 w 3"/>
                  <a:gd name="T9" fmla="*/ 3 h 3"/>
                  <a:gd name="T10" fmla="*/ 3 w 3"/>
                  <a:gd name="T11" fmla="*/ 1 h 3"/>
                  <a:gd name="T12" fmla="*/ 3 w 3"/>
                  <a:gd name="T13" fmla="*/ 0 h 3"/>
                  <a:gd name="T14" fmla="*/ 2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0"/>
                    </a:moveTo>
                    <a:cubicBezTo>
                      <a:pt x="1" y="0"/>
                      <a:pt x="1" y="0"/>
                      <a:pt x="1" y="0"/>
                    </a:cubicBezTo>
                    <a:cubicBezTo>
                      <a:pt x="1" y="0"/>
                      <a:pt x="1" y="0"/>
                      <a:pt x="0" y="0"/>
                    </a:cubicBezTo>
                    <a:cubicBezTo>
                      <a:pt x="1" y="1"/>
                      <a:pt x="1" y="2"/>
                      <a:pt x="2" y="3"/>
                    </a:cubicBezTo>
                    <a:cubicBezTo>
                      <a:pt x="2" y="3"/>
                      <a:pt x="2" y="3"/>
                      <a:pt x="2" y="3"/>
                    </a:cubicBezTo>
                    <a:cubicBezTo>
                      <a:pt x="2" y="3"/>
                      <a:pt x="3" y="2"/>
                      <a:pt x="3" y="1"/>
                    </a:cubicBezTo>
                    <a:cubicBezTo>
                      <a:pt x="3" y="1"/>
                      <a:pt x="3" y="0"/>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48"/>
              <p:cNvSpPr>
                <a:spLocks/>
              </p:cNvSpPr>
              <p:nvPr/>
            </p:nvSpPr>
            <p:spPr bwMode="auto">
              <a:xfrm>
                <a:off x="158" y="21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49"/>
              <p:cNvSpPr>
                <a:spLocks/>
              </p:cNvSpPr>
              <p:nvPr/>
            </p:nvSpPr>
            <p:spPr bwMode="auto">
              <a:xfrm>
                <a:off x="-331" y="1716"/>
                <a:ext cx="2" cy="4"/>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1"/>
                      <a:pt x="0" y="1"/>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50"/>
              <p:cNvSpPr>
                <a:spLocks/>
              </p:cNvSpPr>
              <p:nvPr/>
            </p:nvSpPr>
            <p:spPr bwMode="auto">
              <a:xfrm>
                <a:off x="-568" y="1639"/>
                <a:ext cx="4" cy="4"/>
              </a:xfrm>
              <a:custGeom>
                <a:avLst/>
                <a:gdLst>
                  <a:gd name="T0" fmla="*/ 2 w 2"/>
                  <a:gd name="T1" fmla="*/ 1 h 2"/>
                  <a:gd name="T2" fmla="*/ 1 w 2"/>
                  <a:gd name="T3" fmla="*/ 0 h 2"/>
                  <a:gd name="T4" fmla="*/ 0 w 2"/>
                  <a:gd name="T5" fmla="*/ 0 h 2"/>
                  <a:gd name="T6" fmla="*/ 0 w 2"/>
                  <a:gd name="T7" fmla="*/ 2 h 2"/>
                  <a:gd name="T8" fmla="*/ 0 w 2"/>
                  <a:gd name="T9" fmla="*/ 2 h 2"/>
                  <a:gd name="T10" fmla="*/ 2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2" y="1"/>
                    </a:moveTo>
                    <a:cubicBezTo>
                      <a:pt x="1" y="1"/>
                      <a:pt x="1" y="0"/>
                      <a:pt x="1" y="0"/>
                    </a:cubicBezTo>
                    <a:cubicBezTo>
                      <a:pt x="0" y="0"/>
                      <a:pt x="0" y="0"/>
                      <a:pt x="0" y="0"/>
                    </a:cubicBezTo>
                    <a:cubicBezTo>
                      <a:pt x="0" y="1"/>
                      <a:pt x="0" y="1"/>
                      <a:pt x="0" y="2"/>
                    </a:cubicBezTo>
                    <a:cubicBezTo>
                      <a:pt x="0" y="2"/>
                      <a:pt x="0" y="2"/>
                      <a:pt x="0" y="2"/>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51"/>
              <p:cNvSpPr>
                <a:spLocks/>
              </p:cNvSpPr>
              <p:nvPr/>
            </p:nvSpPr>
            <p:spPr bwMode="auto">
              <a:xfrm>
                <a:off x="-115" y="769"/>
                <a:ext cx="2" cy="2"/>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0" y="1"/>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Rectangle 52"/>
              <p:cNvSpPr>
                <a:spLocks noChangeArrowheads="1"/>
              </p:cNvSpPr>
              <p:nvPr/>
            </p:nvSpPr>
            <p:spPr bwMode="auto">
              <a:xfrm>
                <a:off x="2840" y="7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53"/>
              <p:cNvSpPr>
                <a:spLocks/>
              </p:cNvSpPr>
              <p:nvPr/>
            </p:nvSpPr>
            <p:spPr bwMode="auto">
              <a:xfrm>
                <a:off x="-1553" y="2132"/>
                <a:ext cx="8" cy="2"/>
              </a:xfrm>
              <a:custGeom>
                <a:avLst/>
                <a:gdLst>
                  <a:gd name="T0" fmla="*/ 3 w 4"/>
                  <a:gd name="T1" fmla="*/ 1 h 1"/>
                  <a:gd name="T2" fmla="*/ 4 w 4"/>
                  <a:gd name="T3" fmla="*/ 0 h 1"/>
                  <a:gd name="T4" fmla="*/ 1 w 4"/>
                  <a:gd name="T5" fmla="*/ 0 h 1"/>
                  <a:gd name="T6" fmla="*/ 0 w 4"/>
                  <a:gd name="T7" fmla="*/ 0 h 1"/>
                  <a:gd name="T8" fmla="*/ 1 w 4"/>
                  <a:gd name="T9" fmla="*/ 0 h 1"/>
                  <a:gd name="T10" fmla="*/ 3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3" y="1"/>
                    </a:moveTo>
                    <a:cubicBezTo>
                      <a:pt x="3" y="1"/>
                      <a:pt x="4" y="0"/>
                      <a:pt x="4" y="0"/>
                    </a:cubicBezTo>
                    <a:cubicBezTo>
                      <a:pt x="3" y="0"/>
                      <a:pt x="2" y="0"/>
                      <a:pt x="1" y="0"/>
                    </a:cubicBezTo>
                    <a:cubicBezTo>
                      <a:pt x="0" y="0"/>
                      <a:pt x="0" y="0"/>
                      <a:pt x="0" y="0"/>
                    </a:cubicBezTo>
                    <a:cubicBezTo>
                      <a:pt x="1" y="0"/>
                      <a:pt x="1" y="0"/>
                      <a:pt x="1" y="0"/>
                    </a:cubicBezTo>
                    <a:cubicBezTo>
                      <a:pt x="1"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54"/>
              <p:cNvSpPr>
                <a:spLocks/>
              </p:cNvSpPr>
              <p:nvPr/>
            </p:nvSpPr>
            <p:spPr bwMode="auto">
              <a:xfrm>
                <a:off x="1195" y="-30"/>
                <a:ext cx="83" cy="35"/>
              </a:xfrm>
              <a:custGeom>
                <a:avLst/>
                <a:gdLst>
                  <a:gd name="T0" fmla="*/ 21 w 41"/>
                  <a:gd name="T1" fmla="*/ 4 h 17"/>
                  <a:gd name="T2" fmla="*/ 18 w 41"/>
                  <a:gd name="T3" fmla="*/ 5 h 17"/>
                  <a:gd name="T4" fmla="*/ 16 w 41"/>
                  <a:gd name="T5" fmla="*/ 5 h 17"/>
                  <a:gd name="T6" fmla="*/ 14 w 41"/>
                  <a:gd name="T7" fmla="*/ 5 h 17"/>
                  <a:gd name="T8" fmla="*/ 9 w 41"/>
                  <a:gd name="T9" fmla="*/ 3 h 17"/>
                  <a:gd name="T10" fmla="*/ 0 w 41"/>
                  <a:gd name="T11" fmla="*/ 0 h 17"/>
                  <a:gd name="T12" fmla="*/ 1 w 41"/>
                  <a:gd name="T13" fmla="*/ 2 h 17"/>
                  <a:gd name="T14" fmla="*/ 2 w 41"/>
                  <a:gd name="T15" fmla="*/ 5 h 17"/>
                  <a:gd name="T16" fmla="*/ 3 w 41"/>
                  <a:gd name="T17" fmla="*/ 5 h 17"/>
                  <a:gd name="T18" fmla="*/ 3 w 41"/>
                  <a:gd name="T19" fmla="*/ 5 h 17"/>
                  <a:gd name="T20" fmla="*/ 4 w 41"/>
                  <a:gd name="T21" fmla="*/ 5 h 17"/>
                  <a:gd name="T22" fmla="*/ 4 w 41"/>
                  <a:gd name="T23" fmla="*/ 6 h 17"/>
                  <a:gd name="T24" fmla="*/ 5 w 41"/>
                  <a:gd name="T25" fmla="*/ 6 h 17"/>
                  <a:gd name="T26" fmla="*/ 5 w 41"/>
                  <a:gd name="T27" fmla="*/ 6 h 17"/>
                  <a:gd name="T28" fmla="*/ 5 w 41"/>
                  <a:gd name="T29" fmla="*/ 6 h 17"/>
                  <a:gd name="T30" fmla="*/ 14 w 41"/>
                  <a:gd name="T31" fmla="*/ 5 h 17"/>
                  <a:gd name="T32" fmla="*/ 7 w 41"/>
                  <a:gd name="T33" fmla="*/ 9 h 17"/>
                  <a:gd name="T34" fmla="*/ 7 w 41"/>
                  <a:gd name="T35" fmla="*/ 10 h 17"/>
                  <a:gd name="T36" fmla="*/ 4 w 41"/>
                  <a:gd name="T37" fmla="*/ 13 h 17"/>
                  <a:gd name="T38" fmla="*/ 18 w 41"/>
                  <a:gd name="T39" fmla="*/ 17 h 17"/>
                  <a:gd name="T40" fmla="*/ 18 w 41"/>
                  <a:gd name="T41" fmla="*/ 16 h 17"/>
                  <a:gd name="T42" fmla="*/ 24 w 41"/>
                  <a:gd name="T43" fmla="*/ 11 h 17"/>
                  <a:gd name="T44" fmla="*/ 24 w 41"/>
                  <a:gd name="T45" fmla="*/ 11 h 17"/>
                  <a:gd name="T46" fmla="*/ 31 w 41"/>
                  <a:gd name="T47" fmla="*/ 15 h 17"/>
                  <a:gd name="T48" fmla="*/ 33 w 41"/>
                  <a:gd name="T49" fmla="*/ 16 h 17"/>
                  <a:gd name="T50" fmla="*/ 34 w 41"/>
                  <a:gd name="T51" fmla="*/ 15 h 17"/>
                  <a:gd name="T52" fmla="*/ 34 w 41"/>
                  <a:gd name="T53" fmla="*/ 14 h 17"/>
                  <a:gd name="T54" fmla="*/ 35 w 41"/>
                  <a:gd name="T55" fmla="*/ 14 h 17"/>
                  <a:gd name="T56" fmla="*/ 36 w 41"/>
                  <a:gd name="T57" fmla="*/ 13 h 17"/>
                  <a:gd name="T58" fmla="*/ 36 w 41"/>
                  <a:gd name="T59" fmla="*/ 13 h 17"/>
                  <a:gd name="T60" fmla="*/ 37 w 41"/>
                  <a:gd name="T61" fmla="*/ 12 h 17"/>
                  <a:gd name="T62" fmla="*/ 37 w 41"/>
                  <a:gd name="T63" fmla="*/ 12 h 17"/>
                  <a:gd name="T64" fmla="*/ 38 w 41"/>
                  <a:gd name="T65" fmla="*/ 11 h 17"/>
                  <a:gd name="T66" fmla="*/ 39 w 41"/>
                  <a:gd name="T67" fmla="*/ 10 h 17"/>
                  <a:gd name="T68" fmla="*/ 39 w 41"/>
                  <a:gd name="T69" fmla="*/ 10 h 17"/>
                  <a:gd name="T70" fmla="*/ 40 w 41"/>
                  <a:gd name="T71" fmla="*/ 9 h 17"/>
                  <a:gd name="T72" fmla="*/ 40 w 41"/>
                  <a:gd name="T73" fmla="*/ 9 h 17"/>
                  <a:gd name="T74" fmla="*/ 40 w 41"/>
                  <a:gd name="T75" fmla="*/ 8 h 17"/>
                  <a:gd name="T76" fmla="*/ 41 w 41"/>
                  <a:gd name="T77" fmla="*/ 8 h 17"/>
                  <a:gd name="T78" fmla="*/ 41 w 41"/>
                  <a:gd name="T79" fmla="*/ 8 h 17"/>
                  <a:gd name="T80" fmla="*/ 41 w 41"/>
                  <a:gd name="T81" fmla="*/ 7 h 17"/>
                  <a:gd name="T82" fmla="*/ 41 w 41"/>
                  <a:gd name="T83" fmla="*/ 6 h 17"/>
                  <a:gd name="T84" fmla="*/ 41 w 41"/>
                  <a:gd name="T85" fmla="*/ 6 h 17"/>
                  <a:gd name="T86" fmla="*/ 40 w 41"/>
                  <a:gd name="T87" fmla="*/ 5 h 17"/>
                  <a:gd name="T88" fmla="*/ 21 w 41"/>
                  <a:gd name="T8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 h="17">
                    <a:moveTo>
                      <a:pt x="21" y="4"/>
                    </a:moveTo>
                    <a:cubicBezTo>
                      <a:pt x="18" y="5"/>
                      <a:pt x="18" y="5"/>
                      <a:pt x="18" y="5"/>
                    </a:cubicBezTo>
                    <a:cubicBezTo>
                      <a:pt x="16" y="5"/>
                      <a:pt x="16" y="5"/>
                      <a:pt x="16" y="5"/>
                    </a:cubicBezTo>
                    <a:cubicBezTo>
                      <a:pt x="14" y="5"/>
                      <a:pt x="14" y="5"/>
                      <a:pt x="14" y="5"/>
                    </a:cubicBezTo>
                    <a:cubicBezTo>
                      <a:pt x="12" y="4"/>
                      <a:pt x="10" y="4"/>
                      <a:pt x="9" y="3"/>
                    </a:cubicBezTo>
                    <a:cubicBezTo>
                      <a:pt x="6" y="1"/>
                      <a:pt x="3" y="0"/>
                      <a:pt x="0" y="0"/>
                    </a:cubicBezTo>
                    <a:cubicBezTo>
                      <a:pt x="0" y="0"/>
                      <a:pt x="1" y="1"/>
                      <a:pt x="1" y="2"/>
                    </a:cubicBezTo>
                    <a:cubicBezTo>
                      <a:pt x="1" y="3"/>
                      <a:pt x="1" y="4"/>
                      <a:pt x="2" y="5"/>
                    </a:cubicBezTo>
                    <a:cubicBezTo>
                      <a:pt x="2" y="5"/>
                      <a:pt x="2" y="5"/>
                      <a:pt x="3" y="5"/>
                    </a:cubicBezTo>
                    <a:cubicBezTo>
                      <a:pt x="3" y="5"/>
                      <a:pt x="3" y="5"/>
                      <a:pt x="3" y="5"/>
                    </a:cubicBezTo>
                    <a:cubicBezTo>
                      <a:pt x="4" y="5"/>
                      <a:pt x="4" y="5"/>
                      <a:pt x="4" y="5"/>
                    </a:cubicBezTo>
                    <a:cubicBezTo>
                      <a:pt x="4" y="6"/>
                      <a:pt x="4" y="6"/>
                      <a:pt x="4" y="6"/>
                    </a:cubicBezTo>
                    <a:cubicBezTo>
                      <a:pt x="5" y="6"/>
                      <a:pt x="5" y="6"/>
                      <a:pt x="5" y="6"/>
                    </a:cubicBezTo>
                    <a:cubicBezTo>
                      <a:pt x="5" y="6"/>
                      <a:pt x="5" y="6"/>
                      <a:pt x="5" y="6"/>
                    </a:cubicBezTo>
                    <a:cubicBezTo>
                      <a:pt x="5" y="6"/>
                      <a:pt x="5" y="6"/>
                      <a:pt x="5" y="6"/>
                    </a:cubicBezTo>
                    <a:cubicBezTo>
                      <a:pt x="14" y="5"/>
                      <a:pt x="14" y="5"/>
                      <a:pt x="14" y="5"/>
                    </a:cubicBezTo>
                    <a:cubicBezTo>
                      <a:pt x="7" y="9"/>
                      <a:pt x="7" y="9"/>
                      <a:pt x="7" y="9"/>
                    </a:cubicBezTo>
                    <a:cubicBezTo>
                      <a:pt x="7" y="9"/>
                      <a:pt x="7" y="10"/>
                      <a:pt x="7" y="10"/>
                    </a:cubicBezTo>
                    <a:cubicBezTo>
                      <a:pt x="6" y="11"/>
                      <a:pt x="5" y="12"/>
                      <a:pt x="4" y="13"/>
                    </a:cubicBezTo>
                    <a:cubicBezTo>
                      <a:pt x="8" y="15"/>
                      <a:pt x="13" y="16"/>
                      <a:pt x="18" y="17"/>
                    </a:cubicBezTo>
                    <a:cubicBezTo>
                      <a:pt x="18" y="16"/>
                      <a:pt x="18" y="16"/>
                      <a:pt x="18" y="16"/>
                    </a:cubicBezTo>
                    <a:cubicBezTo>
                      <a:pt x="19" y="14"/>
                      <a:pt x="22" y="12"/>
                      <a:pt x="24" y="11"/>
                    </a:cubicBezTo>
                    <a:cubicBezTo>
                      <a:pt x="24" y="11"/>
                      <a:pt x="24" y="11"/>
                      <a:pt x="24" y="11"/>
                    </a:cubicBezTo>
                    <a:cubicBezTo>
                      <a:pt x="27" y="11"/>
                      <a:pt x="29" y="13"/>
                      <a:pt x="31" y="15"/>
                    </a:cubicBezTo>
                    <a:cubicBezTo>
                      <a:pt x="32" y="15"/>
                      <a:pt x="32" y="15"/>
                      <a:pt x="33" y="16"/>
                    </a:cubicBezTo>
                    <a:cubicBezTo>
                      <a:pt x="34" y="15"/>
                      <a:pt x="34" y="15"/>
                      <a:pt x="34" y="15"/>
                    </a:cubicBezTo>
                    <a:cubicBezTo>
                      <a:pt x="34" y="14"/>
                      <a:pt x="34" y="14"/>
                      <a:pt x="34" y="14"/>
                    </a:cubicBezTo>
                    <a:cubicBezTo>
                      <a:pt x="35" y="14"/>
                      <a:pt x="35" y="14"/>
                      <a:pt x="35" y="14"/>
                    </a:cubicBezTo>
                    <a:cubicBezTo>
                      <a:pt x="36" y="13"/>
                      <a:pt x="36" y="13"/>
                      <a:pt x="36" y="13"/>
                    </a:cubicBezTo>
                    <a:cubicBezTo>
                      <a:pt x="36" y="13"/>
                      <a:pt x="36" y="13"/>
                      <a:pt x="36" y="13"/>
                    </a:cubicBezTo>
                    <a:cubicBezTo>
                      <a:pt x="37" y="12"/>
                      <a:pt x="37" y="12"/>
                      <a:pt x="37" y="12"/>
                    </a:cubicBezTo>
                    <a:cubicBezTo>
                      <a:pt x="37" y="12"/>
                      <a:pt x="37" y="12"/>
                      <a:pt x="37" y="12"/>
                    </a:cubicBezTo>
                    <a:cubicBezTo>
                      <a:pt x="38" y="11"/>
                      <a:pt x="38" y="11"/>
                      <a:pt x="38" y="11"/>
                    </a:cubicBezTo>
                    <a:cubicBezTo>
                      <a:pt x="38" y="11"/>
                      <a:pt x="38" y="11"/>
                      <a:pt x="39" y="10"/>
                    </a:cubicBezTo>
                    <a:cubicBezTo>
                      <a:pt x="39" y="10"/>
                      <a:pt x="39" y="10"/>
                      <a:pt x="39" y="10"/>
                    </a:cubicBezTo>
                    <a:cubicBezTo>
                      <a:pt x="40" y="9"/>
                      <a:pt x="40" y="9"/>
                      <a:pt x="40" y="9"/>
                    </a:cubicBezTo>
                    <a:cubicBezTo>
                      <a:pt x="40" y="9"/>
                      <a:pt x="40" y="9"/>
                      <a:pt x="40" y="9"/>
                    </a:cubicBezTo>
                    <a:cubicBezTo>
                      <a:pt x="40" y="8"/>
                      <a:pt x="40" y="8"/>
                      <a:pt x="40" y="8"/>
                    </a:cubicBezTo>
                    <a:cubicBezTo>
                      <a:pt x="40" y="8"/>
                      <a:pt x="40" y="8"/>
                      <a:pt x="41" y="8"/>
                    </a:cubicBezTo>
                    <a:cubicBezTo>
                      <a:pt x="41" y="8"/>
                      <a:pt x="41" y="8"/>
                      <a:pt x="41" y="8"/>
                    </a:cubicBezTo>
                    <a:cubicBezTo>
                      <a:pt x="41" y="7"/>
                      <a:pt x="41" y="7"/>
                      <a:pt x="41" y="7"/>
                    </a:cubicBezTo>
                    <a:cubicBezTo>
                      <a:pt x="41" y="6"/>
                      <a:pt x="41" y="6"/>
                      <a:pt x="41" y="6"/>
                    </a:cubicBezTo>
                    <a:cubicBezTo>
                      <a:pt x="41" y="6"/>
                      <a:pt x="41" y="6"/>
                      <a:pt x="41" y="6"/>
                    </a:cubicBezTo>
                    <a:cubicBezTo>
                      <a:pt x="41" y="6"/>
                      <a:pt x="41" y="6"/>
                      <a:pt x="40" y="5"/>
                    </a:cubicBezTo>
                    <a:cubicBezTo>
                      <a:pt x="37" y="3"/>
                      <a:pt x="27"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55"/>
              <p:cNvSpPr>
                <a:spLocks/>
              </p:cNvSpPr>
              <p:nvPr/>
            </p:nvSpPr>
            <p:spPr bwMode="auto">
              <a:xfrm>
                <a:off x="-509" y="1556"/>
                <a:ext cx="2" cy="4"/>
              </a:xfrm>
              <a:custGeom>
                <a:avLst/>
                <a:gdLst>
                  <a:gd name="T0" fmla="*/ 1 w 1"/>
                  <a:gd name="T1" fmla="*/ 2 h 2"/>
                  <a:gd name="T2" fmla="*/ 1 w 1"/>
                  <a:gd name="T3" fmla="*/ 2 h 2"/>
                  <a:gd name="T4" fmla="*/ 1 w 1"/>
                  <a:gd name="T5" fmla="*/ 2 h 2"/>
                  <a:gd name="T6" fmla="*/ 0 w 1"/>
                  <a:gd name="T7" fmla="*/ 0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2"/>
                      <a:pt x="1" y="2"/>
                      <a:pt x="1" y="2"/>
                    </a:cubicBezTo>
                    <a:cubicBezTo>
                      <a:pt x="1" y="1"/>
                      <a:pt x="0" y="1"/>
                      <a:pt x="0" y="0"/>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56"/>
              <p:cNvSpPr>
                <a:spLocks/>
              </p:cNvSpPr>
              <p:nvPr/>
            </p:nvSpPr>
            <p:spPr bwMode="auto">
              <a:xfrm>
                <a:off x="997" y="3447"/>
                <a:ext cx="154" cy="85"/>
              </a:xfrm>
              <a:custGeom>
                <a:avLst/>
                <a:gdLst>
                  <a:gd name="T0" fmla="*/ 62 w 76"/>
                  <a:gd name="T1" fmla="*/ 1 h 42"/>
                  <a:gd name="T2" fmla="*/ 60 w 76"/>
                  <a:gd name="T3" fmla="*/ 2 h 42"/>
                  <a:gd name="T4" fmla="*/ 58 w 76"/>
                  <a:gd name="T5" fmla="*/ 3 h 42"/>
                  <a:gd name="T6" fmla="*/ 56 w 76"/>
                  <a:gd name="T7" fmla="*/ 4 h 42"/>
                  <a:gd name="T8" fmla="*/ 54 w 76"/>
                  <a:gd name="T9" fmla="*/ 4 h 42"/>
                  <a:gd name="T10" fmla="*/ 52 w 76"/>
                  <a:gd name="T11" fmla="*/ 4 h 42"/>
                  <a:gd name="T12" fmla="*/ 47 w 76"/>
                  <a:gd name="T13" fmla="*/ 4 h 42"/>
                  <a:gd name="T14" fmla="*/ 43 w 76"/>
                  <a:gd name="T15" fmla="*/ 3 h 42"/>
                  <a:gd name="T16" fmla="*/ 29 w 76"/>
                  <a:gd name="T17" fmla="*/ 5 h 42"/>
                  <a:gd name="T18" fmla="*/ 26 w 76"/>
                  <a:gd name="T19" fmla="*/ 10 h 42"/>
                  <a:gd name="T20" fmla="*/ 15 w 76"/>
                  <a:gd name="T21" fmla="*/ 10 h 42"/>
                  <a:gd name="T22" fmla="*/ 11 w 76"/>
                  <a:gd name="T23" fmla="*/ 15 h 42"/>
                  <a:gd name="T24" fmla="*/ 6 w 76"/>
                  <a:gd name="T25" fmla="*/ 28 h 42"/>
                  <a:gd name="T26" fmla="*/ 2 w 76"/>
                  <a:gd name="T27" fmla="*/ 35 h 42"/>
                  <a:gd name="T28" fmla="*/ 6 w 76"/>
                  <a:gd name="T29" fmla="*/ 35 h 42"/>
                  <a:gd name="T30" fmla="*/ 14 w 76"/>
                  <a:gd name="T31" fmla="*/ 42 h 42"/>
                  <a:gd name="T32" fmla="*/ 18 w 76"/>
                  <a:gd name="T33" fmla="*/ 41 h 42"/>
                  <a:gd name="T34" fmla="*/ 22 w 76"/>
                  <a:gd name="T35" fmla="*/ 35 h 42"/>
                  <a:gd name="T36" fmla="*/ 18 w 76"/>
                  <a:gd name="T37" fmla="*/ 30 h 42"/>
                  <a:gd name="T38" fmla="*/ 23 w 76"/>
                  <a:gd name="T39" fmla="*/ 27 h 42"/>
                  <a:gd name="T40" fmla="*/ 23 w 76"/>
                  <a:gd name="T41" fmla="*/ 27 h 42"/>
                  <a:gd name="T42" fmla="*/ 24 w 76"/>
                  <a:gd name="T43" fmla="*/ 28 h 42"/>
                  <a:gd name="T44" fmla="*/ 33 w 76"/>
                  <a:gd name="T45" fmla="*/ 27 h 42"/>
                  <a:gd name="T46" fmla="*/ 34 w 76"/>
                  <a:gd name="T47" fmla="*/ 27 h 42"/>
                  <a:gd name="T48" fmla="*/ 36 w 76"/>
                  <a:gd name="T49" fmla="*/ 28 h 42"/>
                  <a:gd name="T50" fmla="*/ 37 w 76"/>
                  <a:gd name="T51" fmla="*/ 29 h 42"/>
                  <a:gd name="T52" fmla="*/ 37 w 76"/>
                  <a:gd name="T53" fmla="*/ 30 h 42"/>
                  <a:gd name="T54" fmla="*/ 37 w 76"/>
                  <a:gd name="T55" fmla="*/ 31 h 42"/>
                  <a:gd name="T56" fmla="*/ 40 w 76"/>
                  <a:gd name="T57" fmla="*/ 30 h 42"/>
                  <a:gd name="T58" fmla="*/ 43 w 76"/>
                  <a:gd name="T59" fmla="*/ 29 h 42"/>
                  <a:gd name="T60" fmla="*/ 47 w 76"/>
                  <a:gd name="T61" fmla="*/ 28 h 42"/>
                  <a:gd name="T62" fmla="*/ 56 w 76"/>
                  <a:gd name="T63" fmla="*/ 26 h 42"/>
                  <a:gd name="T64" fmla="*/ 62 w 76"/>
                  <a:gd name="T65" fmla="*/ 25 h 42"/>
                  <a:gd name="T66" fmla="*/ 62 w 76"/>
                  <a:gd name="T67" fmla="*/ 25 h 42"/>
                  <a:gd name="T68" fmla="*/ 61 w 76"/>
                  <a:gd name="T69" fmla="*/ 25 h 42"/>
                  <a:gd name="T70" fmla="*/ 60 w 76"/>
                  <a:gd name="T71" fmla="*/ 25 h 42"/>
                  <a:gd name="T72" fmla="*/ 60 w 76"/>
                  <a:gd name="T73" fmla="*/ 25 h 42"/>
                  <a:gd name="T74" fmla="*/ 42 w 76"/>
                  <a:gd name="T75" fmla="*/ 17 h 42"/>
                  <a:gd name="T76" fmla="*/ 59 w 76"/>
                  <a:gd name="T77" fmla="*/ 18 h 42"/>
                  <a:gd name="T78" fmla="*/ 61 w 76"/>
                  <a:gd name="T79" fmla="*/ 17 h 42"/>
                  <a:gd name="T80" fmla="*/ 62 w 76"/>
                  <a:gd name="T81" fmla="*/ 16 h 42"/>
                  <a:gd name="T82" fmla="*/ 65 w 76"/>
                  <a:gd name="T83" fmla="*/ 14 h 42"/>
                  <a:gd name="T84" fmla="*/ 67 w 76"/>
                  <a:gd name="T85" fmla="*/ 13 h 42"/>
                  <a:gd name="T86" fmla="*/ 70 w 76"/>
                  <a:gd name="T87" fmla="*/ 10 h 42"/>
                  <a:gd name="T88" fmla="*/ 76 w 76"/>
                  <a:gd name="T89" fmla="*/ 7 h 42"/>
                  <a:gd name="T90" fmla="*/ 74 w 76"/>
                  <a:gd name="T91" fmla="*/ 6 h 42"/>
                  <a:gd name="T92" fmla="*/ 73 w 76"/>
                  <a:gd name="T93" fmla="*/ 6 h 42"/>
                  <a:gd name="T94" fmla="*/ 72 w 76"/>
                  <a:gd name="T95" fmla="*/ 4 h 42"/>
                  <a:gd name="T96" fmla="*/ 72 w 76"/>
                  <a:gd name="T97" fmla="*/ 3 h 42"/>
                  <a:gd name="T98" fmla="*/ 72 w 76"/>
                  <a:gd name="T99" fmla="*/ 3 h 42"/>
                  <a:gd name="T100" fmla="*/ 69 w 76"/>
                  <a:gd name="T101" fmla="*/ 2 h 42"/>
                  <a:gd name="T102" fmla="*/ 66 w 76"/>
                  <a:gd name="T103"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42">
                    <a:moveTo>
                      <a:pt x="64" y="0"/>
                    </a:moveTo>
                    <a:cubicBezTo>
                      <a:pt x="64" y="0"/>
                      <a:pt x="63" y="1"/>
                      <a:pt x="62" y="1"/>
                    </a:cubicBezTo>
                    <a:cubicBezTo>
                      <a:pt x="62" y="1"/>
                      <a:pt x="62" y="1"/>
                      <a:pt x="62" y="1"/>
                    </a:cubicBezTo>
                    <a:cubicBezTo>
                      <a:pt x="60" y="2"/>
                      <a:pt x="60" y="2"/>
                      <a:pt x="60" y="2"/>
                    </a:cubicBezTo>
                    <a:cubicBezTo>
                      <a:pt x="59" y="2"/>
                      <a:pt x="59" y="2"/>
                      <a:pt x="59" y="2"/>
                    </a:cubicBezTo>
                    <a:cubicBezTo>
                      <a:pt x="58" y="3"/>
                      <a:pt x="58" y="3"/>
                      <a:pt x="58" y="3"/>
                    </a:cubicBezTo>
                    <a:cubicBezTo>
                      <a:pt x="57" y="3"/>
                      <a:pt x="57" y="3"/>
                      <a:pt x="57" y="3"/>
                    </a:cubicBezTo>
                    <a:cubicBezTo>
                      <a:pt x="56" y="4"/>
                      <a:pt x="56" y="4"/>
                      <a:pt x="56" y="4"/>
                    </a:cubicBezTo>
                    <a:cubicBezTo>
                      <a:pt x="55" y="4"/>
                      <a:pt x="55" y="4"/>
                      <a:pt x="55" y="4"/>
                    </a:cubicBezTo>
                    <a:cubicBezTo>
                      <a:pt x="54" y="4"/>
                      <a:pt x="54" y="4"/>
                      <a:pt x="54" y="4"/>
                    </a:cubicBezTo>
                    <a:cubicBezTo>
                      <a:pt x="53" y="4"/>
                      <a:pt x="53" y="4"/>
                      <a:pt x="53" y="4"/>
                    </a:cubicBezTo>
                    <a:cubicBezTo>
                      <a:pt x="52" y="4"/>
                      <a:pt x="52" y="4"/>
                      <a:pt x="52" y="4"/>
                    </a:cubicBezTo>
                    <a:cubicBezTo>
                      <a:pt x="50" y="4"/>
                      <a:pt x="50" y="4"/>
                      <a:pt x="50" y="4"/>
                    </a:cubicBezTo>
                    <a:cubicBezTo>
                      <a:pt x="49" y="5"/>
                      <a:pt x="48" y="4"/>
                      <a:pt x="47" y="4"/>
                    </a:cubicBezTo>
                    <a:cubicBezTo>
                      <a:pt x="47" y="4"/>
                      <a:pt x="46" y="4"/>
                      <a:pt x="46" y="4"/>
                    </a:cubicBezTo>
                    <a:cubicBezTo>
                      <a:pt x="45" y="4"/>
                      <a:pt x="44" y="3"/>
                      <a:pt x="43" y="3"/>
                    </a:cubicBezTo>
                    <a:cubicBezTo>
                      <a:pt x="41" y="2"/>
                      <a:pt x="38" y="1"/>
                      <a:pt x="36" y="2"/>
                    </a:cubicBezTo>
                    <a:cubicBezTo>
                      <a:pt x="33" y="3"/>
                      <a:pt x="31" y="4"/>
                      <a:pt x="29" y="5"/>
                    </a:cubicBezTo>
                    <a:cubicBezTo>
                      <a:pt x="29" y="5"/>
                      <a:pt x="29" y="6"/>
                      <a:pt x="29" y="6"/>
                    </a:cubicBezTo>
                    <a:cubicBezTo>
                      <a:pt x="29" y="8"/>
                      <a:pt x="28" y="10"/>
                      <a:pt x="26" y="10"/>
                    </a:cubicBezTo>
                    <a:cubicBezTo>
                      <a:pt x="23" y="11"/>
                      <a:pt x="20" y="11"/>
                      <a:pt x="17" y="10"/>
                    </a:cubicBezTo>
                    <a:cubicBezTo>
                      <a:pt x="16" y="10"/>
                      <a:pt x="15" y="10"/>
                      <a:pt x="15" y="10"/>
                    </a:cubicBezTo>
                    <a:cubicBezTo>
                      <a:pt x="14" y="10"/>
                      <a:pt x="13" y="10"/>
                      <a:pt x="11" y="13"/>
                    </a:cubicBezTo>
                    <a:cubicBezTo>
                      <a:pt x="11" y="13"/>
                      <a:pt x="11" y="14"/>
                      <a:pt x="11" y="15"/>
                    </a:cubicBezTo>
                    <a:cubicBezTo>
                      <a:pt x="11" y="16"/>
                      <a:pt x="11" y="17"/>
                      <a:pt x="11" y="18"/>
                    </a:cubicBezTo>
                    <a:cubicBezTo>
                      <a:pt x="9" y="22"/>
                      <a:pt x="8" y="25"/>
                      <a:pt x="6" y="28"/>
                    </a:cubicBezTo>
                    <a:cubicBezTo>
                      <a:pt x="4" y="31"/>
                      <a:pt x="2" y="34"/>
                      <a:pt x="0" y="35"/>
                    </a:cubicBezTo>
                    <a:cubicBezTo>
                      <a:pt x="2" y="35"/>
                      <a:pt x="2" y="35"/>
                      <a:pt x="2" y="35"/>
                    </a:cubicBezTo>
                    <a:cubicBezTo>
                      <a:pt x="3" y="35"/>
                      <a:pt x="4" y="35"/>
                      <a:pt x="5" y="35"/>
                    </a:cubicBezTo>
                    <a:cubicBezTo>
                      <a:pt x="6" y="35"/>
                      <a:pt x="6" y="35"/>
                      <a:pt x="6" y="35"/>
                    </a:cubicBezTo>
                    <a:cubicBezTo>
                      <a:pt x="8" y="36"/>
                      <a:pt x="9" y="37"/>
                      <a:pt x="10" y="39"/>
                    </a:cubicBezTo>
                    <a:cubicBezTo>
                      <a:pt x="11" y="40"/>
                      <a:pt x="12" y="42"/>
                      <a:pt x="14" y="42"/>
                    </a:cubicBezTo>
                    <a:cubicBezTo>
                      <a:pt x="14" y="42"/>
                      <a:pt x="15" y="42"/>
                      <a:pt x="16" y="41"/>
                    </a:cubicBezTo>
                    <a:cubicBezTo>
                      <a:pt x="18" y="41"/>
                      <a:pt x="18" y="41"/>
                      <a:pt x="18" y="41"/>
                    </a:cubicBezTo>
                    <a:cubicBezTo>
                      <a:pt x="20" y="40"/>
                      <a:pt x="22" y="39"/>
                      <a:pt x="24" y="37"/>
                    </a:cubicBezTo>
                    <a:cubicBezTo>
                      <a:pt x="23" y="36"/>
                      <a:pt x="23" y="36"/>
                      <a:pt x="22" y="35"/>
                    </a:cubicBezTo>
                    <a:cubicBezTo>
                      <a:pt x="21" y="35"/>
                      <a:pt x="20" y="34"/>
                      <a:pt x="19" y="33"/>
                    </a:cubicBezTo>
                    <a:cubicBezTo>
                      <a:pt x="18" y="30"/>
                      <a:pt x="18" y="30"/>
                      <a:pt x="18" y="30"/>
                    </a:cubicBezTo>
                    <a:cubicBezTo>
                      <a:pt x="20" y="28"/>
                      <a:pt x="20" y="28"/>
                      <a:pt x="20" y="28"/>
                    </a:cubicBezTo>
                    <a:cubicBezTo>
                      <a:pt x="23" y="27"/>
                      <a:pt x="23" y="27"/>
                      <a:pt x="23" y="27"/>
                    </a:cubicBezTo>
                    <a:cubicBezTo>
                      <a:pt x="23" y="27"/>
                      <a:pt x="23" y="27"/>
                      <a:pt x="23" y="27"/>
                    </a:cubicBezTo>
                    <a:cubicBezTo>
                      <a:pt x="23" y="27"/>
                      <a:pt x="23" y="27"/>
                      <a:pt x="23" y="27"/>
                    </a:cubicBezTo>
                    <a:cubicBezTo>
                      <a:pt x="24" y="28"/>
                      <a:pt x="24" y="28"/>
                      <a:pt x="24" y="28"/>
                    </a:cubicBezTo>
                    <a:cubicBezTo>
                      <a:pt x="24" y="28"/>
                      <a:pt x="24" y="28"/>
                      <a:pt x="24" y="28"/>
                    </a:cubicBezTo>
                    <a:cubicBezTo>
                      <a:pt x="26" y="27"/>
                      <a:pt x="26" y="27"/>
                      <a:pt x="26" y="27"/>
                    </a:cubicBezTo>
                    <a:cubicBezTo>
                      <a:pt x="28" y="27"/>
                      <a:pt x="31" y="27"/>
                      <a:pt x="33" y="27"/>
                    </a:cubicBezTo>
                    <a:cubicBezTo>
                      <a:pt x="33" y="27"/>
                      <a:pt x="33" y="27"/>
                      <a:pt x="33" y="27"/>
                    </a:cubicBezTo>
                    <a:cubicBezTo>
                      <a:pt x="34" y="27"/>
                      <a:pt x="34" y="27"/>
                      <a:pt x="34" y="27"/>
                    </a:cubicBezTo>
                    <a:cubicBezTo>
                      <a:pt x="34" y="27"/>
                      <a:pt x="35" y="28"/>
                      <a:pt x="36" y="28"/>
                    </a:cubicBezTo>
                    <a:cubicBezTo>
                      <a:pt x="36" y="28"/>
                      <a:pt x="36" y="28"/>
                      <a:pt x="36" y="28"/>
                    </a:cubicBezTo>
                    <a:cubicBezTo>
                      <a:pt x="36" y="28"/>
                      <a:pt x="36" y="28"/>
                      <a:pt x="36" y="28"/>
                    </a:cubicBezTo>
                    <a:cubicBezTo>
                      <a:pt x="37" y="28"/>
                      <a:pt x="37" y="29"/>
                      <a:pt x="37" y="29"/>
                    </a:cubicBezTo>
                    <a:cubicBezTo>
                      <a:pt x="37" y="29"/>
                      <a:pt x="37" y="29"/>
                      <a:pt x="37" y="29"/>
                    </a:cubicBezTo>
                    <a:cubicBezTo>
                      <a:pt x="37" y="29"/>
                      <a:pt x="37" y="30"/>
                      <a:pt x="37" y="30"/>
                    </a:cubicBezTo>
                    <a:cubicBezTo>
                      <a:pt x="37" y="30"/>
                      <a:pt x="37" y="30"/>
                      <a:pt x="37" y="30"/>
                    </a:cubicBezTo>
                    <a:cubicBezTo>
                      <a:pt x="38" y="30"/>
                      <a:pt x="38" y="31"/>
                      <a:pt x="37" y="31"/>
                    </a:cubicBezTo>
                    <a:cubicBezTo>
                      <a:pt x="38" y="31"/>
                      <a:pt x="38" y="31"/>
                      <a:pt x="39" y="30"/>
                    </a:cubicBezTo>
                    <a:cubicBezTo>
                      <a:pt x="40" y="30"/>
                      <a:pt x="40" y="30"/>
                      <a:pt x="40" y="30"/>
                    </a:cubicBezTo>
                    <a:cubicBezTo>
                      <a:pt x="41" y="30"/>
                      <a:pt x="41" y="29"/>
                      <a:pt x="42" y="29"/>
                    </a:cubicBezTo>
                    <a:cubicBezTo>
                      <a:pt x="43" y="29"/>
                      <a:pt x="43" y="29"/>
                      <a:pt x="43" y="29"/>
                    </a:cubicBezTo>
                    <a:cubicBezTo>
                      <a:pt x="46" y="28"/>
                      <a:pt x="46" y="28"/>
                      <a:pt x="46" y="28"/>
                    </a:cubicBezTo>
                    <a:cubicBezTo>
                      <a:pt x="47" y="28"/>
                      <a:pt x="47" y="28"/>
                      <a:pt x="47" y="28"/>
                    </a:cubicBezTo>
                    <a:cubicBezTo>
                      <a:pt x="48" y="27"/>
                      <a:pt x="49" y="27"/>
                      <a:pt x="51" y="27"/>
                    </a:cubicBezTo>
                    <a:cubicBezTo>
                      <a:pt x="56" y="26"/>
                      <a:pt x="56" y="26"/>
                      <a:pt x="56" y="26"/>
                    </a:cubicBezTo>
                    <a:cubicBezTo>
                      <a:pt x="60" y="26"/>
                      <a:pt x="60" y="26"/>
                      <a:pt x="60" y="26"/>
                    </a:cubicBezTo>
                    <a:cubicBezTo>
                      <a:pt x="62" y="25"/>
                      <a:pt x="62" y="25"/>
                      <a:pt x="62" y="25"/>
                    </a:cubicBezTo>
                    <a:cubicBezTo>
                      <a:pt x="64" y="25"/>
                      <a:pt x="64" y="25"/>
                      <a:pt x="64" y="25"/>
                    </a:cubicBezTo>
                    <a:cubicBezTo>
                      <a:pt x="62" y="25"/>
                      <a:pt x="62" y="25"/>
                      <a:pt x="62" y="25"/>
                    </a:cubicBezTo>
                    <a:cubicBezTo>
                      <a:pt x="62" y="25"/>
                      <a:pt x="62" y="25"/>
                      <a:pt x="62" y="25"/>
                    </a:cubicBezTo>
                    <a:cubicBezTo>
                      <a:pt x="61" y="25"/>
                      <a:pt x="61" y="25"/>
                      <a:pt x="61" y="25"/>
                    </a:cubicBezTo>
                    <a:cubicBezTo>
                      <a:pt x="61" y="25"/>
                      <a:pt x="61" y="25"/>
                      <a:pt x="61" y="25"/>
                    </a:cubicBezTo>
                    <a:cubicBezTo>
                      <a:pt x="60" y="25"/>
                      <a:pt x="60" y="25"/>
                      <a:pt x="60" y="25"/>
                    </a:cubicBezTo>
                    <a:cubicBezTo>
                      <a:pt x="60" y="25"/>
                      <a:pt x="60" y="25"/>
                      <a:pt x="60" y="25"/>
                    </a:cubicBezTo>
                    <a:cubicBezTo>
                      <a:pt x="60" y="25"/>
                      <a:pt x="60" y="25"/>
                      <a:pt x="60" y="25"/>
                    </a:cubicBezTo>
                    <a:cubicBezTo>
                      <a:pt x="59" y="25"/>
                      <a:pt x="59" y="25"/>
                      <a:pt x="59" y="25"/>
                    </a:cubicBezTo>
                    <a:cubicBezTo>
                      <a:pt x="42" y="17"/>
                      <a:pt x="42" y="17"/>
                      <a:pt x="42" y="17"/>
                    </a:cubicBezTo>
                    <a:cubicBezTo>
                      <a:pt x="58" y="21"/>
                      <a:pt x="58" y="21"/>
                      <a:pt x="58" y="21"/>
                    </a:cubicBezTo>
                    <a:cubicBezTo>
                      <a:pt x="58" y="20"/>
                      <a:pt x="58" y="19"/>
                      <a:pt x="59" y="18"/>
                    </a:cubicBezTo>
                    <a:cubicBezTo>
                      <a:pt x="59" y="18"/>
                      <a:pt x="60" y="18"/>
                      <a:pt x="60" y="18"/>
                    </a:cubicBezTo>
                    <a:cubicBezTo>
                      <a:pt x="61" y="17"/>
                      <a:pt x="61" y="17"/>
                      <a:pt x="61" y="17"/>
                    </a:cubicBezTo>
                    <a:cubicBezTo>
                      <a:pt x="61" y="17"/>
                      <a:pt x="61" y="17"/>
                      <a:pt x="61" y="17"/>
                    </a:cubicBezTo>
                    <a:cubicBezTo>
                      <a:pt x="62" y="16"/>
                      <a:pt x="62" y="16"/>
                      <a:pt x="62" y="16"/>
                    </a:cubicBezTo>
                    <a:cubicBezTo>
                      <a:pt x="63" y="16"/>
                      <a:pt x="63" y="15"/>
                      <a:pt x="63" y="15"/>
                    </a:cubicBezTo>
                    <a:cubicBezTo>
                      <a:pt x="63" y="15"/>
                      <a:pt x="64" y="15"/>
                      <a:pt x="65" y="14"/>
                    </a:cubicBezTo>
                    <a:cubicBezTo>
                      <a:pt x="65" y="14"/>
                      <a:pt x="65" y="14"/>
                      <a:pt x="65" y="14"/>
                    </a:cubicBezTo>
                    <a:cubicBezTo>
                      <a:pt x="67" y="13"/>
                      <a:pt x="67" y="13"/>
                      <a:pt x="67" y="13"/>
                    </a:cubicBezTo>
                    <a:cubicBezTo>
                      <a:pt x="68" y="12"/>
                      <a:pt x="68" y="12"/>
                      <a:pt x="68" y="12"/>
                    </a:cubicBezTo>
                    <a:cubicBezTo>
                      <a:pt x="70" y="10"/>
                      <a:pt x="70" y="10"/>
                      <a:pt x="70" y="10"/>
                    </a:cubicBezTo>
                    <a:cubicBezTo>
                      <a:pt x="70" y="10"/>
                      <a:pt x="70" y="10"/>
                      <a:pt x="70" y="10"/>
                    </a:cubicBezTo>
                    <a:cubicBezTo>
                      <a:pt x="76" y="7"/>
                      <a:pt x="76" y="7"/>
                      <a:pt x="76" y="7"/>
                    </a:cubicBezTo>
                    <a:cubicBezTo>
                      <a:pt x="76" y="7"/>
                      <a:pt x="76" y="7"/>
                      <a:pt x="75" y="7"/>
                    </a:cubicBezTo>
                    <a:cubicBezTo>
                      <a:pt x="74" y="6"/>
                      <a:pt x="74" y="6"/>
                      <a:pt x="74" y="6"/>
                    </a:cubicBezTo>
                    <a:cubicBezTo>
                      <a:pt x="74" y="6"/>
                      <a:pt x="74" y="6"/>
                      <a:pt x="74" y="6"/>
                    </a:cubicBezTo>
                    <a:cubicBezTo>
                      <a:pt x="73" y="6"/>
                      <a:pt x="73" y="6"/>
                      <a:pt x="73" y="6"/>
                    </a:cubicBezTo>
                    <a:cubicBezTo>
                      <a:pt x="73" y="5"/>
                      <a:pt x="73" y="5"/>
                      <a:pt x="73" y="5"/>
                    </a:cubicBezTo>
                    <a:cubicBezTo>
                      <a:pt x="72" y="4"/>
                      <a:pt x="72" y="4"/>
                      <a:pt x="72" y="4"/>
                    </a:cubicBezTo>
                    <a:cubicBezTo>
                      <a:pt x="72" y="4"/>
                      <a:pt x="72" y="4"/>
                      <a:pt x="72" y="3"/>
                    </a:cubicBezTo>
                    <a:cubicBezTo>
                      <a:pt x="72" y="3"/>
                      <a:pt x="72" y="3"/>
                      <a:pt x="72" y="3"/>
                    </a:cubicBezTo>
                    <a:cubicBezTo>
                      <a:pt x="72" y="3"/>
                      <a:pt x="72" y="3"/>
                      <a:pt x="72" y="3"/>
                    </a:cubicBezTo>
                    <a:cubicBezTo>
                      <a:pt x="72" y="3"/>
                      <a:pt x="72" y="3"/>
                      <a:pt x="72" y="3"/>
                    </a:cubicBezTo>
                    <a:cubicBezTo>
                      <a:pt x="71" y="3"/>
                      <a:pt x="71" y="3"/>
                      <a:pt x="70" y="2"/>
                    </a:cubicBezTo>
                    <a:cubicBezTo>
                      <a:pt x="69" y="2"/>
                      <a:pt x="69" y="2"/>
                      <a:pt x="69" y="2"/>
                    </a:cubicBezTo>
                    <a:cubicBezTo>
                      <a:pt x="68" y="2"/>
                      <a:pt x="67" y="2"/>
                      <a:pt x="66" y="2"/>
                    </a:cubicBezTo>
                    <a:cubicBezTo>
                      <a:pt x="66" y="2"/>
                      <a:pt x="66" y="2"/>
                      <a:pt x="66" y="2"/>
                    </a:cubicBezTo>
                    <a:cubicBezTo>
                      <a:pt x="66" y="1"/>
                      <a:pt x="65" y="1"/>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57"/>
              <p:cNvSpPr>
                <a:spLocks/>
              </p:cNvSpPr>
              <p:nvPr/>
            </p:nvSpPr>
            <p:spPr bwMode="auto">
              <a:xfrm>
                <a:off x="975" y="3524"/>
                <a:ext cx="18" cy="10"/>
              </a:xfrm>
              <a:custGeom>
                <a:avLst/>
                <a:gdLst>
                  <a:gd name="T0" fmla="*/ 5 w 9"/>
                  <a:gd name="T1" fmla="*/ 2 h 5"/>
                  <a:gd name="T2" fmla="*/ 3 w 9"/>
                  <a:gd name="T3" fmla="*/ 4 h 5"/>
                  <a:gd name="T4" fmla="*/ 2 w 9"/>
                  <a:gd name="T5" fmla="*/ 4 h 5"/>
                  <a:gd name="T6" fmla="*/ 0 w 9"/>
                  <a:gd name="T7" fmla="*/ 5 h 5"/>
                  <a:gd name="T8" fmla="*/ 0 w 9"/>
                  <a:gd name="T9" fmla="*/ 5 h 5"/>
                  <a:gd name="T10" fmla="*/ 0 w 9"/>
                  <a:gd name="T11" fmla="*/ 5 h 5"/>
                  <a:gd name="T12" fmla="*/ 2 w 9"/>
                  <a:gd name="T13" fmla="*/ 5 h 5"/>
                  <a:gd name="T14" fmla="*/ 3 w 9"/>
                  <a:gd name="T15" fmla="*/ 5 h 5"/>
                  <a:gd name="T16" fmla="*/ 6 w 9"/>
                  <a:gd name="T17" fmla="*/ 3 h 5"/>
                  <a:gd name="T18" fmla="*/ 9 w 9"/>
                  <a:gd name="T19" fmla="*/ 0 h 5"/>
                  <a:gd name="T20" fmla="*/ 8 w 9"/>
                  <a:gd name="T21" fmla="*/ 0 h 5"/>
                  <a:gd name="T22" fmla="*/ 5 w 9"/>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5" y="2"/>
                    </a:moveTo>
                    <a:cubicBezTo>
                      <a:pt x="3" y="4"/>
                      <a:pt x="3" y="4"/>
                      <a:pt x="3" y="4"/>
                    </a:cubicBezTo>
                    <a:cubicBezTo>
                      <a:pt x="2" y="4"/>
                      <a:pt x="2" y="4"/>
                      <a:pt x="2" y="4"/>
                    </a:cubicBezTo>
                    <a:cubicBezTo>
                      <a:pt x="0" y="5"/>
                      <a:pt x="0" y="5"/>
                      <a:pt x="0" y="5"/>
                    </a:cubicBezTo>
                    <a:cubicBezTo>
                      <a:pt x="0" y="5"/>
                      <a:pt x="0" y="5"/>
                      <a:pt x="0" y="5"/>
                    </a:cubicBezTo>
                    <a:cubicBezTo>
                      <a:pt x="0" y="5"/>
                      <a:pt x="0" y="5"/>
                      <a:pt x="0" y="5"/>
                    </a:cubicBezTo>
                    <a:cubicBezTo>
                      <a:pt x="2" y="5"/>
                      <a:pt x="2" y="5"/>
                      <a:pt x="2" y="5"/>
                    </a:cubicBezTo>
                    <a:cubicBezTo>
                      <a:pt x="3" y="5"/>
                      <a:pt x="3" y="5"/>
                      <a:pt x="3" y="5"/>
                    </a:cubicBezTo>
                    <a:cubicBezTo>
                      <a:pt x="4" y="5"/>
                      <a:pt x="5" y="4"/>
                      <a:pt x="6" y="3"/>
                    </a:cubicBezTo>
                    <a:cubicBezTo>
                      <a:pt x="7" y="2"/>
                      <a:pt x="8" y="1"/>
                      <a:pt x="9" y="0"/>
                    </a:cubicBezTo>
                    <a:cubicBezTo>
                      <a:pt x="8" y="0"/>
                      <a:pt x="8" y="0"/>
                      <a:pt x="8" y="0"/>
                    </a:cubicBez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58"/>
              <p:cNvSpPr>
                <a:spLocks/>
              </p:cNvSpPr>
              <p:nvPr/>
            </p:nvSpPr>
            <p:spPr bwMode="auto">
              <a:xfrm>
                <a:off x="-437" y="1977"/>
                <a:ext cx="29" cy="30"/>
              </a:xfrm>
              <a:custGeom>
                <a:avLst/>
                <a:gdLst>
                  <a:gd name="T0" fmla="*/ 14 w 14"/>
                  <a:gd name="T1" fmla="*/ 5 h 15"/>
                  <a:gd name="T2" fmla="*/ 13 w 14"/>
                  <a:gd name="T3" fmla="*/ 4 h 15"/>
                  <a:gd name="T4" fmla="*/ 13 w 14"/>
                  <a:gd name="T5" fmla="*/ 3 h 15"/>
                  <a:gd name="T6" fmla="*/ 13 w 14"/>
                  <a:gd name="T7" fmla="*/ 2 h 15"/>
                  <a:gd name="T8" fmla="*/ 13 w 14"/>
                  <a:gd name="T9" fmla="*/ 2 h 15"/>
                  <a:gd name="T10" fmla="*/ 13 w 14"/>
                  <a:gd name="T11" fmla="*/ 1 h 15"/>
                  <a:gd name="T12" fmla="*/ 13 w 14"/>
                  <a:gd name="T13" fmla="*/ 1 h 15"/>
                  <a:gd name="T14" fmla="*/ 14 w 14"/>
                  <a:gd name="T15" fmla="*/ 0 h 15"/>
                  <a:gd name="T16" fmla="*/ 14 w 14"/>
                  <a:gd name="T17" fmla="*/ 0 h 15"/>
                  <a:gd name="T18" fmla="*/ 14 w 14"/>
                  <a:gd name="T19" fmla="*/ 0 h 15"/>
                  <a:gd name="T20" fmla="*/ 8 w 14"/>
                  <a:gd name="T21" fmla="*/ 0 h 15"/>
                  <a:gd name="T22" fmla="*/ 6 w 14"/>
                  <a:gd name="T23" fmla="*/ 4 h 15"/>
                  <a:gd name="T24" fmla="*/ 2 w 14"/>
                  <a:gd name="T25" fmla="*/ 4 h 15"/>
                  <a:gd name="T26" fmla="*/ 0 w 14"/>
                  <a:gd name="T27" fmla="*/ 9 h 15"/>
                  <a:gd name="T28" fmla="*/ 0 w 14"/>
                  <a:gd name="T29" fmla="*/ 9 h 15"/>
                  <a:gd name="T30" fmla="*/ 1 w 14"/>
                  <a:gd name="T31" fmla="*/ 14 h 15"/>
                  <a:gd name="T32" fmla="*/ 1 w 14"/>
                  <a:gd name="T33" fmla="*/ 15 h 15"/>
                  <a:gd name="T34" fmla="*/ 8 w 14"/>
                  <a:gd name="T35" fmla="*/ 8 h 15"/>
                  <a:gd name="T36" fmla="*/ 9 w 14"/>
                  <a:gd name="T37" fmla="*/ 7 h 15"/>
                  <a:gd name="T38" fmla="*/ 10 w 14"/>
                  <a:gd name="T39" fmla="*/ 7 h 15"/>
                  <a:gd name="T40" fmla="*/ 10 w 14"/>
                  <a:gd name="T41" fmla="*/ 6 h 15"/>
                  <a:gd name="T42" fmla="*/ 11 w 14"/>
                  <a:gd name="T43" fmla="*/ 6 h 15"/>
                  <a:gd name="T44" fmla="*/ 11 w 14"/>
                  <a:gd name="T45" fmla="*/ 5 h 15"/>
                  <a:gd name="T46" fmla="*/ 12 w 14"/>
                  <a:gd name="T47" fmla="*/ 5 h 15"/>
                  <a:gd name="T48" fmla="*/ 12 w 14"/>
                  <a:gd name="T49" fmla="*/ 5 h 15"/>
                  <a:gd name="T50" fmla="*/ 12 w 14"/>
                  <a:gd name="T51" fmla="*/ 5 h 15"/>
                  <a:gd name="T52" fmla="*/ 14 w 14"/>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15">
                    <a:moveTo>
                      <a:pt x="14" y="5"/>
                    </a:moveTo>
                    <a:cubicBezTo>
                      <a:pt x="14" y="4"/>
                      <a:pt x="13" y="4"/>
                      <a:pt x="13" y="4"/>
                    </a:cubicBezTo>
                    <a:cubicBezTo>
                      <a:pt x="13" y="3"/>
                      <a:pt x="13" y="3"/>
                      <a:pt x="13" y="3"/>
                    </a:cubicBezTo>
                    <a:cubicBezTo>
                      <a:pt x="13" y="3"/>
                      <a:pt x="13" y="3"/>
                      <a:pt x="13" y="2"/>
                    </a:cubicBezTo>
                    <a:cubicBezTo>
                      <a:pt x="13" y="2"/>
                      <a:pt x="13" y="2"/>
                      <a:pt x="13" y="2"/>
                    </a:cubicBezTo>
                    <a:cubicBezTo>
                      <a:pt x="13" y="2"/>
                      <a:pt x="13" y="2"/>
                      <a:pt x="13" y="1"/>
                    </a:cubicBezTo>
                    <a:cubicBezTo>
                      <a:pt x="13" y="1"/>
                      <a:pt x="13" y="1"/>
                      <a:pt x="13" y="1"/>
                    </a:cubicBezTo>
                    <a:cubicBezTo>
                      <a:pt x="13" y="1"/>
                      <a:pt x="14" y="0"/>
                      <a:pt x="14" y="0"/>
                    </a:cubicBezTo>
                    <a:cubicBezTo>
                      <a:pt x="14" y="0"/>
                      <a:pt x="14" y="0"/>
                      <a:pt x="14" y="0"/>
                    </a:cubicBezTo>
                    <a:cubicBezTo>
                      <a:pt x="14" y="0"/>
                      <a:pt x="14" y="0"/>
                      <a:pt x="14" y="0"/>
                    </a:cubicBezTo>
                    <a:cubicBezTo>
                      <a:pt x="12" y="0"/>
                      <a:pt x="10" y="0"/>
                      <a:pt x="8" y="0"/>
                    </a:cubicBezTo>
                    <a:cubicBezTo>
                      <a:pt x="8" y="2"/>
                      <a:pt x="7" y="3"/>
                      <a:pt x="6" y="4"/>
                    </a:cubicBezTo>
                    <a:cubicBezTo>
                      <a:pt x="5" y="5"/>
                      <a:pt x="3" y="5"/>
                      <a:pt x="2" y="4"/>
                    </a:cubicBezTo>
                    <a:cubicBezTo>
                      <a:pt x="0" y="9"/>
                      <a:pt x="0" y="9"/>
                      <a:pt x="0" y="9"/>
                    </a:cubicBezTo>
                    <a:cubicBezTo>
                      <a:pt x="0" y="9"/>
                      <a:pt x="0" y="9"/>
                      <a:pt x="0" y="9"/>
                    </a:cubicBezTo>
                    <a:cubicBezTo>
                      <a:pt x="0" y="10"/>
                      <a:pt x="1" y="13"/>
                      <a:pt x="1" y="14"/>
                    </a:cubicBezTo>
                    <a:cubicBezTo>
                      <a:pt x="1" y="15"/>
                      <a:pt x="1" y="15"/>
                      <a:pt x="1" y="15"/>
                    </a:cubicBezTo>
                    <a:cubicBezTo>
                      <a:pt x="4" y="13"/>
                      <a:pt x="7" y="10"/>
                      <a:pt x="8" y="8"/>
                    </a:cubicBezTo>
                    <a:cubicBezTo>
                      <a:pt x="9" y="8"/>
                      <a:pt x="9" y="7"/>
                      <a:pt x="9" y="7"/>
                    </a:cubicBezTo>
                    <a:cubicBezTo>
                      <a:pt x="10" y="7"/>
                      <a:pt x="10" y="7"/>
                      <a:pt x="10" y="7"/>
                    </a:cubicBezTo>
                    <a:cubicBezTo>
                      <a:pt x="10" y="6"/>
                      <a:pt x="10" y="6"/>
                      <a:pt x="10" y="6"/>
                    </a:cubicBezTo>
                    <a:cubicBezTo>
                      <a:pt x="11" y="6"/>
                      <a:pt x="11" y="6"/>
                      <a:pt x="11" y="6"/>
                    </a:cubicBezTo>
                    <a:cubicBezTo>
                      <a:pt x="11" y="5"/>
                      <a:pt x="11" y="5"/>
                      <a:pt x="11" y="5"/>
                    </a:cubicBezTo>
                    <a:cubicBezTo>
                      <a:pt x="12" y="5"/>
                      <a:pt x="12" y="5"/>
                      <a:pt x="12" y="5"/>
                    </a:cubicBezTo>
                    <a:cubicBezTo>
                      <a:pt x="12" y="5"/>
                      <a:pt x="12" y="5"/>
                      <a:pt x="12" y="5"/>
                    </a:cubicBezTo>
                    <a:cubicBezTo>
                      <a:pt x="12" y="5"/>
                      <a:pt x="12" y="5"/>
                      <a:pt x="12" y="5"/>
                    </a:cubicBezTo>
                    <a:cubicBezTo>
                      <a:pt x="13" y="5"/>
                      <a:pt x="13" y="5"/>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59"/>
              <p:cNvSpPr>
                <a:spLocks/>
              </p:cNvSpPr>
              <p:nvPr/>
            </p:nvSpPr>
            <p:spPr bwMode="auto">
              <a:xfrm>
                <a:off x="1026" y="3041"/>
                <a:ext cx="6" cy="8"/>
              </a:xfrm>
              <a:custGeom>
                <a:avLst/>
                <a:gdLst>
                  <a:gd name="T0" fmla="*/ 0 w 3"/>
                  <a:gd name="T1" fmla="*/ 2 h 4"/>
                  <a:gd name="T2" fmla="*/ 2 w 3"/>
                  <a:gd name="T3" fmla="*/ 3 h 4"/>
                  <a:gd name="T4" fmla="*/ 3 w 3"/>
                  <a:gd name="T5" fmla="*/ 4 h 4"/>
                  <a:gd name="T6" fmla="*/ 2 w 3"/>
                  <a:gd name="T7" fmla="*/ 0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2" y="3"/>
                      <a:pt x="2" y="3"/>
                      <a:pt x="2" y="3"/>
                    </a:cubicBezTo>
                    <a:cubicBezTo>
                      <a:pt x="2" y="3"/>
                      <a:pt x="2" y="4"/>
                      <a:pt x="3" y="4"/>
                    </a:cubicBezTo>
                    <a:cubicBezTo>
                      <a:pt x="3" y="3"/>
                      <a:pt x="3" y="1"/>
                      <a:pt x="2" y="0"/>
                    </a:cubicBezTo>
                    <a:cubicBezTo>
                      <a:pt x="1"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60"/>
              <p:cNvSpPr>
                <a:spLocks/>
              </p:cNvSpPr>
              <p:nvPr/>
            </p:nvSpPr>
            <p:spPr bwMode="auto">
              <a:xfrm>
                <a:off x="49" y="171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61"/>
              <p:cNvSpPr>
                <a:spLocks/>
              </p:cNvSpPr>
              <p:nvPr/>
            </p:nvSpPr>
            <p:spPr bwMode="auto">
              <a:xfrm>
                <a:off x="53" y="1710"/>
                <a:ext cx="4" cy="2"/>
              </a:xfrm>
              <a:custGeom>
                <a:avLst/>
                <a:gdLst>
                  <a:gd name="T0" fmla="*/ 2 w 2"/>
                  <a:gd name="T1" fmla="*/ 1 h 1"/>
                  <a:gd name="T2" fmla="*/ 2 w 2"/>
                  <a:gd name="T3" fmla="*/ 0 h 1"/>
                  <a:gd name="T4" fmla="*/ 2 w 2"/>
                  <a:gd name="T5" fmla="*/ 0 h 1"/>
                  <a:gd name="T6" fmla="*/ 1 w 2"/>
                  <a:gd name="T7" fmla="*/ 0 h 1"/>
                  <a:gd name="T8" fmla="*/ 1 w 2"/>
                  <a:gd name="T9" fmla="*/ 0 h 1"/>
                  <a:gd name="T10" fmla="*/ 0 w 2"/>
                  <a:gd name="T11" fmla="*/ 1 h 1"/>
                  <a:gd name="T12" fmla="*/ 0 w 2"/>
                  <a:gd name="T13" fmla="*/ 1 h 1"/>
                  <a:gd name="T14" fmla="*/ 2 w 2"/>
                  <a:gd name="T15" fmla="*/ 1 h 1"/>
                  <a:gd name="T16" fmla="*/ 2 w 2"/>
                  <a:gd name="T17" fmla="*/ 1 h 1"/>
                  <a:gd name="T18" fmla="*/ 2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2" y="1"/>
                    </a:moveTo>
                    <a:cubicBezTo>
                      <a:pt x="2" y="0"/>
                      <a:pt x="2" y="0"/>
                      <a:pt x="2" y="0"/>
                    </a:cubicBezTo>
                    <a:cubicBezTo>
                      <a:pt x="2" y="0"/>
                      <a:pt x="2" y="0"/>
                      <a:pt x="2" y="0"/>
                    </a:cubicBezTo>
                    <a:cubicBezTo>
                      <a:pt x="1" y="0"/>
                      <a:pt x="1" y="0"/>
                      <a:pt x="1" y="0"/>
                    </a:cubicBezTo>
                    <a:cubicBezTo>
                      <a:pt x="1" y="0"/>
                      <a:pt x="1" y="0"/>
                      <a:pt x="1" y="0"/>
                    </a:cubicBezTo>
                    <a:cubicBezTo>
                      <a:pt x="0" y="1"/>
                      <a:pt x="0" y="1"/>
                      <a:pt x="0" y="1"/>
                    </a:cubicBezTo>
                    <a:cubicBezTo>
                      <a:pt x="0" y="1"/>
                      <a:pt x="0" y="1"/>
                      <a:pt x="0" y="1"/>
                    </a:cubicBezTo>
                    <a:cubicBezTo>
                      <a:pt x="1" y="1"/>
                      <a:pt x="1" y="1"/>
                      <a:pt x="2"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62"/>
              <p:cNvSpPr>
                <a:spLocks/>
              </p:cNvSpPr>
              <p:nvPr/>
            </p:nvSpPr>
            <p:spPr bwMode="auto">
              <a:xfrm>
                <a:off x="10" y="1690"/>
                <a:ext cx="21" cy="12"/>
              </a:xfrm>
              <a:custGeom>
                <a:avLst/>
                <a:gdLst>
                  <a:gd name="T0" fmla="*/ 5 w 10"/>
                  <a:gd name="T1" fmla="*/ 4 h 6"/>
                  <a:gd name="T2" fmla="*/ 7 w 10"/>
                  <a:gd name="T3" fmla="*/ 5 h 6"/>
                  <a:gd name="T4" fmla="*/ 7 w 10"/>
                  <a:gd name="T5" fmla="*/ 5 h 6"/>
                  <a:gd name="T6" fmla="*/ 8 w 10"/>
                  <a:gd name="T7" fmla="*/ 5 h 6"/>
                  <a:gd name="T8" fmla="*/ 8 w 10"/>
                  <a:gd name="T9" fmla="*/ 5 h 6"/>
                  <a:gd name="T10" fmla="*/ 10 w 10"/>
                  <a:gd name="T11" fmla="*/ 5 h 6"/>
                  <a:gd name="T12" fmla="*/ 4 w 10"/>
                  <a:gd name="T13" fmla="*/ 2 h 6"/>
                  <a:gd name="T14" fmla="*/ 2 w 10"/>
                  <a:gd name="T15" fmla="*/ 0 h 6"/>
                  <a:gd name="T16" fmla="*/ 0 w 10"/>
                  <a:gd name="T17" fmla="*/ 1 h 6"/>
                  <a:gd name="T18" fmla="*/ 0 w 10"/>
                  <a:gd name="T19" fmla="*/ 2 h 6"/>
                  <a:gd name="T20" fmla="*/ 2 w 10"/>
                  <a:gd name="T21" fmla="*/ 4 h 6"/>
                  <a:gd name="T22" fmla="*/ 3 w 10"/>
                  <a:gd name="T23" fmla="*/ 6 h 6"/>
                  <a:gd name="T24" fmla="*/ 5 w 10"/>
                  <a:gd name="T25" fmla="*/ 6 h 6"/>
                  <a:gd name="T26" fmla="*/ 6 w 10"/>
                  <a:gd name="T27" fmla="*/ 5 h 6"/>
                  <a:gd name="T28" fmla="*/ 5 w 10"/>
                  <a:gd name="T2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6">
                    <a:moveTo>
                      <a:pt x="5" y="4"/>
                    </a:moveTo>
                    <a:cubicBezTo>
                      <a:pt x="7" y="5"/>
                      <a:pt x="7" y="5"/>
                      <a:pt x="7" y="5"/>
                    </a:cubicBezTo>
                    <a:cubicBezTo>
                      <a:pt x="7" y="5"/>
                      <a:pt x="7" y="5"/>
                      <a:pt x="7" y="5"/>
                    </a:cubicBezTo>
                    <a:cubicBezTo>
                      <a:pt x="8" y="5"/>
                      <a:pt x="8" y="5"/>
                      <a:pt x="8" y="5"/>
                    </a:cubicBezTo>
                    <a:cubicBezTo>
                      <a:pt x="8" y="5"/>
                      <a:pt x="8" y="5"/>
                      <a:pt x="8" y="5"/>
                    </a:cubicBezTo>
                    <a:cubicBezTo>
                      <a:pt x="9" y="5"/>
                      <a:pt x="9" y="5"/>
                      <a:pt x="10" y="5"/>
                    </a:cubicBezTo>
                    <a:cubicBezTo>
                      <a:pt x="8" y="4"/>
                      <a:pt x="6" y="3"/>
                      <a:pt x="4" y="2"/>
                    </a:cubicBezTo>
                    <a:cubicBezTo>
                      <a:pt x="4" y="1"/>
                      <a:pt x="3" y="0"/>
                      <a:pt x="2" y="0"/>
                    </a:cubicBezTo>
                    <a:cubicBezTo>
                      <a:pt x="1" y="0"/>
                      <a:pt x="1" y="1"/>
                      <a:pt x="0" y="1"/>
                    </a:cubicBezTo>
                    <a:cubicBezTo>
                      <a:pt x="0" y="2"/>
                      <a:pt x="0" y="2"/>
                      <a:pt x="0" y="2"/>
                    </a:cubicBezTo>
                    <a:cubicBezTo>
                      <a:pt x="1" y="2"/>
                      <a:pt x="2" y="3"/>
                      <a:pt x="2" y="4"/>
                    </a:cubicBezTo>
                    <a:cubicBezTo>
                      <a:pt x="3" y="5"/>
                      <a:pt x="3" y="5"/>
                      <a:pt x="3" y="6"/>
                    </a:cubicBezTo>
                    <a:cubicBezTo>
                      <a:pt x="4" y="6"/>
                      <a:pt x="4" y="6"/>
                      <a:pt x="5" y="6"/>
                    </a:cubicBezTo>
                    <a:cubicBezTo>
                      <a:pt x="6" y="5"/>
                      <a:pt x="6" y="5"/>
                      <a:pt x="6" y="5"/>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63"/>
              <p:cNvSpPr>
                <a:spLocks/>
              </p:cNvSpPr>
              <p:nvPr/>
            </p:nvSpPr>
            <p:spPr bwMode="auto">
              <a:xfrm>
                <a:off x="33" y="1702"/>
                <a:ext cx="16" cy="6"/>
              </a:xfrm>
              <a:custGeom>
                <a:avLst/>
                <a:gdLst>
                  <a:gd name="T0" fmla="*/ 1 w 8"/>
                  <a:gd name="T1" fmla="*/ 1 h 3"/>
                  <a:gd name="T2" fmla="*/ 2 w 8"/>
                  <a:gd name="T3" fmla="*/ 1 h 3"/>
                  <a:gd name="T4" fmla="*/ 5 w 8"/>
                  <a:gd name="T5" fmla="*/ 3 h 3"/>
                  <a:gd name="T6" fmla="*/ 6 w 8"/>
                  <a:gd name="T7" fmla="*/ 3 h 3"/>
                  <a:gd name="T8" fmla="*/ 8 w 8"/>
                  <a:gd name="T9" fmla="*/ 2 h 3"/>
                  <a:gd name="T10" fmla="*/ 8 w 8"/>
                  <a:gd name="T11" fmla="*/ 0 h 3"/>
                  <a:gd name="T12" fmla="*/ 7 w 8"/>
                  <a:gd name="T13" fmla="*/ 0 h 3"/>
                  <a:gd name="T14" fmla="*/ 0 w 8"/>
                  <a:gd name="T15" fmla="*/ 0 h 3"/>
                  <a:gd name="T16" fmla="*/ 1 w 8"/>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
                    <a:moveTo>
                      <a:pt x="1" y="1"/>
                    </a:moveTo>
                    <a:cubicBezTo>
                      <a:pt x="1" y="1"/>
                      <a:pt x="2" y="1"/>
                      <a:pt x="2" y="1"/>
                    </a:cubicBezTo>
                    <a:cubicBezTo>
                      <a:pt x="3" y="1"/>
                      <a:pt x="4" y="2"/>
                      <a:pt x="5" y="3"/>
                    </a:cubicBezTo>
                    <a:cubicBezTo>
                      <a:pt x="6" y="3"/>
                      <a:pt x="6" y="3"/>
                      <a:pt x="6" y="3"/>
                    </a:cubicBezTo>
                    <a:cubicBezTo>
                      <a:pt x="8" y="2"/>
                      <a:pt x="8" y="2"/>
                      <a:pt x="8" y="2"/>
                    </a:cubicBezTo>
                    <a:cubicBezTo>
                      <a:pt x="8" y="1"/>
                      <a:pt x="8" y="1"/>
                      <a:pt x="8" y="0"/>
                    </a:cubicBezTo>
                    <a:cubicBezTo>
                      <a:pt x="7" y="0"/>
                      <a:pt x="7" y="0"/>
                      <a:pt x="7" y="0"/>
                    </a:cubicBezTo>
                    <a:cubicBezTo>
                      <a:pt x="4" y="1"/>
                      <a:pt x="2" y="1"/>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64"/>
              <p:cNvSpPr>
                <a:spLocks/>
              </p:cNvSpPr>
              <p:nvPr/>
            </p:nvSpPr>
            <p:spPr bwMode="auto">
              <a:xfrm>
                <a:off x="-115" y="814"/>
                <a:ext cx="6" cy="8"/>
              </a:xfrm>
              <a:custGeom>
                <a:avLst/>
                <a:gdLst>
                  <a:gd name="T0" fmla="*/ 0 w 3"/>
                  <a:gd name="T1" fmla="*/ 0 h 4"/>
                  <a:gd name="T2" fmla="*/ 0 w 3"/>
                  <a:gd name="T3" fmla="*/ 1 h 4"/>
                  <a:gd name="T4" fmla="*/ 3 w 3"/>
                  <a:gd name="T5" fmla="*/ 4 h 4"/>
                  <a:gd name="T6" fmla="*/ 0 w 3"/>
                  <a:gd name="T7" fmla="*/ 0 h 4"/>
                </a:gdLst>
                <a:ahLst/>
                <a:cxnLst>
                  <a:cxn ang="0">
                    <a:pos x="T0" y="T1"/>
                  </a:cxn>
                  <a:cxn ang="0">
                    <a:pos x="T2" y="T3"/>
                  </a:cxn>
                  <a:cxn ang="0">
                    <a:pos x="T4" y="T5"/>
                  </a:cxn>
                  <a:cxn ang="0">
                    <a:pos x="T6" y="T7"/>
                  </a:cxn>
                </a:cxnLst>
                <a:rect l="0" t="0" r="r" b="b"/>
                <a:pathLst>
                  <a:path w="3" h="4">
                    <a:moveTo>
                      <a:pt x="0" y="0"/>
                    </a:moveTo>
                    <a:cubicBezTo>
                      <a:pt x="0" y="0"/>
                      <a:pt x="0" y="1"/>
                      <a:pt x="0" y="1"/>
                    </a:cubicBezTo>
                    <a:cubicBezTo>
                      <a:pt x="1" y="2"/>
                      <a:pt x="2" y="3"/>
                      <a:pt x="3" y="4"/>
                    </a:cubicBezTo>
                    <a:cubicBezTo>
                      <a:pt x="2" y="3"/>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66"/>
              <p:cNvSpPr>
                <a:spLocks/>
              </p:cNvSpPr>
              <p:nvPr/>
            </p:nvSpPr>
            <p:spPr bwMode="auto">
              <a:xfrm>
                <a:off x="1062" y="2966"/>
                <a:ext cx="2" cy="4"/>
              </a:xfrm>
              <a:custGeom>
                <a:avLst/>
                <a:gdLst>
                  <a:gd name="T0" fmla="*/ 0 w 1"/>
                  <a:gd name="T1" fmla="*/ 1 h 2"/>
                  <a:gd name="T2" fmla="*/ 1 w 1"/>
                  <a:gd name="T3" fmla="*/ 0 h 2"/>
                  <a:gd name="T4" fmla="*/ 0 w 1"/>
                  <a:gd name="T5" fmla="*/ 0 h 2"/>
                  <a:gd name="T6" fmla="*/ 0 w 1"/>
                  <a:gd name="T7" fmla="*/ 2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1" y="0"/>
                      <a:pt x="1" y="0"/>
                      <a:pt x="1" y="0"/>
                    </a:cubicBezTo>
                    <a:cubicBezTo>
                      <a:pt x="0" y="0"/>
                      <a:pt x="0" y="0"/>
                      <a:pt x="0" y="0"/>
                    </a:cubicBezTo>
                    <a:cubicBezTo>
                      <a:pt x="0" y="1"/>
                      <a:pt x="0" y="1"/>
                      <a:pt x="0" y="2"/>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68"/>
              <p:cNvSpPr>
                <a:spLocks/>
              </p:cNvSpPr>
              <p:nvPr/>
            </p:nvSpPr>
            <p:spPr bwMode="auto">
              <a:xfrm>
                <a:off x="1547" y="2822"/>
                <a:ext cx="8" cy="10"/>
              </a:xfrm>
              <a:custGeom>
                <a:avLst/>
                <a:gdLst>
                  <a:gd name="T0" fmla="*/ 2 w 4"/>
                  <a:gd name="T1" fmla="*/ 0 h 5"/>
                  <a:gd name="T2" fmla="*/ 2 w 4"/>
                  <a:gd name="T3" fmla="*/ 2 h 5"/>
                  <a:gd name="T4" fmla="*/ 2 w 4"/>
                  <a:gd name="T5" fmla="*/ 2 h 5"/>
                  <a:gd name="T6" fmla="*/ 1 w 4"/>
                  <a:gd name="T7" fmla="*/ 3 h 5"/>
                  <a:gd name="T8" fmla="*/ 1 w 4"/>
                  <a:gd name="T9" fmla="*/ 3 h 5"/>
                  <a:gd name="T10" fmla="*/ 1 w 4"/>
                  <a:gd name="T11" fmla="*/ 4 h 5"/>
                  <a:gd name="T12" fmla="*/ 0 w 4"/>
                  <a:gd name="T13" fmla="*/ 4 h 5"/>
                  <a:gd name="T14" fmla="*/ 0 w 4"/>
                  <a:gd name="T15" fmla="*/ 5 h 5"/>
                  <a:gd name="T16" fmla="*/ 0 w 4"/>
                  <a:gd name="T17" fmla="*/ 5 h 5"/>
                  <a:gd name="T18" fmla="*/ 1 w 4"/>
                  <a:gd name="T19" fmla="*/ 4 h 5"/>
                  <a:gd name="T20" fmla="*/ 2 w 4"/>
                  <a:gd name="T21" fmla="*/ 4 h 5"/>
                  <a:gd name="T22" fmla="*/ 4 w 4"/>
                  <a:gd name="T23" fmla="*/ 3 h 5"/>
                  <a:gd name="T24" fmla="*/ 3 w 4"/>
                  <a:gd name="T25" fmla="*/ 2 h 5"/>
                  <a:gd name="T26" fmla="*/ 3 w 4"/>
                  <a:gd name="T27" fmla="*/ 1 h 5"/>
                  <a:gd name="T28" fmla="*/ 2 w 4"/>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2" y="0"/>
                    </a:moveTo>
                    <a:cubicBezTo>
                      <a:pt x="2" y="1"/>
                      <a:pt x="2" y="1"/>
                      <a:pt x="2" y="2"/>
                    </a:cubicBezTo>
                    <a:cubicBezTo>
                      <a:pt x="2" y="2"/>
                      <a:pt x="2" y="2"/>
                      <a:pt x="2" y="2"/>
                    </a:cubicBezTo>
                    <a:cubicBezTo>
                      <a:pt x="2" y="2"/>
                      <a:pt x="1" y="2"/>
                      <a:pt x="1" y="3"/>
                    </a:cubicBezTo>
                    <a:cubicBezTo>
                      <a:pt x="1" y="3"/>
                      <a:pt x="1" y="3"/>
                      <a:pt x="1" y="3"/>
                    </a:cubicBezTo>
                    <a:cubicBezTo>
                      <a:pt x="1" y="4"/>
                      <a:pt x="1" y="4"/>
                      <a:pt x="1" y="4"/>
                    </a:cubicBezTo>
                    <a:cubicBezTo>
                      <a:pt x="0" y="4"/>
                      <a:pt x="0" y="4"/>
                      <a:pt x="0" y="4"/>
                    </a:cubicBezTo>
                    <a:cubicBezTo>
                      <a:pt x="0" y="5"/>
                      <a:pt x="0" y="5"/>
                      <a:pt x="0" y="5"/>
                    </a:cubicBezTo>
                    <a:cubicBezTo>
                      <a:pt x="0" y="5"/>
                      <a:pt x="0" y="5"/>
                      <a:pt x="0" y="5"/>
                    </a:cubicBezTo>
                    <a:cubicBezTo>
                      <a:pt x="1" y="4"/>
                      <a:pt x="1" y="4"/>
                      <a:pt x="1" y="4"/>
                    </a:cubicBezTo>
                    <a:cubicBezTo>
                      <a:pt x="2" y="4"/>
                      <a:pt x="2" y="4"/>
                      <a:pt x="2" y="4"/>
                    </a:cubicBezTo>
                    <a:cubicBezTo>
                      <a:pt x="2" y="4"/>
                      <a:pt x="3" y="3"/>
                      <a:pt x="4" y="3"/>
                    </a:cubicBezTo>
                    <a:cubicBezTo>
                      <a:pt x="3" y="3"/>
                      <a:pt x="3" y="2"/>
                      <a:pt x="3" y="2"/>
                    </a:cubicBezTo>
                    <a:cubicBezTo>
                      <a:pt x="3" y="1"/>
                      <a:pt x="3" y="1"/>
                      <a:pt x="3" y="1"/>
                    </a:cubicBezTo>
                    <a:cubicBezTo>
                      <a:pt x="3"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69"/>
              <p:cNvSpPr>
                <a:spLocks/>
              </p:cNvSpPr>
              <p:nvPr/>
            </p:nvSpPr>
            <p:spPr bwMode="auto">
              <a:xfrm>
                <a:off x="1153" y="280"/>
                <a:ext cx="2" cy="4"/>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1"/>
                      <a:pt x="1" y="1"/>
                      <a:pt x="1" y="2"/>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70"/>
              <p:cNvSpPr>
                <a:spLocks/>
              </p:cNvSpPr>
              <p:nvPr/>
            </p:nvSpPr>
            <p:spPr bwMode="auto">
              <a:xfrm>
                <a:off x="1189" y="2814"/>
                <a:ext cx="2" cy="2"/>
              </a:xfrm>
              <a:custGeom>
                <a:avLst/>
                <a:gdLst>
                  <a:gd name="T0" fmla="*/ 0 w 2"/>
                  <a:gd name="T1" fmla="*/ 0 h 2"/>
                  <a:gd name="T2" fmla="*/ 0 w 2"/>
                  <a:gd name="T3" fmla="*/ 2 h 2"/>
                  <a:gd name="T4" fmla="*/ 0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71"/>
              <p:cNvSpPr>
                <a:spLocks/>
              </p:cNvSpPr>
              <p:nvPr/>
            </p:nvSpPr>
            <p:spPr bwMode="auto">
              <a:xfrm>
                <a:off x="2267" y="1564"/>
                <a:ext cx="233" cy="144"/>
              </a:xfrm>
              <a:custGeom>
                <a:avLst/>
                <a:gdLst>
                  <a:gd name="T0" fmla="*/ 12 w 115"/>
                  <a:gd name="T1" fmla="*/ 69 h 71"/>
                  <a:gd name="T2" fmla="*/ 22 w 115"/>
                  <a:gd name="T3" fmla="*/ 65 h 71"/>
                  <a:gd name="T4" fmla="*/ 28 w 115"/>
                  <a:gd name="T5" fmla="*/ 66 h 71"/>
                  <a:gd name="T6" fmla="*/ 30 w 115"/>
                  <a:gd name="T7" fmla="*/ 71 h 71"/>
                  <a:gd name="T8" fmla="*/ 32 w 115"/>
                  <a:gd name="T9" fmla="*/ 71 h 71"/>
                  <a:gd name="T10" fmla="*/ 35 w 115"/>
                  <a:gd name="T11" fmla="*/ 66 h 71"/>
                  <a:gd name="T12" fmla="*/ 45 w 115"/>
                  <a:gd name="T13" fmla="*/ 58 h 71"/>
                  <a:gd name="T14" fmla="*/ 48 w 115"/>
                  <a:gd name="T15" fmla="*/ 59 h 71"/>
                  <a:gd name="T16" fmla="*/ 55 w 115"/>
                  <a:gd name="T17" fmla="*/ 60 h 71"/>
                  <a:gd name="T18" fmla="*/ 58 w 115"/>
                  <a:gd name="T19" fmla="*/ 60 h 71"/>
                  <a:gd name="T20" fmla="*/ 63 w 115"/>
                  <a:gd name="T21" fmla="*/ 61 h 71"/>
                  <a:gd name="T22" fmla="*/ 68 w 115"/>
                  <a:gd name="T23" fmla="*/ 62 h 71"/>
                  <a:gd name="T24" fmla="*/ 79 w 115"/>
                  <a:gd name="T25" fmla="*/ 60 h 71"/>
                  <a:gd name="T26" fmla="*/ 79 w 115"/>
                  <a:gd name="T27" fmla="*/ 61 h 71"/>
                  <a:gd name="T28" fmla="*/ 80 w 115"/>
                  <a:gd name="T29" fmla="*/ 58 h 71"/>
                  <a:gd name="T30" fmla="*/ 80 w 115"/>
                  <a:gd name="T31" fmla="*/ 56 h 71"/>
                  <a:gd name="T32" fmla="*/ 81 w 115"/>
                  <a:gd name="T33" fmla="*/ 44 h 71"/>
                  <a:gd name="T34" fmla="*/ 84 w 115"/>
                  <a:gd name="T35" fmla="*/ 33 h 71"/>
                  <a:gd name="T36" fmla="*/ 84 w 115"/>
                  <a:gd name="T37" fmla="*/ 33 h 71"/>
                  <a:gd name="T38" fmla="*/ 84 w 115"/>
                  <a:gd name="T39" fmla="*/ 32 h 71"/>
                  <a:gd name="T40" fmla="*/ 82 w 115"/>
                  <a:gd name="T41" fmla="*/ 22 h 71"/>
                  <a:gd name="T42" fmla="*/ 84 w 115"/>
                  <a:gd name="T43" fmla="*/ 21 h 71"/>
                  <a:gd name="T44" fmla="*/ 86 w 115"/>
                  <a:gd name="T45" fmla="*/ 21 h 71"/>
                  <a:gd name="T46" fmla="*/ 87 w 115"/>
                  <a:gd name="T47" fmla="*/ 20 h 71"/>
                  <a:gd name="T48" fmla="*/ 86 w 115"/>
                  <a:gd name="T49" fmla="*/ 17 h 71"/>
                  <a:gd name="T50" fmla="*/ 88 w 115"/>
                  <a:gd name="T51" fmla="*/ 17 h 71"/>
                  <a:gd name="T52" fmla="*/ 88 w 115"/>
                  <a:gd name="T53" fmla="*/ 16 h 71"/>
                  <a:gd name="T54" fmla="*/ 89 w 115"/>
                  <a:gd name="T55" fmla="*/ 15 h 71"/>
                  <a:gd name="T56" fmla="*/ 91 w 115"/>
                  <a:gd name="T57" fmla="*/ 13 h 71"/>
                  <a:gd name="T58" fmla="*/ 93 w 115"/>
                  <a:gd name="T59" fmla="*/ 12 h 71"/>
                  <a:gd name="T60" fmla="*/ 100 w 115"/>
                  <a:gd name="T61" fmla="*/ 6 h 71"/>
                  <a:gd name="T62" fmla="*/ 102 w 115"/>
                  <a:gd name="T63" fmla="*/ 5 h 71"/>
                  <a:gd name="T64" fmla="*/ 106 w 115"/>
                  <a:gd name="T65" fmla="*/ 9 h 71"/>
                  <a:gd name="T66" fmla="*/ 111 w 115"/>
                  <a:gd name="T67" fmla="*/ 12 h 71"/>
                  <a:gd name="T68" fmla="*/ 112 w 115"/>
                  <a:gd name="T69" fmla="*/ 12 h 71"/>
                  <a:gd name="T70" fmla="*/ 113 w 115"/>
                  <a:gd name="T71" fmla="*/ 5 h 71"/>
                  <a:gd name="T72" fmla="*/ 115 w 115"/>
                  <a:gd name="T73" fmla="*/ 5 h 71"/>
                  <a:gd name="T74" fmla="*/ 114 w 115"/>
                  <a:gd name="T75" fmla="*/ 3 h 71"/>
                  <a:gd name="T76" fmla="*/ 105 w 115"/>
                  <a:gd name="T77" fmla="*/ 6 h 71"/>
                  <a:gd name="T78" fmla="*/ 91 w 115"/>
                  <a:gd name="T79" fmla="*/ 6 h 71"/>
                  <a:gd name="T80" fmla="*/ 56 w 115"/>
                  <a:gd name="T81" fmla="*/ 20 h 71"/>
                  <a:gd name="T82" fmla="*/ 22 w 115"/>
                  <a:gd name="T83" fmla="*/ 42 h 71"/>
                  <a:gd name="T84" fmla="*/ 1 w 115"/>
                  <a:gd name="T85" fmla="*/ 62 h 71"/>
                  <a:gd name="T86" fmla="*/ 1 w 115"/>
                  <a:gd name="T87" fmla="*/ 63 h 71"/>
                  <a:gd name="T88" fmla="*/ 3 w 115"/>
                  <a:gd name="T89" fmla="*/ 63 h 71"/>
                  <a:gd name="T90" fmla="*/ 4 w 115"/>
                  <a:gd name="T91" fmla="*/ 64 h 71"/>
                  <a:gd name="T92" fmla="*/ 6 w 115"/>
                  <a:gd name="T93" fmla="*/ 66 h 71"/>
                  <a:gd name="T94" fmla="*/ 7 w 115"/>
                  <a:gd name="T95" fmla="*/ 68 h 71"/>
                  <a:gd name="T96" fmla="*/ 7 w 115"/>
                  <a:gd name="T97"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71">
                    <a:moveTo>
                      <a:pt x="8" y="70"/>
                    </a:moveTo>
                    <a:cubicBezTo>
                      <a:pt x="9" y="70"/>
                      <a:pt x="9" y="70"/>
                      <a:pt x="10" y="70"/>
                    </a:cubicBezTo>
                    <a:cubicBezTo>
                      <a:pt x="11" y="69"/>
                      <a:pt x="11" y="69"/>
                      <a:pt x="12" y="69"/>
                    </a:cubicBezTo>
                    <a:cubicBezTo>
                      <a:pt x="14" y="67"/>
                      <a:pt x="15" y="66"/>
                      <a:pt x="17" y="66"/>
                    </a:cubicBezTo>
                    <a:cubicBezTo>
                      <a:pt x="19" y="65"/>
                      <a:pt x="21" y="65"/>
                      <a:pt x="22" y="65"/>
                    </a:cubicBezTo>
                    <a:cubicBezTo>
                      <a:pt x="22" y="65"/>
                      <a:pt x="22" y="65"/>
                      <a:pt x="22" y="65"/>
                    </a:cubicBezTo>
                    <a:cubicBezTo>
                      <a:pt x="23" y="65"/>
                      <a:pt x="23" y="65"/>
                      <a:pt x="23" y="65"/>
                    </a:cubicBezTo>
                    <a:cubicBezTo>
                      <a:pt x="25" y="65"/>
                      <a:pt x="26" y="65"/>
                      <a:pt x="27" y="66"/>
                    </a:cubicBezTo>
                    <a:cubicBezTo>
                      <a:pt x="27" y="66"/>
                      <a:pt x="28" y="66"/>
                      <a:pt x="28" y="66"/>
                    </a:cubicBezTo>
                    <a:cubicBezTo>
                      <a:pt x="28" y="67"/>
                      <a:pt x="28" y="67"/>
                      <a:pt x="28" y="67"/>
                    </a:cubicBezTo>
                    <a:cubicBezTo>
                      <a:pt x="29" y="68"/>
                      <a:pt x="30" y="69"/>
                      <a:pt x="30" y="70"/>
                    </a:cubicBezTo>
                    <a:cubicBezTo>
                      <a:pt x="30" y="70"/>
                      <a:pt x="30" y="70"/>
                      <a:pt x="30" y="71"/>
                    </a:cubicBezTo>
                    <a:cubicBezTo>
                      <a:pt x="30" y="71"/>
                      <a:pt x="30" y="71"/>
                      <a:pt x="30" y="71"/>
                    </a:cubicBezTo>
                    <a:cubicBezTo>
                      <a:pt x="30" y="71"/>
                      <a:pt x="30" y="71"/>
                      <a:pt x="30" y="71"/>
                    </a:cubicBezTo>
                    <a:cubicBezTo>
                      <a:pt x="32" y="71"/>
                      <a:pt x="32" y="71"/>
                      <a:pt x="32" y="71"/>
                    </a:cubicBezTo>
                    <a:cubicBezTo>
                      <a:pt x="35" y="68"/>
                      <a:pt x="35" y="68"/>
                      <a:pt x="35" y="68"/>
                    </a:cubicBezTo>
                    <a:cubicBezTo>
                      <a:pt x="33" y="64"/>
                      <a:pt x="33" y="64"/>
                      <a:pt x="33" y="64"/>
                    </a:cubicBezTo>
                    <a:cubicBezTo>
                      <a:pt x="35" y="66"/>
                      <a:pt x="35" y="66"/>
                      <a:pt x="35" y="66"/>
                    </a:cubicBezTo>
                    <a:cubicBezTo>
                      <a:pt x="36" y="65"/>
                      <a:pt x="36" y="65"/>
                      <a:pt x="36" y="64"/>
                    </a:cubicBezTo>
                    <a:cubicBezTo>
                      <a:pt x="36" y="63"/>
                      <a:pt x="37" y="59"/>
                      <a:pt x="44" y="58"/>
                    </a:cubicBezTo>
                    <a:cubicBezTo>
                      <a:pt x="45" y="58"/>
                      <a:pt x="45" y="58"/>
                      <a:pt x="45" y="58"/>
                    </a:cubicBezTo>
                    <a:cubicBezTo>
                      <a:pt x="46" y="59"/>
                      <a:pt x="46" y="59"/>
                      <a:pt x="46" y="59"/>
                    </a:cubicBezTo>
                    <a:cubicBezTo>
                      <a:pt x="46" y="59"/>
                      <a:pt x="46" y="59"/>
                      <a:pt x="46" y="59"/>
                    </a:cubicBezTo>
                    <a:cubicBezTo>
                      <a:pt x="46" y="59"/>
                      <a:pt x="47" y="59"/>
                      <a:pt x="48" y="59"/>
                    </a:cubicBezTo>
                    <a:cubicBezTo>
                      <a:pt x="49" y="59"/>
                      <a:pt x="49" y="59"/>
                      <a:pt x="49" y="59"/>
                    </a:cubicBezTo>
                    <a:cubicBezTo>
                      <a:pt x="52" y="59"/>
                      <a:pt x="52" y="59"/>
                      <a:pt x="52" y="59"/>
                    </a:cubicBezTo>
                    <a:cubicBezTo>
                      <a:pt x="55" y="60"/>
                      <a:pt x="55" y="60"/>
                      <a:pt x="55" y="60"/>
                    </a:cubicBezTo>
                    <a:cubicBezTo>
                      <a:pt x="55" y="60"/>
                      <a:pt x="55" y="60"/>
                      <a:pt x="55" y="60"/>
                    </a:cubicBezTo>
                    <a:cubicBezTo>
                      <a:pt x="55" y="60"/>
                      <a:pt x="55" y="60"/>
                      <a:pt x="55" y="60"/>
                    </a:cubicBezTo>
                    <a:cubicBezTo>
                      <a:pt x="56" y="60"/>
                      <a:pt x="57" y="60"/>
                      <a:pt x="58" y="60"/>
                    </a:cubicBezTo>
                    <a:cubicBezTo>
                      <a:pt x="59" y="60"/>
                      <a:pt x="59" y="60"/>
                      <a:pt x="59" y="60"/>
                    </a:cubicBezTo>
                    <a:cubicBezTo>
                      <a:pt x="62" y="61"/>
                      <a:pt x="62" y="61"/>
                      <a:pt x="62" y="61"/>
                    </a:cubicBezTo>
                    <a:cubicBezTo>
                      <a:pt x="63" y="61"/>
                      <a:pt x="63" y="61"/>
                      <a:pt x="63" y="61"/>
                    </a:cubicBezTo>
                    <a:cubicBezTo>
                      <a:pt x="64" y="61"/>
                      <a:pt x="64" y="61"/>
                      <a:pt x="64" y="61"/>
                    </a:cubicBezTo>
                    <a:cubicBezTo>
                      <a:pt x="65" y="62"/>
                      <a:pt x="67" y="62"/>
                      <a:pt x="68" y="62"/>
                    </a:cubicBezTo>
                    <a:cubicBezTo>
                      <a:pt x="68" y="62"/>
                      <a:pt x="68" y="62"/>
                      <a:pt x="68" y="62"/>
                    </a:cubicBezTo>
                    <a:cubicBezTo>
                      <a:pt x="69" y="60"/>
                      <a:pt x="71" y="59"/>
                      <a:pt x="73" y="58"/>
                    </a:cubicBezTo>
                    <a:cubicBezTo>
                      <a:pt x="73" y="58"/>
                      <a:pt x="74" y="58"/>
                      <a:pt x="75" y="59"/>
                    </a:cubicBezTo>
                    <a:cubicBezTo>
                      <a:pt x="79" y="60"/>
                      <a:pt x="79" y="60"/>
                      <a:pt x="79" y="60"/>
                    </a:cubicBezTo>
                    <a:cubicBezTo>
                      <a:pt x="78" y="60"/>
                      <a:pt x="78" y="60"/>
                      <a:pt x="78" y="60"/>
                    </a:cubicBezTo>
                    <a:cubicBezTo>
                      <a:pt x="79" y="61"/>
                      <a:pt x="79" y="61"/>
                      <a:pt x="79" y="61"/>
                    </a:cubicBezTo>
                    <a:cubicBezTo>
                      <a:pt x="79" y="61"/>
                      <a:pt x="79" y="61"/>
                      <a:pt x="79" y="61"/>
                    </a:cubicBezTo>
                    <a:cubicBezTo>
                      <a:pt x="79" y="60"/>
                      <a:pt x="79" y="60"/>
                      <a:pt x="79" y="60"/>
                    </a:cubicBezTo>
                    <a:cubicBezTo>
                      <a:pt x="79" y="59"/>
                      <a:pt x="79" y="59"/>
                      <a:pt x="79" y="59"/>
                    </a:cubicBezTo>
                    <a:cubicBezTo>
                      <a:pt x="79" y="59"/>
                      <a:pt x="79" y="58"/>
                      <a:pt x="80" y="58"/>
                    </a:cubicBezTo>
                    <a:cubicBezTo>
                      <a:pt x="80" y="57"/>
                      <a:pt x="80" y="57"/>
                      <a:pt x="80" y="57"/>
                    </a:cubicBezTo>
                    <a:cubicBezTo>
                      <a:pt x="80" y="57"/>
                      <a:pt x="80" y="56"/>
                      <a:pt x="80" y="56"/>
                    </a:cubicBezTo>
                    <a:cubicBezTo>
                      <a:pt x="80" y="56"/>
                      <a:pt x="80" y="56"/>
                      <a:pt x="80" y="56"/>
                    </a:cubicBezTo>
                    <a:cubicBezTo>
                      <a:pt x="81" y="52"/>
                      <a:pt x="82" y="48"/>
                      <a:pt x="82" y="46"/>
                    </a:cubicBezTo>
                    <a:cubicBezTo>
                      <a:pt x="82" y="46"/>
                      <a:pt x="82" y="46"/>
                      <a:pt x="82" y="46"/>
                    </a:cubicBezTo>
                    <a:cubicBezTo>
                      <a:pt x="81" y="44"/>
                      <a:pt x="81" y="44"/>
                      <a:pt x="81" y="44"/>
                    </a:cubicBezTo>
                    <a:cubicBezTo>
                      <a:pt x="80" y="42"/>
                      <a:pt x="77" y="39"/>
                      <a:pt x="79" y="36"/>
                    </a:cubicBezTo>
                    <a:cubicBezTo>
                      <a:pt x="80" y="34"/>
                      <a:pt x="82" y="33"/>
                      <a:pt x="84" y="33"/>
                    </a:cubicBezTo>
                    <a:cubicBezTo>
                      <a:pt x="84" y="33"/>
                      <a:pt x="84" y="33"/>
                      <a:pt x="84" y="33"/>
                    </a:cubicBezTo>
                    <a:cubicBezTo>
                      <a:pt x="84" y="33"/>
                      <a:pt x="84" y="33"/>
                      <a:pt x="84" y="33"/>
                    </a:cubicBezTo>
                    <a:cubicBezTo>
                      <a:pt x="84" y="33"/>
                      <a:pt x="84" y="33"/>
                      <a:pt x="84" y="33"/>
                    </a:cubicBezTo>
                    <a:cubicBezTo>
                      <a:pt x="84" y="33"/>
                      <a:pt x="84" y="33"/>
                      <a:pt x="84" y="33"/>
                    </a:cubicBezTo>
                    <a:cubicBezTo>
                      <a:pt x="84" y="33"/>
                      <a:pt x="84" y="33"/>
                      <a:pt x="84" y="32"/>
                    </a:cubicBezTo>
                    <a:cubicBezTo>
                      <a:pt x="84" y="32"/>
                      <a:pt x="84" y="32"/>
                      <a:pt x="84" y="32"/>
                    </a:cubicBezTo>
                    <a:cubicBezTo>
                      <a:pt x="84" y="32"/>
                      <a:pt x="84" y="32"/>
                      <a:pt x="84" y="32"/>
                    </a:cubicBezTo>
                    <a:cubicBezTo>
                      <a:pt x="83" y="31"/>
                      <a:pt x="83" y="31"/>
                      <a:pt x="83" y="31"/>
                    </a:cubicBezTo>
                    <a:cubicBezTo>
                      <a:pt x="81" y="28"/>
                      <a:pt x="80" y="25"/>
                      <a:pt x="81" y="22"/>
                    </a:cubicBezTo>
                    <a:cubicBezTo>
                      <a:pt x="82" y="22"/>
                      <a:pt x="82" y="22"/>
                      <a:pt x="82" y="22"/>
                    </a:cubicBezTo>
                    <a:cubicBezTo>
                      <a:pt x="82" y="21"/>
                      <a:pt x="82" y="21"/>
                      <a:pt x="83" y="21"/>
                    </a:cubicBezTo>
                    <a:cubicBezTo>
                      <a:pt x="83" y="21"/>
                      <a:pt x="83" y="21"/>
                      <a:pt x="83" y="21"/>
                    </a:cubicBezTo>
                    <a:cubicBezTo>
                      <a:pt x="84" y="21"/>
                      <a:pt x="84" y="21"/>
                      <a:pt x="84" y="21"/>
                    </a:cubicBezTo>
                    <a:cubicBezTo>
                      <a:pt x="85" y="21"/>
                      <a:pt x="85" y="21"/>
                      <a:pt x="85" y="21"/>
                    </a:cubicBezTo>
                    <a:cubicBezTo>
                      <a:pt x="85" y="21"/>
                      <a:pt x="85" y="21"/>
                      <a:pt x="85" y="21"/>
                    </a:cubicBezTo>
                    <a:cubicBezTo>
                      <a:pt x="86" y="21"/>
                      <a:pt x="86" y="21"/>
                      <a:pt x="86" y="21"/>
                    </a:cubicBezTo>
                    <a:cubicBezTo>
                      <a:pt x="87" y="21"/>
                      <a:pt x="87" y="21"/>
                      <a:pt x="87" y="21"/>
                    </a:cubicBezTo>
                    <a:cubicBezTo>
                      <a:pt x="87" y="21"/>
                      <a:pt x="87" y="21"/>
                      <a:pt x="87" y="21"/>
                    </a:cubicBezTo>
                    <a:cubicBezTo>
                      <a:pt x="87" y="20"/>
                      <a:pt x="87" y="20"/>
                      <a:pt x="87" y="20"/>
                    </a:cubicBezTo>
                    <a:cubicBezTo>
                      <a:pt x="87" y="20"/>
                      <a:pt x="87" y="19"/>
                      <a:pt x="87" y="19"/>
                    </a:cubicBezTo>
                    <a:cubicBezTo>
                      <a:pt x="87" y="19"/>
                      <a:pt x="87" y="19"/>
                      <a:pt x="87" y="19"/>
                    </a:cubicBezTo>
                    <a:cubicBezTo>
                      <a:pt x="86" y="17"/>
                      <a:pt x="86" y="17"/>
                      <a:pt x="86" y="17"/>
                    </a:cubicBezTo>
                    <a:cubicBezTo>
                      <a:pt x="87" y="18"/>
                      <a:pt x="87" y="18"/>
                      <a:pt x="87" y="18"/>
                    </a:cubicBezTo>
                    <a:cubicBezTo>
                      <a:pt x="87" y="17"/>
                      <a:pt x="87" y="17"/>
                      <a:pt x="87" y="17"/>
                    </a:cubicBezTo>
                    <a:cubicBezTo>
                      <a:pt x="88" y="17"/>
                      <a:pt x="88" y="17"/>
                      <a:pt x="88" y="17"/>
                    </a:cubicBezTo>
                    <a:cubicBezTo>
                      <a:pt x="88" y="16"/>
                      <a:pt x="88" y="16"/>
                      <a:pt x="88" y="16"/>
                    </a:cubicBezTo>
                    <a:cubicBezTo>
                      <a:pt x="88" y="16"/>
                      <a:pt x="88" y="16"/>
                      <a:pt x="88" y="16"/>
                    </a:cubicBezTo>
                    <a:cubicBezTo>
                      <a:pt x="88" y="16"/>
                      <a:pt x="88" y="16"/>
                      <a:pt x="88" y="16"/>
                    </a:cubicBezTo>
                    <a:cubicBezTo>
                      <a:pt x="88" y="16"/>
                      <a:pt x="88" y="16"/>
                      <a:pt x="88" y="16"/>
                    </a:cubicBezTo>
                    <a:cubicBezTo>
                      <a:pt x="89" y="15"/>
                      <a:pt x="89" y="15"/>
                      <a:pt x="89" y="15"/>
                    </a:cubicBezTo>
                    <a:cubicBezTo>
                      <a:pt x="89" y="15"/>
                      <a:pt x="89" y="15"/>
                      <a:pt x="89" y="15"/>
                    </a:cubicBezTo>
                    <a:cubicBezTo>
                      <a:pt x="89" y="15"/>
                      <a:pt x="89" y="15"/>
                      <a:pt x="89" y="15"/>
                    </a:cubicBezTo>
                    <a:cubicBezTo>
                      <a:pt x="89" y="8"/>
                      <a:pt x="89" y="8"/>
                      <a:pt x="89" y="8"/>
                    </a:cubicBezTo>
                    <a:cubicBezTo>
                      <a:pt x="91" y="13"/>
                      <a:pt x="91" y="13"/>
                      <a:pt x="91" y="13"/>
                    </a:cubicBezTo>
                    <a:cubicBezTo>
                      <a:pt x="91" y="13"/>
                      <a:pt x="91" y="13"/>
                      <a:pt x="91" y="13"/>
                    </a:cubicBezTo>
                    <a:cubicBezTo>
                      <a:pt x="92" y="13"/>
                      <a:pt x="92" y="13"/>
                      <a:pt x="92" y="13"/>
                    </a:cubicBezTo>
                    <a:cubicBezTo>
                      <a:pt x="93" y="12"/>
                      <a:pt x="93" y="12"/>
                      <a:pt x="93" y="12"/>
                    </a:cubicBezTo>
                    <a:cubicBezTo>
                      <a:pt x="94" y="12"/>
                      <a:pt x="94" y="11"/>
                      <a:pt x="95" y="11"/>
                    </a:cubicBezTo>
                    <a:cubicBezTo>
                      <a:pt x="95" y="11"/>
                      <a:pt x="95" y="10"/>
                      <a:pt x="95" y="10"/>
                    </a:cubicBezTo>
                    <a:cubicBezTo>
                      <a:pt x="96" y="8"/>
                      <a:pt x="98" y="6"/>
                      <a:pt x="100" y="6"/>
                    </a:cubicBezTo>
                    <a:cubicBezTo>
                      <a:pt x="100" y="6"/>
                      <a:pt x="100" y="6"/>
                      <a:pt x="100" y="6"/>
                    </a:cubicBezTo>
                    <a:cubicBezTo>
                      <a:pt x="101" y="6"/>
                      <a:pt x="101" y="6"/>
                      <a:pt x="102" y="6"/>
                    </a:cubicBezTo>
                    <a:cubicBezTo>
                      <a:pt x="102" y="5"/>
                      <a:pt x="102" y="5"/>
                      <a:pt x="102" y="5"/>
                    </a:cubicBezTo>
                    <a:cubicBezTo>
                      <a:pt x="102" y="6"/>
                      <a:pt x="102" y="6"/>
                      <a:pt x="102" y="6"/>
                    </a:cubicBezTo>
                    <a:cubicBezTo>
                      <a:pt x="102" y="6"/>
                      <a:pt x="103" y="6"/>
                      <a:pt x="103" y="7"/>
                    </a:cubicBezTo>
                    <a:cubicBezTo>
                      <a:pt x="106" y="9"/>
                      <a:pt x="106" y="9"/>
                      <a:pt x="106" y="9"/>
                    </a:cubicBezTo>
                    <a:cubicBezTo>
                      <a:pt x="106" y="9"/>
                      <a:pt x="106" y="9"/>
                      <a:pt x="106" y="9"/>
                    </a:cubicBezTo>
                    <a:cubicBezTo>
                      <a:pt x="106" y="9"/>
                      <a:pt x="106" y="9"/>
                      <a:pt x="106" y="9"/>
                    </a:cubicBezTo>
                    <a:cubicBezTo>
                      <a:pt x="108" y="10"/>
                      <a:pt x="109" y="11"/>
                      <a:pt x="111" y="12"/>
                    </a:cubicBezTo>
                    <a:cubicBezTo>
                      <a:pt x="111" y="12"/>
                      <a:pt x="111" y="12"/>
                      <a:pt x="111" y="12"/>
                    </a:cubicBezTo>
                    <a:cubicBezTo>
                      <a:pt x="112" y="12"/>
                      <a:pt x="112" y="12"/>
                      <a:pt x="112" y="12"/>
                    </a:cubicBezTo>
                    <a:cubicBezTo>
                      <a:pt x="112" y="12"/>
                      <a:pt x="112" y="12"/>
                      <a:pt x="112" y="12"/>
                    </a:cubicBezTo>
                    <a:cubicBezTo>
                      <a:pt x="112" y="12"/>
                      <a:pt x="112" y="12"/>
                      <a:pt x="112" y="11"/>
                    </a:cubicBezTo>
                    <a:cubicBezTo>
                      <a:pt x="111" y="10"/>
                      <a:pt x="111" y="8"/>
                      <a:pt x="112" y="7"/>
                    </a:cubicBezTo>
                    <a:cubicBezTo>
                      <a:pt x="112" y="6"/>
                      <a:pt x="113" y="6"/>
                      <a:pt x="113" y="5"/>
                    </a:cubicBezTo>
                    <a:cubicBezTo>
                      <a:pt x="114" y="5"/>
                      <a:pt x="114" y="5"/>
                      <a:pt x="114" y="5"/>
                    </a:cubicBezTo>
                    <a:cubicBezTo>
                      <a:pt x="114" y="5"/>
                      <a:pt x="115" y="5"/>
                      <a:pt x="115" y="5"/>
                    </a:cubicBezTo>
                    <a:cubicBezTo>
                      <a:pt x="115" y="5"/>
                      <a:pt x="115" y="5"/>
                      <a:pt x="115" y="5"/>
                    </a:cubicBezTo>
                    <a:cubicBezTo>
                      <a:pt x="115" y="5"/>
                      <a:pt x="115" y="5"/>
                      <a:pt x="115" y="5"/>
                    </a:cubicBezTo>
                    <a:cubicBezTo>
                      <a:pt x="114" y="4"/>
                      <a:pt x="114" y="4"/>
                      <a:pt x="114" y="4"/>
                    </a:cubicBezTo>
                    <a:cubicBezTo>
                      <a:pt x="114" y="3"/>
                      <a:pt x="114" y="3"/>
                      <a:pt x="114" y="3"/>
                    </a:cubicBezTo>
                    <a:cubicBezTo>
                      <a:pt x="113" y="3"/>
                      <a:pt x="113" y="3"/>
                      <a:pt x="113" y="3"/>
                    </a:cubicBezTo>
                    <a:cubicBezTo>
                      <a:pt x="113" y="2"/>
                      <a:pt x="113" y="2"/>
                      <a:pt x="113" y="2"/>
                    </a:cubicBezTo>
                    <a:cubicBezTo>
                      <a:pt x="105" y="6"/>
                      <a:pt x="105" y="6"/>
                      <a:pt x="105" y="6"/>
                    </a:cubicBezTo>
                    <a:cubicBezTo>
                      <a:pt x="111" y="0"/>
                      <a:pt x="111" y="0"/>
                      <a:pt x="111" y="0"/>
                    </a:cubicBezTo>
                    <a:cubicBezTo>
                      <a:pt x="99" y="2"/>
                      <a:pt x="99" y="2"/>
                      <a:pt x="99" y="2"/>
                    </a:cubicBezTo>
                    <a:cubicBezTo>
                      <a:pt x="91" y="6"/>
                      <a:pt x="91" y="6"/>
                      <a:pt x="91" y="6"/>
                    </a:cubicBezTo>
                    <a:cubicBezTo>
                      <a:pt x="77" y="14"/>
                      <a:pt x="77" y="14"/>
                      <a:pt x="77" y="14"/>
                    </a:cubicBezTo>
                    <a:cubicBezTo>
                      <a:pt x="66" y="19"/>
                      <a:pt x="66" y="19"/>
                      <a:pt x="66" y="19"/>
                    </a:cubicBezTo>
                    <a:cubicBezTo>
                      <a:pt x="56" y="20"/>
                      <a:pt x="56" y="20"/>
                      <a:pt x="56" y="20"/>
                    </a:cubicBezTo>
                    <a:cubicBezTo>
                      <a:pt x="40" y="25"/>
                      <a:pt x="40" y="25"/>
                      <a:pt x="40" y="25"/>
                    </a:cubicBezTo>
                    <a:cubicBezTo>
                      <a:pt x="31" y="31"/>
                      <a:pt x="31" y="31"/>
                      <a:pt x="31" y="31"/>
                    </a:cubicBezTo>
                    <a:cubicBezTo>
                      <a:pt x="22" y="42"/>
                      <a:pt x="22" y="42"/>
                      <a:pt x="22" y="42"/>
                    </a:cubicBezTo>
                    <a:cubicBezTo>
                      <a:pt x="14" y="47"/>
                      <a:pt x="14" y="47"/>
                      <a:pt x="14" y="47"/>
                    </a:cubicBezTo>
                    <a:cubicBezTo>
                      <a:pt x="10" y="54"/>
                      <a:pt x="10" y="54"/>
                      <a:pt x="10" y="54"/>
                    </a:cubicBezTo>
                    <a:cubicBezTo>
                      <a:pt x="1" y="62"/>
                      <a:pt x="1" y="62"/>
                      <a:pt x="1" y="62"/>
                    </a:cubicBezTo>
                    <a:cubicBezTo>
                      <a:pt x="0" y="63"/>
                      <a:pt x="0" y="63"/>
                      <a:pt x="0" y="63"/>
                    </a:cubicBezTo>
                    <a:cubicBezTo>
                      <a:pt x="1" y="63"/>
                      <a:pt x="1" y="63"/>
                      <a:pt x="1" y="63"/>
                    </a:cubicBezTo>
                    <a:cubicBezTo>
                      <a:pt x="1" y="63"/>
                      <a:pt x="1" y="63"/>
                      <a:pt x="1" y="63"/>
                    </a:cubicBezTo>
                    <a:cubicBezTo>
                      <a:pt x="2" y="63"/>
                      <a:pt x="2" y="63"/>
                      <a:pt x="2" y="63"/>
                    </a:cubicBezTo>
                    <a:cubicBezTo>
                      <a:pt x="3" y="63"/>
                      <a:pt x="3" y="63"/>
                      <a:pt x="3" y="63"/>
                    </a:cubicBezTo>
                    <a:cubicBezTo>
                      <a:pt x="3" y="63"/>
                      <a:pt x="3" y="63"/>
                      <a:pt x="3" y="63"/>
                    </a:cubicBezTo>
                    <a:cubicBezTo>
                      <a:pt x="4" y="64"/>
                      <a:pt x="4" y="64"/>
                      <a:pt x="4" y="64"/>
                    </a:cubicBezTo>
                    <a:cubicBezTo>
                      <a:pt x="4" y="64"/>
                      <a:pt x="4" y="64"/>
                      <a:pt x="4" y="64"/>
                    </a:cubicBezTo>
                    <a:cubicBezTo>
                      <a:pt x="4" y="64"/>
                      <a:pt x="4" y="64"/>
                      <a:pt x="4" y="64"/>
                    </a:cubicBezTo>
                    <a:cubicBezTo>
                      <a:pt x="5" y="64"/>
                      <a:pt x="5" y="65"/>
                      <a:pt x="5" y="65"/>
                    </a:cubicBezTo>
                    <a:cubicBezTo>
                      <a:pt x="6" y="65"/>
                      <a:pt x="6" y="65"/>
                      <a:pt x="6" y="65"/>
                    </a:cubicBezTo>
                    <a:cubicBezTo>
                      <a:pt x="6" y="66"/>
                      <a:pt x="6" y="66"/>
                      <a:pt x="6" y="66"/>
                    </a:cubicBezTo>
                    <a:cubicBezTo>
                      <a:pt x="6" y="66"/>
                      <a:pt x="7" y="67"/>
                      <a:pt x="7" y="67"/>
                    </a:cubicBezTo>
                    <a:cubicBezTo>
                      <a:pt x="7" y="67"/>
                      <a:pt x="7" y="67"/>
                      <a:pt x="7" y="67"/>
                    </a:cubicBezTo>
                    <a:cubicBezTo>
                      <a:pt x="7" y="68"/>
                      <a:pt x="7" y="68"/>
                      <a:pt x="7" y="68"/>
                    </a:cubicBezTo>
                    <a:cubicBezTo>
                      <a:pt x="7" y="68"/>
                      <a:pt x="7" y="68"/>
                      <a:pt x="7" y="68"/>
                    </a:cubicBezTo>
                    <a:cubicBezTo>
                      <a:pt x="7" y="69"/>
                      <a:pt x="7" y="69"/>
                      <a:pt x="7" y="69"/>
                    </a:cubicBezTo>
                    <a:cubicBezTo>
                      <a:pt x="7" y="69"/>
                      <a:pt x="7" y="69"/>
                      <a:pt x="7" y="69"/>
                    </a:cubicBezTo>
                    <a:cubicBezTo>
                      <a:pt x="8" y="69"/>
                      <a:pt x="8" y="69"/>
                      <a:pt x="8" y="69"/>
                    </a:cubicBezTo>
                    <a:lnTo>
                      <a:pt x="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72"/>
              <p:cNvSpPr>
                <a:spLocks/>
              </p:cNvSpPr>
              <p:nvPr/>
            </p:nvSpPr>
            <p:spPr bwMode="auto">
              <a:xfrm>
                <a:off x="2334" y="1706"/>
                <a:ext cx="8" cy="4"/>
              </a:xfrm>
              <a:custGeom>
                <a:avLst/>
                <a:gdLst>
                  <a:gd name="T0" fmla="*/ 0 w 4"/>
                  <a:gd name="T1" fmla="*/ 1 h 2"/>
                  <a:gd name="T2" fmla="*/ 0 w 4"/>
                  <a:gd name="T3" fmla="*/ 2 h 2"/>
                  <a:gd name="T4" fmla="*/ 1 w 4"/>
                  <a:gd name="T5" fmla="*/ 2 h 2"/>
                  <a:gd name="T6" fmla="*/ 4 w 4"/>
                  <a:gd name="T7" fmla="*/ 2 h 2"/>
                  <a:gd name="T8" fmla="*/ 4 w 4"/>
                  <a:gd name="T9" fmla="*/ 1 h 2"/>
                  <a:gd name="T10" fmla="*/ 3 w 4"/>
                  <a:gd name="T11" fmla="*/ 1 h 2"/>
                  <a:gd name="T12" fmla="*/ 3 w 4"/>
                  <a:gd name="T13" fmla="*/ 0 h 2"/>
                  <a:gd name="T14" fmla="*/ 0 w 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1"/>
                    </a:moveTo>
                    <a:cubicBezTo>
                      <a:pt x="0" y="2"/>
                      <a:pt x="0" y="2"/>
                      <a:pt x="0" y="2"/>
                    </a:cubicBezTo>
                    <a:cubicBezTo>
                      <a:pt x="1" y="2"/>
                      <a:pt x="1" y="2"/>
                      <a:pt x="1" y="2"/>
                    </a:cubicBezTo>
                    <a:cubicBezTo>
                      <a:pt x="4" y="2"/>
                      <a:pt x="4" y="2"/>
                      <a:pt x="4" y="2"/>
                    </a:cubicBezTo>
                    <a:cubicBezTo>
                      <a:pt x="4" y="2"/>
                      <a:pt x="4" y="1"/>
                      <a:pt x="4" y="1"/>
                    </a:cubicBezTo>
                    <a:cubicBezTo>
                      <a:pt x="4" y="1"/>
                      <a:pt x="3" y="1"/>
                      <a:pt x="3" y="1"/>
                    </a:cubicBezTo>
                    <a:cubicBezTo>
                      <a:pt x="3" y="0"/>
                      <a:pt x="3" y="0"/>
                      <a:pt x="3"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73"/>
              <p:cNvSpPr>
                <a:spLocks/>
              </p:cNvSpPr>
              <p:nvPr/>
            </p:nvSpPr>
            <p:spPr bwMode="auto">
              <a:xfrm>
                <a:off x="2362" y="1716"/>
                <a:ext cx="10" cy="20"/>
              </a:xfrm>
              <a:custGeom>
                <a:avLst/>
                <a:gdLst>
                  <a:gd name="T0" fmla="*/ 0 w 5"/>
                  <a:gd name="T1" fmla="*/ 1 h 10"/>
                  <a:gd name="T2" fmla="*/ 0 w 5"/>
                  <a:gd name="T3" fmla="*/ 1 h 10"/>
                  <a:gd name="T4" fmla="*/ 0 w 5"/>
                  <a:gd name="T5" fmla="*/ 1 h 10"/>
                  <a:gd name="T6" fmla="*/ 0 w 5"/>
                  <a:gd name="T7" fmla="*/ 3 h 10"/>
                  <a:gd name="T8" fmla="*/ 0 w 5"/>
                  <a:gd name="T9" fmla="*/ 4 h 10"/>
                  <a:gd name="T10" fmla="*/ 3 w 5"/>
                  <a:gd name="T11" fmla="*/ 10 h 10"/>
                  <a:gd name="T12" fmla="*/ 3 w 5"/>
                  <a:gd name="T13" fmla="*/ 10 h 10"/>
                  <a:gd name="T14" fmla="*/ 4 w 5"/>
                  <a:gd name="T15" fmla="*/ 8 h 10"/>
                  <a:gd name="T16" fmla="*/ 5 w 5"/>
                  <a:gd name="T17" fmla="*/ 8 h 10"/>
                  <a:gd name="T18" fmla="*/ 5 w 5"/>
                  <a:gd name="T19" fmla="*/ 7 h 10"/>
                  <a:gd name="T20" fmla="*/ 5 w 5"/>
                  <a:gd name="T21" fmla="*/ 7 h 10"/>
                  <a:gd name="T22" fmla="*/ 5 w 5"/>
                  <a:gd name="T23" fmla="*/ 7 h 10"/>
                  <a:gd name="T24" fmla="*/ 5 w 5"/>
                  <a:gd name="T25" fmla="*/ 7 h 10"/>
                  <a:gd name="T26" fmla="*/ 4 w 5"/>
                  <a:gd name="T27" fmla="*/ 6 h 10"/>
                  <a:gd name="T28" fmla="*/ 4 w 5"/>
                  <a:gd name="T29" fmla="*/ 6 h 10"/>
                  <a:gd name="T30" fmla="*/ 4 w 5"/>
                  <a:gd name="T31" fmla="*/ 6 h 10"/>
                  <a:gd name="T32" fmla="*/ 4 w 5"/>
                  <a:gd name="T33" fmla="*/ 5 h 10"/>
                  <a:gd name="T34" fmla="*/ 3 w 5"/>
                  <a:gd name="T35" fmla="*/ 4 h 10"/>
                  <a:gd name="T36" fmla="*/ 3 w 5"/>
                  <a:gd name="T37" fmla="*/ 4 h 10"/>
                  <a:gd name="T38" fmla="*/ 2 w 5"/>
                  <a:gd name="T39" fmla="*/ 3 h 10"/>
                  <a:gd name="T40" fmla="*/ 2 w 5"/>
                  <a:gd name="T41" fmla="*/ 2 h 10"/>
                  <a:gd name="T42" fmla="*/ 1 w 5"/>
                  <a:gd name="T43" fmla="*/ 1 h 10"/>
                  <a:gd name="T44" fmla="*/ 1 w 5"/>
                  <a:gd name="T45" fmla="*/ 1 h 10"/>
                  <a:gd name="T46" fmla="*/ 1 w 5"/>
                  <a:gd name="T47" fmla="*/ 0 h 10"/>
                  <a:gd name="T48" fmla="*/ 1 w 5"/>
                  <a:gd name="T49" fmla="*/ 0 h 10"/>
                  <a:gd name="T50" fmla="*/ 0 w 5"/>
                  <a:gd name="T5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10">
                    <a:moveTo>
                      <a:pt x="0" y="1"/>
                    </a:moveTo>
                    <a:cubicBezTo>
                      <a:pt x="0" y="1"/>
                      <a:pt x="0" y="1"/>
                      <a:pt x="0" y="1"/>
                    </a:cubicBezTo>
                    <a:cubicBezTo>
                      <a:pt x="0" y="1"/>
                      <a:pt x="0" y="1"/>
                      <a:pt x="0" y="1"/>
                    </a:cubicBezTo>
                    <a:cubicBezTo>
                      <a:pt x="0" y="2"/>
                      <a:pt x="0" y="2"/>
                      <a:pt x="0" y="3"/>
                    </a:cubicBezTo>
                    <a:cubicBezTo>
                      <a:pt x="0" y="3"/>
                      <a:pt x="0" y="4"/>
                      <a:pt x="0" y="4"/>
                    </a:cubicBezTo>
                    <a:cubicBezTo>
                      <a:pt x="1" y="6"/>
                      <a:pt x="2" y="8"/>
                      <a:pt x="3" y="10"/>
                    </a:cubicBezTo>
                    <a:cubicBezTo>
                      <a:pt x="3" y="10"/>
                      <a:pt x="3" y="10"/>
                      <a:pt x="3" y="10"/>
                    </a:cubicBezTo>
                    <a:cubicBezTo>
                      <a:pt x="4" y="8"/>
                      <a:pt x="4" y="8"/>
                      <a:pt x="4" y="8"/>
                    </a:cubicBezTo>
                    <a:cubicBezTo>
                      <a:pt x="4" y="8"/>
                      <a:pt x="5" y="8"/>
                      <a:pt x="5" y="8"/>
                    </a:cubicBezTo>
                    <a:cubicBezTo>
                      <a:pt x="5" y="8"/>
                      <a:pt x="5" y="8"/>
                      <a:pt x="5" y="7"/>
                    </a:cubicBezTo>
                    <a:cubicBezTo>
                      <a:pt x="5" y="7"/>
                      <a:pt x="5" y="7"/>
                      <a:pt x="5"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4" y="5"/>
                      <a:pt x="4" y="5"/>
                      <a:pt x="4" y="5"/>
                    </a:cubicBezTo>
                    <a:cubicBezTo>
                      <a:pt x="4" y="5"/>
                      <a:pt x="4" y="5"/>
                      <a:pt x="3" y="4"/>
                    </a:cubicBezTo>
                    <a:cubicBezTo>
                      <a:pt x="3" y="4"/>
                      <a:pt x="3" y="4"/>
                      <a:pt x="3" y="4"/>
                    </a:cubicBezTo>
                    <a:cubicBezTo>
                      <a:pt x="3" y="4"/>
                      <a:pt x="3" y="3"/>
                      <a:pt x="2" y="3"/>
                    </a:cubicBezTo>
                    <a:cubicBezTo>
                      <a:pt x="2" y="3"/>
                      <a:pt x="2" y="3"/>
                      <a:pt x="2" y="2"/>
                    </a:cubicBezTo>
                    <a:cubicBezTo>
                      <a:pt x="1" y="1"/>
                      <a:pt x="1" y="1"/>
                      <a:pt x="1" y="1"/>
                    </a:cubicBezTo>
                    <a:cubicBezTo>
                      <a:pt x="1" y="1"/>
                      <a:pt x="1" y="1"/>
                      <a:pt x="1" y="1"/>
                    </a:cubicBezTo>
                    <a:cubicBezTo>
                      <a:pt x="1" y="0"/>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74"/>
              <p:cNvSpPr>
                <a:spLocks/>
              </p:cNvSpPr>
              <p:nvPr/>
            </p:nvSpPr>
            <p:spPr bwMode="auto">
              <a:xfrm>
                <a:off x="-71" y="765"/>
                <a:ext cx="9" cy="6"/>
              </a:xfrm>
              <a:custGeom>
                <a:avLst/>
                <a:gdLst>
                  <a:gd name="T0" fmla="*/ 0 w 4"/>
                  <a:gd name="T1" fmla="*/ 2 h 3"/>
                  <a:gd name="T2" fmla="*/ 2 w 4"/>
                  <a:gd name="T3" fmla="*/ 3 h 3"/>
                  <a:gd name="T4" fmla="*/ 3 w 4"/>
                  <a:gd name="T5" fmla="*/ 3 h 3"/>
                  <a:gd name="T6" fmla="*/ 3 w 4"/>
                  <a:gd name="T7" fmla="*/ 3 h 3"/>
                  <a:gd name="T8" fmla="*/ 4 w 4"/>
                  <a:gd name="T9" fmla="*/ 3 h 3"/>
                  <a:gd name="T10" fmla="*/ 3 w 4"/>
                  <a:gd name="T11" fmla="*/ 0 h 3"/>
                  <a:gd name="T12" fmla="*/ 0 w 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2"/>
                    </a:moveTo>
                    <a:cubicBezTo>
                      <a:pt x="1" y="2"/>
                      <a:pt x="2" y="2"/>
                      <a:pt x="2" y="3"/>
                    </a:cubicBezTo>
                    <a:cubicBezTo>
                      <a:pt x="2" y="3"/>
                      <a:pt x="2" y="3"/>
                      <a:pt x="3" y="3"/>
                    </a:cubicBezTo>
                    <a:cubicBezTo>
                      <a:pt x="3" y="3"/>
                      <a:pt x="3" y="3"/>
                      <a:pt x="3" y="3"/>
                    </a:cubicBezTo>
                    <a:cubicBezTo>
                      <a:pt x="4" y="3"/>
                      <a:pt x="4" y="3"/>
                      <a:pt x="4" y="3"/>
                    </a:cubicBezTo>
                    <a:cubicBezTo>
                      <a:pt x="4" y="1"/>
                      <a:pt x="3"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75"/>
              <p:cNvSpPr>
                <a:spLocks/>
              </p:cNvSpPr>
              <p:nvPr/>
            </p:nvSpPr>
            <p:spPr bwMode="auto">
              <a:xfrm>
                <a:off x="-141" y="846"/>
                <a:ext cx="4" cy="2"/>
              </a:xfrm>
              <a:custGeom>
                <a:avLst/>
                <a:gdLst>
                  <a:gd name="T0" fmla="*/ 0 w 2"/>
                  <a:gd name="T1" fmla="*/ 0 h 1"/>
                  <a:gd name="T2" fmla="*/ 2 w 2"/>
                  <a:gd name="T3" fmla="*/ 1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76"/>
              <p:cNvSpPr>
                <a:spLocks/>
              </p:cNvSpPr>
              <p:nvPr/>
            </p:nvSpPr>
            <p:spPr bwMode="auto">
              <a:xfrm>
                <a:off x="-299" y="1239"/>
                <a:ext cx="4" cy="6"/>
              </a:xfrm>
              <a:custGeom>
                <a:avLst/>
                <a:gdLst>
                  <a:gd name="T0" fmla="*/ 0 w 2"/>
                  <a:gd name="T1" fmla="*/ 3 h 3"/>
                  <a:gd name="T2" fmla="*/ 2 w 2"/>
                  <a:gd name="T3" fmla="*/ 2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2"/>
                      <a:pt x="2" y="2"/>
                    </a:cubicBezTo>
                    <a:cubicBezTo>
                      <a:pt x="2" y="1"/>
                      <a:pt x="2" y="1"/>
                      <a:pt x="2" y="0"/>
                    </a:cubicBezTo>
                    <a:cubicBezTo>
                      <a:pt x="1"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77"/>
              <p:cNvSpPr>
                <a:spLocks/>
              </p:cNvSpPr>
              <p:nvPr/>
            </p:nvSpPr>
            <p:spPr bwMode="auto">
              <a:xfrm>
                <a:off x="-319" y="1259"/>
                <a:ext cx="18" cy="8"/>
              </a:xfrm>
              <a:custGeom>
                <a:avLst/>
                <a:gdLst>
                  <a:gd name="T0" fmla="*/ 1 w 9"/>
                  <a:gd name="T1" fmla="*/ 1 h 4"/>
                  <a:gd name="T2" fmla="*/ 0 w 9"/>
                  <a:gd name="T3" fmla="*/ 2 h 4"/>
                  <a:gd name="T4" fmla="*/ 4 w 9"/>
                  <a:gd name="T5" fmla="*/ 3 h 4"/>
                  <a:gd name="T6" fmla="*/ 6 w 9"/>
                  <a:gd name="T7" fmla="*/ 3 h 4"/>
                  <a:gd name="T8" fmla="*/ 6 w 9"/>
                  <a:gd name="T9" fmla="*/ 4 h 4"/>
                  <a:gd name="T10" fmla="*/ 8 w 9"/>
                  <a:gd name="T11" fmla="*/ 4 h 4"/>
                  <a:gd name="T12" fmla="*/ 9 w 9"/>
                  <a:gd name="T13" fmla="*/ 4 h 4"/>
                  <a:gd name="T14" fmla="*/ 9 w 9"/>
                  <a:gd name="T15" fmla="*/ 4 h 4"/>
                  <a:gd name="T16" fmla="*/ 3 w 9"/>
                  <a:gd name="T17" fmla="*/ 0 h 4"/>
                  <a:gd name="T18" fmla="*/ 3 w 9"/>
                  <a:gd name="T19" fmla="*/ 0 h 4"/>
                  <a:gd name="T20" fmla="*/ 1 w 9"/>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
                    <a:moveTo>
                      <a:pt x="1" y="1"/>
                    </a:moveTo>
                    <a:cubicBezTo>
                      <a:pt x="0" y="2"/>
                      <a:pt x="0" y="2"/>
                      <a:pt x="0" y="2"/>
                    </a:cubicBezTo>
                    <a:cubicBezTo>
                      <a:pt x="2" y="2"/>
                      <a:pt x="3" y="2"/>
                      <a:pt x="4" y="3"/>
                    </a:cubicBezTo>
                    <a:cubicBezTo>
                      <a:pt x="6" y="3"/>
                      <a:pt x="6" y="3"/>
                      <a:pt x="6" y="3"/>
                    </a:cubicBezTo>
                    <a:cubicBezTo>
                      <a:pt x="6" y="4"/>
                      <a:pt x="6" y="4"/>
                      <a:pt x="6" y="4"/>
                    </a:cubicBezTo>
                    <a:cubicBezTo>
                      <a:pt x="8" y="4"/>
                      <a:pt x="8" y="4"/>
                      <a:pt x="8" y="4"/>
                    </a:cubicBezTo>
                    <a:cubicBezTo>
                      <a:pt x="9" y="4"/>
                      <a:pt x="9" y="4"/>
                      <a:pt x="9" y="4"/>
                    </a:cubicBezTo>
                    <a:cubicBezTo>
                      <a:pt x="9" y="4"/>
                      <a:pt x="9" y="4"/>
                      <a:pt x="9" y="4"/>
                    </a:cubicBezTo>
                    <a:cubicBezTo>
                      <a:pt x="6" y="3"/>
                      <a:pt x="4" y="2"/>
                      <a:pt x="3" y="0"/>
                    </a:cubicBezTo>
                    <a:cubicBezTo>
                      <a:pt x="3" y="0"/>
                      <a:pt x="3" y="0"/>
                      <a:pt x="3" y="0"/>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78"/>
              <p:cNvSpPr>
                <a:spLocks/>
              </p:cNvSpPr>
              <p:nvPr/>
            </p:nvSpPr>
            <p:spPr bwMode="auto">
              <a:xfrm>
                <a:off x="-337" y="1291"/>
                <a:ext cx="16" cy="8"/>
              </a:xfrm>
              <a:custGeom>
                <a:avLst/>
                <a:gdLst>
                  <a:gd name="T0" fmla="*/ 8 w 8"/>
                  <a:gd name="T1" fmla="*/ 1 h 4"/>
                  <a:gd name="T2" fmla="*/ 5 w 8"/>
                  <a:gd name="T3" fmla="*/ 0 h 4"/>
                  <a:gd name="T4" fmla="*/ 5 w 8"/>
                  <a:gd name="T5" fmla="*/ 0 h 4"/>
                  <a:gd name="T6" fmla="*/ 1 w 8"/>
                  <a:gd name="T7" fmla="*/ 2 h 4"/>
                  <a:gd name="T8" fmla="*/ 0 w 8"/>
                  <a:gd name="T9" fmla="*/ 2 h 4"/>
                  <a:gd name="T10" fmla="*/ 8 w 8"/>
                  <a:gd name="T11" fmla="*/ 4 h 4"/>
                  <a:gd name="T12" fmla="*/ 8 w 8"/>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8" y="1"/>
                    </a:moveTo>
                    <a:cubicBezTo>
                      <a:pt x="7" y="1"/>
                      <a:pt x="6" y="1"/>
                      <a:pt x="5" y="0"/>
                    </a:cubicBezTo>
                    <a:cubicBezTo>
                      <a:pt x="5" y="0"/>
                      <a:pt x="5" y="0"/>
                      <a:pt x="5" y="0"/>
                    </a:cubicBezTo>
                    <a:cubicBezTo>
                      <a:pt x="1" y="2"/>
                      <a:pt x="1" y="2"/>
                      <a:pt x="1" y="2"/>
                    </a:cubicBezTo>
                    <a:cubicBezTo>
                      <a:pt x="0" y="2"/>
                      <a:pt x="0" y="2"/>
                      <a:pt x="0" y="2"/>
                    </a:cubicBezTo>
                    <a:cubicBezTo>
                      <a:pt x="2" y="3"/>
                      <a:pt x="5" y="3"/>
                      <a:pt x="8" y="4"/>
                    </a:cubicBezTo>
                    <a:cubicBezTo>
                      <a:pt x="8" y="3"/>
                      <a:pt x="8"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79"/>
              <p:cNvSpPr>
                <a:spLocks/>
              </p:cNvSpPr>
              <p:nvPr/>
            </p:nvSpPr>
            <p:spPr bwMode="auto">
              <a:xfrm>
                <a:off x="-1355" y="2151"/>
                <a:ext cx="4" cy="6"/>
              </a:xfrm>
              <a:custGeom>
                <a:avLst/>
                <a:gdLst>
                  <a:gd name="T0" fmla="*/ 1 w 2"/>
                  <a:gd name="T1" fmla="*/ 3 h 3"/>
                  <a:gd name="T2" fmla="*/ 1 w 2"/>
                  <a:gd name="T3" fmla="*/ 2 h 3"/>
                  <a:gd name="T4" fmla="*/ 1 w 2"/>
                  <a:gd name="T5" fmla="*/ 1 h 3"/>
                  <a:gd name="T6" fmla="*/ 1 w 2"/>
                  <a:gd name="T7" fmla="*/ 1 h 3"/>
                  <a:gd name="T8" fmla="*/ 2 w 2"/>
                  <a:gd name="T9" fmla="*/ 1 h 3"/>
                  <a:gd name="T10" fmla="*/ 2 w 2"/>
                  <a:gd name="T11" fmla="*/ 1 h 3"/>
                  <a:gd name="T12" fmla="*/ 2 w 2"/>
                  <a:gd name="T13" fmla="*/ 0 h 3"/>
                  <a:gd name="T14" fmla="*/ 1 w 2"/>
                  <a:gd name="T15" fmla="*/ 0 h 3"/>
                  <a:gd name="T16" fmla="*/ 0 w 2"/>
                  <a:gd name="T17" fmla="*/ 2 h 3"/>
                  <a:gd name="T18" fmla="*/ 0 w 2"/>
                  <a:gd name="T19" fmla="*/ 2 h 3"/>
                  <a:gd name="T20" fmla="*/ 1 w 2"/>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1" y="3"/>
                    </a:moveTo>
                    <a:cubicBezTo>
                      <a:pt x="1" y="2"/>
                      <a:pt x="1" y="2"/>
                      <a:pt x="1" y="2"/>
                    </a:cubicBezTo>
                    <a:cubicBezTo>
                      <a:pt x="1" y="1"/>
                      <a:pt x="1" y="1"/>
                      <a:pt x="1" y="1"/>
                    </a:cubicBezTo>
                    <a:cubicBezTo>
                      <a:pt x="1" y="1"/>
                      <a:pt x="1" y="1"/>
                      <a:pt x="1" y="1"/>
                    </a:cubicBezTo>
                    <a:cubicBezTo>
                      <a:pt x="1" y="1"/>
                      <a:pt x="2" y="1"/>
                      <a:pt x="2" y="1"/>
                    </a:cubicBezTo>
                    <a:cubicBezTo>
                      <a:pt x="2" y="1"/>
                      <a:pt x="2" y="1"/>
                      <a:pt x="2" y="1"/>
                    </a:cubicBezTo>
                    <a:cubicBezTo>
                      <a:pt x="2" y="1"/>
                      <a:pt x="2" y="0"/>
                      <a:pt x="2" y="0"/>
                    </a:cubicBezTo>
                    <a:cubicBezTo>
                      <a:pt x="1" y="0"/>
                      <a:pt x="1" y="0"/>
                      <a:pt x="1" y="0"/>
                    </a:cubicBezTo>
                    <a:cubicBezTo>
                      <a:pt x="1" y="1"/>
                      <a:pt x="0" y="2"/>
                      <a:pt x="0" y="2"/>
                    </a:cubicBezTo>
                    <a:cubicBezTo>
                      <a:pt x="0" y="2"/>
                      <a:pt x="0" y="2"/>
                      <a:pt x="0" y="2"/>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80"/>
              <p:cNvSpPr>
                <a:spLocks/>
              </p:cNvSpPr>
              <p:nvPr/>
            </p:nvSpPr>
            <p:spPr bwMode="auto">
              <a:xfrm>
                <a:off x="-1434" y="2043"/>
                <a:ext cx="144" cy="116"/>
              </a:xfrm>
              <a:custGeom>
                <a:avLst/>
                <a:gdLst>
                  <a:gd name="T0" fmla="*/ 34 w 71"/>
                  <a:gd name="T1" fmla="*/ 7 h 57"/>
                  <a:gd name="T2" fmla="*/ 32 w 71"/>
                  <a:gd name="T3" fmla="*/ 7 h 57"/>
                  <a:gd name="T4" fmla="*/ 30 w 71"/>
                  <a:gd name="T5" fmla="*/ 7 h 57"/>
                  <a:gd name="T6" fmla="*/ 28 w 71"/>
                  <a:gd name="T7" fmla="*/ 6 h 57"/>
                  <a:gd name="T8" fmla="*/ 28 w 71"/>
                  <a:gd name="T9" fmla="*/ 6 h 57"/>
                  <a:gd name="T10" fmla="*/ 27 w 71"/>
                  <a:gd name="T11" fmla="*/ 6 h 57"/>
                  <a:gd name="T12" fmla="*/ 26 w 71"/>
                  <a:gd name="T13" fmla="*/ 8 h 57"/>
                  <a:gd name="T14" fmla="*/ 25 w 71"/>
                  <a:gd name="T15" fmla="*/ 10 h 57"/>
                  <a:gd name="T16" fmla="*/ 21 w 71"/>
                  <a:gd name="T17" fmla="*/ 17 h 57"/>
                  <a:gd name="T18" fmla="*/ 14 w 71"/>
                  <a:gd name="T19" fmla="*/ 19 h 57"/>
                  <a:gd name="T20" fmla="*/ 14 w 71"/>
                  <a:gd name="T21" fmla="*/ 24 h 57"/>
                  <a:gd name="T22" fmla="*/ 0 w 71"/>
                  <a:gd name="T23" fmla="*/ 28 h 57"/>
                  <a:gd name="T24" fmla="*/ 14 w 71"/>
                  <a:gd name="T25" fmla="*/ 44 h 57"/>
                  <a:gd name="T26" fmla="*/ 16 w 71"/>
                  <a:gd name="T27" fmla="*/ 44 h 57"/>
                  <a:gd name="T28" fmla="*/ 18 w 71"/>
                  <a:gd name="T29" fmla="*/ 43 h 57"/>
                  <a:gd name="T30" fmla="*/ 19 w 71"/>
                  <a:gd name="T31" fmla="*/ 35 h 57"/>
                  <a:gd name="T32" fmla="*/ 21 w 71"/>
                  <a:gd name="T33" fmla="*/ 34 h 57"/>
                  <a:gd name="T34" fmla="*/ 27 w 71"/>
                  <a:gd name="T35" fmla="*/ 32 h 57"/>
                  <a:gd name="T36" fmla="*/ 29 w 71"/>
                  <a:gd name="T37" fmla="*/ 32 h 57"/>
                  <a:gd name="T38" fmla="*/ 30 w 71"/>
                  <a:gd name="T39" fmla="*/ 33 h 57"/>
                  <a:gd name="T40" fmla="*/ 32 w 71"/>
                  <a:gd name="T41" fmla="*/ 34 h 57"/>
                  <a:gd name="T42" fmla="*/ 38 w 71"/>
                  <a:gd name="T43" fmla="*/ 39 h 57"/>
                  <a:gd name="T44" fmla="*/ 35 w 71"/>
                  <a:gd name="T45" fmla="*/ 42 h 57"/>
                  <a:gd name="T46" fmla="*/ 35 w 71"/>
                  <a:gd name="T47" fmla="*/ 44 h 57"/>
                  <a:gd name="T48" fmla="*/ 35 w 71"/>
                  <a:gd name="T49" fmla="*/ 46 h 57"/>
                  <a:gd name="T50" fmla="*/ 36 w 71"/>
                  <a:gd name="T51" fmla="*/ 46 h 57"/>
                  <a:gd name="T52" fmla="*/ 37 w 71"/>
                  <a:gd name="T53" fmla="*/ 47 h 57"/>
                  <a:gd name="T54" fmla="*/ 38 w 71"/>
                  <a:gd name="T55" fmla="*/ 48 h 57"/>
                  <a:gd name="T56" fmla="*/ 38 w 71"/>
                  <a:gd name="T57" fmla="*/ 48 h 57"/>
                  <a:gd name="T58" fmla="*/ 50 w 71"/>
                  <a:gd name="T59" fmla="*/ 55 h 57"/>
                  <a:gd name="T60" fmla="*/ 53 w 71"/>
                  <a:gd name="T61" fmla="*/ 56 h 57"/>
                  <a:gd name="T62" fmla="*/ 63 w 71"/>
                  <a:gd name="T63" fmla="*/ 49 h 57"/>
                  <a:gd name="T64" fmla="*/ 70 w 71"/>
                  <a:gd name="T65" fmla="*/ 35 h 57"/>
                  <a:gd name="T66" fmla="*/ 62 w 71"/>
                  <a:gd name="T67" fmla="*/ 36 h 57"/>
                  <a:gd name="T68" fmla="*/ 59 w 71"/>
                  <a:gd name="T69" fmla="*/ 35 h 57"/>
                  <a:gd name="T70" fmla="*/ 59 w 71"/>
                  <a:gd name="T71" fmla="*/ 34 h 57"/>
                  <a:gd name="T72" fmla="*/ 59 w 71"/>
                  <a:gd name="T73" fmla="*/ 31 h 57"/>
                  <a:gd name="T74" fmla="*/ 66 w 71"/>
                  <a:gd name="T75" fmla="*/ 23 h 57"/>
                  <a:gd name="T76" fmla="*/ 65 w 71"/>
                  <a:gd name="T77" fmla="*/ 23 h 57"/>
                  <a:gd name="T78" fmla="*/ 65 w 71"/>
                  <a:gd name="T79" fmla="*/ 23 h 57"/>
                  <a:gd name="T80" fmla="*/ 64 w 71"/>
                  <a:gd name="T81" fmla="*/ 23 h 57"/>
                  <a:gd name="T82" fmla="*/ 63 w 71"/>
                  <a:gd name="T83" fmla="*/ 22 h 57"/>
                  <a:gd name="T84" fmla="*/ 62 w 71"/>
                  <a:gd name="T85" fmla="*/ 21 h 57"/>
                  <a:gd name="T86" fmla="*/ 62 w 71"/>
                  <a:gd name="T87" fmla="*/ 20 h 57"/>
                  <a:gd name="T88" fmla="*/ 61 w 71"/>
                  <a:gd name="T89" fmla="*/ 19 h 57"/>
                  <a:gd name="T90" fmla="*/ 60 w 71"/>
                  <a:gd name="T91" fmla="*/ 14 h 57"/>
                  <a:gd name="T92" fmla="*/ 61 w 71"/>
                  <a:gd name="T93" fmla="*/ 4 h 57"/>
                  <a:gd name="T94" fmla="*/ 54 w 71"/>
                  <a:gd name="T95" fmla="*/ 1 h 57"/>
                  <a:gd name="T96" fmla="*/ 50 w 71"/>
                  <a:gd name="T97" fmla="*/ 1 h 57"/>
                  <a:gd name="T98" fmla="*/ 41 w 71"/>
                  <a:gd name="T99" fmla="*/ 0 h 57"/>
                  <a:gd name="T100" fmla="*/ 38 w 71"/>
                  <a:gd name="T101" fmla="*/ 2 h 57"/>
                  <a:gd name="T102" fmla="*/ 37 w 71"/>
                  <a:gd name="T103" fmla="*/ 3 h 57"/>
                  <a:gd name="T104" fmla="*/ 36 w 71"/>
                  <a:gd name="T105" fmla="*/ 5 h 57"/>
                  <a:gd name="T106" fmla="*/ 35 w 71"/>
                  <a:gd name="T107"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 h="57">
                    <a:moveTo>
                      <a:pt x="35" y="6"/>
                    </a:moveTo>
                    <a:cubicBezTo>
                      <a:pt x="35" y="6"/>
                      <a:pt x="34" y="7"/>
                      <a:pt x="34" y="7"/>
                    </a:cubicBezTo>
                    <a:cubicBezTo>
                      <a:pt x="33" y="7"/>
                      <a:pt x="33" y="7"/>
                      <a:pt x="32" y="7"/>
                    </a:cubicBezTo>
                    <a:cubicBezTo>
                      <a:pt x="32" y="7"/>
                      <a:pt x="32" y="7"/>
                      <a:pt x="32" y="7"/>
                    </a:cubicBezTo>
                    <a:cubicBezTo>
                      <a:pt x="31" y="7"/>
                      <a:pt x="31" y="7"/>
                      <a:pt x="31" y="7"/>
                    </a:cubicBezTo>
                    <a:cubicBezTo>
                      <a:pt x="30" y="7"/>
                      <a:pt x="30" y="7"/>
                      <a:pt x="30" y="7"/>
                    </a:cubicBezTo>
                    <a:cubicBezTo>
                      <a:pt x="30" y="7"/>
                      <a:pt x="29" y="7"/>
                      <a:pt x="29" y="7"/>
                    </a:cubicBezTo>
                    <a:cubicBezTo>
                      <a:pt x="28" y="6"/>
                      <a:pt x="28" y="6"/>
                      <a:pt x="28" y="6"/>
                    </a:cubicBezTo>
                    <a:cubicBezTo>
                      <a:pt x="28" y="6"/>
                      <a:pt x="28" y="6"/>
                      <a:pt x="28" y="6"/>
                    </a:cubicBezTo>
                    <a:cubicBezTo>
                      <a:pt x="28" y="6"/>
                      <a:pt x="28" y="6"/>
                      <a:pt x="28" y="6"/>
                    </a:cubicBezTo>
                    <a:cubicBezTo>
                      <a:pt x="27" y="6"/>
                      <a:pt x="27" y="6"/>
                      <a:pt x="27" y="6"/>
                    </a:cubicBezTo>
                    <a:cubicBezTo>
                      <a:pt x="27" y="6"/>
                      <a:pt x="27" y="6"/>
                      <a:pt x="27" y="6"/>
                    </a:cubicBezTo>
                    <a:cubicBezTo>
                      <a:pt x="27" y="7"/>
                      <a:pt x="26" y="7"/>
                      <a:pt x="26" y="7"/>
                    </a:cubicBezTo>
                    <a:cubicBezTo>
                      <a:pt x="26" y="7"/>
                      <a:pt x="26" y="7"/>
                      <a:pt x="26" y="8"/>
                    </a:cubicBezTo>
                    <a:cubicBezTo>
                      <a:pt x="26" y="8"/>
                      <a:pt x="26" y="8"/>
                      <a:pt x="26" y="8"/>
                    </a:cubicBezTo>
                    <a:cubicBezTo>
                      <a:pt x="26" y="9"/>
                      <a:pt x="25" y="9"/>
                      <a:pt x="25" y="10"/>
                    </a:cubicBezTo>
                    <a:cubicBezTo>
                      <a:pt x="25" y="10"/>
                      <a:pt x="25" y="10"/>
                      <a:pt x="25" y="10"/>
                    </a:cubicBezTo>
                    <a:cubicBezTo>
                      <a:pt x="24" y="12"/>
                      <a:pt x="23" y="15"/>
                      <a:pt x="21" y="17"/>
                    </a:cubicBezTo>
                    <a:cubicBezTo>
                      <a:pt x="20" y="17"/>
                      <a:pt x="20" y="18"/>
                      <a:pt x="19" y="18"/>
                    </a:cubicBezTo>
                    <a:cubicBezTo>
                      <a:pt x="18" y="19"/>
                      <a:pt x="16" y="19"/>
                      <a:pt x="14" y="19"/>
                    </a:cubicBezTo>
                    <a:cubicBezTo>
                      <a:pt x="15" y="20"/>
                      <a:pt x="15" y="22"/>
                      <a:pt x="14" y="23"/>
                    </a:cubicBezTo>
                    <a:cubicBezTo>
                      <a:pt x="14" y="24"/>
                      <a:pt x="14" y="24"/>
                      <a:pt x="14" y="24"/>
                    </a:cubicBezTo>
                    <a:cubicBezTo>
                      <a:pt x="12" y="25"/>
                      <a:pt x="12" y="25"/>
                      <a:pt x="12" y="25"/>
                    </a:cubicBezTo>
                    <a:cubicBezTo>
                      <a:pt x="0" y="28"/>
                      <a:pt x="0" y="28"/>
                      <a:pt x="0" y="28"/>
                    </a:cubicBezTo>
                    <a:cubicBezTo>
                      <a:pt x="2" y="32"/>
                      <a:pt x="6" y="36"/>
                      <a:pt x="9" y="40"/>
                    </a:cubicBezTo>
                    <a:cubicBezTo>
                      <a:pt x="11" y="42"/>
                      <a:pt x="12" y="43"/>
                      <a:pt x="14" y="44"/>
                    </a:cubicBezTo>
                    <a:cubicBezTo>
                      <a:pt x="14" y="44"/>
                      <a:pt x="14" y="44"/>
                      <a:pt x="14" y="44"/>
                    </a:cubicBezTo>
                    <a:cubicBezTo>
                      <a:pt x="16" y="44"/>
                      <a:pt x="16" y="44"/>
                      <a:pt x="16" y="44"/>
                    </a:cubicBezTo>
                    <a:cubicBezTo>
                      <a:pt x="17" y="44"/>
                      <a:pt x="18" y="43"/>
                      <a:pt x="19" y="43"/>
                    </a:cubicBezTo>
                    <a:cubicBezTo>
                      <a:pt x="18" y="43"/>
                      <a:pt x="18" y="43"/>
                      <a:pt x="18" y="43"/>
                    </a:cubicBezTo>
                    <a:cubicBezTo>
                      <a:pt x="17" y="41"/>
                      <a:pt x="17" y="38"/>
                      <a:pt x="18" y="36"/>
                    </a:cubicBezTo>
                    <a:cubicBezTo>
                      <a:pt x="18" y="36"/>
                      <a:pt x="19" y="35"/>
                      <a:pt x="19" y="35"/>
                    </a:cubicBezTo>
                    <a:cubicBezTo>
                      <a:pt x="20" y="35"/>
                      <a:pt x="20" y="34"/>
                      <a:pt x="21" y="34"/>
                    </a:cubicBezTo>
                    <a:cubicBezTo>
                      <a:pt x="21" y="34"/>
                      <a:pt x="21" y="34"/>
                      <a:pt x="21" y="34"/>
                    </a:cubicBezTo>
                    <a:cubicBezTo>
                      <a:pt x="22" y="33"/>
                      <a:pt x="24" y="33"/>
                      <a:pt x="26" y="33"/>
                    </a:cubicBezTo>
                    <a:cubicBezTo>
                      <a:pt x="27" y="32"/>
                      <a:pt x="27" y="32"/>
                      <a:pt x="27" y="32"/>
                    </a:cubicBezTo>
                    <a:cubicBezTo>
                      <a:pt x="27" y="32"/>
                      <a:pt x="27" y="32"/>
                      <a:pt x="27" y="32"/>
                    </a:cubicBezTo>
                    <a:cubicBezTo>
                      <a:pt x="27" y="32"/>
                      <a:pt x="28" y="32"/>
                      <a:pt x="29" y="32"/>
                    </a:cubicBezTo>
                    <a:cubicBezTo>
                      <a:pt x="29" y="33"/>
                      <a:pt x="29" y="33"/>
                      <a:pt x="29" y="33"/>
                    </a:cubicBezTo>
                    <a:cubicBezTo>
                      <a:pt x="30" y="33"/>
                      <a:pt x="30" y="33"/>
                      <a:pt x="30" y="33"/>
                    </a:cubicBezTo>
                    <a:cubicBezTo>
                      <a:pt x="30" y="33"/>
                      <a:pt x="30" y="33"/>
                      <a:pt x="30" y="33"/>
                    </a:cubicBezTo>
                    <a:cubicBezTo>
                      <a:pt x="31" y="33"/>
                      <a:pt x="31" y="33"/>
                      <a:pt x="32" y="34"/>
                    </a:cubicBezTo>
                    <a:cubicBezTo>
                      <a:pt x="32" y="34"/>
                      <a:pt x="32" y="34"/>
                      <a:pt x="33" y="35"/>
                    </a:cubicBezTo>
                    <a:cubicBezTo>
                      <a:pt x="38" y="39"/>
                      <a:pt x="38" y="39"/>
                      <a:pt x="38" y="39"/>
                    </a:cubicBezTo>
                    <a:cubicBezTo>
                      <a:pt x="34" y="38"/>
                      <a:pt x="34" y="38"/>
                      <a:pt x="34" y="38"/>
                    </a:cubicBezTo>
                    <a:cubicBezTo>
                      <a:pt x="34" y="39"/>
                      <a:pt x="34" y="41"/>
                      <a:pt x="35" y="42"/>
                    </a:cubicBezTo>
                    <a:cubicBezTo>
                      <a:pt x="35" y="43"/>
                      <a:pt x="35" y="43"/>
                      <a:pt x="35" y="44"/>
                    </a:cubicBezTo>
                    <a:cubicBezTo>
                      <a:pt x="35" y="44"/>
                      <a:pt x="35" y="44"/>
                      <a:pt x="35" y="44"/>
                    </a:cubicBezTo>
                    <a:cubicBezTo>
                      <a:pt x="35" y="45"/>
                      <a:pt x="35" y="46"/>
                      <a:pt x="35" y="46"/>
                    </a:cubicBezTo>
                    <a:cubicBezTo>
                      <a:pt x="35" y="46"/>
                      <a:pt x="35" y="46"/>
                      <a:pt x="35" y="46"/>
                    </a:cubicBezTo>
                    <a:cubicBezTo>
                      <a:pt x="35" y="46"/>
                      <a:pt x="35" y="46"/>
                      <a:pt x="35" y="46"/>
                    </a:cubicBezTo>
                    <a:cubicBezTo>
                      <a:pt x="36" y="46"/>
                      <a:pt x="36" y="46"/>
                      <a:pt x="36" y="46"/>
                    </a:cubicBezTo>
                    <a:cubicBezTo>
                      <a:pt x="36" y="47"/>
                      <a:pt x="36" y="47"/>
                      <a:pt x="36" y="47"/>
                    </a:cubicBezTo>
                    <a:cubicBezTo>
                      <a:pt x="37" y="47"/>
                      <a:pt x="37" y="47"/>
                      <a:pt x="37" y="47"/>
                    </a:cubicBezTo>
                    <a:cubicBezTo>
                      <a:pt x="37" y="47"/>
                      <a:pt x="37" y="47"/>
                      <a:pt x="37" y="47"/>
                    </a:cubicBezTo>
                    <a:cubicBezTo>
                      <a:pt x="37" y="47"/>
                      <a:pt x="38" y="47"/>
                      <a:pt x="38" y="48"/>
                    </a:cubicBezTo>
                    <a:cubicBezTo>
                      <a:pt x="38" y="48"/>
                      <a:pt x="38" y="48"/>
                      <a:pt x="38" y="48"/>
                    </a:cubicBezTo>
                    <a:cubicBezTo>
                      <a:pt x="38" y="48"/>
                      <a:pt x="38" y="48"/>
                      <a:pt x="38" y="48"/>
                    </a:cubicBezTo>
                    <a:cubicBezTo>
                      <a:pt x="52" y="56"/>
                      <a:pt x="52" y="56"/>
                      <a:pt x="52" y="56"/>
                    </a:cubicBezTo>
                    <a:cubicBezTo>
                      <a:pt x="50" y="55"/>
                      <a:pt x="50" y="55"/>
                      <a:pt x="50" y="55"/>
                    </a:cubicBezTo>
                    <a:cubicBezTo>
                      <a:pt x="53" y="57"/>
                      <a:pt x="53" y="57"/>
                      <a:pt x="53" y="57"/>
                    </a:cubicBezTo>
                    <a:cubicBezTo>
                      <a:pt x="53" y="56"/>
                      <a:pt x="53" y="56"/>
                      <a:pt x="53" y="56"/>
                    </a:cubicBezTo>
                    <a:cubicBezTo>
                      <a:pt x="54" y="54"/>
                      <a:pt x="54" y="52"/>
                      <a:pt x="56" y="51"/>
                    </a:cubicBezTo>
                    <a:cubicBezTo>
                      <a:pt x="58" y="49"/>
                      <a:pt x="60" y="48"/>
                      <a:pt x="63" y="49"/>
                    </a:cubicBezTo>
                    <a:cubicBezTo>
                      <a:pt x="67" y="49"/>
                      <a:pt x="70" y="49"/>
                      <a:pt x="70" y="42"/>
                    </a:cubicBezTo>
                    <a:cubicBezTo>
                      <a:pt x="71" y="36"/>
                      <a:pt x="70" y="35"/>
                      <a:pt x="70" y="35"/>
                    </a:cubicBezTo>
                    <a:cubicBezTo>
                      <a:pt x="70" y="35"/>
                      <a:pt x="67" y="35"/>
                      <a:pt x="65" y="35"/>
                    </a:cubicBezTo>
                    <a:cubicBezTo>
                      <a:pt x="62" y="36"/>
                      <a:pt x="62" y="36"/>
                      <a:pt x="62" y="36"/>
                    </a:cubicBezTo>
                    <a:cubicBezTo>
                      <a:pt x="60" y="37"/>
                      <a:pt x="60" y="37"/>
                      <a:pt x="60" y="37"/>
                    </a:cubicBezTo>
                    <a:cubicBezTo>
                      <a:pt x="59" y="35"/>
                      <a:pt x="59" y="35"/>
                      <a:pt x="59" y="35"/>
                    </a:cubicBezTo>
                    <a:cubicBezTo>
                      <a:pt x="59" y="35"/>
                      <a:pt x="59" y="35"/>
                      <a:pt x="59" y="35"/>
                    </a:cubicBezTo>
                    <a:cubicBezTo>
                      <a:pt x="59" y="34"/>
                      <a:pt x="59" y="34"/>
                      <a:pt x="59" y="34"/>
                    </a:cubicBezTo>
                    <a:cubicBezTo>
                      <a:pt x="58" y="31"/>
                      <a:pt x="58" y="31"/>
                      <a:pt x="58" y="31"/>
                    </a:cubicBezTo>
                    <a:cubicBezTo>
                      <a:pt x="59" y="31"/>
                      <a:pt x="59" y="31"/>
                      <a:pt x="59" y="31"/>
                    </a:cubicBezTo>
                    <a:cubicBezTo>
                      <a:pt x="63" y="28"/>
                      <a:pt x="67" y="25"/>
                      <a:pt x="67" y="24"/>
                    </a:cubicBezTo>
                    <a:cubicBezTo>
                      <a:pt x="67" y="24"/>
                      <a:pt x="66" y="23"/>
                      <a:pt x="66" y="23"/>
                    </a:cubicBezTo>
                    <a:cubicBezTo>
                      <a:pt x="66" y="23"/>
                      <a:pt x="66" y="23"/>
                      <a:pt x="65" y="23"/>
                    </a:cubicBezTo>
                    <a:cubicBezTo>
                      <a:pt x="65" y="23"/>
                      <a:pt x="65" y="23"/>
                      <a:pt x="65" y="23"/>
                    </a:cubicBezTo>
                    <a:cubicBezTo>
                      <a:pt x="65" y="23"/>
                      <a:pt x="65" y="23"/>
                      <a:pt x="65" y="23"/>
                    </a:cubicBezTo>
                    <a:cubicBezTo>
                      <a:pt x="65" y="23"/>
                      <a:pt x="65" y="23"/>
                      <a:pt x="65" y="23"/>
                    </a:cubicBezTo>
                    <a:cubicBezTo>
                      <a:pt x="64" y="23"/>
                      <a:pt x="64" y="23"/>
                      <a:pt x="64" y="23"/>
                    </a:cubicBezTo>
                    <a:cubicBezTo>
                      <a:pt x="64" y="23"/>
                      <a:pt x="64" y="23"/>
                      <a:pt x="64" y="23"/>
                    </a:cubicBezTo>
                    <a:cubicBezTo>
                      <a:pt x="64" y="23"/>
                      <a:pt x="63" y="23"/>
                      <a:pt x="63" y="23"/>
                    </a:cubicBezTo>
                    <a:cubicBezTo>
                      <a:pt x="63" y="22"/>
                      <a:pt x="63" y="22"/>
                      <a:pt x="63" y="22"/>
                    </a:cubicBezTo>
                    <a:cubicBezTo>
                      <a:pt x="63" y="22"/>
                      <a:pt x="63" y="22"/>
                      <a:pt x="63" y="22"/>
                    </a:cubicBezTo>
                    <a:cubicBezTo>
                      <a:pt x="62" y="21"/>
                      <a:pt x="62" y="21"/>
                      <a:pt x="62" y="21"/>
                    </a:cubicBezTo>
                    <a:cubicBezTo>
                      <a:pt x="62" y="21"/>
                      <a:pt x="62" y="21"/>
                      <a:pt x="62" y="21"/>
                    </a:cubicBezTo>
                    <a:cubicBezTo>
                      <a:pt x="62" y="20"/>
                      <a:pt x="62" y="20"/>
                      <a:pt x="62" y="20"/>
                    </a:cubicBezTo>
                    <a:cubicBezTo>
                      <a:pt x="62" y="20"/>
                      <a:pt x="62" y="20"/>
                      <a:pt x="61" y="20"/>
                    </a:cubicBezTo>
                    <a:cubicBezTo>
                      <a:pt x="61" y="19"/>
                      <a:pt x="61" y="19"/>
                      <a:pt x="61" y="19"/>
                    </a:cubicBezTo>
                    <a:cubicBezTo>
                      <a:pt x="61" y="18"/>
                      <a:pt x="60" y="16"/>
                      <a:pt x="60" y="14"/>
                    </a:cubicBezTo>
                    <a:cubicBezTo>
                      <a:pt x="60" y="14"/>
                      <a:pt x="60" y="14"/>
                      <a:pt x="60" y="14"/>
                    </a:cubicBezTo>
                    <a:cubicBezTo>
                      <a:pt x="60" y="12"/>
                      <a:pt x="61" y="11"/>
                      <a:pt x="62" y="10"/>
                    </a:cubicBezTo>
                    <a:cubicBezTo>
                      <a:pt x="62" y="8"/>
                      <a:pt x="62" y="6"/>
                      <a:pt x="61" y="4"/>
                    </a:cubicBezTo>
                    <a:cubicBezTo>
                      <a:pt x="60" y="4"/>
                      <a:pt x="59" y="4"/>
                      <a:pt x="58" y="4"/>
                    </a:cubicBezTo>
                    <a:cubicBezTo>
                      <a:pt x="56" y="3"/>
                      <a:pt x="55" y="2"/>
                      <a:pt x="54" y="1"/>
                    </a:cubicBezTo>
                    <a:cubicBezTo>
                      <a:pt x="54" y="1"/>
                      <a:pt x="53" y="0"/>
                      <a:pt x="52" y="0"/>
                    </a:cubicBezTo>
                    <a:cubicBezTo>
                      <a:pt x="51" y="0"/>
                      <a:pt x="51" y="0"/>
                      <a:pt x="50" y="1"/>
                    </a:cubicBezTo>
                    <a:cubicBezTo>
                      <a:pt x="49" y="1"/>
                      <a:pt x="47" y="2"/>
                      <a:pt x="45" y="2"/>
                    </a:cubicBezTo>
                    <a:cubicBezTo>
                      <a:pt x="44" y="2"/>
                      <a:pt x="42" y="1"/>
                      <a:pt x="41" y="0"/>
                    </a:cubicBezTo>
                    <a:cubicBezTo>
                      <a:pt x="40" y="0"/>
                      <a:pt x="40" y="0"/>
                      <a:pt x="39" y="0"/>
                    </a:cubicBezTo>
                    <a:cubicBezTo>
                      <a:pt x="39" y="0"/>
                      <a:pt x="38" y="1"/>
                      <a:pt x="38" y="2"/>
                    </a:cubicBezTo>
                    <a:cubicBezTo>
                      <a:pt x="37" y="3"/>
                      <a:pt x="37" y="3"/>
                      <a:pt x="37" y="3"/>
                    </a:cubicBezTo>
                    <a:cubicBezTo>
                      <a:pt x="37" y="3"/>
                      <a:pt x="37" y="3"/>
                      <a:pt x="37" y="3"/>
                    </a:cubicBezTo>
                    <a:cubicBezTo>
                      <a:pt x="36" y="4"/>
                      <a:pt x="36" y="4"/>
                      <a:pt x="36" y="4"/>
                    </a:cubicBezTo>
                    <a:cubicBezTo>
                      <a:pt x="36" y="5"/>
                      <a:pt x="36" y="5"/>
                      <a:pt x="36" y="5"/>
                    </a:cubicBezTo>
                    <a:cubicBezTo>
                      <a:pt x="36" y="5"/>
                      <a:pt x="36" y="5"/>
                      <a:pt x="36" y="5"/>
                    </a:cubicBezTo>
                    <a:cubicBezTo>
                      <a:pt x="35" y="5"/>
                      <a:pt x="35" y="5"/>
                      <a:pt x="35" y="5"/>
                    </a:cubicBezTo>
                    <a:lnTo>
                      <a:pt x="3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81"/>
              <p:cNvSpPr>
                <a:spLocks/>
              </p:cNvSpPr>
              <p:nvPr/>
            </p:nvSpPr>
            <p:spPr bwMode="auto">
              <a:xfrm>
                <a:off x="-1264" y="1918"/>
                <a:ext cx="10" cy="8"/>
              </a:xfrm>
              <a:custGeom>
                <a:avLst/>
                <a:gdLst>
                  <a:gd name="T0" fmla="*/ 5 w 5"/>
                  <a:gd name="T1" fmla="*/ 2 h 4"/>
                  <a:gd name="T2" fmla="*/ 4 w 5"/>
                  <a:gd name="T3" fmla="*/ 1 h 4"/>
                  <a:gd name="T4" fmla="*/ 3 w 5"/>
                  <a:gd name="T5" fmla="*/ 0 h 4"/>
                  <a:gd name="T6" fmla="*/ 2 w 5"/>
                  <a:gd name="T7" fmla="*/ 2 h 4"/>
                  <a:gd name="T8" fmla="*/ 0 w 5"/>
                  <a:gd name="T9" fmla="*/ 4 h 4"/>
                  <a:gd name="T10" fmla="*/ 5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5" y="2"/>
                    </a:moveTo>
                    <a:cubicBezTo>
                      <a:pt x="4" y="2"/>
                      <a:pt x="4" y="1"/>
                      <a:pt x="4" y="1"/>
                    </a:cubicBezTo>
                    <a:cubicBezTo>
                      <a:pt x="3" y="0"/>
                      <a:pt x="3" y="0"/>
                      <a:pt x="3" y="0"/>
                    </a:cubicBezTo>
                    <a:cubicBezTo>
                      <a:pt x="3" y="0"/>
                      <a:pt x="3" y="1"/>
                      <a:pt x="2" y="2"/>
                    </a:cubicBezTo>
                    <a:cubicBezTo>
                      <a:pt x="0" y="4"/>
                      <a:pt x="0" y="4"/>
                      <a:pt x="0" y="4"/>
                    </a:cubicBezTo>
                    <a:cubicBezTo>
                      <a:pt x="2" y="3"/>
                      <a:pt x="3"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82"/>
              <p:cNvSpPr>
                <a:spLocks/>
              </p:cNvSpPr>
              <p:nvPr/>
            </p:nvSpPr>
            <p:spPr bwMode="auto">
              <a:xfrm>
                <a:off x="-924" y="246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83"/>
              <p:cNvSpPr>
                <a:spLocks/>
              </p:cNvSpPr>
              <p:nvPr/>
            </p:nvSpPr>
            <p:spPr bwMode="auto">
              <a:xfrm>
                <a:off x="-1373" y="1732"/>
                <a:ext cx="498" cy="849"/>
              </a:xfrm>
              <a:custGeom>
                <a:avLst/>
                <a:gdLst>
                  <a:gd name="T0" fmla="*/ 92 w 246"/>
                  <a:gd name="T1" fmla="*/ 19 h 420"/>
                  <a:gd name="T2" fmla="*/ 77 w 246"/>
                  <a:gd name="T3" fmla="*/ 31 h 420"/>
                  <a:gd name="T4" fmla="*/ 83 w 246"/>
                  <a:gd name="T5" fmla="*/ 48 h 420"/>
                  <a:gd name="T6" fmla="*/ 66 w 246"/>
                  <a:gd name="T7" fmla="*/ 69 h 420"/>
                  <a:gd name="T8" fmla="*/ 73 w 246"/>
                  <a:gd name="T9" fmla="*/ 83 h 420"/>
                  <a:gd name="T10" fmla="*/ 84 w 246"/>
                  <a:gd name="T11" fmla="*/ 83 h 420"/>
                  <a:gd name="T12" fmla="*/ 78 w 246"/>
                  <a:gd name="T13" fmla="*/ 98 h 420"/>
                  <a:gd name="T14" fmla="*/ 84 w 246"/>
                  <a:gd name="T15" fmla="*/ 107 h 420"/>
                  <a:gd name="T16" fmla="*/ 86 w 246"/>
                  <a:gd name="T17" fmla="*/ 131 h 420"/>
                  <a:gd name="T18" fmla="*/ 80 w 246"/>
                  <a:gd name="T19" fmla="*/ 155 h 420"/>
                  <a:gd name="T20" fmla="*/ 77 w 246"/>
                  <a:gd name="T21" fmla="*/ 184 h 420"/>
                  <a:gd name="T22" fmla="*/ 97 w 246"/>
                  <a:gd name="T23" fmla="*/ 184 h 420"/>
                  <a:gd name="T24" fmla="*/ 116 w 246"/>
                  <a:gd name="T25" fmla="*/ 182 h 420"/>
                  <a:gd name="T26" fmla="*/ 113 w 246"/>
                  <a:gd name="T27" fmla="*/ 192 h 420"/>
                  <a:gd name="T28" fmla="*/ 112 w 246"/>
                  <a:gd name="T29" fmla="*/ 217 h 420"/>
                  <a:gd name="T30" fmla="*/ 124 w 246"/>
                  <a:gd name="T31" fmla="*/ 225 h 420"/>
                  <a:gd name="T32" fmla="*/ 113 w 246"/>
                  <a:gd name="T33" fmla="*/ 243 h 420"/>
                  <a:gd name="T34" fmla="*/ 110 w 246"/>
                  <a:gd name="T35" fmla="*/ 261 h 420"/>
                  <a:gd name="T36" fmla="*/ 119 w 246"/>
                  <a:gd name="T37" fmla="*/ 271 h 420"/>
                  <a:gd name="T38" fmla="*/ 116 w 246"/>
                  <a:gd name="T39" fmla="*/ 273 h 420"/>
                  <a:gd name="T40" fmla="*/ 111 w 246"/>
                  <a:gd name="T41" fmla="*/ 273 h 420"/>
                  <a:gd name="T42" fmla="*/ 98 w 246"/>
                  <a:gd name="T43" fmla="*/ 272 h 420"/>
                  <a:gd name="T44" fmla="*/ 84 w 246"/>
                  <a:gd name="T45" fmla="*/ 269 h 420"/>
                  <a:gd name="T46" fmla="*/ 66 w 246"/>
                  <a:gd name="T47" fmla="*/ 278 h 420"/>
                  <a:gd name="T48" fmla="*/ 51 w 246"/>
                  <a:gd name="T49" fmla="*/ 324 h 420"/>
                  <a:gd name="T50" fmla="*/ 26 w 246"/>
                  <a:gd name="T51" fmla="*/ 329 h 420"/>
                  <a:gd name="T52" fmla="*/ 48 w 246"/>
                  <a:gd name="T53" fmla="*/ 337 h 420"/>
                  <a:gd name="T54" fmla="*/ 68 w 246"/>
                  <a:gd name="T55" fmla="*/ 349 h 420"/>
                  <a:gd name="T56" fmla="*/ 115 w 246"/>
                  <a:gd name="T57" fmla="*/ 350 h 420"/>
                  <a:gd name="T58" fmla="*/ 63 w 246"/>
                  <a:gd name="T59" fmla="*/ 374 h 420"/>
                  <a:gd name="T60" fmla="*/ 33 w 246"/>
                  <a:gd name="T61" fmla="*/ 394 h 420"/>
                  <a:gd name="T62" fmla="*/ 21 w 246"/>
                  <a:gd name="T63" fmla="*/ 402 h 420"/>
                  <a:gd name="T64" fmla="*/ 0 w 246"/>
                  <a:gd name="T65" fmla="*/ 413 h 420"/>
                  <a:gd name="T66" fmla="*/ 20 w 246"/>
                  <a:gd name="T67" fmla="*/ 412 h 420"/>
                  <a:gd name="T68" fmla="*/ 44 w 246"/>
                  <a:gd name="T69" fmla="*/ 409 h 420"/>
                  <a:gd name="T70" fmla="*/ 100 w 246"/>
                  <a:gd name="T71" fmla="*/ 407 h 420"/>
                  <a:gd name="T72" fmla="*/ 135 w 246"/>
                  <a:gd name="T73" fmla="*/ 397 h 420"/>
                  <a:gd name="T74" fmla="*/ 151 w 246"/>
                  <a:gd name="T75" fmla="*/ 404 h 420"/>
                  <a:gd name="T76" fmla="*/ 189 w 246"/>
                  <a:gd name="T77" fmla="*/ 414 h 420"/>
                  <a:gd name="T78" fmla="*/ 212 w 246"/>
                  <a:gd name="T79" fmla="*/ 409 h 420"/>
                  <a:gd name="T80" fmla="*/ 226 w 246"/>
                  <a:gd name="T81" fmla="*/ 391 h 420"/>
                  <a:gd name="T82" fmla="*/ 198 w 246"/>
                  <a:gd name="T83" fmla="*/ 385 h 420"/>
                  <a:gd name="T84" fmla="*/ 215 w 246"/>
                  <a:gd name="T85" fmla="*/ 372 h 420"/>
                  <a:gd name="T86" fmla="*/ 217 w 246"/>
                  <a:gd name="T87" fmla="*/ 363 h 420"/>
                  <a:gd name="T88" fmla="*/ 230 w 246"/>
                  <a:gd name="T89" fmla="*/ 358 h 420"/>
                  <a:gd name="T90" fmla="*/ 200 w 246"/>
                  <a:gd name="T91" fmla="*/ 314 h 420"/>
                  <a:gd name="T92" fmla="*/ 200 w 246"/>
                  <a:gd name="T93" fmla="*/ 279 h 420"/>
                  <a:gd name="T94" fmla="*/ 200 w 246"/>
                  <a:gd name="T95" fmla="*/ 243 h 420"/>
                  <a:gd name="T96" fmla="*/ 176 w 246"/>
                  <a:gd name="T97" fmla="*/ 217 h 420"/>
                  <a:gd name="T98" fmla="*/ 166 w 246"/>
                  <a:gd name="T99" fmla="*/ 163 h 420"/>
                  <a:gd name="T100" fmla="*/ 125 w 246"/>
                  <a:gd name="T101" fmla="*/ 137 h 420"/>
                  <a:gd name="T102" fmla="*/ 130 w 246"/>
                  <a:gd name="T103" fmla="*/ 125 h 420"/>
                  <a:gd name="T104" fmla="*/ 139 w 246"/>
                  <a:gd name="T105" fmla="*/ 115 h 420"/>
                  <a:gd name="T106" fmla="*/ 126 w 246"/>
                  <a:gd name="T107" fmla="*/ 114 h 420"/>
                  <a:gd name="T108" fmla="*/ 139 w 246"/>
                  <a:gd name="T109" fmla="*/ 108 h 420"/>
                  <a:gd name="T110" fmla="*/ 178 w 246"/>
                  <a:gd name="T111" fmla="*/ 63 h 420"/>
                  <a:gd name="T112" fmla="*/ 125 w 246"/>
                  <a:gd name="T113" fmla="*/ 52 h 420"/>
                  <a:gd name="T114" fmla="*/ 118 w 246"/>
                  <a:gd name="T115" fmla="*/ 38 h 420"/>
                  <a:gd name="T116" fmla="*/ 152 w 246"/>
                  <a:gd name="T117" fmla="*/ 2 h 420"/>
                  <a:gd name="T118" fmla="*/ 122 w 246"/>
                  <a:gd name="T119" fmla="*/ 6 h 420"/>
                  <a:gd name="T120" fmla="*/ 107 w 246"/>
                  <a:gd name="T12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420">
                    <a:moveTo>
                      <a:pt x="104" y="4"/>
                    </a:moveTo>
                    <a:cubicBezTo>
                      <a:pt x="105" y="5"/>
                      <a:pt x="106" y="7"/>
                      <a:pt x="106" y="8"/>
                    </a:cubicBezTo>
                    <a:cubicBezTo>
                      <a:pt x="106" y="10"/>
                      <a:pt x="106" y="11"/>
                      <a:pt x="105" y="12"/>
                    </a:cubicBezTo>
                    <a:cubicBezTo>
                      <a:pt x="103" y="14"/>
                      <a:pt x="100" y="14"/>
                      <a:pt x="97" y="13"/>
                    </a:cubicBezTo>
                    <a:cubicBezTo>
                      <a:pt x="97" y="14"/>
                      <a:pt x="97" y="16"/>
                      <a:pt x="96" y="17"/>
                    </a:cubicBezTo>
                    <a:cubicBezTo>
                      <a:pt x="95" y="18"/>
                      <a:pt x="95" y="18"/>
                      <a:pt x="94" y="19"/>
                    </a:cubicBezTo>
                    <a:cubicBezTo>
                      <a:pt x="93" y="19"/>
                      <a:pt x="93" y="19"/>
                      <a:pt x="92" y="19"/>
                    </a:cubicBezTo>
                    <a:cubicBezTo>
                      <a:pt x="93" y="21"/>
                      <a:pt x="94" y="24"/>
                      <a:pt x="93" y="26"/>
                    </a:cubicBezTo>
                    <a:cubicBezTo>
                      <a:pt x="93" y="27"/>
                      <a:pt x="93" y="27"/>
                      <a:pt x="93" y="27"/>
                    </a:cubicBezTo>
                    <a:cubicBezTo>
                      <a:pt x="92" y="28"/>
                      <a:pt x="92" y="28"/>
                      <a:pt x="92" y="28"/>
                    </a:cubicBezTo>
                    <a:cubicBezTo>
                      <a:pt x="90" y="29"/>
                      <a:pt x="89" y="29"/>
                      <a:pt x="86" y="27"/>
                    </a:cubicBezTo>
                    <a:cubicBezTo>
                      <a:pt x="84" y="26"/>
                      <a:pt x="84" y="26"/>
                      <a:pt x="84" y="26"/>
                    </a:cubicBezTo>
                    <a:cubicBezTo>
                      <a:pt x="84" y="28"/>
                      <a:pt x="84" y="31"/>
                      <a:pt x="81" y="32"/>
                    </a:cubicBezTo>
                    <a:cubicBezTo>
                      <a:pt x="79" y="33"/>
                      <a:pt x="78" y="32"/>
                      <a:pt x="77" y="31"/>
                    </a:cubicBezTo>
                    <a:cubicBezTo>
                      <a:pt x="76" y="30"/>
                      <a:pt x="76" y="30"/>
                      <a:pt x="76" y="30"/>
                    </a:cubicBezTo>
                    <a:cubicBezTo>
                      <a:pt x="77" y="31"/>
                      <a:pt x="77" y="31"/>
                      <a:pt x="77" y="31"/>
                    </a:cubicBezTo>
                    <a:cubicBezTo>
                      <a:pt x="78" y="34"/>
                      <a:pt x="80" y="36"/>
                      <a:pt x="82" y="39"/>
                    </a:cubicBezTo>
                    <a:cubicBezTo>
                      <a:pt x="82" y="39"/>
                      <a:pt x="82" y="40"/>
                      <a:pt x="83" y="40"/>
                    </a:cubicBezTo>
                    <a:cubicBezTo>
                      <a:pt x="83" y="40"/>
                      <a:pt x="83" y="41"/>
                      <a:pt x="83" y="41"/>
                    </a:cubicBezTo>
                    <a:cubicBezTo>
                      <a:pt x="83" y="43"/>
                      <a:pt x="84" y="44"/>
                      <a:pt x="83" y="46"/>
                    </a:cubicBezTo>
                    <a:cubicBezTo>
                      <a:pt x="83" y="47"/>
                      <a:pt x="83" y="47"/>
                      <a:pt x="83" y="48"/>
                    </a:cubicBezTo>
                    <a:cubicBezTo>
                      <a:pt x="84" y="49"/>
                      <a:pt x="84" y="50"/>
                      <a:pt x="84" y="50"/>
                    </a:cubicBezTo>
                    <a:cubicBezTo>
                      <a:pt x="85" y="53"/>
                      <a:pt x="84" y="57"/>
                      <a:pt x="82" y="59"/>
                    </a:cubicBezTo>
                    <a:cubicBezTo>
                      <a:pt x="82" y="60"/>
                      <a:pt x="80" y="61"/>
                      <a:pt x="79" y="61"/>
                    </a:cubicBezTo>
                    <a:cubicBezTo>
                      <a:pt x="80" y="62"/>
                      <a:pt x="81" y="64"/>
                      <a:pt x="81" y="66"/>
                    </a:cubicBezTo>
                    <a:cubicBezTo>
                      <a:pt x="81" y="69"/>
                      <a:pt x="78" y="70"/>
                      <a:pt x="74" y="71"/>
                    </a:cubicBezTo>
                    <a:cubicBezTo>
                      <a:pt x="72" y="72"/>
                      <a:pt x="70" y="71"/>
                      <a:pt x="68" y="70"/>
                    </a:cubicBezTo>
                    <a:cubicBezTo>
                      <a:pt x="67" y="70"/>
                      <a:pt x="67" y="69"/>
                      <a:pt x="66" y="69"/>
                    </a:cubicBezTo>
                    <a:cubicBezTo>
                      <a:pt x="65" y="69"/>
                      <a:pt x="64" y="70"/>
                      <a:pt x="64" y="70"/>
                    </a:cubicBezTo>
                    <a:cubicBezTo>
                      <a:pt x="65" y="71"/>
                      <a:pt x="65" y="71"/>
                      <a:pt x="65" y="71"/>
                    </a:cubicBezTo>
                    <a:cubicBezTo>
                      <a:pt x="67" y="73"/>
                      <a:pt x="67" y="76"/>
                      <a:pt x="67" y="79"/>
                    </a:cubicBezTo>
                    <a:cubicBezTo>
                      <a:pt x="67" y="79"/>
                      <a:pt x="66" y="79"/>
                      <a:pt x="66" y="80"/>
                    </a:cubicBezTo>
                    <a:cubicBezTo>
                      <a:pt x="70" y="80"/>
                      <a:pt x="72" y="81"/>
                      <a:pt x="72" y="83"/>
                    </a:cubicBezTo>
                    <a:cubicBezTo>
                      <a:pt x="72" y="83"/>
                      <a:pt x="72" y="83"/>
                      <a:pt x="72" y="83"/>
                    </a:cubicBezTo>
                    <a:cubicBezTo>
                      <a:pt x="73" y="83"/>
                      <a:pt x="73" y="83"/>
                      <a:pt x="73" y="83"/>
                    </a:cubicBezTo>
                    <a:cubicBezTo>
                      <a:pt x="73" y="83"/>
                      <a:pt x="73" y="83"/>
                      <a:pt x="74" y="82"/>
                    </a:cubicBezTo>
                    <a:cubicBezTo>
                      <a:pt x="74" y="82"/>
                      <a:pt x="74" y="82"/>
                      <a:pt x="74" y="82"/>
                    </a:cubicBezTo>
                    <a:cubicBezTo>
                      <a:pt x="75" y="81"/>
                      <a:pt x="76" y="80"/>
                      <a:pt x="77" y="79"/>
                    </a:cubicBezTo>
                    <a:cubicBezTo>
                      <a:pt x="77" y="79"/>
                      <a:pt x="78" y="78"/>
                      <a:pt x="79" y="78"/>
                    </a:cubicBezTo>
                    <a:cubicBezTo>
                      <a:pt x="82" y="76"/>
                      <a:pt x="83" y="76"/>
                      <a:pt x="84" y="77"/>
                    </a:cubicBezTo>
                    <a:cubicBezTo>
                      <a:pt x="86" y="78"/>
                      <a:pt x="86" y="80"/>
                      <a:pt x="85" y="81"/>
                    </a:cubicBezTo>
                    <a:cubicBezTo>
                      <a:pt x="85" y="82"/>
                      <a:pt x="84" y="83"/>
                      <a:pt x="84" y="83"/>
                    </a:cubicBezTo>
                    <a:cubicBezTo>
                      <a:pt x="85" y="83"/>
                      <a:pt x="85" y="84"/>
                      <a:pt x="86" y="85"/>
                    </a:cubicBezTo>
                    <a:cubicBezTo>
                      <a:pt x="86" y="86"/>
                      <a:pt x="86" y="87"/>
                      <a:pt x="85" y="88"/>
                    </a:cubicBezTo>
                    <a:cubicBezTo>
                      <a:pt x="84" y="89"/>
                      <a:pt x="84" y="89"/>
                      <a:pt x="84" y="89"/>
                    </a:cubicBezTo>
                    <a:cubicBezTo>
                      <a:pt x="83" y="89"/>
                      <a:pt x="83" y="89"/>
                      <a:pt x="83" y="89"/>
                    </a:cubicBezTo>
                    <a:cubicBezTo>
                      <a:pt x="79" y="90"/>
                      <a:pt x="75" y="91"/>
                      <a:pt x="72" y="93"/>
                    </a:cubicBezTo>
                    <a:cubicBezTo>
                      <a:pt x="73" y="93"/>
                      <a:pt x="73" y="93"/>
                      <a:pt x="73" y="93"/>
                    </a:cubicBezTo>
                    <a:cubicBezTo>
                      <a:pt x="75" y="94"/>
                      <a:pt x="78" y="95"/>
                      <a:pt x="78" y="98"/>
                    </a:cubicBezTo>
                    <a:cubicBezTo>
                      <a:pt x="78" y="100"/>
                      <a:pt x="77" y="101"/>
                      <a:pt x="76" y="102"/>
                    </a:cubicBezTo>
                    <a:cubicBezTo>
                      <a:pt x="74" y="102"/>
                      <a:pt x="72" y="102"/>
                      <a:pt x="71" y="100"/>
                    </a:cubicBezTo>
                    <a:cubicBezTo>
                      <a:pt x="69" y="100"/>
                      <a:pt x="69" y="100"/>
                      <a:pt x="69" y="100"/>
                    </a:cubicBezTo>
                    <a:cubicBezTo>
                      <a:pt x="68" y="100"/>
                      <a:pt x="68" y="101"/>
                      <a:pt x="67" y="102"/>
                    </a:cubicBezTo>
                    <a:cubicBezTo>
                      <a:pt x="67" y="104"/>
                      <a:pt x="67" y="106"/>
                      <a:pt x="67" y="107"/>
                    </a:cubicBezTo>
                    <a:cubicBezTo>
                      <a:pt x="67" y="109"/>
                      <a:pt x="67" y="111"/>
                      <a:pt x="66" y="113"/>
                    </a:cubicBezTo>
                    <a:cubicBezTo>
                      <a:pt x="73" y="109"/>
                      <a:pt x="82" y="104"/>
                      <a:pt x="84" y="107"/>
                    </a:cubicBezTo>
                    <a:cubicBezTo>
                      <a:pt x="85" y="109"/>
                      <a:pt x="85" y="111"/>
                      <a:pt x="85" y="113"/>
                    </a:cubicBezTo>
                    <a:cubicBezTo>
                      <a:pt x="84" y="114"/>
                      <a:pt x="84" y="114"/>
                      <a:pt x="84" y="115"/>
                    </a:cubicBezTo>
                    <a:cubicBezTo>
                      <a:pt x="84" y="116"/>
                      <a:pt x="84" y="117"/>
                      <a:pt x="84" y="118"/>
                    </a:cubicBezTo>
                    <a:cubicBezTo>
                      <a:pt x="83" y="119"/>
                      <a:pt x="83" y="120"/>
                      <a:pt x="83" y="121"/>
                    </a:cubicBezTo>
                    <a:cubicBezTo>
                      <a:pt x="85" y="122"/>
                      <a:pt x="88" y="124"/>
                      <a:pt x="90" y="125"/>
                    </a:cubicBezTo>
                    <a:cubicBezTo>
                      <a:pt x="94" y="127"/>
                      <a:pt x="96" y="128"/>
                      <a:pt x="95" y="131"/>
                    </a:cubicBezTo>
                    <a:cubicBezTo>
                      <a:pt x="93" y="134"/>
                      <a:pt x="92" y="133"/>
                      <a:pt x="86" y="131"/>
                    </a:cubicBezTo>
                    <a:cubicBezTo>
                      <a:pt x="85" y="130"/>
                      <a:pt x="84" y="129"/>
                      <a:pt x="83" y="129"/>
                    </a:cubicBezTo>
                    <a:cubicBezTo>
                      <a:pt x="82" y="128"/>
                      <a:pt x="82" y="128"/>
                      <a:pt x="82" y="128"/>
                    </a:cubicBezTo>
                    <a:cubicBezTo>
                      <a:pt x="82" y="129"/>
                      <a:pt x="82" y="130"/>
                      <a:pt x="82" y="131"/>
                    </a:cubicBezTo>
                    <a:cubicBezTo>
                      <a:pt x="82" y="133"/>
                      <a:pt x="82" y="135"/>
                      <a:pt x="81" y="136"/>
                    </a:cubicBezTo>
                    <a:cubicBezTo>
                      <a:pt x="81" y="137"/>
                      <a:pt x="80" y="137"/>
                      <a:pt x="80" y="138"/>
                    </a:cubicBezTo>
                    <a:cubicBezTo>
                      <a:pt x="84" y="144"/>
                      <a:pt x="87" y="148"/>
                      <a:pt x="85" y="152"/>
                    </a:cubicBezTo>
                    <a:cubicBezTo>
                      <a:pt x="84" y="153"/>
                      <a:pt x="82" y="154"/>
                      <a:pt x="80" y="155"/>
                    </a:cubicBezTo>
                    <a:cubicBezTo>
                      <a:pt x="80" y="155"/>
                      <a:pt x="80" y="155"/>
                      <a:pt x="79" y="155"/>
                    </a:cubicBezTo>
                    <a:cubicBezTo>
                      <a:pt x="78" y="156"/>
                      <a:pt x="78" y="156"/>
                      <a:pt x="78" y="156"/>
                    </a:cubicBezTo>
                    <a:cubicBezTo>
                      <a:pt x="79" y="158"/>
                      <a:pt x="77" y="161"/>
                      <a:pt x="74" y="164"/>
                    </a:cubicBezTo>
                    <a:cubicBezTo>
                      <a:pt x="73" y="165"/>
                      <a:pt x="72" y="167"/>
                      <a:pt x="71" y="167"/>
                    </a:cubicBezTo>
                    <a:cubicBezTo>
                      <a:pt x="68" y="170"/>
                      <a:pt x="68" y="171"/>
                      <a:pt x="68" y="176"/>
                    </a:cubicBezTo>
                    <a:cubicBezTo>
                      <a:pt x="68" y="176"/>
                      <a:pt x="69" y="176"/>
                      <a:pt x="69" y="176"/>
                    </a:cubicBezTo>
                    <a:cubicBezTo>
                      <a:pt x="71" y="176"/>
                      <a:pt x="72" y="177"/>
                      <a:pt x="77" y="184"/>
                    </a:cubicBezTo>
                    <a:cubicBezTo>
                      <a:pt x="76" y="182"/>
                      <a:pt x="77" y="180"/>
                      <a:pt x="78" y="178"/>
                    </a:cubicBezTo>
                    <a:cubicBezTo>
                      <a:pt x="79" y="177"/>
                      <a:pt x="81" y="177"/>
                      <a:pt x="83" y="177"/>
                    </a:cubicBezTo>
                    <a:cubicBezTo>
                      <a:pt x="86" y="178"/>
                      <a:pt x="88" y="181"/>
                      <a:pt x="89" y="184"/>
                    </a:cubicBezTo>
                    <a:cubicBezTo>
                      <a:pt x="89" y="184"/>
                      <a:pt x="89" y="184"/>
                      <a:pt x="89" y="184"/>
                    </a:cubicBezTo>
                    <a:cubicBezTo>
                      <a:pt x="90" y="183"/>
                      <a:pt x="91" y="183"/>
                      <a:pt x="92" y="184"/>
                    </a:cubicBezTo>
                    <a:cubicBezTo>
                      <a:pt x="93" y="184"/>
                      <a:pt x="94" y="185"/>
                      <a:pt x="94" y="185"/>
                    </a:cubicBezTo>
                    <a:cubicBezTo>
                      <a:pt x="95" y="185"/>
                      <a:pt x="96" y="184"/>
                      <a:pt x="97" y="184"/>
                    </a:cubicBezTo>
                    <a:cubicBezTo>
                      <a:pt x="98" y="184"/>
                      <a:pt x="98" y="184"/>
                      <a:pt x="99" y="184"/>
                    </a:cubicBezTo>
                    <a:cubicBezTo>
                      <a:pt x="100" y="184"/>
                      <a:pt x="101" y="184"/>
                      <a:pt x="102" y="184"/>
                    </a:cubicBezTo>
                    <a:cubicBezTo>
                      <a:pt x="102" y="184"/>
                      <a:pt x="103" y="184"/>
                      <a:pt x="103" y="184"/>
                    </a:cubicBezTo>
                    <a:cubicBezTo>
                      <a:pt x="104" y="184"/>
                      <a:pt x="105" y="184"/>
                      <a:pt x="105" y="183"/>
                    </a:cubicBezTo>
                    <a:cubicBezTo>
                      <a:pt x="106" y="181"/>
                      <a:pt x="108" y="180"/>
                      <a:pt x="109" y="180"/>
                    </a:cubicBezTo>
                    <a:cubicBezTo>
                      <a:pt x="112" y="179"/>
                      <a:pt x="114" y="180"/>
                      <a:pt x="115" y="181"/>
                    </a:cubicBezTo>
                    <a:cubicBezTo>
                      <a:pt x="116" y="182"/>
                      <a:pt x="116" y="182"/>
                      <a:pt x="116" y="182"/>
                    </a:cubicBezTo>
                    <a:cubicBezTo>
                      <a:pt x="118" y="181"/>
                      <a:pt x="118" y="181"/>
                      <a:pt x="118" y="181"/>
                    </a:cubicBezTo>
                    <a:cubicBezTo>
                      <a:pt x="121" y="181"/>
                      <a:pt x="123" y="180"/>
                      <a:pt x="125" y="182"/>
                    </a:cubicBezTo>
                    <a:cubicBezTo>
                      <a:pt x="126" y="183"/>
                      <a:pt x="126" y="185"/>
                      <a:pt x="126" y="186"/>
                    </a:cubicBezTo>
                    <a:cubicBezTo>
                      <a:pt x="124" y="190"/>
                      <a:pt x="120" y="191"/>
                      <a:pt x="116" y="192"/>
                    </a:cubicBezTo>
                    <a:cubicBezTo>
                      <a:pt x="115" y="192"/>
                      <a:pt x="115" y="192"/>
                      <a:pt x="115" y="192"/>
                    </a:cubicBezTo>
                    <a:cubicBezTo>
                      <a:pt x="114" y="193"/>
                      <a:pt x="114" y="193"/>
                      <a:pt x="113" y="192"/>
                    </a:cubicBezTo>
                    <a:cubicBezTo>
                      <a:pt x="113" y="192"/>
                      <a:pt x="113" y="192"/>
                      <a:pt x="113" y="192"/>
                    </a:cubicBezTo>
                    <a:cubicBezTo>
                      <a:pt x="109" y="196"/>
                      <a:pt x="106" y="200"/>
                      <a:pt x="103" y="204"/>
                    </a:cubicBezTo>
                    <a:cubicBezTo>
                      <a:pt x="108" y="214"/>
                      <a:pt x="108" y="214"/>
                      <a:pt x="108" y="214"/>
                    </a:cubicBezTo>
                    <a:cubicBezTo>
                      <a:pt x="108" y="216"/>
                      <a:pt x="108" y="217"/>
                      <a:pt x="108" y="218"/>
                    </a:cubicBezTo>
                    <a:cubicBezTo>
                      <a:pt x="108" y="217"/>
                      <a:pt x="110" y="217"/>
                      <a:pt x="111" y="217"/>
                    </a:cubicBezTo>
                    <a:cubicBezTo>
                      <a:pt x="111" y="217"/>
                      <a:pt x="111" y="217"/>
                      <a:pt x="111" y="217"/>
                    </a:cubicBezTo>
                    <a:cubicBezTo>
                      <a:pt x="112" y="216"/>
                      <a:pt x="112" y="216"/>
                      <a:pt x="112" y="216"/>
                    </a:cubicBezTo>
                    <a:cubicBezTo>
                      <a:pt x="112" y="217"/>
                      <a:pt x="112" y="217"/>
                      <a:pt x="112" y="217"/>
                    </a:cubicBezTo>
                    <a:cubicBezTo>
                      <a:pt x="112" y="217"/>
                      <a:pt x="112" y="217"/>
                      <a:pt x="112" y="217"/>
                    </a:cubicBezTo>
                    <a:cubicBezTo>
                      <a:pt x="112" y="217"/>
                      <a:pt x="112" y="217"/>
                      <a:pt x="112" y="217"/>
                    </a:cubicBezTo>
                    <a:cubicBezTo>
                      <a:pt x="113" y="218"/>
                      <a:pt x="113" y="218"/>
                      <a:pt x="113" y="219"/>
                    </a:cubicBezTo>
                    <a:cubicBezTo>
                      <a:pt x="114" y="221"/>
                      <a:pt x="114" y="223"/>
                      <a:pt x="113" y="226"/>
                    </a:cubicBezTo>
                    <a:cubicBezTo>
                      <a:pt x="114" y="225"/>
                      <a:pt x="114" y="224"/>
                      <a:pt x="115" y="224"/>
                    </a:cubicBezTo>
                    <a:cubicBezTo>
                      <a:pt x="117" y="222"/>
                      <a:pt x="119" y="220"/>
                      <a:pt x="121" y="221"/>
                    </a:cubicBezTo>
                    <a:cubicBezTo>
                      <a:pt x="123" y="222"/>
                      <a:pt x="124" y="223"/>
                      <a:pt x="124" y="225"/>
                    </a:cubicBezTo>
                    <a:cubicBezTo>
                      <a:pt x="124" y="228"/>
                      <a:pt x="123" y="231"/>
                      <a:pt x="121" y="232"/>
                    </a:cubicBezTo>
                    <a:cubicBezTo>
                      <a:pt x="120" y="234"/>
                      <a:pt x="120" y="234"/>
                      <a:pt x="120" y="234"/>
                    </a:cubicBezTo>
                    <a:cubicBezTo>
                      <a:pt x="121" y="235"/>
                      <a:pt x="122" y="236"/>
                      <a:pt x="121" y="238"/>
                    </a:cubicBezTo>
                    <a:cubicBezTo>
                      <a:pt x="121" y="239"/>
                      <a:pt x="121" y="240"/>
                      <a:pt x="120" y="241"/>
                    </a:cubicBezTo>
                    <a:cubicBezTo>
                      <a:pt x="118" y="242"/>
                      <a:pt x="116" y="242"/>
                      <a:pt x="113" y="242"/>
                    </a:cubicBezTo>
                    <a:cubicBezTo>
                      <a:pt x="112" y="242"/>
                      <a:pt x="112" y="242"/>
                      <a:pt x="112" y="242"/>
                    </a:cubicBezTo>
                    <a:cubicBezTo>
                      <a:pt x="112" y="242"/>
                      <a:pt x="113" y="242"/>
                      <a:pt x="113" y="243"/>
                    </a:cubicBezTo>
                    <a:cubicBezTo>
                      <a:pt x="113" y="243"/>
                      <a:pt x="114" y="244"/>
                      <a:pt x="114" y="244"/>
                    </a:cubicBezTo>
                    <a:cubicBezTo>
                      <a:pt x="116" y="244"/>
                      <a:pt x="118" y="246"/>
                      <a:pt x="119" y="248"/>
                    </a:cubicBezTo>
                    <a:cubicBezTo>
                      <a:pt x="120" y="249"/>
                      <a:pt x="119" y="250"/>
                      <a:pt x="119" y="251"/>
                    </a:cubicBezTo>
                    <a:cubicBezTo>
                      <a:pt x="117" y="253"/>
                      <a:pt x="116" y="253"/>
                      <a:pt x="114" y="253"/>
                    </a:cubicBezTo>
                    <a:cubicBezTo>
                      <a:pt x="114" y="253"/>
                      <a:pt x="113" y="253"/>
                      <a:pt x="113" y="253"/>
                    </a:cubicBezTo>
                    <a:cubicBezTo>
                      <a:pt x="112" y="254"/>
                      <a:pt x="110" y="256"/>
                      <a:pt x="110" y="257"/>
                    </a:cubicBezTo>
                    <a:cubicBezTo>
                      <a:pt x="109" y="258"/>
                      <a:pt x="109" y="260"/>
                      <a:pt x="110" y="261"/>
                    </a:cubicBezTo>
                    <a:cubicBezTo>
                      <a:pt x="113" y="263"/>
                      <a:pt x="116" y="265"/>
                      <a:pt x="118" y="268"/>
                    </a:cubicBezTo>
                    <a:cubicBezTo>
                      <a:pt x="118" y="268"/>
                      <a:pt x="118" y="268"/>
                      <a:pt x="119" y="269"/>
                    </a:cubicBezTo>
                    <a:cubicBezTo>
                      <a:pt x="119" y="269"/>
                      <a:pt x="119" y="269"/>
                      <a:pt x="119" y="269"/>
                    </a:cubicBezTo>
                    <a:cubicBezTo>
                      <a:pt x="119" y="269"/>
                      <a:pt x="119" y="270"/>
                      <a:pt x="119" y="270"/>
                    </a:cubicBezTo>
                    <a:cubicBezTo>
                      <a:pt x="119" y="270"/>
                      <a:pt x="119" y="270"/>
                      <a:pt x="119" y="270"/>
                    </a:cubicBezTo>
                    <a:cubicBezTo>
                      <a:pt x="119" y="271"/>
                      <a:pt x="119" y="271"/>
                      <a:pt x="119" y="271"/>
                    </a:cubicBezTo>
                    <a:cubicBezTo>
                      <a:pt x="119" y="271"/>
                      <a:pt x="119" y="271"/>
                      <a:pt x="119" y="271"/>
                    </a:cubicBezTo>
                    <a:cubicBezTo>
                      <a:pt x="119" y="271"/>
                      <a:pt x="119" y="271"/>
                      <a:pt x="119" y="271"/>
                    </a:cubicBezTo>
                    <a:cubicBezTo>
                      <a:pt x="121" y="273"/>
                      <a:pt x="121" y="273"/>
                      <a:pt x="121" y="273"/>
                    </a:cubicBezTo>
                    <a:cubicBezTo>
                      <a:pt x="118" y="272"/>
                      <a:pt x="118" y="272"/>
                      <a:pt x="118" y="272"/>
                    </a:cubicBezTo>
                    <a:cubicBezTo>
                      <a:pt x="118" y="273"/>
                      <a:pt x="118" y="273"/>
                      <a:pt x="118" y="273"/>
                    </a:cubicBezTo>
                    <a:cubicBezTo>
                      <a:pt x="117" y="273"/>
                      <a:pt x="117" y="273"/>
                      <a:pt x="117" y="273"/>
                    </a:cubicBezTo>
                    <a:cubicBezTo>
                      <a:pt x="116" y="273"/>
                      <a:pt x="116" y="273"/>
                      <a:pt x="116" y="273"/>
                    </a:cubicBezTo>
                    <a:cubicBezTo>
                      <a:pt x="116" y="273"/>
                      <a:pt x="116" y="273"/>
                      <a:pt x="116" y="273"/>
                    </a:cubicBezTo>
                    <a:cubicBezTo>
                      <a:pt x="115" y="273"/>
                      <a:pt x="115" y="273"/>
                      <a:pt x="115" y="273"/>
                    </a:cubicBezTo>
                    <a:cubicBezTo>
                      <a:pt x="114" y="273"/>
                      <a:pt x="114" y="273"/>
                      <a:pt x="114" y="273"/>
                    </a:cubicBezTo>
                    <a:cubicBezTo>
                      <a:pt x="113" y="273"/>
                      <a:pt x="113" y="273"/>
                      <a:pt x="113" y="273"/>
                    </a:cubicBezTo>
                    <a:cubicBezTo>
                      <a:pt x="113" y="273"/>
                      <a:pt x="113" y="273"/>
                      <a:pt x="113" y="273"/>
                    </a:cubicBezTo>
                    <a:cubicBezTo>
                      <a:pt x="112" y="273"/>
                      <a:pt x="112" y="273"/>
                      <a:pt x="112" y="273"/>
                    </a:cubicBezTo>
                    <a:cubicBezTo>
                      <a:pt x="111" y="273"/>
                      <a:pt x="111" y="273"/>
                      <a:pt x="111" y="273"/>
                    </a:cubicBezTo>
                    <a:cubicBezTo>
                      <a:pt x="111" y="273"/>
                      <a:pt x="111" y="273"/>
                      <a:pt x="111" y="273"/>
                    </a:cubicBezTo>
                    <a:cubicBezTo>
                      <a:pt x="110" y="273"/>
                      <a:pt x="110" y="273"/>
                      <a:pt x="110" y="273"/>
                    </a:cubicBezTo>
                    <a:cubicBezTo>
                      <a:pt x="110" y="273"/>
                      <a:pt x="110" y="273"/>
                      <a:pt x="110" y="273"/>
                    </a:cubicBezTo>
                    <a:cubicBezTo>
                      <a:pt x="109" y="272"/>
                      <a:pt x="109" y="272"/>
                      <a:pt x="109" y="272"/>
                    </a:cubicBezTo>
                    <a:cubicBezTo>
                      <a:pt x="109" y="272"/>
                      <a:pt x="108" y="272"/>
                      <a:pt x="108" y="271"/>
                    </a:cubicBezTo>
                    <a:cubicBezTo>
                      <a:pt x="108" y="273"/>
                      <a:pt x="107" y="275"/>
                      <a:pt x="106" y="276"/>
                    </a:cubicBezTo>
                    <a:cubicBezTo>
                      <a:pt x="105" y="277"/>
                      <a:pt x="103" y="277"/>
                      <a:pt x="102" y="277"/>
                    </a:cubicBezTo>
                    <a:cubicBezTo>
                      <a:pt x="100" y="276"/>
                      <a:pt x="99" y="274"/>
                      <a:pt x="98" y="272"/>
                    </a:cubicBezTo>
                    <a:cubicBezTo>
                      <a:pt x="98" y="271"/>
                      <a:pt x="97" y="270"/>
                      <a:pt x="97" y="269"/>
                    </a:cubicBezTo>
                    <a:cubicBezTo>
                      <a:pt x="97" y="269"/>
                      <a:pt x="97" y="269"/>
                      <a:pt x="96" y="269"/>
                    </a:cubicBezTo>
                    <a:cubicBezTo>
                      <a:pt x="95" y="270"/>
                      <a:pt x="95" y="270"/>
                      <a:pt x="95" y="270"/>
                    </a:cubicBezTo>
                    <a:cubicBezTo>
                      <a:pt x="94" y="270"/>
                      <a:pt x="93" y="271"/>
                      <a:pt x="92" y="271"/>
                    </a:cubicBezTo>
                    <a:cubicBezTo>
                      <a:pt x="91" y="271"/>
                      <a:pt x="89" y="271"/>
                      <a:pt x="88" y="271"/>
                    </a:cubicBezTo>
                    <a:cubicBezTo>
                      <a:pt x="87" y="271"/>
                      <a:pt x="85" y="270"/>
                      <a:pt x="84" y="269"/>
                    </a:cubicBezTo>
                    <a:cubicBezTo>
                      <a:pt x="84" y="269"/>
                      <a:pt x="84" y="269"/>
                      <a:pt x="84" y="269"/>
                    </a:cubicBezTo>
                    <a:cubicBezTo>
                      <a:pt x="80" y="271"/>
                      <a:pt x="77" y="271"/>
                      <a:pt x="73" y="271"/>
                    </a:cubicBezTo>
                    <a:cubicBezTo>
                      <a:pt x="72" y="271"/>
                      <a:pt x="72" y="271"/>
                      <a:pt x="72" y="271"/>
                    </a:cubicBezTo>
                    <a:cubicBezTo>
                      <a:pt x="71" y="271"/>
                      <a:pt x="71" y="271"/>
                      <a:pt x="70" y="272"/>
                    </a:cubicBezTo>
                    <a:cubicBezTo>
                      <a:pt x="68" y="273"/>
                      <a:pt x="68" y="273"/>
                      <a:pt x="68" y="273"/>
                    </a:cubicBezTo>
                    <a:cubicBezTo>
                      <a:pt x="68" y="273"/>
                      <a:pt x="68" y="273"/>
                      <a:pt x="68" y="274"/>
                    </a:cubicBezTo>
                    <a:cubicBezTo>
                      <a:pt x="68" y="274"/>
                      <a:pt x="68" y="274"/>
                      <a:pt x="68" y="274"/>
                    </a:cubicBezTo>
                    <a:cubicBezTo>
                      <a:pt x="67" y="276"/>
                      <a:pt x="67" y="277"/>
                      <a:pt x="66" y="278"/>
                    </a:cubicBezTo>
                    <a:cubicBezTo>
                      <a:pt x="66" y="278"/>
                      <a:pt x="66" y="278"/>
                      <a:pt x="66" y="278"/>
                    </a:cubicBezTo>
                    <a:cubicBezTo>
                      <a:pt x="65" y="279"/>
                      <a:pt x="65" y="279"/>
                      <a:pt x="65" y="279"/>
                    </a:cubicBezTo>
                    <a:cubicBezTo>
                      <a:pt x="65" y="279"/>
                      <a:pt x="65" y="279"/>
                      <a:pt x="65" y="279"/>
                    </a:cubicBezTo>
                    <a:cubicBezTo>
                      <a:pt x="68" y="279"/>
                      <a:pt x="69" y="280"/>
                      <a:pt x="71" y="282"/>
                    </a:cubicBezTo>
                    <a:cubicBezTo>
                      <a:pt x="74" y="285"/>
                      <a:pt x="76" y="302"/>
                      <a:pt x="74" y="305"/>
                    </a:cubicBezTo>
                    <a:cubicBezTo>
                      <a:pt x="72" y="310"/>
                      <a:pt x="60" y="321"/>
                      <a:pt x="52" y="323"/>
                    </a:cubicBezTo>
                    <a:cubicBezTo>
                      <a:pt x="52" y="324"/>
                      <a:pt x="51" y="324"/>
                      <a:pt x="51" y="324"/>
                    </a:cubicBezTo>
                    <a:cubicBezTo>
                      <a:pt x="49" y="324"/>
                      <a:pt x="47" y="324"/>
                      <a:pt x="46" y="323"/>
                    </a:cubicBezTo>
                    <a:cubicBezTo>
                      <a:pt x="45" y="322"/>
                      <a:pt x="45" y="322"/>
                      <a:pt x="45" y="322"/>
                    </a:cubicBezTo>
                    <a:cubicBezTo>
                      <a:pt x="44" y="323"/>
                      <a:pt x="44" y="323"/>
                      <a:pt x="44" y="324"/>
                    </a:cubicBezTo>
                    <a:cubicBezTo>
                      <a:pt x="43" y="325"/>
                      <a:pt x="42" y="327"/>
                      <a:pt x="40" y="327"/>
                    </a:cubicBezTo>
                    <a:cubicBezTo>
                      <a:pt x="38" y="328"/>
                      <a:pt x="37" y="328"/>
                      <a:pt x="35" y="327"/>
                    </a:cubicBezTo>
                    <a:cubicBezTo>
                      <a:pt x="33" y="327"/>
                      <a:pt x="27" y="327"/>
                      <a:pt x="26" y="328"/>
                    </a:cubicBezTo>
                    <a:cubicBezTo>
                      <a:pt x="26" y="328"/>
                      <a:pt x="26" y="328"/>
                      <a:pt x="26" y="329"/>
                    </a:cubicBezTo>
                    <a:cubicBezTo>
                      <a:pt x="26" y="329"/>
                      <a:pt x="26" y="330"/>
                      <a:pt x="26" y="331"/>
                    </a:cubicBezTo>
                    <a:cubicBezTo>
                      <a:pt x="25" y="332"/>
                      <a:pt x="25" y="333"/>
                      <a:pt x="26" y="335"/>
                    </a:cubicBezTo>
                    <a:cubicBezTo>
                      <a:pt x="26" y="335"/>
                      <a:pt x="28" y="335"/>
                      <a:pt x="32" y="336"/>
                    </a:cubicBezTo>
                    <a:cubicBezTo>
                      <a:pt x="35" y="336"/>
                      <a:pt x="37" y="336"/>
                      <a:pt x="37" y="339"/>
                    </a:cubicBezTo>
                    <a:cubicBezTo>
                      <a:pt x="37" y="340"/>
                      <a:pt x="37" y="340"/>
                      <a:pt x="37" y="340"/>
                    </a:cubicBezTo>
                    <a:cubicBezTo>
                      <a:pt x="38" y="339"/>
                      <a:pt x="39" y="338"/>
                      <a:pt x="40" y="338"/>
                    </a:cubicBezTo>
                    <a:cubicBezTo>
                      <a:pt x="43" y="337"/>
                      <a:pt x="46" y="336"/>
                      <a:pt x="48" y="337"/>
                    </a:cubicBezTo>
                    <a:cubicBezTo>
                      <a:pt x="49" y="336"/>
                      <a:pt x="50" y="336"/>
                      <a:pt x="51" y="336"/>
                    </a:cubicBezTo>
                    <a:cubicBezTo>
                      <a:pt x="52" y="336"/>
                      <a:pt x="52" y="336"/>
                      <a:pt x="52" y="336"/>
                    </a:cubicBezTo>
                    <a:cubicBezTo>
                      <a:pt x="54" y="338"/>
                      <a:pt x="54" y="338"/>
                      <a:pt x="54" y="338"/>
                    </a:cubicBezTo>
                    <a:cubicBezTo>
                      <a:pt x="54" y="340"/>
                      <a:pt x="54" y="342"/>
                      <a:pt x="55" y="344"/>
                    </a:cubicBezTo>
                    <a:cubicBezTo>
                      <a:pt x="55" y="345"/>
                      <a:pt x="55" y="348"/>
                      <a:pt x="55" y="350"/>
                    </a:cubicBezTo>
                    <a:cubicBezTo>
                      <a:pt x="56" y="350"/>
                      <a:pt x="57" y="349"/>
                      <a:pt x="58" y="349"/>
                    </a:cubicBezTo>
                    <a:cubicBezTo>
                      <a:pt x="61" y="348"/>
                      <a:pt x="65" y="346"/>
                      <a:pt x="68" y="349"/>
                    </a:cubicBezTo>
                    <a:cubicBezTo>
                      <a:pt x="70" y="351"/>
                      <a:pt x="71" y="354"/>
                      <a:pt x="72" y="357"/>
                    </a:cubicBezTo>
                    <a:cubicBezTo>
                      <a:pt x="72" y="358"/>
                      <a:pt x="73" y="360"/>
                      <a:pt x="74" y="361"/>
                    </a:cubicBezTo>
                    <a:cubicBezTo>
                      <a:pt x="79" y="364"/>
                      <a:pt x="80" y="364"/>
                      <a:pt x="82" y="362"/>
                    </a:cubicBezTo>
                    <a:cubicBezTo>
                      <a:pt x="85" y="359"/>
                      <a:pt x="88" y="358"/>
                      <a:pt x="91" y="357"/>
                    </a:cubicBezTo>
                    <a:cubicBezTo>
                      <a:pt x="92" y="356"/>
                      <a:pt x="94" y="357"/>
                      <a:pt x="95" y="358"/>
                    </a:cubicBezTo>
                    <a:cubicBezTo>
                      <a:pt x="97" y="358"/>
                      <a:pt x="98" y="357"/>
                      <a:pt x="99" y="357"/>
                    </a:cubicBezTo>
                    <a:cubicBezTo>
                      <a:pt x="112" y="347"/>
                      <a:pt x="114" y="349"/>
                      <a:pt x="115" y="350"/>
                    </a:cubicBezTo>
                    <a:cubicBezTo>
                      <a:pt x="117" y="352"/>
                      <a:pt x="117" y="354"/>
                      <a:pt x="115" y="355"/>
                    </a:cubicBezTo>
                    <a:cubicBezTo>
                      <a:pt x="111" y="359"/>
                      <a:pt x="106" y="363"/>
                      <a:pt x="100" y="366"/>
                    </a:cubicBezTo>
                    <a:cubicBezTo>
                      <a:pt x="98" y="367"/>
                      <a:pt x="95" y="369"/>
                      <a:pt x="94" y="370"/>
                    </a:cubicBezTo>
                    <a:cubicBezTo>
                      <a:pt x="94" y="370"/>
                      <a:pt x="94" y="371"/>
                      <a:pt x="94" y="372"/>
                    </a:cubicBezTo>
                    <a:cubicBezTo>
                      <a:pt x="94" y="374"/>
                      <a:pt x="93" y="377"/>
                      <a:pt x="91" y="379"/>
                    </a:cubicBezTo>
                    <a:cubicBezTo>
                      <a:pt x="84" y="384"/>
                      <a:pt x="77" y="380"/>
                      <a:pt x="71" y="377"/>
                    </a:cubicBezTo>
                    <a:cubicBezTo>
                      <a:pt x="68" y="376"/>
                      <a:pt x="66" y="375"/>
                      <a:pt x="63" y="374"/>
                    </a:cubicBezTo>
                    <a:cubicBezTo>
                      <a:pt x="53" y="372"/>
                      <a:pt x="52" y="374"/>
                      <a:pt x="51" y="377"/>
                    </a:cubicBezTo>
                    <a:cubicBezTo>
                      <a:pt x="51" y="381"/>
                      <a:pt x="47" y="383"/>
                      <a:pt x="43" y="383"/>
                    </a:cubicBezTo>
                    <a:cubicBezTo>
                      <a:pt x="43" y="383"/>
                      <a:pt x="43" y="383"/>
                      <a:pt x="43" y="383"/>
                    </a:cubicBezTo>
                    <a:cubicBezTo>
                      <a:pt x="42" y="383"/>
                      <a:pt x="41" y="382"/>
                      <a:pt x="40" y="381"/>
                    </a:cubicBezTo>
                    <a:cubicBezTo>
                      <a:pt x="40" y="382"/>
                      <a:pt x="39" y="384"/>
                      <a:pt x="39" y="385"/>
                    </a:cubicBezTo>
                    <a:cubicBezTo>
                      <a:pt x="39" y="387"/>
                      <a:pt x="39" y="389"/>
                      <a:pt x="38" y="390"/>
                    </a:cubicBezTo>
                    <a:cubicBezTo>
                      <a:pt x="36" y="392"/>
                      <a:pt x="35" y="393"/>
                      <a:pt x="33" y="394"/>
                    </a:cubicBezTo>
                    <a:cubicBezTo>
                      <a:pt x="32" y="394"/>
                      <a:pt x="31" y="395"/>
                      <a:pt x="30" y="395"/>
                    </a:cubicBezTo>
                    <a:cubicBezTo>
                      <a:pt x="30" y="396"/>
                      <a:pt x="30" y="396"/>
                      <a:pt x="30" y="396"/>
                    </a:cubicBezTo>
                    <a:cubicBezTo>
                      <a:pt x="30" y="397"/>
                      <a:pt x="29" y="398"/>
                      <a:pt x="28" y="399"/>
                    </a:cubicBezTo>
                    <a:cubicBezTo>
                      <a:pt x="27" y="399"/>
                      <a:pt x="27" y="399"/>
                      <a:pt x="27" y="399"/>
                    </a:cubicBezTo>
                    <a:cubicBezTo>
                      <a:pt x="26" y="400"/>
                      <a:pt x="24" y="400"/>
                      <a:pt x="23" y="399"/>
                    </a:cubicBezTo>
                    <a:cubicBezTo>
                      <a:pt x="23" y="399"/>
                      <a:pt x="23" y="399"/>
                      <a:pt x="23" y="399"/>
                    </a:cubicBezTo>
                    <a:cubicBezTo>
                      <a:pt x="22" y="400"/>
                      <a:pt x="22" y="401"/>
                      <a:pt x="21" y="402"/>
                    </a:cubicBezTo>
                    <a:cubicBezTo>
                      <a:pt x="20" y="403"/>
                      <a:pt x="19" y="405"/>
                      <a:pt x="18" y="406"/>
                    </a:cubicBezTo>
                    <a:cubicBezTo>
                      <a:pt x="17" y="407"/>
                      <a:pt x="17" y="407"/>
                      <a:pt x="17" y="407"/>
                    </a:cubicBezTo>
                    <a:cubicBezTo>
                      <a:pt x="17" y="407"/>
                      <a:pt x="16" y="407"/>
                      <a:pt x="15" y="407"/>
                    </a:cubicBezTo>
                    <a:cubicBezTo>
                      <a:pt x="15" y="408"/>
                      <a:pt x="14" y="408"/>
                      <a:pt x="14" y="408"/>
                    </a:cubicBezTo>
                    <a:cubicBezTo>
                      <a:pt x="13" y="411"/>
                      <a:pt x="11" y="412"/>
                      <a:pt x="8" y="413"/>
                    </a:cubicBezTo>
                    <a:cubicBezTo>
                      <a:pt x="8" y="413"/>
                      <a:pt x="8" y="413"/>
                      <a:pt x="8" y="413"/>
                    </a:cubicBezTo>
                    <a:cubicBezTo>
                      <a:pt x="5" y="413"/>
                      <a:pt x="3" y="413"/>
                      <a:pt x="0" y="413"/>
                    </a:cubicBezTo>
                    <a:cubicBezTo>
                      <a:pt x="2" y="414"/>
                      <a:pt x="5" y="415"/>
                      <a:pt x="6" y="417"/>
                    </a:cubicBezTo>
                    <a:cubicBezTo>
                      <a:pt x="6" y="418"/>
                      <a:pt x="7" y="419"/>
                      <a:pt x="7" y="420"/>
                    </a:cubicBezTo>
                    <a:cubicBezTo>
                      <a:pt x="8" y="417"/>
                      <a:pt x="9" y="415"/>
                      <a:pt x="10" y="413"/>
                    </a:cubicBezTo>
                    <a:cubicBezTo>
                      <a:pt x="10" y="412"/>
                      <a:pt x="10" y="412"/>
                      <a:pt x="10" y="412"/>
                    </a:cubicBezTo>
                    <a:cubicBezTo>
                      <a:pt x="11" y="411"/>
                      <a:pt x="13" y="411"/>
                      <a:pt x="14" y="411"/>
                    </a:cubicBezTo>
                    <a:cubicBezTo>
                      <a:pt x="15" y="411"/>
                      <a:pt x="17" y="411"/>
                      <a:pt x="18" y="411"/>
                    </a:cubicBezTo>
                    <a:cubicBezTo>
                      <a:pt x="20" y="412"/>
                      <a:pt x="20" y="412"/>
                      <a:pt x="20" y="412"/>
                    </a:cubicBezTo>
                    <a:cubicBezTo>
                      <a:pt x="20" y="412"/>
                      <a:pt x="20" y="412"/>
                      <a:pt x="20" y="412"/>
                    </a:cubicBezTo>
                    <a:cubicBezTo>
                      <a:pt x="20" y="410"/>
                      <a:pt x="22" y="408"/>
                      <a:pt x="24" y="407"/>
                    </a:cubicBezTo>
                    <a:cubicBezTo>
                      <a:pt x="29" y="406"/>
                      <a:pt x="34" y="407"/>
                      <a:pt x="38" y="410"/>
                    </a:cubicBezTo>
                    <a:cubicBezTo>
                      <a:pt x="39" y="410"/>
                      <a:pt x="39" y="410"/>
                      <a:pt x="39" y="410"/>
                    </a:cubicBezTo>
                    <a:cubicBezTo>
                      <a:pt x="40" y="410"/>
                      <a:pt x="40" y="410"/>
                      <a:pt x="40" y="410"/>
                    </a:cubicBezTo>
                    <a:cubicBezTo>
                      <a:pt x="40" y="409"/>
                      <a:pt x="41" y="409"/>
                      <a:pt x="42" y="409"/>
                    </a:cubicBezTo>
                    <a:cubicBezTo>
                      <a:pt x="43" y="409"/>
                      <a:pt x="44" y="409"/>
                      <a:pt x="44" y="409"/>
                    </a:cubicBezTo>
                    <a:cubicBezTo>
                      <a:pt x="46" y="411"/>
                      <a:pt x="48" y="412"/>
                      <a:pt x="49" y="414"/>
                    </a:cubicBezTo>
                    <a:cubicBezTo>
                      <a:pt x="54" y="418"/>
                      <a:pt x="57" y="420"/>
                      <a:pt x="58" y="420"/>
                    </a:cubicBezTo>
                    <a:cubicBezTo>
                      <a:pt x="60" y="419"/>
                      <a:pt x="64" y="409"/>
                      <a:pt x="66" y="401"/>
                    </a:cubicBezTo>
                    <a:cubicBezTo>
                      <a:pt x="66" y="399"/>
                      <a:pt x="66" y="399"/>
                      <a:pt x="66" y="399"/>
                    </a:cubicBezTo>
                    <a:cubicBezTo>
                      <a:pt x="68" y="399"/>
                      <a:pt x="68" y="399"/>
                      <a:pt x="68" y="399"/>
                    </a:cubicBezTo>
                    <a:cubicBezTo>
                      <a:pt x="76" y="395"/>
                      <a:pt x="92" y="399"/>
                      <a:pt x="98" y="405"/>
                    </a:cubicBezTo>
                    <a:cubicBezTo>
                      <a:pt x="99" y="406"/>
                      <a:pt x="100" y="406"/>
                      <a:pt x="100" y="407"/>
                    </a:cubicBezTo>
                    <a:cubicBezTo>
                      <a:pt x="101" y="407"/>
                      <a:pt x="101" y="407"/>
                      <a:pt x="101" y="407"/>
                    </a:cubicBezTo>
                    <a:cubicBezTo>
                      <a:pt x="104" y="406"/>
                      <a:pt x="107" y="407"/>
                      <a:pt x="111" y="409"/>
                    </a:cubicBezTo>
                    <a:cubicBezTo>
                      <a:pt x="111" y="408"/>
                      <a:pt x="111" y="407"/>
                      <a:pt x="112" y="406"/>
                    </a:cubicBezTo>
                    <a:cubicBezTo>
                      <a:pt x="113" y="404"/>
                      <a:pt x="115" y="404"/>
                      <a:pt x="122" y="405"/>
                    </a:cubicBezTo>
                    <a:cubicBezTo>
                      <a:pt x="126" y="405"/>
                      <a:pt x="130" y="406"/>
                      <a:pt x="134" y="406"/>
                    </a:cubicBezTo>
                    <a:cubicBezTo>
                      <a:pt x="132" y="404"/>
                      <a:pt x="130" y="401"/>
                      <a:pt x="133" y="398"/>
                    </a:cubicBezTo>
                    <a:cubicBezTo>
                      <a:pt x="133" y="398"/>
                      <a:pt x="134" y="397"/>
                      <a:pt x="135" y="397"/>
                    </a:cubicBezTo>
                    <a:cubicBezTo>
                      <a:pt x="137" y="397"/>
                      <a:pt x="139" y="399"/>
                      <a:pt x="140" y="401"/>
                    </a:cubicBezTo>
                    <a:cubicBezTo>
                      <a:pt x="141" y="402"/>
                      <a:pt x="142" y="402"/>
                      <a:pt x="142" y="403"/>
                    </a:cubicBezTo>
                    <a:cubicBezTo>
                      <a:pt x="143" y="402"/>
                      <a:pt x="144" y="402"/>
                      <a:pt x="144" y="401"/>
                    </a:cubicBezTo>
                    <a:cubicBezTo>
                      <a:pt x="146" y="401"/>
                      <a:pt x="148" y="401"/>
                      <a:pt x="149" y="404"/>
                    </a:cubicBezTo>
                    <a:cubicBezTo>
                      <a:pt x="149" y="404"/>
                      <a:pt x="149" y="404"/>
                      <a:pt x="149" y="404"/>
                    </a:cubicBezTo>
                    <a:cubicBezTo>
                      <a:pt x="150" y="404"/>
                      <a:pt x="150" y="404"/>
                      <a:pt x="150" y="404"/>
                    </a:cubicBezTo>
                    <a:cubicBezTo>
                      <a:pt x="151" y="404"/>
                      <a:pt x="151" y="404"/>
                      <a:pt x="151" y="404"/>
                    </a:cubicBezTo>
                    <a:cubicBezTo>
                      <a:pt x="152" y="404"/>
                      <a:pt x="153" y="404"/>
                      <a:pt x="154" y="405"/>
                    </a:cubicBezTo>
                    <a:cubicBezTo>
                      <a:pt x="155" y="405"/>
                      <a:pt x="157" y="407"/>
                      <a:pt x="157" y="409"/>
                    </a:cubicBezTo>
                    <a:cubicBezTo>
                      <a:pt x="161" y="409"/>
                      <a:pt x="165" y="409"/>
                      <a:pt x="169" y="408"/>
                    </a:cubicBezTo>
                    <a:cubicBezTo>
                      <a:pt x="171" y="407"/>
                      <a:pt x="173" y="407"/>
                      <a:pt x="175" y="407"/>
                    </a:cubicBezTo>
                    <a:cubicBezTo>
                      <a:pt x="178" y="408"/>
                      <a:pt x="181" y="409"/>
                      <a:pt x="183" y="411"/>
                    </a:cubicBezTo>
                    <a:cubicBezTo>
                      <a:pt x="184" y="413"/>
                      <a:pt x="186" y="414"/>
                      <a:pt x="188" y="415"/>
                    </a:cubicBezTo>
                    <a:cubicBezTo>
                      <a:pt x="188" y="415"/>
                      <a:pt x="189" y="414"/>
                      <a:pt x="189" y="414"/>
                    </a:cubicBezTo>
                    <a:cubicBezTo>
                      <a:pt x="190" y="412"/>
                      <a:pt x="191" y="412"/>
                      <a:pt x="192" y="411"/>
                    </a:cubicBezTo>
                    <a:cubicBezTo>
                      <a:pt x="194" y="410"/>
                      <a:pt x="195" y="410"/>
                      <a:pt x="197" y="410"/>
                    </a:cubicBezTo>
                    <a:cubicBezTo>
                      <a:pt x="198" y="409"/>
                      <a:pt x="198" y="409"/>
                      <a:pt x="198" y="409"/>
                    </a:cubicBezTo>
                    <a:cubicBezTo>
                      <a:pt x="200" y="409"/>
                      <a:pt x="202" y="409"/>
                      <a:pt x="204" y="408"/>
                    </a:cubicBezTo>
                    <a:cubicBezTo>
                      <a:pt x="205" y="407"/>
                      <a:pt x="207" y="406"/>
                      <a:pt x="209" y="407"/>
                    </a:cubicBezTo>
                    <a:cubicBezTo>
                      <a:pt x="210" y="407"/>
                      <a:pt x="211" y="408"/>
                      <a:pt x="211" y="409"/>
                    </a:cubicBezTo>
                    <a:cubicBezTo>
                      <a:pt x="212" y="409"/>
                      <a:pt x="212" y="409"/>
                      <a:pt x="212" y="409"/>
                    </a:cubicBezTo>
                    <a:cubicBezTo>
                      <a:pt x="212" y="409"/>
                      <a:pt x="212" y="408"/>
                      <a:pt x="212" y="408"/>
                    </a:cubicBezTo>
                    <a:cubicBezTo>
                      <a:pt x="212" y="406"/>
                      <a:pt x="213" y="404"/>
                      <a:pt x="214" y="403"/>
                    </a:cubicBezTo>
                    <a:cubicBezTo>
                      <a:pt x="216" y="402"/>
                      <a:pt x="219" y="402"/>
                      <a:pt x="221" y="401"/>
                    </a:cubicBezTo>
                    <a:cubicBezTo>
                      <a:pt x="222" y="401"/>
                      <a:pt x="224" y="401"/>
                      <a:pt x="225" y="400"/>
                    </a:cubicBezTo>
                    <a:cubicBezTo>
                      <a:pt x="225" y="400"/>
                      <a:pt x="225" y="399"/>
                      <a:pt x="225" y="398"/>
                    </a:cubicBezTo>
                    <a:cubicBezTo>
                      <a:pt x="225" y="396"/>
                      <a:pt x="225" y="394"/>
                      <a:pt x="226" y="392"/>
                    </a:cubicBezTo>
                    <a:cubicBezTo>
                      <a:pt x="226" y="392"/>
                      <a:pt x="226" y="392"/>
                      <a:pt x="226" y="391"/>
                    </a:cubicBezTo>
                    <a:cubicBezTo>
                      <a:pt x="224" y="392"/>
                      <a:pt x="223" y="392"/>
                      <a:pt x="222" y="392"/>
                    </a:cubicBezTo>
                    <a:cubicBezTo>
                      <a:pt x="219" y="393"/>
                      <a:pt x="216" y="393"/>
                      <a:pt x="214" y="393"/>
                    </a:cubicBezTo>
                    <a:cubicBezTo>
                      <a:pt x="209" y="392"/>
                      <a:pt x="207" y="392"/>
                      <a:pt x="207" y="390"/>
                    </a:cubicBezTo>
                    <a:cubicBezTo>
                      <a:pt x="204" y="390"/>
                      <a:pt x="202" y="389"/>
                      <a:pt x="200" y="387"/>
                    </a:cubicBezTo>
                    <a:cubicBezTo>
                      <a:pt x="200" y="386"/>
                      <a:pt x="199" y="385"/>
                      <a:pt x="199" y="385"/>
                    </a:cubicBezTo>
                    <a:cubicBezTo>
                      <a:pt x="199" y="385"/>
                      <a:pt x="199" y="385"/>
                      <a:pt x="199" y="385"/>
                    </a:cubicBezTo>
                    <a:cubicBezTo>
                      <a:pt x="198" y="385"/>
                      <a:pt x="198" y="385"/>
                      <a:pt x="198" y="385"/>
                    </a:cubicBezTo>
                    <a:cubicBezTo>
                      <a:pt x="197" y="385"/>
                      <a:pt x="197" y="385"/>
                      <a:pt x="197" y="385"/>
                    </a:cubicBezTo>
                    <a:cubicBezTo>
                      <a:pt x="196" y="385"/>
                      <a:pt x="196" y="385"/>
                      <a:pt x="196" y="385"/>
                    </a:cubicBezTo>
                    <a:cubicBezTo>
                      <a:pt x="195" y="384"/>
                      <a:pt x="194" y="382"/>
                      <a:pt x="194" y="381"/>
                    </a:cubicBezTo>
                    <a:cubicBezTo>
                      <a:pt x="194" y="379"/>
                      <a:pt x="196" y="378"/>
                      <a:pt x="200" y="376"/>
                    </a:cubicBezTo>
                    <a:cubicBezTo>
                      <a:pt x="202" y="376"/>
                      <a:pt x="204" y="376"/>
                      <a:pt x="207" y="376"/>
                    </a:cubicBezTo>
                    <a:cubicBezTo>
                      <a:pt x="211" y="376"/>
                      <a:pt x="213" y="376"/>
                      <a:pt x="214" y="375"/>
                    </a:cubicBezTo>
                    <a:cubicBezTo>
                      <a:pt x="215" y="374"/>
                      <a:pt x="215" y="373"/>
                      <a:pt x="215" y="372"/>
                    </a:cubicBezTo>
                    <a:cubicBezTo>
                      <a:pt x="214" y="372"/>
                      <a:pt x="214" y="372"/>
                      <a:pt x="213" y="372"/>
                    </a:cubicBezTo>
                    <a:cubicBezTo>
                      <a:pt x="212" y="373"/>
                      <a:pt x="210" y="372"/>
                      <a:pt x="208" y="372"/>
                    </a:cubicBezTo>
                    <a:cubicBezTo>
                      <a:pt x="208" y="371"/>
                      <a:pt x="208" y="371"/>
                      <a:pt x="207" y="371"/>
                    </a:cubicBezTo>
                    <a:cubicBezTo>
                      <a:pt x="196" y="372"/>
                      <a:pt x="196" y="372"/>
                      <a:pt x="196" y="372"/>
                    </a:cubicBezTo>
                    <a:cubicBezTo>
                      <a:pt x="207" y="368"/>
                      <a:pt x="207" y="368"/>
                      <a:pt x="207" y="368"/>
                    </a:cubicBezTo>
                    <a:cubicBezTo>
                      <a:pt x="207" y="368"/>
                      <a:pt x="207" y="367"/>
                      <a:pt x="207" y="367"/>
                    </a:cubicBezTo>
                    <a:cubicBezTo>
                      <a:pt x="210" y="364"/>
                      <a:pt x="213" y="363"/>
                      <a:pt x="217" y="363"/>
                    </a:cubicBezTo>
                    <a:cubicBezTo>
                      <a:pt x="217" y="364"/>
                      <a:pt x="218" y="364"/>
                      <a:pt x="219" y="363"/>
                    </a:cubicBezTo>
                    <a:cubicBezTo>
                      <a:pt x="220" y="363"/>
                      <a:pt x="221" y="364"/>
                      <a:pt x="222" y="364"/>
                    </a:cubicBezTo>
                    <a:cubicBezTo>
                      <a:pt x="221" y="364"/>
                      <a:pt x="221" y="363"/>
                      <a:pt x="221" y="363"/>
                    </a:cubicBezTo>
                    <a:cubicBezTo>
                      <a:pt x="220" y="361"/>
                      <a:pt x="221" y="359"/>
                      <a:pt x="221" y="358"/>
                    </a:cubicBezTo>
                    <a:cubicBezTo>
                      <a:pt x="222" y="357"/>
                      <a:pt x="223" y="356"/>
                      <a:pt x="224" y="356"/>
                    </a:cubicBezTo>
                    <a:cubicBezTo>
                      <a:pt x="225" y="355"/>
                      <a:pt x="227" y="356"/>
                      <a:pt x="229" y="357"/>
                    </a:cubicBezTo>
                    <a:cubicBezTo>
                      <a:pt x="229" y="357"/>
                      <a:pt x="230" y="358"/>
                      <a:pt x="230" y="358"/>
                    </a:cubicBezTo>
                    <a:cubicBezTo>
                      <a:pt x="235" y="356"/>
                      <a:pt x="243" y="340"/>
                      <a:pt x="245" y="334"/>
                    </a:cubicBezTo>
                    <a:cubicBezTo>
                      <a:pt x="246" y="329"/>
                      <a:pt x="245" y="324"/>
                      <a:pt x="242" y="320"/>
                    </a:cubicBezTo>
                    <a:cubicBezTo>
                      <a:pt x="238" y="315"/>
                      <a:pt x="229" y="311"/>
                      <a:pt x="216" y="309"/>
                    </a:cubicBezTo>
                    <a:cubicBezTo>
                      <a:pt x="215" y="309"/>
                      <a:pt x="215" y="309"/>
                      <a:pt x="215" y="309"/>
                    </a:cubicBezTo>
                    <a:cubicBezTo>
                      <a:pt x="215" y="309"/>
                      <a:pt x="215" y="309"/>
                      <a:pt x="215" y="309"/>
                    </a:cubicBezTo>
                    <a:cubicBezTo>
                      <a:pt x="214" y="313"/>
                      <a:pt x="211" y="315"/>
                      <a:pt x="208" y="317"/>
                    </a:cubicBezTo>
                    <a:cubicBezTo>
                      <a:pt x="205" y="319"/>
                      <a:pt x="202" y="316"/>
                      <a:pt x="200" y="314"/>
                    </a:cubicBezTo>
                    <a:cubicBezTo>
                      <a:pt x="200" y="314"/>
                      <a:pt x="199" y="313"/>
                      <a:pt x="199" y="312"/>
                    </a:cubicBezTo>
                    <a:cubicBezTo>
                      <a:pt x="198" y="311"/>
                      <a:pt x="198" y="311"/>
                      <a:pt x="198" y="311"/>
                    </a:cubicBezTo>
                    <a:cubicBezTo>
                      <a:pt x="196" y="311"/>
                      <a:pt x="195" y="311"/>
                      <a:pt x="194" y="310"/>
                    </a:cubicBezTo>
                    <a:cubicBezTo>
                      <a:pt x="193" y="309"/>
                      <a:pt x="193" y="307"/>
                      <a:pt x="193" y="306"/>
                    </a:cubicBezTo>
                    <a:cubicBezTo>
                      <a:pt x="196" y="300"/>
                      <a:pt x="198" y="298"/>
                      <a:pt x="202" y="298"/>
                    </a:cubicBezTo>
                    <a:cubicBezTo>
                      <a:pt x="203" y="298"/>
                      <a:pt x="205" y="297"/>
                      <a:pt x="206" y="296"/>
                    </a:cubicBezTo>
                    <a:cubicBezTo>
                      <a:pt x="209" y="292"/>
                      <a:pt x="203" y="283"/>
                      <a:pt x="200" y="279"/>
                    </a:cubicBezTo>
                    <a:cubicBezTo>
                      <a:pt x="199" y="277"/>
                      <a:pt x="198" y="275"/>
                      <a:pt x="198" y="274"/>
                    </a:cubicBezTo>
                    <a:cubicBezTo>
                      <a:pt x="198" y="272"/>
                      <a:pt x="199" y="269"/>
                      <a:pt x="200" y="268"/>
                    </a:cubicBezTo>
                    <a:cubicBezTo>
                      <a:pt x="201" y="268"/>
                      <a:pt x="201" y="268"/>
                      <a:pt x="202" y="268"/>
                    </a:cubicBezTo>
                    <a:cubicBezTo>
                      <a:pt x="201" y="267"/>
                      <a:pt x="200" y="265"/>
                      <a:pt x="200" y="264"/>
                    </a:cubicBezTo>
                    <a:cubicBezTo>
                      <a:pt x="197" y="259"/>
                      <a:pt x="194" y="253"/>
                      <a:pt x="195" y="248"/>
                    </a:cubicBezTo>
                    <a:cubicBezTo>
                      <a:pt x="195" y="245"/>
                      <a:pt x="198" y="244"/>
                      <a:pt x="199" y="243"/>
                    </a:cubicBezTo>
                    <a:cubicBezTo>
                      <a:pt x="200" y="243"/>
                      <a:pt x="200" y="243"/>
                      <a:pt x="200" y="243"/>
                    </a:cubicBezTo>
                    <a:cubicBezTo>
                      <a:pt x="200" y="242"/>
                      <a:pt x="200" y="241"/>
                      <a:pt x="198" y="241"/>
                    </a:cubicBezTo>
                    <a:cubicBezTo>
                      <a:pt x="196" y="241"/>
                      <a:pt x="194" y="239"/>
                      <a:pt x="193" y="237"/>
                    </a:cubicBezTo>
                    <a:cubicBezTo>
                      <a:pt x="192" y="235"/>
                      <a:pt x="191" y="233"/>
                      <a:pt x="191" y="231"/>
                    </a:cubicBezTo>
                    <a:cubicBezTo>
                      <a:pt x="191" y="229"/>
                      <a:pt x="191" y="228"/>
                      <a:pt x="190" y="227"/>
                    </a:cubicBezTo>
                    <a:cubicBezTo>
                      <a:pt x="186" y="222"/>
                      <a:pt x="185" y="222"/>
                      <a:pt x="184" y="221"/>
                    </a:cubicBezTo>
                    <a:cubicBezTo>
                      <a:pt x="182" y="220"/>
                      <a:pt x="180" y="220"/>
                      <a:pt x="178" y="219"/>
                    </a:cubicBezTo>
                    <a:cubicBezTo>
                      <a:pt x="178" y="218"/>
                      <a:pt x="177" y="217"/>
                      <a:pt x="176" y="217"/>
                    </a:cubicBezTo>
                    <a:cubicBezTo>
                      <a:pt x="176" y="217"/>
                      <a:pt x="176" y="217"/>
                      <a:pt x="176" y="217"/>
                    </a:cubicBezTo>
                    <a:cubicBezTo>
                      <a:pt x="175" y="217"/>
                      <a:pt x="175" y="217"/>
                      <a:pt x="174" y="217"/>
                    </a:cubicBezTo>
                    <a:cubicBezTo>
                      <a:pt x="172" y="217"/>
                      <a:pt x="172" y="217"/>
                      <a:pt x="172" y="217"/>
                    </a:cubicBezTo>
                    <a:cubicBezTo>
                      <a:pt x="171" y="216"/>
                      <a:pt x="171" y="216"/>
                      <a:pt x="171" y="216"/>
                    </a:cubicBezTo>
                    <a:cubicBezTo>
                      <a:pt x="168" y="208"/>
                      <a:pt x="166" y="177"/>
                      <a:pt x="165" y="172"/>
                    </a:cubicBezTo>
                    <a:cubicBezTo>
                      <a:pt x="165" y="170"/>
                      <a:pt x="165" y="167"/>
                      <a:pt x="166" y="164"/>
                    </a:cubicBezTo>
                    <a:cubicBezTo>
                      <a:pt x="166" y="164"/>
                      <a:pt x="166" y="164"/>
                      <a:pt x="166" y="163"/>
                    </a:cubicBezTo>
                    <a:cubicBezTo>
                      <a:pt x="165" y="163"/>
                      <a:pt x="165" y="163"/>
                      <a:pt x="165" y="163"/>
                    </a:cubicBezTo>
                    <a:cubicBezTo>
                      <a:pt x="164" y="163"/>
                      <a:pt x="163" y="162"/>
                      <a:pt x="162" y="161"/>
                    </a:cubicBezTo>
                    <a:cubicBezTo>
                      <a:pt x="160" y="158"/>
                      <a:pt x="159" y="155"/>
                      <a:pt x="158" y="152"/>
                    </a:cubicBezTo>
                    <a:cubicBezTo>
                      <a:pt x="157" y="150"/>
                      <a:pt x="156" y="148"/>
                      <a:pt x="155" y="146"/>
                    </a:cubicBezTo>
                    <a:cubicBezTo>
                      <a:pt x="154" y="145"/>
                      <a:pt x="145" y="138"/>
                      <a:pt x="141" y="136"/>
                    </a:cubicBezTo>
                    <a:cubicBezTo>
                      <a:pt x="140" y="137"/>
                      <a:pt x="139" y="138"/>
                      <a:pt x="138" y="139"/>
                    </a:cubicBezTo>
                    <a:cubicBezTo>
                      <a:pt x="134" y="142"/>
                      <a:pt x="129" y="139"/>
                      <a:pt x="125" y="137"/>
                    </a:cubicBezTo>
                    <a:cubicBezTo>
                      <a:pt x="124" y="136"/>
                      <a:pt x="124" y="136"/>
                      <a:pt x="124" y="136"/>
                    </a:cubicBezTo>
                    <a:cubicBezTo>
                      <a:pt x="123" y="137"/>
                      <a:pt x="121" y="137"/>
                      <a:pt x="120" y="136"/>
                    </a:cubicBezTo>
                    <a:cubicBezTo>
                      <a:pt x="118" y="136"/>
                      <a:pt x="118" y="133"/>
                      <a:pt x="118" y="131"/>
                    </a:cubicBezTo>
                    <a:cubicBezTo>
                      <a:pt x="117" y="131"/>
                      <a:pt x="117" y="130"/>
                      <a:pt x="118" y="130"/>
                    </a:cubicBezTo>
                    <a:cubicBezTo>
                      <a:pt x="118" y="126"/>
                      <a:pt x="120" y="126"/>
                      <a:pt x="121" y="126"/>
                    </a:cubicBezTo>
                    <a:cubicBezTo>
                      <a:pt x="125" y="126"/>
                      <a:pt x="128" y="127"/>
                      <a:pt x="129" y="127"/>
                    </a:cubicBezTo>
                    <a:cubicBezTo>
                      <a:pt x="129" y="126"/>
                      <a:pt x="129" y="125"/>
                      <a:pt x="130" y="125"/>
                    </a:cubicBezTo>
                    <a:cubicBezTo>
                      <a:pt x="131" y="122"/>
                      <a:pt x="133" y="121"/>
                      <a:pt x="136" y="121"/>
                    </a:cubicBezTo>
                    <a:cubicBezTo>
                      <a:pt x="138" y="121"/>
                      <a:pt x="139" y="121"/>
                      <a:pt x="141" y="122"/>
                    </a:cubicBezTo>
                    <a:cubicBezTo>
                      <a:pt x="142" y="123"/>
                      <a:pt x="143" y="123"/>
                      <a:pt x="145" y="124"/>
                    </a:cubicBezTo>
                    <a:cubicBezTo>
                      <a:pt x="145" y="123"/>
                      <a:pt x="145" y="123"/>
                      <a:pt x="145" y="123"/>
                    </a:cubicBezTo>
                    <a:cubicBezTo>
                      <a:pt x="144" y="122"/>
                      <a:pt x="144" y="122"/>
                      <a:pt x="144" y="122"/>
                    </a:cubicBezTo>
                    <a:cubicBezTo>
                      <a:pt x="142" y="121"/>
                      <a:pt x="140" y="119"/>
                      <a:pt x="139" y="118"/>
                    </a:cubicBezTo>
                    <a:cubicBezTo>
                      <a:pt x="139" y="117"/>
                      <a:pt x="139" y="116"/>
                      <a:pt x="139" y="115"/>
                    </a:cubicBezTo>
                    <a:cubicBezTo>
                      <a:pt x="138" y="116"/>
                      <a:pt x="138" y="116"/>
                      <a:pt x="138" y="116"/>
                    </a:cubicBezTo>
                    <a:cubicBezTo>
                      <a:pt x="137" y="117"/>
                      <a:pt x="135" y="117"/>
                      <a:pt x="133" y="117"/>
                    </a:cubicBezTo>
                    <a:cubicBezTo>
                      <a:pt x="131" y="118"/>
                      <a:pt x="127" y="118"/>
                      <a:pt x="126" y="115"/>
                    </a:cubicBezTo>
                    <a:cubicBezTo>
                      <a:pt x="126" y="115"/>
                      <a:pt x="126" y="115"/>
                      <a:pt x="126" y="115"/>
                    </a:cubicBezTo>
                    <a:cubicBezTo>
                      <a:pt x="124" y="115"/>
                      <a:pt x="124" y="115"/>
                      <a:pt x="124" y="115"/>
                    </a:cubicBezTo>
                    <a:cubicBezTo>
                      <a:pt x="126" y="114"/>
                      <a:pt x="126" y="114"/>
                      <a:pt x="126" y="114"/>
                    </a:cubicBezTo>
                    <a:cubicBezTo>
                      <a:pt x="126" y="114"/>
                      <a:pt x="126" y="114"/>
                      <a:pt x="126" y="114"/>
                    </a:cubicBezTo>
                    <a:cubicBezTo>
                      <a:pt x="126" y="114"/>
                      <a:pt x="126" y="114"/>
                      <a:pt x="126" y="114"/>
                    </a:cubicBezTo>
                    <a:cubicBezTo>
                      <a:pt x="126" y="114"/>
                      <a:pt x="126" y="114"/>
                      <a:pt x="126" y="114"/>
                    </a:cubicBezTo>
                    <a:cubicBezTo>
                      <a:pt x="126" y="113"/>
                      <a:pt x="126" y="113"/>
                      <a:pt x="126" y="113"/>
                    </a:cubicBezTo>
                    <a:cubicBezTo>
                      <a:pt x="126" y="113"/>
                      <a:pt x="126" y="113"/>
                      <a:pt x="126" y="112"/>
                    </a:cubicBezTo>
                    <a:cubicBezTo>
                      <a:pt x="126" y="112"/>
                      <a:pt x="126" y="112"/>
                      <a:pt x="126" y="112"/>
                    </a:cubicBezTo>
                    <a:cubicBezTo>
                      <a:pt x="126" y="112"/>
                      <a:pt x="126" y="112"/>
                      <a:pt x="127" y="111"/>
                    </a:cubicBezTo>
                    <a:cubicBezTo>
                      <a:pt x="130" y="108"/>
                      <a:pt x="135" y="107"/>
                      <a:pt x="139" y="108"/>
                    </a:cubicBezTo>
                    <a:cubicBezTo>
                      <a:pt x="140" y="109"/>
                      <a:pt x="141" y="109"/>
                      <a:pt x="141" y="109"/>
                    </a:cubicBezTo>
                    <a:cubicBezTo>
                      <a:pt x="142" y="109"/>
                      <a:pt x="142" y="109"/>
                      <a:pt x="143" y="109"/>
                    </a:cubicBezTo>
                    <a:cubicBezTo>
                      <a:pt x="144" y="109"/>
                      <a:pt x="145" y="109"/>
                      <a:pt x="145" y="109"/>
                    </a:cubicBezTo>
                    <a:cubicBezTo>
                      <a:pt x="148" y="108"/>
                      <a:pt x="162" y="90"/>
                      <a:pt x="167" y="82"/>
                    </a:cubicBezTo>
                    <a:cubicBezTo>
                      <a:pt x="167" y="81"/>
                      <a:pt x="167" y="80"/>
                      <a:pt x="167" y="79"/>
                    </a:cubicBezTo>
                    <a:cubicBezTo>
                      <a:pt x="168" y="77"/>
                      <a:pt x="169" y="75"/>
                      <a:pt x="170" y="73"/>
                    </a:cubicBezTo>
                    <a:cubicBezTo>
                      <a:pt x="178" y="63"/>
                      <a:pt x="178" y="63"/>
                      <a:pt x="178" y="63"/>
                    </a:cubicBezTo>
                    <a:cubicBezTo>
                      <a:pt x="178" y="62"/>
                      <a:pt x="178" y="60"/>
                      <a:pt x="177" y="59"/>
                    </a:cubicBezTo>
                    <a:cubicBezTo>
                      <a:pt x="176" y="55"/>
                      <a:pt x="164" y="54"/>
                      <a:pt x="157" y="53"/>
                    </a:cubicBezTo>
                    <a:cubicBezTo>
                      <a:pt x="154" y="53"/>
                      <a:pt x="150" y="52"/>
                      <a:pt x="147" y="52"/>
                    </a:cubicBezTo>
                    <a:cubicBezTo>
                      <a:pt x="146" y="51"/>
                      <a:pt x="144" y="50"/>
                      <a:pt x="143" y="49"/>
                    </a:cubicBezTo>
                    <a:cubicBezTo>
                      <a:pt x="142" y="49"/>
                      <a:pt x="141" y="48"/>
                      <a:pt x="140" y="48"/>
                    </a:cubicBezTo>
                    <a:cubicBezTo>
                      <a:pt x="137" y="48"/>
                      <a:pt x="134" y="48"/>
                      <a:pt x="132" y="50"/>
                    </a:cubicBezTo>
                    <a:cubicBezTo>
                      <a:pt x="130" y="51"/>
                      <a:pt x="128" y="51"/>
                      <a:pt x="125" y="52"/>
                    </a:cubicBezTo>
                    <a:cubicBezTo>
                      <a:pt x="124" y="52"/>
                      <a:pt x="123" y="52"/>
                      <a:pt x="122" y="51"/>
                    </a:cubicBezTo>
                    <a:cubicBezTo>
                      <a:pt x="120" y="54"/>
                      <a:pt x="116" y="54"/>
                      <a:pt x="113" y="52"/>
                    </a:cubicBezTo>
                    <a:cubicBezTo>
                      <a:pt x="110" y="50"/>
                      <a:pt x="108" y="45"/>
                      <a:pt x="111" y="41"/>
                    </a:cubicBezTo>
                    <a:cubicBezTo>
                      <a:pt x="111" y="40"/>
                      <a:pt x="112" y="39"/>
                      <a:pt x="113" y="38"/>
                    </a:cubicBezTo>
                    <a:cubicBezTo>
                      <a:pt x="114" y="38"/>
                      <a:pt x="116" y="38"/>
                      <a:pt x="117" y="39"/>
                    </a:cubicBezTo>
                    <a:cubicBezTo>
                      <a:pt x="117" y="39"/>
                      <a:pt x="117" y="38"/>
                      <a:pt x="117" y="38"/>
                    </a:cubicBezTo>
                    <a:cubicBezTo>
                      <a:pt x="118" y="38"/>
                      <a:pt x="118" y="38"/>
                      <a:pt x="118" y="38"/>
                    </a:cubicBezTo>
                    <a:cubicBezTo>
                      <a:pt x="117" y="38"/>
                      <a:pt x="117" y="37"/>
                      <a:pt x="117" y="37"/>
                    </a:cubicBezTo>
                    <a:cubicBezTo>
                      <a:pt x="116" y="34"/>
                      <a:pt x="118" y="33"/>
                      <a:pt x="121" y="31"/>
                    </a:cubicBezTo>
                    <a:cubicBezTo>
                      <a:pt x="122" y="29"/>
                      <a:pt x="127" y="26"/>
                      <a:pt x="132" y="23"/>
                    </a:cubicBezTo>
                    <a:cubicBezTo>
                      <a:pt x="137" y="20"/>
                      <a:pt x="148" y="13"/>
                      <a:pt x="150" y="12"/>
                    </a:cubicBezTo>
                    <a:cubicBezTo>
                      <a:pt x="150" y="11"/>
                      <a:pt x="150" y="10"/>
                      <a:pt x="150" y="9"/>
                    </a:cubicBezTo>
                    <a:cubicBezTo>
                      <a:pt x="150" y="8"/>
                      <a:pt x="150" y="6"/>
                      <a:pt x="150" y="5"/>
                    </a:cubicBezTo>
                    <a:cubicBezTo>
                      <a:pt x="151" y="4"/>
                      <a:pt x="151" y="3"/>
                      <a:pt x="152" y="2"/>
                    </a:cubicBezTo>
                    <a:cubicBezTo>
                      <a:pt x="151" y="3"/>
                      <a:pt x="149" y="3"/>
                      <a:pt x="148" y="3"/>
                    </a:cubicBezTo>
                    <a:cubicBezTo>
                      <a:pt x="145" y="2"/>
                      <a:pt x="145" y="2"/>
                      <a:pt x="145" y="2"/>
                    </a:cubicBezTo>
                    <a:cubicBezTo>
                      <a:pt x="138" y="1"/>
                      <a:pt x="130" y="0"/>
                      <a:pt x="123" y="1"/>
                    </a:cubicBezTo>
                    <a:cubicBezTo>
                      <a:pt x="122" y="1"/>
                      <a:pt x="122" y="1"/>
                      <a:pt x="122" y="1"/>
                    </a:cubicBezTo>
                    <a:cubicBezTo>
                      <a:pt x="122" y="2"/>
                      <a:pt x="122" y="2"/>
                      <a:pt x="121" y="3"/>
                    </a:cubicBezTo>
                    <a:cubicBezTo>
                      <a:pt x="121" y="3"/>
                      <a:pt x="121" y="3"/>
                      <a:pt x="121" y="3"/>
                    </a:cubicBezTo>
                    <a:cubicBezTo>
                      <a:pt x="122" y="6"/>
                      <a:pt x="122" y="6"/>
                      <a:pt x="122" y="6"/>
                    </a:cubicBezTo>
                    <a:cubicBezTo>
                      <a:pt x="120" y="4"/>
                      <a:pt x="120" y="4"/>
                      <a:pt x="120" y="4"/>
                    </a:cubicBezTo>
                    <a:cubicBezTo>
                      <a:pt x="119" y="5"/>
                      <a:pt x="119" y="5"/>
                      <a:pt x="119" y="5"/>
                    </a:cubicBezTo>
                    <a:cubicBezTo>
                      <a:pt x="118" y="5"/>
                      <a:pt x="116" y="4"/>
                      <a:pt x="116" y="4"/>
                    </a:cubicBezTo>
                    <a:cubicBezTo>
                      <a:pt x="115" y="3"/>
                      <a:pt x="114" y="2"/>
                      <a:pt x="114" y="1"/>
                    </a:cubicBezTo>
                    <a:cubicBezTo>
                      <a:pt x="113" y="2"/>
                      <a:pt x="112" y="2"/>
                      <a:pt x="110" y="3"/>
                    </a:cubicBezTo>
                    <a:cubicBezTo>
                      <a:pt x="108" y="4"/>
                      <a:pt x="108" y="4"/>
                      <a:pt x="108" y="4"/>
                    </a:cubicBezTo>
                    <a:cubicBezTo>
                      <a:pt x="107" y="1"/>
                      <a:pt x="107" y="1"/>
                      <a:pt x="107" y="1"/>
                    </a:cubicBezTo>
                    <a:cubicBezTo>
                      <a:pt x="107" y="1"/>
                      <a:pt x="107" y="1"/>
                      <a:pt x="107" y="1"/>
                    </a:cubicBezTo>
                    <a:cubicBezTo>
                      <a:pt x="106" y="2"/>
                      <a:pt x="106" y="2"/>
                      <a:pt x="106" y="2"/>
                    </a:cubicBezTo>
                    <a:cubicBezTo>
                      <a:pt x="105" y="2"/>
                      <a:pt x="105" y="2"/>
                      <a:pt x="105" y="2"/>
                    </a:cubicBezTo>
                    <a:cubicBezTo>
                      <a:pt x="105" y="3"/>
                      <a:pt x="105" y="3"/>
                      <a:pt x="10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84"/>
              <p:cNvSpPr>
                <a:spLocks/>
              </p:cNvSpPr>
              <p:nvPr/>
            </p:nvSpPr>
            <p:spPr bwMode="auto">
              <a:xfrm>
                <a:off x="-1252" y="1908"/>
                <a:ext cx="11" cy="4"/>
              </a:xfrm>
              <a:custGeom>
                <a:avLst/>
                <a:gdLst>
                  <a:gd name="T0" fmla="*/ 5 w 5"/>
                  <a:gd name="T1" fmla="*/ 0 h 2"/>
                  <a:gd name="T2" fmla="*/ 2 w 5"/>
                  <a:gd name="T3" fmla="*/ 0 h 2"/>
                  <a:gd name="T4" fmla="*/ 0 w 5"/>
                  <a:gd name="T5" fmla="*/ 0 h 2"/>
                  <a:gd name="T6" fmla="*/ 1 w 5"/>
                  <a:gd name="T7" fmla="*/ 1 h 2"/>
                  <a:gd name="T8" fmla="*/ 2 w 5"/>
                  <a:gd name="T9" fmla="*/ 1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3" y="0"/>
                      <a:pt x="2" y="0"/>
                    </a:cubicBezTo>
                    <a:cubicBezTo>
                      <a:pt x="0" y="0"/>
                      <a:pt x="0" y="0"/>
                      <a:pt x="0" y="0"/>
                    </a:cubicBezTo>
                    <a:cubicBezTo>
                      <a:pt x="1" y="1"/>
                      <a:pt x="1" y="1"/>
                      <a:pt x="1" y="1"/>
                    </a:cubicBezTo>
                    <a:cubicBezTo>
                      <a:pt x="2" y="1"/>
                      <a:pt x="2" y="1"/>
                      <a:pt x="2" y="1"/>
                    </a:cubicBezTo>
                    <a:cubicBezTo>
                      <a:pt x="3" y="2"/>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85"/>
              <p:cNvSpPr>
                <a:spLocks/>
              </p:cNvSpPr>
              <p:nvPr/>
            </p:nvSpPr>
            <p:spPr bwMode="auto">
              <a:xfrm>
                <a:off x="-1264" y="2302"/>
                <a:ext cx="6" cy="6"/>
              </a:xfrm>
              <a:custGeom>
                <a:avLst/>
                <a:gdLst>
                  <a:gd name="T0" fmla="*/ 0 w 3"/>
                  <a:gd name="T1" fmla="*/ 1 h 3"/>
                  <a:gd name="T2" fmla="*/ 0 w 3"/>
                  <a:gd name="T3" fmla="*/ 3 h 3"/>
                  <a:gd name="T4" fmla="*/ 2 w 3"/>
                  <a:gd name="T5" fmla="*/ 1 h 3"/>
                  <a:gd name="T6" fmla="*/ 3 w 3"/>
                  <a:gd name="T7" fmla="*/ 0 h 3"/>
                  <a:gd name="T8" fmla="*/ 3 w 3"/>
                  <a:gd name="T9" fmla="*/ 0 h 3"/>
                  <a:gd name="T10" fmla="*/ 0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0" y="1"/>
                    </a:moveTo>
                    <a:cubicBezTo>
                      <a:pt x="0" y="2"/>
                      <a:pt x="0" y="2"/>
                      <a:pt x="0" y="3"/>
                    </a:cubicBezTo>
                    <a:cubicBezTo>
                      <a:pt x="1" y="2"/>
                      <a:pt x="2" y="1"/>
                      <a:pt x="2" y="1"/>
                    </a:cubicBezTo>
                    <a:cubicBezTo>
                      <a:pt x="3" y="0"/>
                      <a:pt x="3" y="0"/>
                      <a:pt x="3" y="0"/>
                    </a:cubicBezTo>
                    <a:cubicBezTo>
                      <a:pt x="3" y="0"/>
                      <a:pt x="3" y="0"/>
                      <a:pt x="3"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86"/>
              <p:cNvSpPr>
                <a:spLocks/>
              </p:cNvSpPr>
              <p:nvPr/>
            </p:nvSpPr>
            <p:spPr bwMode="auto">
              <a:xfrm>
                <a:off x="-1161" y="1718"/>
                <a:ext cx="11" cy="10"/>
              </a:xfrm>
              <a:custGeom>
                <a:avLst/>
                <a:gdLst>
                  <a:gd name="T0" fmla="*/ 2 w 5"/>
                  <a:gd name="T1" fmla="*/ 5 h 5"/>
                  <a:gd name="T2" fmla="*/ 3 w 5"/>
                  <a:gd name="T3" fmla="*/ 4 h 5"/>
                  <a:gd name="T4" fmla="*/ 5 w 5"/>
                  <a:gd name="T5" fmla="*/ 2 h 5"/>
                  <a:gd name="T6" fmla="*/ 5 w 5"/>
                  <a:gd name="T7" fmla="*/ 2 h 5"/>
                  <a:gd name="T8" fmla="*/ 2 w 5"/>
                  <a:gd name="T9" fmla="*/ 0 h 5"/>
                  <a:gd name="T10" fmla="*/ 0 w 5"/>
                  <a:gd name="T11" fmla="*/ 3 h 5"/>
                  <a:gd name="T12" fmla="*/ 2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2" y="5"/>
                    </a:moveTo>
                    <a:cubicBezTo>
                      <a:pt x="2" y="5"/>
                      <a:pt x="3" y="4"/>
                      <a:pt x="3" y="4"/>
                    </a:cubicBezTo>
                    <a:cubicBezTo>
                      <a:pt x="4" y="4"/>
                      <a:pt x="4" y="3"/>
                      <a:pt x="5" y="2"/>
                    </a:cubicBezTo>
                    <a:cubicBezTo>
                      <a:pt x="5" y="2"/>
                      <a:pt x="5" y="2"/>
                      <a:pt x="5" y="2"/>
                    </a:cubicBezTo>
                    <a:cubicBezTo>
                      <a:pt x="4" y="1"/>
                      <a:pt x="3" y="1"/>
                      <a:pt x="2" y="0"/>
                    </a:cubicBezTo>
                    <a:cubicBezTo>
                      <a:pt x="1" y="1"/>
                      <a:pt x="1" y="2"/>
                      <a:pt x="0" y="3"/>
                    </a:cubicBezTo>
                    <a:cubicBezTo>
                      <a:pt x="1" y="3"/>
                      <a:pt x="2" y="4"/>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7"/>
              <p:cNvSpPr>
                <a:spLocks/>
              </p:cNvSpPr>
              <p:nvPr/>
            </p:nvSpPr>
            <p:spPr bwMode="auto">
              <a:xfrm>
                <a:off x="-1243" y="2256"/>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88"/>
              <p:cNvSpPr>
                <a:spLocks/>
              </p:cNvSpPr>
              <p:nvPr/>
            </p:nvSpPr>
            <p:spPr bwMode="auto">
              <a:xfrm>
                <a:off x="-1262" y="2009"/>
                <a:ext cx="2" cy="8"/>
              </a:xfrm>
              <a:custGeom>
                <a:avLst/>
                <a:gdLst>
                  <a:gd name="T0" fmla="*/ 1 w 1"/>
                  <a:gd name="T1" fmla="*/ 2 h 4"/>
                  <a:gd name="T2" fmla="*/ 1 w 1"/>
                  <a:gd name="T3" fmla="*/ 0 h 4"/>
                  <a:gd name="T4" fmla="*/ 1 w 1"/>
                  <a:gd name="T5" fmla="*/ 0 h 4"/>
                  <a:gd name="T6" fmla="*/ 0 w 1"/>
                  <a:gd name="T7" fmla="*/ 4 h 4"/>
                  <a:gd name="T8" fmla="*/ 0 w 1"/>
                  <a:gd name="T9" fmla="*/ 4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cubicBezTo>
                      <a:pt x="1" y="1"/>
                      <a:pt x="1" y="0"/>
                      <a:pt x="1" y="0"/>
                    </a:cubicBezTo>
                    <a:cubicBezTo>
                      <a:pt x="1" y="0"/>
                      <a:pt x="1" y="0"/>
                      <a:pt x="1" y="0"/>
                    </a:cubicBezTo>
                    <a:cubicBezTo>
                      <a:pt x="0" y="1"/>
                      <a:pt x="0" y="2"/>
                      <a:pt x="0" y="4"/>
                    </a:cubicBezTo>
                    <a:cubicBezTo>
                      <a:pt x="0" y="4"/>
                      <a:pt x="0" y="4"/>
                      <a:pt x="0" y="4"/>
                    </a:cubicBezTo>
                    <a:cubicBezTo>
                      <a:pt x="0" y="3"/>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89"/>
              <p:cNvSpPr>
                <a:spLocks/>
              </p:cNvSpPr>
              <p:nvPr/>
            </p:nvSpPr>
            <p:spPr bwMode="auto">
              <a:xfrm>
                <a:off x="-1288" y="1768"/>
                <a:ext cx="4" cy="2"/>
              </a:xfrm>
              <a:custGeom>
                <a:avLst/>
                <a:gdLst>
                  <a:gd name="T0" fmla="*/ 1 w 2"/>
                  <a:gd name="T1" fmla="*/ 1 h 1"/>
                  <a:gd name="T2" fmla="*/ 2 w 2"/>
                  <a:gd name="T3" fmla="*/ 0 h 1"/>
                  <a:gd name="T4" fmla="*/ 2 w 2"/>
                  <a:gd name="T5" fmla="*/ 0 h 1"/>
                  <a:gd name="T6" fmla="*/ 0 w 2"/>
                  <a:gd name="T7" fmla="*/ 0 h 1"/>
                  <a:gd name="T8" fmla="*/ 1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2" y="0"/>
                    </a:cubicBezTo>
                    <a:cubicBezTo>
                      <a:pt x="2" y="0"/>
                      <a:pt x="2" y="0"/>
                      <a:pt x="2" y="0"/>
                    </a:cubicBezTo>
                    <a:cubicBezTo>
                      <a:pt x="0" y="0"/>
                      <a:pt x="0" y="0"/>
                      <a:pt x="0" y="0"/>
                    </a:cubicBezTo>
                    <a:cubicBezTo>
                      <a:pt x="0" y="0"/>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90"/>
              <p:cNvSpPr>
                <a:spLocks/>
              </p:cNvSpPr>
              <p:nvPr/>
            </p:nvSpPr>
            <p:spPr bwMode="auto">
              <a:xfrm>
                <a:off x="-944" y="1580"/>
                <a:ext cx="4" cy="2"/>
              </a:xfrm>
              <a:custGeom>
                <a:avLst/>
                <a:gdLst>
                  <a:gd name="T0" fmla="*/ 0 w 2"/>
                  <a:gd name="T1" fmla="*/ 0 h 1"/>
                  <a:gd name="T2" fmla="*/ 1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1"/>
                      <a:pt x="1" y="1"/>
                    </a:cubicBezTo>
                    <a:cubicBezTo>
                      <a:pt x="1" y="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91"/>
              <p:cNvSpPr>
                <a:spLocks/>
              </p:cNvSpPr>
              <p:nvPr/>
            </p:nvSpPr>
            <p:spPr bwMode="auto">
              <a:xfrm>
                <a:off x="-1059" y="1683"/>
                <a:ext cx="8" cy="7"/>
              </a:xfrm>
              <a:custGeom>
                <a:avLst/>
                <a:gdLst>
                  <a:gd name="T0" fmla="*/ 4 w 4"/>
                  <a:gd name="T1" fmla="*/ 1 h 3"/>
                  <a:gd name="T2" fmla="*/ 3 w 4"/>
                  <a:gd name="T3" fmla="*/ 0 h 3"/>
                  <a:gd name="T4" fmla="*/ 3 w 4"/>
                  <a:gd name="T5" fmla="*/ 0 h 3"/>
                  <a:gd name="T6" fmla="*/ 3 w 4"/>
                  <a:gd name="T7" fmla="*/ 0 h 3"/>
                  <a:gd name="T8" fmla="*/ 0 w 4"/>
                  <a:gd name="T9" fmla="*/ 1 h 3"/>
                  <a:gd name="T10" fmla="*/ 1 w 4"/>
                  <a:gd name="T11" fmla="*/ 3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cubicBezTo>
                      <a:pt x="3" y="0"/>
                      <a:pt x="3" y="0"/>
                      <a:pt x="3" y="0"/>
                    </a:cubicBezTo>
                    <a:cubicBezTo>
                      <a:pt x="3" y="0"/>
                      <a:pt x="3" y="0"/>
                      <a:pt x="3" y="0"/>
                    </a:cubicBezTo>
                    <a:cubicBezTo>
                      <a:pt x="3" y="0"/>
                      <a:pt x="3" y="0"/>
                      <a:pt x="3" y="0"/>
                    </a:cubicBezTo>
                    <a:cubicBezTo>
                      <a:pt x="1" y="0"/>
                      <a:pt x="0" y="1"/>
                      <a:pt x="0" y="1"/>
                    </a:cubicBezTo>
                    <a:cubicBezTo>
                      <a:pt x="0" y="2"/>
                      <a:pt x="0" y="2"/>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92"/>
              <p:cNvSpPr>
                <a:spLocks/>
              </p:cNvSpPr>
              <p:nvPr/>
            </p:nvSpPr>
            <p:spPr bwMode="auto">
              <a:xfrm>
                <a:off x="-1278" y="1734"/>
                <a:ext cx="8" cy="18"/>
              </a:xfrm>
              <a:custGeom>
                <a:avLst/>
                <a:gdLst>
                  <a:gd name="T0" fmla="*/ 1 w 4"/>
                  <a:gd name="T1" fmla="*/ 0 h 9"/>
                  <a:gd name="T2" fmla="*/ 0 w 4"/>
                  <a:gd name="T3" fmla="*/ 2 h 9"/>
                  <a:gd name="T4" fmla="*/ 0 w 4"/>
                  <a:gd name="T5" fmla="*/ 3 h 9"/>
                  <a:gd name="T6" fmla="*/ 2 w 4"/>
                  <a:gd name="T7" fmla="*/ 4 h 9"/>
                  <a:gd name="T8" fmla="*/ 2 w 4"/>
                  <a:gd name="T9" fmla="*/ 6 h 9"/>
                  <a:gd name="T10" fmla="*/ 1 w 4"/>
                  <a:gd name="T11" fmla="*/ 8 h 9"/>
                  <a:gd name="T12" fmla="*/ 1 w 4"/>
                  <a:gd name="T13" fmla="*/ 8 h 9"/>
                  <a:gd name="T14" fmla="*/ 3 w 4"/>
                  <a:gd name="T15" fmla="*/ 9 h 9"/>
                  <a:gd name="T16" fmla="*/ 3 w 4"/>
                  <a:gd name="T17" fmla="*/ 8 h 9"/>
                  <a:gd name="T18" fmla="*/ 3 w 4"/>
                  <a:gd name="T19" fmla="*/ 8 h 9"/>
                  <a:gd name="T20" fmla="*/ 3 w 4"/>
                  <a:gd name="T21" fmla="*/ 7 h 9"/>
                  <a:gd name="T22" fmla="*/ 3 w 4"/>
                  <a:gd name="T23" fmla="*/ 6 h 9"/>
                  <a:gd name="T24" fmla="*/ 4 w 4"/>
                  <a:gd name="T25" fmla="*/ 6 h 9"/>
                  <a:gd name="T26" fmla="*/ 4 w 4"/>
                  <a:gd name="T27" fmla="*/ 5 h 9"/>
                  <a:gd name="T28" fmla="*/ 4 w 4"/>
                  <a:gd name="T29" fmla="*/ 5 h 9"/>
                  <a:gd name="T30" fmla="*/ 4 w 4"/>
                  <a:gd name="T31" fmla="*/ 3 h 9"/>
                  <a:gd name="T32" fmla="*/ 4 w 4"/>
                  <a:gd name="T33" fmla="*/ 3 h 9"/>
                  <a:gd name="T34" fmla="*/ 3 w 4"/>
                  <a:gd name="T35" fmla="*/ 2 h 9"/>
                  <a:gd name="T36" fmla="*/ 3 w 4"/>
                  <a:gd name="T37" fmla="*/ 2 h 9"/>
                  <a:gd name="T38" fmla="*/ 2 w 4"/>
                  <a:gd name="T39" fmla="*/ 1 h 9"/>
                  <a:gd name="T40" fmla="*/ 1 w 4"/>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9">
                    <a:moveTo>
                      <a:pt x="1" y="0"/>
                    </a:moveTo>
                    <a:cubicBezTo>
                      <a:pt x="0" y="0"/>
                      <a:pt x="0" y="1"/>
                      <a:pt x="0" y="2"/>
                    </a:cubicBezTo>
                    <a:cubicBezTo>
                      <a:pt x="0" y="2"/>
                      <a:pt x="0" y="2"/>
                      <a:pt x="0" y="3"/>
                    </a:cubicBezTo>
                    <a:cubicBezTo>
                      <a:pt x="1" y="3"/>
                      <a:pt x="1" y="4"/>
                      <a:pt x="2" y="4"/>
                    </a:cubicBezTo>
                    <a:cubicBezTo>
                      <a:pt x="2" y="6"/>
                      <a:pt x="2" y="6"/>
                      <a:pt x="2" y="6"/>
                    </a:cubicBezTo>
                    <a:cubicBezTo>
                      <a:pt x="1" y="8"/>
                      <a:pt x="1" y="8"/>
                      <a:pt x="1" y="8"/>
                    </a:cubicBezTo>
                    <a:cubicBezTo>
                      <a:pt x="1" y="8"/>
                      <a:pt x="1" y="8"/>
                      <a:pt x="1" y="8"/>
                    </a:cubicBezTo>
                    <a:cubicBezTo>
                      <a:pt x="2" y="8"/>
                      <a:pt x="3" y="9"/>
                      <a:pt x="3" y="9"/>
                    </a:cubicBezTo>
                    <a:cubicBezTo>
                      <a:pt x="3" y="8"/>
                      <a:pt x="3" y="8"/>
                      <a:pt x="3" y="8"/>
                    </a:cubicBezTo>
                    <a:cubicBezTo>
                      <a:pt x="3" y="8"/>
                      <a:pt x="3" y="8"/>
                      <a:pt x="3" y="8"/>
                    </a:cubicBezTo>
                    <a:cubicBezTo>
                      <a:pt x="3" y="7"/>
                      <a:pt x="3" y="7"/>
                      <a:pt x="3" y="7"/>
                    </a:cubicBezTo>
                    <a:cubicBezTo>
                      <a:pt x="3" y="7"/>
                      <a:pt x="3" y="7"/>
                      <a:pt x="3" y="6"/>
                    </a:cubicBezTo>
                    <a:cubicBezTo>
                      <a:pt x="3" y="6"/>
                      <a:pt x="3" y="6"/>
                      <a:pt x="4" y="6"/>
                    </a:cubicBezTo>
                    <a:cubicBezTo>
                      <a:pt x="4" y="6"/>
                      <a:pt x="4" y="6"/>
                      <a:pt x="4" y="5"/>
                    </a:cubicBezTo>
                    <a:cubicBezTo>
                      <a:pt x="4" y="5"/>
                      <a:pt x="4" y="5"/>
                      <a:pt x="4" y="5"/>
                    </a:cubicBezTo>
                    <a:cubicBezTo>
                      <a:pt x="4" y="3"/>
                      <a:pt x="4" y="3"/>
                      <a:pt x="4" y="3"/>
                    </a:cubicBezTo>
                    <a:cubicBezTo>
                      <a:pt x="4" y="3"/>
                      <a:pt x="4" y="3"/>
                      <a:pt x="4" y="3"/>
                    </a:cubicBezTo>
                    <a:cubicBezTo>
                      <a:pt x="4" y="3"/>
                      <a:pt x="4" y="2"/>
                      <a:pt x="3" y="2"/>
                    </a:cubicBezTo>
                    <a:cubicBezTo>
                      <a:pt x="3" y="2"/>
                      <a:pt x="3" y="2"/>
                      <a:pt x="3" y="2"/>
                    </a:cubicBezTo>
                    <a:cubicBezTo>
                      <a:pt x="2" y="1"/>
                      <a:pt x="2" y="1"/>
                      <a:pt x="2"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93"/>
              <p:cNvSpPr>
                <a:spLocks/>
              </p:cNvSpPr>
              <p:nvPr/>
            </p:nvSpPr>
            <p:spPr bwMode="auto">
              <a:xfrm>
                <a:off x="-1262" y="1716"/>
                <a:ext cx="29" cy="40"/>
              </a:xfrm>
              <a:custGeom>
                <a:avLst/>
                <a:gdLst>
                  <a:gd name="T0" fmla="*/ 3 w 14"/>
                  <a:gd name="T1" fmla="*/ 4 h 20"/>
                  <a:gd name="T2" fmla="*/ 3 w 14"/>
                  <a:gd name="T3" fmla="*/ 5 h 20"/>
                  <a:gd name="T4" fmla="*/ 3 w 14"/>
                  <a:gd name="T5" fmla="*/ 8 h 20"/>
                  <a:gd name="T6" fmla="*/ 3 w 14"/>
                  <a:gd name="T7" fmla="*/ 12 h 20"/>
                  <a:gd name="T8" fmla="*/ 2 w 14"/>
                  <a:gd name="T9" fmla="*/ 13 h 20"/>
                  <a:gd name="T10" fmla="*/ 0 w 14"/>
                  <a:gd name="T11" fmla="*/ 13 h 20"/>
                  <a:gd name="T12" fmla="*/ 0 w 14"/>
                  <a:gd name="T13" fmla="*/ 13 h 20"/>
                  <a:gd name="T14" fmla="*/ 0 w 14"/>
                  <a:gd name="T15" fmla="*/ 14 h 20"/>
                  <a:gd name="T16" fmla="*/ 0 w 14"/>
                  <a:gd name="T17" fmla="*/ 14 h 20"/>
                  <a:gd name="T18" fmla="*/ 1 w 14"/>
                  <a:gd name="T19" fmla="*/ 14 h 20"/>
                  <a:gd name="T20" fmla="*/ 4 w 14"/>
                  <a:gd name="T21" fmla="*/ 19 h 20"/>
                  <a:gd name="T22" fmla="*/ 4 w 14"/>
                  <a:gd name="T23" fmla="*/ 20 h 20"/>
                  <a:gd name="T24" fmla="*/ 6 w 14"/>
                  <a:gd name="T25" fmla="*/ 12 h 20"/>
                  <a:gd name="T26" fmla="*/ 7 w 14"/>
                  <a:gd name="T27" fmla="*/ 10 h 20"/>
                  <a:gd name="T28" fmla="*/ 11 w 14"/>
                  <a:gd name="T29" fmla="*/ 4 h 20"/>
                  <a:gd name="T30" fmla="*/ 14 w 14"/>
                  <a:gd name="T31" fmla="*/ 1 h 20"/>
                  <a:gd name="T32" fmla="*/ 14 w 14"/>
                  <a:gd name="T33" fmla="*/ 0 h 20"/>
                  <a:gd name="T34" fmla="*/ 14 w 14"/>
                  <a:gd name="T35" fmla="*/ 0 h 20"/>
                  <a:gd name="T36" fmla="*/ 13 w 14"/>
                  <a:gd name="T37" fmla="*/ 1 h 20"/>
                  <a:gd name="T38" fmla="*/ 11 w 14"/>
                  <a:gd name="T39" fmla="*/ 3 h 20"/>
                  <a:gd name="T40" fmla="*/ 10 w 14"/>
                  <a:gd name="T41" fmla="*/ 5 h 20"/>
                  <a:gd name="T42" fmla="*/ 9 w 14"/>
                  <a:gd name="T43" fmla="*/ 5 h 20"/>
                  <a:gd name="T44" fmla="*/ 8 w 14"/>
                  <a:gd name="T45" fmla="*/ 5 h 20"/>
                  <a:gd name="T46" fmla="*/ 3 w 14"/>
                  <a:gd name="T4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0">
                    <a:moveTo>
                      <a:pt x="3" y="4"/>
                    </a:moveTo>
                    <a:cubicBezTo>
                      <a:pt x="3" y="5"/>
                      <a:pt x="3" y="5"/>
                      <a:pt x="3" y="5"/>
                    </a:cubicBezTo>
                    <a:cubicBezTo>
                      <a:pt x="3" y="6"/>
                      <a:pt x="3" y="7"/>
                      <a:pt x="3" y="8"/>
                    </a:cubicBezTo>
                    <a:cubicBezTo>
                      <a:pt x="4" y="9"/>
                      <a:pt x="4" y="11"/>
                      <a:pt x="3" y="12"/>
                    </a:cubicBezTo>
                    <a:cubicBezTo>
                      <a:pt x="2" y="13"/>
                      <a:pt x="2" y="13"/>
                      <a:pt x="2" y="13"/>
                    </a:cubicBezTo>
                    <a:cubicBezTo>
                      <a:pt x="0" y="13"/>
                      <a:pt x="0" y="13"/>
                      <a:pt x="0" y="13"/>
                    </a:cubicBezTo>
                    <a:cubicBezTo>
                      <a:pt x="0" y="13"/>
                      <a:pt x="0" y="13"/>
                      <a:pt x="0" y="13"/>
                    </a:cubicBezTo>
                    <a:cubicBezTo>
                      <a:pt x="0" y="14"/>
                      <a:pt x="0" y="14"/>
                      <a:pt x="0" y="14"/>
                    </a:cubicBezTo>
                    <a:cubicBezTo>
                      <a:pt x="0" y="14"/>
                      <a:pt x="0" y="14"/>
                      <a:pt x="0" y="14"/>
                    </a:cubicBezTo>
                    <a:cubicBezTo>
                      <a:pt x="0" y="14"/>
                      <a:pt x="1" y="14"/>
                      <a:pt x="1" y="14"/>
                    </a:cubicBezTo>
                    <a:cubicBezTo>
                      <a:pt x="3" y="15"/>
                      <a:pt x="4" y="17"/>
                      <a:pt x="4" y="19"/>
                    </a:cubicBezTo>
                    <a:cubicBezTo>
                      <a:pt x="4" y="19"/>
                      <a:pt x="4" y="20"/>
                      <a:pt x="4" y="20"/>
                    </a:cubicBezTo>
                    <a:cubicBezTo>
                      <a:pt x="6" y="17"/>
                      <a:pt x="6" y="14"/>
                      <a:pt x="6" y="12"/>
                    </a:cubicBezTo>
                    <a:cubicBezTo>
                      <a:pt x="6" y="11"/>
                      <a:pt x="6" y="10"/>
                      <a:pt x="7" y="10"/>
                    </a:cubicBezTo>
                    <a:cubicBezTo>
                      <a:pt x="8" y="7"/>
                      <a:pt x="9" y="5"/>
                      <a:pt x="11" y="4"/>
                    </a:cubicBezTo>
                    <a:cubicBezTo>
                      <a:pt x="12" y="3"/>
                      <a:pt x="13" y="2"/>
                      <a:pt x="14" y="1"/>
                    </a:cubicBezTo>
                    <a:cubicBezTo>
                      <a:pt x="14" y="1"/>
                      <a:pt x="14" y="0"/>
                      <a:pt x="14" y="0"/>
                    </a:cubicBezTo>
                    <a:cubicBezTo>
                      <a:pt x="14" y="0"/>
                      <a:pt x="14" y="0"/>
                      <a:pt x="14" y="0"/>
                    </a:cubicBezTo>
                    <a:cubicBezTo>
                      <a:pt x="14" y="0"/>
                      <a:pt x="13" y="1"/>
                      <a:pt x="13" y="1"/>
                    </a:cubicBezTo>
                    <a:cubicBezTo>
                      <a:pt x="11" y="3"/>
                      <a:pt x="11" y="3"/>
                      <a:pt x="11" y="3"/>
                    </a:cubicBezTo>
                    <a:cubicBezTo>
                      <a:pt x="11" y="3"/>
                      <a:pt x="10" y="4"/>
                      <a:pt x="10" y="5"/>
                    </a:cubicBezTo>
                    <a:cubicBezTo>
                      <a:pt x="9" y="5"/>
                      <a:pt x="9" y="5"/>
                      <a:pt x="9" y="5"/>
                    </a:cubicBezTo>
                    <a:cubicBezTo>
                      <a:pt x="8" y="5"/>
                      <a:pt x="8" y="5"/>
                      <a:pt x="8" y="5"/>
                    </a:cubicBezTo>
                    <a:cubicBezTo>
                      <a:pt x="7" y="6"/>
                      <a:pt x="5"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94"/>
              <p:cNvSpPr>
                <a:spLocks/>
              </p:cNvSpPr>
              <p:nvPr/>
            </p:nvSpPr>
            <p:spPr bwMode="auto">
              <a:xfrm>
                <a:off x="-107" y="3012"/>
                <a:ext cx="206" cy="144"/>
              </a:xfrm>
              <a:custGeom>
                <a:avLst/>
                <a:gdLst>
                  <a:gd name="T0" fmla="*/ 102 w 102"/>
                  <a:gd name="T1" fmla="*/ 11 h 71"/>
                  <a:gd name="T2" fmla="*/ 99 w 102"/>
                  <a:gd name="T3" fmla="*/ 7 h 71"/>
                  <a:gd name="T4" fmla="*/ 97 w 102"/>
                  <a:gd name="T5" fmla="*/ 2 h 71"/>
                  <a:gd name="T6" fmla="*/ 96 w 102"/>
                  <a:gd name="T7" fmla="*/ 0 h 71"/>
                  <a:gd name="T8" fmla="*/ 93 w 102"/>
                  <a:gd name="T9" fmla="*/ 1 h 71"/>
                  <a:gd name="T10" fmla="*/ 93 w 102"/>
                  <a:gd name="T11" fmla="*/ 1 h 71"/>
                  <a:gd name="T12" fmla="*/ 91 w 102"/>
                  <a:gd name="T13" fmla="*/ 2 h 71"/>
                  <a:gd name="T14" fmla="*/ 91 w 102"/>
                  <a:gd name="T15" fmla="*/ 4 h 71"/>
                  <a:gd name="T16" fmla="*/ 93 w 102"/>
                  <a:gd name="T17" fmla="*/ 8 h 71"/>
                  <a:gd name="T18" fmla="*/ 93 w 102"/>
                  <a:gd name="T19" fmla="*/ 9 h 71"/>
                  <a:gd name="T20" fmla="*/ 93 w 102"/>
                  <a:gd name="T21" fmla="*/ 9 h 71"/>
                  <a:gd name="T22" fmla="*/ 83 w 102"/>
                  <a:gd name="T23" fmla="*/ 10 h 71"/>
                  <a:gd name="T24" fmla="*/ 76 w 102"/>
                  <a:gd name="T25" fmla="*/ 11 h 71"/>
                  <a:gd name="T26" fmla="*/ 61 w 102"/>
                  <a:gd name="T27" fmla="*/ 15 h 71"/>
                  <a:gd name="T28" fmla="*/ 51 w 102"/>
                  <a:gd name="T29" fmla="*/ 16 h 71"/>
                  <a:gd name="T30" fmla="*/ 45 w 102"/>
                  <a:gd name="T31" fmla="*/ 24 h 71"/>
                  <a:gd name="T32" fmla="*/ 41 w 102"/>
                  <a:gd name="T33" fmla="*/ 29 h 71"/>
                  <a:gd name="T34" fmla="*/ 38 w 102"/>
                  <a:gd name="T35" fmla="*/ 29 h 71"/>
                  <a:gd name="T36" fmla="*/ 33 w 102"/>
                  <a:gd name="T37" fmla="*/ 26 h 71"/>
                  <a:gd name="T38" fmla="*/ 24 w 102"/>
                  <a:gd name="T39" fmla="*/ 28 h 71"/>
                  <a:gd name="T40" fmla="*/ 15 w 102"/>
                  <a:gd name="T41" fmla="*/ 25 h 71"/>
                  <a:gd name="T42" fmla="*/ 10 w 102"/>
                  <a:gd name="T43" fmla="*/ 25 h 71"/>
                  <a:gd name="T44" fmla="*/ 8 w 102"/>
                  <a:gd name="T45" fmla="*/ 27 h 71"/>
                  <a:gd name="T46" fmla="*/ 6 w 102"/>
                  <a:gd name="T47" fmla="*/ 29 h 71"/>
                  <a:gd name="T48" fmla="*/ 0 w 102"/>
                  <a:gd name="T49" fmla="*/ 33 h 71"/>
                  <a:gd name="T50" fmla="*/ 10 w 102"/>
                  <a:gd name="T51" fmla="*/ 36 h 71"/>
                  <a:gd name="T52" fmla="*/ 7 w 102"/>
                  <a:gd name="T53" fmla="*/ 46 h 71"/>
                  <a:gd name="T54" fmla="*/ 9 w 102"/>
                  <a:gd name="T55" fmla="*/ 54 h 71"/>
                  <a:gd name="T56" fmla="*/ 21 w 102"/>
                  <a:gd name="T57" fmla="*/ 68 h 71"/>
                  <a:gd name="T58" fmla="*/ 21 w 102"/>
                  <a:gd name="T59" fmla="*/ 69 h 71"/>
                  <a:gd name="T60" fmla="*/ 24 w 102"/>
                  <a:gd name="T61" fmla="*/ 69 h 71"/>
                  <a:gd name="T62" fmla="*/ 26 w 102"/>
                  <a:gd name="T63" fmla="*/ 69 h 71"/>
                  <a:gd name="T64" fmla="*/ 28 w 102"/>
                  <a:gd name="T65" fmla="*/ 70 h 71"/>
                  <a:gd name="T66" fmla="*/ 37 w 102"/>
                  <a:gd name="T67" fmla="*/ 66 h 71"/>
                  <a:gd name="T68" fmla="*/ 39 w 102"/>
                  <a:gd name="T69" fmla="*/ 60 h 71"/>
                  <a:gd name="T70" fmla="*/ 45 w 102"/>
                  <a:gd name="T71" fmla="*/ 63 h 71"/>
                  <a:gd name="T72" fmla="*/ 46 w 102"/>
                  <a:gd name="T73" fmla="*/ 64 h 71"/>
                  <a:gd name="T74" fmla="*/ 55 w 102"/>
                  <a:gd name="T75" fmla="*/ 67 h 71"/>
                  <a:gd name="T76" fmla="*/ 60 w 102"/>
                  <a:gd name="T77" fmla="*/ 69 h 71"/>
                  <a:gd name="T78" fmla="*/ 62 w 102"/>
                  <a:gd name="T79" fmla="*/ 70 h 71"/>
                  <a:gd name="T80" fmla="*/ 63 w 102"/>
                  <a:gd name="T81" fmla="*/ 70 h 71"/>
                  <a:gd name="T82" fmla="*/ 66 w 102"/>
                  <a:gd name="T83" fmla="*/ 71 h 71"/>
                  <a:gd name="T84" fmla="*/ 64 w 102"/>
                  <a:gd name="T85" fmla="*/ 65 h 71"/>
                  <a:gd name="T86" fmla="*/ 63 w 102"/>
                  <a:gd name="T87" fmla="*/ 60 h 71"/>
                  <a:gd name="T88" fmla="*/ 71 w 102"/>
                  <a:gd name="T89" fmla="*/ 50 h 71"/>
                  <a:gd name="T90" fmla="*/ 79 w 102"/>
                  <a:gd name="T91" fmla="*/ 49 h 71"/>
                  <a:gd name="T92" fmla="*/ 76 w 102"/>
                  <a:gd name="T93" fmla="*/ 30 h 71"/>
                  <a:gd name="T94" fmla="*/ 89 w 102"/>
                  <a:gd name="T95" fmla="*/ 24 h 71"/>
                  <a:gd name="T96" fmla="*/ 95 w 102"/>
                  <a:gd name="T97" fmla="*/ 19 h 71"/>
                  <a:gd name="T98" fmla="*/ 99 w 102"/>
                  <a:gd name="T99" fmla="*/ 11 h 71"/>
                  <a:gd name="T100" fmla="*/ 100 w 102"/>
                  <a:gd name="T101" fmla="*/ 11 h 71"/>
                  <a:gd name="T102" fmla="*/ 102 w 102"/>
                  <a:gd name="T103"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 h="71">
                    <a:moveTo>
                      <a:pt x="102" y="11"/>
                    </a:moveTo>
                    <a:cubicBezTo>
                      <a:pt x="102" y="11"/>
                      <a:pt x="102" y="11"/>
                      <a:pt x="102" y="11"/>
                    </a:cubicBezTo>
                    <a:cubicBezTo>
                      <a:pt x="101" y="10"/>
                      <a:pt x="101" y="10"/>
                      <a:pt x="101" y="9"/>
                    </a:cubicBezTo>
                    <a:cubicBezTo>
                      <a:pt x="101" y="9"/>
                      <a:pt x="100" y="8"/>
                      <a:pt x="99" y="7"/>
                    </a:cubicBezTo>
                    <a:cubicBezTo>
                      <a:pt x="99" y="5"/>
                      <a:pt x="99" y="5"/>
                      <a:pt x="99" y="5"/>
                    </a:cubicBezTo>
                    <a:cubicBezTo>
                      <a:pt x="98" y="4"/>
                      <a:pt x="98" y="3"/>
                      <a:pt x="97" y="2"/>
                    </a:cubicBezTo>
                    <a:cubicBezTo>
                      <a:pt x="97" y="1"/>
                      <a:pt x="96" y="1"/>
                      <a:pt x="96" y="0"/>
                    </a:cubicBezTo>
                    <a:cubicBezTo>
                      <a:pt x="96" y="0"/>
                      <a:pt x="96" y="0"/>
                      <a:pt x="96" y="0"/>
                    </a:cubicBezTo>
                    <a:cubicBezTo>
                      <a:pt x="94" y="1"/>
                      <a:pt x="94" y="1"/>
                      <a:pt x="94" y="1"/>
                    </a:cubicBezTo>
                    <a:cubicBezTo>
                      <a:pt x="93" y="1"/>
                      <a:pt x="93" y="1"/>
                      <a:pt x="93" y="1"/>
                    </a:cubicBezTo>
                    <a:cubicBezTo>
                      <a:pt x="93" y="1"/>
                      <a:pt x="93" y="1"/>
                      <a:pt x="93" y="1"/>
                    </a:cubicBezTo>
                    <a:cubicBezTo>
                      <a:pt x="93" y="1"/>
                      <a:pt x="93" y="1"/>
                      <a:pt x="93" y="1"/>
                    </a:cubicBezTo>
                    <a:cubicBezTo>
                      <a:pt x="91" y="1"/>
                      <a:pt x="91" y="1"/>
                      <a:pt x="91" y="1"/>
                    </a:cubicBezTo>
                    <a:cubicBezTo>
                      <a:pt x="91" y="2"/>
                      <a:pt x="91" y="2"/>
                      <a:pt x="91" y="2"/>
                    </a:cubicBezTo>
                    <a:cubicBezTo>
                      <a:pt x="91" y="3"/>
                      <a:pt x="91" y="3"/>
                      <a:pt x="91" y="3"/>
                    </a:cubicBezTo>
                    <a:cubicBezTo>
                      <a:pt x="91" y="3"/>
                      <a:pt x="91" y="3"/>
                      <a:pt x="91" y="4"/>
                    </a:cubicBezTo>
                    <a:cubicBezTo>
                      <a:pt x="91" y="4"/>
                      <a:pt x="91" y="4"/>
                      <a:pt x="91" y="4"/>
                    </a:cubicBezTo>
                    <a:cubicBezTo>
                      <a:pt x="93" y="5"/>
                      <a:pt x="93" y="7"/>
                      <a:pt x="93" y="8"/>
                    </a:cubicBezTo>
                    <a:cubicBezTo>
                      <a:pt x="93" y="8"/>
                      <a:pt x="93" y="9"/>
                      <a:pt x="93" y="9"/>
                    </a:cubicBezTo>
                    <a:cubicBezTo>
                      <a:pt x="93" y="9"/>
                      <a:pt x="93" y="9"/>
                      <a:pt x="93" y="9"/>
                    </a:cubicBezTo>
                    <a:cubicBezTo>
                      <a:pt x="93" y="9"/>
                      <a:pt x="93" y="9"/>
                      <a:pt x="93" y="9"/>
                    </a:cubicBezTo>
                    <a:cubicBezTo>
                      <a:pt x="93" y="9"/>
                      <a:pt x="93" y="9"/>
                      <a:pt x="93" y="9"/>
                    </a:cubicBezTo>
                    <a:cubicBezTo>
                      <a:pt x="92" y="10"/>
                      <a:pt x="92" y="10"/>
                      <a:pt x="92" y="10"/>
                    </a:cubicBezTo>
                    <a:cubicBezTo>
                      <a:pt x="90" y="11"/>
                      <a:pt x="89" y="11"/>
                      <a:pt x="83" y="10"/>
                    </a:cubicBezTo>
                    <a:cubicBezTo>
                      <a:pt x="81" y="10"/>
                      <a:pt x="78" y="10"/>
                      <a:pt x="77" y="10"/>
                    </a:cubicBezTo>
                    <a:cubicBezTo>
                      <a:pt x="77" y="10"/>
                      <a:pt x="76" y="11"/>
                      <a:pt x="76" y="11"/>
                    </a:cubicBezTo>
                    <a:cubicBezTo>
                      <a:pt x="75" y="13"/>
                      <a:pt x="74" y="14"/>
                      <a:pt x="72" y="15"/>
                    </a:cubicBezTo>
                    <a:cubicBezTo>
                      <a:pt x="69" y="16"/>
                      <a:pt x="65" y="16"/>
                      <a:pt x="61" y="15"/>
                    </a:cubicBezTo>
                    <a:cubicBezTo>
                      <a:pt x="58" y="14"/>
                      <a:pt x="54" y="14"/>
                      <a:pt x="51" y="16"/>
                    </a:cubicBezTo>
                    <a:cubicBezTo>
                      <a:pt x="51" y="16"/>
                      <a:pt x="51" y="16"/>
                      <a:pt x="51" y="16"/>
                    </a:cubicBezTo>
                    <a:cubicBezTo>
                      <a:pt x="51" y="18"/>
                      <a:pt x="51" y="20"/>
                      <a:pt x="49" y="21"/>
                    </a:cubicBezTo>
                    <a:cubicBezTo>
                      <a:pt x="48" y="23"/>
                      <a:pt x="47" y="24"/>
                      <a:pt x="45" y="24"/>
                    </a:cubicBezTo>
                    <a:cubicBezTo>
                      <a:pt x="44" y="25"/>
                      <a:pt x="43" y="25"/>
                      <a:pt x="43" y="26"/>
                    </a:cubicBezTo>
                    <a:cubicBezTo>
                      <a:pt x="43" y="27"/>
                      <a:pt x="42" y="28"/>
                      <a:pt x="41" y="29"/>
                    </a:cubicBezTo>
                    <a:cubicBezTo>
                      <a:pt x="39" y="30"/>
                      <a:pt x="39" y="30"/>
                      <a:pt x="39" y="30"/>
                    </a:cubicBezTo>
                    <a:cubicBezTo>
                      <a:pt x="38" y="29"/>
                      <a:pt x="38" y="29"/>
                      <a:pt x="38" y="29"/>
                    </a:cubicBezTo>
                    <a:cubicBezTo>
                      <a:pt x="37" y="29"/>
                      <a:pt x="35" y="28"/>
                      <a:pt x="34" y="27"/>
                    </a:cubicBezTo>
                    <a:cubicBezTo>
                      <a:pt x="34" y="27"/>
                      <a:pt x="34" y="26"/>
                      <a:pt x="33" y="26"/>
                    </a:cubicBezTo>
                    <a:cubicBezTo>
                      <a:pt x="32" y="26"/>
                      <a:pt x="31" y="27"/>
                      <a:pt x="30" y="27"/>
                    </a:cubicBezTo>
                    <a:cubicBezTo>
                      <a:pt x="28" y="28"/>
                      <a:pt x="26" y="28"/>
                      <a:pt x="24" y="28"/>
                    </a:cubicBezTo>
                    <a:cubicBezTo>
                      <a:pt x="22" y="27"/>
                      <a:pt x="20" y="27"/>
                      <a:pt x="19" y="26"/>
                    </a:cubicBezTo>
                    <a:cubicBezTo>
                      <a:pt x="18" y="25"/>
                      <a:pt x="16" y="25"/>
                      <a:pt x="15" y="25"/>
                    </a:cubicBezTo>
                    <a:cubicBezTo>
                      <a:pt x="14" y="24"/>
                      <a:pt x="12" y="24"/>
                      <a:pt x="11" y="24"/>
                    </a:cubicBezTo>
                    <a:cubicBezTo>
                      <a:pt x="11" y="24"/>
                      <a:pt x="11" y="25"/>
                      <a:pt x="10" y="25"/>
                    </a:cubicBezTo>
                    <a:cubicBezTo>
                      <a:pt x="10" y="26"/>
                      <a:pt x="10" y="26"/>
                      <a:pt x="10" y="26"/>
                    </a:cubicBezTo>
                    <a:cubicBezTo>
                      <a:pt x="10" y="26"/>
                      <a:pt x="9" y="27"/>
                      <a:pt x="8" y="27"/>
                    </a:cubicBezTo>
                    <a:cubicBezTo>
                      <a:pt x="8" y="28"/>
                      <a:pt x="8" y="28"/>
                      <a:pt x="8" y="28"/>
                    </a:cubicBezTo>
                    <a:cubicBezTo>
                      <a:pt x="7" y="28"/>
                      <a:pt x="7" y="29"/>
                      <a:pt x="6" y="29"/>
                    </a:cubicBezTo>
                    <a:cubicBezTo>
                      <a:pt x="4" y="30"/>
                      <a:pt x="4" y="30"/>
                      <a:pt x="4" y="30"/>
                    </a:cubicBezTo>
                    <a:cubicBezTo>
                      <a:pt x="1" y="32"/>
                      <a:pt x="1" y="32"/>
                      <a:pt x="0" y="33"/>
                    </a:cubicBezTo>
                    <a:cubicBezTo>
                      <a:pt x="2" y="34"/>
                      <a:pt x="3" y="34"/>
                      <a:pt x="4" y="34"/>
                    </a:cubicBezTo>
                    <a:cubicBezTo>
                      <a:pt x="6" y="34"/>
                      <a:pt x="8" y="35"/>
                      <a:pt x="10" y="36"/>
                    </a:cubicBezTo>
                    <a:cubicBezTo>
                      <a:pt x="11" y="37"/>
                      <a:pt x="11" y="38"/>
                      <a:pt x="11" y="40"/>
                    </a:cubicBezTo>
                    <a:cubicBezTo>
                      <a:pt x="11" y="42"/>
                      <a:pt x="9" y="44"/>
                      <a:pt x="7" y="46"/>
                    </a:cubicBezTo>
                    <a:cubicBezTo>
                      <a:pt x="9" y="46"/>
                      <a:pt x="10" y="47"/>
                      <a:pt x="10" y="48"/>
                    </a:cubicBezTo>
                    <a:cubicBezTo>
                      <a:pt x="11" y="50"/>
                      <a:pt x="10" y="52"/>
                      <a:pt x="9" y="54"/>
                    </a:cubicBezTo>
                    <a:cubicBezTo>
                      <a:pt x="9" y="54"/>
                      <a:pt x="9" y="55"/>
                      <a:pt x="9" y="55"/>
                    </a:cubicBezTo>
                    <a:cubicBezTo>
                      <a:pt x="17" y="61"/>
                      <a:pt x="22" y="64"/>
                      <a:pt x="21" y="68"/>
                    </a:cubicBezTo>
                    <a:cubicBezTo>
                      <a:pt x="21" y="69"/>
                      <a:pt x="20" y="69"/>
                      <a:pt x="20" y="69"/>
                    </a:cubicBezTo>
                    <a:cubicBezTo>
                      <a:pt x="21" y="69"/>
                      <a:pt x="21" y="69"/>
                      <a:pt x="21" y="69"/>
                    </a:cubicBezTo>
                    <a:cubicBezTo>
                      <a:pt x="22" y="69"/>
                      <a:pt x="22" y="69"/>
                      <a:pt x="22" y="69"/>
                    </a:cubicBezTo>
                    <a:cubicBezTo>
                      <a:pt x="23" y="69"/>
                      <a:pt x="23" y="69"/>
                      <a:pt x="24" y="69"/>
                    </a:cubicBezTo>
                    <a:cubicBezTo>
                      <a:pt x="24" y="69"/>
                      <a:pt x="24" y="69"/>
                      <a:pt x="24" y="69"/>
                    </a:cubicBezTo>
                    <a:cubicBezTo>
                      <a:pt x="26" y="69"/>
                      <a:pt x="26" y="69"/>
                      <a:pt x="26" y="69"/>
                    </a:cubicBezTo>
                    <a:cubicBezTo>
                      <a:pt x="26" y="69"/>
                      <a:pt x="26" y="69"/>
                      <a:pt x="26" y="69"/>
                    </a:cubicBezTo>
                    <a:cubicBezTo>
                      <a:pt x="28" y="70"/>
                      <a:pt x="28" y="70"/>
                      <a:pt x="28" y="70"/>
                    </a:cubicBezTo>
                    <a:cubicBezTo>
                      <a:pt x="32" y="71"/>
                      <a:pt x="34" y="71"/>
                      <a:pt x="36" y="68"/>
                    </a:cubicBezTo>
                    <a:cubicBezTo>
                      <a:pt x="36" y="68"/>
                      <a:pt x="36" y="67"/>
                      <a:pt x="37" y="66"/>
                    </a:cubicBezTo>
                    <a:cubicBezTo>
                      <a:pt x="37" y="65"/>
                      <a:pt x="37" y="63"/>
                      <a:pt x="38" y="62"/>
                    </a:cubicBezTo>
                    <a:cubicBezTo>
                      <a:pt x="39" y="60"/>
                      <a:pt x="39" y="60"/>
                      <a:pt x="39" y="60"/>
                    </a:cubicBezTo>
                    <a:cubicBezTo>
                      <a:pt x="41" y="60"/>
                      <a:pt x="41" y="60"/>
                      <a:pt x="41" y="60"/>
                    </a:cubicBezTo>
                    <a:cubicBezTo>
                      <a:pt x="43" y="60"/>
                      <a:pt x="44" y="61"/>
                      <a:pt x="45" y="63"/>
                    </a:cubicBezTo>
                    <a:cubicBezTo>
                      <a:pt x="45" y="63"/>
                      <a:pt x="45" y="63"/>
                      <a:pt x="45" y="64"/>
                    </a:cubicBezTo>
                    <a:cubicBezTo>
                      <a:pt x="46" y="64"/>
                      <a:pt x="46" y="64"/>
                      <a:pt x="46" y="64"/>
                    </a:cubicBezTo>
                    <a:cubicBezTo>
                      <a:pt x="47" y="66"/>
                      <a:pt x="48" y="68"/>
                      <a:pt x="50" y="69"/>
                    </a:cubicBezTo>
                    <a:cubicBezTo>
                      <a:pt x="51" y="68"/>
                      <a:pt x="53" y="67"/>
                      <a:pt x="55" y="67"/>
                    </a:cubicBezTo>
                    <a:cubicBezTo>
                      <a:pt x="55" y="67"/>
                      <a:pt x="56" y="67"/>
                      <a:pt x="56" y="67"/>
                    </a:cubicBezTo>
                    <a:cubicBezTo>
                      <a:pt x="58" y="68"/>
                      <a:pt x="59" y="68"/>
                      <a:pt x="60" y="69"/>
                    </a:cubicBezTo>
                    <a:cubicBezTo>
                      <a:pt x="61" y="69"/>
                      <a:pt x="61" y="69"/>
                      <a:pt x="61" y="69"/>
                    </a:cubicBezTo>
                    <a:cubicBezTo>
                      <a:pt x="62" y="70"/>
                      <a:pt x="62" y="70"/>
                      <a:pt x="62" y="70"/>
                    </a:cubicBezTo>
                    <a:cubicBezTo>
                      <a:pt x="63" y="70"/>
                      <a:pt x="63" y="70"/>
                      <a:pt x="63" y="70"/>
                    </a:cubicBezTo>
                    <a:cubicBezTo>
                      <a:pt x="63" y="70"/>
                      <a:pt x="63" y="70"/>
                      <a:pt x="63" y="70"/>
                    </a:cubicBezTo>
                    <a:cubicBezTo>
                      <a:pt x="64" y="71"/>
                      <a:pt x="65" y="71"/>
                      <a:pt x="66" y="71"/>
                    </a:cubicBezTo>
                    <a:cubicBezTo>
                      <a:pt x="66" y="71"/>
                      <a:pt x="66" y="71"/>
                      <a:pt x="66" y="71"/>
                    </a:cubicBezTo>
                    <a:cubicBezTo>
                      <a:pt x="66" y="70"/>
                      <a:pt x="65" y="69"/>
                      <a:pt x="65" y="68"/>
                    </a:cubicBezTo>
                    <a:cubicBezTo>
                      <a:pt x="64" y="67"/>
                      <a:pt x="64" y="66"/>
                      <a:pt x="64" y="65"/>
                    </a:cubicBezTo>
                    <a:cubicBezTo>
                      <a:pt x="64" y="64"/>
                      <a:pt x="64" y="63"/>
                      <a:pt x="65" y="62"/>
                    </a:cubicBezTo>
                    <a:cubicBezTo>
                      <a:pt x="64" y="61"/>
                      <a:pt x="63" y="61"/>
                      <a:pt x="63" y="60"/>
                    </a:cubicBezTo>
                    <a:cubicBezTo>
                      <a:pt x="63" y="58"/>
                      <a:pt x="63" y="57"/>
                      <a:pt x="64" y="56"/>
                    </a:cubicBezTo>
                    <a:cubicBezTo>
                      <a:pt x="67" y="52"/>
                      <a:pt x="69" y="50"/>
                      <a:pt x="71" y="50"/>
                    </a:cubicBezTo>
                    <a:cubicBezTo>
                      <a:pt x="72" y="50"/>
                      <a:pt x="74" y="51"/>
                      <a:pt x="74" y="52"/>
                    </a:cubicBezTo>
                    <a:cubicBezTo>
                      <a:pt x="76" y="51"/>
                      <a:pt x="77" y="50"/>
                      <a:pt x="79" y="49"/>
                    </a:cubicBezTo>
                    <a:cubicBezTo>
                      <a:pt x="80" y="49"/>
                      <a:pt x="78" y="45"/>
                      <a:pt x="77" y="43"/>
                    </a:cubicBezTo>
                    <a:cubicBezTo>
                      <a:pt x="74" y="39"/>
                      <a:pt x="72" y="34"/>
                      <a:pt x="76" y="30"/>
                    </a:cubicBezTo>
                    <a:cubicBezTo>
                      <a:pt x="78" y="28"/>
                      <a:pt x="81" y="27"/>
                      <a:pt x="84" y="26"/>
                    </a:cubicBezTo>
                    <a:cubicBezTo>
                      <a:pt x="86" y="25"/>
                      <a:pt x="87" y="24"/>
                      <a:pt x="89" y="24"/>
                    </a:cubicBezTo>
                    <a:cubicBezTo>
                      <a:pt x="89" y="22"/>
                      <a:pt x="89" y="20"/>
                      <a:pt x="91" y="20"/>
                    </a:cubicBezTo>
                    <a:cubicBezTo>
                      <a:pt x="92" y="19"/>
                      <a:pt x="94" y="19"/>
                      <a:pt x="95" y="19"/>
                    </a:cubicBezTo>
                    <a:cubicBezTo>
                      <a:pt x="94" y="17"/>
                      <a:pt x="94" y="15"/>
                      <a:pt x="95" y="14"/>
                    </a:cubicBezTo>
                    <a:cubicBezTo>
                      <a:pt x="96" y="12"/>
                      <a:pt x="97" y="12"/>
                      <a:pt x="99" y="11"/>
                    </a:cubicBezTo>
                    <a:cubicBezTo>
                      <a:pt x="99" y="11"/>
                      <a:pt x="99" y="11"/>
                      <a:pt x="99" y="11"/>
                    </a:cubicBezTo>
                    <a:cubicBezTo>
                      <a:pt x="100" y="11"/>
                      <a:pt x="100" y="11"/>
                      <a:pt x="100" y="11"/>
                    </a:cubicBezTo>
                    <a:cubicBezTo>
                      <a:pt x="100" y="11"/>
                      <a:pt x="100" y="11"/>
                      <a:pt x="100" y="11"/>
                    </a:cubicBezTo>
                    <a:cubicBezTo>
                      <a:pt x="100" y="11"/>
                      <a:pt x="101" y="11"/>
                      <a:pt x="10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95"/>
              <p:cNvSpPr>
                <a:spLocks/>
              </p:cNvSpPr>
              <p:nvPr/>
            </p:nvSpPr>
            <p:spPr bwMode="auto">
              <a:xfrm>
                <a:off x="-81" y="3156"/>
                <a:ext cx="8" cy="4"/>
              </a:xfrm>
              <a:custGeom>
                <a:avLst/>
                <a:gdLst>
                  <a:gd name="T0" fmla="*/ 4 w 4"/>
                  <a:gd name="T1" fmla="*/ 0 h 2"/>
                  <a:gd name="T2" fmla="*/ 2 w 4"/>
                  <a:gd name="T3" fmla="*/ 1 h 2"/>
                  <a:gd name="T4" fmla="*/ 0 w 4"/>
                  <a:gd name="T5" fmla="*/ 1 h 2"/>
                  <a:gd name="T6" fmla="*/ 0 w 4"/>
                  <a:gd name="T7" fmla="*/ 1 h 2"/>
                  <a:gd name="T8" fmla="*/ 0 w 4"/>
                  <a:gd name="T9" fmla="*/ 1 h 2"/>
                  <a:gd name="T10" fmla="*/ 0 w 4"/>
                  <a:gd name="T11" fmla="*/ 2 h 2"/>
                  <a:gd name="T12" fmla="*/ 1 w 4"/>
                  <a:gd name="T13" fmla="*/ 2 h 2"/>
                  <a:gd name="T14" fmla="*/ 4 w 4"/>
                  <a:gd name="T15" fmla="*/ 2 h 2"/>
                  <a:gd name="T16" fmla="*/ 4 w 4"/>
                  <a:gd name="T17" fmla="*/ 2 h 2"/>
                  <a:gd name="T18" fmla="*/ 4 w 4"/>
                  <a:gd name="T19" fmla="*/ 0 h 2"/>
                  <a:gd name="T20" fmla="*/ 4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4" y="0"/>
                    </a:moveTo>
                    <a:cubicBezTo>
                      <a:pt x="3" y="1"/>
                      <a:pt x="2" y="1"/>
                      <a:pt x="2" y="1"/>
                    </a:cubicBezTo>
                    <a:cubicBezTo>
                      <a:pt x="0" y="1"/>
                      <a:pt x="0" y="1"/>
                      <a:pt x="0" y="1"/>
                    </a:cubicBezTo>
                    <a:cubicBezTo>
                      <a:pt x="0" y="1"/>
                      <a:pt x="0" y="1"/>
                      <a:pt x="0" y="1"/>
                    </a:cubicBezTo>
                    <a:cubicBezTo>
                      <a:pt x="0" y="1"/>
                      <a:pt x="0" y="1"/>
                      <a:pt x="0" y="1"/>
                    </a:cubicBezTo>
                    <a:cubicBezTo>
                      <a:pt x="0" y="2"/>
                      <a:pt x="0" y="2"/>
                      <a:pt x="0" y="2"/>
                    </a:cubicBezTo>
                    <a:cubicBezTo>
                      <a:pt x="1" y="2"/>
                      <a:pt x="1" y="2"/>
                      <a:pt x="1" y="2"/>
                    </a:cubicBezTo>
                    <a:cubicBezTo>
                      <a:pt x="2" y="2"/>
                      <a:pt x="3" y="2"/>
                      <a:pt x="4" y="2"/>
                    </a:cubicBezTo>
                    <a:cubicBezTo>
                      <a:pt x="4" y="2"/>
                      <a:pt x="4" y="2"/>
                      <a:pt x="4" y="2"/>
                    </a:cubicBezTo>
                    <a:cubicBezTo>
                      <a:pt x="4" y="1"/>
                      <a:pt x="4" y="1"/>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96"/>
              <p:cNvSpPr>
                <a:spLocks/>
              </p:cNvSpPr>
              <p:nvPr/>
            </p:nvSpPr>
            <p:spPr bwMode="auto">
              <a:xfrm>
                <a:off x="-402" y="1965"/>
                <a:ext cx="8" cy="2"/>
              </a:xfrm>
              <a:custGeom>
                <a:avLst/>
                <a:gdLst>
                  <a:gd name="T0" fmla="*/ 1 w 4"/>
                  <a:gd name="T1" fmla="*/ 1 h 1"/>
                  <a:gd name="T2" fmla="*/ 3 w 4"/>
                  <a:gd name="T3" fmla="*/ 0 h 1"/>
                  <a:gd name="T4" fmla="*/ 3 w 4"/>
                  <a:gd name="T5" fmla="*/ 0 h 1"/>
                  <a:gd name="T6" fmla="*/ 4 w 4"/>
                  <a:gd name="T7" fmla="*/ 0 h 1"/>
                  <a:gd name="T8" fmla="*/ 0 w 4"/>
                  <a:gd name="T9" fmla="*/ 1 h 1"/>
                  <a:gd name="T10" fmla="*/ 1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1" y="1"/>
                    </a:moveTo>
                    <a:cubicBezTo>
                      <a:pt x="3" y="0"/>
                      <a:pt x="3" y="0"/>
                      <a:pt x="3" y="0"/>
                    </a:cubicBezTo>
                    <a:cubicBezTo>
                      <a:pt x="3" y="0"/>
                      <a:pt x="3" y="0"/>
                      <a:pt x="3" y="0"/>
                    </a:cubicBezTo>
                    <a:cubicBezTo>
                      <a:pt x="4" y="0"/>
                      <a:pt x="4" y="0"/>
                      <a:pt x="4" y="0"/>
                    </a:cubicBezTo>
                    <a:cubicBezTo>
                      <a:pt x="3" y="0"/>
                      <a:pt x="1" y="1"/>
                      <a:pt x="0" y="1"/>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97"/>
              <p:cNvSpPr>
                <a:spLocks/>
              </p:cNvSpPr>
              <p:nvPr/>
            </p:nvSpPr>
            <p:spPr bwMode="auto">
              <a:xfrm>
                <a:off x="-432" y="1965"/>
                <a:ext cx="8" cy="2"/>
              </a:xfrm>
              <a:custGeom>
                <a:avLst/>
                <a:gdLst>
                  <a:gd name="T0" fmla="*/ 1 w 4"/>
                  <a:gd name="T1" fmla="*/ 1 h 1"/>
                  <a:gd name="T2" fmla="*/ 3 w 4"/>
                  <a:gd name="T3" fmla="*/ 1 h 1"/>
                  <a:gd name="T4" fmla="*/ 4 w 4"/>
                  <a:gd name="T5" fmla="*/ 0 h 1"/>
                  <a:gd name="T6" fmla="*/ 0 w 4"/>
                  <a:gd name="T7" fmla="*/ 1 h 1"/>
                  <a:gd name="T8" fmla="*/ 1 w 4"/>
                  <a:gd name="T9" fmla="*/ 1 h 1"/>
                </a:gdLst>
                <a:ahLst/>
                <a:cxnLst>
                  <a:cxn ang="0">
                    <a:pos x="T0" y="T1"/>
                  </a:cxn>
                  <a:cxn ang="0">
                    <a:pos x="T2" y="T3"/>
                  </a:cxn>
                  <a:cxn ang="0">
                    <a:pos x="T4" y="T5"/>
                  </a:cxn>
                  <a:cxn ang="0">
                    <a:pos x="T6" y="T7"/>
                  </a:cxn>
                  <a:cxn ang="0">
                    <a:pos x="T8" y="T9"/>
                  </a:cxn>
                </a:cxnLst>
                <a:rect l="0" t="0" r="r" b="b"/>
                <a:pathLst>
                  <a:path w="4" h="1">
                    <a:moveTo>
                      <a:pt x="1" y="1"/>
                    </a:moveTo>
                    <a:cubicBezTo>
                      <a:pt x="2" y="1"/>
                      <a:pt x="2" y="1"/>
                      <a:pt x="3" y="1"/>
                    </a:cubicBezTo>
                    <a:cubicBezTo>
                      <a:pt x="4" y="0"/>
                      <a:pt x="4" y="0"/>
                      <a:pt x="4" y="0"/>
                    </a:cubicBezTo>
                    <a:cubicBezTo>
                      <a:pt x="3" y="0"/>
                      <a:pt x="2" y="0"/>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98"/>
              <p:cNvSpPr>
                <a:spLocks/>
              </p:cNvSpPr>
              <p:nvPr/>
            </p:nvSpPr>
            <p:spPr bwMode="auto">
              <a:xfrm>
                <a:off x="-400" y="1967"/>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99"/>
              <p:cNvSpPr>
                <a:spLocks/>
              </p:cNvSpPr>
              <p:nvPr/>
            </p:nvSpPr>
            <p:spPr bwMode="auto">
              <a:xfrm>
                <a:off x="-386" y="1916"/>
                <a:ext cx="55" cy="53"/>
              </a:xfrm>
              <a:custGeom>
                <a:avLst/>
                <a:gdLst>
                  <a:gd name="T0" fmla="*/ 0 w 27"/>
                  <a:gd name="T1" fmla="*/ 22 h 26"/>
                  <a:gd name="T2" fmla="*/ 16 w 27"/>
                  <a:gd name="T3" fmla="*/ 22 h 26"/>
                  <a:gd name="T4" fmla="*/ 16 w 27"/>
                  <a:gd name="T5" fmla="*/ 23 h 26"/>
                  <a:gd name="T6" fmla="*/ 19 w 27"/>
                  <a:gd name="T7" fmla="*/ 25 h 26"/>
                  <a:gd name="T8" fmla="*/ 21 w 27"/>
                  <a:gd name="T9" fmla="*/ 26 h 26"/>
                  <a:gd name="T10" fmla="*/ 21 w 27"/>
                  <a:gd name="T11" fmla="*/ 25 h 26"/>
                  <a:gd name="T12" fmla="*/ 27 w 27"/>
                  <a:gd name="T13" fmla="*/ 6 h 26"/>
                  <a:gd name="T14" fmla="*/ 25 w 27"/>
                  <a:gd name="T15" fmla="*/ 4 h 26"/>
                  <a:gd name="T16" fmla="*/ 22 w 27"/>
                  <a:gd name="T17" fmla="*/ 0 h 26"/>
                  <a:gd name="T18" fmla="*/ 17 w 27"/>
                  <a:gd name="T19" fmla="*/ 1 h 26"/>
                  <a:gd name="T20" fmla="*/ 14 w 27"/>
                  <a:gd name="T21" fmla="*/ 1 h 26"/>
                  <a:gd name="T22" fmla="*/ 8 w 27"/>
                  <a:gd name="T23" fmla="*/ 10 h 26"/>
                  <a:gd name="T24" fmla="*/ 0 w 27"/>
                  <a:gd name="T25"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6">
                    <a:moveTo>
                      <a:pt x="0" y="22"/>
                    </a:moveTo>
                    <a:cubicBezTo>
                      <a:pt x="11" y="19"/>
                      <a:pt x="14" y="20"/>
                      <a:pt x="16" y="22"/>
                    </a:cubicBezTo>
                    <a:cubicBezTo>
                      <a:pt x="16" y="22"/>
                      <a:pt x="16" y="23"/>
                      <a:pt x="16" y="23"/>
                    </a:cubicBezTo>
                    <a:cubicBezTo>
                      <a:pt x="17" y="23"/>
                      <a:pt x="18" y="24"/>
                      <a:pt x="19" y="25"/>
                    </a:cubicBezTo>
                    <a:cubicBezTo>
                      <a:pt x="19" y="25"/>
                      <a:pt x="20" y="25"/>
                      <a:pt x="21" y="26"/>
                    </a:cubicBezTo>
                    <a:cubicBezTo>
                      <a:pt x="21" y="26"/>
                      <a:pt x="21" y="26"/>
                      <a:pt x="21" y="25"/>
                    </a:cubicBezTo>
                    <a:cubicBezTo>
                      <a:pt x="25" y="22"/>
                      <a:pt x="27" y="9"/>
                      <a:pt x="27" y="6"/>
                    </a:cubicBezTo>
                    <a:cubicBezTo>
                      <a:pt x="26" y="5"/>
                      <a:pt x="26" y="5"/>
                      <a:pt x="25" y="4"/>
                    </a:cubicBezTo>
                    <a:cubicBezTo>
                      <a:pt x="23" y="3"/>
                      <a:pt x="22" y="2"/>
                      <a:pt x="22" y="0"/>
                    </a:cubicBezTo>
                    <a:cubicBezTo>
                      <a:pt x="21" y="1"/>
                      <a:pt x="19" y="1"/>
                      <a:pt x="17" y="1"/>
                    </a:cubicBezTo>
                    <a:cubicBezTo>
                      <a:pt x="16" y="1"/>
                      <a:pt x="15" y="1"/>
                      <a:pt x="14" y="1"/>
                    </a:cubicBezTo>
                    <a:cubicBezTo>
                      <a:pt x="11" y="4"/>
                      <a:pt x="9" y="7"/>
                      <a:pt x="8" y="10"/>
                    </a:cubicBezTo>
                    <a:cubicBezTo>
                      <a:pt x="7" y="15"/>
                      <a:pt x="4" y="19"/>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100"/>
              <p:cNvSpPr>
                <a:spLocks/>
              </p:cNvSpPr>
              <p:nvPr/>
            </p:nvSpPr>
            <p:spPr bwMode="auto">
              <a:xfrm>
                <a:off x="-234" y="2072"/>
                <a:ext cx="24" cy="46"/>
              </a:xfrm>
              <a:custGeom>
                <a:avLst/>
                <a:gdLst>
                  <a:gd name="T0" fmla="*/ 3 w 12"/>
                  <a:gd name="T1" fmla="*/ 0 h 23"/>
                  <a:gd name="T2" fmla="*/ 0 w 12"/>
                  <a:gd name="T3" fmla="*/ 0 h 23"/>
                  <a:gd name="T4" fmla="*/ 3 w 12"/>
                  <a:gd name="T5" fmla="*/ 3 h 23"/>
                  <a:gd name="T6" fmla="*/ 2 w 12"/>
                  <a:gd name="T7" fmla="*/ 21 h 23"/>
                  <a:gd name="T8" fmla="*/ 0 w 12"/>
                  <a:gd name="T9" fmla="*/ 22 h 23"/>
                  <a:gd name="T10" fmla="*/ 2 w 12"/>
                  <a:gd name="T11" fmla="*/ 23 h 23"/>
                  <a:gd name="T12" fmla="*/ 3 w 12"/>
                  <a:gd name="T13" fmla="*/ 22 h 23"/>
                  <a:gd name="T14" fmla="*/ 8 w 12"/>
                  <a:gd name="T15" fmla="*/ 19 h 23"/>
                  <a:gd name="T16" fmla="*/ 10 w 12"/>
                  <a:gd name="T17" fmla="*/ 18 h 23"/>
                  <a:gd name="T18" fmla="*/ 11 w 12"/>
                  <a:gd name="T19" fmla="*/ 15 h 23"/>
                  <a:gd name="T20" fmla="*/ 11 w 12"/>
                  <a:gd name="T21" fmla="*/ 14 h 23"/>
                  <a:gd name="T22" fmla="*/ 8 w 12"/>
                  <a:gd name="T23" fmla="*/ 6 h 23"/>
                  <a:gd name="T24" fmla="*/ 10 w 12"/>
                  <a:gd name="T25" fmla="*/ 1 h 23"/>
                  <a:gd name="T26" fmla="*/ 10 w 12"/>
                  <a:gd name="T27" fmla="*/ 0 h 23"/>
                  <a:gd name="T28" fmla="*/ 10 w 12"/>
                  <a:gd name="T29" fmla="*/ 0 h 23"/>
                  <a:gd name="T30" fmla="*/ 10 w 12"/>
                  <a:gd name="T31" fmla="*/ 0 h 23"/>
                  <a:gd name="T32" fmla="*/ 3 w 12"/>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23">
                    <a:moveTo>
                      <a:pt x="3" y="0"/>
                    </a:moveTo>
                    <a:cubicBezTo>
                      <a:pt x="2" y="0"/>
                      <a:pt x="1" y="0"/>
                      <a:pt x="0" y="0"/>
                    </a:cubicBezTo>
                    <a:cubicBezTo>
                      <a:pt x="2" y="0"/>
                      <a:pt x="3" y="2"/>
                      <a:pt x="3" y="3"/>
                    </a:cubicBezTo>
                    <a:cubicBezTo>
                      <a:pt x="6" y="17"/>
                      <a:pt x="4" y="20"/>
                      <a:pt x="2" y="21"/>
                    </a:cubicBezTo>
                    <a:cubicBezTo>
                      <a:pt x="1" y="22"/>
                      <a:pt x="1" y="22"/>
                      <a:pt x="0" y="22"/>
                    </a:cubicBezTo>
                    <a:cubicBezTo>
                      <a:pt x="2" y="23"/>
                      <a:pt x="2" y="23"/>
                      <a:pt x="2" y="23"/>
                    </a:cubicBezTo>
                    <a:cubicBezTo>
                      <a:pt x="3" y="23"/>
                      <a:pt x="3" y="22"/>
                      <a:pt x="3" y="22"/>
                    </a:cubicBezTo>
                    <a:cubicBezTo>
                      <a:pt x="4" y="21"/>
                      <a:pt x="6" y="20"/>
                      <a:pt x="8" y="19"/>
                    </a:cubicBezTo>
                    <a:cubicBezTo>
                      <a:pt x="9" y="19"/>
                      <a:pt x="9" y="18"/>
                      <a:pt x="10" y="18"/>
                    </a:cubicBezTo>
                    <a:cubicBezTo>
                      <a:pt x="12" y="16"/>
                      <a:pt x="12" y="16"/>
                      <a:pt x="11" y="15"/>
                    </a:cubicBezTo>
                    <a:cubicBezTo>
                      <a:pt x="11" y="14"/>
                      <a:pt x="11" y="14"/>
                      <a:pt x="11" y="14"/>
                    </a:cubicBezTo>
                    <a:cubicBezTo>
                      <a:pt x="9" y="12"/>
                      <a:pt x="8" y="9"/>
                      <a:pt x="8" y="6"/>
                    </a:cubicBezTo>
                    <a:cubicBezTo>
                      <a:pt x="8" y="4"/>
                      <a:pt x="9" y="3"/>
                      <a:pt x="10" y="1"/>
                    </a:cubicBezTo>
                    <a:cubicBezTo>
                      <a:pt x="10" y="0"/>
                      <a:pt x="10" y="0"/>
                      <a:pt x="10" y="0"/>
                    </a:cubicBezTo>
                    <a:cubicBezTo>
                      <a:pt x="10" y="0"/>
                      <a:pt x="10" y="0"/>
                      <a:pt x="10" y="0"/>
                    </a:cubicBezTo>
                    <a:cubicBezTo>
                      <a:pt x="10" y="0"/>
                      <a:pt x="10" y="0"/>
                      <a:pt x="10" y="0"/>
                    </a:cubicBezTo>
                    <a:cubicBezTo>
                      <a:pt x="8"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101"/>
              <p:cNvSpPr>
                <a:spLocks/>
              </p:cNvSpPr>
              <p:nvPr/>
            </p:nvSpPr>
            <p:spPr bwMode="auto">
              <a:xfrm>
                <a:off x="-291" y="2084"/>
                <a:ext cx="69" cy="89"/>
              </a:xfrm>
              <a:custGeom>
                <a:avLst/>
                <a:gdLst>
                  <a:gd name="T0" fmla="*/ 21 w 34"/>
                  <a:gd name="T1" fmla="*/ 11 h 44"/>
                  <a:gd name="T2" fmla="*/ 22 w 34"/>
                  <a:gd name="T3" fmla="*/ 10 h 44"/>
                  <a:gd name="T4" fmla="*/ 22 w 34"/>
                  <a:gd name="T5" fmla="*/ 9 h 44"/>
                  <a:gd name="T6" fmla="*/ 22 w 34"/>
                  <a:gd name="T7" fmla="*/ 8 h 44"/>
                  <a:gd name="T8" fmla="*/ 23 w 34"/>
                  <a:gd name="T9" fmla="*/ 8 h 44"/>
                  <a:gd name="T10" fmla="*/ 23 w 34"/>
                  <a:gd name="T11" fmla="*/ 7 h 44"/>
                  <a:gd name="T12" fmla="*/ 24 w 34"/>
                  <a:gd name="T13" fmla="*/ 7 h 44"/>
                  <a:gd name="T14" fmla="*/ 24 w 34"/>
                  <a:gd name="T15" fmla="*/ 7 h 44"/>
                  <a:gd name="T16" fmla="*/ 24 w 34"/>
                  <a:gd name="T17" fmla="*/ 5 h 44"/>
                  <a:gd name="T18" fmla="*/ 23 w 34"/>
                  <a:gd name="T19" fmla="*/ 3 h 44"/>
                  <a:gd name="T20" fmla="*/ 22 w 34"/>
                  <a:gd name="T21" fmla="*/ 2 h 44"/>
                  <a:gd name="T22" fmla="*/ 22 w 34"/>
                  <a:gd name="T23" fmla="*/ 2 h 44"/>
                  <a:gd name="T24" fmla="*/ 22 w 34"/>
                  <a:gd name="T25" fmla="*/ 2 h 44"/>
                  <a:gd name="T26" fmla="*/ 22 w 34"/>
                  <a:gd name="T27" fmla="*/ 1 h 44"/>
                  <a:gd name="T28" fmla="*/ 22 w 34"/>
                  <a:gd name="T29" fmla="*/ 1 h 44"/>
                  <a:gd name="T30" fmla="*/ 22 w 34"/>
                  <a:gd name="T31" fmla="*/ 0 h 44"/>
                  <a:gd name="T32" fmla="*/ 21 w 34"/>
                  <a:gd name="T33" fmla="*/ 0 h 44"/>
                  <a:gd name="T34" fmla="*/ 18 w 34"/>
                  <a:gd name="T35" fmla="*/ 0 h 44"/>
                  <a:gd name="T36" fmla="*/ 17 w 34"/>
                  <a:gd name="T37" fmla="*/ 0 h 44"/>
                  <a:gd name="T38" fmla="*/ 15 w 34"/>
                  <a:gd name="T39" fmla="*/ 6 h 44"/>
                  <a:gd name="T40" fmla="*/ 0 w 34"/>
                  <a:gd name="T41" fmla="*/ 10 h 44"/>
                  <a:gd name="T42" fmla="*/ 2 w 34"/>
                  <a:gd name="T43" fmla="*/ 11 h 44"/>
                  <a:gd name="T44" fmla="*/ 7 w 34"/>
                  <a:gd name="T45" fmla="*/ 25 h 44"/>
                  <a:gd name="T46" fmla="*/ 7 w 34"/>
                  <a:gd name="T47" fmla="*/ 28 h 44"/>
                  <a:gd name="T48" fmla="*/ 8 w 34"/>
                  <a:gd name="T49" fmla="*/ 28 h 44"/>
                  <a:gd name="T50" fmla="*/ 9 w 34"/>
                  <a:gd name="T51" fmla="*/ 31 h 44"/>
                  <a:gd name="T52" fmla="*/ 12 w 34"/>
                  <a:gd name="T53" fmla="*/ 31 h 44"/>
                  <a:gd name="T54" fmla="*/ 15 w 34"/>
                  <a:gd name="T55" fmla="*/ 33 h 44"/>
                  <a:gd name="T56" fmla="*/ 16 w 34"/>
                  <a:gd name="T57" fmla="*/ 33 h 44"/>
                  <a:gd name="T58" fmla="*/ 18 w 34"/>
                  <a:gd name="T59" fmla="*/ 32 h 44"/>
                  <a:gd name="T60" fmla="*/ 21 w 34"/>
                  <a:gd name="T61" fmla="*/ 33 h 44"/>
                  <a:gd name="T62" fmla="*/ 26 w 34"/>
                  <a:gd name="T63" fmla="*/ 43 h 44"/>
                  <a:gd name="T64" fmla="*/ 28 w 34"/>
                  <a:gd name="T65" fmla="*/ 44 h 44"/>
                  <a:gd name="T66" fmla="*/ 29 w 34"/>
                  <a:gd name="T67" fmla="*/ 44 h 44"/>
                  <a:gd name="T68" fmla="*/ 28 w 34"/>
                  <a:gd name="T69" fmla="*/ 43 h 44"/>
                  <a:gd name="T70" fmla="*/ 25 w 34"/>
                  <a:gd name="T71" fmla="*/ 37 h 44"/>
                  <a:gd name="T72" fmla="*/ 33 w 34"/>
                  <a:gd name="T73" fmla="*/ 30 h 44"/>
                  <a:gd name="T74" fmla="*/ 34 w 34"/>
                  <a:gd name="T75" fmla="*/ 30 h 44"/>
                  <a:gd name="T76" fmla="*/ 33 w 34"/>
                  <a:gd name="T77" fmla="*/ 30 h 44"/>
                  <a:gd name="T78" fmla="*/ 33 w 34"/>
                  <a:gd name="T79" fmla="*/ 29 h 44"/>
                  <a:gd name="T80" fmla="*/ 31 w 34"/>
                  <a:gd name="T81" fmla="*/ 26 h 44"/>
                  <a:gd name="T82" fmla="*/ 31 w 34"/>
                  <a:gd name="T83" fmla="*/ 26 h 44"/>
                  <a:gd name="T84" fmla="*/ 31 w 34"/>
                  <a:gd name="T85" fmla="*/ 25 h 44"/>
                  <a:gd name="T86" fmla="*/ 30 w 34"/>
                  <a:gd name="T87" fmla="*/ 25 h 44"/>
                  <a:gd name="T88" fmla="*/ 30 w 34"/>
                  <a:gd name="T89" fmla="*/ 24 h 44"/>
                  <a:gd name="T90" fmla="*/ 30 w 34"/>
                  <a:gd name="T91" fmla="*/ 24 h 44"/>
                  <a:gd name="T92" fmla="*/ 29 w 34"/>
                  <a:gd name="T93" fmla="*/ 23 h 44"/>
                  <a:gd name="T94" fmla="*/ 29 w 34"/>
                  <a:gd name="T95" fmla="*/ 22 h 44"/>
                  <a:gd name="T96" fmla="*/ 29 w 34"/>
                  <a:gd name="T97" fmla="*/ 21 h 44"/>
                  <a:gd name="T98" fmla="*/ 29 w 34"/>
                  <a:gd name="T99" fmla="*/ 20 h 44"/>
                  <a:gd name="T100" fmla="*/ 29 w 34"/>
                  <a:gd name="T101" fmla="*/ 19 h 44"/>
                  <a:gd name="T102" fmla="*/ 28 w 34"/>
                  <a:gd name="T103" fmla="*/ 16 h 44"/>
                  <a:gd name="T104" fmla="*/ 23 w 34"/>
                  <a:gd name="T105" fmla="*/ 14 h 44"/>
                  <a:gd name="T106" fmla="*/ 21 w 34"/>
                  <a:gd name="T107" fmla="*/ 1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44">
                    <a:moveTo>
                      <a:pt x="21" y="11"/>
                    </a:moveTo>
                    <a:cubicBezTo>
                      <a:pt x="21" y="10"/>
                      <a:pt x="21" y="10"/>
                      <a:pt x="22" y="10"/>
                    </a:cubicBezTo>
                    <a:cubicBezTo>
                      <a:pt x="22" y="10"/>
                      <a:pt x="22" y="9"/>
                      <a:pt x="22" y="9"/>
                    </a:cubicBezTo>
                    <a:cubicBezTo>
                      <a:pt x="22" y="9"/>
                      <a:pt x="22" y="9"/>
                      <a:pt x="22" y="8"/>
                    </a:cubicBezTo>
                    <a:cubicBezTo>
                      <a:pt x="23" y="8"/>
                      <a:pt x="23" y="8"/>
                      <a:pt x="23" y="8"/>
                    </a:cubicBezTo>
                    <a:cubicBezTo>
                      <a:pt x="23" y="7"/>
                      <a:pt x="23" y="7"/>
                      <a:pt x="23" y="7"/>
                    </a:cubicBezTo>
                    <a:cubicBezTo>
                      <a:pt x="24" y="7"/>
                      <a:pt x="24" y="7"/>
                      <a:pt x="24" y="7"/>
                    </a:cubicBezTo>
                    <a:cubicBezTo>
                      <a:pt x="24" y="7"/>
                      <a:pt x="24" y="7"/>
                      <a:pt x="24" y="7"/>
                    </a:cubicBezTo>
                    <a:cubicBezTo>
                      <a:pt x="24" y="5"/>
                      <a:pt x="24" y="5"/>
                      <a:pt x="24" y="5"/>
                    </a:cubicBezTo>
                    <a:cubicBezTo>
                      <a:pt x="24" y="3"/>
                      <a:pt x="23" y="3"/>
                      <a:pt x="23" y="3"/>
                    </a:cubicBezTo>
                    <a:cubicBezTo>
                      <a:pt x="22" y="2"/>
                      <a:pt x="22" y="2"/>
                      <a:pt x="22" y="2"/>
                    </a:cubicBezTo>
                    <a:cubicBezTo>
                      <a:pt x="22" y="2"/>
                      <a:pt x="22" y="2"/>
                      <a:pt x="22" y="2"/>
                    </a:cubicBezTo>
                    <a:cubicBezTo>
                      <a:pt x="22" y="2"/>
                      <a:pt x="22" y="2"/>
                      <a:pt x="22" y="2"/>
                    </a:cubicBezTo>
                    <a:cubicBezTo>
                      <a:pt x="22" y="1"/>
                      <a:pt x="22" y="1"/>
                      <a:pt x="22" y="1"/>
                    </a:cubicBezTo>
                    <a:cubicBezTo>
                      <a:pt x="22" y="1"/>
                      <a:pt x="22" y="1"/>
                      <a:pt x="22" y="1"/>
                    </a:cubicBezTo>
                    <a:cubicBezTo>
                      <a:pt x="22" y="0"/>
                      <a:pt x="22" y="0"/>
                      <a:pt x="22" y="0"/>
                    </a:cubicBezTo>
                    <a:cubicBezTo>
                      <a:pt x="21" y="0"/>
                      <a:pt x="21" y="0"/>
                      <a:pt x="21" y="0"/>
                    </a:cubicBezTo>
                    <a:cubicBezTo>
                      <a:pt x="18" y="0"/>
                      <a:pt x="18" y="0"/>
                      <a:pt x="18" y="0"/>
                    </a:cubicBezTo>
                    <a:cubicBezTo>
                      <a:pt x="17" y="0"/>
                      <a:pt x="17" y="0"/>
                      <a:pt x="17" y="0"/>
                    </a:cubicBezTo>
                    <a:cubicBezTo>
                      <a:pt x="17" y="2"/>
                      <a:pt x="16" y="4"/>
                      <a:pt x="15" y="6"/>
                    </a:cubicBezTo>
                    <a:cubicBezTo>
                      <a:pt x="12" y="10"/>
                      <a:pt x="6" y="10"/>
                      <a:pt x="0" y="10"/>
                    </a:cubicBezTo>
                    <a:cubicBezTo>
                      <a:pt x="2" y="11"/>
                      <a:pt x="2" y="11"/>
                      <a:pt x="2" y="11"/>
                    </a:cubicBezTo>
                    <a:cubicBezTo>
                      <a:pt x="7" y="14"/>
                      <a:pt x="9" y="16"/>
                      <a:pt x="7" y="25"/>
                    </a:cubicBezTo>
                    <a:cubicBezTo>
                      <a:pt x="7" y="26"/>
                      <a:pt x="7" y="27"/>
                      <a:pt x="7" y="28"/>
                    </a:cubicBezTo>
                    <a:cubicBezTo>
                      <a:pt x="7" y="28"/>
                      <a:pt x="8" y="28"/>
                      <a:pt x="8" y="28"/>
                    </a:cubicBezTo>
                    <a:cubicBezTo>
                      <a:pt x="9" y="29"/>
                      <a:pt x="9" y="30"/>
                      <a:pt x="9" y="31"/>
                    </a:cubicBezTo>
                    <a:cubicBezTo>
                      <a:pt x="10" y="31"/>
                      <a:pt x="11" y="31"/>
                      <a:pt x="12" y="31"/>
                    </a:cubicBezTo>
                    <a:cubicBezTo>
                      <a:pt x="13" y="32"/>
                      <a:pt x="14" y="32"/>
                      <a:pt x="15" y="33"/>
                    </a:cubicBezTo>
                    <a:cubicBezTo>
                      <a:pt x="16" y="33"/>
                      <a:pt x="16" y="33"/>
                      <a:pt x="16" y="33"/>
                    </a:cubicBezTo>
                    <a:cubicBezTo>
                      <a:pt x="17" y="32"/>
                      <a:pt x="18" y="32"/>
                      <a:pt x="18" y="32"/>
                    </a:cubicBezTo>
                    <a:cubicBezTo>
                      <a:pt x="20" y="32"/>
                      <a:pt x="21" y="32"/>
                      <a:pt x="21" y="33"/>
                    </a:cubicBezTo>
                    <a:cubicBezTo>
                      <a:pt x="24" y="36"/>
                      <a:pt x="26" y="39"/>
                      <a:pt x="26" y="43"/>
                    </a:cubicBezTo>
                    <a:cubicBezTo>
                      <a:pt x="27" y="44"/>
                      <a:pt x="27" y="44"/>
                      <a:pt x="28" y="44"/>
                    </a:cubicBezTo>
                    <a:cubicBezTo>
                      <a:pt x="29" y="44"/>
                      <a:pt x="29" y="44"/>
                      <a:pt x="29" y="44"/>
                    </a:cubicBezTo>
                    <a:cubicBezTo>
                      <a:pt x="28" y="43"/>
                      <a:pt x="28" y="43"/>
                      <a:pt x="28" y="43"/>
                    </a:cubicBezTo>
                    <a:cubicBezTo>
                      <a:pt x="27" y="41"/>
                      <a:pt x="26" y="39"/>
                      <a:pt x="25" y="37"/>
                    </a:cubicBezTo>
                    <a:cubicBezTo>
                      <a:pt x="25" y="32"/>
                      <a:pt x="30" y="31"/>
                      <a:pt x="33" y="30"/>
                    </a:cubicBezTo>
                    <a:cubicBezTo>
                      <a:pt x="34" y="30"/>
                      <a:pt x="34" y="30"/>
                      <a:pt x="34" y="30"/>
                    </a:cubicBezTo>
                    <a:cubicBezTo>
                      <a:pt x="33" y="30"/>
                      <a:pt x="33" y="30"/>
                      <a:pt x="33" y="30"/>
                    </a:cubicBezTo>
                    <a:cubicBezTo>
                      <a:pt x="33" y="29"/>
                      <a:pt x="33" y="29"/>
                      <a:pt x="33" y="29"/>
                    </a:cubicBezTo>
                    <a:cubicBezTo>
                      <a:pt x="31" y="26"/>
                      <a:pt x="31" y="26"/>
                      <a:pt x="31" y="26"/>
                    </a:cubicBezTo>
                    <a:cubicBezTo>
                      <a:pt x="31" y="26"/>
                      <a:pt x="31" y="26"/>
                      <a:pt x="31" y="26"/>
                    </a:cubicBezTo>
                    <a:cubicBezTo>
                      <a:pt x="31" y="25"/>
                      <a:pt x="31" y="25"/>
                      <a:pt x="31" y="25"/>
                    </a:cubicBezTo>
                    <a:cubicBezTo>
                      <a:pt x="30" y="25"/>
                      <a:pt x="30" y="25"/>
                      <a:pt x="30" y="25"/>
                    </a:cubicBezTo>
                    <a:cubicBezTo>
                      <a:pt x="30" y="24"/>
                      <a:pt x="30" y="24"/>
                      <a:pt x="30" y="24"/>
                    </a:cubicBezTo>
                    <a:cubicBezTo>
                      <a:pt x="30" y="24"/>
                      <a:pt x="30" y="24"/>
                      <a:pt x="30" y="24"/>
                    </a:cubicBezTo>
                    <a:cubicBezTo>
                      <a:pt x="29" y="23"/>
                      <a:pt x="29" y="23"/>
                      <a:pt x="29" y="23"/>
                    </a:cubicBezTo>
                    <a:cubicBezTo>
                      <a:pt x="29" y="23"/>
                      <a:pt x="29" y="22"/>
                      <a:pt x="29" y="22"/>
                    </a:cubicBezTo>
                    <a:cubicBezTo>
                      <a:pt x="29" y="22"/>
                      <a:pt x="29" y="21"/>
                      <a:pt x="29" y="21"/>
                    </a:cubicBezTo>
                    <a:cubicBezTo>
                      <a:pt x="29" y="20"/>
                      <a:pt x="29" y="20"/>
                      <a:pt x="29" y="20"/>
                    </a:cubicBezTo>
                    <a:cubicBezTo>
                      <a:pt x="29" y="20"/>
                      <a:pt x="29" y="20"/>
                      <a:pt x="29" y="19"/>
                    </a:cubicBezTo>
                    <a:cubicBezTo>
                      <a:pt x="28" y="16"/>
                      <a:pt x="28" y="16"/>
                      <a:pt x="28" y="16"/>
                    </a:cubicBezTo>
                    <a:cubicBezTo>
                      <a:pt x="26" y="16"/>
                      <a:pt x="24" y="15"/>
                      <a:pt x="23" y="14"/>
                    </a:cubicBezTo>
                    <a:cubicBezTo>
                      <a:pt x="22" y="13"/>
                      <a:pt x="21" y="12"/>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102"/>
              <p:cNvSpPr>
                <a:spLocks/>
              </p:cNvSpPr>
              <p:nvPr/>
            </p:nvSpPr>
            <p:spPr bwMode="auto">
              <a:xfrm>
                <a:off x="-246" y="2187"/>
                <a:ext cx="10" cy="10"/>
              </a:xfrm>
              <a:custGeom>
                <a:avLst/>
                <a:gdLst>
                  <a:gd name="T0" fmla="*/ 5 w 5"/>
                  <a:gd name="T1" fmla="*/ 4 h 5"/>
                  <a:gd name="T2" fmla="*/ 5 w 5"/>
                  <a:gd name="T3" fmla="*/ 2 h 5"/>
                  <a:gd name="T4" fmla="*/ 5 w 5"/>
                  <a:gd name="T5" fmla="*/ 2 h 5"/>
                  <a:gd name="T6" fmla="*/ 0 w 5"/>
                  <a:gd name="T7" fmla="*/ 0 h 5"/>
                  <a:gd name="T8" fmla="*/ 0 w 5"/>
                  <a:gd name="T9" fmla="*/ 0 h 5"/>
                  <a:gd name="T10" fmla="*/ 2 w 5"/>
                  <a:gd name="T11" fmla="*/ 2 h 5"/>
                  <a:gd name="T12" fmla="*/ 5 w 5"/>
                  <a:gd name="T13" fmla="*/ 5 h 5"/>
                  <a:gd name="T14" fmla="*/ 5 w 5"/>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5" y="4"/>
                    </a:moveTo>
                    <a:cubicBezTo>
                      <a:pt x="5" y="2"/>
                      <a:pt x="5" y="2"/>
                      <a:pt x="5" y="2"/>
                    </a:cubicBezTo>
                    <a:cubicBezTo>
                      <a:pt x="5" y="2"/>
                      <a:pt x="5" y="2"/>
                      <a:pt x="5" y="2"/>
                    </a:cubicBezTo>
                    <a:cubicBezTo>
                      <a:pt x="3" y="1"/>
                      <a:pt x="2" y="1"/>
                      <a:pt x="0" y="0"/>
                    </a:cubicBezTo>
                    <a:cubicBezTo>
                      <a:pt x="0" y="0"/>
                      <a:pt x="0" y="0"/>
                      <a:pt x="0" y="0"/>
                    </a:cubicBezTo>
                    <a:cubicBezTo>
                      <a:pt x="1" y="0"/>
                      <a:pt x="1" y="1"/>
                      <a:pt x="2" y="2"/>
                    </a:cubicBezTo>
                    <a:cubicBezTo>
                      <a:pt x="3" y="3"/>
                      <a:pt x="4" y="4"/>
                      <a:pt x="5" y="5"/>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103"/>
              <p:cNvSpPr>
                <a:spLocks/>
              </p:cNvSpPr>
              <p:nvPr/>
            </p:nvSpPr>
            <p:spPr bwMode="auto">
              <a:xfrm>
                <a:off x="-285" y="2189"/>
                <a:ext cx="26" cy="22"/>
              </a:xfrm>
              <a:custGeom>
                <a:avLst/>
                <a:gdLst>
                  <a:gd name="T0" fmla="*/ 7 w 13"/>
                  <a:gd name="T1" fmla="*/ 9 h 11"/>
                  <a:gd name="T2" fmla="*/ 9 w 13"/>
                  <a:gd name="T3" fmla="*/ 10 h 11"/>
                  <a:gd name="T4" fmla="*/ 10 w 13"/>
                  <a:gd name="T5" fmla="*/ 11 h 11"/>
                  <a:gd name="T6" fmla="*/ 11 w 13"/>
                  <a:gd name="T7" fmla="*/ 10 h 11"/>
                  <a:gd name="T8" fmla="*/ 13 w 13"/>
                  <a:gd name="T9" fmla="*/ 8 h 11"/>
                  <a:gd name="T10" fmla="*/ 11 w 13"/>
                  <a:gd name="T11" fmla="*/ 7 h 11"/>
                  <a:gd name="T12" fmla="*/ 10 w 13"/>
                  <a:gd name="T13" fmla="*/ 7 h 11"/>
                  <a:gd name="T14" fmla="*/ 10 w 13"/>
                  <a:gd name="T15" fmla="*/ 3 h 11"/>
                  <a:gd name="T16" fmla="*/ 3 w 13"/>
                  <a:gd name="T17" fmla="*/ 0 h 11"/>
                  <a:gd name="T18" fmla="*/ 0 w 13"/>
                  <a:gd name="T19" fmla="*/ 4 h 11"/>
                  <a:gd name="T20" fmla="*/ 1 w 13"/>
                  <a:gd name="T21" fmla="*/ 4 h 11"/>
                  <a:gd name="T22" fmla="*/ 3 w 13"/>
                  <a:gd name="T23" fmla="*/ 5 h 11"/>
                  <a:gd name="T24" fmla="*/ 7 w 13"/>
                  <a:gd name="T2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7" y="9"/>
                    </a:moveTo>
                    <a:cubicBezTo>
                      <a:pt x="8" y="9"/>
                      <a:pt x="8" y="10"/>
                      <a:pt x="9" y="10"/>
                    </a:cubicBezTo>
                    <a:cubicBezTo>
                      <a:pt x="10" y="11"/>
                      <a:pt x="10" y="11"/>
                      <a:pt x="10" y="11"/>
                    </a:cubicBezTo>
                    <a:cubicBezTo>
                      <a:pt x="10" y="11"/>
                      <a:pt x="10" y="10"/>
                      <a:pt x="11" y="10"/>
                    </a:cubicBezTo>
                    <a:cubicBezTo>
                      <a:pt x="11" y="9"/>
                      <a:pt x="12" y="8"/>
                      <a:pt x="13" y="8"/>
                    </a:cubicBezTo>
                    <a:cubicBezTo>
                      <a:pt x="12" y="7"/>
                      <a:pt x="12" y="7"/>
                      <a:pt x="11" y="7"/>
                    </a:cubicBezTo>
                    <a:cubicBezTo>
                      <a:pt x="10" y="7"/>
                      <a:pt x="10" y="7"/>
                      <a:pt x="10" y="7"/>
                    </a:cubicBezTo>
                    <a:cubicBezTo>
                      <a:pt x="10" y="3"/>
                      <a:pt x="10" y="3"/>
                      <a:pt x="10" y="3"/>
                    </a:cubicBezTo>
                    <a:cubicBezTo>
                      <a:pt x="8" y="3"/>
                      <a:pt x="5" y="1"/>
                      <a:pt x="3" y="0"/>
                    </a:cubicBezTo>
                    <a:cubicBezTo>
                      <a:pt x="3" y="2"/>
                      <a:pt x="2" y="3"/>
                      <a:pt x="0" y="4"/>
                    </a:cubicBezTo>
                    <a:cubicBezTo>
                      <a:pt x="1" y="4"/>
                      <a:pt x="1" y="4"/>
                      <a:pt x="1" y="4"/>
                    </a:cubicBezTo>
                    <a:cubicBezTo>
                      <a:pt x="3" y="5"/>
                      <a:pt x="3" y="5"/>
                      <a:pt x="3" y="5"/>
                    </a:cubicBezTo>
                    <a:cubicBezTo>
                      <a:pt x="5" y="6"/>
                      <a:pt x="6" y="7"/>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104"/>
              <p:cNvSpPr>
                <a:spLocks/>
              </p:cNvSpPr>
              <p:nvPr/>
            </p:nvSpPr>
            <p:spPr bwMode="auto">
              <a:xfrm>
                <a:off x="-360" y="2118"/>
                <a:ext cx="51" cy="49"/>
              </a:xfrm>
              <a:custGeom>
                <a:avLst/>
                <a:gdLst>
                  <a:gd name="T0" fmla="*/ 15 w 25"/>
                  <a:gd name="T1" fmla="*/ 22 h 24"/>
                  <a:gd name="T2" fmla="*/ 19 w 25"/>
                  <a:gd name="T3" fmla="*/ 24 h 24"/>
                  <a:gd name="T4" fmla="*/ 24 w 25"/>
                  <a:gd name="T5" fmla="*/ 23 h 24"/>
                  <a:gd name="T6" fmla="*/ 21 w 25"/>
                  <a:gd name="T7" fmla="*/ 8 h 24"/>
                  <a:gd name="T8" fmla="*/ 20 w 25"/>
                  <a:gd name="T9" fmla="*/ 5 h 24"/>
                  <a:gd name="T10" fmla="*/ 18 w 25"/>
                  <a:gd name="T11" fmla="*/ 5 h 24"/>
                  <a:gd name="T12" fmla="*/ 13 w 25"/>
                  <a:gd name="T13" fmla="*/ 1 h 24"/>
                  <a:gd name="T14" fmla="*/ 11 w 25"/>
                  <a:gd name="T15" fmla="*/ 0 h 24"/>
                  <a:gd name="T16" fmla="*/ 8 w 25"/>
                  <a:gd name="T17" fmla="*/ 2 h 24"/>
                  <a:gd name="T18" fmla="*/ 2 w 25"/>
                  <a:gd name="T19" fmla="*/ 6 h 24"/>
                  <a:gd name="T20" fmla="*/ 1 w 25"/>
                  <a:gd name="T21" fmla="*/ 6 h 24"/>
                  <a:gd name="T22" fmla="*/ 0 w 25"/>
                  <a:gd name="T23" fmla="*/ 6 h 24"/>
                  <a:gd name="T24" fmla="*/ 3 w 25"/>
                  <a:gd name="T25" fmla="*/ 9 h 24"/>
                  <a:gd name="T26" fmla="*/ 3 w 25"/>
                  <a:gd name="T27" fmla="*/ 10 h 24"/>
                  <a:gd name="T28" fmla="*/ 4 w 25"/>
                  <a:gd name="T29" fmla="*/ 15 h 24"/>
                  <a:gd name="T30" fmla="*/ 8 w 25"/>
                  <a:gd name="T31" fmla="*/ 16 h 24"/>
                  <a:gd name="T32" fmla="*/ 12 w 25"/>
                  <a:gd name="T33" fmla="*/ 21 h 24"/>
                  <a:gd name="T34" fmla="*/ 15 w 25"/>
                  <a:gd name="T35"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5" y="22"/>
                    </a:moveTo>
                    <a:cubicBezTo>
                      <a:pt x="16" y="23"/>
                      <a:pt x="18" y="24"/>
                      <a:pt x="19" y="24"/>
                    </a:cubicBezTo>
                    <a:cubicBezTo>
                      <a:pt x="21" y="24"/>
                      <a:pt x="23" y="24"/>
                      <a:pt x="24" y="23"/>
                    </a:cubicBezTo>
                    <a:cubicBezTo>
                      <a:pt x="25" y="20"/>
                      <a:pt x="23" y="12"/>
                      <a:pt x="21" y="8"/>
                    </a:cubicBezTo>
                    <a:cubicBezTo>
                      <a:pt x="20" y="7"/>
                      <a:pt x="20" y="6"/>
                      <a:pt x="20" y="5"/>
                    </a:cubicBezTo>
                    <a:cubicBezTo>
                      <a:pt x="19" y="5"/>
                      <a:pt x="19" y="5"/>
                      <a:pt x="18" y="5"/>
                    </a:cubicBezTo>
                    <a:cubicBezTo>
                      <a:pt x="16" y="4"/>
                      <a:pt x="14" y="3"/>
                      <a:pt x="13" y="1"/>
                    </a:cubicBezTo>
                    <a:cubicBezTo>
                      <a:pt x="12" y="1"/>
                      <a:pt x="12" y="0"/>
                      <a:pt x="11" y="0"/>
                    </a:cubicBezTo>
                    <a:cubicBezTo>
                      <a:pt x="11" y="0"/>
                      <a:pt x="9" y="1"/>
                      <a:pt x="8" y="2"/>
                    </a:cubicBezTo>
                    <a:cubicBezTo>
                      <a:pt x="6" y="4"/>
                      <a:pt x="4" y="5"/>
                      <a:pt x="2" y="6"/>
                    </a:cubicBezTo>
                    <a:cubicBezTo>
                      <a:pt x="1" y="6"/>
                      <a:pt x="1" y="6"/>
                      <a:pt x="1" y="6"/>
                    </a:cubicBezTo>
                    <a:cubicBezTo>
                      <a:pt x="1" y="6"/>
                      <a:pt x="1" y="6"/>
                      <a:pt x="0" y="6"/>
                    </a:cubicBezTo>
                    <a:cubicBezTo>
                      <a:pt x="1" y="7"/>
                      <a:pt x="2" y="8"/>
                      <a:pt x="3" y="9"/>
                    </a:cubicBezTo>
                    <a:cubicBezTo>
                      <a:pt x="3" y="10"/>
                      <a:pt x="3" y="10"/>
                      <a:pt x="3" y="10"/>
                    </a:cubicBezTo>
                    <a:cubicBezTo>
                      <a:pt x="3" y="11"/>
                      <a:pt x="3" y="13"/>
                      <a:pt x="4" y="15"/>
                    </a:cubicBezTo>
                    <a:cubicBezTo>
                      <a:pt x="5" y="15"/>
                      <a:pt x="7" y="16"/>
                      <a:pt x="8" y="16"/>
                    </a:cubicBezTo>
                    <a:cubicBezTo>
                      <a:pt x="9" y="17"/>
                      <a:pt x="12" y="18"/>
                      <a:pt x="12" y="21"/>
                    </a:cubicBezTo>
                    <a:cubicBezTo>
                      <a:pt x="13" y="21"/>
                      <a:pt x="14"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105"/>
              <p:cNvSpPr>
                <a:spLocks/>
              </p:cNvSpPr>
              <p:nvPr/>
            </p:nvSpPr>
            <p:spPr bwMode="auto">
              <a:xfrm>
                <a:off x="-465" y="1975"/>
                <a:ext cx="156" cy="216"/>
              </a:xfrm>
              <a:custGeom>
                <a:avLst/>
                <a:gdLst>
                  <a:gd name="T0" fmla="*/ 39 w 77"/>
                  <a:gd name="T1" fmla="*/ 103 h 107"/>
                  <a:gd name="T2" fmla="*/ 34 w 77"/>
                  <a:gd name="T3" fmla="*/ 102 h 107"/>
                  <a:gd name="T4" fmla="*/ 34 w 77"/>
                  <a:gd name="T5" fmla="*/ 102 h 107"/>
                  <a:gd name="T6" fmla="*/ 34 w 77"/>
                  <a:gd name="T7" fmla="*/ 101 h 107"/>
                  <a:gd name="T8" fmla="*/ 38 w 77"/>
                  <a:gd name="T9" fmla="*/ 92 h 107"/>
                  <a:gd name="T10" fmla="*/ 39 w 77"/>
                  <a:gd name="T11" fmla="*/ 88 h 107"/>
                  <a:gd name="T12" fmla="*/ 38 w 77"/>
                  <a:gd name="T13" fmla="*/ 80 h 107"/>
                  <a:gd name="T14" fmla="*/ 33 w 77"/>
                  <a:gd name="T15" fmla="*/ 76 h 107"/>
                  <a:gd name="T16" fmla="*/ 36 w 77"/>
                  <a:gd name="T17" fmla="*/ 75 h 107"/>
                  <a:gd name="T18" fmla="*/ 44 w 77"/>
                  <a:gd name="T19" fmla="*/ 71 h 107"/>
                  <a:gd name="T20" fmla="*/ 37 w 77"/>
                  <a:gd name="T21" fmla="*/ 67 h 107"/>
                  <a:gd name="T22" fmla="*/ 44 w 77"/>
                  <a:gd name="T23" fmla="*/ 63 h 107"/>
                  <a:gd name="T24" fmla="*/ 44 w 77"/>
                  <a:gd name="T25" fmla="*/ 59 h 107"/>
                  <a:gd name="T26" fmla="*/ 47 w 77"/>
                  <a:gd name="T27" fmla="*/ 64 h 107"/>
                  <a:gd name="T28" fmla="*/ 56 w 77"/>
                  <a:gd name="T29" fmla="*/ 52 h 107"/>
                  <a:gd name="T30" fmla="*/ 63 w 77"/>
                  <a:gd name="T31" fmla="*/ 34 h 107"/>
                  <a:gd name="T32" fmla="*/ 69 w 77"/>
                  <a:gd name="T33" fmla="*/ 42 h 107"/>
                  <a:gd name="T34" fmla="*/ 77 w 77"/>
                  <a:gd name="T35" fmla="*/ 29 h 107"/>
                  <a:gd name="T36" fmla="*/ 72 w 77"/>
                  <a:gd name="T37" fmla="*/ 27 h 107"/>
                  <a:gd name="T38" fmla="*/ 61 w 77"/>
                  <a:gd name="T39" fmla="*/ 24 h 107"/>
                  <a:gd name="T40" fmla="*/ 59 w 77"/>
                  <a:gd name="T41" fmla="*/ 23 h 107"/>
                  <a:gd name="T42" fmla="*/ 59 w 77"/>
                  <a:gd name="T43" fmla="*/ 19 h 107"/>
                  <a:gd name="T44" fmla="*/ 54 w 77"/>
                  <a:gd name="T45" fmla="*/ 14 h 107"/>
                  <a:gd name="T46" fmla="*/ 58 w 77"/>
                  <a:gd name="T47" fmla="*/ 11 h 107"/>
                  <a:gd name="T48" fmla="*/ 57 w 77"/>
                  <a:gd name="T49" fmla="*/ 4 h 107"/>
                  <a:gd name="T50" fmla="*/ 49 w 77"/>
                  <a:gd name="T51" fmla="*/ 1 h 107"/>
                  <a:gd name="T52" fmla="*/ 46 w 77"/>
                  <a:gd name="T53" fmla="*/ 1 h 107"/>
                  <a:gd name="T54" fmla="*/ 43 w 77"/>
                  <a:gd name="T55" fmla="*/ 6 h 107"/>
                  <a:gd name="T56" fmla="*/ 39 w 77"/>
                  <a:gd name="T57" fmla="*/ 7 h 107"/>
                  <a:gd name="T58" fmla="*/ 36 w 77"/>
                  <a:gd name="T59" fmla="*/ 3 h 107"/>
                  <a:gd name="T60" fmla="*/ 35 w 77"/>
                  <a:gd name="T61" fmla="*/ 12 h 107"/>
                  <a:gd name="T62" fmla="*/ 36 w 77"/>
                  <a:gd name="T63" fmla="*/ 14 h 107"/>
                  <a:gd name="T64" fmla="*/ 36 w 77"/>
                  <a:gd name="T65" fmla="*/ 20 h 107"/>
                  <a:gd name="T66" fmla="*/ 36 w 77"/>
                  <a:gd name="T67" fmla="*/ 24 h 107"/>
                  <a:gd name="T68" fmla="*/ 33 w 77"/>
                  <a:gd name="T69" fmla="*/ 25 h 107"/>
                  <a:gd name="T70" fmla="*/ 23 w 77"/>
                  <a:gd name="T71" fmla="*/ 20 h 107"/>
                  <a:gd name="T72" fmla="*/ 23 w 77"/>
                  <a:gd name="T73" fmla="*/ 19 h 107"/>
                  <a:gd name="T74" fmla="*/ 25 w 77"/>
                  <a:gd name="T75" fmla="*/ 15 h 107"/>
                  <a:gd name="T76" fmla="*/ 3 w 77"/>
                  <a:gd name="T77" fmla="*/ 25 h 107"/>
                  <a:gd name="T78" fmla="*/ 6 w 77"/>
                  <a:gd name="T79" fmla="*/ 35 h 107"/>
                  <a:gd name="T80" fmla="*/ 2 w 77"/>
                  <a:gd name="T81" fmla="*/ 35 h 107"/>
                  <a:gd name="T82" fmla="*/ 2 w 77"/>
                  <a:gd name="T83" fmla="*/ 43 h 107"/>
                  <a:gd name="T84" fmla="*/ 7 w 77"/>
                  <a:gd name="T85" fmla="*/ 47 h 107"/>
                  <a:gd name="T86" fmla="*/ 2 w 77"/>
                  <a:gd name="T87" fmla="*/ 64 h 107"/>
                  <a:gd name="T88" fmla="*/ 0 w 77"/>
                  <a:gd name="T89" fmla="*/ 72 h 107"/>
                  <a:gd name="T90" fmla="*/ 15 w 77"/>
                  <a:gd name="T91" fmla="*/ 78 h 107"/>
                  <a:gd name="T92" fmla="*/ 17 w 77"/>
                  <a:gd name="T93" fmla="*/ 86 h 107"/>
                  <a:gd name="T94" fmla="*/ 18 w 77"/>
                  <a:gd name="T95" fmla="*/ 94 h 107"/>
                  <a:gd name="T96" fmla="*/ 16 w 77"/>
                  <a:gd name="T97" fmla="*/ 100 h 107"/>
                  <a:gd name="T98" fmla="*/ 16 w 77"/>
                  <a:gd name="T99" fmla="*/ 103 h 107"/>
                  <a:gd name="T100" fmla="*/ 17 w 77"/>
                  <a:gd name="T101" fmla="*/ 104 h 107"/>
                  <a:gd name="T102" fmla="*/ 21 w 77"/>
                  <a:gd name="T103" fmla="*/ 104 h 107"/>
                  <a:gd name="T104" fmla="*/ 33 w 77"/>
                  <a:gd name="T105" fmla="*/ 107 h 107"/>
                  <a:gd name="T106" fmla="*/ 35 w 77"/>
                  <a:gd name="T10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107">
                    <a:moveTo>
                      <a:pt x="37" y="105"/>
                    </a:moveTo>
                    <a:cubicBezTo>
                      <a:pt x="38" y="104"/>
                      <a:pt x="38" y="104"/>
                      <a:pt x="39" y="103"/>
                    </a:cubicBezTo>
                    <a:cubicBezTo>
                      <a:pt x="37" y="104"/>
                      <a:pt x="36" y="104"/>
                      <a:pt x="35" y="103"/>
                    </a:cubicBezTo>
                    <a:cubicBezTo>
                      <a:pt x="34" y="102"/>
                      <a:pt x="34" y="102"/>
                      <a:pt x="34" y="102"/>
                    </a:cubicBezTo>
                    <a:cubicBezTo>
                      <a:pt x="34" y="102"/>
                      <a:pt x="34" y="102"/>
                      <a:pt x="34" y="102"/>
                    </a:cubicBezTo>
                    <a:cubicBezTo>
                      <a:pt x="34" y="102"/>
                      <a:pt x="34" y="102"/>
                      <a:pt x="34" y="102"/>
                    </a:cubicBezTo>
                    <a:cubicBezTo>
                      <a:pt x="34" y="102"/>
                      <a:pt x="34" y="102"/>
                      <a:pt x="34" y="102"/>
                    </a:cubicBezTo>
                    <a:cubicBezTo>
                      <a:pt x="34" y="102"/>
                      <a:pt x="34" y="101"/>
                      <a:pt x="34" y="101"/>
                    </a:cubicBezTo>
                    <a:cubicBezTo>
                      <a:pt x="33" y="101"/>
                      <a:pt x="33" y="100"/>
                      <a:pt x="33" y="100"/>
                    </a:cubicBezTo>
                    <a:cubicBezTo>
                      <a:pt x="34" y="97"/>
                      <a:pt x="36" y="94"/>
                      <a:pt x="38" y="92"/>
                    </a:cubicBezTo>
                    <a:cubicBezTo>
                      <a:pt x="39" y="92"/>
                      <a:pt x="40" y="91"/>
                      <a:pt x="41" y="90"/>
                    </a:cubicBezTo>
                    <a:cubicBezTo>
                      <a:pt x="40" y="90"/>
                      <a:pt x="39" y="89"/>
                      <a:pt x="39" y="88"/>
                    </a:cubicBezTo>
                    <a:cubicBezTo>
                      <a:pt x="38" y="85"/>
                      <a:pt x="38" y="83"/>
                      <a:pt x="38" y="80"/>
                    </a:cubicBezTo>
                    <a:cubicBezTo>
                      <a:pt x="38" y="80"/>
                      <a:pt x="38" y="80"/>
                      <a:pt x="38" y="80"/>
                    </a:cubicBezTo>
                    <a:cubicBezTo>
                      <a:pt x="37" y="79"/>
                      <a:pt x="36" y="78"/>
                      <a:pt x="35" y="77"/>
                    </a:cubicBezTo>
                    <a:cubicBezTo>
                      <a:pt x="33" y="76"/>
                      <a:pt x="33" y="76"/>
                      <a:pt x="33" y="76"/>
                    </a:cubicBezTo>
                    <a:cubicBezTo>
                      <a:pt x="36" y="76"/>
                      <a:pt x="36" y="76"/>
                      <a:pt x="36" y="76"/>
                    </a:cubicBezTo>
                    <a:cubicBezTo>
                      <a:pt x="36" y="76"/>
                      <a:pt x="36" y="75"/>
                      <a:pt x="36" y="75"/>
                    </a:cubicBezTo>
                    <a:cubicBezTo>
                      <a:pt x="36" y="74"/>
                      <a:pt x="38" y="73"/>
                      <a:pt x="40" y="72"/>
                    </a:cubicBezTo>
                    <a:cubicBezTo>
                      <a:pt x="42" y="72"/>
                      <a:pt x="43" y="72"/>
                      <a:pt x="44" y="71"/>
                    </a:cubicBezTo>
                    <a:cubicBezTo>
                      <a:pt x="43" y="71"/>
                      <a:pt x="43" y="71"/>
                      <a:pt x="43" y="71"/>
                    </a:cubicBezTo>
                    <a:cubicBezTo>
                      <a:pt x="41" y="71"/>
                      <a:pt x="38" y="70"/>
                      <a:pt x="37" y="67"/>
                    </a:cubicBezTo>
                    <a:cubicBezTo>
                      <a:pt x="36" y="66"/>
                      <a:pt x="37" y="64"/>
                      <a:pt x="38" y="63"/>
                    </a:cubicBezTo>
                    <a:cubicBezTo>
                      <a:pt x="40" y="61"/>
                      <a:pt x="42" y="62"/>
                      <a:pt x="44" y="63"/>
                    </a:cubicBezTo>
                    <a:cubicBezTo>
                      <a:pt x="44" y="63"/>
                      <a:pt x="44" y="63"/>
                      <a:pt x="44" y="63"/>
                    </a:cubicBezTo>
                    <a:cubicBezTo>
                      <a:pt x="44" y="59"/>
                      <a:pt x="44" y="59"/>
                      <a:pt x="44" y="59"/>
                    </a:cubicBezTo>
                    <a:cubicBezTo>
                      <a:pt x="46" y="64"/>
                      <a:pt x="46" y="64"/>
                      <a:pt x="46" y="64"/>
                    </a:cubicBezTo>
                    <a:cubicBezTo>
                      <a:pt x="46" y="64"/>
                      <a:pt x="47" y="64"/>
                      <a:pt x="47" y="64"/>
                    </a:cubicBezTo>
                    <a:cubicBezTo>
                      <a:pt x="50" y="64"/>
                      <a:pt x="53" y="64"/>
                      <a:pt x="55" y="58"/>
                    </a:cubicBezTo>
                    <a:cubicBezTo>
                      <a:pt x="55" y="56"/>
                      <a:pt x="56" y="54"/>
                      <a:pt x="56" y="52"/>
                    </a:cubicBezTo>
                    <a:cubicBezTo>
                      <a:pt x="56" y="41"/>
                      <a:pt x="57" y="37"/>
                      <a:pt x="60" y="35"/>
                    </a:cubicBezTo>
                    <a:cubicBezTo>
                      <a:pt x="61" y="34"/>
                      <a:pt x="62" y="34"/>
                      <a:pt x="63" y="34"/>
                    </a:cubicBezTo>
                    <a:cubicBezTo>
                      <a:pt x="66" y="36"/>
                      <a:pt x="67" y="38"/>
                      <a:pt x="68" y="40"/>
                    </a:cubicBezTo>
                    <a:cubicBezTo>
                      <a:pt x="68" y="41"/>
                      <a:pt x="69" y="41"/>
                      <a:pt x="69" y="42"/>
                    </a:cubicBezTo>
                    <a:cubicBezTo>
                      <a:pt x="69" y="42"/>
                      <a:pt x="69" y="42"/>
                      <a:pt x="69" y="42"/>
                    </a:cubicBezTo>
                    <a:cubicBezTo>
                      <a:pt x="73" y="38"/>
                      <a:pt x="75" y="33"/>
                      <a:pt x="77" y="29"/>
                    </a:cubicBezTo>
                    <a:cubicBezTo>
                      <a:pt x="77" y="28"/>
                      <a:pt x="76" y="27"/>
                      <a:pt x="76" y="27"/>
                    </a:cubicBezTo>
                    <a:cubicBezTo>
                      <a:pt x="75" y="26"/>
                      <a:pt x="73" y="27"/>
                      <a:pt x="72" y="27"/>
                    </a:cubicBezTo>
                    <a:cubicBezTo>
                      <a:pt x="70" y="28"/>
                      <a:pt x="68" y="28"/>
                      <a:pt x="65" y="28"/>
                    </a:cubicBezTo>
                    <a:cubicBezTo>
                      <a:pt x="63" y="27"/>
                      <a:pt x="62" y="26"/>
                      <a:pt x="61" y="24"/>
                    </a:cubicBezTo>
                    <a:cubicBezTo>
                      <a:pt x="61" y="23"/>
                      <a:pt x="61" y="23"/>
                      <a:pt x="61" y="23"/>
                    </a:cubicBezTo>
                    <a:cubicBezTo>
                      <a:pt x="59" y="23"/>
                      <a:pt x="59" y="23"/>
                      <a:pt x="59" y="23"/>
                    </a:cubicBezTo>
                    <a:cubicBezTo>
                      <a:pt x="59" y="20"/>
                      <a:pt x="59" y="20"/>
                      <a:pt x="59" y="20"/>
                    </a:cubicBezTo>
                    <a:cubicBezTo>
                      <a:pt x="59" y="20"/>
                      <a:pt x="59" y="20"/>
                      <a:pt x="59" y="19"/>
                    </a:cubicBezTo>
                    <a:cubicBezTo>
                      <a:pt x="59" y="19"/>
                      <a:pt x="58" y="19"/>
                      <a:pt x="57" y="18"/>
                    </a:cubicBezTo>
                    <a:cubicBezTo>
                      <a:pt x="56" y="18"/>
                      <a:pt x="53" y="17"/>
                      <a:pt x="54" y="14"/>
                    </a:cubicBezTo>
                    <a:cubicBezTo>
                      <a:pt x="54" y="13"/>
                      <a:pt x="55" y="12"/>
                      <a:pt x="57" y="11"/>
                    </a:cubicBezTo>
                    <a:cubicBezTo>
                      <a:pt x="57" y="11"/>
                      <a:pt x="57" y="11"/>
                      <a:pt x="58" y="11"/>
                    </a:cubicBezTo>
                    <a:cubicBezTo>
                      <a:pt x="57" y="11"/>
                      <a:pt x="57" y="10"/>
                      <a:pt x="57" y="9"/>
                    </a:cubicBezTo>
                    <a:cubicBezTo>
                      <a:pt x="57" y="7"/>
                      <a:pt x="57" y="6"/>
                      <a:pt x="57" y="4"/>
                    </a:cubicBezTo>
                    <a:cubicBezTo>
                      <a:pt x="57" y="4"/>
                      <a:pt x="58" y="4"/>
                      <a:pt x="58" y="3"/>
                    </a:cubicBezTo>
                    <a:cubicBezTo>
                      <a:pt x="55" y="3"/>
                      <a:pt x="52" y="2"/>
                      <a:pt x="49" y="1"/>
                    </a:cubicBezTo>
                    <a:cubicBezTo>
                      <a:pt x="47" y="1"/>
                      <a:pt x="47" y="1"/>
                      <a:pt x="47" y="1"/>
                    </a:cubicBezTo>
                    <a:cubicBezTo>
                      <a:pt x="47" y="0"/>
                      <a:pt x="46" y="0"/>
                      <a:pt x="46" y="1"/>
                    </a:cubicBezTo>
                    <a:cubicBezTo>
                      <a:pt x="46" y="1"/>
                      <a:pt x="45" y="2"/>
                      <a:pt x="45" y="2"/>
                    </a:cubicBezTo>
                    <a:cubicBezTo>
                      <a:pt x="45" y="4"/>
                      <a:pt x="44" y="5"/>
                      <a:pt x="43" y="6"/>
                    </a:cubicBezTo>
                    <a:cubicBezTo>
                      <a:pt x="41" y="8"/>
                      <a:pt x="41" y="8"/>
                      <a:pt x="41" y="8"/>
                    </a:cubicBezTo>
                    <a:cubicBezTo>
                      <a:pt x="39" y="7"/>
                      <a:pt x="39" y="7"/>
                      <a:pt x="39" y="7"/>
                    </a:cubicBezTo>
                    <a:cubicBezTo>
                      <a:pt x="38" y="6"/>
                      <a:pt x="37" y="4"/>
                      <a:pt x="38" y="2"/>
                    </a:cubicBezTo>
                    <a:cubicBezTo>
                      <a:pt x="37" y="2"/>
                      <a:pt x="36" y="3"/>
                      <a:pt x="36" y="3"/>
                    </a:cubicBezTo>
                    <a:cubicBezTo>
                      <a:pt x="35" y="3"/>
                      <a:pt x="34" y="4"/>
                      <a:pt x="33" y="5"/>
                    </a:cubicBezTo>
                    <a:cubicBezTo>
                      <a:pt x="35" y="7"/>
                      <a:pt x="35" y="10"/>
                      <a:pt x="35" y="12"/>
                    </a:cubicBezTo>
                    <a:cubicBezTo>
                      <a:pt x="35" y="13"/>
                      <a:pt x="35" y="13"/>
                      <a:pt x="35" y="13"/>
                    </a:cubicBezTo>
                    <a:cubicBezTo>
                      <a:pt x="35" y="13"/>
                      <a:pt x="35" y="14"/>
                      <a:pt x="36" y="14"/>
                    </a:cubicBezTo>
                    <a:cubicBezTo>
                      <a:pt x="37" y="16"/>
                      <a:pt x="37" y="18"/>
                      <a:pt x="36" y="20"/>
                    </a:cubicBezTo>
                    <a:cubicBezTo>
                      <a:pt x="36" y="20"/>
                      <a:pt x="36" y="20"/>
                      <a:pt x="36" y="20"/>
                    </a:cubicBezTo>
                    <a:cubicBezTo>
                      <a:pt x="36" y="21"/>
                      <a:pt x="36" y="21"/>
                      <a:pt x="36" y="21"/>
                    </a:cubicBezTo>
                    <a:cubicBezTo>
                      <a:pt x="36" y="24"/>
                      <a:pt x="36" y="24"/>
                      <a:pt x="36" y="24"/>
                    </a:cubicBezTo>
                    <a:cubicBezTo>
                      <a:pt x="35" y="25"/>
                      <a:pt x="35" y="25"/>
                      <a:pt x="35" y="25"/>
                    </a:cubicBezTo>
                    <a:cubicBezTo>
                      <a:pt x="33" y="25"/>
                      <a:pt x="33" y="25"/>
                      <a:pt x="33" y="25"/>
                    </a:cubicBezTo>
                    <a:cubicBezTo>
                      <a:pt x="31" y="26"/>
                      <a:pt x="27" y="28"/>
                      <a:pt x="24" y="24"/>
                    </a:cubicBezTo>
                    <a:cubicBezTo>
                      <a:pt x="23" y="23"/>
                      <a:pt x="23" y="22"/>
                      <a:pt x="23" y="20"/>
                    </a:cubicBezTo>
                    <a:cubicBezTo>
                      <a:pt x="22" y="21"/>
                      <a:pt x="22" y="21"/>
                      <a:pt x="22" y="21"/>
                    </a:cubicBezTo>
                    <a:cubicBezTo>
                      <a:pt x="23" y="19"/>
                      <a:pt x="23" y="19"/>
                      <a:pt x="23" y="19"/>
                    </a:cubicBezTo>
                    <a:cubicBezTo>
                      <a:pt x="24" y="18"/>
                      <a:pt x="24" y="17"/>
                      <a:pt x="25" y="16"/>
                    </a:cubicBezTo>
                    <a:cubicBezTo>
                      <a:pt x="25" y="16"/>
                      <a:pt x="25" y="15"/>
                      <a:pt x="25" y="15"/>
                    </a:cubicBezTo>
                    <a:cubicBezTo>
                      <a:pt x="17" y="23"/>
                      <a:pt x="11" y="28"/>
                      <a:pt x="6" y="27"/>
                    </a:cubicBezTo>
                    <a:cubicBezTo>
                      <a:pt x="5" y="27"/>
                      <a:pt x="4" y="26"/>
                      <a:pt x="3" y="25"/>
                    </a:cubicBezTo>
                    <a:cubicBezTo>
                      <a:pt x="3" y="27"/>
                      <a:pt x="4" y="29"/>
                      <a:pt x="4" y="30"/>
                    </a:cubicBezTo>
                    <a:cubicBezTo>
                      <a:pt x="6" y="35"/>
                      <a:pt x="6" y="35"/>
                      <a:pt x="6" y="35"/>
                    </a:cubicBezTo>
                    <a:cubicBezTo>
                      <a:pt x="2" y="35"/>
                      <a:pt x="2" y="35"/>
                      <a:pt x="2" y="35"/>
                    </a:cubicBezTo>
                    <a:cubicBezTo>
                      <a:pt x="2" y="35"/>
                      <a:pt x="2" y="35"/>
                      <a:pt x="2" y="35"/>
                    </a:cubicBezTo>
                    <a:cubicBezTo>
                      <a:pt x="3" y="37"/>
                      <a:pt x="3" y="38"/>
                      <a:pt x="3" y="40"/>
                    </a:cubicBezTo>
                    <a:cubicBezTo>
                      <a:pt x="3" y="41"/>
                      <a:pt x="2" y="42"/>
                      <a:pt x="2" y="43"/>
                    </a:cubicBezTo>
                    <a:cubicBezTo>
                      <a:pt x="3" y="43"/>
                      <a:pt x="3" y="43"/>
                      <a:pt x="4" y="43"/>
                    </a:cubicBezTo>
                    <a:cubicBezTo>
                      <a:pt x="5" y="44"/>
                      <a:pt x="6" y="45"/>
                      <a:pt x="7" y="47"/>
                    </a:cubicBezTo>
                    <a:cubicBezTo>
                      <a:pt x="11" y="55"/>
                      <a:pt x="11" y="60"/>
                      <a:pt x="9" y="63"/>
                    </a:cubicBezTo>
                    <a:cubicBezTo>
                      <a:pt x="7" y="64"/>
                      <a:pt x="4" y="65"/>
                      <a:pt x="2" y="64"/>
                    </a:cubicBezTo>
                    <a:cubicBezTo>
                      <a:pt x="2" y="65"/>
                      <a:pt x="2" y="66"/>
                      <a:pt x="1" y="67"/>
                    </a:cubicBezTo>
                    <a:cubicBezTo>
                      <a:pt x="0" y="68"/>
                      <a:pt x="0" y="70"/>
                      <a:pt x="0" y="72"/>
                    </a:cubicBezTo>
                    <a:cubicBezTo>
                      <a:pt x="1" y="74"/>
                      <a:pt x="2" y="74"/>
                      <a:pt x="6" y="75"/>
                    </a:cubicBezTo>
                    <a:cubicBezTo>
                      <a:pt x="9" y="75"/>
                      <a:pt x="12" y="76"/>
                      <a:pt x="15" y="78"/>
                    </a:cubicBezTo>
                    <a:cubicBezTo>
                      <a:pt x="16" y="79"/>
                      <a:pt x="17" y="82"/>
                      <a:pt x="17" y="84"/>
                    </a:cubicBezTo>
                    <a:cubicBezTo>
                      <a:pt x="17" y="85"/>
                      <a:pt x="17" y="85"/>
                      <a:pt x="17" y="86"/>
                    </a:cubicBezTo>
                    <a:cubicBezTo>
                      <a:pt x="17" y="87"/>
                      <a:pt x="17" y="88"/>
                      <a:pt x="18" y="89"/>
                    </a:cubicBezTo>
                    <a:cubicBezTo>
                      <a:pt x="18" y="91"/>
                      <a:pt x="18" y="92"/>
                      <a:pt x="18" y="94"/>
                    </a:cubicBezTo>
                    <a:cubicBezTo>
                      <a:pt x="18" y="96"/>
                      <a:pt x="18" y="98"/>
                      <a:pt x="17" y="99"/>
                    </a:cubicBezTo>
                    <a:cubicBezTo>
                      <a:pt x="17" y="100"/>
                      <a:pt x="16" y="100"/>
                      <a:pt x="16" y="100"/>
                    </a:cubicBezTo>
                    <a:cubicBezTo>
                      <a:pt x="16" y="101"/>
                      <a:pt x="16" y="102"/>
                      <a:pt x="16" y="103"/>
                    </a:cubicBezTo>
                    <a:cubicBezTo>
                      <a:pt x="16" y="103"/>
                      <a:pt x="16" y="103"/>
                      <a:pt x="16" y="103"/>
                    </a:cubicBezTo>
                    <a:cubicBezTo>
                      <a:pt x="16" y="104"/>
                      <a:pt x="16" y="104"/>
                      <a:pt x="16" y="104"/>
                    </a:cubicBezTo>
                    <a:cubicBezTo>
                      <a:pt x="17" y="104"/>
                      <a:pt x="17" y="104"/>
                      <a:pt x="17" y="104"/>
                    </a:cubicBezTo>
                    <a:cubicBezTo>
                      <a:pt x="19" y="104"/>
                      <a:pt x="19" y="104"/>
                      <a:pt x="19" y="104"/>
                    </a:cubicBezTo>
                    <a:cubicBezTo>
                      <a:pt x="21" y="104"/>
                      <a:pt x="21" y="104"/>
                      <a:pt x="21" y="104"/>
                    </a:cubicBezTo>
                    <a:cubicBezTo>
                      <a:pt x="24" y="104"/>
                      <a:pt x="27" y="105"/>
                      <a:pt x="30" y="106"/>
                    </a:cubicBezTo>
                    <a:cubicBezTo>
                      <a:pt x="33" y="107"/>
                      <a:pt x="33" y="107"/>
                      <a:pt x="33" y="107"/>
                    </a:cubicBezTo>
                    <a:cubicBezTo>
                      <a:pt x="34" y="107"/>
                      <a:pt x="34" y="107"/>
                      <a:pt x="34" y="107"/>
                    </a:cubicBezTo>
                    <a:cubicBezTo>
                      <a:pt x="35" y="107"/>
                      <a:pt x="35" y="107"/>
                      <a:pt x="35" y="107"/>
                    </a:cubicBezTo>
                    <a:cubicBezTo>
                      <a:pt x="36" y="107"/>
                      <a:pt x="36" y="106"/>
                      <a:pt x="3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106"/>
              <p:cNvSpPr>
                <a:spLocks/>
              </p:cNvSpPr>
              <p:nvPr/>
            </p:nvSpPr>
            <p:spPr bwMode="auto">
              <a:xfrm>
                <a:off x="-835" y="2543"/>
                <a:ext cx="233" cy="192"/>
              </a:xfrm>
              <a:custGeom>
                <a:avLst/>
                <a:gdLst>
                  <a:gd name="T0" fmla="*/ 94 w 115"/>
                  <a:gd name="T1" fmla="*/ 87 h 95"/>
                  <a:gd name="T2" fmla="*/ 106 w 115"/>
                  <a:gd name="T3" fmla="*/ 62 h 95"/>
                  <a:gd name="T4" fmla="*/ 107 w 115"/>
                  <a:gd name="T5" fmla="*/ 62 h 95"/>
                  <a:gd name="T6" fmla="*/ 110 w 115"/>
                  <a:gd name="T7" fmla="*/ 59 h 95"/>
                  <a:gd name="T8" fmla="*/ 115 w 115"/>
                  <a:gd name="T9" fmla="*/ 55 h 95"/>
                  <a:gd name="T10" fmla="*/ 114 w 115"/>
                  <a:gd name="T11" fmla="*/ 53 h 95"/>
                  <a:gd name="T12" fmla="*/ 109 w 115"/>
                  <a:gd name="T13" fmla="*/ 47 h 95"/>
                  <a:gd name="T14" fmla="*/ 108 w 115"/>
                  <a:gd name="T15" fmla="*/ 43 h 95"/>
                  <a:gd name="T16" fmla="*/ 106 w 115"/>
                  <a:gd name="T17" fmla="*/ 40 h 95"/>
                  <a:gd name="T18" fmla="*/ 103 w 115"/>
                  <a:gd name="T19" fmla="*/ 39 h 95"/>
                  <a:gd name="T20" fmla="*/ 98 w 115"/>
                  <a:gd name="T21" fmla="*/ 39 h 95"/>
                  <a:gd name="T22" fmla="*/ 94 w 115"/>
                  <a:gd name="T23" fmla="*/ 36 h 95"/>
                  <a:gd name="T24" fmla="*/ 95 w 115"/>
                  <a:gd name="T25" fmla="*/ 24 h 95"/>
                  <a:gd name="T26" fmla="*/ 99 w 115"/>
                  <a:gd name="T27" fmla="*/ 15 h 95"/>
                  <a:gd name="T28" fmla="*/ 77 w 115"/>
                  <a:gd name="T29" fmla="*/ 2 h 95"/>
                  <a:gd name="T30" fmla="*/ 67 w 115"/>
                  <a:gd name="T31" fmla="*/ 1 h 95"/>
                  <a:gd name="T32" fmla="*/ 59 w 115"/>
                  <a:gd name="T33" fmla="*/ 4 h 95"/>
                  <a:gd name="T34" fmla="*/ 58 w 115"/>
                  <a:gd name="T35" fmla="*/ 4 h 95"/>
                  <a:gd name="T36" fmla="*/ 56 w 115"/>
                  <a:gd name="T37" fmla="*/ 7 h 95"/>
                  <a:gd name="T38" fmla="*/ 55 w 115"/>
                  <a:gd name="T39" fmla="*/ 7 h 95"/>
                  <a:gd name="T40" fmla="*/ 49 w 115"/>
                  <a:gd name="T41" fmla="*/ 5 h 95"/>
                  <a:gd name="T42" fmla="*/ 48 w 115"/>
                  <a:gd name="T43" fmla="*/ 7 h 95"/>
                  <a:gd name="T44" fmla="*/ 46 w 115"/>
                  <a:gd name="T45" fmla="*/ 8 h 95"/>
                  <a:gd name="T46" fmla="*/ 43 w 115"/>
                  <a:gd name="T47" fmla="*/ 10 h 95"/>
                  <a:gd name="T48" fmla="*/ 40 w 115"/>
                  <a:gd name="T49" fmla="*/ 10 h 95"/>
                  <a:gd name="T50" fmla="*/ 36 w 115"/>
                  <a:gd name="T51" fmla="*/ 9 h 95"/>
                  <a:gd name="T52" fmla="*/ 23 w 115"/>
                  <a:gd name="T53" fmla="*/ 4 h 95"/>
                  <a:gd name="T54" fmla="*/ 21 w 115"/>
                  <a:gd name="T55" fmla="*/ 1 h 95"/>
                  <a:gd name="T56" fmla="*/ 21 w 115"/>
                  <a:gd name="T57" fmla="*/ 0 h 95"/>
                  <a:gd name="T58" fmla="*/ 17 w 115"/>
                  <a:gd name="T59" fmla="*/ 2 h 95"/>
                  <a:gd name="T60" fmla="*/ 10 w 115"/>
                  <a:gd name="T61" fmla="*/ 5 h 95"/>
                  <a:gd name="T62" fmla="*/ 0 w 115"/>
                  <a:gd name="T63" fmla="*/ 11 h 95"/>
                  <a:gd name="T64" fmla="*/ 6 w 115"/>
                  <a:gd name="T65" fmla="*/ 26 h 95"/>
                  <a:gd name="T66" fmla="*/ 20 w 115"/>
                  <a:gd name="T67" fmla="*/ 34 h 95"/>
                  <a:gd name="T68" fmla="*/ 33 w 115"/>
                  <a:gd name="T69" fmla="*/ 44 h 95"/>
                  <a:gd name="T70" fmla="*/ 36 w 115"/>
                  <a:gd name="T71" fmla="*/ 48 h 95"/>
                  <a:gd name="T72" fmla="*/ 47 w 115"/>
                  <a:gd name="T73" fmla="*/ 62 h 95"/>
                  <a:gd name="T74" fmla="*/ 49 w 115"/>
                  <a:gd name="T75" fmla="*/ 70 h 95"/>
                  <a:gd name="T76" fmla="*/ 67 w 115"/>
                  <a:gd name="T77" fmla="*/ 60 h 95"/>
                  <a:gd name="T78" fmla="*/ 70 w 115"/>
                  <a:gd name="T79" fmla="*/ 68 h 95"/>
                  <a:gd name="T80" fmla="*/ 71 w 115"/>
                  <a:gd name="T81" fmla="*/ 74 h 95"/>
                  <a:gd name="T82" fmla="*/ 71 w 115"/>
                  <a:gd name="T83" fmla="*/ 77 h 95"/>
                  <a:gd name="T84" fmla="*/ 69 w 115"/>
                  <a:gd name="T85" fmla="*/ 79 h 95"/>
                  <a:gd name="T86" fmla="*/ 71 w 115"/>
                  <a:gd name="T87" fmla="*/ 80 h 95"/>
                  <a:gd name="T88" fmla="*/ 79 w 115"/>
                  <a:gd name="T89" fmla="*/ 84 h 95"/>
                  <a:gd name="T90" fmla="*/ 85 w 115"/>
                  <a:gd name="T91" fmla="*/ 88 h 95"/>
                  <a:gd name="T92" fmla="*/ 88 w 115"/>
                  <a:gd name="T93" fmla="*/ 95 h 95"/>
                  <a:gd name="T94" fmla="*/ 89 w 115"/>
                  <a:gd name="T95" fmla="*/ 94 h 95"/>
                  <a:gd name="T96" fmla="*/ 94 w 115"/>
                  <a:gd name="T97" fmla="*/ 9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95">
                    <a:moveTo>
                      <a:pt x="94" y="93"/>
                    </a:moveTo>
                    <a:cubicBezTo>
                      <a:pt x="97" y="94"/>
                      <a:pt x="97" y="94"/>
                      <a:pt x="97" y="94"/>
                    </a:cubicBezTo>
                    <a:cubicBezTo>
                      <a:pt x="96" y="91"/>
                      <a:pt x="95" y="89"/>
                      <a:pt x="94" y="87"/>
                    </a:cubicBezTo>
                    <a:cubicBezTo>
                      <a:pt x="92" y="83"/>
                      <a:pt x="91" y="80"/>
                      <a:pt x="92" y="78"/>
                    </a:cubicBezTo>
                    <a:cubicBezTo>
                      <a:pt x="92" y="78"/>
                      <a:pt x="97" y="63"/>
                      <a:pt x="105" y="62"/>
                    </a:cubicBezTo>
                    <a:cubicBezTo>
                      <a:pt x="105" y="62"/>
                      <a:pt x="106" y="62"/>
                      <a:pt x="106" y="62"/>
                    </a:cubicBezTo>
                    <a:cubicBezTo>
                      <a:pt x="107" y="62"/>
                      <a:pt x="107" y="62"/>
                      <a:pt x="107" y="62"/>
                    </a:cubicBezTo>
                    <a:cubicBezTo>
                      <a:pt x="107" y="62"/>
                      <a:pt x="107" y="62"/>
                      <a:pt x="107" y="62"/>
                    </a:cubicBezTo>
                    <a:cubicBezTo>
                      <a:pt x="107" y="62"/>
                      <a:pt x="107" y="62"/>
                      <a:pt x="107" y="62"/>
                    </a:cubicBezTo>
                    <a:cubicBezTo>
                      <a:pt x="107" y="62"/>
                      <a:pt x="107" y="62"/>
                      <a:pt x="107" y="62"/>
                    </a:cubicBezTo>
                    <a:cubicBezTo>
                      <a:pt x="108" y="61"/>
                      <a:pt x="109" y="61"/>
                      <a:pt x="109" y="60"/>
                    </a:cubicBezTo>
                    <a:cubicBezTo>
                      <a:pt x="110" y="59"/>
                      <a:pt x="110" y="59"/>
                      <a:pt x="110" y="59"/>
                    </a:cubicBezTo>
                    <a:cubicBezTo>
                      <a:pt x="112" y="58"/>
                      <a:pt x="112" y="58"/>
                      <a:pt x="112" y="58"/>
                    </a:cubicBezTo>
                    <a:cubicBezTo>
                      <a:pt x="112" y="58"/>
                      <a:pt x="112" y="58"/>
                      <a:pt x="112" y="58"/>
                    </a:cubicBezTo>
                    <a:cubicBezTo>
                      <a:pt x="114" y="56"/>
                      <a:pt x="115" y="55"/>
                      <a:pt x="115" y="55"/>
                    </a:cubicBezTo>
                    <a:cubicBezTo>
                      <a:pt x="115" y="54"/>
                      <a:pt x="115" y="54"/>
                      <a:pt x="115" y="54"/>
                    </a:cubicBezTo>
                    <a:cubicBezTo>
                      <a:pt x="115" y="54"/>
                      <a:pt x="115" y="53"/>
                      <a:pt x="115" y="53"/>
                    </a:cubicBezTo>
                    <a:cubicBezTo>
                      <a:pt x="114" y="53"/>
                      <a:pt x="114" y="53"/>
                      <a:pt x="114" y="53"/>
                    </a:cubicBezTo>
                    <a:cubicBezTo>
                      <a:pt x="111" y="52"/>
                      <a:pt x="110" y="51"/>
                      <a:pt x="109" y="49"/>
                    </a:cubicBezTo>
                    <a:cubicBezTo>
                      <a:pt x="109" y="48"/>
                      <a:pt x="109" y="47"/>
                      <a:pt x="109" y="47"/>
                    </a:cubicBezTo>
                    <a:cubicBezTo>
                      <a:pt x="109" y="47"/>
                      <a:pt x="109" y="47"/>
                      <a:pt x="109" y="47"/>
                    </a:cubicBezTo>
                    <a:cubicBezTo>
                      <a:pt x="109" y="46"/>
                      <a:pt x="109" y="46"/>
                      <a:pt x="109" y="45"/>
                    </a:cubicBezTo>
                    <a:cubicBezTo>
                      <a:pt x="109" y="45"/>
                      <a:pt x="109" y="45"/>
                      <a:pt x="109" y="45"/>
                    </a:cubicBezTo>
                    <a:cubicBezTo>
                      <a:pt x="109" y="45"/>
                      <a:pt x="108" y="44"/>
                      <a:pt x="108" y="43"/>
                    </a:cubicBezTo>
                    <a:cubicBezTo>
                      <a:pt x="108" y="43"/>
                      <a:pt x="108" y="43"/>
                      <a:pt x="108" y="43"/>
                    </a:cubicBezTo>
                    <a:cubicBezTo>
                      <a:pt x="107" y="42"/>
                      <a:pt x="107" y="42"/>
                      <a:pt x="107" y="42"/>
                    </a:cubicBezTo>
                    <a:cubicBezTo>
                      <a:pt x="106" y="41"/>
                      <a:pt x="106" y="40"/>
                      <a:pt x="106" y="40"/>
                    </a:cubicBezTo>
                    <a:cubicBezTo>
                      <a:pt x="105" y="39"/>
                      <a:pt x="105" y="39"/>
                      <a:pt x="105" y="39"/>
                    </a:cubicBezTo>
                    <a:cubicBezTo>
                      <a:pt x="105" y="39"/>
                      <a:pt x="105" y="39"/>
                      <a:pt x="105" y="39"/>
                    </a:cubicBezTo>
                    <a:cubicBezTo>
                      <a:pt x="103" y="39"/>
                      <a:pt x="103" y="39"/>
                      <a:pt x="103" y="39"/>
                    </a:cubicBezTo>
                    <a:cubicBezTo>
                      <a:pt x="101" y="39"/>
                      <a:pt x="101" y="39"/>
                      <a:pt x="101" y="39"/>
                    </a:cubicBezTo>
                    <a:cubicBezTo>
                      <a:pt x="100" y="39"/>
                      <a:pt x="99" y="39"/>
                      <a:pt x="99" y="39"/>
                    </a:cubicBezTo>
                    <a:cubicBezTo>
                      <a:pt x="98" y="39"/>
                      <a:pt x="98" y="39"/>
                      <a:pt x="98" y="39"/>
                    </a:cubicBezTo>
                    <a:cubicBezTo>
                      <a:pt x="98" y="39"/>
                      <a:pt x="97" y="38"/>
                      <a:pt x="96" y="38"/>
                    </a:cubicBezTo>
                    <a:cubicBezTo>
                      <a:pt x="96" y="38"/>
                      <a:pt x="96" y="38"/>
                      <a:pt x="96" y="38"/>
                    </a:cubicBezTo>
                    <a:cubicBezTo>
                      <a:pt x="95" y="38"/>
                      <a:pt x="94" y="37"/>
                      <a:pt x="94" y="36"/>
                    </a:cubicBezTo>
                    <a:cubicBezTo>
                      <a:pt x="92" y="34"/>
                      <a:pt x="92" y="30"/>
                      <a:pt x="93" y="27"/>
                    </a:cubicBezTo>
                    <a:cubicBezTo>
                      <a:pt x="94" y="27"/>
                      <a:pt x="94" y="26"/>
                      <a:pt x="95" y="25"/>
                    </a:cubicBezTo>
                    <a:cubicBezTo>
                      <a:pt x="94" y="25"/>
                      <a:pt x="94" y="24"/>
                      <a:pt x="95" y="24"/>
                    </a:cubicBezTo>
                    <a:cubicBezTo>
                      <a:pt x="95" y="22"/>
                      <a:pt x="96" y="20"/>
                      <a:pt x="97" y="19"/>
                    </a:cubicBezTo>
                    <a:cubicBezTo>
                      <a:pt x="97" y="18"/>
                      <a:pt x="98" y="17"/>
                      <a:pt x="98" y="16"/>
                    </a:cubicBezTo>
                    <a:cubicBezTo>
                      <a:pt x="98" y="16"/>
                      <a:pt x="98" y="15"/>
                      <a:pt x="99" y="15"/>
                    </a:cubicBezTo>
                    <a:cubicBezTo>
                      <a:pt x="95" y="13"/>
                      <a:pt x="91" y="11"/>
                      <a:pt x="87" y="11"/>
                    </a:cubicBezTo>
                    <a:cubicBezTo>
                      <a:pt x="85" y="11"/>
                      <a:pt x="84" y="11"/>
                      <a:pt x="83" y="10"/>
                    </a:cubicBezTo>
                    <a:cubicBezTo>
                      <a:pt x="80" y="10"/>
                      <a:pt x="78" y="6"/>
                      <a:pt x="77" y="2"/>
                    </a:cubicBezTo>
                    <a:cubicBezTo>
                      <a:pt x="76" y="2"/>
                      <a:pt x="76" y="3"/>
                      <a:pt x="75" y="3"/>
                    </a:cubicBezTo>
                    <a:cubicBezTo>
                      <a:pt x="73" y="4"/>
                      <a:pt x="71" y="3"/>
                      <a:pt x="68" y="1"/>
                    </a:cubicBezTo>
                    <a:cubicBezTo>
                      <a:pt x="67" y="1"/>
                      <a:pt x="67" y="1"/>
                      <a:pt x="67" y="1"/>
                    </a:cubicBezTo>
                    <a:cubicBezTo>
                      <a:pt x="65" y="1"/>
                      <a:pt x="63" y="1"/>
                      <a:pt x="61" y="1"/>
                    </a:cubicBezTo>
                    <a:cubicBezTo>
                      <a:pt x="61" y="1"/>
                      <a:pt x="61" y="2"/>
                      <a:pt x="60" y="3"/>
                    </a:cubicBezTo>
                    <a:cubicBezTo>
                      <a:pt x="60" y="3"/>
                      <a:pt x="60" y="3"/>
                      <a:pt x="59" y="4"/>
                    </a:cubicBezTo>
                    <a:cubicBezTo>
                      <a:pt x="59" y="4"/>
                      <a:pt x="59" y="4"/>
                      <a:pt x="59" y="4"/>
                    </a:cubicBezTo>
                    <a:cubicBezTo>
                      <a:pt x="59" y="4"/>
                      <a:pt x="58" y="4"/>
                      <a:pt x="58" y="4"/>
                    </a:cubicBezTo>
                    <a:cubicBezTo>
                      <a:pt x="58" y="4"/>
                      <a:pt x="58" y="4"/>
                      <a:pt x="58" y="4"/>
                    </a:cubicBezTo>
                    <a:cubicBezTo>
                      <a:pt x="58" y="5"/>
                      <a:pt x="58" y="5"/>
                      <a:pt x="58" y="5"/>
                    </a:cubicBezTo>
                    <a:cubicBezTo>
                      <a:pt x="57" y="6"/>
                      <a:pt x="57" y="6"/>
                      <a:pt x="57" y="6"/>
                    </a:cubicBezTo>
                    <a:cubicBezTo>
                      <a:pt x="57" y="6"/>
                      <a:pt x="57" y="7"/>
                      <a:pt x="56" y="7"/>
                    </a:cubicBezTo>
                    <a:cubicBezTo>
                      <a:pt x="56" y="7"/>
                      <a:pt x="56" y="7"/>
                      <a:pt x="56" y="7"/>
                    </a:cubicBezTo>
                    <a:cubicBezTo>
                      <a:pt x="56" y="7"/>
                      <a:pt x="56" y="7"/>
                      <a:pt x="55" y="7"/>
                    </a:cubicBezTo>
                    <a:cubicBezTo>
                      <a:pt x="55" y="7"/>
                      <a:pt x="55" y="7"/>
                      <a:pt x="55" y="7"/>
                    </a:cubicBezTo>
                    <a:cubicBezTo>
                      <a:pt x="54" y="7"/>
                      <a:pt x="54" y="7"/>
                      <a:pt x="54" y="7"/>
                    </a:cubicBezTo>
                    <a:cubicBezTo>
                      <a:pt x="52" y="7"/>
                      <a:pt x="51" y="6"/>
                      <a:pt x="49" y="5"/>
                    </a:cubicBezTo>
                    <a:cubicBezTo>
                      <a:pt x="49" y="5"/>
                      <a:pt x="49" y="5"/>
                      <a:pt x="49" y="5"/>
                    </a:cubicBezTo>
                    <a:cubicBezTo>
                      <a:pt x="49" y="5"/>
                      <a:pt x="49" y="5"/>
                      <a:pt x="49" y="5"/>
                    </a:cubicBezTo>
                    <a:cubicBezTo>
                      <a:pt x="49" y="6"/>
                      <a:pt x="49" y="6"/>
                      <a:pt x="49" y="6"/>
                    </a:cubicBezTo>
                    <a:cubicBezTo>
                      <a:pt x="48" y="7"/>
                      <a:pt x="48" y="7"/>
                      <a:pt x="48" y="7"/>
                    </a:cubicBezTo>
                    <a:cubicBezTo>
                      <a:pt x="47" y="7"/>
                      <a:pt x="47" y="7"/>
                      <a:pt x="47" y="7"/>
                    </a:cubicBezTo>
                    <a:cubicBezTo>
                      <a:pt x="46" y="8"/>
                      <a:pt x="46" y="8"/>
                      <a:pt x="46" y="8"/>
                    </a:cubicBezTo>
                    <a:cubicBezTo>
                      <a:pt x="46" y="8"/>
                      <a:pt x="46" y="8"/>
                      <a:pt x="46" y="8"/>
                    </a:cubicBezTo>
                    <a:cubicBezTo>
                      <a:pt x="45" y="9"/>
                      <a:pt x="45" y="9"/>
                      <a:pt x="45" y="9"/>
                    </a:cubicBezTo>
                    <a:cubicBezTo>
                      <a:pt x="44" y="9"/>
                      <a:pt x="44" y="9"/>
                      <a:pt x="44" y="9"/>
                    </a:cubicBezTo>
                    <a:cubicBezTo>
                      <a:pt x="44" y="9"/>
                      <a:pt x="43" y="10"/>
                      <a:pt x="43" y="10"/>
                    </a:cubicBezTo>
                    <a:cubicBezTo>
                      <a:pt x="42" y="10"/>
                      <a:pt x="42" y="10"/>
                      <a:pt x="42" y="10"/>
                    </a:cubicBezTo>
                    <a:cubicBezTo>
                      <a:pt x="42" y="10"/>
                      <a:pt x="41" y="10"/>
                      <a:pt x="41" y="10"/>
                    </a:cubicBezTo>
                    <a:cubicBezTo>
                      <a:pt x="41" y="10"/>
                      <a:pt x="40" y="10"/>
                      <a:pt x="40" y="10"/>
                    </a:cubicBezTo>
                    <a:cubicBezTo>
                      <a:pt x="40" y="10"/>
                      <a:pt x="39" y="10"/>
                      <a:pt x="39" y="10"/>
                    </a:cubicBezTo>
                    <a:cubicBezTo>
                      <a:pt x="39" y="10"/>
                      <a:pt x="38" y="10"/>
                      <a:pt x="38" y="10"/>
                    </a:cubicBezTo>
                    <a:cubicBezTo>
                      <a:pt x="37" y="9"/>
                      <a:pt x="37" y="9"/>
                      <a:pt x="36" y="9"/>
                    </a:cubicBezTo>
                    <a:cubicBezTo>
                      <a:pt x="35" y="8"/>
                      <a:pt x="34" y="7"/>
                      <a:pt x="34" y="6"/>
                    </a:cubicBezTo>
                    <a:cubicBezTo>
                      <a:pt x="33" y="6"/>
                      <a:pt x="32" y="6"/>
                      <a:pt x="31" y="6"/>
                    </a:cubicBezTo>
                    <a:cubicBezTo>
                      <a:pt x="28" y="7"/>
                      <a:pt x="25" y="6"/>
                      <a:pt x="23" y="4"/>
                    </a:cubicBezTo>
                    <a:cubicBezTo>
                      <a:pt x="23" y="4"/>
                      <a:pt x="22" y="3"/>
                      <a:pt x="22" y="3"/>
                    </a:cubicBezTo>
                    <a:cubicBezTo>
                      <a:pt x="22" y="3"/>
                      <a:pt x="22" y="3"/>
                      <a:pt x="22" y="3"/>
                    </a:cubicBezTo>
                    <a:cubicBezTo>
                      <a:pt x="22" y="2"/>
                      <a:pt x="22" y="2"/>
                      <a:pt x="21" y="1"/>
                    </a:cubicBezTo>
                    <a:cubicBezTo>
                      <a:pt x="21" y="1"/>
                      <a:pt x="21" y="1"/>
                      <a:pt x="21" y="1"/>
                    </a:cubicBezTo>
                    <a:cubicBezTo>
                      <a:pt x="21" y="1"/>
                      <a:pt x="21" y="0"/>
                      <a:pt x="21" y="0"/>
                    </a:cubicBezTo>
                    <a:cubicBezTo>
                      <a:pt x="21" y="0"/>
                      <a:pt x="21" y="0"/>
                      <a:pt x="21" y="0"/>
                    </a:cubicBezTo>
                    <a:cubicBezTo>
                      <a:pt x="20" y="0"/>
                      <a:pt x="20" y="0"/>
                      <a:pt x="20" y="0"/>
                    </a:cubicBezTo>
                    <a:cubicBezTo>
                      <a:pt x="18" y="1"/>
                      <a:pt x="18" y="1"/>
                      <a:pt x="18" y="1"/>
                    </a:cubicBezTo>
                    <a:cubicBezTo>
                      <a:pt x="17" y="2"/>
                      <a:pt x="17" y="2"/>
                      <a:pt x="17" y="2"/>
                    </a:cubicBezTo>
                    <a:cubicBezTo>
                      <a:pt x="14" y="3"/>
                      <a:pt x="14" y="3"/>
                      <a:pt x="14" y="3"/>
                    </a:cubicBezTo>
                    <a:cubicBezTo>
                      <a:pt x="13" y="4"/>
                      <a:pt x="13" y="4"/>
                      <a:pt x="13" y="4"/>
                    </a:cubicBezTo>
                    <a:cubicBezTo>
                      <a:pt x="10" y="5"/>
                      <a:pt x="10" y="5"/>
                      <a:pt x="10" y="5"/>
                    </a:cubicBezTo>
                    <a:cubicBezTo>
                      <a:pt x="8" y="7"/>
                      <a:pt x="8" y="7"/>
                      <a:pt x="8" y="7"/>
                    </a:cubicBezTo>
                    <a:cubicBezTo>
                      <a:pt x="5" y="9"/>
                      <a:pt x="2" y="10"/>
                      <a:pt x="0" y="11"/>
                    </a:cubicBezTo>
                    <a:cubicBezTo>
                      <a:pt x="0" y="11"/>
                      <a:pt x="0" y="11"/>
                      <a:pt x="0" y="11"/>
                    </a:cubicBezTo>
                    <a:cubicBezTo>
                      <a:pt x="0" y="13"/>
                      <a:pt x="0" y="14"/>
                      <a:pt x="0" y="16"/>
                    </a:cubicBezTo>
                    <a:cubicBezTo>
                      <a:pt x="1" y="20"/>
                      <a:pt x="2" y="25"/>
                      <a:pt x="4" y="26"/>
                    </a:cubicBezTo>
                    <a:cubicBezTo>
                      <a:pt x="5" y="26"/>
                      <a:pt x="5" y="26"/>
                      <a:pt x="6" y="26"/>
                    </a:cubicBezTo>
                    <a:cubicBezTo>
                      <a:pt x="6" y="26"/>
                      <a:pt x="7" y="25"/>
                      <a:pt x="7" y="25"/>
                    </a:cubicBezTo>
                    <a:cubicBezTo>
                      <a:pt x="9" y="23"/>
                      <a:pt x="11" y="21"/>
                      <a:pt x="15" y="22"/>
                    </a:cubicBezTo>
                    <a:cubicBezTo>
                      <a:pt x="20" y="24"/>
                      <a:pt x="20" y="30"/>
                      <a:pt x="20" y="34"/>
                    </a:cubicBezTo>
                    <a:cubicBezTo>
                      <a:pt x="20" y="36"/>
                      <a:pt x="20" y="37"/>
                      <a:pt x="20" y="38"/>
                    </a:cubicBezTo>
                    <a:cubicBezTo>
                      <a:pt x="21" y="39"/>
                      <a:pt x="21" y="39"/>
                      <a:pt x="24" y="39"/>
                    </a:cubicBezTo>
                    <a:cubicBezTo>
                      <a:pt x="27" y="39"/>
                      <a:pt x="32" y="38"/>
                      <a:pt x="33" y="44"/>
                    </a:cubicBezTo>
                    <a:cubicBezTo>
                      <a:pt x="33" y="46"/>
                      <a:pt x="33" y="47"/>
                      <a:pt x="33" y="48"/>
                    </a:cubicBezTo>
                    <a:cubicBezTo>
                      <a:pt x="33" y="48"/>
                      <a:pt x="33" y="48"/>
                      <a:pt x="33" y="48"/>
                    </a:cubicBezTo>
                    <a:cubicBezTo>
                      <a:pt x="34" y="48"/>
                      <a:pt x="35" y="48"/>
                      <a:pt x="36" y="48"/>
                    </a:cubicBezTo>
                    <a:cubicBezTo>
                      <a:pt x="41" y="48"/>
                      <a:pt x="49" y="49"/>
                      <a:pt x="50" y="55"/>
                    </a:cubicBezTo>
                    <a:cubicBezTo>
                      <a:pt x="50" y="57"/>
                      <a:pt x="49" y="59"/>
                      <a:pt x="48" y="61"/>
                    </a:cubicBezTo>
                    <a:cubicBezTo>
                      <a:pt x="47" y="62"/>
                      <a:pt x="47" y="62"/>
                      <a:pt x="47" y="62"/>
                    </a:cubicBezTo>
                    <a:cubicBezTo>
                      <a:pt x="49" y="62"/>
                      <a:pt x="50" y="64"/>
                      <a:pt x="50" y="65"/>
                    </a:cubicBezTo>
                    <a:cubicBezTo>
                      <a:pt x="50" y="67"/>
                      <a:pt x="49" y="68"/>
                      <a:pt x="48" y="70"/>
                    </a:cubicBezTo>
                    <a:cubicBezTo>
                      <a:pt x="49" y="70"/>
                      <a:pt x="49" y="70"/>
                      <a:pt x="49" y="70"/>
                    </a:cubicBezTo>
                    <a:cubicBezTo>
                      <a:pt x="52" y="71"/>
                      <a:pt x="56" y="70"/>
                      <a:pt x="59" y="68"/>
                    </a:cubicBezTo>
                    <a:cubicBezTo>
                      <a:pt x="59" y="67"/>
                      <a:pt x="60" y="66"/>
                      <a:pt x="61" y="65"/>
                    </a:cubicBezTo>
                    <a:cubicBezTo>
                      <a:pt x="62" y="63"/>
                      <a:pt x="64" y="60"/>
                      <a:pt x="67" y="60"/>
                    </a:cubicBezTo>
                    <a:cubicBezTo>
                      <a:pt x="68" y="60"/>
                      <a:pt x="70" y="60"/>
                      <a:pt x="71" y="61"/>
                    </a:cubicBezTo>
                    <a:cubicBezTo>
                      <a:pt x="72" y="62"/>
                      <a:pt x="73" y="64"/>
                      <a:pt x="70" y="67"/>
                    </a:cubicBezTo>
                    <a:cubicBezTo>
                      <a:pt x="70" y="67"/>
                      <a:pt x="70" y="68"/>
                      <a:pt x="70" y="68"/>
                    </a:cubicBezTo>
                    <a:cubicBezTo>
                      <a:pt x="70" y="69"/>
                      <a:pt x="69" y="69"/>
                      <a:pt x="69" y="70"/>
                    </a:cubicBezTo>
                    <a:cubicBezTo>
                      <a:pt x="68" y="71"/>
                      <a:pt x="68" y="71"/>
                      <a:pt x="68" y="71"/>
                    </a:cubicBezTo>
                    <a:cubicBezTo>
                      <a:pt x="69" y="72"/>
                      <a:pt x="70" y="73"/>
                      <a:pt x="71" y="74"/>
                    </a:cubicBezTo>
                    <a:cubicBezTo>
                      <a:pt x="71" y="75"/>
                      <a:pt x="71" y="75"/>
                      <a:pt x="71" y="75"/>
                    </a:cubicBezTo>
                    <a:cubicBezTo>
                      <a:pt x="71" y="76"/>
                      <a:pt x="71" y="76"/>
                      <a:pt x="71" y="77"/>
                    </a:cubicBezTo>
                    <a:cubicBezTo>
                      <a:pt x="71" y="77"/>
                      <a:pt x="71" y="77"/>
                      <a:pt x="71" y="77"/>
                    </a:cubicBezTo>
                    <a:cubicBezTo>
                      <a:pt x="70" y="78"/>
                      <a:pt x="70" y="78"/>
                      <a:pt x="70" y="78"/>
                    </a:cubicBezTo>
                    <a:cubicBezTo>
                      <a:pt x="70" y="78"/>
                      <a:pt x="70" y="78"/>
                      <a:pt x="70" y="78"/>
                    </a:cubicBezTo>
                    <a:cubicBezTo>
                      <a:pt x="69" y="79"/>
                      <a:pt x="69" y="79"/>
                      <a:pt x="69" y="79"/>
                    </a:cubicBezTo>
                    <a:cubicBezTo>
                      <a:pt x="69" y="79"/>
                      <a:pt x="69" y="79"/>
                      <a:pt x="69" y="79"/>
                    </a:cubicBezTo>
                    <a:cubicBezTo>
                      <a:pt x="69" y="79"/>
                      <a:pt x="69" y="79"/>
                      <a:pt x="69" y="79"/>
                    </a:cubicBezTo>
                    <a:cubicBezTo>
                      <a:pt x="70" y="79"/>
                      <a:pt x="71" y="79"/>
                      <a:pt x="71" y="80"/>
                    </a:cubicBezTo>
                    <a:cubicBezTo>
                      <a:pt x="73" y="80"/>
                      <a:pt x="74" y="80"/>
                      <a:pt x="76" y="80"/>
                    </a:cubicBezTo>
                    <a:cubicBezTo>
                      <a:pt x="76" y="81"/>
                      <a:pt x="76" y="81"/>
                      <a:pt x="76" y="81"/>
                    </a:cubicBezTo>
                    <a:cubicBezTo>
                      <a:pt x="77" y="82"/>
                      <a:pt x="78" y="83"/>
                      <a:pt x="79" y="84"/>
                    </a:cubicBezTo>
                    <a:cubicBezTo>
                      <a:pt x="79" y="84"/>
                      <a:pt x="79" y="84"/>
                      <a:pt x="79" y="84"/>
                    </a:cubicBezTo>
                    <a:cubicBezTo>
                      <a:pt x="80" y="84"/>
                      <a:pt x="81" y="84"/>
                      <a:pt x="82" y="84"/>
                    </a:cubicBezTo>
                    <a:cubicBezTo>
                      <a:pt x="83" y="85"/>
                      <a:pt x="84" y="86"/>
                      <a:pt x="85" y="88"/>
                    </a:cubicBezTo>
                    <a:cubicBezTo>
                      <a:pt x="85" y="89"/>
                      <a:pt x="85" y="89"/>
                      <a:pt x="85" y="89"/>
                    </a:cubicBezTo>
                    <a:cubicBezTo>
                      <a:pt x="86" y="89"/>
                      <a:pt x="86" y="89"/>
                      <a:pt x="87" y="90"/>
                    </a:cubicBezTo>
                    <a:cubicBezTo>
                      <a:pt x="88" y="91"/>
                      <a:pt x="88" y="93"/>
                      <a:pt x="88" y="95"/>
                    </a:cubicBezTo>
                    <a:cubicBezTo>
                      <a:pt x="88" y="95"/>
                      <a:pt x="88" y="95"/>
                      <a:pt x="88" y="95"/>
                    </a:cubicBezTo>
                    <a:cubicBezTo>
                      <a:pt x="89" y="94"/>
                      <a:pt x="89" y="94"/>
                      <a:pt x="89" y="94"/>
                    </a:cubicBezTo>
                    <a:cubicBezTo>
                      <a:pt x="89" y="94"/>
                      <a:pt x="89" y="94"/>
                      <a:pt x="89" y="94"/>
                    </a:cubicBezTo>
                    <a:cubicBezTo>
                      <a:pt x="90" y="94"/>
                      <a:pt x="92" y="93"/>
                      <a:pt x="94" y="93"/>
                    </a:cubicBezTo>
                    <a:cubicBezTo>
                      <a:pt x="95" y="93"/>
                      <a:pt x="95" y="93"/>
                      <a:pt x="95" y="93"/>
                    </a:cubicBezTo>
                    <a:lnTo>
                      <a:pt x="9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107"/>
              <p:cNvSpPr>
                <a:spLocks/>
              </p:cNvSpPr>
              <p:nvPr/>
            </p:nvSpPr>
            <p:spPr bwMode="auto">
              <a:xfrm>
                <a:off x="-384" y="2798"/>
                <a:ext cx="516" cy="259"/>
              </a:xfrm>
              <a:custGeom>
                <a:avLst/>
                <a:gdLst>
                  <a:gd name="T0" fmla="*/ 165 w 255"/>
                  <a:gd name="T1" fmla="*/ 127 h 128"/>
                  <a:gd name="T2" fmla="*/ 170 w 255"/>
                  <a:gd name="T3" fmla="*/ 126 h 128"/>
                  <a:gd name="T4" fmla="*/ 179 w 255"/>
                  <a:gd name="T5" fmla="*/ 125 h 128"/>
                  <a:gd name="T6" fmla="*/ 199 w 255"/>
                  <a:gd name="T7" fmla="*/ 115 h 128"/>
                  <a:gd name="T8" fmla="*/ 220 w 255"/>
                  <a:gd name="T9" fmla="*/ 110 h 128"/>
                  <a:gd name="T10" fmla="*/ 229 w 255"/>
                  <a:gd name="T11" fmla="*/ 99 h 128"/>
                  <a:gd name="T12" fmla="*/ 231 w 255"/>
                  <a:gd name="T13" fmla="*/ 96 h 128"/>
                  <a:gd name="T14" fmla="*/ 238 w 255"/>
                  <a:gd name="T15" fmla="*/ 86 h 128"/>
                  <a:gd name="T16" fmla="*/ 244 w 255"/>
                  <a:gd name="T17" fmla="*/ 68 h 128"/>
                  <a:gd name="T18" fmla="*/ 233 w 255"/>
                  <a:gd name="T19" fmla="*/ 61 h 128"/>
                  <a:gd name="T20" fmla="*/ 234 w 255"/>
                  <a:gd name="T21" fmla="*/ 59 h 128"/>
                  <a:gd name="T22" fmla="*/ 255 w 255"/>
                  <a:gd name="T23" fmla="*/ 55 h 128"/>
                  <a:gd name="T24" fmla="*/ 254 w 255"/>
                  <a:gd name="T25" fmla="*/ 47 h 128"/>
                  <a:gd name="T26" fmla="*/ 254 w 255"/>
                  <a:gd name="T27" fmla="*/ 42 h 128"/>
                  <a:gd name="T28" fmla="*/ 251 w 255"/>
                  <a:gd name="T29" fmla="*/ 36 h 128"/>
                  <a:gd name="T30" fmla="*/ 244 w 255"/>
                  <a:gd name="T31" fmla="*/ 27 h 128"/>
                  <a:gd name="T32" fmla="*/ 245 w 255"/>
                  <a:gd name="T33" fmla="*/ 17 h 128"/>
                  <a:gd name="T34" fmla="*/ 247 w 255"/>
                  <a:gd name="T35" fmla="*/ 12 h 128"/>
                  <a:gd name="T36" fmla="*/ 243 w 255"/>
                  <a:gd name="T37" fmla="*/ 11 h 128"/>
                  <a:gd name="T38" fmla="*/ 231 w 255"/>
                  <a:gd name="T39" fmla="*/ 11 h 128"/>
                  <a:gd name="T40" fmla="*/ 193 w 255"/>
                  <a:gd name="T41" fmla="*/ 0 h 128"/>
                  <a:gd name="T42" fmla="*/ 185 w 255"/>
                  <a:gd name="T43" fmla="*/ 1 h 128"/>
                  <a:gd name="T44" fmla="*/ 176 w 255"/>
                  <a:gd name="T45" fmla="*/ 22 h 128"/>
                  <a:gd name="T46" fmla="*/ 163 w 255"/>
                  <a:gd name="T47" fmla="*/ 23 h 128"/>
                  <a:gd name="T48" fmla="*/ 159 w 255"/>
                  <a:gd name="T49" fmla="*/ 21 h 128"/>
                  <a:gd name="T50" fmla="*/ 156 w 255"/>
                  <a:gd name="T51" fmla="*/ 23 h 128"/>
                  <a:gd name="T52" fmla="*/ 152 w 255"/>
                  <a:gd name="T53" fmla="*/ 22 h 128"/>
                  <a:gd name="T54" fmla="*/ 147 w 255"/>
                  <a:gd name="T55" fmla="*/ 18 h 128"/>
                  <a:gd name="T56" fmla="*/ 146 w 255"/>
                  <a:gd name="T57" fmla="*/ 22 h 128"/>
                  <a:gd name="T58" fmla="*/ 135 w 255"/>
                  <a:gd name="T59" fmla="*/ 25 h 128"/>
                  <a:gd name="T60" fmla="*/ 123 w 255"/>
                  <a:gd name="T61" fmla="*/ 40 h 128"/>
                  <a:gd name="T62" fmla="*/ 118 w 255"/>
                  <a:gd name="T63" fmla="*/ 65 h 128"/>
                  <a:gd name="T64" fmla="*/ 123 w 255"/>
                  <a:gd name="T65" fmla="*/ 68 h 128"/>
                  <a:gd name="T66" fmla="*/ 108 w 255"/>
                  <a:gd name="T67" fmla="*/ 73 h 128"/>
                  <a:gd name="T68" fmla="*/ 95 w 255"/>
                  <a:gd name="T69" fmla="*/ 72 h 128"/>
                  <a:gd name="T70" fmla="*/ 72 w 255"/>
                  <a:gd name="T71" fmla="*/ 77 h 128"/>
                  <a:gd name="T72" fmla="*/ 65 w 255"/>
                  <a:gd name="T73" fmla="*/ 84 h 128"/>
                  <a:gd name="T74" fmla="*/ 41 w 255"/>
                  <a:gd name="T75" fmla="*/ 81 h 128"/>
                  <a:gd name="T76" fmla="*/ 33 w 255"/>
                  <a:gd name="T77" fmla="*/ 81 h 128"/>
                  <a:gd name="T78" fmla="*/ 21 w 255"/>
                  <a:gd name="T79" fmla="*/ 95 h 128"/>
                  <a:gd name="T80" fmla="*/ 17 w 255"/>
                  <a:gd name="T81" fmla="*/ 94 h 128"/>
                  <a:gd name="T82" fmla="*/ 12 w 255"/>
                  <a:gd name="T83" fmla="*/ 82 h 128"/>
                  <a:gd name="T84" fmla="*/ 6 w 255"/>
                  <a:gd name="T85" fmla="*/ 81 h 128"/>
                  <a:gd name="T86" fmla="*/ 4 w 255"/>
                  <a:gd name="T87" fmla="*/ 82 h 128"/>
                  <a:gd name="T88" fmla="*/ 5 w 255"/>
                  <a:gd name="T89" fmla="*/ 84 h 128"/>
                  <a:gd name="T90" fmla="*/ 4 w 255"/>
                  <a:gd name="T91" fmla="*/ 88 h 128"/>
                  <a:gd name="T92" fmla="*/ 2 w 255"/>
                  <a:gd name="T93" fmla="*/ 89 h 128"/>
                  <a:gd name="T94" fmla="*/ 0 w 255"/>
                  <a:gd name="T95" fmla="*/ 93 h 128"/>
                  <a:gd name="T96" fmla="*/ 1 w 255"/>
                  <a:gd name="T97" fmla="*/ 98 h 128"/>
                  <a:gd name="T98" fmla="*/ 4 w 255"/>
                  <a:gd name="T99" fmla="*/ 101 h 128"/>
                  <a:gd name="T100" fmla="*/ 11 w 255"/>
                  <a:gd name="T101" fmla="*/ 102 h 128"/>
                  <a:gd name="T102" fmla="*/ 28 w 255"/>
                  <a:gd name="T103" fmla="*/ 103 h 128"/>
                  <a:gd name="T104" fmla="*/ 33 w 255"/>
                  <a:gd name="T105" fmla="*/ 105 h 128"/>
                  <a:gd name="T106" fmla="*/ 34 w 255"/>
                  <a:gd name="T107" fmla="*/ 108 h 128"/>
                  <a:gd name="T108" fmla="*/ 36 w 255"/>
                  <a:gd name="T109" fmla="*/ 109 h 128"/>
                  <a:gd name="T110" fmla="*/ 52 w 255"/>
                  <a:gd name="T111" fmla="*/ 105 h 128"/>
                  <a:gd name="T112" fmla="*/ 75 w 255"/>
                  <a:gd name="T113" fmla="*/ 102 h 128"/>
                  <a:gd name="T114" fmla="*/ 93 w 255"/>
                  <a:gd name="T115" fmla="*/ 97 h 128"/>
                  <a:gd name="T116" fmla="*/ 96 w 255"/>
                  <a:gd name="T117" fmla="*/ 97 h 128"/>
                  <a:gd name="T118" fmla="*/ 91 w 255"/>
                  <a:gd name="T119" fmla="*/ 105 h 128"/>
                  <a:gd name="T120" fmla="*/ 99 w 255"/>
                  <a:gd name="T121" fmla="*/ 113 h 128"/>
                  <a:gd name="T122" fmla="*/ 149 w 255"/>
                  <a:gd name="T12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5" h="128">
                    <a:moveTo>
                      <a:pt x="152" y="125"/>
                    </a:moveTo>
                    <a:cubicBezTo>
                      <a:pt x="154" y="125"/>
                      <a:pt x="156" y="126"/>
                      <a:pt x="158" y="126"/>
                    </a:cubicBezTo>
                    <a:cubicBezTo>
                      <a:pt x="159" y="127"/>
                      <a:pt x="160" y="127"/>
                      <a:pt x="162" y="128"/>
                    </a:cubicBezTo>
                    <a:cubicBezTo>
                      <a:pt x="163" y="128"/>
                      <a:pt x="164" y="127"/>
                      <a:pt x="165" y="127"/>
                    </a:cubicBezTo>
                    <a:cubicBezTo>
                      <a:pt x="167" y="126"/>
                      <a:pt x="167" y="126"/>
                      <a:pt x="167" y="126"/>
                    </a:cubicBezTo>
                    <a:cubicBezTo>
                      <a:pt x="168" y="126"/>
                      <a:pt x="168" y="126"/>
                      <a:pt x="168" y="126"/>
                    </a:cubicBezTo>
                    <a:cubicBezTo>
                      <a:pt x="168" y="126"/>
                      <a:pt x="169" y="126"/>
                      <a:pt x="170" y="126"/>
                    </a:cubicBezTo>
                    <a:cubicBezTo>
                      <a:pt x="170" y="126"/>
                      <a:pt x="170" y="126"/>
                      <a:pt x="170" y="126"/>
                    </a:cubicBezTo>
                    <a:cubicBezTo>
                      <a:pt x="171" y="126"/>
                      <a:pt x="171" y="126"/>
                      <a:pt x="171" y="126"/>
                    </a:cubicBezTo>
                    <a:cubicBezTo>
                      <a:pt x="172" y="127"/>
                      <a:pt x="174" y="127"/>
                      <a:pt x="175" y="128"/>
                    </a:cubicBezTo>
                    <a:cubicBezTo>
                      <a:pt x="175" y="128"/>
                      <a:pt x="175" y="128"/>
                      <a:pt x="175" y="128"/>
                    </a:cubicBezTo>
                    <a:cubicBezTo>
                      <a:pt x="176" y="127"/>
                      <a:pt x="177" y="126"/>
                      <a:pt x="179" y="125"/>
                    </a:cubicBezTo>
                    <a:cubicBezTo>
                      <a:pt x="180" y="125"/>
                      <a:pt x="181" y="124"/>
                      <a:pt x="182" y="123"/>
                    </a:cubicBezTo>
                    <a:cubicBezTo>
                      <a:pt x="182" y="123"/>
                      <a:pt x="182" y="122"/>
                      <a:pt x="182" y="122"/>
                    </a:cubicBezTo>
                    <a:cubicBezTo>
                      <a:pt x="182" y="121"/>
                      <a:pt x="182" y="119"/>
                      <a:pt x="183" y="118"/>
                    </a:cubicBezTo>
                    <a:cubicBezTo>
                      <a:pt x="188" y="114"/>
                      <a:pt x="194" y="114"/>
                      <a:pt x="199" y="115"/>
                    </a:cubicBezTo>
                    <a:cubicBezTo>
                      <a:pt x="201" y="116"/>
                      <a:pt x="204" y="116"/>
                      <a:pt x="207" y="115"/>
                    </a:cubicBezTo>
                    <a:cubicBezTo>
                      <a:pt x="207" y="115"/>
                      <a:pt x="207" y="114"/>
                      <a:pt x="208" y="114"/>
                    </a:cubicBezTo>
                    <a:cubicBezTo>
                      <a:pt x="209" y="112"/>
                      <a:pt x="210" y="111"/>
                      <a:pt x="211" y="110"/>
                    </a:cubicBezTo>
                    <a:cubicBezTo>
                      <a:pt x="213" y="109"/>
                      <a:pt x="214" y="109"/>
                      <a:pt x="220" y="110"/>
                    </a:cubicBezTo>
                    <a:cubicBezTo>
                      <a:pt x="222" y="110"/>
                      <a:pt x="222" y="110"/>
                      <a:pt x="222" y="110"/>
                    </a:cubicBezTo>
                    <a:cubicBezTo>
                      <a:pt x="221" y="106"/>
                      <a:pt x="223" y="102"/>
                      <a:pt x="227" y="101"/>
                    </a:cubicBezTo>
                    <a:cubicBezTo>
                      <a:pt x="228" y="100"/>
                      <a:pt x="228" y="100"/>
                      <a:pt x="228" y="100"/>
                    </a:cubicBezTo>
                    <a:cubicBezTo>
                      <a:pt x="229" y="99"/>
                      <a:pt x="229" y="99"/>
                      <a:pt x="229" y="99"/>
                    </a:cubicBezTo>
                    <a:cubicBezTo>
                      <a:pt x="230" y="97"/>
                      <a:pt x="230" y="97"/>
                      <a:pt x="230" y="97"/>
                    </a:cubicBezTo>
                    <a:cubicBezTo>
                      <a:pt x="230" y="97"/>
                      <a:pt x="230" y="97"/>
                      <a:pt x="230" y="97"/>
                    </a:cubicBezTo>
                    <a:cubicBezTo>
                      <a:pt x="231" y="97"/>
                      <a:pt x="231" y="97"/>
                      <a:pt x="231" y="97"/>
                    </a:cubicBezTo>
                    <a:cubicBezTo>
                      <a:pt x="231" y="97"/>
                      <a:pt x="231" y="96"/>
                      <a:pt x="231" y="96"/>
                    </a:cubicBezTo>
                    <a:cubicBezTo>
                      <a:pt x="233" y="94"/>
                      <a:pt x="233" y="94"/>
                      <a:pt x="233" y="94"/>
                    </a:cubicBezTo>
                    <a:cubicBezTo>
                      <a:pt x="235" y="93"/>
                      <a:pt x="236" y="91"/>
                      <a:pt x="238" y="90"/>
                    </a:cubicBezTo>
                    <a:cubicBezTo>
                      <a:pt x="238" y="89"/>
                      <a:pt x="239" y="89"/>
                      <a:pt x="239" y="88"/>
                    </a:cubicBezTo>
                    <a:cubicBezTo>
                      <a:pt x="239" y="88"/>
                      <a:pt x="238" y="87"/>
                      <a:pt x="238" y="86"/>
                    </a:cubicBezTo>
                    <a:cubicBezTo>
                      <a:pt x="236" y="82"/>
                      <a:pt x="233" y="78"/>
                      <a:pt x="235" y="74"/>
                    </a:cubicBezTo>
                    <a:cubicBezTo>
                      <a:pt x="237" y="71"/>
                      <a:pt x="240" y="69"/>
                      <a:pt x="243" y="69"/>
                    </a:cubicBezTo>
                    <a:cubicBezTo>
                      <a:pt x="244" y="69"/>
                      <a:pt x="244" y="69"/>
                      <a:pt x="244" y="69"/>
                    </a:cubicBezTo>
                    <a:cubicBezTo>
                      <a:pt x="244" y="69"/>
                      <a:pt x="244" y="68"/>
                      <a:pt x="244" y="68"/>
                    </a:cubicBezTo>
                    <a:cubicBezTo>
                      <a:pt x="244" y="67"/>
                      <a:pt x="242" y="66"/>
                      <a:pt x="238" y="65"/>
                    </a:cubicBezTo>
                    <a:cubicBezTo>
                      <a:pt x="236" y="64"/>
                      <a:pt x="234" y="63"/>
                      <a:pt x="234" y="61"/>
                    </a:cubicBezTo>
                    <a:cubicBezTo>
                      <a:pt x="234" y="61"/>
                      <a:pt x="234" y="61"/>
                      <a:pt x="234" y="61"/>
                    </a:cubicBezTo>
                    <a:cubicBezTo>
                      <a:pt x="233" y="61"/>
                      <a:pt x="233" y="61"/>
                      <a:pt x="233" y="61"/>
                    </a:cubicBezTo>
                    <a:cubicBezTo>
                      <a:pt x="234" y="61"/>
                      <a:pt x="234" y="61"/>
                      <a:pt x="234" y="61"/>
                    </a:cubicBezTo>
                    <a:cubicBezTo>
                      <a:pt x="234" y="61"/>
                      <a:pt x="234" y="61"/>
                      <a:pt x="234" y="61"/>
                    </a:cubicBezTo>
                    <a:cubicBezTo>
                      <a:pt x="234" y="60"/>
                      <a:pt x="234" y="60"/>
                      <a:pt x="234" y="59"/>
                    </a:cubicBezTo>
                    <a:cubicBezTo>
                      <a:pt x="234" y="59"/>
                      <a:pt x="234" y="59"/>
                      <a:pt x="234" y="59"/>
                    </a:cubicBezTo>
                    <a:cubicBezTo>
                      <a:pt x="234" y="59"/>
                      <a:pt x="234" y="58"/>
                      <a:pt x="235" y="58"/>
                    </a:cubicBezTo>
                    <a:cubicBezTo>
                      <a:pt x="239" y="55"/>
                      <a:pt x="245" y="55"/>
                      <a:pt x="250" y="56"/>
                    </a:cubicBezTo>
                    <a:cubicBezTo>
                      <a:pt x="252" y="56"/>
                      <a:pt x="254" y="56"/>
                      <a:pt x="255" y="56"/>
                    </a:cubicBezTo>
                    <a:cubicBezTo>
                      <a:pt x="255" y="56"/>
                      <a:pt x="255" y="56"/>
                      <a:pt x="255" y="55"/>
                    </a:cubicBezTo>
                    <a:cubicBezTo>
                      <a:pt x="254" y="51"/>
                      <a:pt x="254" y="51"/>
                      <a:pt x="254" y="51"/>
                    </a:cubicBezTo>
                    <a:cubicBezTo>
                      <a:pt x="254" y="50"/>
                      <a:pt x="254" y="50"/>
                      <a:pt x="254" y="49"/>
                    </a:cubicBezTo>
                    <a:cubicBezTo>
                      <a:pt x="254" y="48"/>
                      <a:pt x="254" y="48"/>
                      <a:pt x="254" y="48"/>
                    </a:cubicBezTo>
                    <a:cubicBezTo>
                      <a:pt x="254" y="48"/>
                      <a:pt x="254" y="47"/>
                      <a:pt x="254" y="47"/>
                    </a:cubicBezTo>
                    <a:cubicBezTo>
                      <a:pt x="254" y="47"/>
                      <a:pt x="254" y="46"/>
                      <a:pt x="254" y="46"/>
                    </a:cubicBezTo>
                    <a:cubicBezTo>
                      <a:pt x="254" y="46"/>
                      <a:pt x="254" y="45"/>
                      <a:pt x="254" y="45"/>
                    </a:cubicBezTo>
                    <a:cubicBezTo>
                      <a:pt x="254" y="44"/>
                      <a:pt x="254" y="44"/>
                      <a:pt x="254" y="44"/>
                    </a:cubicBezTo>
                    <a:cubicBezTo>
                      <a:pt x="254" y="43"/>
                      <a:pt x="254" y="43"/>
                      <a:pt x="254" y="42"/>
                    </a:cubicBezTo>
                    <a:cubicBezTo>
                      <a:pt x="254" y="42"/>
                      <a:pt x="254" y="42"/>
                      <a:pt x="255" y="42"/>
                    </a:cubicBezTo>
                    <a:cubicBezTo>
                      <a:pt x="255" y="41"/>
                      <a:pt x="255" y="41"/>
                      <a:pt x="255" y="41"/>
                    </a:cubicBezTo>
                    <a:cubicBezTo>
                      <a:pt x="253" y="39"/>
                      <a:pt x="253" y="39"/>
                      <a:pt x="253" y="39"/>
                    </a:cubicBezTo>
                    <a:cubicBezTo>
                      <a:pt x="251" y="36"/>
                      <a:pt x="251" y="36"/>
                      <a:pt x="251" y="36"/>
                    </a:cubicBezTo>
                    <a:cubicBezTo>
                      <a:pt x="250" y="35"/>
                      <a:pt x="250" y="35"/>
                      <a:pt x="250" y="35"/>
                    </a:cubicBezTo>
                    <a:cubicBezTo>
                      <a:pt x="249" y="34"/>
                      <a:pt x="249" y="33"/>
                      <a:pt x="248" y="32"/>
                    </a:cubicBezTo>
                    <a:cubicBezTo>
                      <a:pt x="247" y="31"/>
                      <a:pt x="247" y="31"/>
                      <a:pt x="247" y="31"/>
                    </a:cubicBezTo>
                    <a:cubicBezTo>
                      <a:pt x="246" y="30"/>
                      <a:pt x="245" y="28"/>
                      <a:pt x="244" y="27"/>
                    </a:cubicBezTo>
                    <a:cubicBezTo>
                      <a:pt x="243" y="25"/>
                      <a:pt x="243" y="23"/>
                      <a:pt x="244" y="21"/>
                    </a:cubicBezTo>
                    <a:cubicBezTo>
                      <a:pt x="244" y="21"/>
                      <a:pt x="244" y="21"/>
                      <a:pt x="244" y="21"/>
                    </a:cubicBezTo>
                    <a:cubicBezTo>
                      <a:pt x="244" y="21"/>
                      <a:pt x="244" y="21"/>
                      <a:pt x="244" y="21"/>
                    </a:cubicBezTo>
                    <a:cubicBezTo>
                      <a:pt x="244" y="20"/>
                      <a:pt x="245" y="18"/>
                      <a:pt x="245" y="17"/>
                    </a:cubicBezTo>
                    <a:cubicBezTo>
                      <a:pt x="246" y="15"/>
                      <a:pt x="246" y="15"/>
                      <a:pt x="246" y="15"/>
                    </a:cubicBezTo>
                    <a:cubicBezTo>
                      <a:pt x="246" y="14"/>
                      <a:pt x="246" y="14"/>
                      <a:pt x="246" y="14"/>
                    </a:cubicBezTo>
                    <a:cubicBezTo>
                      <a:pt x="247" y="14"/>
                      <a:pt x="247" y="13"/>
                      <a:pt x="247" y="13"/>
                    </a:cubicBezTo>
                    <a:cubicBezTo>
                      <a:pt x="247" y="13"/>
                      <a:pt x="247" y="12"/>
                      <a:pt x="247" y="12"/>
                    </a:cubicBezTo>
                    <a:cubicBezTo>
                      <a:pt x="247" y="11"/>
                      <a:pt x="247" y="11"/>
                      <a:pt x="247" y="11"/>
                    </a:cubicBezTo>
                    <a:cubicBezTo>
                      <a:pt x="247" y="10"/>
                      <a:pt x="246" y="10"/>
                      <a:pt x="246" y="10"/>
                    </a:cubicBezTo>
                    <a:cubicBezTo>
                      <a:pt x="246" y="10"/>
                      <a:pt x="245" y="10"/>
                      <a:pt x="245" y="11"/>
                    </a:cubicBezTo>
                    <a:cubicBezTo>
                      <a:pt x="244" y="11"/>
                      <a:pt x="244" y="11"/>
                      <a:pt x="243" y="11"/>
                    </a:cubicBezTo>
                    <a:cubicBezTo>
                      <a:pt x="241" y="11"/>
                      <a:pt x="239" y="10"/>
                      <a:pt x="238" y="8"/>
                    </a:cubicBezTo>
                    <a:cubicBezTo>
                      <a:pt x="237" y="8"/>
                      <a:pt x="236" y="7"/>
                      <a:pt x="235" y="6"/>
                    </a:cubicBezTo>
                    <a:cubicBezTo>
                      <a:pt x="235" y="7"/>
                      <a:pt x="235" y="7"/>
                      <a:pt x="235" y="7"/>
                    </a:cubicBezTo>
                    <a:cubicBezTo>
                      <a:pt x="234" y="9"/>
                      <a:pt x="232" y="10"/>
                      <a:pt x="231" y="11"/>
                    </a:cubicBezTo>
                    <a:cubicBezTo>
                      <a:pt x="229" y="11"/>
                      <a:pt x="227" y="11"/>
                      <a:pt x="226" y="11"/>
                    </a:cubicBezTo>
                    <a:cubicBezTo>
                      <a:pt x="225" y="11"/>
                      <a:pt x="225" y="11"/>
                      <a:pt x="224" y="11"/>
                    </a:cubicBezTo>
                    <a:cubicBezTo>
                      <a:pt x="219" y="10"/>
                      <a:pt x="214" y="8"/>
                      <a:pt x="209" y="5"/>
                    </a:cubicBezTo>
                    <a:cubicBezTo>
                      <a:pt x="204" y="3"/>
                      <a:pt x="199" y="1"/>
                      <a:pt x="193" y="0"/>
                    </a:cubicBezTo>
                    <a:cubicBezTo>
                      <a:pt x="192" y="1"/>
                      <a:pt x="192" y="1"/>
                      <a:pt x="192" y="1"/>
                    </a:cubicBezTo>
                    <a:cubicBezTo>
                      <a:pt x="191" y="2"/>
                      <a:pt x="189" y="3"/>
                      <a:pt x="188" y="3"/>
                    </a:cubicBezTo>
                    <a:cubicBezTo>
                      <a:pt x="186" y="2"/>
                      <a:pt x="186" y="2"/>
                      <a:pt x="186" y="2"/>
                    </a:cubicBezTo>
                    <a:cubicBezTo>
                      <a:pt x="186" y="2"/>
                      <a:pt x="185" y="2"/>
                      <a:pt x="185" y="1"/>
                    </a:cubicBezTo>
                    <a:cubicBezTo>
                      <a:pt x="185" y="1"/>
                      <a:pt x="185" y="1"/>
                      <a:pt x="185" y="1"/>
                    </a:cubicBezTo>
                    <a:cubicBezTo>
                      <a:pt x="185" y="8"/>
                      <a:pt x="185" y="10"/>
                      <a:pt x="184" y="11"/>
                    </a:cubicBezTo>
                    <a:cubicBezTo>
                      <a:pt x="183" y="13"/>
                      <a:pt x="180" y="13"/>
                      <a:pt x="179" y="12"/>
                    </a:cubicBezTo>
                    <a:cubicBezTo>
                      <a:pt x="176" y="22"/>
                      <a:pt x="176" y="22"/>
                      <a:pt x="176" y="22"/>
                    </a:cubicBezTo>
                    <a:cubicBezTo>
                      <a:pt x="174" y="22"/>
                      <a:pt x="174" y="22"/>
                      <a:pt x="174" y="22"/>
                    </a:cubicBezTo>
                    <a:cubicBezTo>
                      <a:pt x="172" y="23"/>
                      <a:pt x="169" y="22"/>
                      <a:pt x="167" y="20"/>
                    </a:cubicBezTo>
                    <a:cubicBezTo>
                      <a:pt x="166" y="20"/>
                      <a:pt x="166" y="20"/>
                      <a:pt x="166" y="20"/>
                    </a:cubicBezTo>
                    <a:cubicBezTo>
                      <a:pt x="166" y="21"/>
                      <a:pt x="165" y="22"/>
                      <a:pt x="163" y="23"/>
                    </a:cubicBezTo>
                    <a:cubicBezTo>
                      <a:pt x="162" y="23"/>
                      <a:pt x="162" y="23"/>
                      <a:pt x="161" y="23"/>
                    </a:cubicBezTo>
                    <a:cubicBezTo>
                      <a:pt x="160" y="23"/>
                      <a:pt x="160" y="23"/>
                      <a:pt x="160" y="23"/>
                    </a:cubicBezTo>
                    <a:cubicBezTo>
                      <a:pt x="159" y="21"/>
                      <a:pt x="159" y="21"/>
                      <a:pt x="159" y="21"/>
                    </a:cubicBezTo>
                    <a:cubicBezTo>
                      <a:pt x="159" y="21"/>
                      <a:pt x="159" y="21"/>
                      <a:pt x="159" y="21"/>
                    </a:cubicBezTo>
                    <a:cubicBezTo>
                      <a:pt x="160" y="24"/>
                      <a:pt x="160" y="24"/>
                      <a:pt x="160" y="24"/>
                    </a:cubicBezTo>
                    <a:cubicBezTo>
                      <a:pt x="159" y="24"/>
                      <a:pt x="159" y="24"/>
                      <a:pt x="159" y="24"/>
                    </a:cubicBezTo>
                    <a:cubicBezTo>
                      <a:pt x="158" y="24"/>
                      <a:pt x="158" y="24"/>
                      <a:pt x="158" y="24"/>
                    </a:cubicBezTo>
                    <a:cubicBezTo>
                      <a:pt x="157" y="23"/>
                      <a:pt x="157" y="23"/>
                      <a:pt x="156" y="23"/>
                    </a:cubicBezTo>
                    <a:cubicBezTo>
                      <a:pt x="156" y="23"/>
                      <a:pt x="156" y="23"/>
                      <a:pt x="156" y="23"/>
                    </a:cubicBezTo>
                    <a:cubicBezTo>
                      <a:pt x="155" y="23"/>
                      <a:pt x="155" y="23"/>
                      <a:pt x="154" y="23"/>
                    </a:cubicBezTo>
                    <a:cubicBezTo>
                      <a:pt x="154" y="23"/>
                      <a:pt x="154" y="23"/>
                      <a:pt x="154" y="23"/>
                    </a:cubicBezTo>
                    <a:cubicBezTo>
                      <a:pt x="152" y="22"/>
                      <a:pt x="152" y="22"/>
                      <a:pt x="152" y="22"/>
                    </a:cubicBezTo>
                    <a:cubicBezTo>
                      <a:pt x="151" y="22"/>
                      <a:pt x="151" y="22"/>
                      <a:pt x="151" y="22"/>
                    </a:cubicBezTo>
                    <a:cubicBezTo>
                      <a:pt x="150" y="21"/>
                      <a:pt x="150" y="21"/>
                      <a:pt x="150" y="21"/>
                    </a:cubicBezTo>
                    <a:cubicBezTo>
                      <a:pt x="147" y="18"/>
                      <a:pt x="147" y="18"/>
                      <a:pt x="147" y="18"/>
                    </a:cubicBezTo>
                    <a:cubicBezTo>
                      <a:pt x="147" y="18"/>
                      <a:pt x="147" y="18"/>
                      <a:pt x="147" y="18"/>
                    </a:cubicBezTo>
                    <a:cubicBezTo>
                      <a:pt x="147" y="18"/>
                      <a:pt x="147" y="18"/>
                      <a:pt x="147" y="18"/>
                    </a:cubicBezTo>
                    <a:cubicBezTo>
                      <a:pt x="147" y="19"/>
                      <a:pt x="147" y="19"/>
                      <a:pt x="147" y="19"/>
                    </a:cubicBezTo>
                    <a:cubicBezTo>
                      <a:pt x="147" y="20"/>
                      <a:pt x="147" y="21"/>
                      <a:pt x="146" y="21"/>
                    </a:cubicBezTo>
                    <a:cubicBezTo>
                      <a:pt x="146" y="22"/>
                      <a:pt x="146" y="22"/>
                      <a:pt x="146" y="22"/>
                    </a:cubicBezTo>
                    <a:cubicBezTo>
                      <a:pt x="146" y="23"/>
                      <a:pt x="146" y="23"/>
                      <a:pt x="145" y="23"/>
                    </a:cubicBezTo>
                    <a:cubicBezTo>
                      <a:pt x="145" y="24"/>
                      <a:pt x="145" y="24"/>
                      <a:pt x="145" y="24"/>
                    </a:cubicBezTo>
                    <a:cubicBezTo>
                      <a:pt x="145" y="25"/>
                      <a:pt x="144" y="25"/>
                      <a:pt x="144" y="25"/>
                    </a:cubicBezTo>
                    <a:cubicBezTo>
                      <a:pt x="141" y="27"/>
                      <a:pt x="139" y="26"/>
                      <a:pt x="135" y="25"/>
                    </a:cubicBezTo>
                    <a:cubicBezTo>
                      <a:pt x="134" y="25"/>
                      <a:pt x="134" y="25"/>
                      <a:pt x="134" y="25"/>
                    </a:cubicBezTo>
                    <a:cubicBezTo>
                      <a:pt x="134" y="26"/>
                      <a:pt x="134" y="26"/>
                      <a:pt x="134" y="27"/>
                    </a:cubicBezTo>
                    <a:cubicBezTo>
                      <a:pt x="135" y="30"/>
                      <a:pt x="133" y="34"/>
                      <a:pt x="130" y="37"/>
                    </a:cubicBezTo>
                    <a:cubicBezTo>
                      <a:pt x="128" y="38"/>
                      <a:pt x="126" y="39"/>
                      <a:pt x="123" y="40"/>
                    </a:cubicBezTo>
                    <a:cubicBezTo>
                      <a:pt x="119" y="41"/>
                      <a:pt x="115" y="44"/>
                      <a:pt x="112" y="47"/>
                    </a:cubicBezTo>
                    <a:cubicBezTo>
                      <a:pt x="117" y="55"/>
                      <a:pt x="119" y="57"/>
                      <a:pt x="120" y="59"/>
                    </a:cubicBezTo>
                    <a:cubicBezTo>
                      <a:pt x="122" y="61"/>
                      <a:pt x="120" y="63"/>
                      <a:pt x="119" y="64"/>
                    </a:cubicBezTo>
                    <a:cubicBezTo>
                      <a:pt x="118" y="64"/>
                      <a:pt x="118" y="65"/>
                      <a:pt x="118" y="65"/>
                    </a:cubicBezTo>
                    <a:cubicBezTo>
                      <a:pt x="118" y="65"/>
                      <a:pt x="118" y="65"/>
                      <a:pt x="118" y="65"/>
                    </a:cubicBezTo>
                    <a:cubicBezTo>
                      <a:pt x="118" y="65"/>
                      <a:pt x="118" y="65"/>
                      <a:pt x="118" y="65"/>
                    </a:cubicBezTo>
                    <a:cubicBezTo>
                      <a:pt x="119" y="65"/>
                      <a:pt x="119" y="65"/>
                      <a:pt x="119" y="65"/>
                    </a:cubicBezTo>
                    <a:cubicBezTo>
                      <a:pt x="120" y="65"/>
                      <a:pt x="122" y="66"/>
                      <a:pt x="123" y="68"/>
                    </a:cubicBezTo>
                    <a:cubicBezTo>
                      <a:pt x="124" y="70"/>
                      <a:pt x="124" y="73"/>
                      <a:pt x="123" y="78"/>
                    </a:cubicBezTo>
                    <a:cubicBezTo>
                      <a:pt x="122" y="81"/>
                      <a:pt x="120" y="83"/>
                      <a:pt x="118" y="83"/>
                    </a:cubicBezTo>
                    <a:cubicBezTo>
                      <a:pt x="117" y="83"/>
                      <a:pt x="117" y="83"/>
                      <a:pt x="117" y="83"/>
                    </a:cubicBezTo>
                    <a:cubicBezTo>
                      <a:pt x="109" y="81"/>
                      <a:pt x="108" y="77"/>
                      <a:pt x="108" y="73"/>
                    </a:cubicBezTo>
                    <a:cubicBezTo>
                      <a:pt x="107" y="73"/>
                      <a:pt x="107" y="73"/>
                      <a:pt x="106" y="74"/>
                    </a:cubicBezTo>
                    <a:cubicBezTo>
                      <a:pt x="104" y="75"/>
                      <a:pt x="102" y="75"/>
                      <a:pt x="100" y="75"/>
                    </a:cubicBezTo>
                    <a:cubicBezTo>
                      <a:pt x="98" y="75"/>
                      <a:pt x="97" y="73"/>
                      <a:pt x="96" y="71"/>
                    </a:cubicBezTo>
                    <a:cubicBezTo>
                      <a:pt x="95" y="72"/>
                      <a:pt x="95" y="72"/>
                      <a:pt x="95" y="72"/>
                    </a:cubicBezTo>
                    <a:cubicBezTo>
                      <a:pt x="94" y="72"/>
                      <a:pt x="94" y="72"/>
                      <a:pt x="93" y="72"/>
                    </a:cubicBezTo>
                    <a:cubicBezTo>
                      <a:pt x="93" y="74"/>
                      <a:pt x="92" y="76"/>
                      <a:pt x="91" y="76"/>
                    </a:cubicBezTo>
                    <a:cubicBezTo>
                      <a:pt x="87" y="77"/>
                      <a:pt x="84" y="77"/>
                      <a:pt x="80" y="77"/>
                    </a:cubicBezTo>
                    <a:cubicBezTo>
                      <a:pt x="77" y="76"/>
                      <a:pt x="75" y="77"/>
                      <a:pt x="72" y="77"/>
                    </a:cubicBezTo>
                    <a:cubicBezTo>
                      <a:pt x="72" y="77"/>
                      <a:pt x="72" y="77"/>
                      <a:pt x="72" y="77"/>
                    </a:cubicBezTo>
                    <a:cubicBezTo>
                      <a:pt x="72" y="79"/>
                      <a:pt x="71" y="80"/>
                      <a:pt x="69" y="81"/>
                    </a:cubicBezTo>
                    <a:cubicBezTo>
                      <a:pt x="68" y="82"/>
                      <a:pt x="67" y="82"/>
                      <a:pt x="66" y="82"/>
                    </a:cubicBezTo>
                    <a:cubicBezTo>
                      <a:pt x="66" y="83"/>
                      <a:pt x="65" y="84"/>
                      <a:pt x="65" y="84"/>
                    </a:cubicBezTo>
                    <a:cubicBezTo>
                      <a:pt x="63" y="86"/>
                      <a:pt x="49" y="89"/>
                      <a:pt x="46" y="88"/>
                    </a:cubicBezTo>
                    <a:cubicBezTo>
                      <a:pt x="45" y="88"/>
                      <a:pt x="45" y="88"/>
                      <a:pt x="45" y="88"/>
                    </a:cubicBezTo>
                    <a:cubicBezTo>
                      <a:pt x="44" y="87"/>
                      <a:pt x="44" y="85"/>
                      <a:pt x="44" y="84"/>
                    </a:cubicBezTo>
                    <a:cubicBezTo>
                      <a:pt x="42" y="83"/>
                      <a:pt x="41" y="82"/>
                      <a:pt x="41" y="81"/>
                    </a:cubicBezTo>
                    <a:cubicBezTo>
                      <a:pt x="40" y="80"/>
                      <a:pt x="40" y="80"/>
                      <a:pt x="40" y="80"/>
                    </a:cubicBezTo>
                    <a:cubicBezTo>
                      <a:pt x="40" y="80"/>
                      <a:pt x="40" y="80"/>
                      <a:pt x="40" y="80"/>
                    </a:cubicBezTo>
                    <a:cubicBezTo>
                      <a:pt x="39" y="80"/>
                      <a:pt x="38" y="80"/>
                      <a:pt x="38" y="80"/>
                    </a:cubicBezTo>
                    <a:cubicBezTo>
                      <a:pt x="36" y="81"/>
                      <a:pt x="34" y="81"/>
                      <a:pt x="33" y="81"/>
                    </a:cubicBezTo>
                    <a:cubicBezTo>
                      <a:pt x="33" y="82"/>
                      <a:pt x="33" y="83"/>
                      <a:pt x="33" y="84"/>
                    </a:cubicBezTo>
                    <a:cubicBezTo>
                      <a:pt x="31" y="89"/>
                      <a:pt x="28" y="92"/>
                      <a:pt x="23" y="94"/>
                    </a:cubicBezTo>
                    <a:cubicBezTo>
                      <a:pt x="23" y="95"/>
                      <a:pt x="22" y="95"/>
                      <a:pt x="22" y="95"/>
                    </a:cubicBezTo>
                    <a:cubicBezTo>
                      <a:pt x="21" y="95"/>
                      <a:pt x="21" y="95"/>
                      <a:pt x="21" y="95"/>
                    </a:cubicBezTo>
                    <a:cubicBezTo>
                      <a:pt x="20" y="95"/>
                      <a:pt x="20" y="95"/>
                      <a:pt x="20" y="95"/>
                    </a:cubicBezTo>
                    <a:cubicBezTo>
                      <a:pt x="20" y="95"/>
                      <a:pt x="19" y="95"/>
                      <a:pt x="19" y="95"/>
                    </a:cubicBezTo>
                    <a:cubicBezTo>
                      <a:pt x="18" y="95"/>
                      <a:pt x="18" y="95"/>
                      <a:pt x="18" y="95"/>
                    </a:cubicBezTo>
                    <a:cubicBezTo>
                      <a:pt x="18" y="94"/>
                      <a:pt x="18" y="94"/>
                      <a:pt x="17" y="94"/>
                    </a:cubicBezTo>
                    <a:cubicBezTo>
                      <a:pt x="16" y="93"/>
                      <a:pt x="16" y="91"/>
                      <a:pt x="16" y="90"/>
                    </a:cubicBezTo>
                    <a:cubicBezTo>
                      <a:pt x="15" y="89"/>
                      <a:pt x="14" y="88"/>
                      <a:pt x="14" y="87"/>
                    </a:cubicBezTo>
                    <a:cubicBezTo>
                      <a:pt x="13" y="86"/>
                      <a:pt x="13" y="85"/>
                      <a:pt x="14" y="83"/>
                    </a:cubicBezTo>
                    <a:cubicBezTo>
                      <a:pt x="13" y="83"/>
                      <a:pt x="13" y="82"/>
                      <a:pt x="12" y="82"/>
                    </a:cubicBezTo>
                    <a:cubicBezTo>
                      <a:pt x="11" y="81"/>
                      <a:pt x="11" y="81"/>
                      <a:pt x="11" y="81"/>
                    </a:cubicBezTo>
                    <a:cubicBezTo>
                      <a:pt x="10" y="82"/>
                      <a:pt x="9" y="82"/>
                      <a:pt x="7" y="82"/>
                    </a:cubicBezTo>
                    <a:cubicBezTo>
                      <a:pt x="7" y="82"/>
                      <a:pt x="7" y="82"/>
                      <a:pt x="7" y="82"/>
                    </a:cubicBezTo>
                    <a:cubicBezTo>
                      <a:pt x="6" y="81"/>
                      <a:pt x="6" y="81"/>
                      <a:pt x="6" y="81"/>
                    </a:cubicBezTo>
                    <a:cubicBezTo>
                      <a:pt x="6" y="81"/>
                      <a:pt x="6" y="81"/>
                      <a:pt x="6" y="81"/>
                    </a:cubicBezTo>
                    <a:cubicBezTo>
                      <a:pt x="6" y="81"/>
                      <a:pt x="5" y="81"/>
                      <a:pt x="5" y="81"/>
                    </a:cubicBezTo>
                    <a:cubicBezTo>
                      <a:pt x="4" y="81"/>
                      <a:pt x="4" y="81"/>
                      <a:pt x="4" y="81"/>
                    </a:cubicBezTo>
                    <a:cubicBezTo>
                      <a:pt x="4" y="81"/>
                      <a:pt x="4" y="81"/>
                      <a:pt x="4" y="82"/>
                    </a:cubicBezTo>
                    <a:cubicBezTo>
                      <a:pt x="5" y="82"/>
                      <a:pt x="5" y="82"/>
                      <a:pt x="5" y="82"/>
                    </a:cubicBezTo>
                    <a:cubicBezTo>
                      <a:pt x="5" y="82"/>
                      <a:pt x="5" y="83"/>
                      <a:pt x="5" y="83"/>
                    </a:cubicBezTo>
                    <a:cubicBezTo>
                      <a:pt x="5" y="83"/>
                      <a:pt x="5" y="83"/>
                      <a:pt x="5" y="83"/>
                    </a:cubicBezTo>
                    <a:cubicBezTo>
                      <a:pt x="5" y="84"/>
                      <a:pt x="5" y="84"/>
                      <a:pt x="5" y="84"/>
                    </a:cubicBezTo>
                    <a:cubicBezTo>
                      <a:pt x="5" y="84"/>
                      <a:pt x="5" y="85"/>
                      <a:pt x="5" y="85"/>
                    </a:cubicBezTo>
                    <a:cubicBezTo>
                      <a:pt x="5" y="85"/>
                      <a:pt x="5" y="85"/>
                      <a:pt x="5" y="85"/>
                    </a:cubicBezTo>
                    <a:cubicBezTo>
                      <a:pt x="5" y="86"/>
                      <a:pt x="5" y="87"/>
                      <a:pt x="4" y="87"/>
                    </a:cubicBezTo>
                    <a:cubicBezTo>
                      <a:pt x="4" y="87"/>
                      <a:pt x="4" y="88"/>
                      <a:pt x="4" y="88"/>
                    </a:cubicBezTo>
                    <a:cubicBezTo>
                      <a:pt x="3" y="88"/>
                      <a:pt x="3" y="88"/>
                      <a:pt x="3" y="88"/>
                    </a:cubicBezTo>
                    <a:cubicBezTo>
                      <a:pt x="3" y="89"/>
                      <a:pt x="3" y="89"/>
                      <a:pt x="3" y="89"/>
                    </a:cubicBezTo>
                    <a:cubicBezTo>
                      <a:pt x="3" y="89"/>
                      <a:pt x="3" y="89"/>
                      <a:pt x="3" y="89"/>
                    </a:cubicBezTo>
                    <a:cubicBezTo>
                      <a:pt x="2" y="89"/>
                      <a:pt x="2" y="89"/>
                      <a:pt x="2" y="89"/>
                    </a:cubicBezTo>
                    <a:cubicBezTo>
                      <a:pt x="2" y="89"/>
                      <a:pt x="2" y="89"/>
                      <a:pt x="2" y="89"/>
                    </a:cubicBezTo>
                    <a:cubicBezTo>
                      <a:pt x="1" y="89"/>
                      <a:pt x="1" y="89"/>
                      <a:pt x="1" y="89"/>
                    </a:cubicBezTo>
                    <a:cubicBezTo>
                      <a:pt x="1" y="89"/>
                      <a:pt x="1" y="89"/>
                      <a:pt x="1" y="89"/>
                    </a:cubicBezTo>
                    <a:cubicBezTo>
                      <a:pt x="1" y="90"/>
                      <a:pt x="1" y="92"/>
                      <a:pt x="0" y="93"/>
                    </a:cubicBezTo>
                    <a:cubicBezTo>
                      <a:pt x="0" y="94"/>
                      <a:pt x="0" y="94"/>
                      <a:pt x="0" y="94"/>
                    </a:cubicBezTo>
                    <a:cubicBezTo>
                      <a:pt x="0" y="94"/>
                      <a:pt x="0" y="94"/>
                      <a:pt x="0" y="94"/>
                    </a:cubicBezTo>
                    <a:cubicBezTo>
                      <a:pt x="1" y="98"/>
                      <a:pt x="1" y="98"/>
                      <a:pt x="1" y="98"/>
                    </a:cubicBezTo>
                    <a:cubicBezTo>
                      <a:pt x="1" y="98"/>
                      <a:pt x="1" y="98"/>
                      <a:pt x="1" y="98"/>
                    </a:cubicBezTo>
                    <a:cubicBezTo>
                      <a:pt x="2" y="98"/>
                      <a:pt x="2" y="98"/>
                      <a:pt x="2" y="98"/>
                    </a:cubicBezTo>
                    <a:cubicBezTo>
                      <a:pt x="2" y="101"/>
                      <a:pt x="2" y="101"/>
                      <a:pt x="2" y="101"/>
                    </a:cubicBezTo>
                    <a:cubicBezTo>
                      <a:pt x="2" y="101"/>
                      <a:pt x="2" y="101"/>
                      <a:pt x="2" y="101"/>
                    </a:cubicBezTo>
                    <a:cubicBezTo>
                      <a:pt x="4" y="101"/>
                      <a:pt x="4" y="101"/>
                      <a:pt x="4" y="101"/>
                    </a:cubicBezTo>
                    <a:cubicBezTo>
                      <a:pt x="6" y="101"/>
                      <a:pt x="6" y="101"/>
                      <a:pt x="6" y="101"/>
                    </a:cubicBezTo>
                    <a:cubicBezTo>
                      <a:pt x="9" y="101"/>
                      <a:pt x="9" y="101"/>
                      <a:pt x="9" y="101"/>
                    </a:cubicBezTo>
                    <a:cubicBezTo>
                      <a:pt x="10" y="101"/>
                      <a:pt x="10" y="101"/>
                      <a:pt x="10" y="101"/>
                    </a:cubicBezTo>
                    <a:cubicBezTo>
                      <a:pt x="11" y="102"/>
                      <a:pt x="11" y="102"/>
                      <a:pt x="11" y="102"/>
                    </a:cubicBezTo>
                    <a:cubicBezTo>
                      <a:pt x="12" y="103"/>
                      <a:pt x="13" y="105"/>
                      <a:pt x="12" y="106"/>
                    </a:cubicBezTo>
                    <a:cubicBezTo>
                      <a:pt x="14" y="108"/>
                      <a:pt x="15" y="109"/>
                      <a:pt x="17" y="109"/>
                    </a:cubicBezTo>
                    <a:cubicBezTo>
                      <a:pt x="18" y="110"/>
                      <a:pt x="18" y="110"/>
                      <a:pt x="20" y="107"/>
                    </a:cubicBezTo>
                    <a:cubicBezTo>
                      <a:pt x="22" y="105"/>
                      <a:pt x="24" y="102"/>
                      <a:pt x="28" y="103"/>
                    </a:cubicBezTo>
                    <a:cubicBezTo>
                      <a:pt x="28" y="102"/>
                      <a:pt x="29" y="103"/>
                      <a:pt x="30" y="103"/>
                    </a:cubicBezTo>
                    <a:cubicBezTo>
                      <a:pt x="30" y="102"/>
                      <a:pt x="30" y="102"/>
                      <a:pt x="30" y="102"/>
                    </a:cubicBezTo>
                    <a:cubicBezTo>
                      <a:pt x="32" y="104"/>
                      <a:pt x="32" y="104"/>
                      <a:pt x="32" y="104"/>
                    </a:cubicBezTo>
                    <a:cubicBezTo>
                      <a:pt x="33" y="105"/>
                      <a:pt x="33" y="105"/>
                      <a:pt x="33" y="105"/>
                    </a:cubicBezTo>
                    <a:cubicBezTo>
                      <a:pt x="33" y="105"/>
                      <a:pt x="33" y="105"/>
                      <a:pt x="33" y="105"/>
                    </a:cubicBezTo>
                    <a:cubicBezTo>
                      <a:pt x="34" y="105"/>
                      <a:pt x="34" y="106"/>
                      <a:pt x="34" y="106"/>
                    </a:cubicBezTo>
                    <a:cubicBezTo>
                      <a:pt x="34" y="107"/>
                      <a:pt x="34" y="107"/>
                      <a:pt x="34" y="108"/>
                    </a:cubicBezTo>
                    <a:cubicBezTo>
                      <a:pt x="34" y="108"/>
                      <a:pt x="34" y="108"/>
                      <a:pt x="34" y="108"/>
                    </a:cubicBezTo>
                    <a:cubicBezTo>
                      <a:pt x="34" y="109"/>
                      <a:pt x="34" y="109"/>
                      <a:pt x="34" y="109"/>
                    </a:cubicBezTo>
                    <a:cubicBezTo>
                      <a:pt x="35" y="109"/>
                      <a:pt x="35" y="109"/>
                      <a:pt x="35" y="109"/>
                    </a:cubicBezTo>
                    <a:cubicBezTo>
                      <a:pt x="36" y="109"/>
                      <a:pt x="36" y="109"/>
                      <a:pt x="36" y="109"/>
                    </a:cubicBezTo>
                    <a:cubicBezTo>
                      <a:pt x="36" y="109"/>
                      <a:pt x="36" y="109"/>
                      <a:pt x="36" y="109"/>
                    </a:cubicBezTo>
                    <a:cubicBezTo>
                      <a:pt x="37" y="109"/>
                      <a:pt x="37" y="109"/>
                      <a:pt x="37" y="109"/>
                    </a:cubicBezTo>
                    <a:cubicBezTo>
                      <a:pt x="39" y="110"/>
                      <a:pt x="41" y="111"/>
                      <a:pt x="43" y="112"/>
                    </a:cubicBezTo>
                    <a:cubicBezTo>
                      <a:pt x="45" y="115"/>
                      <a:pt x="46" y="115"/>
                      <a:pt x="47" y="115"/>
                    </a:cubicBezTo>
                    <a:cubicBezTo>
                      <a:pt x="52" y="105"/>
                      <a:pt x="52" y="105"/>
                      <a:pt x="52" y="105"/>
                    </a:cubicBezTo>
                    <a:cubicBezTo>
                      <a:pt x="53" y="104"/>
                      <a:pt x="53" y="104"/>
                      <a:pt x="53" y="104"/>
                    </a:cubicBezTo>
                    <a:cubicBezTo>
                      <a:pt x="56" y="102"/>
                      <a:pt x="61" y="102"/>
                      <a:pt x="69" y="102"/>
                    </a:cubicBezTo>
                    <a:cubicBezTo>
                      <a:pt x="71" y="102"/>
                      <a:pt x="73" y="102"/>
                      <a:pt x="74" y="102"/>
                    </a:cubicBezTo>
                    <a:cubicBezTo>
                      <a:pt x="75" y="102"/>
                      <a:pt x="75" y="102"/>
                      <a:pt x="75" y="102"/>
                    </a:cubicBezTo>
                    <a:cubicBezTo>
                      <a:pt x="76" y="102"/>
                      <a:pt x="78" y="102"/>
                      <a:pt x="80" y="101"/>
                    </a:cubicBezTo>
                    <a:cubicBezTo>
                      <a:pt x="81" y="100"/>
                      <a:pt x="81" y="100"/>
                      <a:pt x="81" y="100"/>
                    </a:cubicBezTo>
                    <a:cubicBezTo>
                      <a:pt x="84" y="98"/>
                      <a:pt x="88" y="97"/>
                      <a:pt x="91" y="97"/>
                    </a:cubicBezTo>
                    <a:cubicBezTo>
                      <a:pt x="92" y="97"/>
                      <a:pt x="92" y="97"/>
                      <a:pt x="93" y="97"/>
                    </a:cubicBezTo>
                    <a:cubicBezTo>
                      <a:pt x="93" y="97"/>
                      <a:pt x="93" y="97"/>
                      <a:pt x="93" y="97"/>
                    </a:cubicBezTo>
                    <a:cubicBezTo>
                      <a:pt x="93" y="97"/>
                      <a:pt x="93" y="97"/>
                      <a:pt x="94" y="98"/>
                    </a:cubicBezTo>
                    <a:cubicBezTo>
                      <a:pt x="94" y="98"/>
                      <a:pt x="94" y="98"/>
                      <a:pt x="94" y="98"/>
                    </a:cubicBezTo>
                    <a:cubicBezTo>
                      <a:pt x="96" y="97"/>
                      <a:pt x="96" y="97"/>
                      <a:pt x="96" y="97"/>
                    </a:cubicBezTo>
                    <a:cubicBezTo>
                      <a:pt x="94" y="99"/>
                      <a:pt x="94" y="99"/>
                      <a:pt x="94" y="99"/>
                    </a:cubicBezTo>
                    <a:cubicBezTo>
                      <a:pt x="94" y="99"/>
                      <a:pt x="94" y="99"/>
                      <a:pt x="94" y="99"/>
                    </a:cubicBezTo>
                    <a:cubicBezTo>
                      <a:pt x="95" y="101"/>
                      <a:pt x="93" y="103"/>
                      <a:pt x="92" y="103"/>
                    </a:cubicBezTo>
                    <a:cubicBezTo>
                      <a:pt x="91" y="105"/>
                      <a:pt x="91" y="105"/>
                      <a:pt x="91" y="105"/>
                    </a:cubicBezTo>
                    <a:cubicBezTo>
                      <a:pt x="91" y="105"/>
                      <a:pt x="91" y="105"/>
                      <a:pt x="91" y="105"/>
                    </a:cubicBezTo>
                    <a:cubicBezTo>
                      <a:pt x="93" y="106"/>
                      <a:pt x="96" y="107"/>
                      <a:pt x="97" y="109"/>
                    </a:cubicBezTo>
                    <a:cubicBezTo>
                      <a:pt x="98" y="110"/>
                      <a:pt x="98" y="111"/>
                      <a:pt x="98" y="112"/>
                    </a:cubicBezTo>
                    <a:cubicBezTo>
                      <a:pt x="98" y="112"/>
                      <a:pt x="98" y="113"/>
                      <a:pt x="99" y="113"/>
                    </a:cubicBezTo>
                    <a:cubicBezTo>
                      <a:pt x="104" y="117"/>
                      <a:pt x="110" y="120"/>
                      <a:pt x="116" y="120"/>
                    </a:cubicBezTo>
                    <a:cubicBezTo>
                      <a:pt x="126" y="121"/>
                      <a:pt x="136" y="122"/>
                      <a:pt x="145" y="123"/>
                    </a:cubicBezTo>
                    <a:cubicBezTo>
                      <a:pt x="149" y="123"/>
                      <a:pt x="149" y="123"/>
                      <a:pt x="149" y="123"/>
                    </a:cubicBezTo>
                    <a:cubicBezTo>
                      <a:pt x="149" y="123"/>
                      <a:pt x="149" y="123"/>
                      <a:pt x="149" y="123"/>
                    </a:cubicBezTo>
                    <a:lnTo>
                      <a:pt x="15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Rectangle 108"/>
              <p:cNvSpPr>
                <a:spLocks noChangeArrowheads="1"/>
              </p:cNvSpPr>
              <p:nvPr/>
            </p:nvSpPr>
            <p:spPr bwMode="auto">
              <a:xfrm>
                <a:off x="-71" y="258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109"/>
              <p:cNvSpPr>
                <a:spLocks/>
              </p:cNvSpPr>
              <p:nvPr/>
            </p:nvSpPr>
            <p:spPr bwMode="auto">
              <a:xfrm>
                <a:off x="-198" y="2590"/>
                <a:ext cx="429" cy="244"/>
              </a:xfrm>
              <a:custGeom>
                <a:avLst/>
                <a:gdLst>
                  <a:gd name="T0" fmla="*/ 69 w 212"/>
                  <a:gd name="T1" fmla="*/ 120 h 121"/>
                  <a:gd name="T2" fmla="*/ 79 w 212"/>
                  <a:gd name="T3" fmla="*/ 119 h 121"/>
                  <a:gd name="T4" fmla="*/ 87 w 212"/>
                  <a:gd name="T5" fmla="*/ 105 h 121"/>
                  <a:gd name="T6" fmla="*/ 98 w 212"/>
                  <a:gd name="T7" fmla="*/ 98 h 121"/>
                  <a:gd name="T8" fmla="*/ 135 w 212"/>
                  <a:gd name="T9" fmla="*/ 107 h 121"/>
                  <a:gd name="T10" fmla="*/ 150 w 212"/>
                  <a:gd name="T11" fmla="*/ 106 h 121"/>
                  <a:gd name="T12" fmla="*/ 161 w 212"/>
                  <a:gd name="T13" fmla="*/ 100 h 121"/>
                  <a:gd name="T14" fmla="*/ 185 w 212"/>
                  <a:gd name="T15" fmla="*/ 93 h 121"/>
                  <a:gd name="T16" fmla="*/ 191 w 212"/>
                  <a:gd name="T17" fmla="*/ 86 h 121"/>
                  <a:gd name="T18" fmla="*/ 196 w 212"/>
                  <a:gd name="T19" fmla="*/ 72 h 121"/>
                  <a:gd name="T20" fmla="*/ 197 w 212"/>
                  <a:gd name="T21" fmla="*/ 70 h 121"/>
                  <a:gd name="T22" fmla="*/ 198 w 212"/>
                  <a:gd name="T23" fmla="*/ 69 h 121"/>
                  <a:gd name="T24" fmla="*/ 201 w 212"/>
                  <a:gd name="T25" fmla="*/ 66 h 121"/>
                  <a:gd name="T26" fmla="*/ 205 w 212"/>
                  <a:gd name="T27" fmla="*/ 64 h 121"/>
                  <a:gd name="T28" fmla="*/ 207 w 212"/>
                  <a:gd name="T29" fmla="*/ 63 h 121"/>
                  <a:gd name="T30" fmla="*/ 209 w 212"/>
                  <a:gd name="T31" fmla="*/ 62 h 121"/>
                  <a:gd name="T32" fmla="*/ 212 w 212"/>
                  <a:gd name="T33" fmla="*/ 58 h 121"/>
                  <a:gd name="T34" fmla="*/ 203 w 212"/>
                  <a:gd name="T35" fmla="*/ 49 h 121"/>
                  <a:gd name="T36" fmla="*/ 195 w 212"/>
                  <a:gd name="T37" fmla="*/ 44 h 121"/>
                  <a:gd name="T38" fmla="*/ 188 w 212"/>
                  <a:gd name="T39" fmla="*/ 43 h 121"/>
                  <a:gd name="T40" fmla="*/ 185 w 212"/>
                  <a:gd name="T41" fmla="*/ 44 h 121"/>
                  <a:gd name="T42" fmla="*/ 177 w 212"/>
                  <a:gd name="T43" fmla="*/ 42 h 121"/>
                  <a:gd name="T44" fmla="*/ 168 w 212"/>
                  <a:gd name="T45" fmla="*/ 34 h 121"/>
                  <a:gd name="T46" fmla="*/ 162 w 212"/>
                  <a:gd name="T47" fmla="*/ 31 h 121"/>
                  <a:gd name="T48" fmla="*/ 150 w 212"/>
                  <a:gd name="T49" fmla="*/ 37 h 121"/>
                  <a:gd name="T50" fmla="*/ 132 w 212"/>
                  <a:gd name="T51" fmla="*/ 33 h 121"/>
                  <a:gd name="T52" fmla="*/ 127 w 212"/>
                  <a:gd name="T53" fmla="*/ 17 h 121"/>
                  <a:gd name="T54" fmla="*/ 120 w 212"/>
                  <a:gd name="T55" fmla="*/ 19 h 121"/>
                  <a:gd name="T56" fmla="*/ 114 w 212"/>
                  <a:gd name="T57" fmla="*/ 17 h 121"/>
                  <a:gd name="T58" fmla="*/ 111 w 212"/>
                  <a:gd name="T59" fmla="*/ 16 h 121"/>
                  <a:gd name="T60" fmla="*/ 108 w 212"/>
                  <a:gd name="T61" fmla="*/ 11 h 121"/>
                  <a:gd name="T62" fmla="*/ 89 w 212"/>
                  <a:gd name="T63" fmla="*/ 0 h 121"/>
                  <a:gd name="T64" fmla="*/ 85 w 212"/>
                  <a:gd name="T65" fmla="*/ 6 h 121"/>
                  <a:gd name="T66" fmla="*/ 82 w 212"/>
                  <a:gd name="T67" fmla="*/ 8 h 121"/>
                  <a:gd name="T68" fmla="*/ 81 w 212"/>
                  <a:gd name="T69" fmla="*/ 9 h 121"/>
                  <a:gd name="T70" fmla="*/ 78 w 212"/>
                  <a:gd name="T71" fmla="*/ 11 h 121"/>
                  <a:gd name="T72" fmla="*/ 76 w 212"/>
                  <a:gd name="T73" fmla="*/ 11 h 121"/>
                  <a:gd name="T74" fmla="*/ 73 w 212"/>
                  <a:gd name="T75" fmla="*/ 9 h 121"/>
                  <a:gd name="T76" fmla="*/ 69 w 212"/>
                  <a:gd name="T77" fmla="*/ 5 h 121"/>
                  <a:gd name="T78" fmla="*/ 56 w 212"/>
                  <a:gd name="T79" fmla="*/ 12 h 121"/>
                  <a:gd name="T80" fmla="*/ 41 w 212"/>
                  <a:gd name="T81" fmla="*/ 18 h 121"/>
                  <a:gd name="T82" fmla="*/ 37 w 212"/>
                  <a:gd name="T83" fmla="*/ 24 h 121"/>
                  <a:gd name="T84" fmla="*/ 28 w 212"/>
                  <a:gd name="T85" fmla="*/ 29 h 121"/>
                  <a:gd name="T86" fmla="*/ 23 w 212"/>
                  <a:gd name="T87" fmla="*/ 32 h 121"/>
                  <a:gd name="T88" fmla="*/ 14 w 212"/>
                  <a:gd name="T89" fmla="*/ 34 h 121"/>
                  <a:gd name="T90" fmla="*/ 1 w 212"/>
                  <a:gd name="T91" fmla="*/ 47 h 121"/>
                  <a:gd name="T92" fmla="*/ 0 w 212"/>
                  <a:gd name="T93" fmla="*/ 48 h 121"/>
                  <a:gd name="T94" fmla="*/ 6 w 212"/>
                  <a:gd name="T95" fmla="*/ 65 h 121"/>
                  <a:gd name="T96" fmla="*/ 26 w 212"/>
                  <a:gd name="T97" fmla="*/ 86 h 121"/>
                  <a:gd name="T98" fmla="*/ 39 w 212"/>
                  <a:gd name="T99" fmla="*/ 100 h 121"/>
                  <a:gd name="T100" fmla="*/ 44 w 212"/>
                  <a:gd name="T101" fmla="*/ 103 h 121"/>
                  <a:gd name="T102" fmla="*/ 49 w 212"/>
                  <a:gd name="T103" fmla="*/ 106 h 121"/>
                  <a:gd name="T104" fmla="*/ 53 w 212"/>
                  <a:gd name="T105"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121">
                    <a:moveTo>
                      <a:pt x="55" y="114"/>
                    </a:moveTo>
                    <a:cubicBezTo>
                      <a:pt x="56" y="114"/>
                      <a:pt x="56" y="114"/>
                      <a:pt x="56" y="114"/>
                    </a:cubicBezTo>
                    <a:cubicBezTo>
                      <a:pt x="57" y="115"/>
                      <a:pt x="58" y="116"/>
                      <a:pt x="59" y="116"/>
                    </a:cubicBezTo>
                    <a:cubicBezTo>
                      <a:pt x="63" y="119"/>
                      <a:pt x="65" y="121"/>
                      <a:pt x="69" y="120"/>
                    </a:cubicBezTo>
                    <a:cubicBezTo>
                      <a:pt x="69" y="120"/>
                      <a:pt x="69" y="120"/>
                      <a:pt x="69" y="120"/>
                    </a:cubicBezTo>
                    <a:cubicBezTo>
                      <a:pt x="69" y="118"/>
                      <a:pt x="71" y="117"/>
                      <a:pt x="73" y="117"/>
                    </a:cubicBezTo>
                    <a:cubicBezTo>
                      <a:pt x="75" y="117"/>
                      <a:pt x="77" y="117"/>
                      <a:pt x="78" y="118"/>
                    </a:cubicBezTo>
                    <a:cubicBezTo>
                      <a:pt x="79" y="119"/>
                      <a:pt x="79" y="119"/>
                      <a:pt x="79" y="119"/>
                    </a:cubicBezTo>
                    <a:cubicBezTo>
                      <a:pt x="82" y="110"/>
                      <a:pt x="82" y="110"/>
                      <a:pt x="82" y="110"/>
                    </a:cubicBezTo>
                    <a:cubicBezTo>
                      <a:pt x="82" y="110"/>
                      <a:pt x="82" y="110"/>
                      <a:pt x="82" y="110"/>
                    </a:cubicBezTo>
                    <a:cubicBezTo>
                      <a:pt x="84" y="109"/>
                      <a:pt x="85" y="109"/>
                      <a:pt x="87" y="109"/>
                    </a:cubicBezTo>
                    <a:cubicBezTo>
                      <a:pt x="87" y="107"/>
                      <a:pt x="87" y="106"/>
                      <a:pt x="87" y="105"/>
                    </a:cubicBezTo>
                    <a:cubicBezTo>
                      <a:pt x="87" y="100"/>
                      <a:pt x="87" y="99"/>
                      <a:pt x="87" y="98"/>
                    </a:cubicBezTo>
                    <a:cubicBezTo>
                      <a:pt x="87" y="98"/>
                      <a:pt x="87" y="98"/>
                      <a:pt x="87" y="98"/>
                    </a:cubicBezTo>
                    <a:cubicBezTo>
                      <a:pt x="89" y="96"/>
                      <a:pt x="91" y="95"/>
                      <a:pt x="96" y="97"/>
                    </a:cubicBezTo>
                    <a:cubicBezTo>
                      <a:pt x="97" y="98"/>
                      <a:pt x="97" y="98"/>
                      <a:pt x="98" y="98"/>
                    </a:cubicBezTo>
                    <a:cubicBezTo>
                      <a:pt x="99" y="98"/>
                      <a:pt x="100" y="97"/>
                      <a:pt x="101" y="97"/>
                    </a:cubicBezTo>
                    <a:cubicBezTo>
                      <a:pt x="108" y="98"/>
                      <a:pt x="114" y="100"/>
                      <a:pt x="120" y="103"/>
                    </a:cubicBezTo>
                    <a:cubicBezTo>
                      <a:pt x="124" y="105"/>
                      <a:pt x="128" y="106"/>
                      <a:pt x="133" y="107"/>
                    </a:cubicBezTo>
                    <a:cubicBezTo>
                      <a:pt x="133" y="107"/>
                      <a:pt x="134" y="107"/>
                      <a:pt x="135" y="107"/>
                    </a:cubicBezTo>
                    <a:cubicBezTo>
                      <a:pt x="135" y="108"/>
                      <a:pt x="136" y="108"/>
                      <a:pt x="136" y="108"/>
                    </a:cubicBezTo>
                    <a:cubicBezTo>
                      <a:pt x="137" y="107"/>
                      <a:pt x="137" y="107"/>
                      <a:pt x="137" y="106"/>
                    </a:cubicBezTo>
                    <a:cubicBezTo>
                      <a:pt x="138" y="105"/>
                      <a:pt x="140" y="103"/>
                      <a:pt x="141" y="103"/>
                    </a:cubicBezTo>
                    <a:cubicBezTo>
                      <a:pt x="144" y="102"/>
                      <a:pt x="148" y="103"/>
                      <a:pt x="150" y="106"/>
                    </a:cubicBezTo>
                    <a:cubicBezTo>
                      <a:pt x="150" y="106"/>
                      <a:pt x="151" y="106"/>
                      <a:pt x="151" y="107"/>
                    </a:cubicBezTo>
                    <a:cubicBezTo>
                      <a:pt x="153" y="105"/>
                      <a:pt x="155" y="105"/>
                      <a:pt x="157" y="106"/>
                    </a:cubicBezTo>
                    <a:cubicBezTo>
                      <a:pt x="157" y="106"/>
                      <a:pt x="157" y="106"/>
                      <a:pt x="157" y="106"/>
                    </a:cubicBezTo>
                    <a:cubicBezTo>
                      <a:pt x="158" y="104"/>
                      <a:pt x="159" y="102"/>
                      <a:pt x="161" y="100"/>
                    </a:cubicBezTo>
                    <a:cubicBezTo>
                      <a:pt x="161" y="100"/>
                      <a:pt x="161" y="100"/>
                      <a:pt x="161" y="100"/>
                    </a:cubicBezTo>
                    <a:cubicBezTo>
                      <a:pt x="162" y="99"/>
                      <a:pt x="164" y="98"/>
                      <a:pt x="166" y="98"/>
                    </a:cubicBezTo>
                    <a:cubicBezTo>
                      <a:pt x="168" y="98"/>
                      <a:pt x="170" y="98"/>
                      <a:pt x="172" y="98"/>
                    </a:cubicBezTo>
                    <a:cubicBezTo>
                      <a:pt x="177" y="99"/>
                      <a:pt x="182" y="97"/>
                      <a:pt x="185" y="93"/>
                    </a:cubicBezTo>
                    <a:cubicBezTo>
                      <a:pt x="185" y="93"/>
                      <a:pt x="185" y="93"/>
                      <a:pt x="185" y="93"/>
                    </a:cubicBezTo>
                    <a:cubicBezTo>
                      <a:pt x="185" y="92"/>
                      <a:pt x="185" y="90"/>
                      <a:pt x="186" y="89"/>
                    </a:cubicBezTo>
                    <a:cubicBezTo>
                      <a:pt x="187" y="88"/>
                      <a:pt x="188" y="87"/>
                      <a:pt x="190" y="86"/>
                    </a:cubicBezTo>
                    <a:cubicBezTo>
                      <a:pt x="191" y="86"/>
                      <a:pt x="191" y="86"/>
                      <a:pt x="191" y="86"/>
                    </a:cubicBezTo>
                    <a:cubicBezTo>
                      <a:pt x="192" y="81"/>
                      <a:pt x="193" y="76"/>
                      <a:pt x="193" y="75"/>
                    </a:cubicBezTo>
                    <a:cubicBezTo>
                      <a:pt x="194" y="74"/>
                      <a:pt x="194" y="74"/>
                      <a:pt x="194" y="74"/>
                    </a:cubicBezTo>
                    <a:cubicBezTo>
                      <a:pt x="194" y="74"/>
                      <a:pt x="195" y="73"/>
                      <a:pt x="195" y="72"/>
                    </a:cubicBezTo>
                    <a:cubicBezTo>
                      <a:pt x="195" y="72"/>
                      <a:pt x="195" y="72"/>
                      <a:pt x="196" y="72"/>
                    </a:cubicBezTo>
                    <a:cubicBezTo>
                      <a:pt x="198" y="73"/>
                      <a:pt x="198" y="73"/>
                      <a:pt x="198" y="73"/>
                    </a:cubicBezTo>
                    <a:cubicBezTo>
                      <a:pt x="198" y="73"/>
                      <a:pt x="198" y="73"/>
                      <a:pt x="198" y="73"/>
                    </a:cubicBezTo>
                    <a:cubicBezTo>
                      <a:pt x="196" y="71"/>
                      <a:pt x="196" y="71"/>
                      <a:pt x="196" y="71"/>
                    </a:cubicBezTo>
                    <a:cubicBezTo>
                      <a:pt x="197" y="70"/>
                      <a:pt x="197" y="70"/>
                      <a:pt x="197" y="70"/>
                    </a:cubicBezTo>
                    <a:cubicBezTo>
                      <a:pt x="198" y="70"/>
                      <a:pt x="198" y="70"/>
                      <a:pt x="198" y="70"/>
                    </a:cubicBezTo>
                    <a:cubicBezTo>
                      <a:pt x="199" y="71"/>
                      <a:pt x="199" y="71"/>
                      <a:pt x="199" y="71"/>
                    </a:cubicBezTo>
                    <a:cubicBezTo>
                      <a:pt x="199" y="71"/>
                      <a:pt x="199" y="71"/>
                      <a:pt x="199" y="71"/>
                    </a:cubicBezTo>
                    <a:cubicBezTo>
                      <a:pt x="198" y="69"/>
                      <a:pt x="198" y="69"/>
                      <a:pt x="198" y="69"/>
                    </a:cubicBezTo>
                    <a:cubicBezTo>
                      <a:pt x="199" y="68"/>
                      <a:pt x="199" y="68"/>
                      <a:pt x="199" y="68"/>
                    </a:cubicBezTo>
                    <a:cubicBezTo>
                      <a:pt x="200" y="68"/>
                      <a:pt x="200" y="68"/>
                      <a:pt x="200" y="68"/>
                    </a:cubicBezTo>
                    <a:cubicBezTo>
                      <a:pt x="200" y="67"/>
                      <a:pt x="200" y="67"/>
                      <a:pt x="200" y="67"/>
                    </a:cubicBezTo>
                    <a:cubicBezTo>
                      <a:pt x="201" y="66"/>
                      <a:pt x="201" y="66"/>
                      <a:pt x="201" y="66"/>
                    </a:cubicBezTo>
                    <a:cubicBezTo>
                      <a:pt x="202" y="66"/>
                      <a:pt x="202" y="66"/>
                      <a:pt x="202" y="66"/>
                    </a:cubicBezTo>
                    <a:cubicBezTo>
                      <a:pt x="203" y="65"/>
                      <a:pt x="203" y="65"/>
                      <a:pt x="203" y="65"/>
                    </a:cubicBezTo>
                    <a:cubicBezTo>
                      <a:pt x="204" y="64"/>
                      <a:pt x="204" y="64"/>
                      <a:pt x="204" y="64"/>
                    </a:cubicBezTo>
                    <a:cubicBezTo>
                      <a:pt x="205" y="64"/>
                      <a:pt x="205" y="64"/>
                      <a:pt x="205" y="64"/>
                    </a:cubicBezTo>
                    <a:cubicBezTo>
                      <a:pt x="207" y="65"/>
                      <a:pt x="207" y="65"/>
                      <a:pt x="207" y="65"/>
                    </a:cubicBezTo>
                    <a:cubicBezTo>
                      <a:pt x="207" y="65"/>
                      <a:pt x="207" y="65"/>
                      <a:pt x="207" y="65"/>
                    </a:cubicBezTo>
                    <a:cubicBezTo>
                      <a:pt x="206" y="63"/>
                      <a:pt x="206" y="63"/>
                      <a:pt x="206" y="63"/>
                    </a:cubicBezTo>
                    <a:cubicBezTo>
                      <a:pt x="207" y="63"/>
                      <a:pt x="207" y="63"/>
                      <a:pt x="207" y="63"/>
                    </a:cubicBezTo>
                    <a:cubicBezTo>
                      <a:pt x="208" y="62"/>
                      <a:pt x="208" y="62"/>
                      <a:pt x="208" y="62"/>
                    </a:cubicBezTo>
                    <a:cubicBezTo>
                      <a:pt x="210" y="63"/>
                      <a:pt x="210" y="63"/>
                      <a:pt x="210" y="63"/>
                    </a:cubicBezTo>
                    <a:cubicBezTo>
                      <a:pt x="210" y="63"/>
                      <a:pt x="210" y="63"/>
                      <a:pt x="210" y="63"/>
                    </a:cubicBezTo>
                    <a:cubicBezTo>
                      <a:pt x="209" y="62"/>
                      <a:pt x="209" y="62"/>
                      <a:pt x="209" y="62"/>
                    </a:cubicBezTo>
                    <a:cubicBezTo>
                      <a:pt x="210" y="61"/>
                      <a:pt x="210" y="61"/>
                      <a:pt x="210" y="61"/>
                    </a:cubicBezTo>
                    <a:cubicBezTo>
                      <a:pt x="212" y="60"/>
                      <a:pt x="212" y="60"/>
                      <a:pt x="212" y="60"/>
                    </a:cubicBezTo>
                    <a:cubicBezTo>
                      <a:pt x="212" y="60"/>
                      <a:pt x="212" y="60"/>
                      <a:pt x="212" y="60"/>
                    </a:cubicBezTo>
                    <a:cubicBezTo>
                      <a:pt x="212" y="59"/>
                      <a:pt x="212" y="58"/>
                      <a:pt x="212" y="58"/>
                    </a:cubicBezTo>
                    <a:cubicBezTo>
                      <a:pt x="212" y="57"/>
                      <a:pt x="212" y="57"/>
                      <a:pt x="212" y="56"/>
                    </a:cubicBezTo>
                    <a:cubicBezTo>
                      <a:pt x="211" y="56"/>
                      <a:pt x="211" y="56"/>
                      <a:pt x="211" y="56"/>
                    </a:cubicBezTo>
                    <a:cubicBezTo>
                      <a:pt x="209" y="56"/>
                      <a:pt x="208" y="56"/>
                      <a:pt x="206" y="55"/>
                    </a:cubicBezTo>
                    <a:cubicBezTo>
                      <a:pt x="205" y="54"/>
                      <a:pt x="205" y="53"/>
                      <a:pt x="203" y="49"/>
                    </a:cubicBezTo>
                    <a:cubicBezTo>
                      <a:pt x="201" y="45"/>
                      <a:pt x="201" y="45"/>
                      <a:pt x="201" y="45"/>
                    </a:cubicBezTo>
                    <a:cubicBezTo>
                      <a:pt x="201" y="45"/>
                      <a:pt x="200" y="45"/>
                      <a:pt x="199" y="45"/>
                    </a:cubicBezTo>
                    <a:cubicBezTo>
                      <a:pt x="198" y="45"/>
                      <a:pt x="196" y="44"/>
                      <a:pt x="195" y="44"/>
                    </a:cubicBezTo>
                    <a:cubicBezTo>
                      <a:pt x="195" y="44"/>
                      <a:pt x="195" y="44"/>
                      <a:pt x="195" y="44"/>
                    </a:cubicBezTo>
                    <a:cubicBezTo>
                      <a:pt x="193" y="44"/>
                      <a:pt x="193" y="44"/>
                      <a:pt x="193" y="44"/>
                    </a:cubicBezTo>
                    <a:cubicBezTo>
                      <a:pt x="192" y="43"/>
                      <a:pt x="190" y="43"/>
                      <a:pt x="189" y="42"/>
                    </a:cubicBezTo>
                    <a:cubicBezTo>
                      <a:pt x="189" y="42"/>
                      <a:pt x="189" y="42"/>
                      <a:pt x="189" y="42"/>
                    </a:cubicBezTo>
                    <a:cubicBezTo>
                      <a:pt x="189" y="43"/>
                      <a:pt x="188" y="43"/>
                      <a:pt x="188" y="43"/>
                    </a:cubicBezTo>
                    <a:cubicBezTo>
                      <a:pt x="188" y="43"/>
                      <a:pt x="188" y="43"/>
                      <a:pt x="188" y="43"/>
                    </a:cubicBezTo>
                    <a:cubicBezTo>
                      <a:pt x="187" y="43"/>
                      <a:pt x="187" y="44"/>
                      <a:pt x="187" y="44"/>
                    </a:cubicBezTo>
                    <a:cubicBezTo>
                      <a:pt x="186" y="44"/>
                      <a:pt x="186" y="44"/>
                      <a:pt x="186" y="44"/>
                    </a:cubicBezTo>
                    <a:cubicBezTo>
                      <a:pt x="185" y="44"/>
                      <a:pt x="185" y="44"/>
                      <a:pt x="185" y="44"/>
                    </a:cubicBezTo>
                    <a:cubicBezTo>
                      <a:pt x="184" y="44"/>
                      <a:pt x="184" y="44"/>
                      <a:pt x="184" y="44"/>
                    </a:cubicBezTo>
                    <a:cubicBezTo>
                      <a:pt x="182" y="45"/>
                      <a:pt x="182" y="45"/>
                      <a:pt x="182" y="45"/>
                    </a:cubicBezTo>
                    <a:cubicBezTo>
                      <a:pt x="182" y="45"/>
                      <a:pt x="182" y="45"/>
                      <a:pt x="182" y="45"/>
                    </a:cubicBezTo>
                    <a:cubicBezTo>
                      <a:pt x="180" y="45"/>
                      <a:pt x="178" y="44"/>
                      <a:pt x="177" y="42"/>
                    </a:cubicBezTo>
                    <a:cubicBezTo>
                      <a:pt x="176" y="41"/>
                      <a:pt x="175" y="40"/>
                      <a:pt x="175" y="39"/>
                    </a:cubicBezTo>
                    <a:cubicBezTo>
                      <a:pt x="175" y="38"/>
                      <a:pt x="175" y="38"/>
                      <a:pt x="175" y="38"/>
                    </a:cubicBezTo>
                    <a:cubicBezTo>
                      <a:pt x="173" y="38"/>
                      <a:pt x="173" y="38"/>
                      <a:pt x="173" y="38"/>
                    </a:cubicBezTo>
                    <a:cubicBezTo>
                      <a:pt x="171" y="37"/>
                      <a:pt x="169" y="37"/>
                      <a:pt x="168" y="34"/>
                    </a:cubicBezTo>
                    <a:cubicBezTo>
                      <a:pt x="168" y="33"/>
                      <a:pt x="168" y="32"/>
                      <a:pt x="169" y="31"/>
                    </a:cubicBezTo>
                    <a:cubicBezTo>
                      <a:pt x="169" y="31"/>
                      <a:pt x="169" y="31"/>
                      <a:pt x="169" y="31"/>
                    </a:cubicBezTo>
                    <a:cubicBezTo>
                      <a:pt x="168" y="31"/>
                      <a:pt x="168" y="31"/>
                      <a:pt x="167" y="31"/>
                    </a:cubicBezTo>
                    <a:cubicBezTo>
                      <a:pt x="165" y="31"/>
                      <a:pt x="164" y="31"/>
                      <a:pt x="162" y="31"/>
                    </a:cubicBezTo>
                    <a:cubicBezTo>
                      <a:pt x="161" y="30"/>
                      <a:pt x="159" y="29"/>
                      <a:pt x="157" y="28"/>
                    </a:cubicBezTo>
                    <a:cubicBezTo>
                      <a:pt x="156" y="28"/>
                      <a:pt x="154" y="27"/>
                      <a:pt x="153" y="26"/>
                    </a:cubicBezTo>
                    <a:cubicBezTo>
                      <a:pt x="156" y="29"/>
                      <a:pt x="157" y="31"/>
                      <a:pt x="156" y="33"/>
                    </a:cubicBezTo>
                    <a:cubicBezTo>
                      <a:pt x="154" y="35"/>
                      <a:pt x="152" y="36"/>
                      <a:pt x="150" y="37"/>
                    </a:cubicBezTo>
                    <a:cubicBezTo>
                      <a:pt x="148" y="37"/>
                      <a:pt x="148" y="37"/>
                      <a:pt x="148" y="37"/>
                    </a:cubicBezTo>
                    <a:cubicBezTo>
                      <a:pt x="148" y="37"/>
                      <a:pt x="148" y="37"/>
                      <a:pt x="148" y="38"/>
                    </a:cubicBezTo>
                    <a:cubicBezTo>
                      <a:pt x="148" y="39"/>
                      <a:pt x="147" y="41"/>
                      <a:pt x="145" y="42"/>
                    </a:cubicBezTo>
                    <a:cubicBezTo>
                      <a:pt x="137" y="45"/>
                      <a:pt x="134" y="36"/>
                      <a:pt x="132" y="33"/>
                    </a:cubicBezTo>
                    <a:cubicBezTo>
                      <a:pt x="132" y="33"/>
                      <a:pt x="132" y="32"/>
                      <a:pt x="132" y="32"/>
                    </a:cubicBezTo>
                    <a:cubicBezTo>
                      <a:pt x="122" y="26"/>
                      <a:pt x="122" y="26"/>
                      <a:pt x="122" y="26"/>
                    </a:cubicBezTo>
                    <a:cubicBezTo>
                      <a:pt x="122" y="25"/>
                      <a:pt x="122" y="25"/>
                      <a:pt x="122" y="25"/>
                    </a:cubicBezTo>
                    <a:cubicBezTo>
                      <a:pt x="122" y="21"/>
                      <a:pt x="125" y="19"/>
                      <a:pt x="127" y="17"/>
                    </a:cubicBezTo>
                    <a:cubicBezTo>
                      <a:pt x="128" y="17"/>
                      <a:pt x="128" y="16"/>
                      <a:pt x="129" y="16"/>
                    </a:cubicBezTo>
                    <a:cubicBezTo>
                      <a:pt x="128" y="15"/>
                      <a:pt x="128" y="15"/>
                      <a:pt x="128" y="15"/>
                    </a:cubicBezTo>
                    <a:cubicBezTo>
                      <a:pt x="126" y="16"/>
                      <a:pt x="124" y="16"/>
                      <a:pt x="122" y="17"/>
                    </a:cubicBezTo>
                    <a:cubicBezTo>
                      <a:pt x="120" y="19"/>
                      <a:pt x="120" y="19"/>
                      <a:pt x="120" y="19"/>
                    </a:cubicBezTo>
                    <a:cubicBezTo>
                      <a:pt x="117" y="20"/>
                      <a:pt x="117" y="20"/>
                      <a:pt x="117" y="20"/>
                    </a:cubicBezTo>
                    <a:cubicBezTo>
                      <a:pt x="115" y="18"/>
                      <a:pt x="115" y="18"/>
                      <a:pt x="115" y="18"/>
                    </a:cubicBezTo>
                    <a:cubicBezTo>
                      <a:pt x="115" y="18"/>
                      <a:pt x="115" y="17"/>
                      <a:pt x="114" y="17"/>
                    </a:cubicBezTo>
                    <a:cubicBezTo>
                      <a:pt x="114" y="17"/>
                      <a:pt x="114" y="17"/>
                      <a:pt x="114" y="17"/>
                    </a:cubicBezTo>
                    <a:cubicBezTo>
                      <a:pt x="114" y="16"/>
                      <a:pt x="114" y="16"/>
                      <a:pt x="114" y="16"/>
                    </a:cubicBezTo>
                    <a:cubicBezTo>
                      <a:pt x="114" y="16"/>
                      <a:pt x="114" y="16"/>
                      <a:pt x="114" y="16"/>
                    </a:cubicBezTo>
                    <a:cubicBezTo>
                      <a:pt x="114" y="16"/>
                      <a:pt x="113" y="16"/>
                      <a:pt x="112" y="16"/>
                    </a:cubicBezTo>
                    <a:cubicBezTo>
                      <a:pt x="112" y="16"/>
                      <a:pt x="111" y="16"/>
                      <a:pt x="111" y="16"/>
                    </a:cubicBezTo>
                    <a:cubicBezTo>
                      <a:pt x="110" y="15"/>
                      <a:pt x="110" y="15"/>
                      <a:pt x="110" y="15"/>
                    </a:cubicBezTo>
                    <a:cubicBezTo>
                      <a:pt x="110" y="15"/>
                      <a:pt x="110" y="15"/>
                      <a:pt x="110" y="15"/>
                    </a:cubicBezTo>
                    <a:cubicBezTo>
                      <a:pt x="109" y="14"/>
                      <a:pt x="109" y="13"/>
                      <a:pt x="109" y="12"/>
                    </a:cubicBezTo>
                    <a:cubicBezTo>
                      <a:pt x="109" y="12"/>
                      <a:pt x="109" y="11"/>
                      <a:pt x="108" y="11"/>
                    </a:cubicBezTo>
                    <a:cubicBezTo>
                      <a:pt x="107" y="10"/>
                      <a:pt x="105" y="10"/>
                      <a:pt x="103" y="10"/>
                    </a:cubicBezTo>
                    <a:cubicBezTo>
                      <a:pt x="100" y="10"/>
                      <a:pt x="97" y="9"/>
                      <a:pt x="94" y="8"/>
                    </a:cubicBezTo>
                    <a:cubicBezTo>
                      <a:pt x="92" y="6"/>
                      <a:pt x="92" y="6"/>
                      <a:pt x="92" y="6"/>
                    </a:cubicBezTo>
                    <a:cubicBezTo>
                      <a:pt x="90" y="5"/>
                      <a:pt x="89" y="2"/>
                      <a:pt x="89" y="0"/>
                    </a:cubicBezTo>
                    <a:cubicBezTo>
                      <a:pt x="88" y="0"/>
                      <a:pt x="88" y="0"/>
                      <a:pt x="88" y="0"/>
                    </a:cubicBezTo>
                    <a:cubicBezTo>
                      <a:pt x="87" y="0"/>
                      <a:pt x="87" y="0"/>
                      <a:pt x="87" y="0"/>
                    </a:cubicBezTo>
                    <a:cubicBezTo>
                      <a:pt x="87" y="2"/>
                      <a:pt x="87" y="3"/>
                      <a:pt x="86" y="5"/>
                    </a:cubicBezTo>
                    <a:cubicBezTo>
                      <a:pt x="86" y="5"/>
                      <a:pt x="85" y="6"/>
                      <a:pt x="85" y="6"/>
                    </a:cubicBezTo>
                    <a:cubicBezTo>
                      <a:pt x="85" y="7"/>
                      <a:pt x="85" y="7"/>
                      <a:pt x="85" y="7"/>
                    </a:cubicBezTo>
                    <a:cubicBezTo>
                      <a:pt x="84" y="7"/>
                      <a:pt x="84" y="7"/>
                      <a:pt x="84" y="7"/>
                    </a:cubicBezTo>
                    <a:cubicBezTo>
                      <a:pt x="83" y="7"/>
                      <a:pt x="83" y="7"/>
                      <a:pt x="83" y="7"/>
                    </a:cubicBezTo>
                    <a:cubicBezTo>
                      <a:pt x="82" y="8"/>
                      <a:pt x="82" y="8"/>
                      <a:pt x="82" y="8"/>
                    </a:cubicBezTo>
                    <a:cubicBezTo>
                      <a:pt x="82" y="8"/>
                      <a:pt x="82" y="8"/>
                      <a:pt x="82" y="8"/>
                    </a:cubicBezTo>
                    <a:cubicBezTo>
                      <a:pt x="82" y="8"/>
                      <a:pt x="82" y="8"/>
                      <a:pt x="82" y="8"/>
                    </a:cubicBezTo>
                    <a:cubicBezTo>
                      <a:pt x="81" y="8"/>
                      <a:pt x="81" y="8"/>
                      <a:pt x="81" y="8"/>
                    </a:cubicBezTo>
                    <a:cubicBezTo>
                      <a:pt x="81" y="9"/>
                      <a:pt x="81" y="9"/>
                      <a:pt x="81" y="9"/>
                    </a:cubicBezTo>
                    <a:cubicBezTo>
                      <a:pt x="80" y="9"/>
                      <a:pt x="80" y="9"/>
                      <a:pt x="80" y="9"/>
                    </a:cubicBezTo>
                    <a:cubicBezTo>
                      <a:pt x="80" y="10"/>
                      <a:pt x="80" y="10"/>
                      <a:pt x="79" y="10"/>
                    </a:cubicBezTo>
                    <a:cubicBezTo>
                      <a:pt x="79" y="10"/>
                      <a:pt x="79" y="10"/>
                      <a:pt x="79" y="10"/>
                    </a:cubicBezTo>
                    <a:cubicBezTo>
                      <a:pt x="79" y="10"/>
                      <a:pt x="79" y="10"/>
                      <a:pt x="78" y="11"/>
                    </a:cubicBezTo>
                    <a:cubicBezTo>
                      <a:pt x="77" y="11"/>
                      <a:pt x="77" y="11"/>
                      <a:pt x="77" y="11"/>
                    </a:cubicBezTo>
                    <a:cubicBezTo>
                      <a:pt x="77" y="11"/>
                      <a:pt x="77" y="11"/>
                      <a:pt x="77" y="11"/>
                    </a:cubicBezTo>
                    <a:cubicBezTo>
                      <a:pt x="76" y="11"/>
                      <a:pt x="76" y="11"/>
                      <a:pt x="76" y="11"/>
                    </a:cubicBezTo>
                    <a:cubicBezTo>
                      <a:pt x="76" y="11"/>
                      <a:pt x="76" y="11"/>
                      <a:pt x="76" y="11"/>
                    </a:cubicBezTo>
                    <a:cubicBezTo>
                      <a:pt x="75" y="11"/>
                      <a:pt x="75" y="11"/>
                      <a:pt x="75" y="11"/>
                    </a:cubicBezTo>
                    <a:cubicBezTo>
                      <a:pt x="74" y="10"/>
                      <a:pt x="74" y="10"/>
                      <a:pt x="74" y="10"/>
                    </a:cubicBezTo>
                    <a:cubicBezTo>
                      <a:pt x="74" y="10"/>
                      <a:pt x="74" y="10"/>
                      <a:pt x="74" y="10"/>
                    </a:cubicBezTo>
                    <a:cubicBezTo>
                      <a:pt x="73" y="10"/>
                      <a:pt x="73" y="9"/>
                      <a:pt x="73" y="9"/>
                    </a:cubicBezTo>
                    <a:cubicBezTo>
                      <a:pt x="72" y="9"/>
                      <a:pt x="72" y="9"/>
                      <a:pt x="72" y="9"/>
                    </a:cubicBezTo>
                    <a:cubicBezTo>
                      <a:pt x="71" y="8"/>
                      <a:pt x="71" y="8"/>
                      <a:pt x="71" y="8"/>
                    </a:cubicBezTo>
                    <a:cubicBezTo>
                      <a:pt x="71" y="8"/>
                      <a:pt x="71" y="8"/>
                      <a:pt x="71" y="8"/>
                    </a:cubicBezTo>
                    <a:cubicBezTo>
                      <a:pt x="70" y="7"/>
                      <a:pt x="70" y="6"/>
                      <a:pt x="69" y="5"/>
                    </a:cubicBezTo>
                    <a:cubicBezTo>
                      <a:pt x="68" y="4"/>
                      <a:pt x="68" y="4"/>
                      <a:pt x="68" y="4"/>
                    </a:cubicBezTo>
                    <a:cubicBezTo>
                      <a:pt x="68" y="4"/>
                      <a:pt x="68" y="4"/>
                      <a:pt x="68" y="4"/>
                    </a:cubicBezTo>
                    <a:cubicBezTo>
                      <a:pt x="68" y="5"/>
                      <a:pt x="67" y="6"/>
                      <a:pt x="66" y="7"/>
                    </a:cubicBezTo>
                    <a:cubicBezTo>
                      <a:pt x="63" y="9"/>
                      <a:pt x="60" y="11"/>
                      <a:pt x="56" y="12"/>
                    </a:cubicBezTo>
                    <a:cubicBezTo>
                      <a:pt x="54" y="12"/>
                      <a:pt x="53" y="13"/>
                      <a:pt x="51" y="13"/>
                    </a:cubicBezTo>
                    <a:cubicBezTo>
                      <a:pt x="51" y="15"/>
                      <a:pt x="50" y="16"/>
                      <a:pt x="49" y="17"/>
                    </a:cubicBezTo>
                    <a:cubicBezTo>
                      <a:pt x="47" y="18"/>
                      <a:pt x="45" y="18"/>
                      <a:pt x="42" y="18"/>
                    </a:cubicBezTo>
                    <a:cubicBezTo>
                      <a:pt x="41" y="18"/>
                      <a:pt x="41" y="18"/>
                      <a:pt x="41" y="18"/>
                    </a:cubicBezTo>
                    <a:cubicBezTo>
                      <a:pt x="40" y="18"/>
                      <a:pt x="40" y="18"/>
                      <a:pt x="40" y="18"/>
                    </a:cubicBezTo>
                    <a:cubicBezTo>
                      <a:pt x="40" y="18"/>
                      <a:pt x="40" y="18"/>
                      <a:pt x="40" y="18"/>
                    </a:cubicBezTo>
                    <a:cubicBezTo>
                      <a:pt x="40" y="18"/>
                      <a:pt x="40" y="19"/>
                      <a:pt x="39" y="19"/>
                    </a:cubicBezTo>
                    <a:cubicBezTo>
                      <a:pt x="39" y="21"/>
                      <a:pt x="38" y="23"/>
                      <a:pt x="37" y="24"/>
                    </a:cubicBezTo>
                    <a:cubicBezTo>
                      <a:pt x="36" y="24"/>
                      <a:pt x="35" y="25"/>
                      <a:pt x="35" y="25"/>
                    </a:cubicBezTo>
                    <a:cubicBezTo>
                      <a:pt x="34" y="25"/>
                      <a:pt x="33" y="24"/>
                      <a:pt x="32" y="24"/>
                    </a:cubicBezTo>
                    <a:cubicBezTo>
                      <a:pt x="32" y="24"/>
                      <a:pt x="31" y="25"/>
                      <a:pt x="31" y="25"/>
                    </a:cubicBezTo>
                    <a:cubicBezTo>
                      <a:pt x="30" y="27"/>
                      <a:pt x="29" y="28"/>
                      <a:pt x="28" y="29"/>
                    </a:cubicBezTo>
                    <a:cubicBezTo>
                      <a:pt x="27" y="30"/>
                      <a:pt x="25" y="31"/>
                      <a:pt x="24" y="30"/>
                    </a:cubicBezTo>
                    <a:cubicBezTo>
                      <a:pt x="24" y="31"/>
                      <a:pt x="24" y="31"/>
                      <a:pt x="24" y="31"/>
                    </a:cubicBezTo>
                    <a:cubicBezTo>
                      <a:pt x="24" y="31"/>
                      <a:pt x="24" y="31"/>
                      <a:pt x="24" y="32"/>
                    </a:cubicBezTo>
                    <a:cubicBezTo>
                      <a:pt x="24" y="32"/>
                      <a:pt x="24" y="32"/>
                      <a:pt x="23" y="32"/>
                    </a:cubicBezTo>
                    <a:cubicBezTo>
                      <a:pt x="23" y="33"/>
                      <a:pt x="23" y="33"/>
                      <a:pt x="23" y="33"/>
                    </a:cubicBezTo>
                    <a:cubicBezTo>
                      <a:pt x="23" y="33"/>
                      <a:pt x="23" y="34"/>
                      <a:pt x="23" y="34"/>
                    </a:cubicBezTo>
                    <a:cubicBezTo>
                      <a:pt x="22" y="34"/>
                      <a:pt x="22" y="34"/>
                      <a:pt x="22" y="35"/>
                    </a:cubicBezTo>
                    <a:cubicBezTo>
                      <a:pt x="19" y="36"/>
                      <a:pt x="16" y="35"/>
                      <a:pt x="14" y="34"/>
                    </a:cubicBezTo>
                    <a:cubicBezTo>
                      <a:pt x="13" y="33"/>
                      <a:pt x="13" y="33"/>
                      <a:pt x="13" y="33"/>
                    </a:cubicBezTo>
                    <a:cubicBezTo>
                      <a:pt x="7" y="34"/>
                      <a:pt x="5" y="38"/>
                      <a:pt x="3" y="43"/>
                    </a:cubicBezTo>
                    <a:cubicBezTo>
                      <a:pt x="2" y="45"/>
                      <a:pt x="2" y="46"/>
                      <a:pt x="1" y="47"/>
                    </a:cubicBezTo>
                    <a:cubicBezTo>
                      <a:pt x="1" y="47"/>
                      <a:pt x="1" y="47"/>
                      <a:pt x="1" y="47"/>
                    </a:cubicBezTo>
                    <a:cubicBezTo>
                      <a:pt x="1" y="47"/>
                      <a:pt x="1" y="47"/>
                      <a:pt x="1" y="48"/>
                    </a:cubicBezTo>
                    <a:cubicBezTo>
                      <a:pt x="1" y="48"/>
                      <a:pt x="1" y="48"/>
                      <a:pt x="1" y="48"/>
                    </a:cubicBezTo>
                    <a:cubicBezTo>
                      <a:pt x="0" y="48"/>
                      <a:pt x="0" y="48"/>
                      <a:pt x="0" y="48"/>
                    </a:cubicBezTo>
                    <a:cubicBezTo>
                      <a:pt x="0" y="48"/>
                      <a:pt x="0" y="48"/>
                      <a:pt x="0" y="48"/>
                    </a:cubicBezTo>
                    <a:cubicBezTo>
                      <a:pt x="1" y="50"/>
                      <a:pt x="3" y="51"/>
                      <a:pt x="4" y="52"/>
                    </a:cubicBezTo>
                    <a:cubicBezTo>
                      <a:pt x="4" y="52"/>
                      <a:pt x="4" y="52"/>
                      <a:pt x="4" y="52"/>
                    </a:cubicBezTo>
                    <a:cubicBezTo>
                      <a:pt x="7" y="52"/>
                      <a:pt x="9" y="54"/>
                      <a:pt x="9" y="57"/>
                    </a:cubicBezTo>
                    <a:cubicBezTo>
                      <a:pt x="10" y="60"/>
                      <a:pt x="9" y="64"/>
                      <a:pt x="6" y="65"/>
                    </a:cubicBezTo>
                    <a:cubicBezTo>
                      <a:pt x="5" y="65"/>
                      <a:pt x="5" y="65"/>
                      <a:pt x="5" y="66"/>
                    </a:cubicBezTo>
                    <a:cubicBezTo>
                      <a:pt x="7" y="71"/>
                      <a:pt x="10" y="76"/>
                      <a:pt x="13" y="80"/>
                    </a:cubicBezTo>
                    <a:cubicBezTo>
                      <a:pt x="15" y="82"/>
                      <a:pt x="17" y="83"/>
                      <a:pt x="19" y="83"/>
                    </a:cubicBezTo>
                    <a:cubicBezTo>
                      <a:pt x="22" y="83"/>
                      <a:pt x="24" y="85"/>
                      <a:pt x="26" y="86"/>
                    </a:cubicBezTo>
                    <a:cubicBezTo>
                      <a:pt x="27" y="88"/>
                      <a:pt x="28" y="90"/>
                      <a:pt x="29" y="92"/>
                    </a:cubicBezTo>
                    <a:cubicBezTo>
                      <a:pt x="30" y="93"/>
                      <a:pt x="30" y="95"/>
                      <a:pt x="31" y="96"/>
                    </a:cubicBezTo>
                    <a:cubicBezTo>
                      <a:pt x="32" y="96"/>
                      <a:pt x="34" y="97"/>
                      <a:pt x="37" y="99"/>
                    </a:cubicBezTo>
                    <a:cubicBezTo>
                      <a:pt x="39" y="100"/>
                      <a:pt x="39" y="100"/>
                      <a:pt x="39" y="100"/>
                    </a:cubicBezTo>
                    <a:cubicBezTo>
                      <a:pt x="40" y="100"/>
                      <a:pt x="40" y="100"/>
                      <a:pt x="40" y="100"/>
                    </a:cubicBezTo>
                    <a:cubicBezTo>
                      <a:pt x="42" y="101"/>
                      <a:pt x="42" y="101"/>
                      <a:pt x="42" y="101"/>
                    </a:cubicBezTo>
                    <a:cubicBezTo>
                      <a:pt x="43" y="102"/>
                      <a:pt x="43" y="102"/>
                      <a:pt x="43" y="102"/>
                    </a:cubicBezTo>
                    <a:cubicBezTo>
                      <a:pt x="44" y="103"/>
                      <a:pt x="44" y="103"/>
                      <a:pt x="44" y="103"/>
                    </a:cubicBezTo>
                    <a:cubicBezTo>
                      <a:pt x="45" y="103"/>
                      <a:pt x="45" y="103"/>
                      <a:pt x="45" y="104"/>
                    </a:cubicBezTo>
                    <a:cubicBezTo>
                      <a:pt x="47" y="105"/>
                      <a:pt x="47" y="105"/>
                      <a:pt x="47" y="105"/>
                    </a:cubicBezTo>
                    <a:cubicBezTo>
                      <a:pt x="48" y="105"/>
                      <a:pt x="48" y="105"/>
                      <a:pt x="48" y="105"/>
                    </a:cubicBezTo>
                    <a:cubicBezTo>
                      <a:pt x="49" y="106"/>
                      <a:pt x="49" y="106"/>
                      <a:pt x="49" y="106"/>
                    </a:cubicBezTo>
                    <a:cubicBezTo>
                      <a:pt x="49" y="107"/>
                      <a:pt x="50" y="107"/>
                      <a:pt x="50" y="107"/>
                    </a:cubicBezTo>
                    <a:cubicBezTo>
                      <a:pt x="51" y="108"/>
                      <a:pt x="51" y="108"/>
                      <a:pt x="51" y="108"/>
                    </a:cubicBezTo>
                    <a:cubicBezTo>
                      <a:pt x="52" y="109"/>
                      <a:pt x="52" y="109"/>
                      <a:pt x="52" y="109"/>
                    </a:cubicBezTo>
                    <a:cubicBezTo>
                      <a:pt x="52" y="110"/>
                      <a:pt x="52" y="110"/>
                      <a:pt x="53" y="110"/>
                    </a:cubicBezTo>
                    <a:cubicBezTo>
                      <a:pt x="53" y="111"/>
                      <a:pt x="53" y="111"/>
                      <a:pt x="53" y="112"/>
                    </a:cubicBezTo>
                    <a:cubicBezTo>
                      <a:pt x="54" y="112"/>
                      <a:pt x="54" y="112"/>
                      <a:pt x="54" y="113"/>
                    </a:cubicBezTo>
                    <a:cubicBezTo>
                      <a:pt x="54" y="113"/>
                      <a:pt x="55" y="113"/>
                      <a:pt x="5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110"/>
              <p:cNvSpPr>
                <a:spLocks/>
              </p:cNvSpPr>
              <p:nvPr/>
            </p:nvSpPr>
            <p:spPr bwMode="auto">
              <a:xfrm>
                <a:off x="122" y="2703"/>
                <a:ext cx="370" cy="196"/>
              </a:xfrm>
              <a:custGeom>
                <a:avLst/>
                <a:gdLst>
                  <a:gd name="T0" fmla="*/ 164 w 183"/>
                  <a:gd name="T1" fmla="*/ 7 h 97"/>
                  <a:gd name="T2" fmla="*/ 160 w 183"/>
                  <a:gd name="T3" fmla="*/ 2 h 97"/>
                  <a:gd name="T4" fmla="*/ 157 w 183"/>
                  <a:gd name="T5" fmla="*/ 1 h 97"/>
                  <a:gd name="T6" fmla="*/ 152 w 183"/>
                  <a:gd name="T7" fmla="*/ 0 h 97"/>
                  <a:gd name="T8" fmla="*/ 146 w 183"/>
                  <a:gd name="T9" fmla="*/ 0 h 97"/>
                  <a:gd name="T10" fmla="*/ 142 w 183"/>
                  <a:gd name="T11" fmla="*/ 0 h 97"/>
                  <a:gd name="T12" fmla="*/ 137 w 183"/>
                  <a:gd name="T13" fmla="*/ 3 h 97"/>
                  <a:gd name="T14" fmla="*/ 122 w 183"/>
                  <a:gd name="T15" fmla="*/ 7 h 97"/>
                  <a:gd name="T16" fmla="*/ 117 w 183"/>
                  <a:gd name="T17" fmla="*/ 7 h 97"/>
                  <a:gd name="T18" fmla="*/ 104 w 183"/>
                  <a:gd name="T19" fmla="*/ 17 h 97"/>
                  <a:gd name="T20" fmla="*/ 97 w 183"/>
                  <a:gd name="T21" fmla="*/ 18 h 97"/>
                  <a:gd name="T22" fmla="*/ 94 w 183"/>
                  <a:gd name="T23" fmla="*/ 20 h 97"/>
                  <a:gd name="T24" fmla="*/ 92 w 183"/>
                  <a:gd name="T25" fmla="*/ 20 h 97"/>
                  <a:gd name="T26" fmla="*/ 89 w 183"/>
                  <a:gd name="T27" fmla="*/ 19 h 97"/>
                  <a:gd name="T28" fmla="*/ 89 w 183"/>
                  <a:gd name="T29" fmla="*/ 19 h 97"/>
                  <a:gd name="T30" fmla="*/ 88 w 183"/>
                  <a:gd name="T31" fmla="*/ 16 h 97"/>
                  <a:gd name="T32" fmla="*/ 85 w 183"/>
                  <a:gd name="T33" fmla="*/ 11 h 97"/>
                  <a:gd name="T34" fmla="*/ 81 w 183"/>
                  <a:gd name="T35" fmla="*/ 8 h 97"/>
                  <a:gd name="T36" fmla="*/ 76 w 183"/>
                  <a:gd name="T37" fmla="*/ 6 h 97"/>
                  <a:gd name="T38" fmla="*/ 60 w 183"/>
                  <a:gd name="T39" fmla="*/ 9 h 97"/>
                  <a:gd name="T40" fmla="*/ 56 w 183"/>
                  <a:gd name="T41" fmla="*/ 10 h 97"/>
                  <a:gd name="T42" fmla="*/ 52 w 183"/>
                  <a:gd name="T43" fmla="*/ 13 h 97"/>
                  <a:gd name="T44" fmla="*/ 48 w 183"/>
                  <a:gd name="T45" fmla="*/ 15 h 97"/>
                  <a:gd name="T46" fmla="*/ 45 w 183"/>
                  <a:gd name="T47" fmla="*/ 17 h 97"/>
                  <a:gd name="T48" fmla="*/ 43 w 183"/>
                  <a:gd name="T49" fmla="*/ 19 h 97"/>
                  <a:gd name="T50" fmla="*/ 39 w 183"/>
                  <a:gd name="T51" fmla="*/ 34 h 97"/>
                  <a:gd name="T52" fmla="*/ 33 w 183"/>
                  <a:gd name="T53" fmla="*/ 40 h 97"/>
                  <a:gd name="T54" fmla="*/ 1 w 183"/>
                  <a:gd name="T55" fmla="*/ 65 h 97"/>
                  <a:gd name="T56" fmla="*/ 0 w 183"/>
                  <a:gd name="T57" fmla="*/ 70 h 97"/>
                  <a:gd name="T58" fmla="*/ 5 w 183"/>
                  <a:gd name="T59" fmla="*/ 77 h 97"/>
                  <a:gd name="T60" fmla="*/ 9 w 183"/>
                  <a:gd name="T61" fmla="*/ 83 h 97"/>
                  <a:gd name="T62" fmla="*/ 11 w 183"/>
                  <a:gd name="T63" fmla="*/ 84 h 97"/>
                  <a:gd name="T64" fmla="*/ 12 w 183"/>
                  <a:gd name="T65" fmla="*/ 84 h 97"/>
                  <a:gd name="T66" fmla="*/ 13 w 183"/>
                  <a:gd name="T67" fmla="*/ 84 h 97"/>
                  <a:gd name="T68" fmla="*/ 22 w 183"/>
                  <a:gd name="T69" fmla="*/ 88 h 97"/>
                  <a:gd name="T70" fmla="*/ 33 w 183"/>
                  <a:gd name="T71" fmla="*/ 97 h 97"/>
                  <a:gd name="T72" fmla="*/ 65 w 183"/>
                  <a:gd name="T73" fmla="*/ 78 h 97"/>
                  <a:gd name="T74" fmla="*/ 86 w 183"/>
                  <a:gd name="T75" fmla="*/ 72 h 97"/>
                  <a:gd name="T76" fmla="*/ 100 w 183"/>
                  <a:gd name="T77" fmla="*/ 66 h 97"/>
                  <a:gd name="T78" fmla="*/ 109 w 183"/>
                  <a:gd name="T79" fmla="*/ 60 h 97"/>
                  <a:gd name="T80" fmla="*/ 116 w 183"/>
                  <a:gd name="T81" fmla="*/ 54 h 97"/>
                  <a:gd name="T82" fmla="*/ 141 w 183"/>
                  <a:gd name="T83" fmla="*/ 43 h 97"/>
                  <a:gd name="T84" fmla="*/ 162 w 183"/>
                  <a:gd name="T85" fmla="*/ 44 h 97"/>
                  <a:gd name="T86" fmla="*/ 167 w 183"/>
                  <a:gd name="T87" fmla="*/ 46 h 97"/>
                  <a:gd name="T88" fmla="*/ 171 w 183"/>
                  <a:gd name="T89" fmla="*/ 45 h 97"/>
                  <a:gd name="T90" fmla="*/ 173 w 183"/>
                  <a:gd name="T91" fmla="*/ 45 h 97"/>
                  <a:gd name="T92" fmla="*/ 174 w 183"/>
                  <a:gd name="T93" fmla="*/ 44 h 97"/>
                  <a:gd name="T94" fmla="*/ 173 w 183"/>
                  <a:gd name="T95" fmla="*/ 36 h 97"/>
                  <a:gd name="T96" fmla="*/ 179 w 183"/>
                  <a:gd name="T97" fmla="*/ 26 h 97"/>
                  <a:gd name="T98" fmla="*/ 181 w 183"/>
                  <a:gd name="T99" fmla="*/ 15 h 97"/>
                  <a:gd name="T100" fmla="*/ 181 w 183"/>
                  <a:gd name="T101" fmla="*/ 14 h 97"/>
                  <a:gd name="T102" fmla="*/ 178 w 183"/>
                  <a:gd name="T103"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 h="97">
                    <a:moveTo>
                      <a:pt x="173" y="10"/>
                    </a:moveTo>
                    <a:cubicBezTo>
                      <a:pt x="171" y="10"/>
                      <a:pt x="171" y="10"/>
                      <a:pt x="171" y="10"/>
                    </a:cubicBezTo>
                    <a:cubicBezTo>
                      <a:pt x="168" y="9"/>
                      <a:pt x="166" y="9"/>
                      <a:pt x="164" y="7"/>
                    </a:cubicBezTo>
                    <a:cubicBezTo>
                      <a:pt x="163" y="6"/>
                      <a:pt x="162" y="5"/>
                      <a:pt x="162" y="3"/>
                    </a:cubicBezTo>
                    <a:cubicBezTo>
                      <a:pt x="161" y="3"/>
                      <a:pt x="161" y="3"/>
                      <a:pt x="161" y="2"/>
                    </a:cubicBezTo>
                    <a:cubicBezTo>
                      <a:pt x="161" y="2"/>
                      <a:pt x="161" y="2"/>
                      <a:pt x="160" y="2"/>
                    </a:cubicBezTo>
                    <a:cubicBezTo>
                      <a:pt x="160" y="1"/>
                      <a:pt x="160" y="1"/>
                      <a:pt x="160" y="1"/>
                    </a:cubicBezTo>
                    <a:cubicBezTo>
                      <a:pt x="158" y="1"/>
                      <a:pt x="158" y="1"/>
                      <a:pt x="158" y="1"/>
                    </a:cubicBezTo>
                    <a:cubicBezTo>
                      <a:pt x="157" y="1"/>
                      <a:pt x="157" y="1"/>
                      <a:pt x="157" y="1"/>
                    </a:cubicBezTo>
                    <a:cubicBezTo>
                      <a:pt x="155" y="0"/>
                      <a:pt x="155" y="0"/>
                      <a:pt x="155" y="0"/>
                    </a:cubicBezTo>
                    <a:cubicBezTo>
                      <a:pt x="155" y="0"/>
                      <a:pt x="155" y="0"/>
                      <a:pt x="155" y="0"/>
                    </a:cubicBezTo>
                    <a:cubicBezTo>
                      <a:pt x="154" y="0"/>
                      <a:pt x="153" y="0"/>
                      <a:pt x="152" y="0"/>
                    </a:cubicBezTo>
                    <a:cubicBezTo>
                      <a:pt x="151" y="0"/>
                      <a:pt x="151" y="0"/>
                      <a:pt x="151" y="0"/>
                    </a:cubicBezTo>
                    <a:cubicBezTo>
                      <a:pt x="149" y="0"/>
                      <a:pt x="149" y="0"/>
                      <a:pt x="149" y="0"/>
                    </a:cubicBezTo>
                    <a:cubicBezTo>
                      <a:pt x="146" y="0"/>
                      <a:pt x="146" y="0"/>
                      <a:pt x="146" y="0"/>
                    </a:cubicBezTo>
                    <a:cubicBezTo>
                      <a:pt x="144" y="0"/>
                      <a:pt x="144" y="0"/>
                      <a:pt x="144" y="0"/>
                    </a:cubicBezTo>
                    <a:cubicBezTo>
                      <a:pt x="143" y="0"/>
                      <a:pt x="143" y="0"/>
                      <a:pt x="143" y="0"/>
                    </a:cubicBezTo>
                    <a:cubicBezTo>
                      <a:pt x="142" y="0"/>
                      <a:pt x="142" y="0"/>
                      <a:pt x="142" y="0"/>
                    </a:cubicBezTo>
                    <a:cubicBezTo>
                      <a:pt x="141" y="0"/>
                      <a:pt x="141" y="0"/>
                      <a:pt x="141" y="0"/>
                    </a:cubicBezTo>
                    <a:cubicBezTo>
                      <a:pt x="140" y="1"/>
                      <a:pt x="139" y="2"/>
                      <a:pt x="138" y="3"/>
                    </a:cubicBezTo>
                    <a:cubicBezTo>
                      <a:pt x="138" y="3"/>
                      <a:pt x="137" y="3"/>
                      <a:pt x="137" y="3"/>
                    </a:cubicBezTo>
                    <a:cubicBezTo>
                      <a:pt x="137" y="3"/>
                      <a:pt x="137" y="4"/>
                      <a:pt x="137" y="4"/>
                    </a:cubicBezTo>
                    <a:cubicBezTo>
                      <a:pt x="135" y="7"/>
                      <a:pt x="132" y="9"/>
                      <a:pt x="128" y="10"/>
                    </a:cubicBezTo>
                    <a:cubicBezTo>
                      <a:pt x="126" y="9"/>
                      <a:pt x="124" y="8"/>
                      <a:pt x="122" y="7"/>
                    </a:cubicBezTo>
                    <a:cubicBezTo>
                      <a:pt x="122" y="6"/>
                      <a:pt x="121" y="6"/>
                      <a:pt x="120" y="5"/>
                    </a:cubicBezTo>
                    <a:cubicBezTo>
                      <a:pt x="120" y="5"/>
                      <a:pt x="120" y="5"/>
                      <a:pt x="120" y="5"/>
                    </a:cubicBezTo>
                    <a:cubicBezTo>
                      <a:pt x="119" y="6"/>
                      <a:pt x="118" y="7"/>
                      <a:pt x="117" y="7"/>
                    </a:cubicBezTo>
                    <a:cubicBezTo>
                      <a:pt x="116" y="7"/>
                      <a:pt x="114" y="7"/>
                      <a:pt x="113" y="7"/>
                    </a:cubicBezTo>
                    <a:cubicBezTo>
                      <a:pt x="113" y="6"/>
                      <a:pt x="112" y="6"/>
                      <a:pt x="112" y="6"/>
                    </a:cubicBezTo>
                    <a:cubicBezTo>
                      <a:pt x="111" y="6"/>
                      <a:pt x="109" y="8"/>
                      <a:pt x="104" y="17"/>
                    </a:cubicBezTo>
                    <a:cubicBezTo>
                      <a:pt x="104" y="18"/>
                      <a:pt x="104" y="18"/>
                      <a:pt x="103" y="19"/>
                    </a:cubicBezTo>
                    <a:cubicBezTo>
                      <a:pt x="103" y="19"/>
                      <a:pt x="103" y="19"/>
                      <a:pt x="103" y="19"/>
                    </a:cubicBezTo>
                    <a:cubicBezTo>
                      <a:pt x="101" y="20"/>
                      <a:pt x="98" y="20"/>
                      <a:pt x="97" y="18"/>
                    </a:cubicBezTo>
                    <a:cubicBezTo>
                      <a:pt x="97" y="18"/>
                      <a:pt x="97" y="18"/>
                      <a:pt x="97" y="18"/>
                    </a:cubicBezTo>
                    <a:cubicBezTo>
                      <a:pt x="95" y="19"/>
                      <a:pt x="95" y="19"/>
                      <a:pt x="95" y="19"/>
                    </a:cubicBezTo>
                    <a:cubicBezTo>
                      <a:pt x="94" y="20"/>
                      <a:pt x="94" y="20"/>
                      <a:pt x="94" y="20"/>
                    </a:cubicBezTo>
                    <a:cubicBezTo>
                      <a:pt x="94" y="20"/>
                      <a:pt x="94" y="20"/>
                      <a:pt x="94" y="20"/>
                    </a:cubicBezTo>
                    <a:cubicBezTo>
                      <a:pt x="93" y="20"/>
                      <a:pt x="93" y="20"/>
                      <a:pt x="92" y="20"/>
                    </a:cubicBezTo>
                    <a:cubicBezTo>
                      <a:pt x="92" y="20"/>
                      <a:pt x="92" y="20"/>
                      <a:pt x="92" y="20"/>
                    </a:cubicBezTo>
                    <a:cubicBezTo>
                      <a:pt x="91" y="20"/>
                      <a:pt x="91" y="20"/>
                      <a:pt x="91" y="20"/>
                    </a:cubicBezTo>
                    <a:cubicBezTo>
                      <a:pt x="90" y="20"/>
                      <a:pt x="90" y="20"/>
                      <a:pt x="90" y="20"/>
                    </a:cubicBezTo>
                    <a:cubicBezTo>
                      <a:pt x="89" y="19"/>
                      <a:pt x="89" y="19"/>
                      <a:pt x="89" y="19"/>
                    </a:cubicBezTo>
                    <a:cubicBezTo>
                      <a:pt x="89" y="19"/>
                      <a:pt x="89" y="19"/>
                      <a:pt x="89" y="19"/>
                    </a:cubicBezTo>
                    <a:cubicBezTo>
                      <a:pt x="89" y="19"/>
                      <a:pt x="89" y="19"/>
                      <a:pt x="89" y="19"/>
                    </a:cubicBezTo>
                    <a:cubicBezTo>
                      <a:pt x="89" y="19"/>
                      <a:pt x="89" y="19"/>
                      <a:pt x="89" y="19"/>
                    </a:cubicBezTo>
                    <a:cubicBezTo>
                      <a:pt x="89" y="19"/>
                      <a:pt x="89" y="19"/>
                      <a:pt x="88" y="18"/>
                    </a:cubicBezTo>
                    <a:cubicBezTo>
                      <a:pt x="88" y="18"/>
                      <a:pt x="88" y="18"/>
                      <a:pt x="88" y="18"/>
                    </a:cubicBezTo>
                    <a:cubicBezTo>
                      <a:pt x="88" y="18"/>
                      <a:pt x="88" y="17"/>
                      <a:pt x="88" y="16"/>
                    </a:cubicBezTo>
                    <a:cubicBezTo>
                      <a:pt x="88" y="16"/>
                      <a:pt x="88" y="15"/>
                      <a:pt x="88" y="15"/>
                    </a:cubicBezTo>
                    <a:cubicBezTo>
                      <a:pt x="89" y="13"/>
                      <a:pt x="89" y="12"/>
                      <a:pt x="89" y="10"/>
                    </a:cubicBezTo>
                    <a:cubicBezTo>
                      <a:pt x="88" y="11"/>
                      <a:pt x="86" y="11"/>
                      <a:pt x="85" y="11"/>
                    </a:cubicBezTo>
                    <a:cubicBezTo>
                      <a:pt x="84" y="11"/>
                      <a:pt x="84" y="11"/>
                      <a:pt x="84" y="11"/>
                    </a:cubicBezTo>
                    <a:cubicBezTo>
                      <a:pt x="83" y="10"/>
                      <a:pt x="82" y="10"/>
                      <a:pt x="82" y="9"/>
                    </a:cubicBezTo>
                    <a:cubicBezTo>
                      <a:pt x="82" y="8"/>
                      <a:pt x="81" y="8"/>
                      <a:pt x="81" y="8"/>
                    </a:cubicBezTo>
                    <a:cubicBezTo>
                      <a:pt x="80" y="7"/>
                      <a:pt x="79" y="5"/>
                      <a:pt x="79" y="4"/>
                    </a:cubicBezTo>
                    <a:cubicBezTo>
                      <a:pt x="78" y="3"/>
                      <a:pt x="78" y="3"/>
                      <a:pt x="78" y="2"/>
                    </a:cubicBezTo>
                    <a:cubicBezTo>
                      <a:pt x="77" y="3"/>
                      <a:pt x="76" y="5"/>
                      <a:pt x="76" y="6"/>
                    </a:cubicBezTo>
                    <a:cubicBezTo>
                      <a:pt x="73" y="10"/>
                      <a:pt x="71" y="14"/>
                      <a:pt x="67" y="15"/>
                    </a:cubicBezTo>
                    <a:cubicBezTo>
                      <a:pt x="65" y="15"/>
                      <a:pt x="63" y="14"/>
                      <a:pt x="62" y="13"/>
                    </a:cubicBezTo>
                    <a:cubicBezTo>
                      <a:pt x="61" y="12"/>
                      <a:pt x="60" y="10"/>
                      <a:pt x="60" y="9"/>
                    </a:cubicBezTo>
                    <a:cubicBezTo>
                      <a:pt x="59" y="9"/>
                      <a:pt x="59" y="9"/>
                      <a:pt x="59" y="9"/>
                    </a:cubicBezTo>
                    <a:cubicBezTo>
                      <a:pt x="57" y="9"/>
                      <a:pt x="57" y="9"/>
                      <a:pt x="57" y="9"/>
                    </a:cubicBezTo>
                    <a:cubicBezTo>
                      <a:pt x="56" y="10"/>
                      <a:pt x="56" y="10"/>
                      <a:pt x="56" y="10"/>
                    </a:cubicBezTo>
                    <a:cubicBezTo>
                      <a:pt x="54" y="11"/>
                      <a:pt x="54" y="11"/>
                      <a:pt x="54" y="11"/>
                    </a:cubicBezTo>
                    <a:cubicBezTo>
                      <a:pt x="53" y="12"/>
                      <a:pt x="53" y="12"/>
                      <a:pt x="53" y="12"/>
                    </a:cubicBezTo>
                    <a:cubicBezTo>
                      <a:pt x="52" y="13"/>
                      <a:pt x="52" y="13"/>
                      <a:pt x="52" y="13"/>
                    </a:cubicBezTo>
                    <a:cubicBezTo>
                      <a:pt x="51" y="13"/>
                      <a:pt x="51" y="13"/>
                      <a:pt x="51" y="13"/>
                    </a:cubicBezTo>
                    <a:cubicBezTo>
                      <a:pt x="49" y="14"/>
                      <a:pt x="49" y="14"/>
                      <a:pt x="49" y="14"/>
                    </a:cubicBezTo>
                    <a:cubicBezTo>
                      <a:pt x="48" y="15"/>
                      <a:pt x="48" y="15"/>
                      <a:pt x="48" y="15"/>
                    </a:cubicBezTo>
                    <a:cubicBezTo>
                      <a:pt x="47" y="16"/>
                      <a:pt x="47" y="16"/>
                      <a:pt x="47" y="16"/>
                    </a:cubicBezTo>
                    <a:cubicBezTo>
                      <a:pt x="46" y="16"/>
                      <a:pt x="46" y="16"/>
                      <a:pt x="46" y="16"/>
                    </a:cubicBezTo>
                    <a:cubicBezTo>
                      <a:pt x="45" y="17"/>
                      <a:pt x="45" y="17"/>
                      <a:pt x="45" y="17"/>
                    </a:cubicBezTo>
                    <a:cubicBezTo>
                      <a:pt x="45" y="18"/>
                      <a:pt x="45" y="18"/>
                      <a:pt x="45" y="18"/>
                    </a:cubicBezTo>
                    <a:cubicBezTo>
                      <a:pt x="44" y="19"/>
                      <a:pt x="44" y="19"/>
                      <a:pt x="44" y="19"/>
                    </a:cubicBezTo>
                    <a:cubicBezTo>
                      <a:pt x="43" y="19"/>
                      <a:pt x="43" y="19"/>
                      <a:pt x="43" y="19"/>
                    </a:cubicBezTo>
                    <a:cubicBezTo>
                      <a:pt x="43" y="20"/>
                      <a:pt x="42" y="20"/>
                      <a:pt x="42" y="21"/>
                    </a:cubicBezTo>
                    <a:cubicBezTo>
                      <a:pt x="42" y="22"/>
                      <a:pt x="41" y="26"/>
                      <a:pt x="39" y="33"/>
                    </a:cubicBezTo>
                    <a:cubicBezTo>
                      <a:pt x="39" y="34"/>
                      <a:pt x="39" y="34"/>
                      <a:pt x="39" y="34"/>
                    </a:cubicBezTo>
                    <a:cubicBezTo>
                      <a:pt x="38" y="35"/>
                      <a:pt x="36" y="36"/>
                      <a:pt x="34" y="36"/>
                    </a:cubicBezTo>
                    <a:cubicBezTo>
                      <a:pt x="34" y="36"/>
                      <a:pt x="34" y="36"/>
                      <a:pt x="34" y="36"/>
                    </a:cubicBezTo>
                    <a:cubicBezTo>
                      <a:pt x="34" y="38"/>
                      <a:pt x="34" y="39"/>
                      <a:pt x="33" y="40"/>
                    </a:cubicBezTo>
                    <a:cubicBezTo>
                      <a:pt x="29" y="46"/>
                      <a:pt x="22" y="49"/>
                      <a:pt x="15" y="48"/>
                    </a:cubicBezTo>
                    <a:cubicBezTo>
                      <a:pt x="9" y="48"/>
                      <a:pt x="6" y="47"/>
                      <a:pt x="4" y="57"/>
                    </a:cubicBezTo>
                    <a:cubicBezTo>
                      <a:pt x="3" y="60"/>
                      <a:pt x="3" y="63"/>
                      <a:pt x="1" y="65"/>
                    </a:cubicBezTo>
                    <a:cubicBezTo>
                      <a:pt x="1" y="67"/>
                      <a:pt x="1" y="67"/>
                      <a:pt x="1" y="67"/>
                    </a:cubicBezTo>
                    <a:cubicBezTo>
                      <a:pt x="0" y="68"/>
                      <a:pt x="0" y="68"/>
                      <a:pt x="0" y="69"/>
                    </a:cubicBezTo>
                    <a:cubicBezTo>
                      <a:pt x="0" y="70"/>
                      <a:pt x="0" y="70"/>
                      <a:pt x="0" y="70"/>
                    </a:cubicBezTo>
                    <a:cubicBezTo>
                      <a:pt x="1" y="71"/>
                      <a:pt x="1" y="73"/>
                      <a:pt x="2" y="74"/>
                    </a:cubicBezTo>
                    <a:cubicBezTo>
                      <a:pt x="3" y="74"/>
                      <a:pt x="3" y="75"/>
                      <a:pt x="3" y="75"/>
                    </a:cubicBezTo>
                    <a:cubicBezTo>
                      <a:pt x="5" y="77"/>
                      <a:pt x="5" y="77"/>
                      <a:pt x="5" y="77"/>
                    </a:cubicBezTo>
                    <a:cubicBezTo>
                      <a:pt x="6" y="79"/>
                      <a:pt x="6" y="79"/>
                      <a:pt x="6" y="79"/>
                    </a:cubicBezTo>
                    <a:cubicBezTo>
                      <a:pt x="8" y="81"/>
                      <a:pt x="8" y="81"/>
                      <a:pt x="8" y="81"/>
                    </a:cubicBezTo>
                    <a:cubicBezTo>
                      <a:pt x="9" y="83"/>
                      <a:pt x="9" y="83"/>
                      <a:pt x="9" y="83"/>
                    </a:cubicBezTo>
                    <a:cubicBezTo>
                      <a:pt x="10" y="84"/>
                      <a:pt x="10" y="84"/>
                      <a:pt x="10" y="84"/>
                    </a:cubicBezTo>
                    <a:cubicBezTo>
                      <a:pt x="10" y="84"/>
                      <a:pt x="10" y="84"/>
                      <a:pt x="10" y="84"/>
                    </a:cubicBezTo>
                    <a:cubicBezTo>
                      <a:pt x="11" y="84"/>
                      <a:pt x="11" y="84"/>
                      <a:pt x="11" y="84"/>
                    </a:cubicBezTo>
                    <a:cubicBezTo>
                      <a:pt x="11" y="84"/>
                      <a:pt x="11" y="84"/>
                      <a:pt x="11" y="84"/>
                    </a:cubicBezTo>
                    <a:cubicBezTo>
                      <a:pt x="12" y="84"/>
                      <a:pt x="12" y="84"/>
                      <a:pt x="12" y="84"/>
                    </a:cubicBezTo>
                    <a:cubicBezTo>
                      <a:pt x="12" y="84"/>
                      <a:pt x="12" y="84"/>
                      <a:pt x="12" y="84"/>
                    </a:cubicBezTo>
                    <a:cubicBezTo>
                      <a:pt x="13" y="84"/>
                      <a:pt x="13" y="84"/>
                      <a:pt x="13" y="84"/>
                    </a:cubicBezTo>
                    <a:cubicBezTo>
                      <a:pt x="13" y="84"/>
                      <a:pt x="13" y="84"/>
                      <a:pt x="13" y="84"/>
                    </a:cubicBezTo>
                    <a:cubicBezTo>
                      <a:pt x="13" y="84"/>
                      <a:pt x="13" y="84"/>
                      <a:pt x="13" y="84"/>
                    </a:cubicBezTo>
                    <a:cubicBezTo>
                      <a:pt x="13" y="84"/>
                      <a:pt x="13" y="84"/>
                      <a:pt x="13" y="84"/>
                    </a:cubicBezTo>
                    <a:cubicBezTo>
                      <a:pt x="14" y="84"/>
                      <a:pt x="14" y="84"/>
                      <a:pt x="15" y="84"/>
                    </a:cubicBezTo>
                    <a:cubicBezTo>
                      <a:pt x="17" y="85"/>
                      <a:pt x="20" y="87"/>
                      <a:pt x="22" y="88"/>
                    </a:cubicBezTo>
                    <a:cubicBezTo>
                      <a:pt x="22" y="89"/>
                      <a:pt x="22" y="89"/>
                      <a:pt x="22" y="89"/>
                    </a:cubicBezTo>
                    <a:cubicBezTo>
                      <a:pt x="25" y="91"/>
                      <a:pt x="25" y="91"/>
                      <a:pt x="25" y="91"/>
                    </a:cubicBezTo>
                    <a:cubicBezTo>
                      <a:pt x="27" y="93"/>
                      <a:pt x="30" y="95"/>
                      <a:pt x="33" y="97"/>
                    </a:cubicBezTo>
                    <a:cubicBezTo>
                      <a:pt x="37" y="97"/>
                      <a:pt x="57" y="93"/>
                      <a:pt x="64" y="91"/>
                    </a:cubicBezTo>
                    <a:cubicBezTo>
                      <a:pt x="63" y="89"/>
                      <a:pt x="62" y="86"/>
                      <a:pt x="62" y="83"/>
                    </a:cubicBezTo>
                    <a:cubicBezTo>
                      <a:pt x="62" y="81"/>
                      <a:pt x="64" y="79"/>
                      <a:pt x="65" y="78"/>
                    </a:cubicBezTo>
                    <a:cubicBezTo>
                      <a:pt x="69" y="76"/>
                      <a:pt x="73" y="75"/>
                      <a:pt x="78" y="75"/>
                    </a:cubicBezTo>
                    <a:cubicBezTo>
                      <a:pt x="81" y="75"/>
                      <a:pt x="84" y="75"/>
                      <a:pt x="86" y="73"/>
                    </a:cubicBezTo>
                    <a:cubicBezTo>
                      <a:pt x="86" y="73"/>
                      <a:pt x="86" y="73"/>
                      <a:pt x="86" y="72"/>
                    </a:cubicBezTo>
                    <a:cubicBezTo>
                      <a:pt x="86" y="70"/>
                      <a:pt x="86" y="68"/>
                      <a:pt x="87" y="67"/>
                    </a:cubicBezTo>
                    <a:cubicBezTo>
                      <a:pt x="88" y="65"/>
                      <a:pt x="89" y="64"/>
                      <a:pt x="91" y="64"/>
                    </a:cubicBezTo>
                    <a:cubicBezTo>
                      <a:pt x="94" y="63"/>
                      <a:pt x="98" y="64"/>
                      <a:pt x="100" y="66"/>
                    </a:cubicBezTo>
                    <a:cubicBezTo>
                      <a:pt x="101" y="67"/>
                      <a:pt x="102" y="68"/>
                      <a:pt x="103" y="68"/>
                    </a:cubicBezTo>
                    <a:cubicBezTo>
                      <a:pt x="105" y="68"/>
                      <a:pt x="105" y="68"/>
                      <a:pt x="105" y="68"/>
                    </a:cubicBezTo>
                    <a:cubicBezTo>
                      <a:pt x="104" y="65"/>
                      <a:pt x="106" y="62"/>
                      <a:pt x="109" y="60"/>
                    </a:cubicBezTo>
                    <a:cubicBezTo>
                      <a:pt x="110" y="59"/>
                      <a:pt x="112" y="59"/>
                      <a:pt x="114" y="60"/>
                    </a:cubicBezTo>
                    <a:cubicBezTo>
                      <a:pt x="115" y="60"/>
                      <a:pt x="115" y="60"/>
                      <a:pt x="115" y="60"/>
                    </a:cubicBezTo>
                    <a:cubicBezTo>
                      <a:pt x="115" y="58"/>
                      <a:pt x="116" y="56"/>
                      <a:pt x="116" y="54"/>
                    </a:cubicBezTo>
                    <a:cubicBezTo>
                      <a:pt x="116" y="51"/>
                      <a:pt x="117" y="48"/>
                      <a:pt x="118" y="46"/>
                    </a:cubicBezTo>
                    <a:cubicBezTo>
                      <a:pt x="123" y="39"/>
                      <a:pt x="130" y="41"/>
                      <a:pt x="135" y="42"/>
                    </a:cubicBezTo>
                    <a:cubicBezTo>
                      <a:pt x="137" y="43"/>
                      <a:pt x="139" y="43"/>
                      <a:pt x="141" y="43"/>
                    </a:cubicBezTo>
                    <a:cubicBezTo>
                      <a:pt x="143" y="43"/>
                      <a:pt x="144" y="42"/>
                      <a:pt x="145" y="41"/>
                    </a:cubicBezTo>
                    <a:cubicBezTo>
                      <a:pt x="147" y="39"/>
                      <a:pt x="149" y="37"/>
                      <a:pt x="152" y="37"/>
                    </a:cubicBezTo>
                    <a:cubicBezTo>
                      <a:pt x="160" y="37"/>
                      <a:pt x="161" y="42"/>
                      <a:pt x="162" y="44"/>
                    </a:cubicBezTo>
                    <a:cubicBezTo>
                      <a:pt x="162" y="46"/>
                      <a:pt x="163" y="47"/>
                      <a:pt x="164" y="47"/>
                    </a:cubicBezTo>
                    <a:cubicBezTo>
                      <a:pt x="164" y="47"/>
                      <a:pt x="164" y="47"/>
                      <a:pt x="164" y="47"/>
                    </a:cubicBezTo>
                    <a:cubicBezTo>
                      <a:pt x="165" y="47"/>
                      <a:pt x="166" y="46"/>
                      <a:pt x="167" y="46"/>
                    </a:cubicBezTo>
                    <a:cubicBezTo>
                      <a:pt x="168" y="46"/>
                      <a:pt x="169" y="45"/>
                      <a:pt x="170" y="45"/>
                    </a:cubicBezTo>
                    <a:cubicBezTo>
                      <a:pt x="171" y="45"/>
                      <a:pt x="171" y="45"/>
                      <a:pt x="171" y="45"/>
                    </a:cubicBezTo>
                    <a:cubicBezTo>
                      <a:pt x="171" y="45"/>
                      <a:pt x="171" y="45"/>
                      <a:pt x="171" y="45"/>
                    </a:cubicBezTo>
                    <a:cubicBezTo>
                      <a:pt x="172" y="45"/>
                      <a:pt x="172" y="45"/>
                      <a:pt x="172" y="45"/>
                    </a:cubicBezTo>
                    <a:cubicBezTo>
                      <a:pt x="172" y="45"/>
                      <a:pt x="172" y="45"/>
                      <a:pt x="172" y="45"/>
                    </a:cubicBezTo>
                    <a:cubicBezTo>
                      <a:pt x="173" y="45"/>
                      <a:pt x="173" y="45"/>
                      <a:pt x="173" y="45"/>
                    </a:cubicBezTo>
                    <a:cubicBezTo>
                      <a:pt x="173" y="45"/>
                      <a:pt x="173" y="45"/>
                      <a:pt x="173" y="45"/>
                    </a:cubicBezTo>
                    <a:cubicBezTo>
                      <a:pt x="174" y="45"/>
                      <a:pt x="174" y="45"/>
                      <a:pt x="174" y="45"/>
                    </a:cubicBezTo>
                    <a:cubicBezTo>
                      <a:pt x="174" y="45"/>
                      <a:pt x="174" y="45"/>
                      <a:pt x="174" y="44"/>
                    </a:cubicBezTo>
                    <a:cubicBezTo>
                      <a:pt x="174" y="44"/>
                      <a:pt x="174" y="44"/>
                      <a:pt x="174" y="44"/>
                    </a:cubicBezTo>
                    <a:cubicBezTo>
                      <a:pt x="173" y="43"/>
                      <a:pt x="173" y="43"/>
                      <a:pt x="173" y="43"/>
                    </a:cubicBezTo>
                    <a:cubicBezTo>
                      <a:pt x="172" y="41"/>
                      <a:pt x="172" y="38"/>
                      <a:pt x="173" y="36"/>
                    </a:cubicBezTo>
                    <a:cubicBezTo>
                      <a:pt x="173" y="34"/>
                      <a:pt x="174" y="32"/>
                      <a:pt x="176" y="31"/>
                    </a:cubicBezTo>
                    <a:cubicBezTo>
                      <a:pt x="177" y="31"/>
                      <a:pt x="177" y="30"/>
                      <a:pt x="178" y="30"/>
                    </a:cubicBezTo>
                    <a:cubicBezTo>
                      <a:pt x="178" y="28"/>
                      <a:pt x="179" y="27"/>
                      <a:pt x="179" y="26"/>
                    </a:cubicBezTo>
                    <a:cubicBezTo>
                      <a:pt x="179" y="25"/>
                      <a:pt x="179" y="24"/>
                      <a:pt x="179" y="23"/>
                    </a:cubicBezTo>
                    <a:cubicBezTo>
                      <a:pt x="179" y="21"/>
                      <a:pt x="180" y="19"/>
                      <a:pt x="180" y="17"/>
                    </a:cubicBezTo>
                    <a:cubicBezTo>
                      <a:pt x="181" y="15"/>
                      <a:pt x="181" y="15"/>
                      <a:pt x="181" y="15"/>
                    </a:cubicBezTo>
                    <a:cubicBezTo>
                      <a:pt x="183" y="15"/>
                      <a:pt x="183" y="15"/>
                      <a:pt x="183" y="15"/>
                    </a:cubicBezTo>
                    <a:cubicBezTo>
                      <a:pt x="183" y="15"/>
                      <a:pt x="183" y="15"/>
                      <a:pt x="183" y="15"/>
                    </a:cubicBezTo>
                    <a:cubicBezTo>
                      <a:pt x="181" y="14"/>
                      <a:pt x="181" y="14"/>
                      <a:pt x="181" y="14"/>
                    </a:cubicBezTo>
                    <a:cubicBezTo>
                      <a:pt x="181" y="13"/>
                      <a:pt x="181" y="13"/>
                      <a:pt x="181" y="13"/>
                    </a:cubicBezTo>
                    <a:cubicBezTo>
                      <a:pt x="181" y="12"/>
                      <a:pt x="181" y="12"/>
                      <a:pt x="181" y="12"/>
                    </a:cubicBezTo>
                    <a:cubicBezTo>
                      <a:pt x="178" y="11"/>
                      <a:pt x="178" y="11"/>
                      <a:pt x="178" y="11"/>
                    </a:cubicBezTo>
                    <a:cubicBezTo>
                      <a:pt x="176" y="11"/>
                      <a:pt x="175" y="11"/>
                      <a:pt x="17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111"/>
              <p:cNvSpPr>
                <a:spLocks/>
              </p:cNvSpPr>
              <p:nvPr/>
            </p:nvSpPr>
            <p:spPr bwMode="auto">
              <a:xfrm>
                <a:off x="-637" y="2681"/>
                <a:ext cx="43" cy="60"/>
              </a:xfrm>
              <a:custGeom>
                <a:avLst/>
                <a:gdLst>
                  <a:gd name="T0" fmla="*/ 7 w 21"/>
                  <a:gd name="T1" fmla="*/ 27 h 30"/>
                  <a:gd name="T2" fmla="*/ 13 w 21"/>
                  <a:gd name="T3" fmla="*/ 29 h 30"/>
                  <a:gd name="T4" fmla="*/ 13 w 21"/>
                  <a:gd name="T5" fmla="*/ 29 h 30"/>
                  <a:gd name="T6" fmla="*/ 13 w 21"/>
                  <a:gd name="T7" fmla="*/ 29 h 30"/>
                  <a:gd name="T8" fmla="*/ 13 w 21"/>
                  <a:gd name="T9" fmla="*/ 28 h 30"/>
                  <a:gd name="T10" fmla="*/ 14 w 21"/>
                  <a:gd name="T11" fmla="*/ 27 h 30"/>
                  <a:gd name="T12" fmla="*/ 14 w 21"/>
                  <a:gd name="T13" fmla="*/ 26 h 30"/>
                  <a:gd name="T14" fmla="*/ 15 w 21"/>
                  <a:gd name="T15" fmla="*/ 26 h 30"/>
                  <a:gd name="T16" fmla="*/ 15 w 21"/>
                  <a:gd name="T17" fmla="*/ 25 h 30"/>
                  <a:gd name="T18" fmla="*/ 16 w 21"/>
                  <a:gd name="T19" fmla="*/ 25 h 30"/>
                  <a:gd name="T20" fmla="*/ 16 w 21"/>
                  <a:gd name="T21" fmla="*/ 24 h 30"/>
                  <a:gd name="T22" fmla="*/ 18 w 21"/>
                  <a:gd name="T23" fmla="*/ 23 h 30"/>
                  <a:gd name="T24" fmla="*/ 20 w 21"/>
                  <a:gd name="T25" fmla="*/ 19 h 30"/>
                  <a:gd name="T26" fmla="*/ 19 w 21"/>
                  <a:gd name="T27" fmla="*/ 18 h 30"/>
                  <a:gd name="T28" fmla="*/ 7 w 21"/>
                  <a:gd name="T29" fmla="*/ 7 h 30"/>
                  <a:gd name="T30" fmla="*/ 7 w 21"/>
                  <a:gd name="T31" fmla="*/ 4 h 30"/>
                  <a:gd name="T32" fmla="*/ 7 w 21"/>
                  <a:gd name="T33" fmla="*/ 3 h 30"/>
                  <a:gd name="T34" fmla="*/ 7 w 21"/>
                  <a:gd name="T35" fmla="*/ 1 h 30"/>
                  <a:gd name="T36" fmla="*/ 9 w 21"/>
                  <a:gd name="T37" fmla="*/ 1 h 30"/>
                  <a:gd name="T38" fmla="*/ 7 w 21"/>
                  <a:gd name="T39" fmla="*/ 1 h 30"/>
                  <a:gd name="T40" fmla="*/ 7 w 21"/>
                  <a:gd name="T41" fmla="*/ 0 h 30"/>
                  <a:gd name="T42" fmla="*/ 0 w 21"/>
                  <a:gd name="T43" fmla="*/ 11 h 30"/>
                  <a:gd name="T44" fmla="*/ 2 w 21"/>
                  <a:gd name="T45" fmla="*/ 16 h 30"/>
                  <a:gd name="T46" fmla="*/ 2 w 21"/>
                  <a:gd name="T47" fmla="*/ 18 h 30"/>
                  <a:gd name="T48" fmla="*/ 2 w 21"/>
                  <a:gd name="T49" fmla="*/ 18 h 30"/>
                  <a:gd name="T50" fmla="*/ 3 w 21"/>
                  <a:gd name="T51" fmla="*/ 20 h 30"/>
                  <a:gd name="T52" fmla="*/ 3 w 21"/>
                  <a:gd name="T53" fmla="*/ 21 h 30"/>
                  <a:gd name="T54" fmla="*/ 4 w 21"/>
                  <a:gd name="T55" fmla="*/ 22 h 30"/>
                  <a:gd name="T56" fmla="*/ 4 w 21"/>
                  <a:gd name="T57" fmla="*/ 23 h 30"/>
                  <a:gd name="T58" fmla="*/ 4 w 21"/>
                  <a:gd name="T59" fmla="*/ 23 h 30"/>
                  <a:gd name="T60" fmla="*/ 4 w 21"/>
                  <a:gd name="T61" fmla="*/ 24 h 30"/>
                  <a:gd name="T62" fmla="*/ 4 w 21"/>
                  <a:gd name="T63" fmla="*/ 25 h 30"/>
                  <a:gd name="T64" fmla="*/ 4 w 21"/>
                  <a:gd name="T65" fmla="*/ 26 h 30"/>
                  <a:gd name="T66" fmla="*/ 4 w 21"/>
                  <a:gd name="T67" fmla="*/ 27 h 30"/>
                  <a:gd name="T68" fmla="*/ 4 w 21"/>
                  <a:gd name="T69" fmla="*/ 27 h 30"/>
                  <a:gd name="T70" fmla="*/ 4 w 21"/>
                  <a:gd name="T71" fmla="*/ 28 h 30"/>
                  <a:gd name="T72" fmla="*/ 4 w 21"/>
                  <a:gd name="T73" fmla="*/ 29 h 30"/>
                  <a:gd name="T74" fmla="*/ 4 w 21"/>
                  <a:gd name="T75" fmla="*/ 29 h 30"/>
                  <a:gd name="T76" fmla="*/ 4 w 21"/>
                  <a:gd name="T77" fmla="*/ 30 h 30"/>
                  <a:gd name="T78" fmla="*/ 5 w 21"/>
                  <a:gd name="T79" fmla="*/ 30 h 30"/>
                  <a:gd name="T80" fmla="*/ 5 w 21"/>
                  <a:gd name="T81" fmla="*/ 30 h 30"/>
                  <a:gd name="T82" fmla="*/ 5 w 21"/>
                  <a:gd name="T83" fmla="*/ 30 h 30"/>
                  <a:gd name="T84" fmla="*/ 8 w 21"/>
                  <a:gd name="T85" fmla="*/ 29 h 30"/>
                  <a:gd name="T86" fmla="*/ 7 w 21"/>
                  <a:gd name="T8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30">
                    <a:moveTo>
                      <a:pt x="7" y="27"/>
                    </a:moveTo>
                    <a:cubicBezTo>
                      <a:pt x="13" y="29"/>
                      <a:pt x="13" y="29"/>
                      <a:pt x="13" y="29"/>
                    </a:cubicBezTo>
                    <a:cubicBezTo>
                      <a:pt x="13" y="29"/>
                      <a:pt x="13" y="29"/>
                      <a:pt x="13" y="29"/>
                    </a:cubicBezTo>
                    <a:cubicBezTo>
                      <a:pt x="13" y="29"/>
                      <a:pt x="13" y="29"/>
                      <a:pt x="13" y="29"/>
                    </a:cubicBezTo>
                    <a:cubicBezTo>
                      <a:pt x="13" y="29"/>
                      <a:pt x="13" y="28"/>
                      <a:pt x="13" y="28"/>
                    </a:cubicBezTo>
                    <a:cubicBezTo>
                      <a:pt x="14" y="27"/>
                      <a:pt x="14" y="27"/>
                      <a:pt x="14" y="27"/>
                    </a:cubicBezTo>
                    <a:cubicBezTo>
                      <a:pt x="14" y="27"/>
                      <a:pt x="14" y="27"/>
                      <a:pt x="14" y="26"/>
                    </a:cubicBezTo>
                    <a:cubicBezTo>
                      <a:pt x="15" y="26"/>
                      <a:pt x="15" y="26"/>
                      <a:pt x="15" y="26"/>
                    </a:cubicBezTo>
                    <a:cubicBezTo>
                      <a:pt x="15" y="25"/>
                      <a:pt x="15" y="25"/>
                      <a:pt x="15" y="25"/>
                    </a:cubicBezTo>
                    <a:cubicBezTo>
                      <a:pt x="16" y="25"/>
                      <a:pt x="16" y="25"/>
                      <a:pt x="16" y="25"/>
                    </a:cubicBezTo>
                    <a:cubicBezTo>
                      <a:pt x="16" y="24"/>
                      <a:pt x="16" y="24"/>
                      <a:pt x="16" y="24"/>
                    </a:cubicBezTo>
                    <a:cubicBezTo>
                      <a:pt x="18" y="23"/>
                      <a:pt x="18" y="23"/>
                      <a:pt x="18" y="23"/>
                    </a:cubicBezTo>
                    <a:cubicBezTo>
                      <a:pt x="20" y="20"/>
                      <a:pt x="21" y="19"/>
                      <a:pt x="20" y="19"/>
                    </a:cubicBezTo>
                    <a:cubicBezTo>
                      <a:pt x="19" y="18"/>
                      <a:pt x="19" y="18"/>
                      <a:pt x="19" y="18"/>
                    </a:cubicBezTo>
                    <a:cubicBezTo>
                      <a:pt x="13" y="17"/>
                      <a:pt x="9" y="13"/>
                      <a:pt x="7" y="7"/>
                    </a:cubicBezTo>
                    <a:cubicBezTo>
                      <a:pt x="7" y="6"/>
                      <a:pt x="7" y="5"/>
                      <a:pt x="7" y="4"/>
                    </a:cubicBezTo>
                    <a:cubicBezTo>
                      <a:pt x="7" y="4"/>
                      <a:pt x="7" y="4"/>
                      <a:pt x="7" y="3"/>
                    </a:cubicBezTo>
                    <a:cubicBezTo>
                      <a:pt x="7" y="3"/>
                      <a:pt x="7" y="2"/>
                      <a:pt x="7" y="1"/>
                    </a:cubicBezTo>
                    <a:cubicBezTo>
                      <a:pt x="9" y="1"/>
                      <a:pt x="9" y="1"/>
                      <a:pt x="9" y="1"/>
                    </a:cubicBezTo>
                    <a:cubicBezTo>
                      <a:pt x="7" y="1"/>
                      <a:pt x="7" y="1"/>
                      <a:pt x="7" y="1"/>
                    </a:cubicBezTo>
                    <a:cubicBezTo>
                      <a:pt x="7" y="1"/>
                      <a:pt x="7" y="0"/>
                      <a:pt x="7" y="0"/>
                    </a:cubicBezTo>
                    <a:cubicBezTo>
                      <a:pt x="4" y="3"/>
                      <a:pt x="1" y="7"/>
                      <a:pt x="0" y="11"/>
                    </a:cubicBezTo>
                    <a:cubicBezTo>
                      <a:pt x="0" y="13"/>
                      <a:pt x="1" y="15"/>
                      <a:pt x="2" y="16"/>
                    </a:cubicBezTo>
                    <a:cubicBezTo>
                      <a:pt x="2" y="18"/>
                      <a:pt x="2" y="18"/>
                      <a:pt x="2" y="18"/>
                    </a:cubicBezTo>
                    <a:cubicBezTo>
                      <a:pt x="2" y="18"/>
                      <a:pt x="2" y="18"/>
                      <a:pt x="2" y="18"/>
                    </a:cubicBezTo>
                    <a:cubicBezTo>
                      <a:pt x="3" y="19"/>
                      <a:pt x="3" y="19"/>
                      <a:pt x="3" y="20"/>
                    </a:cubicBezTo>
                    <a:cubicBezTo>
                      <a:pt x="3" y="20"/>
                      <a:pt x="3" y="20"/>
                      <a:pt x="3" y="21"/>
                    </a:cubicBezTo>
                    <a:cubicBezTo>
                      <a:pt x="3" y="21"/>
                      <a:pt x="4" y="21"/>
                      <a:pt x="4" y="22"/>
                    </a:cubicBezTo>
                    <a:cubicBezTo>
                      <a:pt x="4" y="23"/>
                      <a:pt x="4" y="23"/>
                      <a:pt x="4" y="23"/>
                    </a:cubicBezTo>
                    <a:cubicBezTo>
                      <a:pt x="4" y="23"/>
                      <a:pt x="4" y="23"/>
                      <a:pt x="4" y="23"/>
                    </a:cubicBezTo>
                    <a:cubicBezTo>
                      <a:pt x="4" y="24"/>
                      <a:pt x="4" y="24"/>
                      <a:pt x="4" y="24"/>
                    </a:cubicBezTo>
                    <a:cubicBezTo>
                      <a:pt x="4" y="25"/>
                      <a:pt x="4" y="25"/>
                      <a:pt x="4" y="25"/>
                    </a:cubicBezTo>
                    <a:cubicBezTo>
                      <a:pt x="4" y="25"/>
                      <a:pt x="4" y="26"/>
                      <a:pt x="4" y="26"/>
                    </a:cubicBezTo>
                    <a:cubicBezTo>
                      <a:pt x="4" y="26"/>
                      <a:pt x="4" y="26"/>
                      <a:pt x="4" y="27"/>
                    </a:cubicBezTo>
                    <a:cubicBezTo>
                      <a:pt x="4" y="27"/>
                      <a:pt x="4" y="27"/>
                      <a:pt x="4" y="27"/>
                    </a:cubicBezTo>
                    <a:cubicBezTo>
                      <a:pt x="4" y="28"/>
                      <a:pt x="4" y="28"/>
                      <a:pt x="4" y="28"/>
                    </a:cubicBezTo>
                    <a:cubicBezTo>
                      <a:pt x="4" y="28"/>
                      <a:pt x="4" y="28"/>
                      <a:pt x="4" y="29"/>
                    </a:cubicBezTo>
                    <a:cubicBezTo>
                      <a:pt x="4" y="29"/>
                      <a:pt x="4" y="29"/>
                      <a:pt x="4" y="29"/>
                    </a:cubicBezTo>
                    <a:cubicBezTo>
                      <a:pt x="4" y="30"/>
                      <a:pt x="4" y="30"/>
                      <a:pt x="4" y="30"/>
                    </a:cubicBezTo>
                    <a:cubicBezTo>
                      <a:pt x="5" y="30"/>
                      <a:pt x="5" y="30"/>
                      <a:pt x="5" y="30"/>
                    </a:cubicBezTo>
                    <a:cubicBezTo>
                      <a:pt x="5" y="30"/>
                      <a:pt x="5" y="30"/>
                      <a:pt x="5" y="30"/>
                    </a:cubicBezTo>
                    <a:cubicBezTo>
                      <a:pt x="5" y="30"/>
                      <a:pt x="5" y="30"/>
                      <a:pt x="5" y="30"/>
                    </a:cubicBezTo>
                    <a:cubicBezTo>
                      <a:pt x="6" y="30"/>
                      <a:pt x="7" y="29"/>
                      <a:pt x="8" y="29"/>
                    </a:cubicBezTo>
                    <a:lnTo>
                      <a:pt x="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112"/>
              <p:cNvSpPr>
                <a:spLocks/>
              </p:cNvSpPr>
              <p:nvPr/>
            </p:nvSpPr>
            <p:spPr bwMode="auto">
              <a:xfrm>
                <a:off x="-1929" y="3340"/>
                <a:ext cx="309" cy="520"/>
              </a:xfrm>
              <a:custGeom>
                <a:avLst/>
                <a:gdLst>
                  <a:gd name="T0" fmla="*/ 63 w 153"/>
                  <a:gd name="T1" fmla="*/ 9 h 257"/>
                  <a:gd name="T2" fmla="*/ 60 w 153"/>
                  <a:gd name="T3" fmla="*/ 11 h 257"/>
                  <a:gd name="T4" fmla="*/ 70 w 153"/>
                  <a:gd name="T5" fmla="*/ 19 h 257"/>
                  <a:gd name="T6" fmla="*/ 59 w 153"/>
                  <a:gd name="T7" fmla="*/ 20 h 257"/>
                  <a:gd name="T8" fmla="*/ 58 w 153"/>
                  <a:gd name="T9" fmla="*/ 60 h 257"/>
                  <a:gd name="T10" fmla="*/ 47 w 153"/>
                  <a:gd name="T11" fmla="*/ 78 h 257"/>
                  <a:gd name="T12" fmla="*/ 40 w 153"/>
                  <a:gd name="T13" fmla="*/ 90 h 257"/>
                  <a:gd name="T14" fmla="*/ 38 w 153"/>
                  <a:gd name="T15" fmla="*/ 97 h 257"/>
                  <a:gd name="T16" fmla="*/ 23 w 153"/>
                  <a:gd name="T17" fmla="*/ 122 h 257"/>
                  <a:gd name="T18" fmla="*/ 19 w 153"/>
                  <a:gd name="T19" fmla="*/ 127 h 257"/>
                  <a:gd name="T20" fmla="*/ 19 w 153"/>
                  <a:gd name="T21" fmla="*/ 127 h 257"/>
                  <a:gd name="T22" fmla="*/ 10 w 153"/>
                  <a:gd name="T23" fmla="*/ 128 h 257"/>
                  <a:gd name="T24" fmla="*/ 2 w 153"/>
                  <a:gd name="T25" fmla="*/ 161 h 257"/>
                  <a:gd name="T26" fmla="*/ 13 w 153"/>
                  <a:gd name="T27" fmla="*/ 172 h 257"/>
                  <a:gd name="T28" fmla="*/ 26 w 153"/>
                  <a:gd name="T29" fmla="*/ 171 h 257"/>
                  <a:gd name="T30" fmla="*/ 29 w 153"/>
                  <a:gd name="T31" fmla="*/ 178 h 257"/>
                  <a:gd name="T32" fmla="*/ 31 w 153"/>
                  <a:gd name="T33" fmla="*/ 180 h 257"/>
                  <a:gd name="T34" fmla="*/ 32 w 153"/>
                  <a:gd name="T35" fmla="*/ 182 h 257"/>
                  <a:gd name="T36" fmla="*/ 31 w 153"/>
                  <a:gd name="T37" fmla="*/ 183 h 257"/>
                  <a:gd name="T38" fmla="*/ 22 w 153"/>
                  <a:gd name="T39" fmla="*/ 186 h 257"/>
                  <a:gd name="T40" fmla="*/ 15 w 153"/>
                  <a:gd name="T41" fmla="*/ 202 h 257"/>
                  <a:gd name="T42" fmla="*/ 17 w 153"/>
                  <a:gd name="T43" fmla="*/ 216 h 257"/>
                  <a:gd name="T44" fmla="*/ 8 w 153"/>
                  <a:gd name="T45" fmla="*/ 234 h 257"/>
                  <a:gd name="T46" fmla="*/ 9 w 153"/>
                  <a:gd name="T47" fmla="*/ 244 h 257"/>
                  <a:gd name="T48" fmla="*/ 13 w 153"/>
                  <a:gd name="T49" fmla="*/ 243 h 257"/>
                  <a:gd name="T50" fmla="*/ 42 w 153"/>
                  <a:gd name="T51" fmla="*/ 257 h 257"/>
                  <a:gd name="T52" fmla="*/ 59 w 153"/>
                  <a:gd name="T53" fmla="*/ 249 h 257"/>
                  <a:gd name="T54" fmla="*/ 65 w 153"/>
                  <a:gd name="T55" fmla="*/ 226 h 257"/>
                  <a:gd name="T56" fmla="*/ 75 w 153"/>
                  <a:gd name="T57" fmla="*/ 213 h 257"/>
                  <a:gd name="T58" fmla="*/ 79 w 153"/>
                  <a:gd name="T59" fmla="*/ 204 h 257"/>
                  <a:gd name="T60" fmla="*/ 73 w 153"/>
                  <a:gd name="T61" fmla="*/ 193 h 257"/>
                  <a:gd name="T62" fmla="*/ 78 w 153"/>
                  <a:gd name="T63" fmla="*/ 182 h 257"/>
                  <a:gd name="T64" fmla="*/ 93 w 153"/>
                  <a:gd name="T65" fmla="*/ 164 h 257"/>
                  <a:gd name="T66" fmla="*/ 79 w 153"/>
                  <a:gd name="T67" fmla="*/ 128 h 257"/>
                  <a:gd name="T68" fmla="*/ 86 w 153"/>
                  <a:gd name="T69" fmla="*/ 126 h 257"/>
                  <a:gd name="T70" fmla="*/ 109 w 153"/>
                  <a:gd name="T71" fmla="*/ 118 h 257"/>
                  <a:gd name="T72" fmla="*/ 115 w 153"/>
                  <a:gd name="T73" fmla="*/ 99 h 257"/>
                  <a:gd name="T74" fmla="*/ 119 w 153"/>
                  <a:gd name="T75" fmla="*/ 87 h 257"/>
                  <a:gd name="T76" fmla="*/ 118 w 153"/>
                  <a:gd name="T77" fmla="*/ 66 h 257"/>
                  <a:gd name="T78" fmla="*/ 134 w 153"/>
                  <a:gd name="T79" fmla="*/ 56 h 257"/>
                  <a:gd name="T80" fmla="*/ 146 w 153"/>
                  <a:gd name="T81" fmla="*/ 42 h 257"/>
                  <a:gd name="T82" fmla="*/ 136 w 153"/>
                  <a:gd name="T83" fmla="*/ 24 h 257"/>
                  <a:gd name="T84" fmla="*/ 109 w 153"/>
                  <a:gd name="T85" fmla="*/ 23 h 257"/>
                  <a:gd name="T86" fmla="*/ 102 w 153"/>
                  <a:gd name="T87" fmla="*/ 22 h 257"/>
                  <a:gd name="T88" fmla="*/ 101 w 153"/>
                  <a:gd name="T89" fmla="*/ 19 h 257"/>
                  <a:gd name="T90" fmla="*/ 92 w 153"/>
                  <a:gd name="T91" fmla="*/ 18 h 257"/>
                  <a:gd name="T92" fmla="*/ 84 w 153"/>
                  <a:gd name="T93" fmla="*/ 5 h 257"/>
                  <a:gd name="T94" fmla="*/ 83 w 153"/>
                  <a:gd name="T95" fmla="*/ 2 h 257"/>
                  <a:gd name="T96" fmla="*/ 77 w 153"/>
                  <a:gd name="T97" fmla="*/ 0 h 257"/>
                  <a:gd name="T98" fmla="*/ 75 w 153"/>
                  <a:gd name="T99" fmla="*/ 1 h 257"/>
                  <a:gd name="T100" fmla="*/ 72 w 153"/>
                  <a:gd name="T101" fmla="*/ 4 h 257"/>
                  <a:gd name="T102" fmla="*/ 68 w 153"/>
                  <a:gd name="T103" fmla="*/ 5 h 257"/>
                  <a:gd name="T104" fmla="*/ 65 w 153"/>
                  <a:gd name="T105" fmla="*/ 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57">
                    <a:moveTo>
                      <a:pt x="65" y="7"/>
                    </a:moveTo>
                    <a:cubicBezTo>
                      <a:pt x="65" y="7"/>
                      <a:pt x="65" y="7"/>
                      <a:pt x="65" y="8"/>
                    </a:cubicBezTo>
                    <a:cubicBezTo>
                      <a:pt x="64" y="8"/>
                      <a:pt x="64" y="8"/>
                      <a:pt x="64" y="8"/>
                    </a:cubicBezTo>
                    <a:cubicBezTo>
                      <a:pt x="63" y="9"/>
                      <a:pt x="63" y="9"/>
                      <a:pt x="63" y="9"/>
                    </a:cubicBezTo>
                    <a:cubicBezTo>
                      <a:pt x="62" y="9"/>
                      <a:pt x="62" y="9"/>
                      <a:pt x="62" y="9"/>
                    </a:cubicBezTo>
                    <a:cubicBezTo>
                      <a:pt x="62" y="10"/>
                      <a:pt x="61" y="10"/>
                      <a:pt x="61" y="10"/>
                    </a:cubicBezTo>
                    <a:cubicBezTo>
                      <a:pt x="61" y="10"/>
                      <a:pt x="61" y="10"/>
                      <a:pt x="61" y="10"/>
                    </a:cubicBezTo>
                    <a:cubicBezTo>
                      <a:pt x="60" y="11"/>
                      <a:pt x="60" y="11"/>
                      <a:pt x="60" y="11"/>
                    </a:cubicBezTo>
                    <a:cubicBezTo>
                      <a:pt x="60" y="11"/>
                      <a:pt x="60" y="11"/>
                      <a:pt x="60" y="11"/>
                    </a:cubicBezTo>
                    <a:cubicBezTo>
                      <a:pt x="62" y="11"/>
                      <a:pt x="64" y="13"/>
                      <a:pt x="66" y="15"/>
                    </a:cubicBezTo>
                    <a:cubicBezTo>
                      <a:pt x="66" y="15"/>
                      <a:pt x="66" y="16"/>
                      <a:pt x="66" y="16"/>
                    </a:cubicBezTo>
                    <a:cubicBezTo>
                      <a:pt x="70" y="19"/>
                      <a:pt x="70" y="19"/>
                      <a:pt x="70" y="19"/>
                    </a:cubicBezTo>
                    <a:cubicBezTo>
                      <a:pt x="65" y="18"/>
                      <a:pt x="65" y="18"/>
                      <a:pt x="65" y="18"/>
                    </a:cubicBezTo>
                    <a:cubicBezTo>
                      <a:pt x="65" y="19"/>
                      <a:pt x="65" y="19"/>
                      <a:pt x="65" y="19"/>
                    </a:cubicBezTo>
                    <a:cubicBezTo>
                      <a:pt x="64" y="20"/>
                      <a:pt x="62" y="20"/>
                      <a:pt x="60" y="20"/>
                    </a:cubicBezTo>
                    <a:cubicBezTo>
                      <a:pt x="59" y="20"/>
                      <a:pt x="59" y="20"/>
                      <a:pt x="59" y="20"/>
                    </a:cubicBezTo>
                    <a:cubicBezTo>
                      <a:pt x="58" y="27"/>
                      <a:pt x="58" y="34"/>
                      <a:pt x="59" y="41"/>
                    </a:cubicBezTo>
                    <a:cubicBezTo>
                      <a:pt x="60" y="42"/>
                      <a:pt x="61" y="43"/>
                      <a:pt x="61" y="45"/>
                    </a:cubicBezTo>
                    <a:cubicBezTo>
                      <a:pt x="61" y="50"/>
                      <a:pt x="59" y="54"/>
                      <a:pt x="57" y="58"/>
                    </a:cubicBezTo>
                    <a:cubicBezTo>
                      <a:pt x="57" y="59"/>
                      <a:pt x="58" y="59"/>
                      <a:pt x="58" y="60"/>
                    </a:cubicBezTo>
                    <a:cubicBezTo>
                      <a:pt x="60" y="62"/>
                      <a:pt x="60" y="65"/>
                      <a:pt x="59" y="67"/>
                    </a:cubicBezTo>
                    <a:cubicBezTo>
                      <a:pt x="58" y="69"/>
                      <a:pt x="55" y="71"/>
                      <a:pt x="53" y="71"/>
                    </a:cubicBezTo>
                    <a:cubicBezTo>
                      <a:pt x="51" y="71"/>
                      <a:pt x="50" y="72"/>
                      <a:pt x="50" y="72"/>
                    </a:cubicBezTo>
                    <a:cubicBezTo>
                      <a:pt x="49" y="74"/>
                      <a:pt x="48" y="76"/>
                      <a:pt x="47" y="78"/>
                    </a:cubicBezTo>
                    <a:cubicBezTo>
                      <a:pt x="45" y="81"/>
                      <a:pt x="44" y="84"/>
                      <a:pt x="42" y="87"/>
                    </a:cubicBezTo>
                    <a:cubicBezTo>
                      <a:pt x="42" y="88"/>
                      <a:pt x="41" y="89"/>
                      <a:pt x="40" y="89"/>
                    </a:cubicBezTo>
                    <a:cubicBezTo>
                      <a:pt x="40" y="90"/>
                      <a:pt x="40" y="90"/>
                      <a:pt x="40" y="90"/>
                    </a:cubicBezTo>
                    <a:cubicBezTo>
                      <a:pt x="40" y="90"/>
                      <a:pt x="40" y="90"/>
                      <a:pt x="40" y="90"/>
                    </a:cubicBezTo>
                    <a:cubicBezTo>
                      <a:pt x="42" y="91"/>
                      <a:pt x="43" y="92"/>
                      <a:pt x="44" y="94"/>
                    </a:cubicBezTo>
                    <a:cubicBezTo>
                      <a:pt x="44" y="96"/>
                      <a:pt x="44" y="96"/>
                      <a:pt x="44" y="96"/>
                    </a:cubicBezTo>
                    <a:cubicBezTo>
                      <a:pt x="43" y="98"/>
                      <a:pt x="43" y="98"/>
                      <a:pt x="43" y="98"/>
                    </a:cubicBezTo>
                    <a:cubicBezTo>
                      <a:pt x="42" y="99"/>
                      <a:pt x="40" y="99"/>
                      <a:pt x="38" y="97"/>
                    </a:cubicBezTo>
                    <a:cubicBezTo>
                      <a:pt x="38" y="99"/>
                      <a:pt x="38" y="99"/>
                      <a:pt x="38" y="99"/>
                    </a:cubicBezTo>
                    <a:cubicBezTo>
                      <a:pt x="37" y="100"/>
                      <a:pt x="37" y="101"/>
                      <a:pt x="36" y="102"/>
                    </a:cubicBezTo>
                    <a:cubicBezTo>
                      <a:pt x="35" y="103"/>
                      <a:pt x="34" y="105"/>
                      <a:pt x="33" y="106"/>
                    </a:cubicBezTo>
                    <a:cubicBezTo>
                      <a:pt x="30" y="111"/>
                      <a:pt x="27" y="117"/>
                      <a:pt x="23" y="122"/>
                    </a:cubicBezTo>
                    <a:cubicBezTo>
                      <a:pt x="22" y="123"/>
                      <a:pt x="21" y="123"/>
                      <a:pt x="20" y="124"/>
                    </a:cubicBezTo>
                    <a:cubicBezTo>
                      <a:pt x="20" y="124"/>
                      <a:pt x="20" y="124"/>
                      <a:pt x="20" y="124"/>
                    </a:cubicBezTo>
                    <a:cubicBezTo>
                      <a:pt x="20" y="125"/>
                      <a:pt x="20" y="125"/>
                      <a:pt x="20" y="126"/>
                    </a:cubicBezTo>
                    <a:cubicBezTo>
                      <a:pt x="19" y="127"/>
                      <a:pt x="19" y="127"/>
                      <a:pt x="19" y="127"/>
                    </a:cubicBezTo>
                    <a:cubicBezTo>
                      <a:pt x="19" y="127"/>
                      <a:pt x="19" y="127"/>
                      <a:pt x="19" y="127"/>
                    </a:cubicBezTo>
                    <a:cubicBezTo>
                      <a:pt x="19" y="127"/>
                      <a:pt x="19" y="127"/>
                      <a:pt x="19" y="127"/>
                    </a:cubicBezTo>
                    <a:cubicBezTo>
                      <a:pt x="19" y="127"/>
                      <a:pt x="19" y="127"/>
                      <a:pt x="19" y="127"/>
                    </a:cubicBezTo>
                    <a:cubicBezTo>
                      <a:pt x="19" y="127"/>
                      <a:pt x="19" y="127"/>
                      <a:pt x="19" y="127"/>
                    </a:cubicBezTo>
                    <a:cubicBezTo>
                      <a:pt x="17" y="128"/>
                      <a:pt x="17" y="128"/>
                      <a:pt x="17" y="128"/>
                    </a:cubicBezTo>
                    <a:cubicBezTo>
                      <a:pt x="15" y="129"/>
                      <a:pt x="13" y="128"/>
                      <a:pt x="11" y="128"/>
                    </a:cubicBezTo>
                    <a:cubicBezTo>
                      <a:pt x="10" y="128"/>
                      <a:pt x="10" y="128"/>
                      <a:pt x="10" y="128"/>
                    </a:cubicBezTo>
                    <a:cubicBezTo>
                      <a:pt x="10" y="128"/>
                      <a:pt x="10" y="128"/>
                      <a:pt x="10" y="128"/>
                    </a:cubicBezTo>
                    <a:cubicBezTo>
                      <a:pt x="11" y="130"/>
                      <a:pt x="12" y="132"/>
                      <a:pt x="11" y="134"/>
                    </a:cubicBezTo>
                    <a:cubicBezTo>
                      <a:pt x="10" y="137"/>
                      <a:pt x="8" y="139"/>
                      <a:pt x="7" y="142"/>
                    </a:cubicBezTo>
                    <a:cubicBezTo>
                      <a:pt x="4" y="147"/>
                      <a:pt x="1" y="152"/>
                      <a:pt x="0" y="157"/>
                    </a:cubicBezTo>
                    <a:cubicBezTo>
                      <a:pt x="0" y="158"/>
                      <a:pt x="1" y="160"/>
                      <a:pt x="2" y="161"/>
                    </a:cubicBezTo>
                    <a:cubicBezTo>
                      <a:pt x="2" y="162"/>
                      <a:pt x="3" y="163"/>
                      <a:pt x="4" y="164"/>
                    </a:cubicBezTo>
                    <a:cubicBezTo>
                      <a:pt x="5" y="166"/>
                      <a:pt x="6" y="169"/>
                      <a:pt x="7" y="172"/>
                    </a:cubicBezTo>
                    <a:cubicBezTo>
                      <a:pt x="9" y="173"/>
                      <a:pt x="11" y="172"/>
                      <a:pt x="13" y="172"/>
                    </a:cubicBezTo>
                    <a:cubicBezTo>
                      <a:pt x="13" y="172"/>
                      <a:pt x="13" y="172"/>
                      <a:pt x="13" y="172"/>
                    </a:cubicBezTo>
                    <a:cubicBezTo>
                      <a:pt x="14" y="171"/>
                      <a:pt x="16" y="170"/>
                      <a:pt x="17" y="171"/>
                    </a:cubicBezTo>
                    <a:cubicBezTo>
                      <a:pt x="18" y="171"/>
                      <a:pt x="19" y="171"/>
                      <a:pt x="20" y="172"/>
                    </a:cubicBezTo>
                    <a:cubicBezTo>
                      <a:pt x="20" y="170"/>
                      <a:pt x="21" y="170"/>
                      <a:pt x="22" y="169"/>
                    </a:cubicBezTo>
                    <a:cubicBezTo>
                      <a:pt x="24" y="169"/>
                      <a:pt x="25" y="170"/>
                      <a:pt x="26" y="171"/>
                    </a:cubicBezTo>
                    <a:cubicBezTo>
                      <a:pt x="27" y="173"/>
                      <a:pt x="27" y="175"/>
                      <a:pt x="26" y="177"/>
                    </a:cubicBezTo>
                    <a:cubicBezTo>
                      <a:pt x="26" y="177"/>
                      <a:pt x="26" y="177"/>
                      <a:pt x="26" y="177"/>
                    </a:cubicBezTo>
                    <a:cubicBezTo>
                      <a:pt x="28" y="178"/>
                      <a:pt x="28" y="178"/>
                      <a:pt x="28" y="178"/>
                    </a:cubicBezTo>
                    <a:cubicBezTo>
                      <a:pt x="29" y="178"/>
                      <a:pt x="29" y="178"/>
                      <a:pt x="29" y="178"/>
                    </a:cubicBezTo>
                    <a:cubicBezTo>
                      <a:pt x="29" y="178"/>
                      <a:pt x="29" y="178"/>
                      <a:pt x="29" y="178"/>
                    </a:cubicBezTo>
                    <a:cubicBezTo>
                      <a:pt x="30" y="178"/>
                      <a:pt x="30" y="179"/>
                      <a:pt x="30" y="179"/>
                    </a:cubicBezTo>
                    <a:cubicBezTo>
                      <a:pt x="30" y="179"/>
                      <a:pt x="31" y="179"/>
                      <a:pt x="31" y="179"/>
                    </a:cubicBezTo>
                    <a:cubicBezTo>
                      <a:pt x="31" y="179"/>
                      <a:pt x="31" y="180"/>
                      <a:pt x="31" y="180"/>
                    </a:cubicBezTo>
                    <a:cubicBezTo>
                      <a:pt x="31" y="180"/>
                      <a:pt x="31" y="180"/>
                      <a:pt x="31" y="180"/>
                    </a:cubicBezTo>
                    <a:cubicBezTo>
                      <a:pt x="31" y="181"/>
                      <a:pt x="32" y="181"/>
                      <a:pt x="32" y="181"/>
                    </a:cubicBezTo>
                    <a:cubicBezTo>
                      <a:pt x="32" y="182"/>
                      <a:pt x="32" y="182"/>
                      <a:pt x="32" y="182"/>
                    </a:cubicBezTo>
                    <a:cubicBezTo>
                      <a:pt x="32" y="182"/>
                      <a:pt x="32" y="182"/>
                      <a:pt x="32" y="182"/>
                    </a:cubicBezTo>
                    <a:cubicBezTo>
                      <a:pt x="32" y="182"/>
                      <a:pt x="32" y="182"/>
                      <a:pt x="32" y="182"/>
                    </a:cubicBezTo>
                    <a:cubicBezTo>
                      <a:pt x="32" y="182"/>
                      <a:pt x="32" y="182"/>
                      <a:pt x="32" y="182"/>
                    </a:cubicBezTo>
                    <a:cubicBezTo>
                      <a:pt x="32" y="183"/>
                      <a:pt x="31" y="183"/>
                      <a:pt x="31" y="183"/>
                    </a:cubicBezTo>
                    <a:cubicBezTo>
                      <a:pt x="31" y="183"/>
                      <a:pt x="31" y="183"/>
                      <a:pt x="31" y="183"/>
                    </a:cubicBezTo>
                    <a:cubicBezTo>
                      <a:pt x="31" y="183"/>
                      <a:pt x="31" y="184"/>
                      <a:pt x="31" y="184"/>
                    </a:cubicBezTo>
                    <a:cubicBezTo>
                      <a:pt x="31" y="184"/>
                      <a:pt x="31" y="184"/>
                      <a:pt x="31" y="184"/>
                    </a:cubicBezTo>
                    <a:cubicBezTo>
                      <a:pt x="30" y="184"/>
                      <a:pt x="30" y="184"/>
                      <a:pt x="30" y="185"/>
                    </a:cubicBezTo>
                    <a:cubicBezTo>
                      <a:pt x="27" y="186"/>
                      <a:pt x="25" y="186"/>
                      <a:pt x="22" y="186"/>
                    </a:cubicBezTo>
                    <a:cubicBezTo>
                      <a:pt x="22" y="189"/>
                      <a:pt x="22" y="189"/>
                      <a:pt x="22" y="189"/>
                    </a:cubicBezTo>
                    <a:cubicBezTo>
                      <a:pt x="21" y="192"/>
                      <a:pt x="19" y="195"/>
                      <a:pt x="17" y="197"/>
                    </a:cubicBezTo>
                    <a:cubicBezTo>
                      <a:pt x="16" y="198"/>
                      <a:pt x="15" y="200"/>
                      <a:pt x="14" y="201"/>
                    </a:cubicBezTo>
                    <a:cubicBezTo>
                      <a:pt x="15" y="202"/>
                      <a:pt x="15" y="202"/>
                      <a:pt x="15" y="202"/>
                    </a:cubicBezTo>
                    <a:cubicBezTo>
                      <a:pt x="16" y="203"/>
                      <a:pt x="16" y="204"/>
                      <a:pt x="17" y="206"/>
                    </a:cubicBezTo>
                    <a:cubicBezTo>
                      <a:pt x="17" y="207"/>
                      <a:pt x="16" y="209"/>
                      <a:pt x="15" y="211"/>
                    </a:cubicBezTo>
                    <a:cubicBezTo>
                      <a:pt x="16" y="211"/>
                      <a:pt x="17" y="211"/>
                      <a:pt x="18" y="212"/>
                    </a:cubicBezTo>
                    <a:cubicBezTo>
                      <a:pt x="19" y="213"/>
                      <a:pt x="18" y="215"/>
                      <a:pt x="17" y="216"/>
                    </a:cubicBezTo>
                    <a:cubicBezTo>
                      <a:pt x="16" y="217"/>
                      <a:pt x="15" y="218"/>
                      <a:pt x="13" y="218"/>
                    </a:cubicBezTo>
                    <a:cubicBezTo>
                      <a:pt x="13" y="219"/>
                      <a:pt x="13" y="221"/>
                      <a:pt x="13" y="222"/>
                    </a:cubicBezTo>
                    <a:cubicBezTo>
                      <a:pt x="13" y="224"/>
                      <a:pt x="12" y="227"/>
                      <a:pt x="11" y="229"/>
                    </a:cubicBezTo>
                    <a:cubicBezTo>
                      <a:pt x="11" y="230"/>
                      <a:pt x="10" y="232"/>
                      <a:pt x="8" y="234"/>
                    </a:cubicBezTo>
                    <a:cubicBezTo>
                      <a:pt x="7" y="235"/>
                      <a:pt x="4" y="240"/>
                      <a:pt x="3" y="244"/>
                    </a:cubicBezTo>
                    <a:cubicBezTo>
                      <a:pt x="3" y="244"/>
                      <a:pt x="3" y="244"/>
                      <a:pt x="3" y="244"/>
                    </a:cubicBezTo>
                    <a:cubicBezTo>
                      <a:pt x="4" y="243"/>
                      <a:pt x="5" y="243"/>
                      <a:pt x="6" y="244"/>
                    </a:cubicBezTo>
                    <a:cubicBezTo>
                      <a:pt x="7" y="244"/>
                      <a:pt x="8" y="244"/>
                      <a:pt x="9" y="244"/>
                    </a:cubicBezTo>
                    <a:cubicBezTo>
                      <a:pt x="9" y="244"/>
                      <a:pt x="10" y="244"/>
                      <a:pt x="10" y="244"/>
                    </a:cubicBezTo>
                    <a:cubicBezTo>
                      <a:pt x="11" y="243"/>
                      <a:pt x="11" y="243"/>
                      <a:pt x="12" y="243"/>
                    </a:cubicBezTo>
                    <a:cubicBezTo>
                      <a:pt x="12" y="243"/>
                      <a:pt x="12" y="243"/>
                      <a:pt x="12" y="243"/>
                    </a:cubicBezTo>
                    <a:cubicBezTo>
                      <a:pt x="12" y="243"/>
                      <a:pt x="12" y="243"/>
                      <a:pt x="13" y="243"/>
                    </a:cubicBezTo>
                    <a:cubicBezTo>
                      <a:pt x="13" y="243"/>
                      <a:pt x="13" y="243"/>
                      <a:pt x="13" y="243"/>
                    </a:cubicBezTo>
                    <a:cubicBezTo>
                      <a:pt x="13" y="243"/>
                      <a:pt x="14" y="243"/>
                      <a:pt x="14" y="243"/>
                    </a:cubicBezTo>
                    <a:cubicBezTo>
                      <a:pt x="20" y="245"/>
                      <a:pt x="26" y="248"/>
                      <a:pt x="31" y="251"/>
                    </a:cubicBezTo>
                    <a:cubicBezTo>
                      <a:pt x="35" y="253"/>
                      <a:pt x="38" y="255"/>
                      <a:pt x="42" y="257"/>
                    </a:cubicBezTo>
                    <a:cubicBezTo>
                      <a:pt x="44" y="257"/>
                      <a:pt x="53" y="253"/>
                      <a:pt x="55" y="251"/>
                    </a:cubicBezTo>
                    <a:cubicBezTo>
                      <a:pt x="57" y="251"/>
                      <a:pt x="57" y="251"/>
                      <a:pt x="57" y="251"/>
                    </a:cubicBezTo>
                    <a:cubicBezTo>
                      <a:pt x="59" y="251"/>
                      <a:pt x="59" y="251"/>
                      <a:pt x="59" y="251"/>
                    </a:cubicBezTo>
                    <a:cubicBezTo>
                      <a:pt x="59" y="250"/>
                      <a:pt x="59" y="250"/>
                      <a:pt x="59" y="249"/>
                    </a:cubicBezTo>
                    <a:cubicBezTo>
                      <a:pt x="59" y="248"/>
                      <a:pt x="59" y="248"/>
                      <a:pt x="59" y="248"/>
                    </a:cubicBezTo>
                    <a:cubicBezTo>
                      <a:pt x="59" y="247"/>
                      <a:pt x="59" y="246"/>
                      <a:pt x="59" y="245"/>
                    </a:cubicBezTo>
                    <a:cubicBezTo>
                      <a:pt x="59" y="244"/>
                      <a:pt x="59" y="243"/>
                      <a:pt x="59" y="242"/>
                    </a:cubicBezTo>
                    <a:cubicBezTo>
                      <a:pt x="58" y="236"/>
                      <a:pt x="61" y="230"/>
                      <a:pt x="65" y="226"/>
                    </a:cubicBezTo>
                    <a:cubicBezTo>
                      <a:pt x="66" y="225"/>
                      <a:pt x="67" y="224"/>
                      <a:pt x="68" y="223"/>
                    </a:cubicBezTo>
                    <a:cubicBezTo>
                      <a:pt x="70" y="221"/>
                      <a:pt x="70" y="221"/>
                      <a:pt x="70" y="221"/>
                    </a:cubicBezTo>
                    <a:cubicBezTo>
                      <a:pt x="70" y="221"/>
                      <a:pt x="71" y="220"/>
                      <a:pt x="71" y="219"/>
                    </a:cubicBezTo>
                    <a:cubicBezTo>
                      <a:pt x="71" y="217"/>
                      <a:pt x="73" y="215"/>
                      <a:pt x="75" y="213"/>
                    </a:cubicBezTo>
                    <a:cubicBezTo>
                      <a:pt x="75" y="213"/>
                      <a:pt x="76" y="213"/>
                      <a:pt x="77" y="213"/>
                    </a:cubicBezTo>
                    <a:cubicBezTo>
                      <a:pt x="81" y="213"/>
                      <a:pt x="84" y="212"/>
                      <a:pt x="88" y="211"/>
                    </a:cubicBezTo>
                    <a:cubicBezTo>
                      <a:pt x="86" y="211"/>
                      <a:pt x="84" y="211"/>
                      <a:pt x="83" y="210"/>
                    </a:cubicBezTo>
                    <a:cubicBezTo>
                      <a:pt x="81" y="209"/>
                      <a:pt x="79" y="206"/>
                      <a:pt x="79" y="204"/>
                    </a:cubicBezTo>
                    <a:cubicBezTo>
                      <a:pt x="79" y="203"/>
                      <a:pt x="79" y="202"/>
                      <a:pt x="79" y="202"/>
                    </a:cubicBezTo>
                    <a:cubicBezTo>
                      <a:pt x="79" y="201"/>
                      <a:pt x="78" y="200"/>
                      <a:pt x="78" y="199"/>
                    </a:cubicBezTo>
                    <a:cubicBezTo>
                      <a:pt x="78" y="198"/>
                      <a:pt x="78" y="197"/>
                      <a:pt x="77" y="196"/>
                    </a:cubicBezTo>
                    <a:cubicBezTo>
                      <a:pt x="74" y="196"/>
                      <a:pt x="73" y="194"/>
                      <a:pt x="73" y="193"/>
                    </a:cubicBezTo>
                    <a:cubicBezTo>
                      <a:pt x="73" y="192"/>
                      <a:pt x="73" y="192"/>
                      <a:pt x="73" y="192"/>
                    </a:cubicBezTo>
                    <a:cubicBezTo>
                      <a:pt x="74" y="190"/>
                      <a:pt x="75" y="188"/>
                      <a:pt x="77" y="187"/>
                    </a:cubicBezTo>
                    <a:cubicBezTo>
                      <a:pt x="77" y="186"/>
                      <a:pt x="78" y="185"/>
                      <a:pt x="79" y="184"/>
                    </a:cubicBezTo>
                    <a:cubicBezTo>
                      <a:pt x="78" y="184"/>
                      <a:pt x="78" y="183"/>
                      <a:pt x="78" y="182"/>
                    </a:cubicBezTo>
                    <a:cubicBezTo>
                      <a:pt x="78" y="180"/>
                      <a:pt x="79" y="178"/>
                      <a:pt x="82" y="176"/>
                    </a:cubicBezTo>
                    <a:cubicBezTo>
                      <a:pt x="84" y="175"/>
                      <a:pt x="86" y="174"/>
                      <a:pt x="88" y="173"/>
                    </a:cubicBezTo>
                    <a:cubicBezTo>
                      <a:pt x="92" y="171"/>
                      <a:pt x="94" y="170"/>
                      <a:pt x="95" y="166"/>
                    </a:cubicBezTo>
                    <a:cubicBezTo>
                      <a:pt x="93" y="164"/>
                      <a:pt x="93" y="164"/>
                      <a:pt x="93" y="164"/>
                    </a:cubicBezTo>
                    <a:cubicBezTo>
                      <a:pt x="91" y="162"/>
                      <a:pt x="88" y="160"/>
                      <a:pt x="86" y="157"/>
                    </a:cubicBezTo>
                    <a:cubicBezTo>
                      <a:pt x="85" y="152"/>
                      <a:pt x="85" y="147"/>
                      <a:pt x="86" y="142"/>
                    </a:cubicBezTo>
                    <a:cubicBezTo>
                      <a:pt x="85" y="140"/>
                      <a:pt x="81" y="133"/>
                      <a:pt x="80" y="130"/>
                    </a:cubicBezTo>
                    <a:cubicBezTo>
                      <a:pt x="79" y="128"/>
                      <a:pt x="79" y="128"/>
                      <a:pt x="79" y="128"/>
                    </a:cubicBezTo>
                    <a:cubicBezTo>
                      <a:pt x="81" y="126"/>
                      <a:pt x="81" y="126"/>
                      <a:pt x="81" y="126"/>
                    </a:cubicBezTo>
                    <a:cubicBezTo>
                      <a:pt x="82" y="125"/>
                      <a:pt x="84" y="125"/>
                      <a:pt x="85" y="126"/>
                    </a:cubicBezTo>
                    <a:cubicBezTo>
                      <a:pt x="85" y="126"/>
                      <a:pt x="85" y="126"/>
                      <a:pt x="85" y="126"/>
                    </a:cubicBezTo>
                    <a:cubicBezTo>
                      <a:pt x="86" y="126"/>
                      <a:pt x="86" y="126"/>
                      <a:pt x="86" y="126"/>
                    </a:cubicBezTo>
                    <a:cubicBezTo>
                      <a:pt x="88" y="127"/>
                      <a:pt x="91" y="127"/>
                      <a:pt x="93" y="128"/>
                    </a:cubicBezTo>
                    <a:cubicBezTo>
                      <a:pt x="96" y="128"/>
                      <a:pt x="96" y="128"/>
                      <a:pt x="96" y="128"/>
                    </a:cubicBezTo>
                    <a:cubicBezTo>
                      <a:pt x="104" y="130"/>
                      <a:pt x="104" y="130"/>
                      <a:pt x="107" y="124"/>
                    </a:cubicBezTo>
                    <a:cubicBezTo>
                      <a:pt x="110" y="119"/>
                      <a:pt x="109" y="119"/>
                      <a:pt x="109" y="118"/>
                    </a:cubicBezTo>
                    <a:cubicBezTo>
                      <a:pt x="107" y="116"/>
                      <a:pt x="106" y="113"/>
                      <a:pt x="105" y="110"/>
                    </a:cubicBezTo>
                    <a:cubicBezTo>
                      <a:pt x="104" y="104"/>
                      <a:pt x="111" y="102"/>
                      <a:pt x="114" y="101"/>
                    </a:cubicBezTo>
                    <a:cubicBezTo>
                      <a:pt x="116" y="101"/>
                      <a:pt x="116" y="101"/>
                      <a:pt x="116" y="101"/>
                    </a:cubicBezTo>
                    <a:cubicBezTo>
                      <a:pt x="115" y="100"/>
                      <a:pt x="115" y="100"/>
                      <a:pt x="115" y="99"/>
                    </a:cubicBezTo>
                    <a:cubicBezTo>
                      <a:pt x="114" y="97"/>
                      <a:pt x="114" y="96"/>
                      <a:pt x="115" y="94"/>
                    </a:cubicBezTo>
                    <a:cubicBezTo>
                      <a:pt x="116" y="93"/>
                      <a:pt x="117" y="92"/>
                      <a:pt x="118" y="92"/>
                    </a:cubicBezTo>
                    <a:cubicBezTo>
                      <a:pt x="118" y="92"/>
                      <a:pt x="118" y="92"/>
                      <a:pt x="118" y="92"/>
                    </a:cubicBezTo>
                    <a:cubicBezTo>
                      <a:pt x="118" y="90"/>
                      <a:pt x="119" y="89"/>
                      <a:pt x="119" y="87"/>
                    </a:cubicBezTo>
                    <a:cubicBezTo>
                      <a:pt x="119" y="86"/>
                      <a:pt x="119" y="86"/>
                      <a:pt x="119" y="85"/>
                    </a:cubicBezTo>
                    <a:cubicBezTo>
                      <a:pt x="120" y="83"/>
                      <a:pt x="120" y="82"/>
                      <a:pt x="121" y="81"/>
                    </a:cubicBezTo>
                    <a:cubicBezTo>
                      <a:pt x="122" y="80"/>
                      <a:pt x="122" y="78"/>
                      <a:pt x="122" y="77"/>
                    </a:cubicBezTo>
                    <a:cubicBezTo>
                      <a:pt x="118" y="66"/>
                      <a:pt x="118" y="66"/>
                      <a:pt x="118" y="66"/>
                    </a:cubicBezTo>
                    <a:cubicBezTo>
                      <a:pt x="119" y="65"/>
                      <a:pt x="119" y="65"/>
                      <a:pt x="119" y="65"/>
                    </a:cubicBezTo>
                    <a:cubicBezTo>
                      <a:pt x="121" y="63"/>
                      <a:pt x="123" y="63"/>
                      <a:pt x="125" y="64"/>
                    </a:cubicBezTo>
                    <a:cubicBezTo>
                      <a:pt x="126" y="64"/>
                      <a:pt x="126" y="64"/>
                      <a:pt x="126" y="64"/>
                    </a:cubicBezTo>
                    <a:cubicBezTo>
                      <a:pt x="134" y="56"/>
                      <a:pt x="134" y="56"/>
                      <a:pt x="134" y="56"/>
                    </a:cubicBezTo>
                    <a:cubicBezTo>
                      <a:pt x="136" y="55"/>
                      <a:pt x="138" y="54"/>
                      <a:pt x="140" y="53"/>
                    </a:cubicBezTo>
                    <a:cubicBezTo>
                      <a:pt x="146" y="52"/>
                      <a:pt x="151" y="50"/>
                      <a:pt x="152" y="45"/>
                    </a:cubicBezTo>
                    <a:cubicBezTo>
                      <a:pt x="152" y="45"/>
                      <a:pt x="153" y="44"/>
                      <a:pt x="152" y="44"/>
                    </a:cubicBezTo>
                    <a:cubicBezTo>
                      <a:pt x="152" y="43"/>
                      <a:pt x="148" y="42"/>
                      <a:pt x="146" y="42"/>
                    </a:cubicBezTo>
                    <a:cubicBezTo>
                      <a:pt x="144" y="42"/>
                      <a:pt x="144" y="42"/>
                      <a:pt x="144" y="42"/>
                    </a:cubicBezTo>
                    <a:cubicBezTo>
                      <a:pt x="140" y="42"/>
                      <a:pt x="141" y="37"/>
                      <a:pt x="142" y="30"/>
                    </a:cubicBezTo>
                    <a:cubicBezTo>
                      <a:pt x="142" y="29"/>
                      <a:pt x="142" y="27"/>
                      <a:pt x="142" y="25"/>
                    </a:cubicBezTo>
                    <a:cubicBezTo>
                      <a:pt x="140" y="24"/>
                      <a:pt x="138" y="24"/>
                      <a:pt x="136" y="24"/>
                    </a:cubicBezTo>
                    <a:cubicBezTo>
                      <a:pt x="132" y="24"/>
                      <a:pt x="129" y="23"/>
                      <a:pt x="126" y="22"/>
                    </a:cubicBezTo>
                    <a:cubicBezTo>
                      <a:pt x="125" y="22"/>
                      <a:pt x="125" y="22"/>
                      <a:pt x="125" y="22"/>
                    </a:cubicBezTo>
                    <a:cubicBezTo>
                      <a:pt x="125" y="22"/>
                      <a:pt x="125" y="22"/>
                      <a:pt x="124" y="23"/>
                    </a:cubicBezTo>
                    <a:cubicBezTo>
                      <a:pt x="120" y="26"/>
                      <a:pt x="113" y="26"/>
                      <a:pt x="109" y="23"/>
                    </a:cubicBezTo>
                    <a:cubicBezTo>
                      <a:pt x="108" y="22"/>
                      <a:pt x="108" y="22"/>
                      <a:pt x="108" y="22"/>
                    </a:cubicBezTo>
                    <a:cubicBezTo>
                      <a:pt x="108" y="22"/>
                      <a:pt x="108" y="22"/>
                      <a:pt x="108" y="22"/>
                    </a:cubicBezTo>
                    <a:cubicBezTo>
                      <a:pt x="106" y="23"/>
                      <a:pt x="104" y="23"/>
                      <a:pt x="103" y="22"/>
                    </a:cubicBezTo>
                    <a:cubicBezTo>
                      <a:pt x="102" y="22"/>
                      <a:pt x="102" y="22"/>
                      <a:pt x="102" y="22"/>
                    </a:cubicBezTo>
                    <a:cubicBezTo>
                      <a:pt x="101" y="20"/>
                      <a:pt x="101" y="20"/>
                      <a:pt x="101" y="20"/>
                    </a:cubicBezTo>
                    <a:cubicBezTo>
                      <a:pt x="101" y="20"/>
                      <a:pt x="101" y="20"/>
                      <a:pt x="101" y="20"/>
                    </a:cubicBezTo>
                    <a:cubicBezTo>
                      <a:pt x="101" y="20"/>
                      <a:pt x="101" y="20"/>
                      <a:pt x="101" y="20"/>
                    </a:cubicBezTo>
                    <a:cubicBezTo>
                      <a:pt x="101" y="19"/>
                      <a:pt x="101" y="19"/>
                      <a:pt x="101" y="19"/>
                    </a:cubicBezTo>
                    <a:cubicBezTo>
                      <a:pt x="100" y="19"/>
                      <a:pt x="99" y="19"/>
                      <a:pt x="98" y="19"/>
                    </a:cubicBezTo>
                    <a:cubicBezTo>
                      <a:pt x="97" y="19"/>
                      <a:pt x="95" y="19"/>
                      <a:pt x="94" y="19"/>
                    </a:cubicBezTo>
                    <a:cubicBezTo>
                      <a:pt x="93" y="19"/>
                      <a:pt x="93" y="19"/>
                      <a:pt x="93" y="19"/>
                    </a:cubicBezTo>
                    <a:cubicBezTo>
                      <a:pt x="92" y="18"/>
                      <a:pt x="92" y="18"/>
                      <a:pt x="92" y="18"/>
                    </a:cubicBezTo>
                    <a:cubicBezTo>
                      <a:pt x="92" y="18"/>
                      <a:pt x="92" y="18"/>
                      <a:pt x="92" y="18"/>
                    </a:cubicBezTo>
                    <a:cubicBezTo>
                      <a:pt x="89" y="20"/>
                      <a:pt x="86" y="20"/>
                      <a:pt x="83" y="18"/>
                    </a:cubicBezTo>
                    <a:cubicBezTo>
                      <a:pt x="80" y="17"/>
                      <a:pt x="79" y="15"/>
                      <a:pt x="79" y="12"/>
                    </a:cubicBezTo>
                    <a:cubicBezTo>
                      <a:pt x="79" y="9"/>
                      <a:pt x="82" y="7"/>
                      <a:pt x="84" y="5"/>
                    </a:cubicBezTo>
                    <a:cubicBezTo>
                      <a:pt x="85" y="5"/>
                      <a:pt x="85" y="5"/>
                      <a:pt x="85" y="5"/>
                    </a:cubicBezTo>
                    <a:cubicBezTo>
                      <a:pt x="84" y="5"/>
                      <a:pt x="84" y="5"/>
                      <a:pt x="84" y="5"/>
                    </a:cubicBezTo>
                    <a:cubicBezTo>
                      <a:pt x="83" y="4"/>
                      <a:pt x="83" y="4"/>
                      <a:pt x="83" y="4"/>
                    </a:cubicBezTo>
                    <a:cubicBezTo>
                      <a:pt x="83" y="3"/>
                      <a:pt x="83" y="3"/>
                      <a:pt x="83" y="2"/>
                    </a:cubicBezTo>
                    <a:cubicBezTo>
                      <a:pt x="80" y="2"/>
                      <a:pt x="80" y="2"/>
                      <a:pt x="80" y="2"/>
                    </a:cubicBezTo>
                    <a:cubicBezTo>
                      <a:pt x="78" y="2"/>
                      <a:pt x="78" y="2"/>
                      <a:pt x="78" y="2"/>
                    </a:cubicBezTo>
                    <a:cubicBezTo>
                      <a:pt x="77" y="0"/>
                      <a:pt x="77" y="0"/>
                      <a:pt x="77" y="0"/>
                    </a:cubicBezTo>
                    <a:cubicBezTo>
                      <a:pt x="77" y="0"/>
                      <a:pt x="77" y="0"/>
                      <a:pt x="77" y="0"/>
                    </a:cubicBezTo>
                    <a:cubicBezTo>
                      <a:pt x="78" y="2"/>
                      <a:pt x="78" y="2"/>
                      <a:pt x="78" y="2"/>
                    </a:cubicBezTo>
                    <a:cubicBezTo>
                      <a:pt x="77" y="2"/>
                      <a:pt x="76" y="2"/>
                      <a:pt x="76" y="3"/>
                    </a:cubicBezTo>
                    <a:cubicBezTo>
                      <a:pt x="75" y="1"/>
                      <a:pt x="75" y="1"/>
                      <a:pt x="75" y="1"/>
                    </a:cubicBezTo>
                    <a:cubicBezTo>
                      <a:pt x="75" y="1"/>
                      <a:pt x="75" y="1"/>
                      <a:pt x="75" y="1"/>
                    </a:cubicBezTo>
                    <a:cubicBezTo>
                      <a:pt x="75" y="3"/>
                      <a:pt x="75" y="3"/>
                      <a:pt x="75" y="3"/>
                    </a:cubicBezTo>
                    <a:cubicBezTo>
                      <a:pt x="73" y="3"/>
                      <a:pt x="73" y="3"/>
                      <a:pt x="73" y="3"/>
                    </a:cubicBezTo>
                    <a:cubicBezTo>
                      <a:pt x="72" y="2"/>
                      <a:pt x="72" y="2"/>
                      <a:pt x="72" y="2"/>
                    </a:cubicBezTo>
                    <a:cubicBezTo>
                      <a:pt x="72" y="4"/>
                      <a:pt x="72" y="4"/>
                      <a:pt x="72" y="4"/>
                    </a:cubicBezTo>
                    <a:cubicBezTo>
                      <a:pt x="71" y="4"/>
                      <a:pt x="71" y="4"/>
                      <a:pt x="71" y="4"/>
                    </a:cubicBezTo>
                    <a:cubicBezTo>
                      <a:pt x="70" y="4"/>
                      <a:pt x="70" y="4"/>
                      <a:pt x="70" y="4"/>
                    </a:cubicBezTo>
                    <a:cubicBezTo>
                      <a:pt x="69" y="5"/>
                      <a:pt x="69" y="5"/>
                      <a:pt x="69" y="5"/>
                    </a:cubicBezTo>
                    <a:cubicBezTo>
                      <a:pt x="68" y="5"/>
                      <a:pt x="68" y="5"/>
                      <a:pt x="68" y="5"/>
                    </a:cubicBezTo>
                    <a:cubicBezTo>
                      <a:pt x="67" y="6"/>
                      <a:pt x="67" y="6"/>
                      <a:pt x="67" y="6"/>
                    </a:cubicBezTo>
                    <a:cubicBezTo>
                      <a:pt x="66" y="6"/>
                      <a:pt x="66" y="6"/>
                      <a:pt x="66" y="6"/>
                    </a:cubicBezTo>
                    <a:cubicBezTo>
                      <a:pt x="66" y="6"/>
                      <a:pt x="66" y="6"/>
                      <a:pt x="66" y="6"/>
                    </a:cubicBezTo>
                    <a:cubicBezTo>
                      <a:pt x="66" y="6"/>
                      <a:pt x="66" y="7"/>
                      <a:pt x="6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113"/>
              <p:cNvSpPr>
                <a:spLocks/>
              </p:cNvSpPr>
              <p:nvPr/>
            </p:nvSpPr>
            <p:spPr bwMode="auto">
              <a:xfrm>
                <a:off x="-1826" y="3469"/>
                <a:ext cx="2" cy="2"/>
              </a:xfrm>
              <a:custGeom>
                <a:avLst/>
                <a:gdLst>
                  <a:gd name="T0" fmla="*/ 2 w 2"/>
                  <a:gd name="T1" fmla="*/ 2 h 2"/>
                  <a:gd name="T2" fmla="*/ 0 w 2"/>
                  <a:gd name="T3" fmla="*/ 0 h 2"/>
                  <a:gd name="T4" fmla="*/ 0 w 2"/>
                  <a:gd name="T5" fmla="*/ 0 h 2"/>
                  <a:gd name="T6" fmla="*/ 2 w 2"/>
                  <a:gd name="T7" fmla="*/ 2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lnTo>
                      <a:pt x="0" y="0"/>
                    </a:lnTo>
                    <a:lnTo>
                      <a:pt x="0"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114"/>
              <p:cNvSpPr>
                <a:spLocks/>
              </p:cNvSpPr>
              <p:nvPr/>
            </p:nvSpPr>
            <p:spPr bwMode="auto">
              <a:xfrm>
                <a:off x="-851" y="3716"/>
                <a:ext cx="26" cy="8"/>
              </a:xfrm>
              <a:custGeom>
                <a:avLst/>
                <a:gdLst>
                  <a:gd name="T0" fmla="*/ 0 w 13"/>
                  <a:gd name="T1" fmla="*/ 0 h 4"/>
                  <a:gd name="T2" fmla="*/ 1 w 13"/>
                  <a:gd name="T3" fmla="*/ 1 h 4"/>
                  <a:gd name="T4" fmla="*/ 3 w 13"/>
                  <a:gd name="T5" fmla="*/ 1 h 4"/>
                  <a:gd name="T6" fmla="*/ 6 w 13"/>
                  <a:gd name="T7" fmla="*/ 1 h 4"/>
                  <a:gd name="T8" fmla="*/ 8 w 13"/>
                  <a:gd name="T9" fmla="*/ 1 h 4"/>
                  <a:gd name="T10" fmla="*/ 13 w 13"/>
                  <a:gd name="T11" fmla="*/ 4 h 4"/>
                  <a:gd name="T12" fmla="*/ 12 w 13"/>
                  <a:gd name="T13" fmla="*/ 2 h 4"/>
                  <a:gd name="T14" fmla="*/ 0 w 1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
                    <a:moveTo>
                      <a:pt x="0" y="0"/>
                    </a:moveTo>
                    <a:cubicBezTo>
                      <a:pt x="0" y="0"/>
                      <a:pt x="1" y="1"/>
                      <a:pt x="1" y="1"/>
                    </a:cubicBezTo>
                    <a:cubicBezTo>
                      <a:pt x="2" y="1"/>
                      <a:pt x="3" y="1"/>
                      <a:pt x="3" y="1"/>
                    </a:cubicBezTo>
                    <a:cubicBezTo>
                      <a:pt x="4" y="1"/>
                      <a:pt x="5" y="1"/>
                      <a:pt x="6" y="1"/>
                    </a:cubicBezTo>
                    <a:cubicBezTo>
                      <a:pt x="7" y="1"/>
                      <a:pt x="8" y="1"/>
                      <a:pt x="8" y="1"/>
                    </a:cubicBezTo>
                    <a:cubicBezTo>
                      <a:pt x="10" y="2"/>
                      <a:pt x="11" y="3"/>
                      <a:pt x="13" y="4"/>
                    </a:cubicBezTo>
                    <a:cubicBezTo>
                      <a:pt x="13" y="4"/>
                      <a:pt x="12" y="3"/>
                      <a:pt x="12" y="2"/>
                    </a:cubicBezTo>
                    <a:cubicBezTo>
                      <a:pt x="8"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115"/>
              <p:cNvSpPr>
                <a:spLocks/>
              </p:cNvSpPr>
              <p:nvPr/>
            </p:nvSpPr>
            <p:spPr bwMode="auto">
              <a:xfrm>
                <a:off x="-1674" y="4027"/>
                <a:ext cx="8" cy="17"/>
              </a:xfrm>
              <a:custGeom>
                <a:avLst/>
                <a:gdLst>
                  <a:gd name="T0" fmla="*/ 1 w 4"/>
                  <a:gd name="T1" fmla="*/ 8 h 8"/>
                  <a:gd name="T2" fmla="*/ 4 w 4"/>
                  <a:gd name="T3" fmla="*/ 8 h 8"/>
                  <a:gd name="T4" fmla="*/ 4 w 4"/>
                  <a:gd name="T5" fmla="*/ 8 h 8"/>
                  <a:gd name="T6" fmla="*/ 4 w 4"/>
                  <a:gd name="T7" fmla="*/ 0 h 8"/>
                  <a:gd name="T8" fmla="*/ 4 w 4"/>
                  <a:gd name="T9" fmla="*/ 0 h 8"/>
                  <a:gd name="T10" fmla="*/ 2 w 4"/>
                  <a:gd name="T11" fmla="*/ 1 h 8"/>
                  <a:gd name="T12" fmla="*/ 0 w 4"/>
                  <a:gd name="T13" fmla="*/ 2 h 8"/>
                  <a:gd name="T14" fmla="*/ 1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1" y="8"/>
                    </a:moveTo>
                    <a:cubicBezTo>
                      <a:pt x="4" y="8"/>
                      <a:pt x="4" y="8"/>
                      <a:pt x="4" y="8"/>
                    </a:cubicBezTo>
                    <a:cubicBezTo>
                      <a:pt x="4" y="8"/>
                      <a:pt x="4" y="8"/>
                      <a:pt x="4" y="8"/>
                    </a:cubicBezTo>
                    <a:cubicBezTo>
                      <a:pt x="3" y="5"/>
                      <a:pt x="3" y="3"/>
                      <a:pt x="4" y="0"/>
                    </a:cubicBezTo>
                    <a:cubicBezTo>
                      <a:pt x="4" y="0"/>
                      <a:pt x="4" y="0"/>
                      <a:pt x="4" y="0"/>
                    </a:cubicBezTo>
                    <a:cubicBezTo>
                      <a:pt x="2" y="1"/>
                      <a:pt x="2" y="1"/>
                      <a:pt x="2" y="1"/>
                    </a:cubicBezTo>
                    <a:cubicBezTo>
                      <a:pt x="0" y="2"/>
                      <a:pt x="0" y="2"/>
                      <a:pt x="0" y="2"/>
                    </a:cubicBez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116"/>
              <p:cNvSpPr>
                <a:spLocks/>
              </p:cNvSpPr>
              <p:nvPr/>
            </p:nvSpPr>
            <p:spPr bwMode="auto">
              <a:xfrm>
                <a:off x="-1810" y="3186"/>
                <a:ext cx="933" cy="815"/>
              </a:xfrm>
              <a:custGeom>
                <a:avLst/>
                <a:gdLst>
                  <a:gd name="T0" fmla="*/ 398 w 461"/>
                  <a:gd name="T1" fmla="*/ 131 h 403"/>
                  <a:gd name="T2" fmla="*/ 391 w 461"/>
                  <a:gd name="T3" fmla="*/ 122 h 403"/>
                  <a:gd name="T4" fmla="*/ 390 w 461"/>
                  <a:gd name="T5" fmla="*/ 117 h 403"/>
                  <a:gd name="T6" fmla="*/ 370 w 461"/>
                  <a:gd name="T7" fmla="*/ 110 h 403"/>
                  <a:gd name="T8" fmla="*/ 346 w 461"/>
                  <a:gd name="T9" fmla="*/ 110 h 403"/>
                  <a:gd name="T10" fmla="*/ 318 w 461"/>
                  <a:gd name="T11" fmla="*/ 102 h 403"/>
                  <a:gd name="T12" fmla="*/ 289 w 461"/>
                  <a:gd name="T13" fmla="*/ 85 h 403"/>
                  <a:gd name="T14" fmla="*/ 284 w 461"/>
                  <a:gd name="T15" fmla="*/ 72 h 403"/>
                  <a:gd name="T16" fmla="*/ 276 w 461"/>
                  <a:gd name="T17" fmla="*/ 67 h 403"/>
                  <a:gd name="T18" fmla="*/ 262 w 461"/>
                  <a:gd name="T19" fmla="*/ 68 h 403"/>
                  <a:gd name="T20" fmla="*/ 248 w 461"/>
                  <a:gd name="T21" fmla="*/ 61 h 403"/>
                  <a:gd name="T22" fmla="*/ 234 w 461"/>
                  <a:gd name="T23" fmla="*/ 60 h 403"/>
                  <a:gd name="T24" fmla="*/ 216 w 461"/>
                  <a:gd name="T25" fmla="*/ 52 h 403"/>
                  <a:gd name="T26" fmla="*/ 199 w 461"/>
                  <a:gd name="T27" fmla="*/ 48 h 403"/>
                  <a:gd name="T28" fmla="*/ 147 w 461"/>
                  <a:gd name="T29" fmla="*/ 34 h 403"/>
                  <a:gd name="T30" fmla="*/ 143 w 461"/>
                  <a:gd name="T31" fmla="*/ 34 h 403"/>
                  <a:gd name="T32" fmla="*/ 132 w 461"/>
                  <a:gd name="T33" fmla="*/ 24 h 403"/>
                  <a:gd name="T34" fmla="*/ 106 w 461"/>
                  <a:gd name="T35" fmla="*/ 23 h 403"/>
                  <a:gd name="T36" fmla="*/ 64 w 461"/>
                  <a:gd name="T37" fmla="*/ 2 h 403"/>
                  <a:gd name="T38" fmla="*/ 14 w 461"/>
                  <a:gd name="T39" fmla="*/ 17 h 403"/>
                  <a:gd name="T40" fmla="*/ 1 w 461"/>
                  <a:gd name="T41" fmla="*/ 27 h 403"/>
                  <a:gd name="T42" fmla="*/ 12 w 461"/>
                  <a:gd name="T43" fmla="*/ 51 h 403"/>
                  <a:gd name="T44" fmla="*/ 18 w 461"/>
                  <a:gd name="T45" fmla="*/ 57 h 403"/>
                  <a:gd name="T46" fmla="*/ 8 w 461"/>
                  <a:gd name="T47" fmla="*/ 71 h 403"/>
                  <a:gd name="T48" fmla="*/ 7 w 461"/>
                  <a:gd name="T49" fmla="*/ 75 h 403"/>
                  <a:gd name="T50" fmla="*/ 33 w 461"/>
                  <a:gd name="T51" fmla="*/ 83 h 403"/>
                  <a:gd name="T52" fmla="*/ 37 w 461"/>
                  <a:gd name="T53" fmla="*/ 85 h 403"/>
                  <a:gd name="T54" fmla="*/ 39 w 461"/>
                  <a:gd name="T55" fmla="*/ 88 h 403"/>
                  <a:gd name="T56" fmla="*/ 60 w 461"/>
                  <a:gd name="T57" fmla="*/ 90 h 403"/>
                  <a:gd name="T58" fmla="*/ 87 w 461"/>
                  <a:gd name="T59" fmla="*/ 96 h 403"/>
                  <a:gd name="T60" fmla="*/ 69 w 461"/>
                  <a:gd name="T61" fmla="*/ 146 h 403"/>
                  <a:gd name="T62" fmla="*/ 64 w 461"/>
                  <a:gd name="T63" fmla="*/ 171 h 403"/>
                  <a:gd name="T64" fmla="*/ 54 w 461"/>
                  <a:gd name="T65" fmla="*/ 190 h 403"/>
                  <a:gd name="T66" fmla="*/ 34 w 461"/>
                  <a:gd name="T67" fmla="*/ 216 h 403"/>
                  <a:gd name="T68" fmla="*/ 27 w 461"/>
                  <a:gd name="T69" fmla="*/ 257 h 403"/>
                  <a:gd name="T70" fmla="*/ 26 w 461"/>
                  <a:gd name="T71" fmla="*/ 275 h 403"/>
                  <a:gd name="T72" fmla="*/ 18 w 461"/>
                  <a:gd name="T73" fmla="*/ 295 h 403"/>
                  <a:gd name="T74" fmla="*/ 21 w 461"/>
                  <a:gd name="T75" fmla="*/ 333 h 403"/>
                  <a:gd name="T76" fmla="*/ 42 w 461"/>
                  <a:gd name="T77" fmla="*/ 356 h 403"/>
                  <a:gd name="T78" fmla="*/ 41 w 461"/>
                  <a:gd name="T79" fmla="*/ 367 h 403"/>
                  <a:gd name="T80" fmla="*/ 50 w 461"/>
                  <a:gd name="T81" fmla="*/ 391 h 403"/>
                  <a:gd name="T82" fmla="*/ 64 w 461"/>
                  <a:gd name="T83" fmla="*/ 401 h 403"/>
                  <a:gd name="T84" fmla="*/ 100 w 461"/>
                  <a:gd name="T85" fmla="*/ 386 h 403"/>
                  <a:gd name="T86" fmla="*/ 166 w 461"/>
                  <a:gd name="T87" fmla="*/ 386 h 403"/>
                  <a:gd name="T88" fmla="*/ 212 w 461"/>
                  <a:gd name="T89" fmla="*/ 394 h 403"/>
                  <a:gd name="T90" fmla="*/ 269 w 461"/>
                  <a:gd name="T91" fmla="*/ 355 h 403"/>
                  <a:gd name="T92" fmla="*/ 287 w 461"/>
                  <a:gd name="T93" fmla="*/ 330 h 403"/>
                  <a:gd name="T94" fmla="*/ 307 w 461"/>
                  <a:gd name="T95" fmla="*/ 315 h 403"/>
                  <a:gd name="T96" fmla="*/ 327 w 461"/>
                  <a:gd name="T97" fmla="*/ 239 h 403"/>
                  <a:gd name="T98" fmla="*/ 358 w 461"/>
                  <a:gd name="T99" fmla="*/ 200 h 403"/>
                  <a:gd name="T100" fmla="*/ 433 w 461"/>
                  <a:gd name="T101" fmla="*/ 174 h 403"/>
                  <a:gd name="T102" fmla="*/ 461 w 461"/>
                  <a:gd name="T103" fmla="*/ 142 h 403"/>
                  <a:gd name="T104" fmla="*/ 456 w 461"/>
                  <a:gd name="T105" fmla="*/ 138 h 403"/>
                  <a:gd name="T106" fmla="*/ 432 w 461"/>
                  <a:gd name="T107" fmla="*/ 140 h 403"/>
                  <a:gd name="T108" fmla="*/ 409 w 461"/>
                  <a:gd name="T109" fmla="*/ 13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1" h="403">
                    <a:moveTo>
                      <a:pt x="406" y="131"/>
                    </a:moveTo>
                    <a:cubicBezTo>
                      <a:pt x="406" y="131"/>
                      <a:pt x="406" y="131"/>
                      <a:pt x="406" y="131"/>
                    </a:cubicBezTo>
                    <a:cubicBezTo>
                      <a:pt x="404" y="130"/>
                      <a:pt x="404" y="130"/>
                      <a:pt x="404" y="130"/>
                    </a:cubicBezTo>
                    <a:cubicBezTo>
                      <a:pt x="403" y="130"/>
                      <a:pt x="403" y="130"/>
                      <a:pt x="403" y="130"/>
                    </a:cubicBezTo>
                    <a:cubicBezTo>
                      <a:pt x="402" y="130"/>
                      <a:pt x="402" y="130"/>
                      <a:pt x="402" y="130"/>
                    </a:cubicBezTo>
                    <a:cubicBezTo>
                      <a:pt x="401" y="130"/>
                      <a:pt x="401" y="130"/>
                      <a:pt x="401" y="130"/>
                    </a:cubicBezTo>
                    <a:cubicBezTo>
                      <a:pt x="400" y="131"/>
                      <a:pt x="399" y="131"/>
                      <a:pt x="398" y="131"/>
                    </a:cubicBezTo>
                    <a:cubicBezTo>
                      <a:pt x="398" y="131"/>
                      <a:pt x="398" y="131"/>
                      <a:pt x="398" y="131"/>
                    </a:cubicBezTo>
                    <a:cubicBezTo>
                      <a:pt x="395" y="131"/>
                      <a:pt x="393" y="130"/>
                      <a:pt x="392" y="128"/>
                    </a:cubicBezTo>
                    <a:cubicBezTo>
                      <a:pt x="392" y="128"/>
                      <a:pt x="392" y="128"/>
                      <a:pt x="392" y="128"/>
                    </a:cubicBezTo>
                    <a:cubicBezTo>
                      <a:pt x="391" y="127"/>
                      <a:pt x="390" y="126"/>
                      <a:pt x="390" y="124"/>
                    </a:cubicBezTo>
                    <a:cubicBezTo>
                      <a:pt x="390" y="124"/>
                      <a:pt x="391" y="123"/>
                      <a:pt x="391" y="122"/>
                    </a:cubicBezTo>
                    <a:cubicBezTo>
                      <a:pt x="391" y="122"/>
                      <a:pt x="391" y="122"/>
                      <a:pt x="391" y="122"/>
                    </a:cubicBezTo>
                    <a:cubicBezTo>
                      <a:pt x="391" y="122"/>
                      <a:pt x="391" y="122"/>
                      <a:pt x="391" y="122"/>
                    </a:cubicBezTo>
                    <a:cubicBezTo>
                      <a:pt x="391" y="122"/>
                      <a:pt x="391" y="121"/>
                      <a:pt x="391" y="121"/>
                    </a:cubicBezTo>
                    <a:cubicBezTo>
                      <a:pt x="391" y="121"/>
                      <a:pt x="391" y="121"/>
                      <a:pt x="391" y="121"/>
                    </a:cubicBezTo>
                    <a:cubicBezTo>
                      <a:pt x="391" y="120"/>
                      <a:pt x="391" y="120"/>
                      <a:pt x="391" y="120"/>
                    </a:cubicBezTo>
                    <a:cubicBezTo>
                      <a:pt x="391" y="120"/>
                      <a:pt x="391" y="120"/>
                      <a:pt x="391" y="119"/>
                    </a:cubicBezTo>
                    <a:cubicBezTo>
                      <a:pt x="391" y="119"/>
                      <a:pt x="391" y="119"/>
                      <a:pt x="391" y="119"/>
                    </a:cubicBezTo>
                    <a:cubicBezTo>
                      <a:pt x="391" y="119"/>
                      <a:pt x="391" y="118"/>
                      <a:pt x="391" y="118"/>
                    </a:cubicBezTo>
                    <a:cubicBezTo>
                      <a:pt x="391" y="117"/>
                      <a:pt x="390" y="117"/>
                      <a:pt x="390" y="117"/>
                    </a:cubicBezTo>
                    <a:cubicBezTo>
                      <a:pt x="390" y="116"/>
                      <a:pt x="389" y="116"/>
                      <a:pt x="388" y="116"/>
                    </a:cubicBezTo>
                    <a:cubicBezTo>
                      <a:pt x="387" y="116"/>
                      <a:pt x="387" y="116"/>
                      <a:pt x="387" y="116"/>
                    </a:cubicBezTo>
                    <a:cubicBezTo>
                      <a:pt x="386" y="116"/>
                      <a:pt x="386" y="116"/>
                      <a:pt x="386" y="116"/>
                    </a:cubicBezTo>
                    <a:cubicBezTo>
                      <a:pt x="385" y="116"/>
                      <a:pt x="383" y="116"/>
                      <a:pt x="382" y="115"/>
                    </a:cubicBezTo>
                    <a:cubicBezTo>
                      <a:pt x="381" y="114"/>
                      <a:pt x="381" y="114"/>
                      <a:pt x="380" y="113"/>
                    </a:cubicBezTo>
                    <a:cubicBezTo>
                      <a:pt x="377" y="110"/>
                      <a:pt x="374" y="107"/>
                      <a:pt x="369" y="106"/>
                    </a:cubicBezTo>
                    <a:cubicBezTo>
                      <a:pt x="369" y="107"/>
                      <a:pt x="369" y="109"/>
                      <a:pt x="370" y="110"/>
                    </a:cubicBezTo>
                    <a:cubicBezTo>
                      <a:pt x="371" y="114"/>
                      <a:pt x="371" y="114"/>
                      <a:pt x="371" y="114"/>
                    </a:cubicBezTo>
                    <a:cubicBezTo>
                      <a:pt x="366" y="114"/>
                      <a:pt x="366" y="114"/>
                      <a:pt x="366" y="114"/>
                    </a:cubicBezTo>
                    <a:cubicBezTo>
                      <a:pt x="364" y="114"/>
                      <a:pt x="362" y="113"/>
                      <a:pt x="360" y="112"/>
                    </a:cubicBezTo>
                    <a:cubicBezTo>
                      <a:pt x="359" y="112"/>
                      <a:pt x="357" y="111"/>
                      <a:pt x="356" y="111"/>
                    </a:cubicBezTo>
                    <a:cubicBezTo>
                      <a:pt x="355" y="112"/>
                      <a:pt x="354" y="113"/>
                      <a:pt x="353" y="113"/>
                    </a:cubicBezTo>
                    <a:cubicBezTo>
                      <a:pt x="351" y="113"/>
                      <a:pt x="349" y="112"/>
                      <a:pt x="348" y="111"/>
                    </a:cubicBezTo>
                    <a:cubicBezTo>
                      <a:pt x="347" y="110"/>
                      <a:pt x="347" y="110"/>
                      <a:pt x="346" y="110"/>
                    </a:cubicBezTo>
                    <a:cubicBezTo>
                      <a:pt x="345" y="110"/>
                      <a:pt x="345" y="110"/>
                      <a:pt x="345" y="110"/>
                    </a:cubicBezTo>
                    <a:cubicBezTo>
                      <a:pt x="343" y="111"/>
                      <a:pt x="342" y="111"/>
                      <a:pt x="340" y="111"/>
                    </a:cubicBezTo>
                    <a:cubicBezTo>
                      <a:pt x="340" y="111"/>
                      <a:pt x="340" y="111"/>
                      <a:pt x="340" y="111"/>
                    </a:cubicBezTo>
                    <a:cubicBezTo>
                      <a:pt x="337" y="111"/>
                      <a:pt x="334" y="108"/>
                      <a:pt x="333" y="105"/>
                    </a:cubicBezTo>
                    <a:cubicBezTo>
                      <a:pt x="333" y="104"/>
                      <a:pt x="333" y="104"/>
                      <a:pt x="333" y="103"/>
                    </a:cubicBezTo>
                    <a:cubicBezTo>
                      <a:pt x="331" y="102"/>
                      <a:pt x="330" y="102"/>
                      <a:pt x="327" y="103"/>
                    </a:cubicBezTo>
                    <a:cubicBezTo>
                      <a:pt x="324" y="104"/>
                      <a:pt x="320" y="104"/>
                      <a:pt x="318" y="102"/>
                    </a:cubicBezTo>
                    <a:cubicBezTo>
                      <a:pt x="316" y="102"/>
                      <a:pt x="316" y="100"/>
                      <a:pt x="313" y="95"/>
                    </a:cubicBezTo>
                    <a:cubicBezTo>
                      <a:pt x="313" y="94"/>
                      <a:pt x="312" y="93"/>
                      <a:pt x="312" y="92"/>
                    </a:cubicBezTo>
                    <a:cubicBezTo>
                      <a:pt x="310" y="91"/>
                      <a:pt x="307" y="90"/>
                      <a:pt x="305" y="90"/>
                    </a:cubicBezTo>
                    <a:cubicBezTo>
                      <a:pt x="302" y="89"/>
                      <a:pt x="302" y="89"/>
                      <a:pt x="302" y="89"/>
                    </a:cubicBezTo>
                    <a:cubicBezTo>
                      <a:pt x="299" y="89"/>
                      <a:pt x="296" y="87"/>
                      <a:pt x="293" y="85"/>
                    </a:cubicBezTo>
                    <a:cubicBezTo>
                      <a:pt x="293" y="85"/>
                      <a:pt x="293" y="85"/>
                      <a:pt x="293" y="85"/>
                    </a:cubicBezTo>
                    <a:cubicBezTo>
                      <a:pt x="291" y="85"/>
                      <a:pt x="290" y="85"/>
                      <a:pt x="289" y="85"/>
                    </a:cubicBezTo>
                    <a:cubicBezTo>
                      <a:pt x="287" y="84"/>
                      <a:pt x="286" y="83"/>
                      <a:pt x="285" y="81"/>
                    </a:cubicBezTo>
                    <a:cubicBezTo>
                      <a:pt x="285" y="79"/>
                      <a:pt x="286" y="76"/>
                      <a:pt x="288" y="75"/>
                    </a:cubicBezTo>
                    <a:cubicBezTo>
                      <a:pt x="289" y="74"/>
                      <a:pt x="289" y="74"/>
                      <a:pt x="290" y="73"/>
                    </a:cubicBezTo>
                    <a:cubicBezTo>
                      <a:pt x="289" y="72"/>
                      <a:pt x="289" y="72"/>
                      <a:pt x="289" y="72"/>
                    </a:cubicBezTo>
                    <a:cubicBezTo>
                      <a:pt x="288" y="72"/>
                      <a:pt x="288" y="72"/>
                      <a:pt x="288" y="73"/>
                    </a:cubicBezTo>
                    <a:cubicBezTo>
                      <a:pt x="287" y="73"/>
                      <a:pt x="286" y="73"/>
                      <a:pt x="285" y="73"/>
                    </a:cubicBezTo>
                    <a:cubicBezTo>
                      <a:pt x="284" y="72"/>
                      <a:pt x="284" y="72"/>
                      <a:pt x="284" y="72"/>
                    </a:cubicBezTo>
                    <a:cubicBezTo>
                      <a:pt x="284" y="72"/>
                      <a:pt x="281" y="70"/>
                      <a:pt x="280" y="68"/>
                    </a:cubicBezTo>
                    <a:cubicBezTo>
                      <a:pt x="279" y="67"/>
                      <a:pt x="279" y="67"/>
                      <a:pt x="279" y="67"/>
                    </a:cubicBezTo>
                    <a:cubicBezTo>
                      <a:pt x="279" y="67"/>
                      <a:pt x="279" y="67"/>
                      <a:pt x="279" y="67"/>
                    </a:cubicBezTo>
                    <a:cubicBezTo>
                      <a:pt x="278" y="67"/>
                      <a:pt x="278" y="67"/>
                      <a:pt x="278" y="67"/>
                    </a:cubicBezTo>
                    <a:cubicBezTo>
                      <a:pt x="278" y="67"/>
                      <a:pt x="278" y="67"/>
                      <a:pt x="278" y="67"/>
                    </a:cubicBezTo>
                    <a:cubicBezTo>
                      <a:pt x="278" y="67"/>
                      <a:pt x="278" y="67"/>
                      <a:pt x="278" y="67"/>
                    </a:cubicBezTo>
                    <a:cubicBezTo>
                      <a:pt x="276" y="67"/>
                      <a:pt x="276" y="67"/>
                      <a:pt x="276" y="67"/>
                    </a:cubicBezTo>
                    <a:cubicBezTo>
                      <a:pt x="275" y="67"/>
                      <a:pt x="275" y="67"/>
                      <a:pt x="275" y="67"/>
                    </a:cubicBezTo>
                    <a:cubicBezTo>
                      <a:pt x="273" y="68"/>
                      <a:pt x="273" y="68"/>
                      <a:pt x="273" y="68"/>
                    </a:cubicBezTo>
                    <a:cubicBezTo>
                      <a:pt x="272" y="68"/>
                      <a:pt x="272" y="68"/>
                      <a:pt x="272" y="68"/>
                    </a:cubicBezTo>
                    <a:cubicBezTo>
                      <a:pt x="269" y="68"/>
                      <a:pt x="269" y="68"/>
                      <a:pt x="269" y="68"/>
                    </a:cubicBezTo>
                    <a:cubicBezTo>
                      <a:pt x="265" y="68"/>
                      <a:pt x="265" y="68"/>
                      <a:pt x="265" y="68"/>
                    </a:cubicBezTo>
                    <a:cubicBezTo>
                      <a:pt x="263" y="68"/>
                      <a:pt x="263" y="68"/>
                      <a:pt x="263" y="68"/>
                    </a:cubicBezTo>
                    <a:cubicBezTo>
                      <a:pt x="262" y="68"/>
                      <a:pt x="262" y="68"/>
                      <a:pt x="262" y="68"/>
                    </a:cubicBezTo>
                    <a:cubicBezTo>
                      <a:pt x="260" y="68"/>
                      <a:pt x="260" y="68"/>
                      <a:pt x="260" y="68"/>
                    </a:cubicBezTo>
                    <a:cubicBezTo>
                      <a:pt x="258" y="67"/>
                      <a:pt x="258" y="67"/>
                      <a:pt x="258" y="67"/>
                    </a:cubicBezTo>
                    <a:cubicBezTo>
                      <a:pt x="257" y="67"/>
                      <a:pt x="257" y="67"/>
                      <a:pt x="257" y="67"/>
                    </a:cubicBezTo>
                    <a:cubicBezTo>
                      <a:pt x="256" y="67"/>
                      <a:pt x="255" y="66"/>
                      <a:pt x="254" y="66"/>
                    </a:cubicBezTo>
                    <a:cubicBezTo>
                      <a:pt x="253" y="65"/>
                      <a:pt x="252" y="64"/>
                      <a:pt x="251" y="63"/>
                    </a:cubicBezTo>
                    <a:cubicBezTo>
                      <a:pt x="251" y="62"/>
                      <a:pt x="250" y="61"/>
                      <a:pt x="249" y="61"/>
                    </a:cubicBezTo>
                    <a:cubicBezTo>
                      <a:pt x="249" y="61"/>
                      <a:pt x="248" y="61"/>
                      <a:pt x="248" y="61"/>
                    </a:cubicBezTo>
                    <a:cubicBezTo>
                      <a:pt x="248" y="61"/>
                      <a:pt x="247" y="61"/>
                      <a:pt x="246" y="61"/>
                    </a:cubicBezTo>
                    <a:cubicBezTo>
                      <a:pt x="245" y="61"/>
                      <a:pt x="243" y="61"/>
                      <a:pt x="242" y="60"/>
                    </a:cubicBezTo>
                    <a:cubicBezTo>
                      <a:pt x="241" y="58"/>
                      <a:pt x="240" y="57"/>
                      <a:pt x="240" y="55"/>
                    </a:cubicBezTo>
                    <a:cubicBezTo>
                      <a:pt x="236" y="55"/>
                      <a:pt x="236" y="55"/>
                      <a:pt x="236" y="55"/>
                    </a:cubicBezTo>
                    <a:cubicBezTo>
                      <a:pt x="235" y="56"/>
                      <a:pt x="235" y="56"/>
                      <a:pt x="235" y="56"/>
                    </a:cubicBezTo>
                    <a:cubicBezTo>
                      <a:pt x="235" y="57"/>
                      <a:pt x="235" y="58"/>
                      <a:pt x="235" y="60"/>
                    </a:cubicBezTo>
                    <a:cubicBezTo>
                      <a:pt x="234" y="60"/>
                      <a:pt x="234" y="60"/>
                      <a:pt x="234" y="60"/>
                    </a:cubicBezTo>
                    <a:cubicBezTo>
                      <a:pt x="234" y="60"/>
                      <a:pt x="234" y="60"/>
                      <a:pt x="234" y="60"/>
                    </a:cubicBezTo>
                    <a:cubicBezTo>
                      <a:pt x="234" y="60"/>
                      <a:pt x="234" y="60"/>
                      <a:pt x="234" y="60"/>
                    </a:cubicBezTo>
                    <a:cubicBezTo>
                      <a:pt x="234" y="60"/>
                      <a:pt x="234" y="60"/>
                      <a:pt x="234" y="60"/>
                    </a:cubicBezTo>
                    <a:cubicBezTo>
                      <a:pt x="233" y="61"/>
                      <a:pt x="233" y="61"/>
                      <a:pt x="233" y="61"/>
                    </a:cubicBezTo>
                    <a:cubicBezTo>
                      <a:pt x="233" y="61"/>
                      <a:pt x="232" y="61"/>
                      <a:pt x="232" y="61"/>
                    </a:cubicBezTo>
                    <a:cubicBezTo>
                      <a:pt x="229" y="61"/>
                      <a:pt x="226" y="59"/>
                      <a:pt x="222" y="55"/>
                    </a:cubicBezTo>
                    <a:cubicBezTo>
                      <a:pt x="220" y="54"/>
                      <a:pt x="218" y="53"/>
                      <a:pt x="216" y="52"/>
                    </a:cubicBezTo>
                    <a:cubicBezTo>
                      <a:pt x="211" y="51"/>
                      <a:pt x="211" y="51"/>
                      <a:pt x="211" y="51"/>
                    </a:cubicBezTo>
                    <a:cubicBezTo>
                      <a:pt x="214" y="48"/>
                      <a:pt x="214" y="48"/>
                      <a:pt x="214" y="48"/>
                    </a:cubicBezTo>
                    <a:cubicBezTo>
                      <a:pt x="211" y="47"/>
                      <a:pt x="209" y="46"/>
                      <a:pt x="206" y="46"/>
                    </a:cubicBezTo>
                    <a:cubicBezTo>
                      <a:pt x="205" y="46"/>
                      <a:pt x="205" y="46"/>
                      <a:pt x="204" y="46"/>
                    </a:cubicBezTo>
                    <a:cubicBezTo>
                      <a:pt x="203" y="46"/>
                      <a:pt x="203" y="46"/>
                      <a:pt x="202" y="46"/>
                    </a:cubicBezTo>
                    <a:cubicBezTo>
                      <a:pt x="201" y="46"/>
                      <a:pt x="201" y="46"/>
                      <a:pt x="201" y="46"/>
                    </a:cubicBezTo>
                    <a:cubicBezTo>
                      <a:pt x="201" y="47"/>
                      <a:pt x="200" y="48"/>
                      <a:pt x="199" y="48"/>
                    </a:cubicBezTo>
                    <a:cubicBezTo>
                      <a:pt x="185" y="53"/>
                      <a:pt x="159" y="40"/>
                      <a:pt x="149" y="33"/>
                    </a:cubicBezTo>
                    <a:cubicBezTo>
                      <a:pt x="148" y="34"/>
                      <a:pt x="148" y="34"/>
                      <a:pt x="148" y="34"/>
                    </a:cubicBezTo>
                    <a:cubicBezTo>
                      <a:pt x="148" y="34"/>
                      <a:pt x="148" y="34"/>
                      <a:pt x="148" y="34"/>
                    </a:cubicBezTo>
                    <a:cubicBezTo>
                      <a:pt x="148" y="34"/>
                      <a:pt x="148" y="34"/>
                      <a:pt x="148" y="34"/>
                    </a:cubicBezTo>
                    <a:cubicBezTo>
                      <a:pt x="148" y="34"/>
                      <a:pt x="148" y="34"/>
                      <a:pt x="148" y="34"/>
                    </a:cubicBezTo>
                    <a:cubicBezTo>
                      <a:pt x="148" y="34"/>
                      <a:pt x="148" y="34"/>
                      <a:pt x="148" y="34"/>
                    </a:cubicBezTo>
                    <a:cubicBezTo>
                      <a:pt x="147" y="34"/>
                      <a:pt x="147" y="34"/>
                      <a:pt x="147" y="34"/>
                    </a:cubicBezTo>
                    <a:cubicBezTo>
                      <a:pt x="147" y="34"/>
                      <a:pt x="147" y="34"/>
                      <a:pt x="147" y="34"/>
                    </a:cubicBezTo>
                    <a:cubicBezTo>
                      <a:pt x="145" y="34"/>
                      <a:pt x="145" y="34"/>
                      <a:pt x="145" y="34"/>
                    </a:cubicBezTo>
                    <a:cubicBezTo>
                      <a:pt x="145" y="34"/>
                      <a:pt x="145" y="34"/>
                      <a:pt x="145" y="34"/>
                    </a:cubicBezTo>
                    <a:cubicBezTo>
                      <a:pt x="145" y="34"/>
                      <a:pt x="145" y="34"/>
                      <a:pt x="145" y="34"/>
                    </a:cubicBezTo>
                    <a:cubicBezTo>
                      <a:pt x="144" y="34"/>
                      <a:pt x="144" y="34"/>
                      <a:pt x="144" y="34"/>
                    </a:cubicBezTo>
                    <a:cubicBezTo>
                      <a:pt x="144" y="34"/>
                      <a:pt x="144" y="34"/>
                      <a:pt x="144" y="34"/>
                    </a:cubicBezTo>
                    <a:cubicBezTo>
                      <a:pt x="143" y="34"/>
                      <a:pt x="143" y="34"/>
                      <a:pt x="143" y="34"/>
                    </a:cubicBezTo>
                    <a:cubicBezTo>
                      <a:pt x="144" y="33"/>
                      <a:pt x="144" y="33"/>
                      <a:pt x="144" y="33"/>
                    </a:cubicBezTo>
                    <a:cubicBezTo>
                      <a:pt x="143" y="33"/>
                      <a:pt x="143" y="33"/>
                      <a:pt x="143" y="33"/>
                    </a:cubicBezTo>
                    <a:cubicBezTo>
                      <a:pt x="142" y="32"/>
                      <a:pt x="142" y="32"/>
                      <a:pt x="142" y="32"/>
                    </a:cubicBezTo>
                    <a:cubicBezTo>
                      <a:pt x="142" y="31"/>
                      <a:pt x="142" y="31"/>
                      <a:pt x="142" y="31"/>
                    </a:cubicBezTo>
                    <a:cubicBezTo>
                      <a:pt x="142" y="31"/>
                      <a:pt x="142" y="31"/>
                      <a:pt x="142" y="31"/>
                    </a:cubicBezTo>
                    <a:cubicBezTo>
                      <a:pt x="139" y="31"/>
                      <a:pt x="137" y="30"/>
                      <a:pt x="135" y="29"/>
                    </a:cubicBezTo>
                    <a:cubicBezTo>
                      <a:pt x="134" y="28"/>
                      <a:pt x="133" y="26"/>
                      <a:pt x="132" y="24"/>
                    </a:cubicBezTo>
                    <a:cubicBezTo>
                      <a:pt x="132" y="24"/>
                      <a:pt x="131" y="23"/>
                      <a:pt x="131" y="22"/>
                    </a:cubicBezTo>
                    <a:cubicBezTo>
                      <a:pt x="130" y="22"/>
                      <a:pt x="129" y="23"/>
                      <a:pt x="128" y="23"/>
                    </a:cubicBezTo>
                    <a:cubicBezTo>
                      <a:pt x="127" y="25"/>
                      <a:pt x="125" y="25"/>
                      <a:pt x="123" y="26"/>
                    </a:cubicBezTo>
                    <a:cubicBezTo>
                      <a:pt x="121" y="25"/>
                      <a:pt x="119" y="25"/>
                      <a:pt x="117" y="23"/>
                    </a:cubicBezTo>
                    <a:cubicBezTo>
                      <a:pt x="117" y="23"/>
                      <a:pt x="116" y="22"/>
                      <a:pt x="116" y="22"/>
                    </a:cubicBezTo>
                    <a:cubicBezTo>
                      <a:pt x="115" y="22"/>
                      <a:pt x="114" y="22"/>
                      <a:pt x="112" y="23"/>
                    </a:cubicBezTo>
                    <a:cubicBezTo>
                      <a:pt x="110" y="23"/>
                      <a:pt x="108" y="23"/>
                      <a:pt x="106" y="23"/>
                    </a:cubicBezTo>
                    <a:cubicBezTo>
                      <a:pt x="103" y="23"/>
                      <a:pt x="100" y="22"/>
                      <a:pt x="97" y="20"/>
                    </a:cubicBezTo>
                    <a:cubicBezTo>
                      <a:pt x="95" y="19"/>
                      <a:pt x="92" y="19"/>
                      <a:pt x="90" y="18"/>
                    </a:cubicBezTo>
                    <a:cubicBezTo>
                      <a:pt x="90" y="19"/>
                      <a:pt x="90" y="19"/>
                      <a:pt x="90" y="19"/>
                    </a:cubicBezTo>
                    <a:cubicBezTo>
                      <a:pt x="89" y="21"/>
                      <a:pt x="87" y="22"/>
                      <a:pt x="84" y="22"/>
                    </a:cubicBezTo>
                    <a:cubicBezTo>
                      <a:pt x="78" y="20"/>
                      <a:pt x="76" y="14"/>
                      <a:pt x="73" y="9"/>
                    </a:cubicBezTo>
                    <a:cubicBezTo>
                      <a:pt x="71" y="4"/>
                      <a:pt x="69" y="1"/>
                      <a:pt x="66" y="1"/>
                    </a:cubicBezTo>
                    <a:cubicBezTo>
                      <a:pt x="65" y="1"/>
                      <a:pt x="64" y="2"/>
                      <a:pt x="64" y="2"/>
                    </a:cubicBezTo>
                    <a:cubicBezTo>
                      <a:pt x="62" y="5"/>
                      <a:pt x="60" y="6"/>
                      <a:pt x="57" y="6"/>
                    </a:cubicBezTo>
                    <a:cubicBezTo>
                      <a:pt x="56" y="6"/>
                      <a:pt x="55" y="5"/>
                      <a:pt x="54" y="4"/>
                    </a:cubicBezTo>
                    <a:cubicBezTo>
                      <a:pt x="53" y="3"/>
                      <a:pt x="53" y="1"/>
                      <a:pt x="54" y="0"/>
                    </a:cubicBezTo>
                    <a:cubicBezTo>
                      <a:pt x="53" y="0"/>
                      <a:pt x="52" y="1"/>
                      <a:pt x="52" y="1"/>
                    </a:cubicBezTo>
                    <a:cubicBezTo>
                      <a:pt x="51" y="2"/>
                      <a:pt x="49" y="3"/>
                      <a:pt x="48" y="4"/>
                    </a:cubicBezTo>
                    <a:cubicBezTo>
                      <a:pt x="45" y="5"/>
                      <a:pt x="42" y="6"/>
                      <a:pt x="39" y="8"/>
                    </a:cubicBezTo>
                    <a:cubicBezTo>
                      <a:pt x="31" y="12"/>
                      <a:pt x="21" y="17"/>
                      <a:pt x="14" y="17"/>
                    </a:cubicBezTo>
                    <a:cubicBezTo>
                      <a:pt x="12" y="17"/>
                      <a:pt x="11" y="17"/>
                      <a:pt x="9" y="17"/>
                    </a:cubicBezTo>
                    <a:cubicBezTo>
                      <a:pt x="9" y="17"/>
                      <a:pt x="9" y="17"/>
                      <a:pt x="9" y="18"/>
                    </a:cubicBezTo>
                    <a:cubicBezTo>
                      <a:pt x="9" y="18"/>
                      <a:pt x="9" y="19"/>
                      <a:pt x="9" y="19"/>
                    </a:cubicBezTo>
                    <a:cubicBezTo>
                      <a:pt x="8" y="20"/>
                      <a:pt x="6" y="20"/>
                      <a:pt x="5" y="20"/>
                    </a:cubicBezTo>
                    <a:cubicBezTo>
                      <a:pt x="4" y="20"/>
                      <a:pt x="3" y="21"/>
                      <a:pt x="2" y="21"/>
                    </a:cubicBezTo>
                    <a:cubicBezTo>
                      <a:pt x="1" y="21"/>
                      <a:pt x="1" y="21"/>
                      <a:pt x="1" y="22"/>
                    </a:cubicBezTo>
                    <a:cubicBezTo>
                      <a:pt x="1" y="22"/>
                      <a:pt x="0" y="24"/>
                      <a:pt x="1" y="27"/>
                    </a:cubicBezTo>
                    <a:cubicBezTo>
                      <a:pt x="1" y="30"/>
                      <a:pt x="2" y="32"/>
                      <a:pt x="3" y="32"/>
                    </a:cubicBezTo>
                    <a:cubicBezTo>
                      <a:pt x="4" y="33"/>
                      <a:pt x="6" y="33"/>
                      <a:pt x="7" y="32"/>
                    </a:cubicBezTo>
                    <a:cubicBezTo>
                      <a:pt x="10" y="31"/>
                      <a:pt x="13" y="32"/>
                      <a:pt x="15" y="33"/>
                    </a:cubicBezTo>
                    <a:cubicBezTo>
                      <a:pt x="17" y="35"/>
                      <a:pt x="18" y="38"/>
                      <a:pt x="18" y="44"/>
                    </a:cubicBezTo>
                    <a:cubicBezTo>
                      <a:pt x="17" y="46"/>
                      <a:pt x="15" y="48"/>
                      <a:pt x="13" y="49"/>
                    </a:cubicBezTo>
                    <a:cubicBezTo>
                      <a:pt x="13" y="49"/>
                      <a:pt x="12" y="50"/>
                      <a:pt x="12" y="50"/>
                    </a:cubicBezTo>
                    <a:cubicBezTo>
                      <a:pt x="12" y="50"/>
                      <a:pt x="12" y="51"/>
                      <a:pt x="12" y="51"/>
                    </a:cubicBezTo>
                    <a:cubicBezTo>
                      <a:pt x="12" y="52"/>
                      <a:pt x="12" y="52"/>
                      <a:pt x="12" y="53"/>
                    </a:cubicBezTo>
                    <a:cubicBezTo>
                      <a:pt x="13" y="53"/>
                      <a:pt x="15" y="53"/>
                      <a:pt x="16" y="54"/>
                    </a:cubicBezTo>
                    <a:cubicBezTo>
                      <a:pt x="17" y="54"/>
                      <a:pt x="17" y="54"/>
                      <a:pt x="17" y="54"/>
                    </a:cubicBezTo>
                    <a:cubicBezTo>
                      <a:pt x="20" y="54"/>
                      <a:pt x="20" y="54"/>
                      <a:pt x="20" y="54"/>
                    </a:cubicBezTo>
                    <a:cubicBezTo>
                      <a:pt x="18" y="56"/>
                      <a:pt x="18" y="56"/>
                      <a:pt x="18" y="56"/>
                    </a:cubicBezTo>
                    <a:cubicBezTo>
                      <a:pt x="18" y="56"/>
                      <a:pt x="18" y="56"/>
                      <a:pt x="18" y="56"/>
                    </a:cubicBezTo>
                    <a:cubicBezTo>
                      <a:pt x="18" y="56"/>
                      <a:pt x="18" y="57"/>
                      <a:pt x="18" y="57"/>
                    </a:cubicBezTo>
                    <a:cubicBezTo>
                      <a:pt x="17" y="58"/>
                      <a:pt x="17" y="58"/>
                      <a:pt x="17" y="59"/>
                    </a:cubicBezTo>
                    <a:cubicBezTo>
                      <a:pt x="17" y="59"/>
                      <a:pt x="18" y="60"/>
                      <a:pt x="18" y="60"/>
                    </a:cubicBezTo>
                    <a:cubicBezTo>
                      <a:pt x="19" y="63"/>
                      <a:pt x="16" y="65"/>
                      <a:pt x="15" y="66"/>
                    </a:cubicBezTo>
                    <a:cubicBezTo>
                      <a:pt x="13" y="67"/>
                      <a:pt x="11" y="68"/>
                      <a:pt x="9" y="68"/>
                    </a:cubicBezTo>
                    <a:cubicBezTo>
                      <a:pt x="9" y="68"/>
                      <a:pt x="8" y="68"/>
                      <a:pt x="7" y="69"/>
                    </a:cubicBezTo>
                    <a:cubicBezTo>
                      <a:pt x="7" y="69"/>
                      <a:pt x="8" y="70"/>
                      <a:pt x="8" y="70"/>
                    </a:cubicBezTo>
                    <a:cubicBezTo>
                      <a:pt x="8" y="70"/>
                      <a:pt x="8" y="71"/>
                      <a:pt x="8" y="71"/>
                    </a:cubicBezTo>
                    <a:cubicBezTo>
                      <a:pt x="8" y="71"/>
                      <a:pt x="8" y="71"/>
                      <a:pt x="8" y="72"/>
                    </a:cubicBezTo>
                    <a:cubicBezTo>
                      <a:pt x="7" y="72"/>
                      <a:pt x="7" y="72"/>
                      <a:pt x="7" y="72"/>
                    </a:cubicBezTo>
                    <a:cubicBezTo>
                      <a:pt x="7" y="72"/>
                      <a:pt x="7" y="72"/>
                      <a:pt x="7" y="72"/>
                    </a:cubicBezTo>
                    <a:cubicBezTo>
                      <a:pt x="7" y="73"/>
                      <a:pt x="7" y="73"/>
                      <a:pt x="7" y="73"/>
                    </a:cubicBezTo>
                    <a:cubicBezTo>
                      <a:pt x="7" y="73"/>
                      <a:pt x="7" y="73"/>
                      <a:pt x="7" y="73"/>
                    </a:cubicBezTo>
                    <a:cubicBezTo>
                      <a:pt x="7" y="74"/>
                      <a:pt x="7" y="74"/>
                      <a:pt x="7" y="74"/>
                    </a:cubicBezTo>
                    <a:cubicBezTo>
                      <a:pt x="7" y="74"/>
                      <a:pt x="7" y="74"/>
                      <a:pt x="7" y="75"/>
                    </a:cubicBezTo>
                    <a:cubicBezTo>
                      <a:pt x="14" y="72"/>
                      <a:pt x="21" y="71"/>
                      <a:pt x="29" y="72"/>
                    </a:cubicBezTo>
                    <a:cubicBezTo>
                      <a:pt x="29" y="72"/>
                      <a:pt x="29" y="72"/>
                      <a:pt x="29" y="72"/>
                    </a:cubicBezTo>
                    <a:cubicBezTo>
                      <a:pt x="30" y="72"/>
                      <a:pt x="31" y="73"/>
                      <a:pt x="31" y="74"/>
                    </a:cubicBezTo>
                    <a:cubicBezTo>
                      <a:pt x="31" y="75"/>
                      <a:pt x="31" y="75"/>
                      <a:pt x="31" y="75"/>
                    </a:cubicBezTo>
                    <a:cubicBezTo>
                      <a:pt x="32" y="76"/>
                      <a:pt x="32" y="76"/>
                      <a:pt x="32" y="76"/>
                    </a:cubicBezTo>
                    <a:cubicBezTo>
                      <a:pt x="34" y="77"/>
                      <a:pt x="34" y="79"/>
                      <a:pt x="34" y="81"/>
                    </a:cubicBezTo>
                    <a:cubicBezTo>
                      <a:pt x="34" y="81"/>
                      <a:pt x="34" y="82"/>
                      <a:pt x="33" y="83"/>
                    </a:cubicBezTo>
                    <a:cubicBezTo>
                      <a:pt x="32" y="84"/>
                      <a:pt x="31" y="85"/>
                      <a:pt x="29" y="86"/>
                    </a:cubicBezTo>
                    <a:cubicBezTo>
                      <a:pt x="28" y="87"/>
                      <a:pt x="27" y="87"/>
                      <a:pt x="26" y="88"/>
                    </a:cubicBezTo>
                    <a:cubicBezTo>
                      <a:pt x="27" y="88"/>
                      <a:pt x="27" y="89"/>
                      <a:pt x="28" y="89"/>
                    </a:cubicBezTo>
                    <a:cubicBezTo>
                      <a:pt x="28" y="89"/>
                      <a:pt x="31" y="87"/>
                      <a:pt x="32" y="87"/>
                    </a:cubicBezTo>
                    <a:cubicBezTo>
                      <a:pt x="32" y="86"/>
                      <a:pt x="33" y="86"/>
                      <a:pt x="34" y="85"/>
                    </a:cubicBezTo>
                    <a:cubicBezTo>
                      <a:pt x="35" y="84"/>
                      <a:pt x="35" y="84"/>
                      <a:pt x="35" y="84"/>
                    </a:cubicBezTo>
                    <a:cubicBezTo>
                      <a:pt x="37" y="85"/>
                      <a:pt x="37" y="85"/>
                      <a:pt x="37" y="85"/>
                    </a:cubicBezTo>
                    <a:cubicBezTo>
                      <a:pt x="38" y="85"/>
                      <a:pt x="38" y="85"/>
                      <a:pt x="38" y="85"/>
                    </a:cubicBezTo>
                    <a:cubicBezTo>
                      <a:pt x="39" y="85"/>
                      <a:pt x="39" y="85"/>
                      <a:pt x="39" y="85"/>
                    </a:cubicBezTo>
                    <a:cubicBezTo>
                      <a:pt x="38" y="86"/>
                      <a:pt x="38" y="86"/>
                      <a:pt x="38" y="86"/>
                    </a:cubicBezTo>
                    <a:cubicBezTo>
                      <a:pt x="39" y="86"/>
                      <a:pt x="39" y="86"/>
                      <a:pt x="39" y="86"/>
                    </a:cubicBezTo>
                    <a:cubicBezTo>
                      <a:pt x="39" y="87"/>
                      <a:pt x="39" y="87"/>
                      <a:pt x="39" y="87"/>
                    </a:cubicBezTo>
                    <a:cubicBezTo>
                      <a:pt x="39" y="87"/>
                      <a:pt x="39" y="87"/>
                      <a:pt x="39" y="87"/>
                    </a:cubicBezTo>
                    <a:cubicBezTo>
                      <a:pt x="39" y="88"/>
                      <a:pt x="39" y="88"/>
                      <a:pt x="39" y="88"/>
                    </a:cubicBezTo>
                    <a:cubicBezTo>
                      <a:pt x="39" y="88"/>
                      <a:pt x="39" y="88"/>
                      <a:pt x="39" y="88"/>
                    </a:cubicBezTo>
                    <a:cubicBezTo>
                      <a:pt x="40" y="88"/>
                      <a:pt x="42" y="88"/>
                      <a:pt x="43" y="88"/>
                    </a:cubicBezTo>
                    <a:cubicBezTo>
                      <a:pt x="46" y="88"/>
                      <a:pt x="48" y="89"/>
                      <a:pt x="49" y="92"/>
                    </a:cubicBezTo>
                    <a:cubicBezTo>
                      <a:pt x="50" y="92"/>
                      <a:pt x="50" y="92"/>
                      <a:pt x="51" y="92"/>
                    </a:cubicBezTo>
                    <a:cubicBezTo>
                      <a:pt x="51" y="92"/>
                      <a:pt x="52" y="93"/>
                      <a:pt x="53" y="93"/>
                    </a:cubicBezTo>
                    <a:cubicBezTo>
                      <a:pt x="55" y="94"/>
                      <a:pt x="57" y="95"/>
                      <a:pt x="59" y="94"/>
                    </a:cubicBezTo>
                    <a:cubicBezTo>
                      <a:pt x="59" y="93"/>
                      <a:pt x="59" y="92"/>
                      <a:pt x="60" y="90"/>
                    </a:cubicBezTo>
                    <a:cubicBezTo>
                      <a:pt x="62" y="89"/>
                      <a:pt x="64" y="89"/>
                      <a:pt x="66" y="89"/>
                    </a:cubicBezTo>
                    <a:cubicBezTo>
                      <a:pt x="67" y="89"/>
                      <a:pt x="68" y="91"/>
                      <a:pt x="69" y="92"/>
                    </a:cubicBezTo>
                    <a:cubicBezTo>
                      <a:pt x="69" y="92"/>
                      <a:pt x="69" y="92"/>
                      <a:pt x="69" y="92"/>
                    </a:cubicBezTo>
                    <a:cubicBezTo>
                      <a:pt x="71" y="93"/>
                      <a:pt x="71" y="93"/>
                      <a:pt x="71" y="93"/>
                    </a:cubicBezTo>
                    <a:cubicBezTo>
                      <a:pt x="73" y="93"/>
                      <a:pt x="75" y="94"/>
                      <a:pt x="76" y="94"/>
                    </a:cubicBezTo>
                    <a:cubicBezTo>
                      <a:pt x="79" y="94"/>
                      <a:pt x="81" y="94"/>
                      <a:pt x="83" y="95"/>
                    </a:cubicBezTo>
                    <a:cubicBezTo>
                      <a:pt x="85" y="95"/>
                      <a:pt x="86" y="96"/>
                      <a:pt x="87" y="96"/>
                    </a:cubicBezTo>
                    <a:cubicBezTo>
                      <a:pt x="89" y="97"/>
                      <a:pt x="89" y="101"/>
                      <a:pt x="88" y="107"/>
                    </a:cubicBezTo>
                    <a:cubicBezTo>
                      <a:pt x="88" y="108"/>
                      <a:pt x="88" y="110"/>
                      <a:pt x="88" y="112"/>
                    </a:cubicBezTo>
                    <a:cubicBezTo>
                      <a:pt x="91" y="112"/>
                      <a:pt x="95" y="113"/>
                      <a:pt x="98" y="116"/>
                    </a:cubicBezTo>
                    <a:cubicBezTo>
                      <a:pt x="99" y="118"/>
                      <a:pt x="100" y="121"/>
                      <a:pt x="99" y="123"/>
                    </a:cubicBezTo>
                    <a:cubicBezTo>
                      <a:pt x="96" y="131"/>
                      <a:pt x="89" y="133"/>
                      <a:pt x="83" y="135"/>
                    </a:cubicBezTo>
                    <a:cubicBezTo>
                      <a:pt x="81" y="136"/>
                      <a:pt x="79" y="136"/>
                      <a:pt x="78" y="137"/>
                    </a:cubicBezTo>
                    <a:cubicBezTo>
                      <a:pt x="69" y="146"/>
                      <a:pt x="69" y="146"/>
                      <a:pt x="69" y="146"/>
                    </a:cubicBezTo>
                    <a:cubicBezTo>
                      <a:pt x="68" y="146"/>
                      <a:pt x="67" y="146"/>
                      <a:pt x="67" y="146"/>
                    </a:cubicBezTo>
                    <a:cubicBezTo>
                      <a:pt x="67" y="146"/>
                      <a:pt x="67" y="146"/>
                      <a:pt x="67" y="146"/>
                    </a:cubicBezTo>
                    <a:cubicBezTo>
                      <a:pt x="69" y="151"/>
                      <a:pt x="69" y="151"/>
                      <a:pt x="69" y="151"/>
                    </a:cubicBezTo>
                    <a:cubicBezTo>
                      <a:pt x="69" y="154"/>
                      <a:pt x="68" y="156"/>
                      <a:pt x="67" y="159"/>
                    </a:cubicBezTo>
                    <a:cubicBezTo>
                      <a:pt x="67" y="160"/>
                      <a:pt x="66" y="161"/>
                      <a:pt x="66" y="162"/>
                    </a:cubicBezTo>
                    <a:cubicBezTo>
                      <a:pt x="66" y="164"/>
                      <a:pt x="66" y="164"/>
                      <a:pt x="66" y="164"/>
                    </a:cubicBezTo>
                    <a:cubicBezTo>
                      <a:pt x="66" y="166"/>
                      <a:pt x="65" y="169"/>
                      <a:pt x="64" y="171"/>
                    </a:cubicBezTo>
                    <a:cubicBezTo>
                      <a:pt x="64" y="172"/>
                      <a:pt x="64" y="173"/>
                      <a:pt x="63" y="173"/>
                    </a:cubicBezTo>
                    <a:cubicBezTo>
                      <a:pt x="63" y="173"/>
                      <a:pt x="63" y="174"/>
                      <a:pt x="64" y="174"/>
                    </a:cubicBezTo>
                    <a:cubicBezTo>
                      <a:pt x="64" y="175"/>
                      <a:pt x="64" y="176"/>
                      <a:pt x="64" y="177"/>
                    </a:cubicBezTo>
                    <a:cubicBezTo>
                      <a:pt x="64" y="180"/>
                      <a:pt x="61" y="182"/>
                      <a:pt x="59" y="183"/>
                    </a:cubicBezTo>
                    <a:cubicBezTo>
                      <a:pt x="58" y="183"/>
                      <a:pt x="57" y="183"/>
                      <a:pt x="56" y="184"/>
                    </a:cubicBezTo>
                    <a:cubicBezTo>
                      <a:pt x="52" y="185"/>
                      <a:pt x="52" y="185"/>
                      <a:pt x="53" y="186"/>
                    </a:cubicBezTo>
                    <a:cubicBezTo>
                      <a:pt x="53" y="187"/>
                      <a:pt x="53" y="189"/>
                      <a:pt x="54" y="190"/>
                    </a:cubicBezTo>
                    <a:cubicBezTo>
                      <a:pt x="57" y="193"/>
                      <a:pt x="58" y="195"/>
                      <a:pt x="54" y="203"/>
                    </a:cubicBezTo>
                    <a:cubicBezTo>
                      <a:pt x="48" y="213"/>
                      <a:pt x="45" y="213"/>
                      <a:pt x="35" y="210"/>
                    </a:cubicBezTo>
                    <a:cubicBezTo>
                      <a:pt x="33" y="210"/>
                      <a:pt x="33" y="210"/>
                      <a:pt x="33" y="210"/>
                    </a:cubicBezTo>
                    <a:cubicBezTo>
                      <a:pt x="30" y="209"/>
                      <a:pt x="30" y="209"/>
                      <a:pt x="30" y="209"/>
                    </a:cubicBezTo>
                    <a:cubicBezTo>
                      <a:pt x="31" y="212"/>
                      <a:pt x="33" y="215"/>
                      <a:pt x="33" y="216"/>
                    </a:cubicBezTo>
                    <a:cubicBezTo>
                      <a:pt x="33" y="216"/>
                      <a:pt x="33" y="216"/>
                      <a:pt x="33" y="216"/>
                    </a:cubicBezTo>
                    <a:cubicBezTo>
                      <a:pt x="34" y="216"/>
                      <a:pt x="34" y="216"/>
                      <a:pt x="34" y="216"/>
                    </a:cubicBezTo>
                    <a:cubicBezTo>
                      <a:pt x="34" y="217"/>
                      <a:pt x="34" y="217"/>
                      <a:pt x="34" y="217"/>
                    </a:cubicBezTo>
                    <a:cubicBezTo>
                      <a:pt x="34" y="218"/>
                      <a:pt x="34" y="219"/>
                      <a:pt x="33" y="219"/>
                    </a:cubicBezTo>
                    <a:cubicBezTo>
                      <a:pt x="32" y="223"/>
                      <a:pt x="32" y="227"/>
                      <a:pt x="33" y="230"/>
                    </a:cubicBezTo>
                    <a:cubicBezTo>
                      <a:pt x="35" y="232"/>
                      <a:pt x="37" y="234"/>
                      <a:pt x="39" y="235"/>
                    </a:cubicBezTo>
                    <a:cubicBezTo>
                      <a:pt x="41" y="238"/>
                      <a:pt x="43" y="239"/>
                      <a:pt x="43" y="240"/>
                    </a:cubicBezTo>
                    <a:cubicBezTo>
                      <a:pt x="42" y="247"/>
                      <a:pt x="38" y="252"/>
                      <a:pt x="32" y="254"/>
                    </a:cubicBezTo>
                    <a:cubicBezTo>
                      <a:pt x="30" y="255"/>
                      <a:pt x="29" y="256"/>
                      <a:pt x="27" y="257"/>
                    </a:cubicBezTo>
                    <a:cubicBezTo>
                      <a:pt x="26" y="258"/>
                      <a:pt x="26" y="258"/>
                      <a:pt x="26" y="258"/>
                    </a:cubicBezTo>
                    <a:cubicBezTo>
                      <a:pt x="26" y="259"/>
                      <a:pt x="26" y="261"/>
                      <a:pt x="25" y="263"/>
                    </a:cubicBezTo>
                    <a:cubicBezTo>
                      <a:pt x="25" y="264"/>
                      <a:pt x="24" y="266"/>
                      <a:pt x="22" y="267"/>
                    </a:cubicBezTo>
                    <a:cubicBezTo>
                      <a:pt x="22" y="267"/>
                      <a:pt x="22" y="267"/>
                      <a:pt x="22" y="267"/>
                    </a:cubicBezTo>
                    <a:cubicBezTo>
                      <a:pt x="23" y="267"/>
                      <a:pt x="23" y="267"/>
                      <a:pt x="23" y="268"/>
                    </a:cubicBezTo>
                    <a:cubicBezTo>
                      <a:pt x="24" y="269"/>
                      <a:pt x="25" y="271"/>
                      <a:pt x="25" y="273"/>
                    </a:cubicBezTo>
                    <a:cubicBezTo>
                      <a:pt x="25" y="274"/>
                      <a:pt x="25" y="275"/>
                      <a:pt x="26" y="275"/>
                    </a:cubicBezTo>
                    <a:cubicBezTo>
                      <a:pt x="26" y="276"/>
                      <a:pt x="26" y="277"/>
                      <a:pt x="26" y="278"/>
                    </a:cubicBezTo>
                    <a:cubicBezTo>
                      <a:pt x="26" y="279"/>
                      <a:pt x="27" y="280"/>
                      <a:pt x="27" y="280"/>
                    </a:cubicBezTo>
                    <a:cubicBezTo>
                      <a:pt x="28" y="280"/>
                      <a:pt x="28" y="280"/>
                      <a:pt x="28" y="280"/>
                    </a:cubicBezTo>
                    <a:cubicBezTo>
                      <a:pt x="29" y="280"/>
                      <a:pt x="33" y="279"/>
                      <a:pt x="35" y="282"/>
                    </a:cubicBezTo>
                    <a:cubicBezTo>
                      <a:pt x="36" y="284"/>
                      <a:pt x="36" y="286"/>
                      <a:pt x="35" y="288"/>
                    </a:cubicBezTo>
                    <a:cubicBezTo>
                      <a:pt x="33" y="293"/>
                      <a:pt x="26" y="294"/>
                      <a:pt x="19" y="295"/>
                    </a:cubicBezTo>
                    <a:cubicBezTo>
                      <a:pt x="18" y="295"/>
                      <a:pt x="18" y="295"/>
                      <a:pt x="18" y="295"/>
                    </a:cubicBezTo>
                    <a:cubicBezTo>
                      <a:pt x="18" y="295"/>
                      <a:pt x="18" y="296"/>
                      <a:pt x="18" y="296"/>
                    </a:cubicBezTo>
                    <a:cubicBezTo>
                      <a:pt x="17" y="298"/>
                      <a:pt x="16" y="300"/>
                      <a:pt x="15" y="302"/>
                    </a:cubicBezTo>
                    <a:cubicBezTo>
                      <a:pt x="6" y="310"/>
                      <a:pt x="6" y="313"/>
                      <a:pt x="6" y="321"/>
                    </a:cubicBezTo>
                    <a:cubicBezTo>
                      <a:pt x="6" y="323"/>
                      <a:pt x="6" y="325"/>
                      <a:pt x="6" y="328"/>
                    </a:cubicBezTo>
                    <a:cubicBezTo>
                      <a:pt x="10" y="328"/>
                      <a:pt x="14" y="328"/>
                      <a:pt x="18" y="330"/>
                    </a:cubicBezTo>
                    <a:cubicBezTo>
                      <a:pt x="19" y="330"/>
                      <a:pt x="20" y="331"/>
                      <a:pt x="21" y="332"/>
                    </a:cubicBezTo>
                    <a:cubicBezTo>
                      <a:pt x="21" y="333"/>
                      <a:pt x="21" y="333"/>
                      <a:pt x="21" y="333"/>
                    </a:cubicBezTo>
                    <a:cubicBezTo>
                      <a:pt x="21" y="333"/>
                      <a:pt x="21" y="333"/>
                      <a:pt x="21" y="333"/>
                    </a:cubicBezTo>
                    <a:cubicBezTo>
                      <a:pt x="23" y="333"/>
                      <a:pt x="23" y="333"/>
                      <a:pt x="23" y="333"/>
                    </a:cubicBezTo>
                    <a:cubicBezTo>
                      <a:pt x="27" y="334"/>
                      <a:pt x="27" y="334"/>
                      <a:pt x="27" y="334"/>
                    </a:cubicBezTo>
                    <a:cubicBezTo>
                      <a:pt x="27" y="335"/>
                      <a:pt x="27" y="335"/>
                      <a:pt x="27" y="335"/>
                    </a:cubicBezTo>
                    <a:cubicBezTo>
                      <a:pt x="36" y="344"/>
                      <a:pt x="36" y="344"/>
                      <a:pt x="36" y="344"/>
                    </a:cubicBezTo>
                    <a:cubicBezTo>
                      <a:pt x="38" y="346"/>
                      <a:pt x="40" y="349"/>
                      <a:pt x="41" y="351"/>
                    </a:cubicBezTo>
                    <a:cubicBezTo>
                      <a:pt x="42" y="353"/>
                      <a:pt x="42" y="354"/>
                      <a:pt x="42" y="356"/>
                    </a:cubicBezTo>
                    <a:cubicBezTo>
                      <a:pt x="42" y="356"/>
                      <a:pt x="42" y="356"/>
                      <a:pt x="42" y="356"/>
                    </a:cubicBezTo>
                    <a:cubicBezTo>
                      <a:pt x="43" y="355"/>
                      <a:pt x="43" y="355"/>
                      <a:pt x="43" y="355"/>
                    </a:cubicBezTo>
                    <a:cubicBezTo>
                      <a:pt x="44" y="354"/>
                      <a:pt x="47" y="351"/>
                      <a:pt x="50" y="352"/>
                    </a:cubicBezTo>
                    <a:cubicBezTo>
                      <a:pt x="52" y="352"/>
                      <a:pt x="53" y="353"/>
                      <a:pt x="53" y="355"/>
                    </a:cubicBezTo>
                    <a:cubicBezTo>
                      <a:pt x="53" y="357"/>
                      <a:pt x="52" y="359"/>
                      <a:pt x="41" y="365"/>
                    </a:cubicBezTo>
                    <a:cubicBezTo>
                      <a:pt x="41" y="365"/>
                      <a:pt x="41" y="366"/>
                      <a:pt x="41" y="367"/>
                    </a:cubicBezTo>
                    <a:cubicBezTo>
                      <a:pt x="41" y="367"/>
                      <a:pt x="41" y="367"/>
                      <a:pt x="41" y="367"/>
                    </a:cubicBezTo>
                    <a:cubicBezTo>
                      <a:pt x="44" y="367"/>
                      <a:pt x="47" y="369"/>
                      <a:pt x="47" y="372"/>
                    </a:cubicBezTo>
                    <a:cubicBezTo>
                      <a:pt x="47" y="373"/>
                      <a:pt x="47" y="373"/>
                      <a:pt x="47" y="373"/>
                    </a:cubicBezTo>
                    <a:cubicBezTo>
                      <a:pt x="48" y="373"/>
                      <a:pt x="48" y="373"/>
                      <a:pt x="48" y="373"/>
                    </a:cubicBezTo>
                    <a:cubicBezTo>
                      <a:pt x="48" y="374"/>
                      <a:pt x="49" y="375"/>
                      <a:pt x="49" y="376"/>
                    </a:cubicBezTo>
                    <a:cubicBezTo>
                      <a:pt x="49" y="377"/>
                      <a:pt x="49" y="379"/>
                      <a:pt x="47" y="380"/>
                    </a:cubicBezTo>
                    <a:cubicBezTo>
                      <a:pt x="47" y="380"/>
                      <a:pt x="46" y="380"/>
                      <a:pt x="45" y="380"/>
                    </a:cubicBezTo>
                    <a:cubicBezTo>
                      <a:pt x="47" y="384"/>
                      <a:pt x="48" y="388"/>
                      <a:pt x="50" y="391"/>
                    </a:cubicBezTo>
                    <a:cubicBezTo>
                      <a:pt x="50" y="391"/>
                      <a:pt x="50" y="391"/>
                      <a:pt x="50" y="391"/>
                    </a:cubicBezTo>
                    <a:cubicBezTo>
                      <a:pt x="52" y="391"/>
                      <a:pt x="54" y="391"/>
                      <a:pt x="55" y="393"/>
                    </a:cubicBezTo>
                    <a:cubicBezTo>
                      <a:pt x="56" y="394"/>
                      <a:pt x="57" y="395"/>
                      <a:pt x="58" y="397"/>
                    </a:cubicBezTo>
                    <a:cubicBezTo>
                      <a:pt x="58" y="398"/>
                      <a:pt x="59" y="398"/>
                      <a:pt x="59" y="399"/>
                    </a:cubicBezTo>
                    <a:cubicBezTo>
                      <a:pt x="59" y="399"/>
                      <a:pt x="59" y="399"/>
                      <a:pt x="59" y="399"/>
                    </a:cubicBezTo>
                    <a:cubicBezTo>
                      <a:pt x="60" y="399"/>
                      <a:pt x="60" y="399"/>
                      <a:pt x="60" y="399"/>
                    </a:cubicBezTo>
                    <a:cubicBezTo>
                      <a:pt x="62" y="400"/>
                      <a:pt x="63" y="400"/>
                      <a:pt x="64" y="401"/>
                    </a:cubicBezTo>
                    <a:cubicBezTo>
                      <a:pt x="64" y="401"/>
                      <a:pt x="65" y="402"/>
                      <a:pt x="65" y="403"/>
                    </a:cubicBezTo>
                    <a:cubicBezTo>
                      <a:pt x="66" y="402"/>
                      <a:pt x="66" y="401"/>
                      <a:pt x="67" y="401"/>
                    </a:cubicBezTo>
                    <a:cubicBezTo>
                      <a:pt x="68" y="400"/>
                      <a:pt x="69" y="399"/>
                      <a:pt x="70" y="398"/>
                    </a:cubicBezTo>
                    <a:cubicBezTo>
                      <a:pt x="71" y="397"/>
                      <a:pt x="73" y="397"/>
                      <a:pt x="75" y="397"/>
                    </a:cubicBezTo>
                    <a:cubicBezTo>
                      <a:pt x="75" y="397"/>
                      <a:pt x="75" y="396"/>
                      <a:pt x="75" y="396"/>
                    </a:cubicBezTo>
                    <a:cubicBezTo>
                      <a:pt x="77" y="392"/>
                      <a:pt x="80" y="389"/>
                      <a:pt x="84" y="387"/>
                    </a:cubicBezTo>
                    <a:cubicBezTo>
                      <a:pt x="89" y="385"/>
                      <a:pt x="95" y="384"/>
                      <a:pt x="100" y="386"/>
                    </a:cubicBezTo>
                    <a:cubicBezTo>
                      <a:pt x="103" y="387"/>
                      <a:pt x="105" y="387"/>
                      <a:pt x="107" y="387"/>
                    </a:cubicBezTo>
                    <a:cubicBezTo>
                      <a:pt x="109" y="386"/>
                      <a:pt x="110" y="385"/>
                      <a:pt x="111" y="384"/>
                    </a:cubicBezTo>
                    <a:cubicBezTo>
                      <a:pt x="113" y="381"/>
                      <a:pt x="116" y="379"/>
                      <a:pt x="119" y="378"/>
                    </a:cubicBezTo>
                    <a:cubicBezTo>
                      <a:pt x="125" y="377"/>
                      <a:pt x="149" y="381"/>
                      <a:pt x="154" y="383"/>
                    </a:cubicBezTo>
                    <a:cubicBezTo>
                      <a:pt x="155" y="383"/>
                      <a:pt x="157" y="384"/>
                      <a:pt x="158" y="385"/>
                    </a:cubicBezTo>
                    <a:cubicBezTo>
                      <a:pt x="159" y="386"/>
                      <a:pt x="160" y="386"/>
                      <a:pt x="161" y="387"/>
                    </a:cubicBezTo>
                    <a:cubicBezTo>
                      <a:pt x="162" y="387"/>
                      <a:pt x="164" y="386"/>
                      <a:pt x="166" y="386"/>
                    </a:cubicBezTo>
                    <a:cubicBezTo>
                      <a:pt x="169" y="385"/>
                      <a:pt x="172" y="385"/>
                      <a:pt x="175" y="386"/>
                    </a:cubicBezTo>
                    <a:cubicBezTo>
                      <a:pt x="177" y="386"/>
                      <a:pt x="180" y="387"/>
                      <a:pt x="182" y="389"/>
                    </a:cubicBezTo>
                    <a:cubicBezTo>
                      <a:pt x="184" y="390"/>
                      <a:pt x="186" y="391"/>
                      <a:pt x="189" y="392"/>
                    </a:cubicBezTo>
                    <a:cubicBezTo>
                      <a:pt x="190" y="391"/>
                      <a:pt x="190" y="391"/>
                      <a:pt x="191" y="390"/>
                    </a:cubicBezTo>
                    <a:cubicBezTo>
                      <a:pt x="192" y="389"/>
                      <a:pt x="193" y="388"/>
                      <a:pt x="195" y="387"/>
                    </a:cubicBezTo>
                    <a:cubicBezTo>
                      <a:pt x="201" y="385"/>
                      <a:pt x="207" y="388"/>
                      <a:pt x="211" y="393"/>
                    </a:cubicBezTo>
                    <a:cubicBezTo>
                      <a:pt x="211" y="393"/>
                      <a:pt x="212" y="394"/>
                      <a:pt x="212" y="394"/>
                    </a:cubicBezTo>
                    <a:cubicBezTo>
                      <a:pt x="218" y="391"/>
                      <a:pt x="222" y="386"/>
                      <a:pt x="224" y="381"/>
                    </a:cubicBezTo>
                    <a:cubicBezTo>
                      <a:pt x="227" y="375"/>
                      <a:pt x="231" y="369"/>
                      <a:pt x="237" y="365"/>
                    </a:cubicBezTo>
                    <a:cubicBezTo>
                      <a:pt x="241" y="362"/>
                      <a:pt x="253" y="355"/>
                      <a:pt x="264" y="358"/>
                    </a:cubicBezTo>
                    <a:cubicBezTo>
                      <a:pt x="266" y="359"/>
                      <a:pt x="267" y="359"/>
                      <a:pt x="268" y="360"/>
                    </a:cubicBezTo>
                    <a:cubicBezTo>
                      <a:pt x="268" y="360"/>
                      <a:pt x="269" y="360"/>
                      <a:pt x="269" y="361"/>
                    </a:cubicBezTo>
                    <a:cubicBezTo>
                      <a:pt x="271" y="361"/>
                      <a:pt x="272" y="361"/>
                      <a:pt x="274" y="361"/>
                    </a:cubicBezTo>
                    <a:cubicBezTo>
                      <a:pt x="271" y="360"/>
                      <a:pt x="270" y="357"/>
                      <a:pt x="269" y="355"/>
                    </a:cubicBezTo>
                    <a:cubicBezTo>
                      <a:pt x="270" y="347"/>
                      <a:pt x="273" y="345"/>
                      <a:pt x="277" y="344"/>
                    </a:cubicBezTo>
                    <a:cubicBezTo>
                      <a:pt x="279" y="344"/>
                      <a:pt x="280" y="344"/>
                      <a:pt x="280" y="342"/>
                    </a:cubicBezTo>
                    <a:cubicBezTo>
                      <a:pt x="280" y="342"/>
                      <a:pt x="280" y="341"/>
                      <a:pt x="280" y="340"/>
                    </a:cubicBezTo>
                    <a:cubicBezTo>
                      <a:pt x="280" y="338"/>
                      <a:pt x="280" y="336"/>
                      <a:pt x="281" y="333"/>
                    </a:cubicBezTo>
                    <a:cubicBezTo>
                      <a:pt x="282" y="332"/>
                      <a:pt x="284" y="331"/>
                      <a:pt x="287" y="331"/>
                    </a:cubicBezTo>
                    <a:cubicBezTo>
                      <a:pt x="287" y="331"/>
                      <a:pt x="287" y="331"/>
                      <a:pt x="287" y="331"/>
                    </a:cubicBezTo>
                    <a:cubicBezTo>
                      <a:pt x="287" y="330"/>
                      <a:pt x="287" y="330"/>
                      <a:pt x="287" y="330"/>
                    </a:cubicBezTo>
                    <a:cubicBezTo>
                      <a:pt x="287" y="328"/>
                      <a:pt x="287" y="326"/>
                      <a:pt x="289" y="325"/>
                    </a:cubicBezTo>
                    <a:cubicBezTo>
                      <a:pt x="290" y="323"/>
                      <a:pt x="291" y="323"/>
                      <a:pt x="293" y="323"/>
                    </a:cubicBezTo>
                    <a:cubicBezTo>
                      <a:pt x="293" y="323"/>
                      <a:pt x="293" y="323"/>
                      <a:pt x="293" y="323"/>
                    </a:cubicBezTo>
                    <a:cubicBezTo>
                      <a:pt x="293" y="322"/>
                      <a:pt x="294" y="321"/>
                      <a:pt x="295" y="319"/>
                    </a:cubicBezTo>
                    <a:cubicBezTo>
                      <a:pt x="297" y="318"/>
                      <a:pt x="300" y="316"/>
                      <a:pt x="304" y="316"/>
                    </a:cubicBezTo>
                    <a:cubicBezTo>
                      <a:pt x="306" y="315"/>
                      <a:pt x="306" y="315"/>
                      <a:pt x="306" y="315"/>
                    </a:cubicBezTo>
                    <a:cubicBezTo>
                      <a:pt x="306" y="315"/>
                      <a:pt x="307" y="315"/>
                      <a:pt x="307" y="315"/>
                    </a:cubicBezTo>
                    <a:cubicBezTo>
                      <a:pt x="307" y="315"/>
                      <a:pt x="308" y="314"/>
                      <a:pt x="308" y="314"/>
                    </a:cubicBezTo>
                    <a:cubicBezTo>
                      <a:pt x="311" y="312"/>
                      <a:pt x="313" y="311"/>
                      <a:pt x="315" y="311"/>
                    </a:cubicBezTo>
                    <a:cubicBezTo>
                      <a:pt x="317" y="310"/>
                      <a:pt x="318" y="310"/>
                      <a:pt x="319" y="309"/>
                    </a:cubicBezTo>
                    <a:cubicBezTo>
                      <a:pt x="317" y="307"/>
                      <a:pt x="315" y="305"/>
                      <a:pt x="312" y="304"/>
                    </a:cubicBezTo>
                    <a:cubicBezTo>
                      <a:pt x="311" y="303"/>
                      <a:pt x="309" y="302"/>
                      <a:pt x="308" y="300"/>
                    </a:cubicBezTo>
                    <a:cubicBezTo>
                      <a:pt x="304" y="295"/>
                      <a:pt x="299" y="275"/>
                      <a:pt x="303" y="267"/>
                    </a:cubicBezTo>
                    <a:cubicBezTo>
                      <a:pt x="309" y="256"/>
                      <a:pt x="318" y="247"/>
                      <a:pt x="327" y="239"/>
                    </a:cubicBezTo>
                    <a:cubicBezTo>
                      <a:pt x="330" y="236"/>
                      <a:pt x="334" y="233"/>
                      <a:pt x="336" y="230"/>
                    </a:cubicBezTo>
                    <a:cubicBezTo>
                      <a:pt x="338" y="228"/>
                      <a:pt x="339" y="226"/>
                      <a:pt x="340" y="224"/>
                    </a:cubicBezTo>
                    <a:cubicBezTo>
                      <a:pt x="342" y="221"/>
                      <a:pt x="344" y="218"/>
                      <a:pt x="347" y="215"/>
                    </a:cubicBezTo>
                    <a:cubicBezTo>
                      <a:pt x="348" y="215"/>
                      <a:pt x="349" y="214"/>
                      <a:pt x="351" y="214"/>
                    </a:cubicBezTo>
                    <a:cubicBezTo>
                      <a:pt x="355" y="213"/>
                      <a:pt x="355" y="213"/>
                      <a:pt x="355" y="213"/>
                    </a:cubicBezTo>
                    <a:cubicBezTo>
                      <a:pt x="354" y="212"/>
                      <a:pt x="353" y="211"/>
                      <a:pt x="352" y="210"/>
                    </a:cubicBezTo>
                    <a:cubicBezTo>
                      <a:pt x="351" y="205"/>
                      <a:pt x="355" y="202"/>
                      <a:pt x="358" y="200"/>
                    </a:cubicBezTo>
                    <a:cubicBezTo>
                      <a:pt x="359" y="199"/>
                      <a:pt x="360" y="199"/>
                      <a:pt x="360" y="198"/>
                    </a:cubicBezTo>
                    <a:cubicBezTo>
                      <a:pt x="368" y="192"/>
                      <a:pt x="380" y="191"/>
                      <a:pt x="392" y="190"/>
                    </a:cubicBezTo>
                    <a:cubicBezTo>
                      <a:pt x="398" y="190"/>
                      <a:pt x="404" y="189"/>
                      <a:pt x="409" y="188"/>
                    </a:cubicBezTo>
                    <a:cubicBezTo>
                      <a:pt x="411" y="188"/>
                      <a:pt x="413" y="185"/>
                      <a:pt x="414" y="184"/>
                    </a:cubicBezTo>
                    <a:cubicBezTo>
                      <a:pt x="415" y="182"/>
                      <a:pt x="417" y="181"/>
                      <a:pt x="418" y="180"/>
                    </a:cubicBezTo>
                    <a:cubicBezTo>
                      <a:pt x="421" y="178"/>
                      <a:pt x="425" y="176"/>
                      <a:pt x="429" y="175"/>
                    </a:cubicBezTo>
                    <a:cubicBezTo>
                      <a:pt x="433" y="174"/>
                      <a:pt x="433" y="174"/>
                      <a:pt x="433" y="174"/>
                    </a:cubicBezTo>
                    <a:cubicBezTo>
                      <a:pt x="434" y="173"/>
                      <a:pt x="434" y="173"/>
                      <a:pt x="434" y="173"/>
                    </a:cubicBezTo>
                    <a:cubicBezTo>
                      <a:pt x="452" y="166"/>
                      <a:pt x="454" y="163"/>
                      <a:pt x="454" y="163"/>
                    </a:cubicBezTo>
                    <a:cubicBezTo>
                      <a:pt x="456" y="159"/>
                      <a:pt x="456" y="155"/>
                      <a:pt x="454" y="152"/>
                    </a:cubicBezTo>
                    <a:cubicBezTo>
                      <a:pt x="454" y="151"/>
                      <a:pt x="453" y="149"/>
                      <a:pt x="453" y="148"/>
                    </a:cubicBezTo>
                    <a:cubicBezTo>
                      <a:pt x="453" y="147"/>
                      <a:pt x="453" y="145"/>
                      <a:pt x="454" y="145"/>
                    </a:cubicBezTo>
                    <a:cubicBezTo>
                      <a:pt x="456" y="143"/>
                      <a:pt x="457" y="143"/>
                      <a:pt x="459" y="142"/>
                    </a:cubicBezTo>
                    <a:cubicBezTo>
                      <a:pt x="460" y="142"/>
                      <a:pt x="461" y="142"/>
                      <a:pt x="461" y="142"/>
                    </a:cubicBezTo>
                    <a:cubicBezTo>
                      <a:pt x="461" y="141"/>
                      <a:pt x="461" y="141"/>
                      <a:pt x="461" y="141"/>
                    </a:cubicBezTo>
                    <a:cubicBezTo>
                      <a:pt x="461" y="141"/>
                      <a:pt x="461" y="141"/>
                      <a:pt x="461" y="141"/>
                    </a:cubicBezTo>
                    <a:cubicBezTo>
                      <a:pt x="461" y="140"/>
                      <a:pt x="461" y="140"/>
                      <a:pt x="461" y="140"/>
                    </a:cubicBezTo>
                    <a:cubicBezTo>
                      <a:pt x="461" y="140"/>
                      <a:pt x="461" y="140"/>
                      <a:pt x="461" y="140"/>
                    </a:cubicBezTo>
                    <a:cubicBezTo>
                      <a:pt x="460" y="139"/>
                      <a:pt x="460" y="139"/>
                      <a:pt x="460" y="139"/>
                    </a:cubicBezTo>
                    <a:cubicBezTo>
                      <a:pt x="460" y="139"/>
                      <a:pt x="460" y="139"/>
                      <a:pt x="460" y="139"/>
                    </a:cubicBezTo>
                    <a:cubicBezTo>
                      <a:pt x="458" y="139"/>
                      <a:pt x="457" y="139"/>
                      <a:pt x="456" y="138"/>
                    </a:cubicBezTo>
                    <a:cubicBezTo>
                      <a:pt x="452" y="137"/>
                      <a:pt x="448" y="136"/>
                      <a:pt x="444" y="137"/>
                    </a:cubicBezTo>
                    <a:cubicBezTo>
                      <a:pt x="444" y="140"/>
                      <a:pt x="443" y="142"/>
                      <a:pt x="441" y="143"/>
                    </a:cubicBezTo>
                    <a:cubicBezTo>
                      <a:pt x="440" y="143"/>
                      <a:pt x="440" y="143"/>
                      <a:pt x="439" y="143"/>
                    </a:cubicBezTo>
                    <a:cubicBezTo>
                      <a:pt x="438" y="143"/>
                      <a:pt x="438" y="143"/>
                      <a:pt x="438" y="143"/>
                    </a:cubicBezTo>
                    <a:cubicBezTo>
                      <a:pt x="437" y="143"/>
                      <a:pt x="437" y="143"/>
                      <a:pt x="436" y="142"/>
                    </a:cubicBezTo>
                    <a:cubicBezTo>
                      <a:pt x="435" y="142"/>
                      <a:pt x="434" y="142"/>
                      <a:pt x="434" y="141"/>
                    </a:cubicBezTo>
                    <a:cubicBezTo>
                      <a:pt x="433" y="141"/>
                      <a:pt x="432" y="141"/>
                      <a:pt x="432" y="140"/>
                    </a:cubicBezTo>
                    <a:cubicBezTo>
                      <a:pt x="429" y="139"/>
                      <a:pt x="429" y="139"/>
                      <a:pt x="429" y="139"/>
                    </a:cubicBezTo>
                    <a:cubicBezTo>
                      <a:pt x="428" y="138"/>
                      <a:pt x="426" y="137"/>
                      <a:pt x="425" y="136"/>
                    </a:cubicBezTo>
                    <a:cubicBezTo>
                      <a:pt x="423" y="136"/>
                      <a:pt x="422" y="136"/>
                      <a:pt x="420" y="137"/>
                    </a:cubicBezTo>
                    <a:cubicBezTo>
                      <a:pt x="419" y="138"/>
                      <a:pt x="417" y="138"/>
                      <a:pt x="416" y="138"/>
                    </a:cubicBezTo>
                    <a:cubicBezTo>
                      <a:pt x="415" y="138"/>
                      <a:pt x="415" y="138"/>
                      <a:pt x="414" y="138"/>
                    </a:cubicBezTo>
                    <a:cubicBezTo>
                      <a:pt x="411" y="138"/>
                      <a:pt x="410" y="134"/>
                      <a:pt x="409" y="133"/>
                    </a:cubicBezTo>
                    <a:cubicBezTo>
                      <a:pt x="409" y="133"/>
                      <a:pt x="409" y="133"/>
                      <a:pt x="409" y="133"/>
                    </a:cubicBezTo>
                    <a:cubicBezTo>
                      <a:pt x="408" y="132"/>
                      <a:pt x="407" y="131"/>
                      <a:pt x="405" y="131"/>
                    </a:cubicBezTo>
                    <a:lnTo>
                      <a:pt x="40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Rectangle 117"/>
              <p:cNvSpPr>
                <a:spLocks noChangeArrowheads="1"/>
              </p:cNvSpPr>
              <p:nvPr/>
            </p:nvSpPr>
            <p:spPr bwMode="auto">
              <a:xfrm>
                <a:off x="-1245" y="3320"/>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118"/>
              <p:cNvSpPr>
                <a:spLocks/>
              </p:cNvSpPr>
              <p:nvPr/>
            </p:nvSpPr>
            <p:spPr bwMode="auto">
              <a:xfrm>
                <a:off x="-877" y="347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119"/>
              <p:cNvSpPr>
                <a:spLocks/>
              </p:cNvSpPr>
              <p:nvPr/>
            </p:nvSpPr>
            <p:spPr bwMode="auto">
              <a:xfrm>
                <a:off x="-964" y="3722"/>
                <a:ext cx="74" cy="57"/>
              </a:xfrm>
              <a:custGeom>
                <a:avLst/>
                <a:gdLst>
                  <a:gd name="T0" fmla="*/ 31 w 37"/>
                  <a:gd name="T1" fmla="*/ 11 h 28"/>
                  <a:gd name="T2" fmla="*/ 31 w 37"/>
                  <a:gd name="T3" fmla="*/ 11 h 28"/>
                  <a:gd name="T4" fmla="*/ 25 w 37"/>
                  <a:gd name="T5" fmla="*/ 9 h 28"/>
                  <a:gd name="T6" fmla="*/ 25 w 37"/>
                  <a:gd name="T7" fmla="*/ 0 h 28"/>
                  <a:gd name="T8" fmla="*/ 0 w 37"/>
                  <a:gd name="T9" fmla="*/ 12 h 28"/>
                  <a:gd name="T10" fmla="*/ 3 w 37"/>
                  <a:gd name="T11" fmla="*/ 13 h 28"/>
                  <a:gd name="T12" fmla="*/ 3 w 37"/>
                  <a:gd name="T13" fmla="*/ 12 h 28"/>
                  <a:gd name="T14" fmla="*/ 10 w 37"/>
                  <a:gd name="T15" fmla="*/ 13 h 28"/>
                  <a:gd name="T16" fmla="*/ 13 w 37"/>
                  <a:gd name="T17" fmla="*/ 20 h 28"/>
                  <a:gd name="T18" fmla="*/ 13 w 37"/>
                  <a:gd name="T19" fmla="*/ 22 h 28"/>
                  <a:gd name="T20" fmla="*/ 15 w 37"/>
                  <a:gd name="T21" fmla="*/ 22 h 28"/>
                  <a:gd name="T22" fmla="*/ 20 w 37"/>
                  <a:gd name="T23" fmla="*/ 24 h 28"/>
                  <a:gd name="T24" fmla="*/ 22 w 37"/>
                  <a:gd name="T25" fmla="*/ 25 h 28"/>
                  <a:gd name="T26" fmla="*/ 22 w 37"/>
                  <a:gd name="T27" fmla="*/ 26 h 28"/>
                  <a:gd name="T28" fmla="*/ 22 w 37"/>
                  <a:gd name="T29" fmla="*/ 26 h 28"/>
                  <a:gd name="T30" fmla="*/ 22 w 37"/>
                  <a:gd name="T31" fmla="*/ 27 h 28"/>
                  <a:gd name="T32" fmla="*/ 22 w 37"/>
                  <a:gd name="T33" fmla="*/ 28 h 28"/>
                  <a:gd name="T34" fmla="*/ 32 w 37"/>
                  <a:gd name="T35" fmla="*/ 18 h 28"/>
                  <a:gd name="T36" fmla="*/ 37 w 37"/>
                  <a:gd name="T37" fmla="*/ 12 h 28"/>
                  <a:gd name="T38" fmla="*/ 31 w 37"/>
                  <a:gd name="T39"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28">
                    <a:moveTo>
                      <a:pt x="31" y="11"/>
                    </a:moveTo>
                    <a:cubicBezTo>
                      <a:pt x="31" y="11"/>
                      <a:pt x="31" y="11"/>
                      <a:pt x="31" y="11"/>
                    </a:cubicBezTo>
                    <a:cubicBezTo>
                      <a:pt x="29" y="11"/>
                      <a:pt x="27" y="11"/>
                      <a:pt x="25" y="9"/>
                    </a:cubicBezTo>
                    <a:cubicBezTo>
                      <a:pt x="24" y="7"/>
                      <a:pt x="24" y="5"/>
                      <a:pt x="25" y="0"/>
                    </a:cubicBezTo>
                    <a:cubicBezTo>
                      <a:pt x="16" y="3"/>
                      <a:pt x="8" y="7"/>
                      <a:pt x="0" y="12"/>
                    </a:cubicBezTo>
                    <a:cubicBezTo>
                      <a:pt x="1" y="12"/>
                      <a:pt x="2" y="13"/>
                      <a:pt x="3" y="13"/>
                    </a:cubicBezTo>
                    <a:cubicBezTo>
                      <a:pt x="3" y="13"/>
                      <a:pt x="3" y="13"/>
                      <a:pt x="3" y="12"/>
                    </a:cubicBezTo>
                    <a:cubicBezTo>
                      <a:pt x="6" y="11"/>
                      <a:pt x="8" y="11"/>
                      <a:pt x="10" y="13"/>
                    </a:cubicBezTo>
                    <a:cubicBezTo>
                      <a:pt x="12" y="15"/>
                      <a:pt x="13" y="17"/>
                      <a:pt x="13" y="20"/>
                    </a:cubicBezTo>
                    <a:cubicBezTo>
                      <a:pt x="13" y="20"/>
                      <a:pt x="13" y="21"/>
                      <a:pt x="13" y="22"/>
                    </a:cubicBezTo>
                    <a:cubicBezTo>
                      <a:pt x="14" y="22"/>
                      <a:pt x="14" y="22"/>
                      <a:pt x="15" y="22"/>
                    </a:cubicBezTo>
                    <a:cubicBezTo>
                      <a:pt x="17" y="22"/>
                      <a:pt x="18" y="23"/>
                      <a:pt x="20" y="24"/>
                    </a:cubicBezTo>
                    <a:cubicBezTo>
                      <a:pt x="21" y="24"/>
                      <a:pt x="21" y="25"/>
                      <a:pt x="22" y="25"/>
                    </a:cubicBezTo>
                    <a:cubicBezTo>
                      <a:pt x="22" y="26"/>
                      <a:pt x="22" y="26"/>
                      <a:pt x="22" y="26"/>
                    </a:cubicBezTo>
                    <a:cubicBezTo>
                      <a:pt x="22" y="26"/>
                      <a:pt x="22" y="26"/>
                      <a:pt x="22" y="26"/>
                    </a:cubicBezTo>
                    <a:cubicBezTo>
                      <a:pt x="22" y="27"/>
                      <a:pt x="22" y="27"/>
                      <a:pt x="22" y="27"/>
                    </a:cubicBezTo>
                    <a:cubicBezTo>
                      <a:pt x="22" y="28"/>
                      <a:pt x="22" y="28"/>
                      <a:pt x="22" y="28"/>
                    </a:cubicBezTo>
                    <a:cubicBezTo>
                      <a:pt x="26" y="24"/>
                      <a:pt x="29" y="21"/>
                      <a:pt x="32" y="18"/>
                    </a:cubicBezTo>
                    <a:cubicBezTo>
                      <a:pt x="34" y="16"/>
                      <a:pt x="36" y="14"/>
                      <a:pt x="37" y="12"/>
                    </a:cubicBezTo>
                    <a:cubicBezTo>
                      <a:pt x="35" y="11"/>
                      <a:pt x="33" y="10"/>
                      <a:pt x="3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120"/>
              <p:cNvSpPr>
                <a:spLocks/>
              </p:cNvSpPr>
              <p:nvPr/>
            </p:nvSpPr>
            <p:spPr bwMode="auto">
              <a:xfrm>
                <a:off x="-991" y="3773"/>
                <a:ext cx="17" cy="12"/>
              </a:xfrm>
              <a:custGeom>
                <a:avLst/>
                <a:gdLst>
                  <a:gd name="T0" fmla="*/ 5 w 8"/>
                  <a:gd name="T1" fmla="*/ 3 h 6"/>
                  <a:gd name="T2" fmla="*/ 7 w 8"/>
                  <a:gd name="T3" fmla="*/ 0 h 6"/>
                  <a:gd name="T4" fmla="*/ 8 w 8"/>
                  <a:gd name="T5" fmla="*/ 0 h 6"/>
                  <a:gd name="T6" fmla="*/ 7 w 8"/>
                  <a:gd name="T7" fmla="*/ 0 h 6"/>
                  <a:gd name="T8" fmla="*/ 5 w 8"/>
                  <a:gd name="T9" fmla="*/ 0 h 6"/>
                  <a:gd name="T10" fmla="*/ 3 w 8"/>
                  <a:gd name="T11" fmla="*/ 2 h 6"/>
                  <a:gd name="T12" fmla="*/ 2 w 8"/>
                  <a:gd name="T13" fmla="*/ 3 h 6"/>
                  <a:gd name="T14" fmla="*/ 0 w 8"/>
                  <a:gd name="T15" fmla="*/ 6 h 6"/>
                  <a:gd name="T16" fmla="*/ 1 w 8"/>
                  <a:gd name="T17" fmla="*/ 6 h 6"/>
                  <a:gd name="T18" fmla="*/ 5 w 8"/>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5" y="3"/>
                    </a:moveTo>
                    <a:cubicBezTo>
                      <a:pt x="6" y="2"/>
                      <a:pt x="6" y="1"/>
                      <a:pt x="7" y="0"/>
                    </a:cubicBezTo>
                    <a:cubicBezTo>
                      <a:pt x="8" y="0"/>
                      <a:pt x="8" y="0"/>
                      <a:pt x="8" y="0"/>
                    </a:cubicBezTo>
                    <a:cubicBezTo>
                      <a:pt x="8" y="0"/>
                      <a:pt x="8" y="0"/>
                      <a:pt x="7" y="0"/>
                    </a:cubicBezTo>
                    <a:cubicBezTo>
                      <a:pt x="5" y="0"/>
                      <a:pt x="5" y="0"/>
                      <a:pt x="5" y="0"/>
                    </a:cubicBezTo>
                    <a:cubicBezTo>
                      <a:pt x="4" y="0"/>
                      <a:pt x="4" y="1"/>
                      <a:pt x="3" y="2"/>
                    </a:cubicBezTo>
                    <a:cubicBezTo>
                      <a:pt x="2" y="3"/>
                      <a:pt x="2" y="3"/>
                      <a:pt x="2" y="3"/>
                    </a:cubicBezTo>
                    <a:cubicBezTo>
                      <a:pt x="1" y="4"/>
                      <a:pt x="1" y="5"/>
                      <a:pt x="0" y="6"/>
                    </a:cubicBezTo>
                    <a:cubicBezTo>
                      <a:pt x="1" y="6"/>
                      <a:pt x="1" y="6"/>
                      <a:pt x="1" y="6"/>
                    </a:cubicBezTo>
                    <a:cubicBezTo>
                      <a:pt x="2" y="5"/>
                      <a:pt x="4"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121"/>
              <p:cNvSpPr>
                <a:spLocks/>
              </p:cNvSpPr>
              <p:nvPr/>
            </p:nvSpPr>
            <p:spPr bwMode="auto">
              <a:xfrm>
                <a:off x="-968" y="3797"/>
                <a:ext cx="10" cy="4"/>
              </a:xfrm>
              <a:custGeom>
                <a:avLst/>
                <a:gdLst>
                  <a:gd name="T0" fmla="*/ 3 w 5"/>
                  <a:gd name="T1" fmla="*/ 2 h 2"/>
                  <a:gd name="T2" fmla="*/ 3 w 5"/>
                  <a:gd name="T3" fmla="*/ 2 h 2"/>
                  <a:gd name="T4" fmla="*/ 4 w 5"/>
                  <a:gd name="T5" fmla="*/ 2 h 2"/>
                  <a:gd name="T6" fmla="*/ 4 w 5"/>
                  <a:gd name="T7" fmla="*/ 2 h 2"/>
                  <a:gd name="T8" fmla="*/ 4 w 5"/>
                  <a:gd name="T9" fmla="*/ 1 h 2"/>
                  <a:gd name="T10" fmla="*/ 5 w 5"/>
                  <a:gd name="T11" fmla="*/ 1 h 2"/>
                  <a:gd name="T12" fmla="*/ 3 w 5"/>
                  <a:gd name="T13" fmla="*/ 0 h 2"/>
                  <a:gd name="T14" fmla="*/ 2 w 5"/>
                  <a:gd name="T15" fmla="*/ 1 h 2"/>
                  <a:gd name="T16" fmla="*/ 2 w 5"/>
                  <a:gd name="T17" fmla="*/ 1 h 2"/>
                  <a:gd name="T18" fmla="*/ 1 w 5"/>
                  <a:gd name="T19" fmla="*/ 2 h 2"/>
                  <a:gd name="T20" fmla="*/ 0 w 5"/>
                  <a:gd name="T21" fmla="*/ 2 h 2"/>
                  <a:gd name="T22" fmla="*/ 1 w 5"/>
                  <a:gd name="T23" fmla="*/ 2 h 2"/>
                  <a:gd name="T24" fmla="*/ 3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3" y="2"/>
                    </a:moveTo>
                    <a:cubicBezTo>
                      <a:pt x="3" y="2"/>
                      <a:pt x="3" y="2"/>
                      <a:pt x="3" y="2"/>
                    </a:cubicBezTo>
                    <a:cubicBezTo>
                      <a:pt x="3" y="2"/>
                      <a:pt x="3" y="2"/>
                      <a:pt x="4" y="2"/>
                    </a:cubicBezTo>
                    <a:cubicBezTo>
                      <a:pt x="4" y="2"/>
                      <a:pt x="4" y="2"/>
                      <a:pt x="4" y="2"/>
                    </a:cubicBezTo>
                    <a:cubicBezTo>
                      <a:pt x="4" y="1"/>
                      <a:pt x="4" y="1"/>
                      <a:pt x="4" y="1"/>
                    </a:cubicBezTo>
                    <a:cubicBezTo>
                      <a:pt x="5" y="1"/>
                      <a:pt x="5" y="1"/>
                      <a:pt x="5" y="1"/>
                    </a:cubicBezTo>
                    <a:cubicBezTo>
                      <a:pt x="3" y="0"/>
                      <a:pt x="3" y="0"/>
                      <a:pt x="3" y="0"/>
                    </a:cubicBezTo>
                    <a:cubicBezTo>
                      <a:pt x="2" y="1"/>
                      <a:pt x="2" y="1"/>
                      <a:pt x="2" y="1"/>
                    </a:cubicBezTo>
                    <a:cubicBezTo>
                      <a:pt x="2" y="1"/>
                      <a:pt x="2" y="1"/>
                      <a:pt x="2" y="1"/>
                    </a:cubicBezTo>
                    <a:cubicBezTo>
                      <a:pt x="1" y="2"/>
                      <a:pt x="1" y="2"/>
                      <a:pt x="1" y="2"/>
                    </a:cubicBezTo>
                    <a:cubicBezTo>
                      <a:pt x="0" y="2"/>
                      <a:pt x="0" y="2"/>
                      <a:pt x="0" y="2"/>
                    </a:cubicBezTo>
                    <a:cubicBezTo>
                      <a:pt x="1" y="2"/>
                      <a:pt x="1" y="2"/>
                      <a:pt x="1" y="2"/>
                    </a:cubicBezTo>
                    <a:cubicBezTo>
                      <a:pt x="2" y="2"/>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122"/>
              <p:cNvSpPr>
                <a:spLocks noChangeArrowheads="1"/>
              </p:cNvSpPr>
              <p:nvPr/>
            </p:nvSpPr>
            <p:spPr bwMode="auto">
              <a:xfrm>
                <a:off x="-1773" y="334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Rectangle 123"/>
              <p:cNvSpPr>
                <a:spLocks noChangeArrowheads="1"/>
              </p:cNvSpPr>
              <p:nvPr/>
            </p:nvSpPr>
            <p:spPr bwMode="auto">
              <a:xfrm>
                <a:off x="-1777" y="334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124"/>
              <p:cNvSpPr>
                <a:spLocks/>
              </p:cNvSpPr>
              <p:nvPr/>
            </p:nvSpPr>
            <p:spPr bwMode="auto">
              <a:xfrm>
                <a:off x="-1787" y="334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125"/>
              <p:cNvSpPr>
                <a:spLocks noChangeArrowheads="1"/>
              </p:cNvSpPr>
              <p:nvPr/>
            </p:nvSpPr>
            <p:spPr bwMode="auto">
              <a:xfrm>
                <a:off x="-1765" y="334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126"/>
              <p:cNvSpPr>
                <a:spLocks/>
              </p:cNvSpPr>
              <p:nvPr/>
            </p:nvSpPr>
            <p:spPr bwMode="auto">
              <a:xfrm>
                <a:off x="-1796" y="3346"/>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Rectangle 127"/>
              <p:cNvSpPr>
                <a:spLocks noChangeArrowheads="1"/>
              </p:cNvSpPr>
              <p:nvPr/>
            </p:nvSpPr>
            <p:spPr bwMode="auto">
              <a:xfrm>
                <a:off x="-1791" y="334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128"/>
              <p:cNvSpPr>
                <a:spLocks/>
              </p:cNvSpPr>
              <p:nvPr/>
            </p:nvSpPr>
            <p:spPr bwMode="auto">
              <a:xfrm>
                <a:off x="-149" y="3908"/>
                <a:ext cx="240" cy="148"/>
              </a:xfrm>
              <a:custGeom>
                <a:avLst/>
                <a:gdLst>
                  <a:gd name="T0" fmla="*/ 107 w 119"/>
                  <a:gd name="T1" fmla="*/ 73 h 73"/>
                  <a:gd name="T2" fmla="*/ 107 w 119"/>
                  <a:gd name="T3" fmla="*/ 70 h 73"/>
                  <a:gd name="T4" fmla="*/ 107 w 119"/>
                  <a:gd name="T5" fmla="*/ 70 h 73"/>
                  <a:gd name="T6" fmla="*/ 109 w 119"/>
                  <a:gd name="T7" fmla="*/ 63 h 73"/>
                  <a:gd name="T8" fmla="*/ 114 w 119"/>
                  <a:gd name="T9" fmla="*/ 58 h 73"/>
                  <a:gd name="T10" fmla="*/ 113 w 119"/>
                  <a:gd name="T11" fmla="*/ 58 h 73"/>
                  <a:gd name="T12" fmla="*/ 109 w 119"/>
                  <a:gd name="T13" fmla="*/ 52 h 73"/>
                  <a:gd name="T14" fmla="*/ 109 w 119"/>
                  <a:gd name="T15" fmla="*/ 49 h 73"/>
                  <a:gd name="T16" fmla="*/ 105 w 119"/>
                  <a:gd name="T17" fmla="*/ 46 h 73"/>
                  <a:gd name="T18" fmla="*/ 105 w 119"/>
                  <a:gd name="T19" fmla="*/ 35 h 73"/>
                  <a:gd name="T20" fmla="*/ 119 w 119"/>
                  <a:gd name="T21" fmla="*/ 0 h 73"/>
                  <a:gd name="T22" fmla="*/ 113 w 119"/>
                  <a:gd name="T23" fmla="*/ 2 h 73"/>
                  <a:gd name="T24" fmla="*/ 112 w 119"/>
                  <a:gd name="T25" fmla="*/ 2 h 73"/>
                  <a:gd name="T26" fmla="*/ 111 w 119"/>
                  <a:gd name="T27" fmla="*/ 5 h 73"/>
                  <a:gd name="T28" fmla="*/ 105 w 119"/>
                  <a:gd name="T29" fmla="*/ 7 h 73"/>
                  <a:gd name="T30" fmla="*/ 96 w 119"/>
                  <a:gd name="T31" fmla="*/ 3 h 73"/>
                  <a:gd name="T32" fmla="*/ 92 w 119"/>
                  <a:gd name="T33" fmla="*/ 5 h 73"/>
                  <a:gd name="T34" fmla="*/ 89 w 119"/>
                  <a:gd name="T35" fmla="*/ 8 h 73"/>
                  <a:gd name="T36" fmla="*/ 77 w 119"/>
                  <a:gd name="T37" fmla="*/ 14 h 73"/>
                  <a:gd name="T38" fmla="*/ 66 w 119"/>
                  <a:gd name="T39" fmla="*/ 14 h 73"/>
                  <a:gd name="T40" fmla="*/ 62 w 119"/>
                  <a:gd name="T41" fmla="*/ 13 h 73"/>
                  <a:gd name="T42" fmla="*/ 51 w 119"/>
                  <a:gd name="T43" fmla="*/ 18 h 73"/>
                  <a:gd name="T44" fmla="*/ 41 w 119"/>
                  <a:gd name="T45" fmla="*/ 14 h 73"/>
                  <a:gd name="T46" fmla="*/ 40 w 119"/>
                  <a:gd name="T47" fmla="*/ 12 h 73"/>
                  <a:gd name="T48" fmla="*/ 39 w 119"/>
                  <a:gd name="T49" fmla="*/ 12 h 73"/>
                  <a:gd name="T50" fmla="*/ 34 w 119"/>
                  <a:gd name="T51" fmla="*/ 12 h 73"/>
                  <a:gd name="T52" fmla="*/ 32 w 119"/>
                  <a:gd name="T53" fmla="*/ 6 h 73"/>
                  <a:gd name="T54" fmla="*/ 29 w 119"/>
                  <a:gd name="T55" fmla="*/ 6 h 73"/>
                  <a:gd name="T56" fmla="*/ 26 w 119"/>
                  <a:gd name="T57" fmla="*/ 9 h 73"/>
                  <a:gd name="T58" fmla="*/ 16 w 119"/>
                  <a:gd name="T59" fmla="*/ 17 h 73"/>
                  <a:gd name="T60" fmla="*/ 9 w 119"/>
                  <a:gd name="T61" fmla="*/ 11 h 73"/>
                  <a:gd name="T62" fmla="*/ 7 w 119"/>
                  <a:gd name="T63" fmla="*/ 13 h 73"/>
                  <a:gd name="T64" fmla="*/ 4 w 119"/>
                  <a:gd name="T65" fmla="*/ 15 h 73"/>
                  <a:gd name="T66" fmla="*/ 2 w 119"/>
                  <a:gd name="T67" fmla="*/ 16 h 73"/>
                  <a:gd name="T68" fmla="*/ 1 w 119"/>
                  <a:gd name="T69" fmla="*/ 19 h 73"/>
                  <a:gd name="T70" fmla="*/ 2 w 119"/>
                  <a:gd name="T71" fmla="*/ 23 h 73"/>
                  <a:gd name="T72" fmla="*/ 0 w 119"/>
                  <a:gd name="T73" fmla="*/ 26 h 73"/>
                  <a:gd name="T74" fmla="*/ 8 w 119"/>
                  <a:gd name="T75" fmla="*/ 35 h 73"/>
                  <a:gd name="T76" fmla="*/ 11 w 119"/>
                  <a:gd name="T77" fmla="*/ 34 h 73"/>
                  <a:gd name="T78" fmla="*/ 18 w 119"/>
                  <a:gd name="T79" fmla="*/ 34 h 73"/>
                  <a:gd name="T80" fmla="*/ 31 w 119"/>
                  <a:gd name="T81" fmla="*/ 41 h 73"/>
                  <a:gd name="T82" fmla="*/ 40 w 119"/>
                  <a:gd name="T83" fmla="*/ 46 h 73"/>
                  <a:gd name="T84" fmla="*/ 42 w 119"/>
                  <a:gd name="T85" fmla="*/ 46 h 73"/>
                  <a:gd name="T86" fmla="*/ 47 w 119"/>
                  <a:gd name="T87" fmla="*/ 47 h 73"/>
                  <a:gd name="T88" fmla="*/ 50 w 119"/>
                  <a:gd name="T89" fmla="*/ 51 h 73"/>
                  <a:gd name="T90" fmla="*/ 51 w 119"/>
                  <a:gd name="T91" fmla="*/ 52 h 73"/>
                  <a:gd name="T92" fmla="*/ 54 w 119"/>
                  <a:gd name="T93" fmla="*/ 53 h 73"/>
                  <a:gd name="T94" fmla="*/ 63 w 119"/>
                  <a:gd name="T95" fmla="*/ 54 h 73"/>
                  <a:gd name="T96" fmla="*/ 66 w 119"/>
                  <a:gd name="T97" fmla="*/ 54 h 73"/>
                  <a:gd name="T98" fmla="*/ 75 w 119"/>
                  <a:gd name="T99" fmla="*/ 57 h 73"/>
                  <a:gd name="T100" fmla="*/ 82 w 119"/>
                  <a:gd name="T101" fmla="*/ 65 h 73"/>
                  <a:gd name="T102" fmla="*/ 86 w 119"/>
                  <a:gd name="T103" fmla="*/ 70 h 73"/>
                  <a:gd name="T104" fmla="*/ 95 w 119"/>
                  <a:gd name="T105" fmla="*/ 73 h 73"/>
                  <a:gd name="T106" fmla="*/ 100 w 119"/>
                  <a:gd name="T107" fmla="*/ 72 h 73"/>
                  <a:gd name="T108" fmla="*/ 101 w 119"/>
                  <a:gd name="T109" fmla="*/ 72 h 73"/>
                  <a:gd name="T110" fmla="*/ 107 w 119"/>
                  <a:gd name="T11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 h="73">
                    <a:moveTo>
                      <a:pt x="107" y="73"/>
                    </a:moveTo>
                    <a:cubicBezTo>
                      <a:pt x="107" y="72"/>
                      <a:pt x="107" y="71"/>
                      <a:pt x="107" y="70"/>
                    </a:cubicBezTo>
                    <a:cubicBezTo>
                      <a:pt x="107" y="70"/>
                      <a:pt x="107" y="70"/>
                      <a:pt x="107" y="70"/>
                    </a:cubicBezTo>
                    <a:cubicBezTo>
                      <a:pt x="107" y="68"/>
                      <a:pt x="108" y="65"/>
                      <a:pt x="109" y="63"/>
                    </a:cubicBezTo>
                    <a:cubicBezTo>
                      <a:pt x="110" y="61"/>
                      <a:pt x="112" y="60"/>
                      <a:pt x="114" y="58"/>
                    </a:cubicBezTo>
                    <a:cubicBezTo>
                      <a:pt x="113" y="58"/>
                      <a:pt x="113" y="58"/>
                      <a:pt x="113" y="58"/>
                    </a:cubicBezTo>
                    <a:cubicBezTo>
                      <a:pt x="111" y="56"/>
                      <a:pt x="110" y="54"/>
                      <a:pt x="109" y="52"/>
                    </a:cubicBezTo>
                    <a:cubicBezTo>
                      <a:pt x="109" y="51"/>
                      <a:pt x="109" y="50"/>
                      <a:pt x="109" y="49"/>
                    </a:cubicBezTo>
                    <a:cubicBezTo>
                      <a:pt x="107" y="49"/>
                      <a:pt x="106" y="48"/>
                      <a:pt x="105" y="46"/>
                    </a:cubicBezTo>
                    <a:cubicBezTo>
                      <a:pt x="104" y="45"/>
                      <a:pt x="104" y="42"/>
                      <a:pt x="105" y="35"/>
                    </a:cubicBezTo>
                    <a:cubicBezTo>
                      <a:pt x="109" y="23"/>
                      <a:pt x="113" y="11"/>
                      <a:pt x="119" y="0"/>
                    </a:cubicBezTo>
                    <a:cubicBezTo>
                      <a:pt x="118" y="1"/>
                      <a:pt x="116" y="2"/>
                      <a:pt x="113" y="2"/>
                    </a:cubicBezTo>
                    <a:cubicBezTo>
                      <a:pt x="113" y="2"/>
                      <a:pt x="113" y="2"/>
                      <a:pt x="112" y="2"/>
                    </a:cubicBezTo>
                    <a:cubicBezTo>
                      <a:pt x="112" y="3"/>
                      <a:pt x="112" y="4"/>
                      <a:pt x="111" y="5"/>
                    </a:cubicBezTo>
                    <a:cubicBezTo>
                      <a:pt x="110" y="6"/>
                      <a:pt x="107" y="7"/>
                      <a:pt x="105" y="7"/>
                    </a:cubicBezTo>
                    <a:cubicBezTo>
                      <a:pt x="99" y="7"/>
                      <a:pt x="97" y="6"/>
                      <a:pt x="96" y="3"/>
                    </a:cubicBezTo>
                    <a:cubicBezTo>
                      <a:pt x="94" y="4"/>
                      <a:pt x="93" y="4"/>
                      <a:pt x="92" y="5"/>
                    </a:cubicBezTo>
                    <a:cubicBezTo>
                      <a:pt x="91" y="6"/>
                      <a:pt x="90" y="7"/>
                      <a:pt x="89" y="8"/>
                    </a:cubicBezTo>
                    <a:cubicBezTo>
                      <a:pt x="85" y="11"/>
                      <a:pt x="81" y="13"/>
                      <a:pt x="77" y="14"/>
                    </a:cubicBezTo>
                    <a:cubicBezTo>
                      <a:pt x="73" y="15"/>
                      <a:pt x="70" y="15"/>
                      <a:pt x="66" y="14"/>
                    </a:cubicBezTo>
                    <a:cubicBezTo>
                      <a:pt x="65" y="14"/>
                      <a:pt x="64" y="13"/>
                      <a:pt x="62" y="13"/>
                    </a:cubicBezTo>
                    <a:cubicBezTo>
                      <a:pt x="52" y="18"/>
                      <a:pt x="52" y="18"/>
                      <a:pt x="51" y="18"/>
                    </a:cubicBezTo>
                    <a:cubicBezTo>
                      <a:pt x="48" y="18"/>
                      <a:pt x="44" y="16"/>
                      <a:pt x="41" y="14"/>
                    </a:cubicBezTo>
                    <a:cubicBezTo>
                      <a:pt x="40" y="14"/>
                      <a:pt x="40" y="13"/>
                      <a:pt x="40" y="12"/>
                    </a:cubicBezTo>
                    <a:cubicBezTo>
                      <a:pt x="39" y="12"/>
                      <a:pt x="39" y="12"/>
                      <a:pt x="39" y="12"/>
                    </a:cubicBezTo>
                    <a:cubicBezTo>
                      <a:pt x="38" y="12"/>
                      <a:pt x="36" y="12"/>
                      <a:pt x="34" y="12"/>
                    </a:cubicBezTo>
                    <a:cubicBezTo>
                      <a:pt x="32" y="11"/>
                      <a:pt x="31" y="8"/>
                      <a:pt x="32" y="6"/>
                    </a:cubicBezTo>
                    <a:cubicBezTo>
                      <a:pt x="31" y="6"/>
                      <a:pt x="30" y="6"/>
                      <a:pt x="29" y="6"/>
                    </a:cubicBezTo>
                    <a:cubicBezTo>
                      <a:pt x="26" y="6"/>
                      <a:pt x="26" y="7"/>
                      <a:pt x="26" y="9"/>
                    </a:cubicBezTo>
                    <a:cubicBezTo>
                      <a:pt x="25" y="11"/>
                      <a:pt x="25" y="16"/>
                      <a:pt x="16" y="17"/>
                    </a:cubicBezTo>
                    <a:cubicBezTo>
                      <a:pt x="12" y="18"/>
                      <a:pt x="10" y="14"/>
                      <a:pt x="9" y="11"/>
                    </a:cubicBezTo>
                    <a:cubicBezTo>
                      <a:pt x="8" y="12"/>
                      <a:pt x="8" y="13"/>
                      <a:pt x="7" y="13"/>
                    </a:cubicBezTo>
                    <a:cubicBezTo>
                      <a:pt x="6" y="14"/>
                      <a:pt x="5" y="15"/>
                      <a:pt x="4" y="15"/>
                    </a:cubicBezTo>
                    <a:cubicBezTo>
                      <a:pt x="3" y="16"/>
                      <a:pt x="3" y="16"/>
                      <a:pt x="2" y="16"/>
                    </a:cubicBezTo>
                    <a:cubicBezTo>
                      <a:pt x="2" y="17"/>
                      <a:pt x="1" y="18"/>
                      <a:pt x="1" y="19"/>
                    </a:cubicBezTo>
                    <a:cubicBezTo>
                      <a:pt x="2" y="20"/>
                      <a:pt x="2" y="22"/>
                      <a:pt x="2" y="23"/>
                    </a:cubicBezTo>
                    <a:cubicBezTo>
                      <a:pt x="2" y="24"/>
                      <a:pt x="1" y="25"/>
                      <a:pt x="0" y="26"/>
                    </a:cubicBezTo>
                    <a:cubicBezTo>
                      <a:pt x="2" y="29"/>
                      <a:pt x="5" y="32"/>
                      <a:pt x="8" y="35"/>
                    </a:cubicBezTo>
                    <a:cubicBezTo>
                      <a:pt x="9" y="35"/>
                      <a:pt x="10" y="35"/>
                      <a:pt x="11" y="34"/>
                    </a:cubicBezTo>
                    <a:cubicBezTo>
                      <a:pt x="14" y="34"/>
                      <a:pt x="16" y="33"/>
                      <a:pt x="18" y="34"/>
                    </a:cubicBezTo>
                    <a:cubicBezTo>
                      <a:pt x="23" y="35"/>
                      <a:pt x="27" y="38"/>
                      <a:pt x="31" y="41"/>
                    </a:cubicBezTo>
                    <a:cubicBezTo>
                      <a:pt x="34" y="43"/>
                      <a:pt x="37" y="45"/>
                      <a:pt x="40" y="46"/>
                    </a:cubicBezTo>
                    <a:cubicBezTo>
                      <a:pt x="41" y="46"/>
                      <a:pt x="41" y="46"/>
                      <a:pt x="42" y="46"/>
                    </a:cubicBezTo>
                    <a:cubicBezTo>
                      <a:pt x="43" y="46"/>
                      <a:pt x="45" y="46"/>
                      <a:pt x="47" y="47"/>
                    </a:cubicBezTo>
                    <a:cubicBezTo>
                      <a:pt x="48" y="48"/>
                      <a:pt x="49" y="49"/>
                      <a:pt x="50" y="51"/>
                    </a:cubicBezTo>
                    <a:cubicBezTo>
                      <a:pt x="50" y="51"/>
                      <a:pt x="51" y="52"/>
                      <a:pt x="51" y="52"/>
                    </a:cubicBezTo>
                    <a:cubicBezTo>
                      <a:pt x="52" y="53"/>
                      <a:pt x="53" y="53"/>
                      <a:pt x="54" y="53"/>
                    </a:cubicBezTo>
                    <a:cubicBezTo>
                      <a:pt x="56" y="54"/>
                      <a:pt x="60" y="55"/>
                      <a:pt x="63" y="54"/>
                    </a:cubicBezTo>
                    <a:cubicBezTo>
                      <a:pt x="66" y="54"/>
                      <a:pt x="66" y="54"/>
                      <a:pt x="66" y="54"/>
                    </a:cubicBezTo>
                    <a:cubicBezTo>
                      <a:pt x="69" y="54"/>
                      <a:pt x="72" y="55"/>
                      <a:pt x="75" y="57"/>
                    </a:cubicBezTo>
                    <a:cubicBezTo>
                      <a:pt x="78" y="59"/>
                      <a:pt x="81" y="62"/>
                      <a:pt x="82" y="65"/>
                    </a:cubicBezTo>
                    <a:cubicBezTo>
                      <a:pt x="83" y="67"/>
                      <a:pt x="85" y="70"/>
                      <a:pt x="86" y="70"/>
                    </a:cubicBezTo>
                    <a:cubicBezTo>
                      <a:pt x="93" y="73"/>
                      <a:pt x="93" y="73"/>
                      <a:pt x="95" y="73"/>
                    </a:cubicBezTo>
                    <a:cubicBezTo>
                      <a:pt x="96" y="72"/>
                      <a:pt x="98" y="72"/>
                      <a:pt x="100" y="72"/>
                    </a:cubicBezTo>
                    <a:cubicBezTo>
                      <a:pt x="101" y="72"/>
                      <a:pt x="101" y="72"/>
                      <a:pt x="101" y="72"/>
                    </a:cubicBezTo>
                    <a:cubicBezTo>
                      <a:pt x="103" y="72"/>
                      <a:pt x="105" y="72"/>
                      <a:pt x="10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129"/>
              <p:cNvSpPr>
                <a:spLocks/>
              </p:cNvSpPr>
              <p:nvPr/>
            </p:nvSpPr>
            <p:spPr bwMode="auto">
              <a:xfrm>
                <a:off x="-499" y="3617"/>
                <a:ext cx="123" cy="233"/>
              </a:xfrm>
              <a:custGeom>
                <a:avLst/>
                <a:gdLst>
                  <a:gd name="T0" fmla="*/ 50 w 61"/>
                  <a:gd name="T1" fmla="*/ 100 h 115"/>
                  <a:gd name="T2" fmla="*/ 54 w 61"/>
                  <a:gd name="T3" fmla="*/ 71 h 115"/>
                  <a:gd name="T4" fmla="*/ 55 w 61"/>
                  <a:gd name="T5" fmla="*/ 61 h 115"/>
                  <a:gd name="T6" fmla="*/ 56 w 61"/>
                  <a:gd name="T7" fmla="*/ 57 h 115"/>
                  <a:gd name="T8" fmla="*/ 56 w 61"/>
                  <a:gd name="T9" fmla="*/ 56 h 115"/>
                  <a:gd name="T10" fmla="*/ 55 w 61"/>
                  <a:gd name="T11" fmla="*/ 55 h 115"/>
                  <a:gd name="T12" fmla="*/ 55 w 61"/>
                  <a:gd name="T13" fmla="*/ 55 h 115"/>
                  <a:gd name="T14" fmla="*/ 52 w 61"/>
                  <a:gd name="T15" fmla="*/ 48 h 115"/>
                  <a:gd name="T16" fmla="*/ 52 w 61"/>
                  <a:gd name="T17" fmla="*/ 46 h 115"/>
                  <a:gd name="T18" fmla="*/ 57 w 61"/>
                  <a:gd name="T19" fmla="*/ 39 h 115"/>
                  <a:gd name="T20" fmla="*/ 61 w 61"/>
                  <a:gd name="T21" fmla="*/ 32 h 115"/>
                  <a:gd name="T22" fmla="*/ 60 w 61"/>
                  <a:gd name="T23" fmla="*/ 28 h 115"/>
                  <a:gd name="T24" fmla="*/ 58 w 61"/>
                  <a:gd name="T25" fmla="*/ 28 h 115"/>
                  <a:gd name="T26" fmla="*/ 54 w 61"/>
                  <a:gd name="T27" fmla="*/ 20 h 115"/>
                  <a:gd name="T28" fmla="*/ 54 w 61"/>
                  <a:gd name="T29" fmla="*/ 18 h 115"/>
                  <a:gd name="T30" fmla="*/ 54 w 61"/>
                  <a:gd name="T31" fmla="*/ 18 h 115"/>
                  <a:gd name="T32" fmla="*/ 48 w 61"/>
                  <a:gd name="T33" fmla="*/ 14 h 115"/>
                  <a:gd name="T34" fmla="*/ 48 w 61"/>
                  <a:gd name="T35" fmla="*/ 10 h 115"/>
                  <a:gd name="T36" fmla="*/ 53 w 61"/>
                  <a:gd name="T37" fmla="*/ 7 h 115"/>
                  <a:gd name="T38" fmla="*/ 54 w 61"/>
                  <a:gd name="T39" fmla="*/ 7 h 115"/>
                  <a:gd name="T40" fmla="*/ 47 w 61"/>
                  <a:gd name="T41" fmla="*/ 3 h 115"/>
                  <a:gd name="T42" fmla="*/ 41 w 61"/>
                  <a:gd name="T43" fmla="*/ 0 h 115"/>
                  <a:gd name="T44" fmla="*/ 10 w 61"/>
                  <a:gd name="T45" fmla="*/ 20 h 115"/>
                  <a:gd name="T46" fmla="*/ 10 w 61"/>
                  <a:gd name="T47" fmla="*/ 20 h 115"/>
                  <a:gd name="T48" fmla="*/ 2 w 61"/>
                  <a:gd name="T49" fmla="*/ 17 h 115"/>
                  <a:gd name="T50" fmla="*/ 1 w 61"/>
                  <a:gd name="T51" fmla="*/ 19 h 115"/>
                  <a:gd name="T52" fmla="*/ 0 w 61"/>
                  <a:gd name="T53" fmla="*/ 21 h 115"/>
                  <a:gd name="T54" fmla="*/ 0 w 61"/>
                  <a:gd name="T55" fmla="*/ 25 h 115"/>
                  <a:gd name="T56" fmla="*/ 2 w 61"/>
                  <a:gd name="T57" fmla="*/ 24 h 115"/>
                  <a:gd name="T58" fmla="*/ 6 w 61"/>
                  <a:gd name="T59" fmla="*/ 26 h 115"/>
                  <a:gd name="T60" fmla="*/ 13 w 61"/>
                  <a:gd name="T61" fmla="*/ 56 h 115"/>
                  <a:gd name="T62" fmla="*/ 10 w 61"/>
                  <a:gd name="T63" fmla="*/ 58 h 115"/>
                  <a:gd name="T64" fmla="*/ 10 w 61"/>
                  <a:gd name="T65" fmla="*/ 61 h 115"/>
                  <a:gd name="T66" fmla="*/ 10 w 61"/>
                  <a:gd name="T67" fmla="*/ 61 h 115"/>
                  <a:gd name="T68" fmla="*/ 16 w 61"/>
                  <a:gd name="T69" fmla="*/ 65 h 115"/>
                  <a:gd name="T70" fmla="*/ 13 w 61"/>
                  <a:gd name="T71" fmla="*/ 71 h 115"/>
                  <a:gd name="T72" fmla="*/ 12 w 61"/>
                  <a:gd name="T73" fmla="*/ 72 h 115"/>
                  <a:gd name="T74" fmla="*/ 12 w 61"/>
                  <a:gd name="T75" fmla="*/ 75 h 115"/>
                  <a:gd name="T76" fmla="*/ 12 w 61"/>
                  <a:gd name="T77" fmla="*/ 80 h 115"/>
                  <a:gd name="T78" fmla="*/ 9 w 61"/>
                  <a:gd name="T79" fmla="*/ 87 h 115"/>
                  <a:gd name="T80" fmla="*/ 8 w 61"/>
                  <a:gd name="T81" fmla="*/ 90 h 115"/>
                  <a:gd name="T82" fmla="*/ 7 w 61"/>
                  <a:gd name="T83" fmla="*/ 98 h 115"/>
                  <a:gd name="T84" fmla="*/ 8 w 61"/>
                  <a:gd name="T85" fmla="*/ 99 h 115"/>
                  <a:gd name="T86" fmla="*/ 9 w 61"/>
                  <a:gd name="T87" fmla="*/ 99 h 115"/>
                  <a:gd name="T88" fmla="*/ 12 w 61"/>
                  <a:gd name="T89" fmla="*/ 102 h 115"/>
                  <a:gd name="T90" fmla="*/ 17 w 61"/>
                  <a:gd name="T91" fmla="*/ 112 h 115"/>
                  <a:gd name="T92" fmla="*/ 17 w 61"/>
                  <a:gd name="T93" fmla="*/ 115 h 115"/>
                  <a:gd name="T94" fmla="*/ 22 w 61"/>
                  <a:gd name="T95" fmla="*/ 113 h 115"/>
                  <a:gd name="T96" fmla="*/ 27 w 61"/>
                  <a:gd name="T97" fmla="*/ 110 h 115"/>
                  <a:gd name="T98" fmla="*/ 27 w 61"/>
                  <a:gd name="T99" fmla="*/ 110 h 115"/>
                  <a:gd name="T100" fmla="*/ 28 w 61"/>
                  <a:gd name="T101" fmla="*/ 103 h 115"/>
                  <a:gd name="T102" fmla="*/ 29 w 61"/>
                  <a:gd name="T103" fmla="*/ 99 h 115"/>
                  <a:gd name="T104" fmla="*/ 28 w 61"/>
                  <a:gd name="T105" fmla="*/ 95 h 115"/>
                  <a:gd name="T106" fmla="*/ 28 w 61"/>
                  <a:gd name="T107" fmla="*/ 93 h 115"/>
                  <a:gd name="T108" fmla="*/ 31 w 61"/>
                  <a:gd name="T109" fmla="*/ 93 h 115"/>
                  <a:gd name="T110" fmla="*/ 46 w 61"/>
                  <a:gd name="T111" fmla="*/ 98 h 115"/>
                  <a:gd name="T112" fmla="*/ 50 w 61"/>
                  <a:gd name="T113" fmla="*/ 10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115">
                    <a:moveTo>
                      <a:pt x="50" y="100"/>
                    </a:moveTo>
                    <a:cubicBezTo>
                      <a:pt x="53" y="91"/>
                      <a:pt x="54" y="81"/>
                      <a:pt x="54" y="71"/>
                    </a:cubicBezTo>
                    <a:cubicBezTo>
                      <a:pt x="54" y="67"/>
                      <a:pt x="54" y="64"/>
                      <a:pt x="55" y="61"/>
                    </a:cubicBezTo>
                    <a:cubicBezTo>
                      <a:pt x="55" y="59"/>
                      <a:pt x="55" y="58"/>
                      <a:pt x="56" y="57"/>
                    </a:cubicBezTo>
                    <a:cubicBezTo>
                      <a:pt x="56" y="56"/>
                      <a:pt x="56" y="56"/>
                      <a:pt x="56" y="56"/>
                    </a:cubicBezTo>
                    <a:cubicBezTo>
                      <a:pt x="56" y="56"/>
                      <a:pt x="56" y="55"/>
                      <a:pt x="55" y="55"/>
                    </a:cubicBezTo>
                    <a:cubicBezTo>
                      <a:pt x="55" y="55"/>
                      <a:pt x="55" y="55"/>
                      <a:pt x="55" y="55"/>
                    </a:cubicBezTo>
                    <a:cubicBezTo>
                      <a:pt x="53" y="53"/>
                      <a:pt x="51" y="51"/>
                      <a:pt x="52" y="48"/>
                    </a:cubicBezTo>
                    <a:cubicBezTo>
                      <a:pt x="52" y="47"/>
                      <a:pt x="52" y="46"/>
                      <a:pt x="52" y="46"/>
                    </a:cubicBezTo>
                    <a:cubicBezTo>
                      <a:pt x="53" y="43"/>
                      <a:pt x="55" y="41"/>
                      <a:pt x="57" y="39"/>
                    </a:cubicBezTo>
                    <a:cubicBezTo>
                      <a:pt x="59" y="36"/>
                      <a:pt x="61" y="35"/>
                      <a:pt x="61" y="32"/>
                    </a:cubicBezTo>
                    <a:cubicBezTo>
                      <a:pt x="60" y="30"/>
                      <a:pt x="60" y="29"/>
                      <a:pt x="60" y="28"/>
                    </a:cubicBezTo>
                    <a:cubicBezTo>
                      <a:pt x="59" y="28"/>
                      <a:pt x="59" y="28"/>
                      <a:pt x="58" y="28"/>
                    </a:cubicBezTo>
                    <a:cubicBezTo>
                      <a:pt x="56" y="27"/>
                      <a:pt x="55" y="24"/>
                      <a:pt x="54" y="20"/>
                    </a:cubicBezTo>
                    <a:cubicBezTo>
                      <a:pt x="54" y="19"/>
                      <a:pt x="54" y="19"/>
                      <a:pt x="54" y="18"/>
                    </a:cubicBezTo>
                    <a:cubicBezTo>
                      <a:pt x="54" y="18"/>
                      <a:pt x="54" y="18"/>
                      <a:pt x="54" y="18"/>
                    </a:cubicBezTo>
                    <a:cubicBezTo>
                      <a:pt x="52" y="18"/>
                      <a:pt x="49" y="17"/>
                      <a:pt x="48" y="14"/>
                    </a:cubicBezTo>
                    <a:cubicBezTo>
                      <a:pt x="47" y="12"/>
                      <a:pt x="47" y="11"/>
                      <a:pt x="48" y="10"/>
                    </a:cubicBezTo>
                    <a:cubicBezTo>
                      <a:pt x="49" y="9"/>
                      <a:pt x="51" y="7"/>
                      <a:pt x="53" y="7"/>
                    </a:cubicBezTo>
                    <a:cubicBezTo>
                      <a:pt x="54" y="7"/>
                      <a:pt x="54" y="7"/>
                      <a:pt x="54" y="7"/>
                    </a:cubicBezTo>
                    <a:cubicBezTo>
                      <a:pt x="54" y="6"/>
                      <a:pt x="53" y="5"/>
                      <a:pt x="47" y="3"/>
                    </a:cubicBezTo>
                    <a:cubicBezTo>
                      <a:pt x="45" y="2"/>
                      <a:pt x="43" y="1"/>
                      <a:pt x="41" y="0"/>
                    </a:cubicBezTo>
                    <a:cubicBezTo>
                      <a:pt x="34" y="6"/>
                      <a:pt x="17" y="20"/>
                      <a:pt x="10" y="20"/>
                    </a:cubicBezTo>
                    <a:cubicBezTo>
                      <a:pt x="10" y="20"/>
                      <a:pt x="10" y="20"/>
                      <a:pt x="10" y="20"/>
                    </a:cubicBezTo>
                    <a:cubicBezTo>
                      <a:pt x="7" y="20"/>
                      <a:pt x="4" y="19"/>
                      <a:pt x="2" y="17"/>
                    </a:cubicBezTo>
                    <a:cubicBezTo>
                      <a:pt x="1" y="19"/>
                      <a:pt x="1" y="19"/>
                      <a:pt x="1" y="19"/>
                    </a:cubicBezTo>
                    <a:cubicBezTo>
                      <a:pt x="1" y="20"/>
                      <a:pt x="0" y="20"/>
                      <a:pt x="0" y="21"/>
                    </a:cubicBezTo>
                    <a:cubicBezTo>
                      <a:pt x="0" y="23"/>
                      <a:pt x="0" y="24"/>
                      <a:pt x="0" y="25"/>
                    </a:cubicBezTo>
                    <a:cubicBezTo>
                      <a:pt x="0" y="25"/>
                      <a:pt x="1" y="24"/>
                      <a:pt x="2" y="24"/>
                    </a:cubicBezTo>
                    <a:cubicBezTo>
                      <a:pt x="3" y="25"/>
                      <a:pt x="5" y="25"/>
                      <a:pt x="6" y="26"/>
                    </a:cubicBezTo>
                    <a:cubicBezTo>
                      <a:pt x="8" y="30"/>
                      <a:pt x="15" y="50"/>
                      <a:pt x="13" y="56"/>
                    </a:cubicBezTo>
                    <a:cubicBezTo>
                      <a:pt x="12" y="57"/>
                      <a:pt x="11" y="58"/>
                      <a:pt x="10" y="58"/>
                    </a:cubicBezTo>
                    <a:cubicBezTo>
                      <a:pt x="10" y="59"/>
                      <a:pt x="10" y="60"/>
                      <a:pt x="10" y="61"/>
                    </a:cubicBezTo>
                    <a:cubicBezTo>
                      <a:pt x="10" y="61"/>
                      <a:pt x="10" y="61"/>
                      <a:pt x="10" y="61"/>
                    </a:cubicBezTo>
                    <a:cubicBezTo>
                      <a:pt x="11" y="61"/>
                      <a:pt x="15" y="61"/>
                      <a:pt x="16" y="65"/>
                    </a:cubicBezTo>
                    <a:cubicBezTo>
                      <a:pt x="16" y="68"/>
                      <a:pt x="14" y="70"/>
                      <a:pt x="13" y="71"/>
                    </a:cubicBezTo>
                    <a:cubicBezTo>
                      <a:pt x="12" y="71"/>
                      <a:pt x="12" y="72"/>
                      <a:pt x="12" y="72"/>
                    </a:cubicBezTo>
                    <a:cubicBezTo>
                      <a:pt x="11" y="73"/>
                      <a:pt x="11" y="74"/>
                      <a:pt x="12" y="75"/>
                    </a:cubicBezTo>
                    <a:cubicBezTo>
                      <a:pt x="12" y="76"/>
                      <a:pt x="12" y="78"/>
                      <a:pt x="12" y="80"/>
                    </a:cubicBezTo>
                    <a:cubicBezTo>
                      <a:pt x="11" y="82"/>
                      <a:pt x="10" y="85"/>
                      <a:pt x="9" y="87"/>
                    </a:cubicBezTo>
                    <a:cubicBezTo>
                      <a:pt x="9" y="88"/>
                      <a:pt x="9" y="89"/>
                      <a:pt x="8" y="90"/>
                    </a:cubicBezTo>
                    <a:cubicBezTo>
                      <a:pt x="7" y="92"/>
                      <a:pt x="7" y="95"/>
                      <a:pt x="7" y="98"/>
                    </a:cubicBezTo>
                    <a:cubicBezTo>
                      <a:pt x="8" y="98"/>
                      <a:pt x="8" y="98"/>
                      <a:pt x="8" y="99"/>
                    </a:cubicBezTo>
                    <a:cubicBezTo>
                      <a:pt x="9" y="99"/>
                      <a:pt x="9" y="99"/>
                      <a:pt x="9" y="99"/>
                    </a:cubicBezTo>
                    <a:cubicBezTo>
                      <a:pt x="10" y="100"/>
                      <a:pt x="11" y="101"/>
                      <a:pt x="12" y="102"/>
                    </a:cubicBezTo>
                    <a:cubicBezTo>
                      <a:pt x="15" y="104"/>
                      <a:pt x="17" y="108"/>
                      <a:pt x="17" y="112"/>
                    </a:cubicBezTo>
                    <a:cubicBezTo>
                      <a:pt x="17" y="113"/>
                      <a:pt x="17" y="114"/>
                      <a:pt x="17" y="115"/>
                    </a:cubicBezTo>
                    <a:cubicBezTo>
                      <a:pt x="19" y="114"/>
                      <a:pt x="21" y="114"/>
                      <a:pt x="22" y="113"/>
                    </a:cubicBezTo>
                    <a:cubicBezTo>
                      <a:pt x="24" y="112"/>
                      <a:pt x="26" y="111"/>
                      <a:pt x="27" y="110"/>
                    </a:cubicBezTo>
                    <a:cubicBezTo>
                      <a:pt x="27" y="110"/>
                      <a:pt x="27" y="110"/>
                      <a:pt x="27" y="110"/>
                    </a:cubicBezTo>
                    <a:cubicBezTo>
                      <a:pt x="27" y="108"/>
                      <a:pt x="27" y="105"/>
                      <a:pt x="28" y="103"/>
                    </a:cubicBezTo>
                    <a:cubicBezTo>
                      <a:pt x="28" y="101"/>
                      <a:pt x="29" y="100"/>
                      <a:pt x="29" y="99"/>
                    </a:cubicBezTo>
                    <a:cubicBezTo>
                      <a:pt x="28" y="99"/>
                      <a:pt x="27" y="97"/>
                      <a:pt x="28" y="95"/>
                    </a:cubicBezTo>
                    <a:cubicBezTo>
                      <a:pt x="28" y="93"/>
                      <a:pt x="28" y="93"/>
                      <a:pt x="28" y="93"/>
                    </a:cubicBezTo>
                    <a:cubicBezTo>
                      <a:pt x="31" y="93"/>
                      <a:pt x="31" y="93"/>
                      <a:pt x="31" y="93"/>
                    </a:cubicBezTo>
                    <a:cubicBezTo>
                      <a:pt x="36" y="94"/>
                      <a:pt x="41" y="95"/>
                      <a:pt x="46" y="98"/>
                    </a:cubicBezTo>
                    <a:cubicBezTo>
                      <a:pt x="47" y="99"/>
                      <a:pt x="48" y="99"/>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130"/>
              <p:cNvSpPr>
                <a:spLocks/>
              </p:cNvSpPr>
              <p:nvPr/>
            </p:nvSpPr>
            <p:spPr bwMode="auto">
              <a:xfrm>
                <a:off x="-598" y="3012"/>
                <a:ext cx="916" cy="918"/>
              </a:xfrm>
              <a:custGeom>
                <a:avLst/>
                <a:gdLst>
                  <a:gd name="T0" fmla="*/ 125 w 453"/>
                  <a:gd name="T1" fmla="*/ 22 h 454"/>
                  <a:gd name="T2" fmla="*/ 129 w 453"/>
                  <a:gd name="T3" fmla="*/ 37 h 454"/>
                  <a:gd name="T4" fmla="*/ 120 w 453"/>
                  <a:gd name="T5" fmla="*/ 43 h 454"/>
                  <a:gd name="T6" fmla="*/ 97 w 453"/>
                  <a:gd name="T7" fmla="*/ 35 h 454"/>
                  <a:gd name="T8" fmla="*/ 85 w 453"/>
                  <a:gd name="T9" fmla="*/ 64 h 454"/>
                  <a:gd name="T10" fmla="*/ 77 w 453"/>
                  <a:gd name="T11" fmla="*/ 56 h 454"/>
                  <a:gd name="T12" fmla="*/ 61 w 453"/>
                  <a:gd name="T13" fmla="*/ 32 h 454"/>
                  <a:gd name="T14" fmla="*/ 42 w 453"/>
                  <a:gd name="T15" fmla="*/ 58 h 454"/>
                  <a:gd name="T16" fmla="*/ 22 w 453"/>
                  <a:gd name="T17" fmla="*/ 58 h 454"/>
                  <a:gd name="T18" fmla="*/ 17 w 453"/>
                  <a:gd name="T19" fmla="*/ 58 h 454"/>
                  <a:gd name="T20" fmla="*/ 13 w 453"/>
                  <a:gd name="T21" fmla="*/ 66 h 454"/>
                  <a:gd name="T22" fmla="*/ 1 w 453"/>
                  <a:gd name="T23" fmla="*/ 95 h 454"/>
                  <a:gd name="T24" fmla="*/ 11 w 453"/>
                  <a:gd name="T25" fmla="*/ 120 h 454"/>
                  <a:gd name="T26" fmla="*/ 19 w 453"/>
                  <a:gd name="T27" fmla="*/ 141 h 454"/>
                  <a:gd name="T28" fmla="*/ 27 w 453"/>
                  <a:gd name="T29" fmla="*/ 140 h 454"/>
                  <a:gd name="T30" fmla="*/ 31 w 453"/>
                  <a:gd name="T31" fmla="*/ 159 h 454"/>
                  <a:gd name="T32" fmla="*/ 59 w 453"/>
                  <a:gd name="T33" fmla="*/ 137 h 454"/>
                  <a:gd name="T34" fmla="*/ 107 w 453"/>
                  <a:gd name="T35" fmla="*/ 144 h 454"/>
                  <a:gd name="T36" fmla="*/ 113 w 453"/>
                  <a:gd name="T37" fmla="*/ 145 h 454"/>
                  <a:gd name="T38" fmla="*/ 138 w 453"/>
                  <a:gd name="T39" fmla="*/ 182 h 454"/>
                  <a:gd name="T40" fmla="*/ 152 w 453"/>
                  <a:gd name="T41" fmla="*/ 213 h 454"/>
                  <a:gd name="T42" fmla="*/ 183 w 453"/>
                  <a:gd name="T43" fmla="*/ 238 h 454"/>
                  <a:gd name="T44" fmla="*/ 212 w 453"/>
                  <a:gd name="T45" fmla="*/ 269 h 454"/>
                  <a:gd name="T46" fmla="*/ 239 w 453"/>
                  <a:gd name="T47" fmla="*/ 290 h 454"/>
                  <a:gd name="T48" fmla="*/ 281 w 453"/>
                  <a:gd name="T49" fmla="*/ 308 h 454"/>
                  <a:gd name="T50" fmla="*/ 299 w 453"/>
                  <a:gd name="T51" fmla="*/ 318 h 454"/>
                  <a:gd name="T52" fmla="*/ 319 w 453"/>
                  <a:gd name="T53" fmla="*/ 338 h 454"/>
                  <a:gd name="T54" fmla="*/ 352 w 453"/>
                  <a:gd name="T55" fmla="*/ 354 h 454"/>
                  <a:gd name="T56" fmla="*/ 367 w 453"/>
                  <a:gd name="T57" fmla="*/ 396 h 454"/>
                  <a:gd name="T58" fmla="*/ 362 w 453"/>
                  <a:gd name="T59" fmla="*/ 423 h 454"/>
                  <a:gd name="T60" fmla="*/ 353 w 453"/>
                  <a:gd name="T61" fmla="*/ 447 h 454"/>
                  <a:gd name="T62" fmla="*/ 384 w 453"/>
                  <a:gd name="T63" fmla="*/ 405 h 454"/>
                  <a:gd name="T64" fmla="*/ 394 w 453"/>
                  <a:gd name="T65" fmla="*/ 371 h 454"/>
                  <a:gd name="T66" fmla="*/ 378 w 453"/>
                  <a:gd name="T67" fmla="*/ 345 h 454"/>
                  <a:gd name="T68" fmla="*/ 435 w 453"/>
                  <a:gd name="T69" fmla="*/ 326 h 454"/>
                  <a:gd name="T70" fmla="*/ 453 w 453"/>
                  <a:gd name="T71" fmla="*/ 333 h 454"/>
                  <a:gd name="T72" fmla="*/ 411 w 453"/>
                  <a:gd name="T73" fmla="*/ 303 h 454"/>
                  <a:gd name="T74" fmla="*/ 355 w 453"/>
                  <a:gd name="T75" fmla="*/ 254 h 454"/>
                  <a:gd name="T76" fmla="*/ 297 w 453"/>
                  <a:gd name="T77" fmla="*/ 243 h 454"/>
                  <a:gd name="T78" fmla="*/ 241 w 453"/>
                  <a:gd name="T79" fmla="*/ 170 h 454"/>
                  <a:gd name="T80" fmla="*/ 234 w 453"/>
                  <a:gd name="T81" fmla="*/ 165 h 454"/>
                  <a:gd name="T82" fmla="*/ 225 w 453"/>
                  <a:gd name="T83" fmla="*/ 159 h 454"/>
                  <a:gd name="T84" fmla="*/ 215 w 453"/>
                  <a:gd name="T85" fmla="*/ 152 h 454"/>
                  <a:gd name="T86" fmla="*/ 209 w 453"/>
                  <a:gd name="T87" fmla="*/ 160 h 454"/>
                  <a:gd name="T88" fmla="*/ 206 w 453"/>
                  <a:gd name="T89" fmla="*/ 153 h 454"/>
                  <a:gd name="T90" fmla="*/ 210 w 453"/>
                  <a:gd name="T91" fmla="*/ 148 h 454"/>
                  <a:gd name="T92" fmla="*/ 199 w 453"/>
                  <a:gd name="T93" fmla="*/ 114 h 454"/>
                  <a:gd name="T94" fmla="*/ 200 w 453"/>
                  <a:gd name="T95" fmla="*/ 98 h 454"/>
                  <a:gd name="T96" fmla="*/ 199 w 453"/>
                  <a:gd name="T97" fmla="*/ 95 h 454"/>
                  <a:gd name="T98" fmla="*/ 197 w 453"/>
                  <a:gd name="T99" fmla="*/ 89 h 454"/>
                  <a:gd name="T100" fmla="*/ 200 w 453"/>
                  <a:gd name="T101" fmla="*/ 75 h 454"/>
                  <a:gd name="T102" fmla="*/ 228 w 453"/>
                  <a:gd name="T103" fmla="*/ 64 h 454"/>
                  <a:gd name="T104" fmla="*/ 246 w 453"/>
                  <a:gd name="T105" fmla="*/ 41 h 454"/>
                  <a:gd name="T106" fmla="*/ 201 w 453"/>
                  <a:gd name="T107" fmla="*/ 13 h 454"/>
                  <a:gd name="T108" fmla="*/ 190 w 453"/>
                  <a:gd name="T109" fmla="*/ 0 h 454"/>
                  <a:gd name="T110" fmla="*/ 144 w 453"/>
                  <a:gd name="T111" fmla="*/ 1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454">
                    <a:moveTo>
                      <a:pt x="138" y="13"/>
                    </a:moveTo>
                    <a:cubicBezTo>
                      <a:pt x="138" y="14"/>
                      <a:pt x="137" y="15"/>
                      <a:pt x="136" y="16"/>
                    </a:cubicBezTo>
                    <a:cubicBezTo>
                      <a:pt x="138" y="18"/>
                      <a:pt x="140" y="20"/>
                      <a:pt x="140" y="23"/>
                    </a:cubicBezTo>
                    <a:cubicBezTo>
                      <a:pt x="139" y="25"/>
                      <a:pt x="138" y="27"/>
                      <a:pt x="136" y="27"/>
                    </a:cubicBezTo>
                    <a:cubicBezTo>
                      <a:pt x="132" y="28"/>
                      <a:pt x="128" y="26"/>
                      <a:pt x="126" y="22"/>
                    </a:cubicBezTo>
                    <a:cubicBezTo>
                      <a:pt x="126" y="22"/>
                      <a:pt x="126" y="22"/>
                      <a:pt x="126" y="22"/>
                    </a:cubicBezTo>
                    <a:cubicBezTo>
                      <a:pt x="125" y="22"/>
                      <a:pt x="125" y="22"/>
                      <a:pt x="125" y="22"/>
                    </a:cubicBezTo>
                    <a:cubicBezTo>
                      <a:pt x="124" y="23"/>
                      <a:pt x="124" y="23"/>
                      <a:pt x="124" y="23"/>
                    </a:cubicBezTo>
                    <a:cubicBezTo>
                      <a:pt x="124" y="23"/>
                      <a:pt x="125" y="25"/>
                      <a:pt x="126" y="26"/>
                    </a:cubicBezTo>
                    <a:cubicBezTo>
                      <a:pt x="127" y="27"/>
                      <a:pt x="128" y="28"/>
                      <a:pt x="128" y="29"/>
                    </a:cubicBezTo>
                    <a:cubicBezTo>
                      <a:pt x="129" y="31"/>
                      <a:pt x="128" y="33"/>
                      <a:pt x="127" y="34"/>
                    </a:cubicBezTo>
                    <a:cubicBezTo>
                      <a:pt x="127" y="34"/>
                      <a:pt x="127" y="34"/>
                      <a:pt x="127" y="34"/>
                    </a:cubicBezTo>
                    <a:cubicBezTo>
                      <a:pt x="128" y="35"/>
                      <a:pt x="128" y="35"/>
                      <a:pt x="129" y="36"/>
                    </a:cubicBezTo>
                    <a:cubicBezTo>
                      <a:pt x="129" y="37"/>
                      <a:pt x="129" y="37"/>
                      <a:pt x="129" y="37"/>
                    </a:cubicBezTo>
                    <a:cubicBezTo>
                      <a:pt x="129" y="37"/>
                      <a:pt x="129" y="38"/>
                      <a:pt x="129" y="38"/>
                    </a:cubicBezTo>
                    <a:cubicBezTo>
                      <a:pt x="129" y="38"/>
                      <a:pt x="129" y="38"/>
                      <a:pt x="129" y="38"/>
                    </a:cubicBezTo>
                    <a:cubicBezTo>
                      <a:pt x="129" y="39"/>
                      <a:pt x="129" y="40"/>
                      <a:pt x="128" y="40"/>
                    </a:cubicBezTo>
                    <a:cubicBezTo>
                      <a:pt x="128" y="40"/>
                      <a:pt x="128" y="40"/>
                      <a:pt x="128" y="41"/>
                    </a:cubicBezTo>
                    <a:cubicBezTo>
                      <a:pt x="128" y="41"/>
                      <a:pt x="128" y="41"/>
                      <a:pt x="127" y="42"/>
                    </a:cubicBezTo>
                    <a:cubicBezTo>
                      <a:pt x="127" y="42"/>
                      <a:pt x="127" y="42"/>
                      <a:pt x="127" y="42"/>
                    </a:cubicBezTo>
                    <a:cubicBezTo>
                      <a:pt x="125" y="43"/>
                      <a:pt x="123" y="44"/>
                      <a:pt x="120" y="43"/>
                    </a:cubicBezTo>
                    <a:cubicBezTo>
                      <a:pt x="118" y="41"/>
                      <a:pt x="117" y="39"/>
                      <a:pt x="117" y="36"/>
                    </a:cubicBezTo>
                    <a:cubicBezTo>
                      <a:pt x="117" y="36"/>
                      <a:pt x="116" y="35"/>
                      <a:pt x="116" y="35"/>
                    </a:cubicBezTo>
                    <a:cubicBezTo>
                      <a:pt x="113" y="34"/>
                      <a:pt x="113" y="35"/>
                      <a:pt x="112" y="36"/>
                    </a:cubicBezTo>
                    <a:cubicBezTo>
                      <a:pt x="111" y="39"/>
                      <a:pt x="108" y="40"/>
                      <a:pt x="105" y="39"/>
                    </a:cubicBezTo>
                    <a:cubicBezTo>
                      <a:pt x="105" y="39"/>
                      <a:pt x="105" y="39"/>
                      <a:pt x="105" y="39"/>
                    </a:cubicBezTo>
                    <a:cubicBezTo>
                      <a:pt x="101" y="38"/>
                      <a:pt x="99" y="36"/>
                      <a:pt x="97" y="33"/>
                    </a:cubicBezTo>
                    <a:cubicBezTo>
                      <a:pt x="97" y="34"/>
                      <a:pt x="97" y="34"/>
                      <a:pt x="97" y="35"/>
                    </a:cubicBezTo>
                    <a:cubicBezTo>
                      <a:pt x="97" y="35"/>
                      <a:pt x="97" y="35"/>
                      <a:pt x="97" y="35"/>
                    </a:cubicBezTo>
                    <a:cubicBezTo>
                      <a:pt x="96" y="39"/>
                      <a:pt x="94" y="42"/>
                      <a:pt x="91" y="45"/>
                    </a:cubicBezTo>
                    <a:cubicBezTo>
                      <a:pt x="89" y="47"/>
                      <a:pt x="87" y="49"/>
                      <a:pt x="86" y="53"/>
                    </a:cubicBezTo>
                    <a:cubicBezTo>
                      <a:pt x="87" y="53"/>
                      <a:pt x="87" y="53"/>
                      <a:pt x="87" y="53"/>
                    </a:cubicBezTo>
                    <a:cubicBezTo>
                      <a:pt x="89" y="54"/>
                      <a:pt x="90" y="55"/>
                      <a:pt x="90" y="57"/>
                    </a:cubicBezTo>
                    <a:cubicBezTo>
                      <a:pt x="90" y="60"/>
                      <a:pt x="89" y="61"/>
                      <a:pt x="86" y="63"/>
                    </a:cubicBezTo>
                    <a:cubicBezTo>
                      <a:pt x="86" y="63"/>
                      <a:pt x="86" y="63"/>
                      <a:pt x="85" y="64"/>
                    </a:cubicBezTo>
                    <a:cubicBezTo>
                      <a:pt x="85" y="64"/>
                      <a:pt x="85" y="64"/>
                      <a:pt x="85" y="64"/>
                    </a:cubicBezTo>
                    <a:cubicBezTo>
                      <a:pt x="84" y="64"/>
                      <a:pt x="84" y="64"/>
                      <a:pt x="84" y="64"/>
                    </a:cubicBezTo>
                    <a:cubicBezTo>
                      <a:pt x="83" y="64"/>
                      <a:pt x="83" y="64"/>
                      <a:pt x="83" y="64"/>
                    </a:cubicBezTo>
                    <a:cubicBezTo>
                      <a:pt x="82" y="64"/>
                      <a:pt x="82" y="64"/>
                      <a:pt x="82" y="64"/>
                    </a:cubicBezTo>
                    <a:cubicBezTo>
                      <a:pt x="80" y="63"/>
                      <a:pt x="79" y="60"/>
                      <a:pt x="78" y="58"/>
                    </a:cubicBezTo>
                    <a:cubicBezTo>
                      <a:pt x="78" y="57"/>
                      <a:pt x="78" y="57"/>
                      <a:pt x="77" y="56"/>
                    </a:cubicBezTo>
                    <a:cubicBezTo>
                      <a:pt x="77" y="56"/>
                      <a:pt x="77" y="56"/>
                      <a:pt x="77" y="56"/>
                    </a:cubicBezTo>
                    <a:cubicBezTo>
                      <a:pt x="75" y="56"/>
                      <a:pt x="73" y="55"/>
                      <a:pt x="72" y="53"/>
                    </a:cubicBezTo>
                    <a:cubicBezTo>
                      <a:pt x="72" y="51"/>
                      <a:pt x="72" y="49"/>
                      <a:pt x="74" y="48"/>
                    </a:cubicBezTo>
                    <a:cubicBezTo>
                      <a:pt x="68" y="47"/>
                      <a:pt x="64" y="44"/>
                      <a:pt x="61" y="40"/>
                    </a:cubicBezTo>
                    <a:cubicBezTo>
                      <a:pt x="61" y="39"/>
                      <a:pt x="61" y="39"/>
                      <a:pt x="61" y="39"/>
                    </a:cubicBezTo>
                    <a:cubicBezTo>
                      <a:pt x="60" y="38"/>
                      <a:pt x="60" y="36"/>
                      <a:pt x="61" y="34"/>
                    </a:cubicBezTo>
                    <a:cubicBezTo>
                      <a:pt x="61" y="34"/>
                      <a:pt x="61" y="34"/>
                      <a:pt x="61" y="34"/>
                    </a:cubicBezTo>
                    <a:cubicBezTo>
                      <a:pt x="61" y="33"/>
                      <a:pt x="61" y="33"/>
                      <a:pt x="61" y="32"/>
                    </a:cubicBezTo>
                    <a:cubicBezTo>
                      <a:pt x="60" y="33"/>
                      <a:pt x="59" y="34"/>
                      <a:pt x="58" y="35"/>
                    </a:cubicBezTo>
                    <a:cubicBezTo>
                      <a:pt x="58" y="35"/>
                      <a:pt x="57" y="36"/>
                      <a:pt x="56" y="36"/>
                    </a:cubicBezTo>
                    <a:cubicBezTo>
                      <a:pt x="55" y="37"/>
                      <a:pt x="55" y="37"/>
                      <a:pt x="55" y="37"/>
                    </a:cubicBezTo>
                    <a:cubicBezTo>
                      <a:pt x="56" y="38"/>
                      <a:pt x="57" y="40"/>
                      <a:pt x="56" y="42"/>
                    </a:cubicBezTo>
                    <a:cubicBezTo>
                      <a:pt x="56" y="42"/>
                      <a:pt x="56" y="42"/>
                      <a:pt x="56" y="42"/>
                    </a:cubicBezTo>
                    <a:cubicBezTo>
                      <a:pt x="56" y="45"/>
                      <a:pt x="47" y="54"/>
                      <a:pt x="47" y="55"/>
                    </a:cubicBezTo>
                    <a:cubicBezTo>
                      <a:pt x="44" y="57"/>
                      <a:pt x="43" y="58"/>
                      <a:pt x="42" y="58"/>
                    </a:cubicBezTo>
                    <a:cubicBezTo>
                      <a:pt x="40" y="58"/>
                      <a:pt x="37" y="57"/>
                      <a:pt x="36" y="55"/>
                    </a:cubicBezTo>
                    <a:cubicBezTo>
                      <a:pt x="35" y="54"/>
                      <a:pt x="33" y="54"/>
                      <a:pt x="33" y="54"/>
                    </a:cubicBezTo>
                    <a:cubicBezTo>
                      <a:pt x="31" y="54"/>
                      <a:pt x="30" y="55"/>
                      <a:pt x="29" y="55"/>
                    </a:cubicBezTo>
                    <a:cubicBezTo>
                      <a:pt x="27" y="56"/>
                      <a:pt x="27" y="56"/>
                      <a:pt x="27" y="56"/>
                    </a:cubicBezTo>
                    <a:cubicBezTo>
                      <a:pt x="24" y="57"/>
                      <a:pt x="24" y="57"/>
                      <a:pt x="24" y="57"/>
                    </a:cubicBezTo>
                    <a:cubicBezTo>
                      <a:pt x="24" y="57"/>
                      <a:pt x="24" y="57"/>
                      <a:pt x="24" y="57"/>
                    </a:cubicBezTo>
                    <a:cubicBezTo>
                      <a:pt x="23" y="58"/>
                      <a:pt x="23" y="58"/>
                      <a:pt x="22" y="58"/>
                    </a:cubicBezTo>
                    <a:cubicBezTo>
                      <a:pt x="21" y="58"/>
                      <a:pt x="21" y="58"/>
                      <a:pt x="21" y="58"/>
                    </a:cubicBezTo>
                    <a:cubicBezTo>
                      <a:pt x="20" y="56"/>
                      <a:pt x="20" y="56"/>
                      <a:pt x="20" y="56"/>
                    </a:cubicBezTo>
                    <a:cubicBezTo>
                      <a:pt x="20" y="56"/>
                      <a:pt x="20" y="56"/>
                      <a:pt x="20" y="56"/>
                    </a:cubicBezTo>
                    <a:cubicBezTo>
                      <a:pt x="21" y="58"/>
                      <a:pt x="21" y="58"/>
                      <a:pt x="21" y="58"/>
                    </a:cubicBezTo>
                    <a:cubicBezTo>
                      <a:pt x="20" y="58"/>
                      <a:pt x="20" y="58"/>
                      <a:pt x="20" y="58"/>
                    </a:cubicBezTo>
                    <a:cubicBezTo>
                      <a:pt x="19" y="58"/>
                      <a:pt x="19" y="58"/>
                      <a:pt x="19" y="58"/>
                    </a:cubicBezTo>
                    <a:cubicBezTo>
                      <a:pt x="18" y="58"/>
                      <a:pt x="18" y="58"/>
                      <a:pt x="17" y="58"/>
                    </a:cubicBezTo>
                    <a:cubicBezTo>
                      <a:pt x="16" y="58"/>
                      <a:pt x="16" y="58"/>
                      <a:pt x="16" y="58"/>
                    </a:cubicBezTo>
                    <a:cubicBezTo>
                      <a:pt x="16" y="58"/>
                      <a:pt x="15" y="58"/>
                      <a:pt x="15" y="58"/>
                    </a:cubicBezTo>
                    <a:cubicBezTo>
                      <a:pt x="14" y="58"/>
                      <a:pt x="14" y="58"/>
                      <a:pt x="14" y="58"/>
                    </a:cubicBezTo>
                    <a:cubicBezTo>
                      <a:pt x="13" y="57"/>
                      <a:pt x="13" y="57"/>
                      <a:pt x="12" y="57"/>
                    </a:cubicBezTo>
                    <a:cubicBezTo>
                      <a:pt x="12" y="57"/>
                      <a:pt x="12" y="57"/>
                      <a:pt x="12" y="57"/>
                    </a:cubicBezTo>
                    <a:cubicBezTo>
                      <a:pt x="7" y="60"/>
                      <a:pt x="7" y="60"/>
                      <a:pt x="7" y="60"/>
                    </a:cubicBezTo>
                    <a:cubicBezTo>
                      <a:pt x="10" y="61"/>
                      <a:pt x="12" y="64"/>
                      <a:pt x="13" y="66"/>
                    </a:cubicBezTo>
                    <a:cubicBezTo>
                      <a:pt x="14" y="68"/>
                      <a:pt x="14" y="69"/>
                      <a:pt x="14" y="71"/>
                    </a:cubicBezTo>
                    <a:cubicBezTo>
                      <a:pt x="14" y="71"/>
                      <a:pt x="14" y="72"/>
                      <a:pt x="14" y="72"/>
                    </a:cubicBezTo>
                    <a:cubicBezTo>
                      <a:pt x="14" y="73"/>
                      <a:pt x="15" y="73"/>
                      <a:pt x="16" y="74"/>
                    </a:cubicBezTo>
                    <a:cubicBezTo>
                      <a:pt x="18" y="75"/>
                      <a:pt x="19" y="76"/>
                      <a:pt x="20" y="78"/>
                    </a:cubicBezTo>
                    <a:cubicBezTo>
                      <a:pt x="21" y="79"/>
                      <a:pt x="21" y="81"/>
                      <a:pt x="20" y="83"/>
                    </a:cubicBezTo>
                    <a:cubicBezTo>
                      <a:pt x="16" y="89"/>
                      <a:pt x="11" y="93"/>
                      <a:pt x="5" y="96"/>
                    </a:cubicBezTo>
                    <a:cubicBezTo>
                      <a:pt x="4" y="97"/>
                      <a:pt x="2" y="96"/>
                      <a:pt x="1" y="95"/>
                    </a:cubicBezTo>
                    <a:cubicBezTo>
                      <a:pt x="1" y="95"/>
                      <a:pt x="1" y="95"/>
                      <a:pt x="1" y="95"/>
                    </a:cubicBezTo>
                    <a:cubicBezTo>
                      <a:pt x="0" y="95"/>
                      <a:pt x="0" y="95"/>
                      <a:pt x="0" y="95"/>
                    </a:cubicBezTo>
                    <a:cubicBezTo>
                      <a:pt x="1" y="97"/>
                      <a:pt x="5" y="100"/>
                      <a:pt x="7" y="102"/>
                    </a:cubicBezTo>
                    <a:cubicBezTo>
                      <a:pt x="9" y="103"/>
                      <a:pt x="11" y="104"/>
                      <a:pt x="13" y="106"/>
                    </a:cubicBezTo>
                    <a:cubicBezTo>
                      <a:pt x="15" y="110"/>
                      <a:pt x="15" y="113"/>
                      <a:pt x="15" y="117"/>
                    </a:cubicBezTo>
                    <a:cubicBezTo>
                      <a:pt x="15" y="117"/>
                      <a:pt x="15" y="117"/>
                      <a:pt x="15" y="117"/>
                    </a:cubicBezTo>
                    <a:cubicBezTo>
                      <a:pt x="15" y="119"/>
                      <a:pt x="13" y="120"/>
                      <a:pt x="11" y="120"/>
                    </a:cubicBezTo>
                    <a:cubicBezTo>
                      <a:pt x="11" y="121"/>
                      <a:pt x="11" y="121"/>
                      <a:pt x="11" y="121"/>
                    </a:cubicBezTo>
                    <a:cubicBezTo>
                      <a:pt x="10" y="122"/>
                      <a:pt x="8" y="124"/>
                      <a:pt x="7" y="125"/>
                    </a:cubicBezTo>
                    <a:cubicBezTo>
                      <a:pt x="7" y="125"/>
                      <a:pt x="7" y="125"/>
                      <a:pt x="7" y="125"/>
                    </a:cubicBezTo>
                    <a:cubicBezTo>
                      <a:pt x="8" y="125"/>
                      <a:pt x="9" y="126"/>
                      <a:pt x="10" y="127"/>
                    </a:cubicBezTo>
                    <a:cubicBezTo>
                      <a:pt x="10" y="128"/>
                      <a:pt x="10" y="128"/>
                      <a:pt x="10" y="128"/>
                    </a:cubicBezTo>
                    <a:cubicBezTo>
                      <a:pt x="10" y="129"/>
                      <a:pt x="9" y="131"/>
                      <a:pt x="8" y="131"/>
                    </a:cubicBezTo>
                    <a:cubicBezTo>
                      <a:pt x="11" y="136"/>
                      <a:pt x="15" y="139"/>
                      <a:pt x="19" y="141"/>
                    </a:cubicBezTo>
                    <a:cubicBezTo>
                      <a:pt x="20" y="141"/>
                      <a:pt x="20" y="141"/>
                      <a:pt x="21" y="141"/>
                    </a:cubicBezTo>
                    <a:cubicBezTo>
                      <a:pt x="21" y="143"/>
                      <a:pt x="21" y="143"/>
                      <a:pt x="21" y="143"/>
                    </a:cubicBezTo>
                    <a:cubicBezTo>
                      <a:pt x="21" y="143"/>
                      <a:pt x="21" y="143"/>
                      <a:pt x="21" y="143"/>
                    </a:cubicBezTo>
                    <a:cubicBezTo>
                      <a:pt x="21" y="141"/>
                      <a:pt x="21" y="141"/>
                      <a:pt x="21" y="141"/>
                    </a:cubicBezTo>
                    <a:cubicBezTo>
                      <a:pt x="23" y="141"/>
                      <a:pt x="23" y="141"/>
                      <a:pt x="23" y="141"/>
                    </a:cubicBezTo>
                    <a:cubicBezTo>
                      <a:pt x="24" y="141"/>
                      <a:pt x="25" y="140"/>
                      <a:pt x="26" y="140"/>
                    </a:cubicBezTo>
                    <a:cubicBezTo>
                      <a:pt x="26" y="140"/>
                      <a:pt x="27" y="140"/>
                      <a:pt x="27" y="140"/>
                    </a:cubicBezTo>
                    <a:cubicBezTo>
                      <a:pt x="30" y="139"/>
                      <a:pt x="32" y="139"/>
                      <a:pt x="35" y="140"/>
                    </a:cubicBezTo>
                    <a:cubicBezTo>
                      <a:pt x="40" y="144"/>
                      <a:pt x="37" y="150"/>
                      <a:pt x="34" y="154"/>
                    </a:cubicBezTo>
                    <a:cubicBezTo>
                      <a:pt x="33" y="156"/>
                      <a:pt x="33" y="156"/>
                      <a:pt x="33" y="156"/>
                    </a:cubicBezTo>
                    <a:cubicBezTo>
                      <a:pt x="32" y="157"/>
                      <a:pt x="32" y="158"/>
                      <a:pt x="32" y="158"/>
                    </a:cubicBezTo>
                    <a:cubicBezTo>
                      <a:pt x="31" y="159"/>
                      <a:pt x="31" y="159"/>
                      <a:pt x="31" y="159"/>
                    </a:cubicBezTo>
                    <a:cubicBezTo>
                      <a:pt x="31" y="159"/>
                      <a:pt x="31" y="159"/>
                      <a:pt x="31" y="159"/>
                    </a:cubicBezTo>
                    <a:cubicBezTo>
                      <a:pt x="31" y="159"/>
                      <a:pt x="31" y="159"/>
                      <a:pt x="31" y="159"/>
                    </a:cubicBezTo>
                    <a:cubicBezTo>
                      <a:pt x="36" y="159"/>
                      <a:pt x="42" y="159"/>
                      <a:pt x="45" y="155"/>
                    </a:cubicBezTo>
                    <a:cubicBezTo>
                      <a:pt x="47" y="154"/>
                      <a:pt x="48" y="152"/>
                      <a:pt x="49" y="150"/>
                    </a:cubicBezTo>
                    <a:cubicBezTo>
                      <a:pt x="50" y="147"/>
                      <a:pt x="52" y="145"/>
                      <a:pt x="53" y="144"/>
                    </a:cubicBezTo>
                    <a:cubicBezTo>
                      <a:pt x="54" y="143"/>
                      <a:pt x="56" y="142"/>
                      <a:pt x="57" y="142"/>
                    </a:cubicBezTo>
                    <a:cubicBezTo>
                      <a:pt x="58" y="141"/>
                      <a:pt x="58" y="141"/>
                      <a:pt x="58" y="141"/>
                    </a:cubicBezTo>
                    <a:cubicBezTo>
                      <a:pt x="58" y="141"/>
                      <a:pt x="58" y="141"/>
                      <a:pt x="58" y="141"/>
                    </a:cubicBezTo>
                    <a:cubicBezTo>
                      <a:pt x="58" y="140"/>
                      <a:pt x="59" y="138"/>
                      <a:pt x="59" y="137"/>
                    </a:cubicBezTo>
                    <a:cubicBezTo>
                      <a:pt x="63" y="133"/>
                      <a:pt x="69" y="130"/>
                      <a:pt x="74" y="128"/>
                    </a:cubicBezTo>
                    <a:cubicBezTo>
                      <a:pt x="80" y="128"/>
                      <a:pt x="85" y="130"/>
                      <a:pt x="89" y="133"/>
                    </a:cubicBezTo>
                    <a:cubicBezTo>
                      <a:pt x="89" y="133"/>
                      <a:pt x="89" y="133"/>
                      <a:pt x="89" y="133"/>
                    </a:cubicBezTo>
                    <a:cubicBezTo>
                      <a:pt x="91" y="132"/>
                      <a:pt x="91" y="132"/>
                      <a:pt x="91" y="132"/>
                    </a:cubicBezTo>
                    <a:cubicBezTo>
                      <a:pt x="91" y="132"/>
                      <a:pt x="91" y="132"/>
                      <a:pt x="91" y="132"/>
                    </a:cubicBezTo>
                    <a:cubicBezTo>
                      <a:pt x="94" y="132"/>
                      <a:pt x="98" y="136"/>
                      <a:pt x="105" y="142"/>
                    </a:cubicBezTo>
                    <a:cubicBezTo>
                      <a:pt x="106" y="143"/>
                      <a:pt x="107" y="144"/>
                      <a:pt x="107" y="144"/>
                    </a:cubicBezTo>
                    <a:cubicBezTo>
                      <a:pt x="109" y="145"/>
                      <a:pt x="109" y="145"/>
                      <a:pt x="109" y="145"/>
                    </a:cubicBezTo>
                    <a:cubicBezTo>
                      <a:pt x="111" y="147"/>
                      <a:pt x="111" y="147"/>
                      <a:pt x="111" y="147"/>
                    </a:cubicBezTo>
                    <a:cubicBezTo>
                      <a:pt x="111" y="146"/>
                      <a:pt x="111" y="146"/>
                      <a:pt x="111" y="146"/>
                    </a:cubicBezTo>
                    <a:cubicBezTo>
                      <a:pt x="111" y="145"/>
                      <a:pt x="111" y="145"/>
                      <a:pt x="111" y="145"/>
                    </a:cubicBezTo>
                    <a:cubicBezTo>
                      <a:pt x="112" y="146"/>
                      <a:pt x="112" y="146"/>
                      <a:pt x="112" y="146"/>
                    </a:cubicBezTo>
                    <a:cubicBezTo>
                      <a:pt x="112" y="146"/>
                      <a:pt x="112" y="146"/>
                      <a:pt x="112" y="146"/>
                    </a:cubicBezTo>
                    <a:cubicBezTo>
                      <a:pt x="112" y="146"/>
                      <a:pt x="113" y="145"/>
                      <a:pt x="113" y="145"/>
                    </a:cubicBezTo>
                    <a:cubicBezTo>
                      <a:pt x="115" y="146"/>
                      <a:pt x="117" y="146"/>
                      <a:pt x="118" y="148"/>
                    </a:cubicBezTo>
                    <a:cubicBezTo>
                      <a:pt x="118" y="148"/>
                      <a:pt x="118" y="148"/>
                      <a:pt x="118" y="148"/>
                    </a:cubicBezTo>
                    <a:cubicBezTo>
                      <a:pt x="119" y="148"/>
                      <a:pt x="119" y="148"/>
                      <a:pt x="120" y="148"/>
                    </a:cubicBezTo>
                    <a:cubicBezTo>
                      <a:pt x="121" y="148"/>
                      <a:pt x="121" y="148"/>
                      <a:pt x="121" y="148"/>
                    </a:cubicBezTo>
                    <a:cubicBezTo>
                      <a:pt x="123" y="148"/>
                      <a:pt x="124" y="149"/>
                      <a:pt x="126" y="151"/>
                    </a:cubicBezTo>
                    <a:cubicBezTo>
                      <a:pt x="130" y="155"/>
                      <a:pt x="133" y="161"/>
                      <a:pt x="133" y="168"/>
                    </a:cubicBezTo>
                    <a:cubicBezTo>
                      <a:pt x="133" y="173"/>
                      <a:pt x="135" y="178"/>
                      <a:pt x="138" y="182"/>
                    </a:cubicBezTo>
                    <a:cubicBezTo>
                      <a:pt x="142" y="189"/>
                      <a:pt x="144" y="193"/>
                      <a:pt x="143" y="202"/>
                    </a:cubicBezTo>
                    <a:cubicBezTo>
                      <a:pt x="143" y="203"/>
                      <a:pt x="142" y="204"/>
                      <a:pt x="142" y="205"/>
                    </a:cubicBezTo>
                    <a:cubicBezTo>
                      <a:pt x="142" y="205"/>
                      <a:pt x="142" y="205"/>
                      <a:pt x="142" y="205"/>
                    </a:cubicBezTo>
                    <a:cubicBezTo>
                      <a:pt x="145" y="204"/>
                      <a:pt x="148" y="205"/>
                      <a:pt x="150" y="206"/>
                    </a:cubicBezTo>
                    <a:cubicBezTo>
                      <a:pt x="153" y="208"/>
                      <a:pt x="151" y="212"/>
                      <a:pt x="151" y="213"/>
                    </a:cubicBezTo>
                    <a:cubicBezTo>
                      <a:pt x="151" y="213"/>
                      <a:pt x="151" y="213"/>
                      <a:pt x="151" y="213"/>
                    </a:cubicBezTo>
                    <a:cubicBezTo>
                      <a:pt x="152" y="213"/>
                      <a:pt x="152" y="213"/>
                      <a:pt x="152" y="213"/>
                    </a:cubicBezTo>
                    <a:cubicBezTo>
                      <a:pt x="154" y="213"/>
                      <a:pt x="155" y="214"/>
                      <a:pt x="157" y="215"/>
                    </a:cubicBezTo>
                    <a:cubicBezTo>
                      <a:pt x="158" y="216"/>
                      <a:pt x="159" y="217"/>
                      <a:pt x="159" y="219"/>
                    </a:cubicBezTo>
                    <a:cubicBezTo>
                      <a:pt x="159" y="219"/>
                      <a:pt x="160" y="220"/>
                      <a:pt x="160" y="220"/>
                    </a:cubicBezTo>
                    <a:cubicBezTo>
                      <a:pt x="161" y="220"/>
                      <a:pt x="162" y="220"/>
                      <a:pt x="163" y="221"/>
                    </a:cubicBezTo>
                    <a:cubicBezTo>
                      <a:pt x="167" y="225"/>
                      <a:pt x="169" y="230"/>
                      <a:pt x="167" y="233"/>
                    </a:cubicBezTo>
                    <a:cubicBezTo>
                      <a:pt x="170" y="233"/>
                      <a:pt x="170" y="233"/>
                      <a:pt x="170" y="233"/>
                    </a:cubicBezTo>
                    <a:cubicBezTo>
                      <a:pt x="175" y="233"/>
                      <a:pt x="179" y="234"/>
                      <a:pt x="183" y="238"/>
                    </a:cubicBezTo>
                    <a:cubicBezTo>
                      <a:pt x="185" y="240"/>
                      <a:pt x="187" y="243"/>
                      <a:pt x="188" y="246"/>
                    </a:cubicBezTo>
                    <a:cubicBezTo>
                      <a:pt x="189" y="247"/>
                      <a:pt x="190" y="249"/>
                      <a:pt x="191" y="250"/>
                    </a:cubicBezTo>
                    <a:cubicBezTo>
                      <a:pt x="192" y="250"/>
                      <a:pt x="193" y="250"/>
                      <a:pt x="194" y="250"/>
                    </a:cubicBezTo>
                    <a:cubicBezTo>
                      <a:pt x="197" y="252"/>
                      <a:pt x="200" y="254"/>
                      <a:pt x="203" y="256"/>
                    </a:cubicBezTo>
                    <a:cubicBezTo>
                      <a:pt x="206" y="258"/>
                      <a:pt x="207" y="260"/>
                      <a:pt x="206" y="263"/>
                    </a:cubicBezTo>
                    <a:cubicBezTo>
                      <a:pt x="206" y="263"/>
                      <a:pt x="206" y="264"/>
                      <a:pt x="208" y="267"/>
                    </a:cubicBezTo>
                    <a:cubicBezTo>
                      <a:pt x="209" y="268"/>
                      <a:pt x="210" y="268"/>
                      <a:pt x="212" y="269"/>
                    </a:cubicBezTo>
                    <a:cubicBezTo>
                      <a:pt x="213" y="269"/>
                      <a:pt x="215" y="270"/>
                      <a:pt x="217" y="272"/>
                    </a:cubicBezTo>
                    <a:cubicBezTo>
                      <a:pt x="217" y="272"/>
                      <a:pt x="217" y="272"/>
                      <a:pt x="217" y="272"/>
                    </a:cubicBezTo>
                    <a:cubicBezTo>
                      <a:pt x="223" y="280"/>
                      <a:pt x="223" y="280"/>
                      <a:pt x="223" y="280"/>
                    </a:cubicBezTo>
                    <a:cubicBezTo>
                      <a:pt x="224" y="280"/>
                      <a:pt x="225" y="280"/>
                      <a:pt x="226" y="280"/>
                    </a:cubicBezTo>
                    <a:cubicBezTo>
                      <a:pt x="229" y="280"/>
                      <a:pt x="232" y="281"/>
                      <a:pt x="235" y="283"/>
                    </a:cubicBezTo>
                    <a:cubicBezTo>
                      <a:pt x="236" y="284"/>
                      <a:pt x="237" y="286"/>
                      <a:pt x="238" y="288"/>
                    </a:cubicBezTo>
                    <a:cubicBezTo>
                      <a:pt x="238" y="289"/>
                      <a:pt x="238" y="290"/>
                      <a:pt x="239" y="290"/>
                    </a:cubicBezTo>
                    <a:cubicBezTo>
                      <a:pt x="240" y="290"/>
                      <a:pt x="241" y="290"/>
                      <a:pt x="241" y="289"/>
                    </a:cubicBezTo>
                    <a:cubicBezTo>
                      <a:pt x="243" y="287"/>
                      <a:pt x="245" y="286"/>
                      <a:pt x="247" y="286"/>
                    </a:cubicBezTo>
                    <a:cubicBezTo>
                      <a:pt x="250" y="286"/>
                      <a:pt x="253" y="287"/>
                      <a:pt x="256" y="289"/>
                    </a:cubicBezTo>
                    <a:cubicBezTo>
                      <a:pt x="256" y="289"/>
                      <a:pt x="256" y="289"/>
                      <a:pt x="256" y="289"/>
                    </a:cubicBezTo>
                    <a:cubicBezTo>
                      <a:pt x="256" y="288"/>
                      <a:pt x="256" y="288"/>
                      <a:pt x="256" y="288"/>
                    </a:cubicBezTo>
                    <a:cubicBezTo>
                      <a:pt x="258" y="286"/>
                      <a:pt x="262" y="287"/>
                      <a:pt x="265" y="288"/>
                    </a:cubicBezTo>
                    <a:cubicBezTo>
                      <a:pt x="270" y="290"/>
                      <a:pt x="279" y="304"/>
                      <a:pt x="281" y="308"/>
                    </a:cubicBezTo>
                    <a:cubicBezTo>
                      <a:pt x="281" y="309"/>
                      <a:pt x="281" y="309"/>
                      <a:pt x="281" y="310"/>
                    </a:cubicBezTo>
                    <a:cubicBezTo>
                      <a:pt x="282" y="310"/>
                      <a:pt x="283" y="310"/>
                      <a:pt x="283" y="310"/>
                    </a:cubicBezTo>
                    <a:cubicBezTo>
                      <a:pt x="283" y="309"/>
                      <a:pt x="284" y="307"/>
                      <a:pt x="285" y="307"/>
                    </a:cubicBezTo>
                    <a:cubicBezTo>
                      <a:pt x="288" y="306"/>
                      <a:pt x="289" y="307"/>
                      <a:pt x="295" y="312"/>
                    </a:cubicBezTo>
                    <a:cubicBezTo>
                      <a:pt x="297" y="313"/>
                      <a:pt x="298" y="314"/>
                      <a:pt x="298" y="316"/>
                    </a:cubicBezTo>
                    <a:cubicBezTo>
                      <a:pt x="298" y="317"/>
                      <a:pt x="298" y="319"/>
                      <a:pt x="297" y="320"/>
                    </a:cubicBezTo>
                    <a:cubicBezTo>
                      <a:pt x="297" y="319"/>
                      <a:pt x="298" y="319"/>
                      <a:pt x="299" y="318"/>
                    </a:cubicBezTo>
                    <a:cubicBezTo>
                      <a:pt x="301" y="316"/>
                      <a:pt x="304" y="315"/>
                      <a:pt x="307" y="315"/>
                    </a:cubicBezTo>
                    <a:cubicBezTo>
                      <a:pt x="310" y="316"/>
                      <a:pt x="313" y="318"/>
                      <a:pt x="315" y="321"/>
                    </a:cubicBezTo>
                    <a:cubicBezTo>
                      <a:pt x="315" y="321"/>
                      <a:pt x="315" y="322"/>
                      <a:pt x="316" y="322"/>
                    </a:cubicBezTo>
                    <a:cubicBezTo>
                      <a:pt x="318" y="325"/>
                      <a:pt x="319" y="327"/>
                      <a:pt x="320" y="331"/>
                    </a:cubicBezTo>
                    <a:cubicBezTo>
                      <a:pt x="320" y="333"/>
                      <a:pt x="319" y="335"/>
                      <a:pt x="317" y="337"/>
                    </a:cubicBezTo>
                    <a:cubicBezTo>
                      <a:pt x="317" y="337"/>
                      <a:pt x="317" y="338"/>
                      <a:pt x="317" y="338"/>
                    </a:cubicBezTo>
                    <a:cubicBezTo>
                      <a:pt x="317" y="338"/>
                      <a:pt x="318" y="338"/>
                      <a:pt x="319" y="338"/>
                    </a:cubicBezTo>
                    <a:cubicBezTo>
                      <a:pt x="321" y="338"/>
                      <a:pt x="322" y="339"/>
                      <a:pt x="324" y="339"/>
                    </a:cubicBezTo>
                    <a:cubicBezTo>
                      <a:pt x="326" y="341"/>
                      <a:pt x="328" y="343"/>
                      <a:pt x="330" y="345"/>
                    </a:cubicBezTo>
                    <a:cubicBezTo>
                      <a:pt x="331" y="345"/>
                      <a:pt x="331" y="345"/>
                      <a:pt x="331" y="345"/>
                    </a:cubicBezTo>
                    <a:cubicBezTo>
                      <a:pt x="331" y="345"/>
                      <a:pt x="331" y="345"/>
                      <a:pt x="331" y="345"/>
                    </a:cubicBezTo>
                    <a:cubicBezTo>
                      <a:pt x="332" y="345"/>
                      <a:pt x="334" y="345"/>
                      <a:pt x="335" y="344"/>
                    </a:cubicBezTo>
                    <a:cubicBezTo>
                      <a:pt x="337" y="344"/>
                      <a:pt x="339" y="343"/>
                      <a:pt x="341" y="343"/>
                    </a:cubicBezTo>
                    <a:cubicBezTo>
                      <a:pt x="347" y="343"/>
                      <a:pt x="349" y="348"/>
                      <a:pt x="352" y="354"/>
                    </a:cubicBezTo>
                    <a:cubicBezTo>
                      <a:pt x="354" y="357"/>
                      <a:pt x="354" y="361"/>
                      <a:pt x="353" y="365"/>
                    </a:cubicBezTo>
                    <a:cubicBezTo>
                      <a:pt x="353" y="365"/>
                      <a:pt x="353" y="366"/>
                      <a:pt x="356" y="369"/>
                    </a:cubicBezTo>
                    <a:cubicBezTo>
                      <a:pt x="356" y="369"/>
                      <a:pt x="356" y="369"/>
                      <a:pt x="356" y="369"/>
                    </a:cubicBezTo>
                    <a:cubicBezTo>
                      <a:pt x="357" y="369"/>
                      <a:pt x="358" y="370"/>
                      <a:pt x="359" y="371"/>
                    </a:cubicBezTo>
                    <a:cubicBezTo>
                      <a:pt x="361" y="374"/>
                      <a:pt x="363" y="377"/>
                      <a:pt x="364" y="380"/>
                    </a:cubicBezTo>
                    <a:cubicBezTo>
                      <a:pt x="365" y="383"/>
                      <a:pt x="366" y="386"/>
                      <a:pt x="366" y="388"/>
                    </a:cubicBezTo>
                    <a:cubicBezTo>
                      <a:pt x="366" y="391"/>
                      <a:pt x="366" y="394"/>
                      <a:pt x="367" y="396"/>
                    </a:cubicBezTo>
                    <a:cubicBezTo>
                      <a:pt x="368" y="397"/>
                      <a:pt x="369" y="397"/>
                      <a:pt x="370" y="398"/>
                    </a:cubicBezTo>
                    <a:cubicBezTo>
                      <a:pt x="373" y="400"/>
                      <a:pt x="374" y="402"/>
                      <a:pt x="375" y="405"/>
                    </a:cubicBezTo>
                    <a:cubicBezTo>
                      <a:pt x="375" y="408"/>
                      <a:pt x="374" y="411"/>
                      <a:pt x="372" y="413"/>
                    </a:cubicBezTo>
                    <a:cubicBezTo>
                      <a:pt x="369" y="415"/>
                      <a:pt x="367" y="416"/>
                      <a:pt x="364" y="416"/>
                    </a:cubicBezTo>
                    <a:cubicBezTo>
                      <a:pt x="360" y="417"/>
                      <a:pt x="359" y="417"/>
                      <a:pt x="359" y="418"/>
                    </a:cubicBezTo>
                    <a:cubicBezTo>
                      <a:pt x="359" y="419"/>
                      <a:pt x="359" y="419"/>
                      <a:pt x="359" y="419"/>
                    </a:cubicBezTo>
                    <a:cubicBezTo>
                      <a:pt x="361" y="420"/>
                      <a:pt x="362" y="421"/>
                      <a:pt x="362" y="423"/>
                    </a:cubicBezTo>
                    <a:cubicBezTo>
                      <a:pt x="363" y="425"/>
                      <a:pt x="362" y="427"/>
                      <a:pt x="361" y="428"/>
                    </a:cubicBezTo>
                    <a:cubicBezTo>
                      <a:pt x="361" y="429"/>
                      <a:pt x="361" y="429"/>
                      <a:pt x="361" y="430"/>
                    </a:cubicBezTo>
                    <a:cubicBezTo>
                      <a:pt x="361" y="430"/>
                      <a:pt x="361" y="431"/>
                      <a:pt x="361" y="431"/>
                    </a:cubicBezTo>
                    <a:cubicBezTo>
                      <a:pt x="361" y="433"/>
                      <a:pt x="360" y="435"/>
                      <a:pt x="359" y="437"/>
                    </a:cubicBezTo>
                    <a:cubicBezTo>
                      <a:pt x="357" y="438"/>
                      <a:pt x="356" y="439"/>
                      <a:pt x="354" y="440"/>
                    </a:cubicBezTo>
                    <a:cubicBezTo>
                      <a:pt x="353" y="440"/>
                      <a:pt x="352" y="440"/>
                      <a:pt x="352" y="441"/>
                    </a:cubicBezTo>
                    <a:cubicBezTo>
                      <a:pt x="351" y="443"/>
                      <a:pt x="352" y="445"/>
                      <a:pt x="353" y="447"/>
                    </a:cubicBezTo>
                    <a:cubicBezTo>
                      <a:pt x="353" y="449"/>
                      <a:pt x="354" y="451"/>
                      <a:pt x="356" y="452"/>
                    </a:cubicBezTo>
                    <a:cubicBezTo>
                      <a:pt x="365" y="454"/>
                      <a:pt x="366" y="451"/>
                      <a:pt x="368" y="444"/>
                    </a:cubicBezTo>
                    <a:cubicBezTo>
                      <a:pt x="369" y="439"/>
                      <a:pt x="372" y="434"/>
                      <a:pt x="375" y="431"/>
                    </a:cubicBezTo>
                    <a:cubicBezTo>
                      <a:pt x="377" y="430"/>
                      <a:pt x="378" y="429"/>
                      <a:pt x="380" y="428"/>
                    </a:cubicBezTo>
                    <a:cubicBezTo>
                      <a:pt x="382" y="427"/>
                      <a:pt x="383" y="427"/>
                      <a:pt x="383" y="425"/>
                    </a:cubicBezTo>
                    <a:cubicBezTo>
                      <a:pt x="383" y="423"/>
                      <a:pt x="383" y="420"/>
                      <a:pt x="382" y="418"/>
                    </a:cubicBezTo>
                    <a:cubicBezTo>
                      <a:pt x="380" y="414"/>
                      <a:pt x="381" y="409"/>
                      <a:pt x="384" y="405"/>
                    </a:cubicBezTo>
                    <a:cubicBezTo>
                      <a:pt x="388" y="401"/>
                      <a:pt x="393" y="398"/>
                      <a:pt x="398" y="397"/>
                    </a:cubicBezTo>
                    <a:cubicBezTo>
                      <a:pt x="404" y="396"/>
                      <a:pt x="406" y="395"/>
                      <a:pt x="406" y="393"/>
                    </a:cubicBezTo>
                    <a:cubicBezTo>
                      <a:pt x="406" y="391"/>
                      <a:pt x="406" y="390"/>
                      <a:pt x="406" y="388"/>
                    </a:cubicBezTo>
                    <a:cubicBezTo>
                      <a:pt x="403" y="386"/>
                      <a:pt x="402" y="385"/>
                      <a:pt x="401" y="379"/>
                    </a:cubicBezTo>
                    <a:cubicBezTo>
                      <a:pt x="401" y="378"/>
                      <a:pt x="402" y="377"/>
                      <a:pt x="402" y="376"/>
                    </a:cubicBezTo>
                    <a:cubicBezTo>
                      <a:pt x="401" y="376"/>
                      <a:pt x="401" y="376"/>
                      <a:pt x="400" y="376"/>
                    </a:cubicBezTo>
                    <a:cubicBezTo>
                      <a:pt x="398" y="374"/>
                      <a:pt x="396" y="373"/>
                      <a:pt x="394" y="371"/>
                    </a:cubicBezTo>
                    <a:cubicBezTo>
                      <a:pt x="392" y="370"/>
                      <a:pt x="390" y="368"/>
                      <a:pt x="388" y="368"/>
                    </a:cubicBezTo>
                    <a:cubicBezTo>
                      <a:pt x="388" y="367"/>
                      <a:pt x="387" y="368"/>
                      <a:pt x="386" y="368"/>
                    </a:cubicBezTo>
                    <a:cubicBezTo>
                      <a:pt x="383" y="369"/>
                      <a:pt x="379" y="368"/>
                      <a:pt x="377" y="365"/>
                    </a:cubicBezTo>
                    <a:cubicBezTo>
                      <a:pt x="373" y="359"/>
                      <a:pt x="373" y="355"/>
                      <a:pt x="377" y="351"/>
                    </a:cubicBezTo>
                    <a:cubicBezTo>
                      <a:pt x="378" y="350"/>
                      <a:pt x="379" y="349"/>
                      <a:pt x="379" y="347"/>
                    </a:cubicBezTo>
                    <a:cubicBezTo>
                      <a:pt x="379" y="347"/>
                      <a:pt x="379" y="347"/>
                      <a:pt x="379" y="347"/>
                    </a:cubicBezTo>
                    <a:cubicBezTo>
                      <a:pt x="379" y="346"/>
                      <a:pt x="378" y="345"/>
                      <a:pt x="378" y="345"/>
                    </a:cubicBezTo>
                    <a:cubicBezTo>
                      <a:pt x="378" y="344"/>
                      <a:pt x="378" y="344"/>
                      <a:pt x="378" y="344"/>
                    </a:cubicBezTo>
                    <a:cubicBezTo>
                      <a:pt x="381" y="336"/>
                      <a:pt x="385" y="328"/>
                      <a:pt x="389" y="320"/>
                    </a:cubicBezTo>
                    <a:cubicBezTo>
                      <a:pt x="396" y="313"/>
                      <a:pt x="402" y="317"/>
                      <a:pt x="407" y="320"/>
                    </a:cubicBezTo>
                    <a:cubicBezTo>
                      <a:pt x="408" y="321"/>
                      <a:pt x="410" y="322"/>
                      <a:pt x="412" y="323"/>
                    </a:cubicBezTo>
                    <a:cubicBezTo>
                      <a:pt x="415" y="323"/>
                      <a:pt x="418" y="323"/>
                      <a:pt x="420" y="323"/>
                    </a:cubicBezTo>
                    <a:cubicBezTo>
                      <a:pt x="422" y="323"/>
                      <a:pt x="424" y="323"/>
                      <a:pt x="426" y="323"/>
                    </a:cubicBezTo>
                    <a:cubicBezTo>
                      <a:pt x="429" y="322"/>
                      <a:pt x="433" y="324"/>
                      <a:pt x="435" y="326"/>
                    </a:cubicBezTo>
                    <a:cubicBezTo>
                      <a:pt x="437" y="329"/>
                      <a:pt x="438" y="332"/>
                      <a:pt x="439" y="336"/>
                    </a:cubicBezTo>
                    <a:cubicBezTo>
                      <a:pt x="439" y="340"/>
                      <a:pt x="442" y="344"/>
                      <a:pt x="447" y="345"/>
                    </a:cubicBezTo>
                    <a:cubicBezTo>
                      <a:pt x="448" y="345"/>
                      <a:pt x="449" y="346"/>
                      <a:pt x="450" y="346"/>
                    </a:cubicBezTo>
                    <a:cubicBezTo>
                      <a:pt x="450" y="345"/>
                      <a:pt x="450" y="344"/>
                      <a:pt x="450" y="343"/>
                    </a:cubicBezTo>
                    <a:cubicBezTo>
                      <a:pt x="450" y="341"/>
                      <a:pt x="450" y="339"/>
                      <a:pt x="450" y="337"/>
                    </a:cubicBezTo>
                    <a:cubicBezTo>
                      <a:pt x="451" y="336"/>
                      <a:pt x="452" y="334"/>
                      <a:pt x="453" y="333"/>
                    </a:cubicBezTo>
                    <a:cubicBezTo>
                      <a:pt x="453" y="333"/>
                      <a:pt x="453" y="333"/>
                      <a:pt x="453" y="333"/>
                    </a:cubicBezTo>
                    <a:cubicBezTo>
                      <a:pt x="453" y="333"/>
                      <a:pt x="453" y="333"/>
                      <a:pt x="453" y="332"/>
                    </a:cubicBezTo>
                    <a:cubicBezTo>
                      <a:pt x="452" y="327"/>
                      <a:pt x="447" y="322"/>
                      <a:pt x="441" y="320"/>
                    </a:cubicBezTo>
                    <a:cubicBezTo>
                      <a:pt x="438" y="319"/>
                      <a:pt x="435" y="317"/>
                      <a:pt x="432" y="314"/>
                    </a:cubicBezTo>
                    <a:cubicBezTo>
                      <a:pt x="432" y="313"/>
                      <a:pt x="431" y="311"/>
                      <a:pt x="431" y="310"/>
                    </a:cubicBezTo>
                    <a:cubicBezTo>
                      <a:pt x="431" y="309"/>
                      <a:pt x="431" y="309"/>
                      <a:pt x="431" y="309"/>
                    </a:cubicBezTo>
                    <a:cubicBezTo>
                      <a:pt x="428" y="307"/>
                      <a:pt x="424" y="306"/>
                      <a:pt x="419" y="305"/>
                    </a:cubicBezTo>
                    <a:cubicBezTo>
                      <a:pt x="417" y="305"/>
                      <a:pt x="414" y="304"/>
                      <a:pt x="411" y="303"/>
                    </a:cubicBezTo>
                    <a:cubicBezTo>
                      <a:pt x="408" y="302"/>
                      <a:pt x="405" y="300"/>
                      <a:pt x="403" y="297"/>
                    </a:cubicBezTo>
                    <a:cubicBezTo>
                      <a:pt x="401" y="296"/>
                      <a:pt x="400" y="295"/>
                      <a:pt x="398" y="294"/>
                    </a:cubicBezTo>
                    <a:cubicBezTo>
                      <a:pt x="391" y="291"/>
                      <a:pt x="384" y="288"/>
                      <a:pt x="377" y="287"/>
                    </a:cubicBezTo>
                    <a:cubicBezTo>
                      <a:pt x="367" y="286"/>
                      <a:pt x="358" y="282"/>
                      <a:pt x="350" y="277"/>
                    </a:cubicBezTo>
                    <a:cubicBezTo>
                      <a:pt x="346" y="276"/>
                      <a:pt x="344" y="273"/>
                      <a:pt x="344" y="269"/>
                    </a:cubicBezTo>
                    <a:cubicBezTo>
                      <a:pt x="344" y="265"/>
                      <a:pt x="347" y="262"/>
                      <a:pt x="350" y="260"/>
                    </a:cubicBezTo>
                    <a:cubicBezTo>
                      <a:pt x="352" y="258"/>
                      <a:pt x="355" y="256"/>
                      <a:pt x="355" y="254"/>
                    </a:cubicBezTo>
                    <a:cubicBezTo>
                      <a:pt x="355" y="253"/>
                      <a:pt x="354" y="252"/>
                      <a:pt x="354" y="252"/>
                    </a:cubicBezTo>
                    <a:cubicBezTo>
                      <a:pt x="353" y="251"/>
                      <a:pt x="351" y="251"/>
                      <a:pt x="348" y="252"/>
                    </a:cubicBezTo>
                    <a:cubicBezTo>
                      <a:pt x="347" y="253"/>
                      <a:pt x="346" y="253"/>
                      <a:pt x="344" y="254"/>
                    </a:cubicBezTo>
                    <a:cubicBezTo>
                      <a:pt x="343" y="254"/>
                      <a:pt x="343" y="254"/>
                      <a:pt x="343" y="254"/>
                    </a:cubicBezTo>
                    <a:cubicBezTo>
                      <a:pt x="330" y="256"/>
                      <a:pt x="310" y="259"/>
                      <a:pt x="299" y="247"/>
                    </a:cubicBezTo>
                    <a:cubicBezTo>
                      <a:pt x="298" y="246"/>
                      <a:pt x="297" y="244"/>
                      <a:pt x="297" y="243"/>
                    </a:cubicBezTo>
                    <a:cubicBezTo>
                      <a:pt x="297" y="243"/>
                      <a:pt x="297" y="243"/>
                      <a:pt x="297" y="243"/>
                    </a:cubicBezTo>
                    <a:cubicBezTo>
                      <a:pt x="297" y="242"/>
                      <a:pt x="296" y="242"/>
                      <a:pt x="295" y="242"/>
                    </a:cubicBezTo>
                    <a:cubicBezTo>
                      <a:pt x="293" y="241"/>
                      <a:pt x="292" y="241"/>
                      <a:pt x="291" y="240"/>
                    </a:cubicBezTo>
                    <a:cubicBezTo>
                      <a:pt x="283" y="233"/>
                      <a:pt x="274" y="226"/>
                      <a:pt x="269" y="218"/>
                    </a:cubicBezTo>
                    <a:cubicBezTo>
                      <a:pt x="267" y="212"/>
                      <a:pt x="264" y="206"/>
                      <a:pt x="263" y="200"/>
                    </a:cubicBezTo>
                    <a:cubicBezTo>
                      <a:pt x="260" y="191"/>
                      <a:pt x="255" y="177"/>
                      <a:pt x="253" y="175"/>
                    </a:cubicBezTo>
                    <a:cubicBezTo>
                      <a:pt x="251" y="174"/>
                      <a:pt x="249" y="173"/>
                      <a:pt x="247" y="172"/>
                    </a:cubicBezTo>
                    <a:cubicBezTo>
                      <a:pt x="245" y="172"/>
                      <a:pt x="243" y="171"/>
                      <a:pt x="241" y="170"/>
                    </a:cubicBezTo>
                    <a:cubicBezTo>
                      <a:pt x="240" y="169"/>
                      <a:pt x="240" y="169"/>
                      <a:pt x="240" y="169"/>
                    </a:cubicBezTo>
                    <a:cubicBezTo>
                      <a:pt x="240" y="169"/>
                      <a:pt x="240" y="169"/>
                      <a:pt x="240" y="169"/>
                    </a:cubicBezTo>
                    <a:cubicBezTo>
                      <a:pt x="238" y="168"/>
                      <a:pt x="238" y="168"/>
                      <a:pt x="238" y="168"/>
                    </a:cubicBezTo>
                    <a:cubicBezTo>
                      <a:pt x="238" y="168"/>
                      <a:pt x="238" y="168"/>
                      <a:pt x="238" y="168"/>
                    </a:cubicBezTo>
                    <a:cubicBezTo>
                      <a:pt x="237" y="167"/>
                      <a:pt x="237" y="167"/>
                      <a:pt x="237" y="167"/>
                    </a:cubicBezTo>
                    <a:cubicBezTo>
                      <a:pt x="236" y="167"/>
                      <a:pt x="236" y="167"/>
                      <a:pt x="236" y="167"/>
                    </a:cubicBezTo>
                    <a:cubicBezTo>
                      <a:pt x="234" y="165"/>
                      <a:pt x="234" y="165"/>
                      <a:pt x="234" y="165"/>
                    </a:cubicBezTo>
                    <a:cubicBezTo>
                      <a:pt x="233" y="165"/>
                      <a:pt x="233" y="165"/>
                      <a:pt x="233" y="165"/>
                    </a:cubicBezTo>
                    <a:cubicBezTo>
                      <a:pt x="232" y="164"/>
                      <a:pt x="232" y="164"/>
                      <a:pt x="232" y="164"/>
                    </a:cubicBezTo>
                    <a:cubicBezTo>
                      <a:pt x="231" y="163"/>
                      <a:pt x="231" y="163"/>
                      <a:pt x="231" y="163"/>
                    </a:cubicBezTo>
                    <a:cubicBezTo>
                      <a:pt x="229" y="162"/>
                      <a:pt x="229" y="162"/>
                      <a:pt x="229" y="162"/>
                    </a:cubicBezTo>
                    <a:cubicBezTo>
                      <a:pt x="228" y="161"/>
                      <a:pt x="228" y="161"/>
                      <a:pt x="228" y="161"/>
                    </a:cubicBezTo>
                    <a:cubicBezTo>
                      <a:pt x="226" y="160"/>
                      <a:pt x="226" y="160"/>
                      <a:pt x="226" y="160"/>
                    </a:cubicBezTo>
                    <a:cubicBezTo>
                      <a:pt x="225" y="159"/>
                      <a:pt x="225" y="159"/>
                      <a:pt x="225" y="159"/>
                    </a:cubicBezTo>
                    <a:cubicBezTo>
                      <a:pt x="223" y="157"/>
                      <a:pt x="223" y="157"/>
                      <a:pt x="223" y="157"/>
                    </a:cubicBezTo>
                    <a:cubicBezTo>
                      <a:pt x="222" y="157"/>
                      <a:pt x="222" y="157"/>
                      <a:pt x="222" y="156"/>
                    </a:cubicBezTo>
                    <a:cubicBezTo>
                      <a:pt x="220" y="155"/>
                      <a:pt x="220" y="155"/>
                      <a:pt x="220" y="155"/>
                    </a:cubicBezTo>
                    <a:cubicBezTo>
                      <a:pt x="219" y="154"/>
                      <a:pt x="219" y="154"/>
                      <a:pt x="219" y="154"/>
                    </a:cubicBezTo>
                    <a:cubicBezTo>
                      <a:pt x="217" y="153"/>
                      <a:pt x="217" y="153"/>
                      <a:pt x="217" y="153"/>
                    </a:cubicBezTo>
                    <a:cubicBezTo>
                      <a:pt x="216" y="152"/>
                      <a:pt x="216" y="152"/>
                      <a:pt x="216" y="152"/>
                    </a:cubicBezTo>
                    <a:cubicBezTo>
                      <a:pt x="215" y="152"/>
                      <a:pt x="215" y="152"/>
                      <a:pt x="215" y="152"/>
                    </a:cubicBezTo>
                    <a:cubicBezTo>
                      <a:pt x="215" y="152"/>
                      <a:pt x="215" y="152"/>
                      <a:pt x="215" y="152"/>
                    </a:cubicBezTo>
                    <a:cubicBezTo>
                      <a:pt x="215" y="152"/>
                      <a:pt x="215" y="153"/>
                      <a:pt x="215" y="153"/>
                    </a:cubicBezTo>
                    <a:cubicBezTo>
                      <a:pt x="215" y="153"/>
                      <a:pt x="215" y="154"/>
                      <a:pt x="215" y="154"/>
                    </a:cubicBezTo>
                    <a:cubicBezTo>
                      <a:pt x="215" y="157"/>
                      <a:pt x="214" y="159"/>
                      <a:pt x="212" y="160"/>
                    </a:cubicBezTo>
                    <a:cubicBezTo>
                      <a:pt x="211" y="160"/>
                      <a:pt x="211" y="160"/>
                      <a:pt x="210" y="160"/>
                    </a:cubicBezTo>
                    <a:cubicBezTo>
                      <a:pt x="210" y="160"/>
                      <a:pt x="210" y="160"/>
                      <a:pt x="210" y="160"/>
                    </a:cubicBezTo>
                    <a:cubicBezTo>
                      <a:pt x="210" y="160"/>
                      <a:pt x="209" y="160"/>
                      <a:pt x="209" y="160"/>
                    </a:cubicBezTo>
                    <a:cubicBezTo>
                      <a:pt x="209" y="160"/>
                      <a:pt x="209" y="160"/>
                      <a:pt x="209" y="160"/>
                    </a:cubicBezTo>
                    <a:cubicBezTo>
                      <a:pt x="208" y="160"/>
                      <a:pt x="208" y="160"/>
                      <a:pt x="207" y="159"/>
                    </a:cubicBezTo>
                    <a:cubicBezTo>
                      <a:pt x="207" y="159"/>
                      <a:pt x="207" y="159"/>
                      <a:pt x="207" y="159"/>
                    </a:cubicBezTo>
                    <a:cubicBezTo>
                      <a:pt x="207" y="159"/>
                      <a:pt x="206" y="158"/>
                      <a:pt x="206" y="158"/>
                    </a:cubicBezTo>
                    <a:cubicBezTo>
                      <a:pt x="205" y="156"/>
                      <a:pt x="205" y="156"/>
                      <a:pt x="205" y="156"/>
                    </a:cubicBezTo>
                    <a:cubicBezTo>
                      <a:pt x="206" y="154"/>
                      <a:pt x="206" y="154"/>
                      <a:pt x="206" y="154"/>
                    </a:cubicBezTo>
                    <a:cubicBezTo>
                      <a:pt x="206" y="154"/>
                      <a:pt x="206" y="154"/>
                      <a:pt x="206" y="153"/>
                    </a:cubicBezTo>
                    <a:cubicBezTo>
                      <a:pt x="207" y="152"/>
                      <a:pt x="207" y="151"/>
                      <a:pt x="209" y="150"/>
                    </a:cubicBezTo>
                    <a:cubicBezTo>
                      <a:pt x="209" y="150"/>
                      <a:pt x="209" y="149"/>
                      <a:pt x="210" y="149"/>
                    </a:cubicBezTo>
                    <a:cubicBezTo>
                      <a:pt x="210" y="149"/>
                      <a:pt x="210" y="149"/>
                      <a:pt x="210" y="149"/>
                    </a:cubicBezTo>
                    <a:cubicBezTo>
                      <a:pt x="210" y="149"/>
                      <a:pt x="211" y="149"/>
                      <a:pt x="211" y="149"/>
                    </a:cubicBezTo>
                    <a:cubicBezTo>
                      <a:pt x="211" y="149"/>
                      <a:pt x="211" y="149"/>
                      <a:pt x="211" y="149"/>
                    </a:cubicBezTo>
                    <a:cubicBezTo>
                      <a:pt x="211" y="149"/>
                      <a:pt x="211" y="149"/>
                      <a:pt x="211" y="149"/>
                    </a:cubicBezTo>
                    <a:cubicBezTo>
                      <a:pt x="210" y="148"/>
                      <a:pt x="210" y="148"/>
                      <a:pt x="210" y="148"/>
                    </a:cubicBezTo>
                    <a:cubicBezTo>
                      <a:pt x="209" y="147"/>
                      <a:pt x="209" y="147"/>
                      <a:pt x="209" y="147"/>
                    </a:cubicBezTo>
                    <a:cubicBezTo>
                      <a:pt x="208" y="146"/>
                      <a:pt x="208" y="146"/>
                      <a:pt x="208" y="146"/>
                    </a:cubicBezTo>
                    <a:cubicBezTo>
                      <a:pt x="207" y="145"/>
                      <a:pt x="207" y="145"/>
                      <a:pt x="207" y="145"/>
                    </a:cubicBezTo>
                    <a:cubicBezTo>
                      <a:pt x="206" y="144"/>
                      <a:pt x="206" y="144"/>
                      <a:pt x="206" y="144"/>
                    </a:cubicBezTo>
                    <a:cubicBezTo>
                      <a:pt x="205" y="144"/>
                      <a:pt x="205" y="144"/>
                      <a:pt x="205" y="144"/>
                    </a:cubicBezTo>
                    <a:cubicBezTo>
                      <a:pt x="205" y="143"/>
                      <a:pt x="205" y="143"/>
                      <a:pt x="205" y="143"/>
                    </a:cubicBezTo>
                    <a:cubicBezTo>
                      <a:pt x="204" y="141"/>
                      <a:pt x="197" y="118"/>
                      <a:pt x="199" y="114"/>
                    </a:cubicBezTo>
                    <a:cubicBezTo>
                      <a:pt x="200" y="111"/>
                      <a:pt x="203" y="109"/>
                      <a:pt x="206" y="108"/>
                    </a:cubicBezTo>
                    <a:cubicBezTo>
                      <a:pt x="209" y="107"/>
                      <a:pt x="209" y="107"/>
                      <a:pt x="208" y="103"/>
                    </a:cubicBezTo>
                    <a:cubicBezTo>
                      <a:pt x="208" y="102"/>
                      <a:pt x="207" y="101"/>
                      <a:pt x="206" y="101"/>
                    </a:cubicBezTo>
                    <a:cubicBezTo>
                      <a:pt x="204" y="100"/>
                      <a:pt x="204" y="100"/>
                      <a:pt x="204" y="100"/>
                    </a:cubicBezTo>
                    <a:cubicBezTo>
                      <a:pt x="203" y="100"/>
                      <a:pt x="202" y="100"/>
                      <a:pt x="201" y="99"/>
                    </a:cubicBezTo>
                    <a:cubicBezTo>
                      <a:pt x="200" y="98"/>
                      <a:pt x="200" y="98"/>
                      <a:pt x="200" y="98"/>
                    </a:cubicBezTo>
                    <a:cubicBezTo>
                      <a:pt x="200" y="98"/>
                      <a:pt x="200" y="98"/>
                      <a:pt x="200" y="98"/>
                    </a:cubicBezTo>
                    <a:cubicBezTo>
                      <a:pt x="200" y="98"/>
                      <a:pt x="200" y="98"/>
                      <a:pt x="200" y="98"/>
                    </a:cubicBezTo>
                    <a:cubicBezTo>
                      <a:pt x="200" y="97"/>
                      <a:pt x="200" y="97"/>
                      <a:pt x="200" y="97"/>
                    </a:cubicBezTo>
                    <a:cubicBezTo>
                      <a:pt x="200" y="97"/>
                      <a:pt x="200" y="97"/>
                      <a:pt x="200" y="97"/>
                    </a:cubicBezTo>
                    <a:cubicBezTo>
                      <a:pt x="200" y="97"/>
                      <a:pt x="200" y="96"/>
                      <a:pt x="200" y="96"/>
                    </a:cubicBezTo>
                    <a:cubicBezTo>
                      <a:pt x="200" y="96"/>
                      <a:pt x="200" y="95"/>
                      <a:pt x="200" y="95"/>
                    </a:cubicBezTo>
                    <a:cubicBezTo>
                      <a:pt x="200" y="94"/>
                      <a:pt x="200" y="94"/>
                      <a:pt x="200" y="94"/>
                    </a:cubicBezTo>
                    <a:cubicBezTo>
                      <a:pt x="199" y="95"/>
                      <a:pt x="199" y="95"/>
                      <a:pt x="199" y="95"/>
                    </a:cubicBezTo>
                    <a:cubicBezTo>
                      <a:pt x="199" y="93"/>
                      <a:pt x="199" y="93"/>
                      <a:pt x="199" y="93"/>
                    </a:cubicBezTo>
                    <a:cubicBezTo>
                      <a:pt x="199" y="93"/>
                      <a:pt x="199" y="93"/>
                      <a:pt x="199" y="93"/>
                    </a:cubicBezTo>
                    <a:cubicBezTo>
                      <a:pt x="198" y="92"/>
                      <a:pt x="198" y="92"/>
                      <a:pt x="198" y="92"/>
                    </a:cubicBezTo>
                    <a:cubicBezTo>
                      <a:pt x="198" y="92"/>
                      <a:pt x="198" y="92"/>
                      <a:pt x="198" y="91"/>
                    </a:cubicBezTo>
                    <a:cubicBezTo>
                      <a:pt x="198" y="91"/>
                      <a:pt x="197" y="91"/>
                      <a:pt x="197" y="91"/>
                    </a:cubicBezTo>
                    <a:cubicBezTo>
                      <a:pt x="197" y="90"/>
                      <a:pt x="197" y="90"/>
                      <a:pt x="197" y="90"/>
                    </a:cubicBezTo>
                    <a:cubicBezTo>
                      <a:pt x="197" y="89"/>
                      <a:pt x="197" y="89"/>
                      <a:pt x="197" y="89"/>
                    </a:cubicBezTo>
                    <a:cubicBezTo>
                      <a:pt x="197" y="89"/>
                      <a:pt x="197" y="88"/>
                      <a:pt x="197" y="88"/>
                    </a:cubicBezTo>
                    <a:cubicBezTo>
                      <a:pt x="195" y="86"/>
                      <a:pt x="195" y="86"/>
                      <a:pt x="195" y="86"/>
                    </a:cubicBezTo>
                    <a:cubicBezTo>
                      <a:pt x="196" y="84"/>
                      <a:pt x="196" y="84"/>
                      <a:pt x="196" y="84"/>
                    </a:cubicBezTo>
                    <a:cubicBezTo>
                      <a:pt x="197" y="83"/>
                      <a:pt x="198" y="82"/>
                      <a:pt x="198" y="81"/>
                    </a:cubicBezTo>
                    <a:cubicBezTo>
                      <a:pt x="198" y="81"/>
                      <a:pt x="198" y="81"/>
                      <a:pt x="198" y="80"/>
                    </a:cubicBezTo>
                    <a:cubicBezTo>
                      <a:pt x="198" y="80"/>
                      <a:pt x="198" y="79"/>
                      <a:pt x="198" y="79"/>
                    </a:cubicBezTo>
                    <a:cubicBezTo>
                      <a:pt x="198" y="77"/>
                      <a:pt x="199" y="76"/>
                      <a:pt x="200" y="75"/>
                    </a:cubicBezTo>
                    <a:cubicBezTo>
                      <a:pt x="202" y="74"/>
                      <a:pt x="204" y="74"/>
                      <a:pt x="206" y="75"/>
                    </a:cubicBezTo>
                    <a:cubicBezTo>
                      <a:pt x="207" y="75"/>
                      <a:pt x="207" y="75"/>
                      <a:pt x="207" y="75"/>
                    </a:cubicBezTo>
                    <a:cubicBezTo>
                      <a:pt x="210" y="74"/>
                      <a:pt x="213" y="73"/>
                      <a:pt x="215" y="70"/>
                    </a:cubicBezTo>
                    <a:cubicBezTo>
                      <a:pt x="218" y="69"/>
                      <a:pt x="220" y="67"/>
                      <a:pt x="223" y="66"/>
                    </a:cubicBezTo>
                    <a:cubicBezTo>
                      <a:pt x="224" y="65"/>
                      <a:pt x="226" y="65"/>
                      <a:pt x="227" y="65"/>
                    </a:cubicBezTo>
                    <a:cubicBezTo>
                      <a:pt x="228" y="65"/>
                      <a:pt x="228" y="65"/>
                      <a:pt x="228" y="65"/>
                    </a:cubicBezTo>
                    <a:cubicBezTo>
                      <a:pt x="228" y="65"/>
                      <a:pt x="228" y="65"/>
                      <a:pt x="228" y="64"/>
                    </a:cubicBezTo>
                    <a:cubicBezTo>
                      <a:pt x="228" y="62"/>
                      <a:pt x="229" y="59"/>
                      <a:pt x="231" y="58"/>
                    </a:cubicBezTo>
                    <a:cubicBezTo>
                      <a:pt x="235" y="56"/>
                      <a:pt x="239" y="57"/>
                      <a:pt x="243" y="59"/>
                    </a:cubicBezTo>
                    <a:cubicBezTo>
                      <a:pt x="243" y="58"/>
                      <a:pt x="244" y="58"/>
                      <a:pt x="245" y="57"/>
                    </a:cubicBezTo>
                    <a:cubicBezTo>
                      <a:pt x="245" y="56"/>
                      <a:pt x="245" y="54"/>
                      <a:pt x="245" y="53"/>
                    </a:cubicBezTo>
                    <a:cubicBezTo>
                      <a:pt x="244" y="53"/>
                      <a:pt x="243" y="53"/>
                      <a:pt x="242" y="52"/>
                    </a:cubicBezTo>
                    <a:cubicBezTo>
                      <a:pt x="241" y="51"/>
                      <a:pt x="240" y="49"/>
                      <a:pt x="241" y="47"/>
                    </a:cubicBezTo>
                    <a:cubicBezTo>
                      <a:pt x="242" y="45"/>
                      <a:pt x="244" y="43"/>
                      <a:pt x="246" y="41"/>
                    </a:cubicBezTo>
                    <a:cubicBezTo>
                      <a:pt x="246" y="41"/>
                      <a:pt x="246" y="41"/>
                      <a:pt x="246" y="41"/>
                    </a:cubicBezTo>
                    <a:cubicBezTo>
                      <a:pt x="246" y="41"/>
                      <a:pt x="246" y="41"/>
                      <a:pt x="246" y="41"/>
                    </a:cubicBezTo>
                    <a:cubicBezTo>
                      <a:pt x="242" y="40"/>
                      <a:pt x="236" y="39"/>
                      <a:pt x="237" y="33"/>
                    </a:cubicBezTo>
                    <a:cubicBezTo>
                      <a:pt x="237" y="29"/>
                      <a:pt x="240" y="26"/>
                      <a:pt x="244" y="25"/>
                    </a:cubicBezTo>
                    <a:cubicBezTo>
                      <a:pt x="244" y="25"/>
                      <a:pt x="245" y="24"/>
                      <a:pt x="246" y="24"/>
                    </a:cubicBezTo>
                    <a:cubicBezTo>
                      <a:pt x="237" y="23"/>
                      <a:pt x="229" y="22"/>
                      <a:pt x="221" y="21"/>
                    </a:cubicBezTo>
                    <a:cubicBezTo>
                      <a:pt x="211" y="20"/>
                      <a:pt x="208" y="19"/>
                      <a:pt x="201" y="13"/>
                    </a:cubicBezTo>
                    <a:cubicBezTo>
                      <a:pt x="201" y="14"/>
                      <a:pt x="200" y="14"/>
                      <a:pt x="200" y="13"/>
                    </a:cubicBezTo>
                    <a:cubicBezTo>
                      <a:pt x="199" y="13"/>
                      <a:pt x="198" y="13"/>
                      <a:pt x="197" y="12"/>
                    </a:cubicBezTo>
                    <a:cubicBezTo>
                      <a:pt x="196" y="10"/>
                      <a:pt x="196" y="8"/>
                      <a:pt x="197" y="7"/>
                    </a:cubicBezTo>
                    <a:cubicBezTo>
                      <a:pt x="197" y="7"/>
                      <a:pt x="196" y="7"/>
                      <a:pt x="196" y="7"/>
                    </a:cubicBezTo>
                    <a:cubicBezTo>
                      <a:pt x="194" y="7"/>
                      <a:pt x="192" y="6"/>
                      <a:pt x="191" y="5"/>
                    </a:cubicBezTo>
                    <a:cubicBezTo>
                      <a:pt x="191" y="3"/>
                      <a:pt x="190" y="2"/>
                      <a:pt x="191" y="0"/>
                    </a:cubicBezTo>
                    <a:cubicBezTo>
                      <a:pt x="190" y="0"/>
                      <a:pt x="190" y="0"/>
                      <a:pt x="190" y="0"/>
                    </a:cubicBezTo>
                    <a:cubicBezTo>
                      <a:pt x="187" y="2"/>
                      <a:pt x="184" y="3"/>
                      <a:pt x="181" y="3"/>
                    </a:cubicBezTo>
                    <a:cubicBezTo>
                      <a:pt x="179" y="4"/>
                      <a:pt x="177" y="4"/>
                      <a:pt x="175" y="3"/>
                    </a:cubicBezTo>
                    <a:cubicBezTo>
                      <a:pt x="173" y="3"/>
                      <a:pt x="171" y="3"/>
                      <a:pt x="169" y="3"/>
                    </a:cubicBezTo>
                    <a:cubicBezTo>
                      <a:pt x="167" y="3"/>
                      <a:pt x="165" y="4"/>
                      <a:pt x="163" y="4"/>
                    </a:cubicBezTo>
                    <a:cubicBezTo>
                      <a:pt x="158" y="14"/>
                      <a:pt x="158" y="14"/>
                      <a:pt x="158" y="14"/>
                    </a:cubicBezTo>
                    <a:cubicBezTo>
                      <a:pt x="157" y="15"/>
                      <a:pt x="157" y="15"/>
                      <a:pt x="157" y="15"/>
                    </a:cubicBezTo>
                    <a:cubicBezTo>
                      <a:pt x="153" y="17"/>
                      <a:pt x="147" y="16"/>
                      <a:pt x="144" y="12"/>
                    </a:cubicBezTo>
                    <a:cubicBezTo>
                      <a:pt x="143" y="11"/>
                      <a:pt x="143" y="11"/>
                      <a:pt x="142" y="10"/>
                    </a:cubicBezTo>
                    <a:cubicBezTo>
                      <a:pt x="142" y="10"/>
                      <a:pt x="142" y="10"/>
                      <a:pt x="142" y="10"/>
                    </a:cubicBezTo>
                    <a:cubicBezTo>
                      <a:pt x="141" y="11"/>
                      <a:pt x="141" y="11"/>
                      <a:pt x="140" y="11"/>
                    </a:cubicBezTo>
                    <a:cubicBezTo>
                      <a:pt x="140" y="11"/>
                      <a:pt x="140" y="12"/>
                      <a:pt x="139" y="12"/>
                    </a:cubicBezTo>
                    <a:cubicBezTo>
                      <a:pt x="138" y="12"/>
                      <a:pt x="138" y="12"/>
                      <a:pt x="138" y="12"/>
                    </a:cubicBezTo>
                    <a:cubicBezTo>
                      <a:pt x="138" y="12"/>
                      <a:pt x="138" y="13"/>
                      <a:pt x="13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Line 131"/>
              <p:cNvSpPr>
                <a:spLocks noChangeShapeType="1"/>
              </p:cNvSpPr>
              <p:nvPr/>
            </p:nvSpPr>
            <p:spPr bwMode="auto">
              <a:xfrm>
                <a:off x="83" y="400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Line 132"/>
              <p:cNvSpPr>
                <a:spLocks noChangeShapeType="1"/>
              </p:cNvSpPr>
              <p:nvPr/>
            </p:nvSpPr>
            <p:spPr bwMode="auto">
              <a:xfrm>
                <a:off x="83" y="400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133"/>
              <p:cNvSpPr>
                <a:spLocks/>
              </p:cNvSpPr>
              <p:nvPr/>
            </p:nvSpPr>
            <p:spPr bwMode="auto">
              <a:xfrm>
                <a:off x="-91" y="2171"/>
                <a:ext cx="655" cy="558"/>
              </a:xfrm>
              <a:custGeom>
                <a:avLst/>
                <a:gdLst>
                  <a:gd name="T0" fmla="*/ 51 w 324"/>
                  <a:gd name="T1" fmla="*/ 211 h 276"/>
                  <a:gd name="T2" fmla="*/ 67 w 324"/>
                  <a:gd name="T3" fmla="*/ 218 h 276"/>
                  <a:gd name="T4" fmla="*/ 83 w 324"/>
                  <a:gd name="T5" fmla="*/ 235 h 276"/>
                  <a:gd name="T6" fmla="*/ 95 w 324"/>
                  <a:gd name="T7" fmla="*/ 237 h 276"/>
                  <a:gd name="T8" fmla="*/ 111 w 324"/>
                  <a:gd name="T9" fmla="*/ 232 h 276"/>
                  <a:gd name="T10" fmla="*/ 118 w 324"/>
                  <a:gd name="T11" fmla="*/ 230 h 276"/>
                  <a:gd name="T12" fmla="*/ 122 w 324"/>
                  <a:gd name="T13" fmla="*/ 229 h 276"/>
                  <a:gd name="T14" fmla="*/ 127 w 324"/>
                  <a:gd name="T15" fmla="*/ 239 h 276"/>
                  <a:gd name="T16" fmla="*/ 128 w 324"/>
                  <a:gd name="T17" fmla="*/ 245 h 276"/>
                  <a:gd name="T18" fmla="*/ 143 w 324"/>
                  <a:gd name="T19" fmla="*/ 245 h 276"/>
                  <a:gd name="T20" fmla="*/ 158 w 324"/>
                  <a:gd name="T21" fmla="*/ 257 h 276"/>
                  <a:gd name="T22" fmla="*/ 171 w 324"/>
                  <a:gd name="T23" fmla="*/ 271 h 276"/>
                  <a:gd name="T24" fmla="*/ 189 w 324"/>
                  <a:gd name="T25" fmla="*/ 265 h 276"/>
                  <a:gd name="T26" fmla="*/ 200 w 324"/>
                  <a:gd name="T27" fmla="*/ 275 h 276"/>
                  <a:gd name="T28" fmla="*/ 220 w 324"/>
                  <a:gd name="T29" fmla="*/ 264 h 276"/>
                  <a:gd name="T30" fmla="*/ 233 w 324"/>
                  <a:gd name="T31" fmla="*/ 267 h 276"/>
                  <a:gd name="T32" fmla="*/ 235 w 324"/>
                  <a:gd name="T33" fmla="*/ 261 h 276"/>
                  <a:gd name="T34" fmla="*/ 244 w 324"/>
                  <a:gd name="T35" fmla="*/ 258 h 276"/>
                  <a:gd name="T36" fmla="*/ 279 w 324"/>
                  <a:gd name="T37" fmla="*/ 268 h 276"/>
                  <a:gd name="T38" fmla="*/ 290 w 324"/>
                  <a:gd name="T39" fmla="*/ 269 h 276"/>
                  <a:gd name="T40" fmla="*/ 292 w 324"/>
                  <a:gd name="T41" fmla="*/ 261 h 276"/>
                  <a:gd name="T42" fmla="*/ 324 w 324"/>
                  <a:gd name="T43" fmla="*/ 188 h 276"/>
                  <a:gd name="T44" fmla="*/ 301 w 324"/>
                  <a:gd name="T45" fmla="*/ 154 h 276"/>
                  <a:gd name="T46" fmla="*/ 297 w 324"/>
                  <a:gd name="T47" fmla="*/ 143 h 276"/>
                  <a:gd name="T48" fmla="*/ 295 w 324"/>
                  <a:gd name="T49" fmla="*/ 140 h 276"/>
                  <a:gd name="T50" fmla="*/ 286 w 324"/>
                  <a:gd name="T51" fmla="*/ 111 h 276"/>
                  <a:gd name="T52" fmla="*/ 296 w 324"/>
                  <a:gd name="T53" fmla="*/ 79 h 276"/>
                  <a:gd name="T54" fmla="*/ 275 w 324"/>
                  <a:gd name="T55" fmla="*/ 29 h 276"/>
                  <a:gd name="T56" fmla="*/ 271 w 324"/>
                  <a:gd name="T57" fmla="*/ 21 h 276"/>
                  <a:gd name="T58" fmla="*/ 270 w 324"/>
                  <a:gd name="T59" fmla="*/ 17 h 276"/>
                  <a:gd name="T60" fmla="*/ 257 w 324"/>
                  <a:gd name="T61" fmla="*/ 7 h 276"/>
                  <a:gd name="T62" fmla="*/ 253 w 324"/>
                  <a:gd name="T63" fmla="*/ 3 h 276"/>
                  <a:gd name="T64" fmla="*/ 251 w 324"/>
                  <a:gd name="T65" fmla="*/ 5 h 276"/>
                  <a:gd name="T66" fmla="*/ 242 w 324"/>
                  <a:gd name="T67" fmla="*/ 9 h 276"/>
                  <a:gd name="T68" fmla="*/ 211 w 324"/>
                  <a:gd name="T69" fmla="*/ 15 h 276"/>
                  <a:gd name="T70" fmla="*/ 184 w 324"/>
                  <a:gd name="T71" fmla="*/ 16 h 276"/>
                  <a:gd name="T72" fmla="*/ 162 w 324"/>
                  <a:gd name="T73" fmla="*/ 16 h 276"/>
                  <a:gd name="T74" fmla="*/ 157 w 324"/>
                  <a:gd name="T75" fmla="*/ 16 h 276"/>
                  <a:gd name="T76" fmla="*/ 151 w 324"/>
                  <a:gd name="T77" fmla="*/ 20 h 276"/>
                  <a:gd name="T78" fmla="*/ 140 w 324"/>
                  <a:gd name="T79" fmla="*/ 24 h 276"/>
                  <a:gd name="T80" fmla="*/ 132 w 324"/>
                  <a:gd name="T81" fmla="*/ 24 h 276"/>
                  <a:gd name="T82" fmla="*/ 115 w 324"/>
                  <a:gd name="T83" fmla="*/ 2 h 276"/>
                  <a:gd name="T84" fmla="*/ 66 w 324"/>
                  <a:gd name="T85" fmla="*/ 21 h 276"/>
                  <a:gd name="T86" fmla="*/ 10 w 324"/>
                  <a:gd name="T87" fmla="*/ 55 h 276"/>
                  <a:gd name="T88" fmla="*/ 2 w 324"/>
                  <a:gd name="T89" fmla="*/ 68 h 276"/>
                  <a:gd name="T90" fmla="*/ 3 w 324"/>
                  <a:gd name="T91" fmla="*/ 73 h 276"/>
                  <a:gd name="T92" fmla="*/ 0 w 324"/>
                  <a:gd name="T93" fmla="*/ 112 h 276"/>
                  <a:gd name="T94" fmla="*/ 17 w 324"/>
                  <a:gd name="T95" fmla="*/ 137 h 276"/>
                  <a:gd name="T96" fmla="*/ 19 w 324"/>
                  <a:gd name="T97" fmla="*/ 162 h 276"/>
                  <a:gd name="T98" fmla="*/ 22 w 324"/>
                  <a:gd name="T99" fmla="*/ 176 h 276"/>
                  <a:gd name="T100" fmla="*/ 29 w 324"/>
                  <a:gd name="T101" fmla="*/ 17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276">
                    <a:moveTo>
                      <a:pt x="32" y="200"/>
                    </a:moveTo>
                    <a:cubicBezTo>
                      <a:pt x="33" y="200"/>
                      <a:pt x="35" y="200"/>
                      <a:pt x="36" y="201"/>
                    </a:cubicBezTo>
                    <a:cubicBezTo>
                      <a:pt x="41" y="201"/>
                      <a:pt x="43" y="203"/>
                      <a:pt x="42" y="207"/>
                    </a:cubicBezTo>
                    <a:cubicBezTo>
                      <a:pt x="42" y="208"/>
                      <a:pt x="42" y="208"/>
                      <a:pt x="43" y="208"/>
                    </a:cubicBezTo>
                    <a:cubicBezTo>
                      <a:pt x="45" y="210"/>
                      <a:pt x="48" y="211"/>
                      <a:pt x="51" y="211"/>
                    </a:cubicBezTo>
                    <a:cubicBezTo>
                      <a:pt x="54" y="211"/>
                      <a:pt x="57" y="211"/>
                      <a:pt x="59" y="213"/>
                    </a:cubicBezTo>
                    <a:cubicBezTo>
                      <a:pt x="60" y="213"/>
                      <a:pt x="61" y="214"/>
                      <a:pt x="61" y="215"/>
                    </a:cubicBezTo>
                    <a:cubicBezTo>
                      <a:pt x="63" y="215"/>
                      <a:pt x="65" y="215"/>
                      <a:pt x="66" y="217"/>
                    </a:cubicBezTo>
                    <a:cubicBezTo>
                      <a:pt x="67" y="217"/>
                      <a:pt x="67" y="217"/>
                      <a:pt x="67" y="218"/>
                    </a:cubicBezTo>
                    <a:cubicBezTo>
                      <a:pt x="67" y="218"/>
                      <a:pt x="67" y="218"/>
                      <a:pt x="67" y="218"/>
                    </a:cubicBezTo>
                    <a:cubicBezTo>
                      <a:pt x="74" y="215"/>
                      <a:pt x="76" y="216"/>
                      <a:pt x="77" y="217"/>
                    </a:cubicBezTo>
                    <a:cubicBezTo>
                      <a:pt x="79" y="218"/>
                      <a:pt x="82" y="219"/>
                      <a:pt x="82" y="222"/>
                    </a:cubicBezTo>
                    <a:cubicBezTo>
                      <a:pt x="83" y="225"/>
                      <a:pt x="80" y="227"/>
                      <a:pt x="78" y="229"/>
                    </a:cubicBezTo>
                    <a:cubicBezTo>
                      <a:pt x="77" y="229"/>
                      <a:pt x="76" y="230"/>
                      <a:pt x="76" y="230"/>
                    </a:cubicBezTo>
                    <a:cubicBezTo>
                      <a:pt x="83" y="235"/>
                      <a:pt x="83" y="235"/>
                      <a:pt x="83" y="235"/>
                    </a:cubicBezTo>
                    <a:cubicBezTo>
                      <a:pt x="84" y="236"/>
                      <a:pt x="84" y="237"/>
                      <a:pt x="85" y="238"/>
                    </a:cubicBezTo>
                    <a:cubicBezTo>
                      <a:pt x="86" y="242"/>
                      <a:pt x="87" y="243"/>
                      <a:pt x="89" y="243"/>
                    </a:cubicBezTo>
                    <a:cubicBezTo>
                      <a:pt x="89" y="243"/>
                      <a:pt x="89" y="243"/>
                      <a:pt x="89" y="243"/>
                    </a:cubicBezTo>
                    <a:cubicBezTo>
                      <a:pt x="89" y="242"/>
                      <a:pt x="89" y="240"/>
                      <a:pt x="90" y="239"/>
                    </a:cubicBezTo>
                    <a:cubicBezTo>
                      <a:pt x="92" y="238"/>
                      <a:pt x="93" y="238"/>
                      <a:pt x="95" y="237"/>
                    </a:cubicBezTo>
                    <a:cubicBezTo>
                      <a:pt x="95" y="237"/>
                      <a:pt x="95" y="237"/>
                      <a:pt x="95" y="237"/>
                    </a:cubicBezTo>
                    <a:cubicBezTo>
                      <a:pt x="92" y="233"/>
                      <a:pt x="89" y="230"/>
                      <a:pt x="90" y="228"/>
                    </a:cubicBezTo>
                    <a:cubicBezTo>
                      <a:pt x="91" y="227"/>
                      <a:pt x="92" y="226"/>
                      <a:pt x="93" y="226"/>
                    </a:cubicBezTo>
                    <a:cubicBezTo>
                      <a:pt x="98" y="226"/>
                      <a:pt x="103" y="227"/>
                      <a:pt x="107" y="230"/>
                    </a:cubicBezTo>
                    <a:cubicBezTo>
                      <a:pt x="108" y="231"/>
                      <a:pt x="109" y="231"/>
                      <a:pt x="111" y="232"/>
                    </a:cubicBezTo>
                    <a:cubicBezTo>
                      <a:pt x="112" y="232"/>
                      <a:pt x="112" y="232"/>
                      <a:pt x="112" y="232"/>
                    </a:cubicBezTo>
                    <a:cubicBezTo>
                      <a:pt x="114" y="231"/>
                      <a:pt x="115" y="231"/>
                      <a:pt x="117" y="232"/>
                    </a:cubicBezTo>
                    <a:cubicBezTo>
                      <a:pt x="117" y="232"/>
                      <a:pt x="117" y="232"/>
                      <a:pt x="117" y="232"/>
                    </a:cubicBezTo>
                    <a:cubicBezTo>
                      <a:pt x="118" y="231"/>
                      <a:pt x="118" y="231"/>
                      <a:pt x="118" y="230"/>
                    </a:cubicBezTo>
                    <a:cubicBezTo>
                      <a:pt x="118" y="230"/>
                      <a:pt x="118" y="230"/>
                      <a:pt x="118" y="230"/>
                    </a:cubicBezTo>
                    <a:cubicBezTo>
                      <a:pt x="119" y="229"/>
                      <a:pt x="119" y="229"/>
                      <a:pt x="120" y="229"/>
                    </a:cubicBezTo>
                    <a:cubicBezTo>
                      <a:pt x="120" y="229"/>
                      <a:pt x="120" y="229"/>
                      <a:pt x="120" y="229"/>
                    </a:cubicBezTo>
                    <a:cubicBezTo>
                      <a:pt x="120" y="226"/>
                      <a:pt x="120" y="226"/>
                      <a:pt x="120" y="226"/>
                    </a:cubicBezTo>
                    <a:cubicBezTo>
                      <a:pt x="121" y="229"/>
                      <a:pt x="121" y="229"/>
                      <a:pt x="121" y="229"/>
                    </a:cubicBezTo>
                    <a:cubicBezTo>
                      <a:pt x="122" y="229"/>
                      <a:pt x="122" y="229"/>
                      <a:pt x="122" y="229"/>
                    </a:cubicBezTo>
                    <a:cubicBezTo>
                      <a:pt x="123" y="229"/>
                      <a:pt x="123" y="229"/>
                      <a:pt x="123" y="229"/>
                    </a:cubicBezTo>
                    <a:cubicBezTo>
                      <a:pt x="124" y="229"/>
                      <a:pt x="124" y="230"/>
                      <a:pt x="125" y="231"/>
                    </a:cubicBezTo>
                    <a:cubicBezTo>
                      <a:pt x="125" y="232"/>
                      <a:pt x="125" y="232"/>
                      <a:pt x="126" y="233"/>
                    </a:cubicBezTo>
                    <a:cubicBezTo>
                      <a:pt x="126" y="233"/>
                      <a:pt x="126" y="233"/>
                      <a:pt x="126" y="233"/>
                    </a:cubicBezTo>
                    <a:cubicBezTo>
                      <a:pt x="127" y="236"/>
                      <a:pt x="128" y="237"/>
                      <a:pt x="127" y="239"/>
                    </a:cubicBezTo>
                    <a:cubicBezTo>
                      <a:pt x="126" y="240"/>
                      <a:pt x="126" y="240"/>
                      <a:pt x="125" y="240"/>
                    </a:cubicBezTo>
                    <a:cubicBezTo>
                      <a:pt x="125" y="240"/>
                      <a:pt x="125" y="240"/>
                      <a:pt x="125" y="240"/>
                    </a:cubicBezTo>
                    <a:cubicBezTo>
                      <a:pt x="127" y="241"/>
                      <a:pt x="127" y="243"/>
                      <a:pt x="128" y="244"/>
                    </a:cubicBezTo>
                    <a:cubicBezTo>
                      <a:pt x="128" y="245"/>
                      <a:pt x="128" y="245"/>
                      <a:pt x="128" y="245"/>
                    </a:cubicBezTo>
                    <a:cubicBezTo>
                      <a:pt x="128" y="245"/>
                      <a:pt x="128" y="245"/>
                      <a:pt x="128" y="245"/>
                    </a:cubicBezTo>
                    <a:cubicBezTo>
                      <a:pt x="128" y="245"/>
                      <a:pt x="128" y="245"/>
                      <a:pt x="128" y="245"/>
                    </a:cubicBezTo>
                    <a:cubicBezTo>
                      <a:pt x="128" y="242"/>
                      <a:pt x="131" y="241"/>
                      <a:pt x="132" y="241"/>
                    </a:cubicBezTo>
                    <a:cubicBezTo>
                      <a:pt x="133" y="240"/>
                      <a:pt x="134" y="240"/>
                      <a:pt x="135" y="241"/>
                    </a:cubicBezTo>
                    <a:cubicBezTo>
                      <a:pt x="136" y="241"/>
                      <a:pt x="137" y="242"/>
                      <a:pt x="137" y="243"/>
                    </a:cubicBezTo>
                    <a:cubicBezTo>
                      <a:pt x="139" y="244"/>
                      <a:pt x="141" y="245"/>
                      <a:pt x="143" y="245"/>
                    </a:cubicBezTo>
                    <a:cubicBezTo>
                      <a:pt x="144" y="245"/>
                      <a:pt x="145" y="245"/>
                      <a:pt x="146" y="245"/>
                    </a:cubicBezTo>
                    <a:cubicBezTo>
                      <a:pt x="148" y="245"/>
                      <a:pt x="151" y="245"/>
                      <a:pt x="153" y="247"/>
                    </a:cubicBezTo>
                    <a:cubicBezTo>
                      <a:pt x="153" y="248"/>
                      <a:pt x="154" y="248"/>
                      <a:pt x="156" y="253"/>
                    </a:cubicBezTo>
                    <a:cubicBezTo>
                      <a:pt x="157" y="257"/>
                      <a:pt x="157" y="257"/>
                      <a:pt x="157" y="257"/>
                    </a:cubicBezTo>
                    <a:cubicBezTo>
                      <a:pt x="158" y="257"/>
                      <a:pt x="158" y="257"/>
                      <a:pt x="158" y="257"/>
                    </a:cubicBezTo>
                    <a:cubicBezTo>
                      <a:pt x="160" y="257"/>
                      <a:pt x="162" y="257"/>
                      <a:pt x="163" y="259"/>
                    </a:cubicBezTo>
                    <a:cubicBezTo>
                      <a:pt x="165" y="260"/>
                      <a:pt x="165" y="262"/>
                      <a:pt x="165" y="264"/>
                    </a:cubicBezTo>
                    <a:cubicBezTo>
                      <a:pt x="165" y="265"/>
                      <a:pt x="165" y="265"/>
                      <a:pt x="165" y="265"/>
                    </a:cubicBezTo>
                    <a:cubicBezTo>
                      <a:pt x="167" y="265"/>
                      <a:pt x="169" y="265"/>
                      <a:pt x="170" y="267"/>
                    </a:cubicBezTo>
                    <a:cubicBezTo>
                      <a:pt x="171" y="268"/>
                      <a:pt x="172" y="269"/>
                      <a:pt x="171" y="271"/>
                    </a:cubicBezTo>
                    <a:cubicBezTo>
                      <a:pt x="173" y="269"/>
                      <a:pt x="174" y="267"/>
                      <a:pt x="175" y="266"/>
                    </a:cubicBezTo>
                    <a:cubicBezTo>
                      <a:pt x="177" y="262"/>
                      <a:pt x="179" y="259"/>
                      <a:pt x="182" y="258"/>
                    </a:cubicBezTo>
                    <a:cubicBezTo>
                      <a:pt x="183" y="258"/>
                      <a:pt x="184" y="258"/>
                      <a:pt x="185" y="259"/>
                    </a:cubicBezTo>
                    <a:cubicBezTo>
                      <a:pt x="187" y="261"/>
                      <a:pt x="188" y="262"/>
                      <a:pt x="189" y="264"/>
                    </a:cubicBezTo>
                    <a:cubicBezTo>
                      <a:pt x="189" y="265"/>
                      <a:pt x="189" y="265"/>
                      <a:pt x="189" y="265"/>
                    </a:cubicBezTo>
                    <a:cubicBezTo>
                      <a:pt x="190" y="265"/>
                      <a:pt x="192" y="265"/>
                      <a:pt x="192" y="266"/>
                    </a:cubicBezTo>
                    <a:cubicBezTo>
                      <a:pt x="193" y="267"/>
                      <a:pt x="193" y="267"/>
                      <a:pt x="193" y="267"/>
                    </a:cubicBezTo>
                    <a:cubicBezTo>
                      <a:pt x="193" y="267"/>
                      <a:pt x="193" y="267"/>
                      <a:pt x="193" y="267"/>
                    </a:cubicBezTo>
                    <a:cubicBezTo>
                      <a:pt x="194" y="267"/>
                      <a:pt x="195" y="267"/>
                      <a:pt x="197" y="268"/>
                    </a:cubicBezTo>
                    <a:cubicBezTo>
                      <a:pt x="200" y="269"/>
                      <a:pt x="200" y="272"/>
                      <a:pt x="200" y="275"/>
                    </a:cubicBezTo>
                    <a:cubicBezTo>
                      <a:pt x="200" y="275"/>
                      <a:pt x="200" y="275"/>
                      <a:pt x="200" y="275"/>
                    </a:cubicBezTo>
                    <a:cubicBezTo>
                      <a:pt x="201" y="275"/>
                      <a:pt x="201" y="275"/>
                      <a:pt x="201" y="275"/>
                    </a:cubicBezTo>
                    <a:cubicBezTo>
                      <a:pt x="202" y="275"/>
                      <a:pt x="203" y="276"/>
                      <a:pt x="204" y="276"/>
                    </a:cubicBezTo>
                    <a:cubicBezTo>
                      <a:pt x="207" y="271"/>
                      <a:pt x="211" y="265"/>
                      <a:pt x="216" y="263"/>
                    </a:cubicBezTo>
                    <a:cubicBezTo>
                      <a:pt x="217" y="263"/>
                      <a:pt x="219" y="263"/>
                      <a:pt x="220" y="264"/>
                    </a:cubicBezTo>
                    <a:cubicBezTo>
                      <a:pt x="220" y="264"/>
                      <a:pt x="220" y="264"/>
                      <a:pt x="220" y="264"/>
                    </a:cubicBezTo>
                    <a:cubicBezTo>
                      <a:pt x="220" y="264"/>
                      <a:pt x="220" y="264"/>
                      <a:pt x="220" y="264"/>
                    </a:cubicBezTo>
                    <a:cubicBezTo>
                      <a:pt x="222" y="263"/>
                      <a:pt x="224" y="262"/>
                      <a:pt x="226" y="262"/>
                    </a:cubicBezTo>
                    <a:cubicBezTo>
                      <a:pt x="228" y="263"/>
                      <a:pt x="230" y="264"/>
                      <a:pt x="231" y="265"/>
                    </a:cubicBezTo>
                    <a:cubicBezTo>
                      <a:pt x="232" y="266"/>
                      <a:pt x="233" y="267"/>
                      <a:pt x="233" y="267"/>
                    </a:cubicBezTo>
                    <a:cubicBezTo>
                      <a:pt x="234" y="267"/>
                      <a:pt x="234" y="267"/>
                      <a:pt x="234" y="266"/>
                    </a:cubicBezTo>
                    <a:cubicBezTo>
                      <a:pt x="234" y="266"/>
                      <a:pt x="234" y="265"/>
                      <a:pt x="234" y="264"/>
                    </a:cubicBezTo>
                    <a:cubicBezTo>
                      <a:pt x="234" y="264"/>
                      <a:pt x="234" y="263"/>
                      <a:pt x="234" y="262"/>
                    </a:cubicBezTo>
                    <a:cubicBezTo>
                      <a:pt x="234" y="262"/>
                      <a:pt x="234" y="261"/>
                      <a:pt x="235" y="261"/>
                    </a:cubicBezTo>
                    <a:cubicBezTo>
                      <a:pt x="235" y="261"/>
                      <a:pt x="235" y="261"/>
                      <a:pt x="235" y="261"/>
                    </a:cubicBezTo>
                    <a:cubicBezTo>
                      <a:pt x="234" y="260"/>
                      <a:pt x="234" y="260"/>
                      <a:pt x="234" y="260"/>
                    </a:cubicBezTo>
                    <a:cubicBezTo>
                      <a:pt x="235" y="260"/>
                      <a:pt x="235" y="260"/>
                      <a:pt x="235" y="260"/>
                    </a:cubicBezTo>
                    <a:cubicBezTo>
                      <a:pt x="235" y="260"/>
                      <a:pt x="235" y="260"/>
                      <a:pt x="235" y="260"/>
                    </a:cubicBezTo>
                    <a:cubicBezTo>
                      <a:pt x="236" y="258"/>
                      <a:pt x="239" y="258"/>
                      <a:pt x="241" y="259"/>
                    </a:cubicBezTo>
                    <a:cubicBezTo>
                      <a:pt x="241" y="258"/>
                      <a:pt x="242" y="258"/>
                      <a:pt x="244" y="258"/>
                    </a:cubicBezTo>
                    <a:cubicBezTo>
                      <a:pt x="250" y="256"/>
                      <a:pt x="264" y="256"/>
                      <a:pt x="270" y="261"/>
                    </a:cubicBezTo>
                    <a:cubicBezTo>
                      <a:pt x="271" y="262"/>
                      <a:pt x="272" y="263"/>
                      <a:pt x="272" y="265"/>
                    </a:cubicBezTo>
                    <a:cubicBezTo>
                      <a:pt x="272" y="265"/>
                      <a:pt x="272" y="265"/>
                      <a:pt x="272" y="266"/>
                    </a:cubicBezTo>
                    <a:cubicBezTo>
                      <a:pt x="274" y="266"/>
                      <a:pt x="275" y="267"/>
                      <a:pt x="276" y="267"/>
                    </a:cubicBezTo>
                    <a:cubicBezTo>
                      <a:pt x="277" y="267"/>
                      <a:pt x="278" y="267"/>
                      <a:pt x="279" y="268"/>
                    </a:cubicBezTo>
                    <a:cubicBezTo>
                      <a:pt x="280" y="268"/>
                      <a:pt x="282" y="268"/>
                      <a:pt x="283" y="269"/>
                    </a:cubicBezTo>
                    <a:cubicBezTo>
                      <a:pt x="284" y="269"/>
                      <a:pt x="284" y="269"/>
                      <a:pt x="284" y="269"/>
                    </a:cubicBezTo>
                    <a:cubicBezTo>
                      <a:pt x="285" y="269"/>
                      <a:pt x="285" y="269"/>
                      <a:pt x="285" y="269"/>
                    </a:cubicBezTo>
                    <a:cubicBezTo>
                      <a:pt x="285" y="268"/>
                      <a:pt x="285" y="268"/>
                      <a:pt x="285" y="268"/>
                    </a:cubicBezTo>
                    <a:cubicBezTo>
                      <a:pt x="290" y="269"/>
                      <a:pt x="290" y="269"/>
                      <a:pt x="290" y="269"/>
                    </a:cubicBezTo>
                    <a:cubicBezTo>
                      <a:pt x="290" y="270"/>
                      <a:pt x="291" y="270"/>
                      <a:pt x="291" y="270"/>
                    </a:cubicBezTo>
                    <a:cubicBezTo>
                      <a:pt x="292" y="270"/>
                      <a:pt x="292" y="270"/>
                      <a:pt x="292" y="270"/>
                    </a:cubicBezTo>
                    <a:cubicBezTo>
                      <a:pt x="291" y="269"/>
                      <a:pt x="291" y="269"/>
                      <a:pt x="291" y="269"/>
                    </a:cubicBezTo>
                    <a:cubicBezTo>
                      <a:pt x="289" y="267"/>
                      <a:pt x="291" y="264"/>
                      <a:pt x="291" y="262"/>
                    </a:cubicBezTo>
                    <a:cubicBezTo>
                      <a:pt x="291" y="262"/>
                      <a:pt x="292" y="261"/>
                      <a:pt x="292" y="261"/>
                    </a:cubicBezTo>
                    <a:cubicBezTo>
                      <a:pt x="291" y="260"/>
                      <a:pt x="290" y="258"/>
                      <a:pt x="290" y="257"/>
                    </a:cubicBezTo>
                    <a:cubicBezTo>
                      <a:pt x="288" y="255"/>
                      <a:pt x="287" y="253"/>
                      <a:pt x="286" y="250"/>
                    </a:cubicBezTo>
                    <a:cubicBezTo>
                      <a:pt x="284" y="244"/>
                      <a:pt x="312" y="197"/>
                      <a:pt x="313" y="197"/>
                    </a:cubicBezTo>
                    <a:cubicBezTo>
                      <a:pt x="315" y="195"/>
                      <a:pt x="318" y="194"/>
                      <a:pt x="322" y="194"/>
                    </a:cubicBezTo>
                    <a:cubicBezTo>
                      <a:pt x="323" y="194"/>
                      <a:pt x="324" y="194"/>
                      <a:pt x="324" y="188"/>
                    </a:cubicBezTo>
                    <a:cubicBezTo>
                      <a:pt x="322" y="185"/>
                      <a:pt x="320" y="182"/>
                      <a:pt x="317" y="180"/>
                    </a:cubicBezTo>
                    <a:cubicBezTo>
                      <a:pt x="316" y="179"/>
                      <a:pt x="316" y="179"/>
                      <a:pt x="316" y="179"/>
                    </a:cubicBezTo>
                    <a:cubicBezTo>
                      <a:pt x="316" y="177"/>
                      <a:pt x="316" y="176"/>
                      <a:pt x="316" y="174"/>
                    </a:cubicBezTo>
                    <a:cubicBezTo>
                      <a:pt x="317" y="173"/>
                      <a:pt x="318" y="172"/>
                      <a:pt x="319" y="172"/>
                    </a:cubicBezTo>
                    <a:cubicBezTo>
                      <a:pt x="312" y="167"/>
                      <a:pt x="304" y="161"/>
                      <a:pt x="301" y="154"/>
                    </a:cubicBezTo>
                    <a:cubicBezTo>
                      <a:pt x="301" y="153"/>
                      <a:pt x="301" y="151"/>
                      <a:pt x="301" y="149"/>
                    </a:cubicBezTo>
                    <a:cubicBezTo>
                      <a:pt x="301" y="148"/>
                      <a:pt x="301" y="148"/>
                      <a:pt x="301" y="148"/>
                    </a:cubicBezTo>
                    <a:cubicBezTo>
                      <a:pt x="300" y="147"/>
                      <a:pt x="300" y="147"/>
                      <a:pt x="300" y="147"/>
                    </a:cubicBezTo>
                    <a:cubicBezTo>
                      <a:pt x="297" y="150"/>
                      <a:pt x="297" y="150"/>
                      <a:pt x="297" y="150"/>
                    </a:cubicBezTo>
                    <a:cubicBezTo>
                      <a:pt x="297" y="143"/>
                      <a:pt x="297" y="143"/>
                      <a:pt x="297" y="143"/>
                    </a:cubicBezTo>
                    <a:cubicBezTo>
                      <a:pt x="296" y="141"/>
                      <a:pt x="296" y="141"/>
                      <a:pt x="296" y="141"/>
                    </a:cubicBezTo>
                    <a:cubicBezTo>
                      <a:pt x="296" y="141"/>
                      <a:pt x="296" y="141"/>
                      <a:pt x="296" y="141"/>
                    </a:cubicBezTo>
                    <a:cubicBezTo>
                      <a:pt x="296" y="141"/>
                      <a:pt x="295" y="140"/>
                      <a:pt x="295" y="140"/>
                    </a:cubicBezTo>
                    <a:cubicBezTo>
                      <a:pt x="295" y="140"/>
                      <a:pt x="295" y="140"/>
                      <a:pt x="295" y="140"/>
                    </a:cubicBezTo>
                    <a:cubicBezTo>
                      <a:pt x="295" y="140"/>
                      <a:pt x="295" y="140"/>
                      <a:pt x="295" y="140"/>
                    </a:cubicBezTo>
                    <a:cubicBezTo>
                      <a:pt x="295" y="140"/>
                      <a:pt x="295" y="140"/>
                      <a:pt x="295" y="140"/>
                    </a:cubicBezTo>
                    <a:cubicBezTo>
                      <a:pt x="295" y="139"/>
                      <a:pt x="295" y="139"/>
                      <a:pt x="295" y="139"/>
                    </a:cubicBezTo>
                    <a:cubicBezTo>
                      <a:pt x="294" y="135"/>
                      <a:pt x="294" y="131"/>
                      <a:pt x="295" y="127"/>
                    </a:cubicBezTo>
                    <a:cubicBezTo>
                      <a:pt x="296" y="122"/>
                      <a:pt x="297" y="117"/>
                      <a:pt x="294" y="114"/>
                    </a:cubicBezTo>
                    <a:cubicBezTo>
                      <a:pt x="291" y="113"/>
                      <a:pt x="289" y="112"/>
                      <a:pt x="286" y="111"/>
                    </a:cubicBezTo>
                    <a:cubicBezTo>
                      <a:pt x="285" y="112"/>
                      <a:pt x="283" y="113"/>
                      <a:pt x="281" y="112"/>
                    </a:cubicBezTo>
                    <a:cubicBezTo>
                      <a:pt x="279" y="111"/>
                      <a:pt x="277" y="109"/>
                      <a:pt x="277" y="107"/>
                    </a:cubicBezTo>
                    <a:cubicBezTo>
                      <a:pt x="275" y="100"/>
                      <a:pt x="285" y="90"/>
                      <a:pt x="295" y="81"/>
                    </a:cubicBezTo>
                    <a:cubicBezTo>
                      <a:pt x="296" y="79"/>
                      <a:pt x="296" y="79"/>
                      <a:pt x="296" y="79"/>
                    </a:cubicBezTo>
                    <a:cubicBezTo>
                      <a:pt x="296" y="79"/>
                      <a:pt x="296" y="79"/>
                      <a:pt x="296" y="79"/>
                    </a:cubicBezTo>
                    <a:cubicBezTo>
                      <a:pt x="295" y="67"/>
                      <a:pt x="289" y="55"/>
                      <a:pt x="282" y="43"/>
                    </a:cubicBezTo>
                    <a:cubicBezTo>
                      <a:pt x="279" y="38"/>
                      <a:pt x="279" y="38"/>
                      <a:pt x="279" y="38"/>
                    </a:cubicBezTo>
                    <a:cubicBezTo>
                      <a:pt x="278" y="36"/>
                      <a:pt x="278" y="36"/>
                      <a:pt x="278" y="36"/>
                    </a:cubicBezTo>
                    <a:cubicBezTo>
                      <a:pt x="278" y="35"/>
                      <a:pt x="277" y="33"/>
                      <a:pt x="276" y="32"/>
                    </a:cubicBezTo>
                    <a:cubicBezTo>
                      <a:pt x="275" y="29"/>
                      <a:pt x="275" y="29"/>
                      <a:pt x="275" y="29"/>
                    </a:cubicBezTo>
                    <a:cubicBezTo>
                      <a:pt x="274" y="28"/>
                      <a:pt x="274" y="27"/>
                      <a:pt x="273" y="26"/>
                    </a:cubicBezTo>
                    <a:cubicBezTo>
                      <a:pt x="273" y="26"/>
                      <a:pt x="273" y="25"/>
                      <a:pt x="273" y="25"/>
                    </a:cubicBezTo>
                    <a:cubicBezTo>
                      <a:pt x="272" y="23"/>
                      <a:pt x="272" y="23"/>
                      <a:pt x="272" y="23"/>
                    </a:cubicBezTo>
                    <a:cubicBezTo>
                      <a:pt x="272" y="22"/>
                      <a:pt x="272" y="22"/>
                      <a:pt x="271" y="21"/>
                    </a:cubicBezTo>
                    <a:cubicBezTo>
                      <a:pt x="271" y="21"/>
                      <a:pt x="271" y="21"/>
                      <a:pt x="271" y="21"/>
                    </a:cubicBezTo>
                    <a:cubicBezTo>
                      <a:pt x="271" y="21"/>
                      <a:pt x="271" y="20"/>
                      <a:pt x="271" y="20"/>
                    </a:cubicBezTo>
                    <a:cubicBezTo>
                      <a:pt x="270" y="20"/>
                      <a:pt x="270" y="20"/>
                      <a:pt x="270" y="19"/>
                    </a:cubicBezTo>
                    <a:cubicBezTo>
                      <a:pt x="270" y="19"/>
                      <a:pt x="270" y="19"/>
                      <a:pt x="270" y="19"/>
                    </a:cubicBezTo>
                    <a:cubicBezTo>
                      <a:pt x="270" y="18"/>
                      <a:pt x="270" y="18"/>
                      <a:pt x="270" y="17"/>
                    </a:cubicBezTo>
                    <a:cubicBezTo>
                      <a:pt x="270" y="17"/>
                      <a:pt x="270" y="17"/>
                      <a:pt x="270" y="17"/>
                    </a:cubicBezTo>
                    <a:cubicBezTo>
                      <a:pt x="268" y="12"/>
                      <a:pt x="268" y="12"/>
                      <a:pt x="268" y="12"/>
                    </a:cubicBezTo>
                    <a:cubicBezTo>
                      <a:pt x="269" y="12"/>
                      <a:pt x="269" y="12"/>
                      <a:pt x="269" y="12"/>
                    </a:cubicBezTo>
                    <a:cubicBezTo>
                      <a:pt x="269" y="12"/>
                      <a:pt x="269" y="12"/>
                      <a:pt x="269" y="12"/>
                    </a:cubicBezTo>
                    <a:cubicBezTo>
                      <a:pt x="269" y="11"/>
                      <a:pt x="268" y="10"/>
                      <a:pt x="267" y="8"/>
                    </a:cubicBezTo>
                    <a:cubicBezTo>
                      <a:pt x="263" y="9"/>
                      <a:pt x="260" y="9"/>
                      <a:pt x="257" y="7"/>
                    </a:cubicBezTo>
                    <a:cubicBezTo>
                      <a:pt x="256" y="7"/>
                      <a:pt x="256" y="6"/>
                      <a:pt x="255" y="6"/>
                    </a:cubicBezTo>
                    <a:cubicBezTo>
                      <a:pt x="255" y="6"/>
                      <a:pt x="255" y="6"/>
                      <a:pt x="255" y="6"/>
                    </a:cubicBezTo>
                    <a:cubicBezTo>
                      <a:pt x="255" y="5"/>
                      <a:pt x="254" y="5"/>
                      <a:pt x="254" y="5"/>
                    </a:cubicBezTo>
                    <a:cubicBezTo>
                      <a:pt x="254" y="4"/>
                      <a:pt x="254" y="4"/>
                      <a:pt x="254" y="4"/>
                    </a:cubicBezTo>
                    <a:cubicBezTo>
                      <a:pt x="254" y="4"/>
                      <a:pt x="254" y="4"/>
                      <a:pt x="253" y="3"/>
                    </a:cubicBezTo>
                    <a:cubicBezTo>
                      <a:pt x="253" y="3"/>
                      <a:pt x="253" y="3"/>
                      <a:pt x="253" y="3"/>
                    </a:cubicBezTo>
                    <a:cubicBezTo>
                      <a:pt x="253" y="3"/>
                      <a:pt x="253" y="3"/>
                      <a:pt x="253" y="3"/>
                    </a:cubicBezTo>
                    <a:cubicBezTo>
                      <a:pt x="252" y="4"/>
                      <a:pt x="252" y="4"/>
                      <a:pt x="252" y="4"/>
                    </a:cubicBezTo>
                    <a:cubicBezTo>
                      <a:pt x="251" y="6"/>
                      <a:pt x="251" y="6"/>
                      <a:pt x="251" y="6"/>
                    </a:cubicBezTo>
                    <a:cubicBezTo>
                      <a:pt x="251" y="5"/>
                      <a:pt x="251" y="5"/>
                      <a:pt x="251" y="5"/>
                    </a:cubicBezTo>
                    <a:cubicBezTo>
                      <a:pt x="249" y="7"/>
                      <a:pt x="249" y="7"/>
                      <a:pt x="249" y="7"/>
                    </a:cubicBezTo>
                    <a:cubicBezTo>
                      <a:pt x="249" y="6"/>
                      <a:pt x="249" y="6"/>
                      <a:pt x="249" y="6"/>
                    </a:cubicBezTo>
                    <a:cubicBezTo>
                      <a:pt x="247" y="7"/>
                      <a:pt x="247" y="7"/>
                      <a:pt x="247" y="7"/>
                    </a:cubicBezTo>
                    <a:cubicBezTo>
                      <a:pt x="246" y="7"/>
                      <a:pt x="246" y="7"/>
                      <a:pt x="246" y="7"/>
                    </a:cubicBezTo>
                    <a:cubicBezTo>
                      <a:pt x="245" y="8"/>
                      <a:pt x="244" y="8"/>
                      <a:pt x="242" y="9"/>
                    </a:cubicBezTo>
                    <a:cubicBezTo>
                      <a:pt x="239" y="10"/>
                      <a:pt x="235" y="11"/>
                      <a:pt x="231" y="12"/>
                    </a:cubicBezTo>
                    <a:cubicBezTo>
                      <a:pt x="231" y="12"/>
                      <a:pt x="231" y="12"/>
                      <a:pt x="231" y="12"/>
                    </a:cubicBezTo>
                    <a:cubicBezTo>
                      <a:pt x="227" y="13"/>
                      <a:pt x="223" y="13"/>
                      <a:pt x="218" y="14"/>
                    </a:cubicBezTo>
                    <a:cubicBezTo>
                      <a:pt x="216" y="14"/>
                      <a:pt x="214" y="14"/>
                      <a:pt x="212" y="15"/>
                    </a:cubicBezTo>
                    <a:cubicBezTo>
                      <a:pt x="211" y="15"/>
                      <a:pt x="211" y="15"/>
                      <a:pt x="211" y="15"/>
                    </a:cubicBezTo>
                    <a:cubicBezTo>
                      <a:pt x="207" y="15"/>
                      <a:pt x="203" y="15"/>
                      <a:pt x="198" y="16"/>
                    </a:cubicBezTo>
                    <a:cubicBezTo>
                      <a:pt x="197" y="16"/>
                      <a:pt x="197" y="16"/>
                      <a:pt x="197" y="16"/>
                    </a:cubicBezTo>
                    <a:cubicBezTo>
                      <a:pt x="191" y="16"/>
                      <a:pt x="191" y="16"/>
                      <a:pt x="191" y="16"/>
                    </a:cubicBezTo>
                    <a:cubicBezTo>
                      <a:pt x="191" y="16"/>
                      <a:pt x="191" y="16"/>
                      <a:pt x="191" y="16"/>
                    </a:cubicBezTo>
                    <a:cubicBezTo>
                      <a:pt x="184" y="16"/>
                      <a:pt x="184" y="16"/>
                      <a:pt x="184" y="16"/>
                    </a:cubicBezTo>
                    <a:cubicBezTo>
                      <a:pt x="175" y="16"/>
                      <a:pt x="175" y="16"/>
                      <a:pt x="175" y="16"/>
                    </a:cubicBezTo>
                    <a:cubicBezTo>
                      <a:pt x="172" y="16"/>
                      <a:pt x="172" y="16"/>
                      <a:pt x="172" y="16"/>
                    </a:cubicBezTo>
                    <a:cubicBezTo>
                      <a:pt x="169" y="16"/>
                      <a:pt x="169" y="16"/>
                      <a:pt x="169" y="16"/>
                    </a:cubicBezTo>
                    <a:cubicBezTo>
                      <a:pt x="166" y="16"/>
                      <a:pt x="166" y="16"/>
                      <a:pt x="166" y="16"/>
                    </a:cubicBezTo>
                    <a:cubicBezTo>
                      <a:pt x="162" y="16"/>
                      <a:pt x="162" y="16"/>
                      <a:pt x="162" y="16"/>
                    </a:cubicBezTo>
                    <a:cubicBezTo>
                      <a:pt x="160" y="16"/>
                      <a:pt x="160" y="16"/>
                      <a:pt x="160" y="16"/>
                    </a:cubicBezTo>
                    <a:cubicBezTo>
                      <a:pt x="160" y="16"/>
                      <a:pt x="160" y="16"/>
                      <a:pt x="160" y="16"/>
                    </a:cubicBezTo>
                    <a:cubicBezTo>
                      <a:pt x="159" y="16"/>
                      <a:pt x="159" y="16"/>
                      <a:pt x="159" y="16"/>
                    </a:cubicBezTo>
                    <a:cubicBezTo>
                      <a:pt x="158" y="16"/>
                      <a:pt x="158" y="16"/>
                      <a:pt x="158" y="16"/>
                    </a:cubicBezTo>
                    <a:cubicBezTo>
                      <a:pt x="157" y="16"/>
                      <a:pt x="157" y="16"/>
                      <a:pt x="157" y="16"/>
                    </a:cubicBezTo>
                    <a:cubicBezTo>
                      <a:pt x="157" y="16"/>
                      <a:pt x="157" y="16"/>
                      <a:pt x="157" y="16"/>
                    </a:cubicBezTo>
                    <a:cubicBezTo>
                      <a:pt x="156" y="16"/>
                      <a:pt x="156" y="17"/>
                      <a:pt x="155" y="18"/>
                    </a:cubicBezTo>
                    <a:cubicBezTo>
                      <a:pt x="154" y="18"/>
                      <a:pt x="154" y="18"/>
                      <a:pt x="154" y="18"/>
                    </a:cubicBezTo>
                    <a:cubicBezTo>
                      <a:pt x="153" y="19"/>
                      <a:pt x="153" y="19"/>
                      <a:pt x="152" y="20"/>
                    </a:cubicBezTo>
                    <a:cubicBezTo>
                      <a:pt x="151" y="20"/>
                      <a:pt x="151" y="20"/>
                      <a:pt x="151" y="20"/>
                    </a:cubicBezTo>
                    <a:cubicBezTo>
                      <a:pt x="150" y="21"/>
                      <a:pt x="149" y="21"/>
                      <a:pt x="148" y="22"/>
                    </a:cubicBezTo>
                    <a:cubicBezTo>
                      <a:pt x="148" y="22"/>
                      <a:pt x="148" y="22"/>
                      <a:pt x="148" y="22"/>
                    </a:cubicBezTo>
                    <a:cubicBezTo>
                      <a:pt x="147" y="22"/>
                      <a:pt x="146" y="23"/>
                      <a:pt x="144" y="23"/>
                    </a:cubicBezTo>
                    <a:cubicBezTo>
                      <a:pt x="144" y="23"/>
                      <a:pt x="144" y="23"/>
                      <a:pt x="144" y="23"/>
                    </a:cubicBezTo>
                    <a:cubicBezTo>
                      <a:pt x="143" y="24"/>
                      <a:pt x="142" y="24"/>
                      <a:pt x="140" y="24"/>
                    </a:cubicBezTo>
                    <a:cubicBezTo>
                      <a:pt x="140" y="24"/>
                      <a:pt x="140" y="24"/>
                      <a:pt x="140" y="24"/>
                    </a:cubicBezTo>
                    <a:cubicBezTo>
                      <a:pt x="139" y="24"/>
                      <a:pt x="138" y="25"/>
                      <a:pt x="136" y="25"/>
                    </a:cubicBezTo>
                    <a:cubicBezTo>
                      <a:pt x="136" y="25"/>
                      <a:pt x="136" y="25"/>
                      <a:pt x="136" y="25"/>
                    </a:cubicBezTo>
                    <a:cubicBezTo>
                      <a:pt x="135" y="25"/>
                      <a:pt x="133" y="24"/>
                      <a:pt x="132" y="24"/>
                    </a:cubicBezTo>
                    <a:cubicBezTo>
                      <a:pt x="132" y="24"/>
                      <a:pt x="132" y="24"/>
                      <a:pt x="132" y="24"/>
                    </a:cubicBezTo>
                    <a:cubicBezTo>
                      <a:pt x="131" y="24"/>
                      <a:pt x="129" y="24"/>
                      <a:pt x="128" y="23"/>
                    </a:cubicBezTo>
                    <a:cubicBezTo>
                      <a:pt x="123" y="21"/>
                      <a:pt x="119" y="16"/>
                      <a:pt x="119" y="10"/>
                    </a:cubicBezTo>
                    <a:cubicBezTo>
                      <a:pt x="119" y="9"/>
                      <a:pt x="118" y="8"/>
                      <a:pt x="118" y="6"/>
                    </a:cubicBezTo>
                    <a:cubicBezTo>
                      <a:pt x="117" y="6"/>
                      <a:pt x="117" y="6"/>
                      <a:pt x="117" y="6"/>
                    </a:cubicBezTo>
                    <a:cubicBezTo>
                      <a:pt x="116" y="5"/>
                      <a:pt x="116" y="3"/>
                      <a:pt x="115" y="2"/>
                    </a:cubicBezTo>
                    <a:cubicBezTo>
                      <a:pt x="115" y="2"/>
                      <a:pt x="115" y="2"/>
                      <a:pt x="115" y="2"/>
                    </a:cubicBezTo>
                    <a:cubicBezTo>
                      <a:pt x="104" y="0"/>
                      <a:pt x="92" y="8"/>
                      <a:pt x="83" y="14"/>
                    </a:cubicBezTo>
                    <a:cubicBezTo>
                      <a:pt x="80" y="15"/>
                      <a:pt x="78" y="17"/>
                      <a:pt x="76" y="18"/>
                    </a:cubicBezTo>
                    <a:cubicBezTo>
                      <a:pt x="75" y="19"/>
                      <a:pt x="72" y="19"/>
                      <a:pt x="70" y="20"/>
                    </a:cubicBezTo>
                    <a:cubicBezTo>
                      <a:pt x="69" y="20"/>
                      <a:pt x="68" y="20"/>
                      <a:pt x="66" y="21"/>
                    </a:cubicBezTo>
                    <a:cubicBezTo>
                      <a:pt x="63" y="24"/>
                      <a:pt x="61" y="28"/>
                      <a:pt x="59" y="32"/>
                    </a:cubicBezTo>
                    <a:cubicBezTo>
                      <a:pt x="58" y="35"/>
                      <a:pt x="57" y="37"/>
                      <a:pt x="55" y="37"/>
                    </a:cubicBezTo>
                    <a:cubicBezTo>
                      <a:pt x="43" y="40"/>
                      <a:pt x="32" y="44"/>
                      <a:pt x="22" y="49"/>
                    </a:cubicBezTo>
                    <a:cubicBezTo>
                      <a:pt x="19" y="50"/>
                      <a:pt x="16" y="51"/>
                      <a:pt x="13" y="52"/>
                    </a:cubicBezTo>
                    <a:cubicBezTo>
                      <a:pt x="12" y="53"/>
                      <a:pt x="11" y="54"/>
                      <a:pt x="10" y="55"/>
                    </a:cubicBezTo>
                    <a:cubicBezTo>
                      <a:pt x="8" y="57"/>
                      <a:pt x="6" y="59"/>
                      <a:pt x="4" y="59"/>
                    </a:cubicBezTo>
                    <a:cubicBezTo>
                      <a:pt x="2" y="60"/>
                      <a:pt x="1" y="60"/>
                      <a:pt x="0" y="59"/>
                    </a:cubicBezTo>
                    <a:cubicBezTo>
                      <a:pt x="0" y="60"/>
                      <a:pt x="0" y="61"/>
                      <a:pt x="0" y="61"/>
                    </a:cubicBezTo>
                    <a:cubicBezTo>
                      <a:pt x="2" y="63"/>
                      <a:pt x="3" y="66"/>
                      <a:pt x="2" y="68"/>
                    </a:cubicBezTo>
                    <a:cubicBezTo>
                      <a:pt x="2" y="68"/>
                      <a:pt x="2" y="68"/>
                      <a:pt x="2" y="68"/>
                    </a:cubicBezTo>
                    <a:cubicBezTo>
                      <a:pt x="2" y="68"/>
                      <a:pt x="2" y="69"/>
                      <a:pt x="2" y="69"/>
                    </a:cubicBezTo>
                    <a:cubicBezTo>
                      <a:pt x="2" y="69"/>
                      <a:pt x="2" y="69"/>
                      <a:pt x="2" y="69"/>
                    </a:cubicBezTo>
                    <a:cubicBezTo>
                      <a:pt x="2" y="69"/>
                      <a:pt x="2" y="70"/>
                      <a:pt x="2" y="70"/>
                    </a:cubicBezTo>
                    <a:cubicBezTo>
                      <a:pt x="3" y="72"/>
                      <a:pt x="3" y="72"/>
                      <a:pt x="3" y="72"/>
                    </a:cubicBezTo>
                    <a:cubicBezTo>
                      <a:pt x="3" y="73"/>
                      <a:pt x="3" y="73"/>
                      <a:pt x="3" y="73"/>
                    </a:cubicBezTo>
                    <a:cubicBezTo>
                      <a:pt x="3" y="74"/>
                      <a:pt x="4" y="75"/>
                      <a:pt x="4" y="76"/>
                    </a:cubicBezTo>
                    <a:cubicBezTo>
                      <a:pt x="6" y="80"/>
                      <a:pt x="6" y="80"/>
                      <a:pt x="6" y="80"/>
                    </a:cubicBezTo>
                    <a:cubicBezTo>
                      <a:pt x="7" y="83"/>
                      <a:pt x="8" y="86"/>
                      <a:pt x="9" y="89"/>
                    </a:cubicBezTo>
                    <a:cubicBezTo>
                      <a:pt x="9" y="94"/>
                      <a:pt x="7" y="100"/>
                      <a:pt x="4" y="104"/>
                    </a:cubicBezTo>
                    <a:cubicBezTo>
                      <a:pt x="1" y="107"/>
                      <a:pt x="0" y="109"/>
                      <a:pt x="0" y="112"/>
                    </a:cubicBezTo>
                    <a:cubicBezTo>
                      <a:pt x="2" y="113"/>
                      <a:pt x="4" y="114"/>
                      <a:pt x="6" y="115"/>
                    </a:cubicBezTo>
                    <a:cubicBezTo>
                      <a:pt x="11" y="117"/>
                      <a:pt x="17" y="120"/>
                      <a:pt x="17" y="125"/>
                    </a:cubicBezTo>
                    <a:cubicBezTo>
                      <a:pt x="17" y="128"/>
                      <a:pt x="16" y="130"/>
                      <a:pt x="15" y="132"/>
                    </a:cubicBezTo>
                    <a:cubicBezTo>
                      <a:pt x="14" y="134"/>
                      <a:pt x="14" y="134"/>
                      <a:pt x="15" y="135"/>
                    </a:cubicBezTo>
                    <a:cubicBezTo>
                      <a:pt x="16" y="136"/>
                      <a:pt x="16" y="137"/>
                      <a:pt x="17" y="137"/>
                    </a:cubicBezTo>
                    <a:cubicBezTo>
                      <a:pt x="18" y="138"/>
                      <a:pt x="20" y="139"/>
                      <a:pt x="20" y="141"/>
                    </a:cubicBezTo>
                    <a:cubicBezTo>
                      <a:pt x="21" y="143"/>
                      <a:pt x="21" y="145"/>
                      <a:pt x="20" y="147"/>
                    </a:cubicBezTo>
                    <a:cubicBezTo>
                      <a:pt x="20" y="147"/>
                      <a:pt x="20" y="147"/>
                      <a:pt x="20" y="147"/>
                    </a:cubicBezTo>
                    <a:cubicBezTo>
                      <a:pt x="21" y="148"/>
                      <a:pt x="22" y="148"/>
                      <a:pt x="22" y="149"/>
                    </a:cubicBezTo>
                    <a:cubicBezTo>
                      <a:pt x="24" y="153"/>
                      <a:pt x="21" y="158"/>
                      <a:pt x="19" y="162"/>
                    </a:cubicBezTo>
                    <a:cubicBezTo>
                      <a:pt x="18" y="164"/>
                      <a:pt x="18" y="164"/>
                      <a:pt x="18" y="164"/>
                    </a:cubicBezTo>
                    <a:cubicBezTo>
                      <a:pt x="18" y="164"/>
                      <a:pt x="18" y="164"/>
                      <a:pt x="18" y="164"/>
                    </a:cubicBezTo>
                    <a:cubicBezTo>
                      <a:pt x="18" y="164"/>
                      <a:pt x="19" y="165"/>
                      <a:pt x="19" y="165"/>
                    </a:cubicBezTo>
                    <a:cubicBezTo>
                      <a:pt x="21" y="167"/>
                      <a:pt x="22" y="168"/>
                      <a:pt x="23" y="170"/>
                    </a:cubicBezTo>
                    <a:cubicBezTo>
                      <a:pt x="23" y="172"/>
                      <a:pt x="23" y="174"/>
                      <a:pt x="22" y="176"/>
                    </a:cubicBezTo>
                    <a:cubicBezTo>
                      <a:pt x="22" y="176"/>
                      <a:pt x="22" y="176"/>
                      <a:pt x="22" y="176"/>
                    </a:cubicBezTo>
                    <a:cubicBezTo>
                      <a:pt x="23" y="176"/>
                      <a:pt x="23" y="176"/>
                      <a:pt x="24" y="176"/>
                    </a:cubicBezTo>
                    <a:cubicBezTo>
                      <a:pt x="25" y="176"/>
                      <a:pt x="27" y="177"/>
                      <a:pt x="28" y="178"/>
                    </a:cubicBezTo>
                    <a:cubicBezTo>
                      <a:pt x="28" y="178"/>
                      <a:pt x="28" y="178"/>
                      <a:pt x="28" y="178"/>
                    </a:cubicBezTo>
                    <a:cubicBezTo>
                      <a:pt x="28" y="178"/>
                      <a:pt x="29" y="179"/>
                      <a:pt x="29" y="179"/>
                    </a:cubicBezTo>
                    <a:cubicBezTo>
                      <a:pt x="32" y="184"/>
                      <a:pt x="33" y="192"/>
                      <a:pt x="3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Line 134"/>
              <p:cNvSpPr>
                <a:spLocks noChangeShapeType="1"/>
              </p:cNvSpPr>
              <p:nvPr/>
            </p:nvSpPr>
            <p:spPr bwMode="auto">
              <a:xfrm>
                <a:off x="506" y="24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Line 135"/>
              <p:cNvSpPr>
                <a:spLocks noChangeShapeType="1"/>
              </p:cNvSpPr>
              <p:nvPr/>
            </p:nvSpPr>
            <p:spPr bwMode="auto">
              <a:xfrm>
                <a:off x="506" y="24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Line 136"/>
              <p:cNvSpPr>
                <a:spLocks noChangeShapeType="1"/>
              </p:cNvSpPr>
              <p:nvPr/>
            </p:nvSpPr>
            <p:spPr bwMode="auto">
              <a:xfrm>
                <a:off x="506" y="24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Line 137"/>
              <p:cNvSpPr>
                <a:spLocks noChangeShapeType="1"/>
              </p:cNvSpPr>
              <p:nvPr/>
            </p:nvSpPr>
            <p:spPr bwMode="auto">
              <a:xfrm>
                <a:off x="506" y="24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138"/>
              <p:cNvSpPr>
                <a:spLocks/>
              </p:cNvSpPr>
              <p:nvPr/>
            </p:nvSpPr>
            <p:spPr bwMode="auto">
              <a:xfrm>
                <a:off x="1005" y="4082"/>
                <a:ext cx="27" cy="16"/>
              </a:xfrm>
              <a:custGeom>
                <a:avLst/>
                <a:gdLst>
                  <a:gd name="T0" fmla="*/ 1 w 13"/>
                  <a:gd name="T1" fmla="*/ 6 h 8"/>
                  <a:gd name="T2" fmla="*/ 0 w 13"/>
                  <a:gd name="T3" fmla="*/ 8 h 8"/>
                  <a:gd name="T4" fmla="*/ 12 w 13"/>
                  <a:gd name="T5" fmla="*/ 4 h 8"/>
                  <a:gd name="T6" fmla="*/ 13 w 13"/>
                  <a:gd name="T7" fmla="*/ 0 h 8"/>
                  <a:gd name="T8" fmla="*/ 7 w 13"/>
                  <a:gd name="T9" fmla="*/ 2 h 8"/>
                  <a:gd name="T10" fmla="*/ 6 w 13"/>
                  <a:gd name="T11" fmla="*/ 2 h 8"/>
                  <a:gd name="T12" fmla="*/ 2 w 13"/>
                  <a:gd name="T13" fmla="*/ 5 h 8"/>
                  <a:gd name="T14" fmla="*/ 1 w 13"/>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1" y="6"/>
                    </a:moveTo>
                    <a:cubicBezTo>
                      <a:pt x="1" y="6"/>
                      <a:pt x="1" y="7"/>
                      <a:pt x="0" y="8"/>
                    </a:cubicBezTo>
                    <a:cubicBezTo>
                      <a:pt x="5" y="6"/>
                      <a:pt x="10" y="5"/>
                      <a:pt x="12" y="4"/>
                    </a:cubicBezTo>
                    <a:cubicBezTo>
                      <a:pt x="13" y="1"/>
                      <a:pt x="13" y="0"/>
                      <a:pt x="13" y="0"/>
                    </a:cubicBezTo>
                    <a:cubicBezTo>
                      <a:pt x="11" y="1"/>
                      <a:pt x="9" y="2"/>
                      <a:pt x="7" y="2"/>
                    </a:cubicBezTo>
                    <a:cubicBezTo>
                      <a:pt x="6" y="2"/>
                      <a:pt x="6" y="2"/>
                      <a:pt x="6" y="2"/>
                    </a:cubicBezTo>
                    <a:cubicBezTo>
                      <a:pt x="5" y="2"/>
                      <a:pt x="4" y="2"/>
                      <a:pt x="2" y="5"/>
                    </a:cubicBezTo>
                    <a:cubicBezTo>
                      <a:pt x="1" y="5"/>
                      <a:pt x="1"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139"/>
              <p:cNvSpPr>
                <a:spLocks/>
              </p:cNvSpPr>
              <p:nvPr/>
            </p:nvSpPr>
            <p:spPr bwMode="auto">
              <a:xfrm>
                <a:off x="807" y="4080"/>
                <a:ext cx="184" cy="49"/>
              </a:xfrm>
              <a:custGeom>
                <a:avLst/>
                <a:gdLst>
                  <a:gd name="T0" fmla="*/ 89 w 91"/>
                  <a:gd name="T1" fmla="*/ 11 h 24"/>
                  <a:gd name="T2" fmla="*/ 91 w 91"/>
                  <a:gd name="T3" fmla="*/ 10 h 24"/>
                  <a:gd name="T4" fmla="*/ 86 w 91"/>
                  <a:gd name="T5" fmla="*/ 6 h 24"/>
                  <a:gd name="T6" fmla="*/ 86 w 91"/>
                  <a:gd name="T7" fmla="*/ 1 h 24"/>
                  <a:gd name="T8" fmla="*/ 83 w 91"/>
                  <a:gd name="T9" fmla="*/ 3 h 24"/>
                  <a:gd name="T10" fmla="*/ 78 w 91"/>
                  <a:gd name="T11" fmla="*/ 5 h 24"/>
                  <a:gd name="T12" fmla="*/ 74 w 91"/>
                  <a:gd name="T13" fmla="*/ 3 h 24"/>
                  <a:gd name="T14" fmla="*/ 74 w 91"/>
                  <a:gd name="T15" fmla="*/ 3 h 24"/>
                  <a:gd name="T16" fmla="*/ 69 w 91"/>
                  <a:gd name="T17" fmla="*/ 4 h 24"/>
                  <a:gd name="T18" fmla="*/ 61 w 91"/>
                  <a:gd name="T19" fmla="*/ 5 h 24"/>
                  <a:gd name="T20" fmla="*/ 58 w 91"/>
                  <a:gd name="T21" fmla="*/ 3 h 24"/>
                  <a:gd name="T22" fmla="*/ 54 w 91"/>
                  <a:gd name="T23" fmla="*/ 3 h 24"/>
                  <a:gd name="T24" fmla="*/ 47 w 91"/>
                  <a:gd name="T25" fmla="*/ 4 h 24"/>
                  <a:gd name="T26" fmla="*/ 43 w 91"/>
                  <a:gd name="T27" fmla="*/ 6 h 24"/>
                  <a:gd name="T28" fmla="*/ 37 w 91"/>
                  <a:gd name="T29" fmla="*/ 9 h 24"/>
                  <a:gd name="T30" fmla="*/ 35 w 91"/>
                  <a:gd name="T31" fmla="*/ 10 h 24"/>
                  <a:gd name="T32" fmla="*/ 30 w 91"/>
                  <a:gd name="T33" fmla="*/ 11 h 24"/>
                  <a:gd name="T34" fmla="*/ 25 w 91"/>
                  <a:gd name="T35" fmla="*/ 8 h 24"/>
                  <a:gd name="T36" fmla="*/ 22 w 91"/>
                  <a:gd name="T37" fmla="*/ 7 h 24"/>
                  <a:gd name="T38" fmla="*/ 17 w 91"/>
                  <a:gd name="T39" fmla="*/ 6 h 24"/>
                  <a:gd name="T40" fmla="*/ 8 w 91"/>
                  <a:gd name="T41" fmla="*/ 6 h 24"/>
                  <a:gd name="T42" fmla="*/ 4 w 91"/>
                  <a:gd name="T43" fmla="*/ 2 h 24"/>
                  <a:gd name="T44" fmla="*/ 2 w 91"/>
                  <a:gd name="T45" fmla="*/ 0 h 24"/>
                  <a:gd name="T46" fmla="*/ 1 w 91"/>
                  <a:gd name="T47" fmla="*/ 2 h 24"/>
                  <a:gd name="T48" fmla="*/ 1 w 91"/>
                  <a:gd name="T49" fmla="*/ 7 h 24"/>
                  <a:gd name="T50" fmla="*/ 1 w 91"/>
                  <a:gd name="T51" fmla="*/ 10 h 24"/>
                  <a:gd name="T52" fmla="*/ 1 w 91"/>
                  <a:gd name="T53" fmla="*/ 12 h 24"/>
                  <a:gd name="T54" fmla="*/ 1 w 91"/>
                  <a:gd name="T55" fmla="*/ 17 h 24"/>
                  <a:gd name="T56" fmla="*/ 1 w 91"/>
                  <a:gd name="T57" fmla="*/ 17 h 24"/>
                  <a:gd name="T58" fmla="*/ 6 w 91"/>
                  <a:gd name="T59" fmla="*/ 15 h 24"/>
                  <a:gd name="T60" fmla="*/ 9 w 91"/>
                  <a:gd name="T61" fmla="*/ 14 h 24"/>
                  <a:gd name="T62" fmla="*/ 18 w 91"/>
                  <a:gd name="T63" fmla="*/ 14 h 24"/>
                  <a:gd name="T64" fmla="*/ 21 w 91"/>
                  <a:gd name="T65" fmla="*/ 16 h 24"/>
                  <a:gd name="T66" fmla="*/ 22 w 91"/>
                  <a:gd name="T67" fmla="*/ 16 h 24"/>
                  <a:gd name="T68" fmla="*/ 22 w 91"/>
                  <a:gd name="T69" fmla="*/ 15 h 24"/>
                  <a:gd name="T70" fmla="*/ 22 w 91"/>
                  <a:gd name="T71" fmla="*/ 14 h 24"/>
                  <a:gd name="T72" fmla="*/ 22 w 91"/>
                  <a:gd name="T73" fmla="*/ 14 h 24"/>
                  <a:gd name="T74" fmla="*/ 22 w 91"/>
                  <a:gd name="T75" fmla="*/ 14 h 24"/>
                  <a:gd name="T76" fmla="*/ 22 w 91"/>
                  <a:gd name="T77" fmla="*/ 14 h 24"/>
                  <a:gd name="T78" fmla="*/ 22 w 91"/>
                  <a:gd name="T79" fmla="*/ 13 h 24"/>
                  <a:gd name="T80" fmla="*/ 23 w 91"/>
                  <a:gd name="T81" fmla="*/ 13 h 24"/>
                  <a:gd name="T82" fmla="*/ 23 w 91"/>
                  <a:gd name="T83" fmla="*/ 13 h 24"/>
                  <a:gd name="T84" fmla="*/ 24 w 91"/>
                  <a:gd name="T85" fmla="*/ 13 h 24"/>
                  <a:gd name="T86" fmla="*/ 24 w 91"/>
                  <a:gd name="T87" fmla="*/ 13 h 24"/>
                  <a:gd name="T88" fmla="*/ 26 w 91"/>
                  <a:gd name="T89" fmla="*/ 13 h 24"/>
                  <a:gd name="T90" fmla="*/ 34 w 91"/>
                  <a:gd name="T91" fmla="*/ 13 h 24"/>
                  <a:gd name="T92" fmla="*/ 51 w 91"/>
                  <a:gd name="T93" fmla="*/ 21 h 24"/>
                  <a:gd name="T94" fmla="*/ 52 w 91"/>
                  <a:gd name="T95" fmla="*/ 24 h 24"/>
                  <a:gd name="T96" fmla="*/ 72 w 91"/>
                  <a:gd name="T97" fmla="*/ 16 h 24"/>
                  <a:gd name="T98" fmla="*/ 76 w 91"/>
                  <a:gd name="T99" fmla="*/ 14 h 24"/>
                  <a:gd name="T100" fmla="*/ 89 w 91"/>
                  <a:gd name="T10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24">
                    <a:moveTo>
                      <a:pt x="89" y="11"/>
                    </a:moveTo>
                    <a:cubicBezTo>
                      <a:pt x="91" y="10"/>
                      <a:pt x="91" y="10"/>
                      <a:pt x="91" y="10"/>
                    </a:cubicBezTo>
                    <a:cubicBezTo>
                      <a:pt x="89" y="9"/>
                      <a:pt x="87" y="8"/>
                      <a:pt x="86" y="6"/>
                    </a:cubicBezTo>
                    <a:cubicBezTo>
                      <a:pt x="86" y="4"/>
                      <a:pt x="85" y="3"/>
                      <a:pt x="86" y="1"/>
                    </a:cubicBezTo>
                    <a:cubicBezTo>
                      <a:pt x="83" y="3"/>
                      <a:pt x="83" y="3"/>
                      <a:pt x="83" y="3"/>
                    </a:cubicBezTo>
                    <a:cubicBezTo>
                      <a:pt x="82" y="4"/>
                      <a:pt x="80" y="5"/>
                      <a:pt x="78" y="5"/>
                    </a:cubicBezTo>
                    <a:cubicBezTo>
                      <a:pt x="76" y="6"/>
                      <a:pt x="74" y="4"/>
                      <a:pt x="74" y="3"/>
                    </a:cubicBezTo>
                    <a:cubicBezTo>
                      <a:pt x="74" y="3"/>
                      <a:pt x="74" y="3"/>
                      <a:pt x="74" y="3"/>
                    </a:cubicBezTo>
                    <a:cubicBezTo>
                      <a:pt x="72" y="3"/>
                      <a:pt x="71" y="4"/>
                      <a:pt x="69" y="4"/>
                    </a:cubicBezTo>
                    <a:cubicBezTo>
                      <a:pt x="67" y="5"/>
                      <a:pt x="64" y="6"/>
                      <a:pt x="61" y="5"/>
                    </a:cubicBezTo>
                    <a:cubicBezTo>
                      <a:pt x="59" y="5"/>
                      <a:pt x="58" y="4"/>
                      <a:pt x="58" y="3"/>
                    </a:cubicBezTo>
                    <a:cubicBezTo>
                      <a:pt x="56" y="3"/>
                      <a:pt x="55" y="3"/>
                      <a:pt x="54" y="3"/>
                    </a:cubicBezTo>
                    <a:cubicBezTo>
                      <a:pt x="51" y="3"/>
                      <a:pt x="49" y="3"/>
                      <a:pt x="47" y="4"/>
                    </a:cubicBezTo>
                    <a:cubicBezTo>
                      <a:pt x="45" y="4"/>
                      <a:pt x="44" y="5"/>
                      <a:pt x="43" y="6"/>
                    </a:cubicBezTo>
                    <a:cubicBezTo>
                      <a:pt x="41" y="7"/>
                      <a:pt x="39" y="9"/>
                      <a:pt x="37" y="9"/>
                    </a:cubicBezTo>
                    <a:cubicBezTo>
                      <a:pt x="35" y="10"/>
                      <a:pt x="35" y="10"/>
                      <a:pt x="35" y="10"/>
                    </a:cubicBezTo>
                    <a:cubicBezTo>
                      <a:pt x="34" y="11"/>
                      <a:pt x="32" y="12"/>
                      <a:pt x="30" y="11"/>
                    </a:cubicBezTo>
                    <a:cubicBezTo>
                      <a:pt x="28" y="11"/>
                      <a:pt x="26" y="10"/>
                      <a:pt x="25" y="8"/>
                    </a:cubicBezTo>
                    <a:cubicBezTo>
                      <a:pt x="24" y="7"/>
                      <a:pt x="23" y="7"/>
                      <a:pt x="22" y="7"/>
                    </a:cubicBezTo>
                    <a:cubicBezTo>
                      <a:pt x="20" y="7"/>
                      <a:pt x="18" y="7"/>
                      <a:pt x="17" y="6"/>
                    </a:cubicBezTo>
                    <a:cubicBezTo>
                      <a:pt x="14" y="7"/>
                      <a:pt x="11" y="8"/>
                      <a:pt x="8" y="6"/>
                    </a:cubicBezTo>
                    <a:cubicBezTo>
                      <a:pt x="6" y="5"/>
                      <a:pt x="5" y="4"/>
                      <a:pt x="4" y="2"/>
                    </a:cubicBezTo>
                    <a:cubicBezTo>
                      <a:pt x="3" y="2"/>
                      <a:pt x="3" y="0"/>
                      <a:pt x="2" y="0"/>
                    </a:cubicBezTo>
                    <a:cubicBezTo>
                      <a:pt x="2" y="0"/>
                      <a:pt x="1" y="1"/>
                      <a:pt x="1" y="2"/>
                    </a:cubicBezTo>
                    <a:cubicBezTo>
                      <a:pt x="1" y="3"/>
                      <a:pt x="1" y="5"/>
                      <a:pt x="1" y="7"/>
                    </a:cubicBezTo>
                    <a:cubicBezTo>
                      <a:pt x="1" y="8"/>
                      <a:pt x="1" y="9"/>
                      <a:pt x="1" y="10"/>
                    </a:cubicBezTo>
                    <a:cubicBezTo>
                      <a:pt x="1" y="11"/>
                      <a:pt x="1" y="11"/>
                      <a:pt x="1" y="12"/>
                    </a:cubicBezTo>
                    <a:cubicBezTo>
                      <a:pt x="0" y="16"/>
                      <a:pt x="1" y="17"/>
                      <a:pt x="1" y="17"/>
                    </a:cubicBezTo>
                    <a:cubicBezTo>
                      <a:pt x="1" y="17"/>
                      <a:pt x="1" y="17"/>
                      <a:pt x="1" y="17"/>
                    </a:cubicBezTo>
                    <a:cubicBezTo>
                      <a:pt x="3" y="17"/>
                      <a:pt x="4" y="16"/>
                      <a:pt x="6" y="15"/>
                    </a:cubicBezTo>
                    <a:cubicBezTo>
                      <a:pt x="7" y="15"/>
                      <a:pt x="8" y="15"/>
                      <a:pt x="9" y="14"/>
                    </a:cubicBezTo>
                    <a:cubicBezTo>
                      <a:pt x="12" y="14"/>
                      <a:pt x="15" y="13"/>
                      <a:pt x="18" y="14"/>
                    </a:cubicBezTo>
                    <a:cubicBezTo>
                      <a:pt x="20" y="14"/>
                      <a:pt x="21" y="15"/>
                      <a:pt x="21" y="16"/>
                    </a:cubicBezTo>
                    <a:cubicBezTo>
                      <a:pt x="22" y="16"/>
                      <a:pt x="22" y="16"/>
                      <a:pt x="22" y="16"/>
                    </a:cubicBezTo>
                    <a:cubicBezTo>
                      <a:pt x="22" y="15"/>
                      <a:pt x="22" y="15"/>
                      <a:pt x="22" y="15"/>
                    </a:cubicBezTo>
                    <a:cubicBezTo>
                      <a:pt x="22" y="14"/>
                      <a:pt x="22" y="14"/>
                      <a:pt x="22" y="14"/>
                    </a:cubicBezTo>
                    <a:cubicBezTo>
                      <a:pt x="22" y="14"/>
                      <a:pt x="22" y="14"/>
                      <a:pt x="22" y="14"/>
                    </a:cubicBezTo>
                    <a:cubicBezTo>
                      <a:pt x="22" y="14"/>
                      <a:pt x="22" y="14"/>
                      <a:pt x="22" y="14"/>
                    </a:cubicBezTo>
                    <a:cubicBezTo>
                      <a:pt x="22" y="14"/>
                      <a:pt x="22" y="14"/>
                      <a:pt x="22" y="14"/>
                    </a:cubicBezTo>
                    <a:cubicBezTo>
                      <a:pt x="22" y="13"/>
                      <a:pt x="22" y="13"/>
                      <a:pt x="22" y="13"/>
                    </a:cubicBezTo>
                    <a:cubicBezTo>
                      <a:pt x="22" y="13"/>
                      <a:pt x="23" y="13"/>
                      <a:pt x="23" y="13"/>
                    </a:cubicBezTo>
                    <a:cubicBezTo>
                      <a:pt x="23" y="13"/>
                      <a:pt x="23" y="13"/>
                      <a:pt x="23" y="13"/>
                    </a:cubicBezTo>
                    <a:cubicBezTo>
                      <a:pt x="24" y="13"/>
                      <a:pt x="24" y="13"/>
                      <a:pt x="24" y="13"/>
                    </a:cubicBezTo>
                    <a:cubicBezTo>
                      <a:pt x="24" y="13"/>
                      <a:pt x="24" y="13"/>
                      <a:pt x="24" y="13"/>
                    </a:cubicBezTo>
                    <a:cubicBezTo>
                      <a:pt x="26" y="13"/>
                      <a:pt x="26" y="13"/>
                      <a:pt x="26" y="13"/>
                    </a:cubicBezTo>
                    <a:cubicBezTo>
                      <a:pt x="27" y="13"/>
                      <a:pt x="30" y="13"/>
                      <a:pt x="34" y="13"/>
                    </a:cubicBezTo>
                    <a:cubicBezTo>
                      <a:pt x="48" y="15"/>
                      <a:pt x="51" y="16"/>
                      <a:pt x="51" y="21"/>
                    </a:cubicBezTo>
                    <a:cubicBezTo>
                      <a:pt x="51" y="22"/>
                      <a:pt x="52" y="23"/>
                      <a:pt x="52" y="24"/>
                    </a:cubicBezTo>
                    <a:cubicBezTo>
                      <a:pt x="59" y="22"/>
                      <a:pt x="66" y="19"/>
                      <a:pt x="72" y="16"/>
                    </a:cubicBezTo>
                    <a:cubicBezTo>
                      <a:pt x="76" y="14"/>
                      <a:pt x="76" y="14"/>
                      <a:pt x="76" y="14"/>
                    </a:cubicBezTo>
                    <a:cubicBezTo>
                      <a:pt x="78" y="13"/>
                      <a:pt x="82" y="12"/>
                      <a:pt x="8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140"/>
              <p:cNvSpPr>
                <a:spLocks/>
              </p:cNvSpPr>
              <p:nvPr/>
            </p:nvSpPr>
            <p:spPr bwMode="auto">
              <a:xfrm>
                <a:off x="516" y="3854"/>
                <a:ext cx="8" cy="6"/>
              </a:xfrm>
              <a:custGeom>
                <a:avLst/>
                <a:gdLst>
                  <a:gd name="T0" fmla="*/ 0 w 4"/>
                  <a:gd name="T1" fmla="*/ 1 h 3"/>
                  <a:gd name="T2" fmla="*/ 0 w 4"/>
                  <a:gd name="T3" fmla="*/ 3 h 3"/>
                  <a:gd name="T4" fmla="*/ 4 w 4"/>
                  <a:gd name="T5" fmla="*/ 2 h 3"/>
                  <a:gd name="T6" fmla="*/ 2 w 4"/>
                  <a:gd name="T7" fmla="*/ 1 h 3"/>
                  <a:gd name="T8" fmla="*/ 0 w 4"/>
                  <a:gd name="T9" fmla="*/ 0 h 3"/>
                  <a:gd name="T10" fmla="*/ 0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0" y="1"/>
                    </a:moveTo>
                    <a:cubicBezTo>
                      <a:pt x="0" y="2"/>
                      <a:pt x="0" y="2"/>
                      <a:pt x="0" y="3"/>
                    </a:cubicBezTo>
                    <a:cubicBezTo>
                      <a:pt x="1" y="2"/>
                      <a:pt x="2" y="2"/>
                      <a:pt x="4" y="2"/>
                    </a:cubicBezTo>
                    <a:cubicBezTo>
                      <a:pt x="3" y="2"/>
                      <a:pt x="3" y="1"/>
                      <a:pt x="2" y="1"/>
                    </a:cubicBezTo>
                    <a:cubicBezTo>
                      <a:pt x="1"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141"/>
              <p:cNvSpPr>
                <a:spLocks/>
              </p:cNvSpPr>
              <p:nvPr/>
            </p:nvSpPr>
            <p:spPr bwMode="auto">
              <a:xfrm>
                <a:off x="512" y="3839"/>
                <a:ext cx="2" cy="8"/>
              </a:xfrm>
              <a:custGeom>
                <a:avLst/>
                <a:gdLst>
                  <a:gd name="T0" fmla="*/ 1 w 1"/>
                  <a:gd name="T1" fmla="*/ 4 h 4"/>
                  <a:gd name="T2" fmla="*/ 1 w 1"/>
                  <a:gd name="T3" fmla="*/ 1 h 4"/>
                  <a:gd name="T4" fmla="*/ 1 w 1"/>
                  <a:gd name="T5" fmla="*/ 0 h 4"/>
                  <a:gd name="T6" fmla="*/ 0 w 1"/>
                  <a:gd name="T7" fmla="*/ 3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cubicBezTo>
                      <a:pt x="1" y="3"/>
                      <a:pt x="1" y="2"/>
                      <a:pt x="1" y="1"/>
                    </a:cubicBezTo>
                    <a:cubicBezTo>
                      <a:pt x="1" y="0"/>
                      <a:pt x="1" y="0"/>
                      <a:pt x="1" y="0"/>
                    </a:cubicBezTo>
                    <a:cubicBezTo>
                      <a:pt x="0" y="1"/>
                      <a:pt x="0" y="2"/>
                      <a:pt x="0" y="3"/>
                    </a:cubicBezTo>
                    <a:cubicBezTo>
                      <a:pt x="0" y="3"/>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142"/>
              <p:cNvSpPr>
                <a:spLocks/>
              </p:cNvSpPr>
              <p:nvPr/>
            </p:nvSpPr>
            <p:spPr bwMode="auto">
              <a:xfrm>
                <a:off x="749" y="3621"/>
                <a:ext cx="6" cy="6"/>
              </a:xfrm>
              <a:custGeom>
                <a:avLst/>
                <a:gdLst>
                  <a:gd name="T0" fmla="*/ 0 w 3"/>
                  <a:gd name="T1" fmla="*/ 0 h 3"/>
                  <a:gd name="T2" fmla="*/ 3 w 3"/>
                  <a:gd name="T3" fmla="*/ 3 h 3"/>
                  <a:gd name="T4" fmla="*/ 2 w 3"/>
                  <a:gd name="T5" fmla="*/ 1 h 3"/>
                  <a:gd name="T6" fmla="*/ 0 w 3"/>
                  <a:gd name="T7" fmla="*/ 0 h 3"/>
                </a:gdLst>
                <a:ahLst/>
                <a:cxnLst>
                  <a:cxn ang="0">
                    <a:pos x="T0" y="T1"/>
                  </a:cxn>
                  <a:cxn ang="0">
                    <a:pos x="T2" y="T3"/>
                  </a:cxn>
                  <a:cxn ang="0">
                    <a:pos x="T4" y="T5"/>
                  </a:cxn>
                  <a:cxn ang="0">
                    <a:pos x="T6" y="T7"/>
                  </a:cxn>
                </a:cxnLst>
                <a:rect l="0" t="0" r="r" b="b"/>
                <a:pathLst>
                  <a:path w="3" h="3">
                    <a:moveTo>
                      <a:pt x="0" y="0"/>
                    </a:moveTo>
                    <a:cubicBezTo>
                      <a:pt x="0" y="1"/>
                      <a:pt x="2" y="2"/>
                      <a:pt x="3" y="3"/>
                    </a:cubicBezTo>
                    <a:cubicBezTo>
                      <a:pt x="3" y="3"/>
                      <a:pt x="3" y="2"/>
                      <a:pt x="2"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143"/>
              <p:cNvSpPr>
                <a:spLocks/>
              </p:cNvSpPr>
              <p:nvPr/>
            </p:nvSpPr>
            <p:spPr bwMode="auto">
              <a:xfrm>
                <a:off x="471" y="3421"/>
                <a:ext cx="464" cy="435"/>
              </a:xfrm>
              <a:custGeom>
                <a:avLst/>
                <a:gdLst>
                  <a:gd name="T0" fmla="*/ 214 w 229"/>
                  <a:gd name="T1" fmla="*/ 21 h 215"/>
                  <a:gd name="T2" fmla="*/ 204 w 229"/>
                  <a:gd name="T3" fmla="*/ 24 h 215"/>
                  <a:gd name="T4" fmla="*/ 201 w 229"/>
                  <a:gd name="T5" fmla="*/ 25 h 215"/>
                  <a:gd name="T6" fmla="*/ 187 w 229"/>
                  <a:gd name="T7" fmla="*/ 32 h 215"/>
                  <a:gd name="T8" fmla="*/ 178 w 229"/>
                  <a:gd name="T9" fmla="*/ 33 h 215"/>
                  <a:gd name="T10" fmla="*/ 176 w 229"/>
                  <a:gd name="T11" fmla="*/ 32 h 215"/>
                  <a:gd name="T12" fmla="*/ 158 w 229"/>
                  <a:gd name="T13" fmla="*/ 30 h 215"/>
                  <a:gd name="T14" fmla="*/ 145 w 229"/>
                  <a:gd name="T15" fmla="*/ 27 h 215"/>
                  <a:gd name="T16" fmla="*/ 105 w 229"/>
                  <a:gd name="T17" fmla="*/ 41 h 215"/>
                  <a:gd name="T18" fmla="*/ 105 w 229"/>
                  <a:gd name="T19" fmla="*/ 43 h 215"/>
                  <a:gd name="T20" fmla="*/ 102 w 229"/>
                  <a:gd name="T21" fmla="*/ 46 h 215"/>
                  <a:gd name="T22" fmla="*/ 97 w 229"/>
                  <a:gd name="T23" fmla="*/ 46 h 215"/>
                  <a:gd name="T24" fmla="*/ 88 w 229"/>
                  <a:gd name="T25" fmla="*/ 47 h 215"/>
                  <a:gd name="T26" fmla="*/ 89 w 229"/>
                  <a:gd name="T27" fmla="*/ 54 h 215"/>
                  <a:gd name="T28" fmla="*/ 87 w 229"/>
                  <a:gd name="T29" fmla="*/ 57 h 215"/>
                  <a:gd name="T30" fmla="*/ 84 w 229"/>
                  <a:gd name="T31" fmla="*/ 59 h 215"/>
                  <a:gd name="T32" fmla="*/ 62 w 229"/>
                  <a:gd name="T33" fmla="*/ 61 h 215"/>
                  <a:gd name="T34" fmla="*/ 57 w 229"/>
                  <a:gd name="T35" fmla="*/ 69 h 215"/>
                  <a:gd name="T36" fmla="*/ 57 w 229"/>
                  <a:gd name="T37" fmla="*/ 71 h 215"/>
                  <a:gd name="T38" fmla="*/ 26 w 229"/>
                  <a:gd name="T39" fmla="*/ 83 h 215"/>
                  <a:gd name="T40" fmla="*/ 20 w 229"/>
                  <a:gd name="T41" fmla="*/ 105 h 215"/>
                  <a:gd name="T42" fmla="*/ 9 w 229"/>
                  <a:gd name="T43" fmla="*/ 139 h 215"/>
                  <a:gd name="T44" fmla="*/ 3 w 229"/>
                  <a:gd name="T45" fmla="*/ 149 h 215"/>
                  <a:gd name="T46" fmla="*/ 15 w 229"/>
                  <a:gd name="T47" fmla="*/ 162 h 215"/>
                  <a:gd name="T48" fmla="*/ 24 w 229"/>
                  <a:gd name="T49" fmla="*/ 169 h 215"/>
                  <a:gd name="T50" fmla="*/ 26 w 229"/>
                  <a:gd name="T51" fmla="*/ 165 h 215"/>
                  <a:gd name="T52" fmla="*/ 45 w 229"/>
                  <a:gd name="T53" fmla="*/ 167 h 215"/>
                  <a:gd name="T54" fmla="*/ 30 w 229"/>
                  <a:gd name="T55" fmla="*/ 182 h 215"/>
                  <a:gd name="T56" fmla="*/ 44 w 229"/>
                  <a:gd name="T57" fmla="*/ 203 h 215"/>
                  <a:gd name="T58" fmla="*/ 49 w 229"/>
                  <a:gd name="T59" fmla="*/ 193 h 215"/>
                  <a:gd name="T60" fmla="*/ 74 w 229"/>
                  <a:gd name="T61" fmla="*/ 193 h 215"/>
                  <a:gd name="T62" fmla="*/ 96 w 229"/>
                  <a:gd name="T63" fmla="*/ 186 h 215"/>
                  <a:gd name="T64" fmla="*/ 98 w 229"/>
                  <a:gd name="T65" fmla="*/ 190 h 215"/>
                  <a:gd name="T66" fmla="*/ 111 w 229"/>
                  <a:gd name="T67" fmla="*/ 197 h 215"/>
                  <a:gd name="T68" fmla="*/ 131 w 229"/>
                  <a:gd name="T69" fmla="*/ 202 h 215"/>
                  <a:gd name="T70" fmla="*/ 135 w 229"/>
                  <a:gd name="T71" fmla="*/ 205 h 215"/>
                  <a:gd name="T72" fmla="*/ 158 w 229"/>
                  <a:gd name="T73" fmla="*/ 211 h 215"/>
                  <a:gd name="T74" fmla="*/ 158 w 229"/>
                  <a:gd name="T75" fmla="*/ 203 h 215"/>
                  <a:gd name="T76" fmla="*/ 137 w 229"/>
                  <a:gd name="T77" fmla="*/ 183 h 215"/>
                  <a:gd name="T78" fmla="*/ 114 w 229"/>
                  <a:gd name="T79" fmla="*/ 175 h 215"/>
                  <a:gd name="T80" fmla="*/ 105 w 229"/>
                  <a:gd name="T81" fmla="*/ 175 h 215"/>
                  <a:gd name="T82" fmla="*/ 95 w 229"/>
                  <a:gd name="T83" fmla="*/ 174 h 215"/>
                  <a:gd name="T84" fmla="*/ 92 w 229"/>
                  <a:gd name="T85" fmla="*/ 173 h 215"/>
                  <a:gd name="T86" fmla="*/ 90 w 229"/>
                  <a:gd name="T87" fmla="*/ 170 h 215"/>
                  <a:gd name="T88" fmla="*/ 110 w 229"/>
                  <a:gd name="T89" fmla="*/ 159 h 215"/>
                  <a:gd name="T90" fmla="*/ 104 w 229"/>
                  <a:gd name="T91" fmla="*/ 144 h 215"/>
                  <a:gd name="T92" fmla="*/ 102 w 229"/>
                  <a:gd name="T93" fmla="*/ 133 h 215"/>
                  <a:gd name="T94" fmla="*/ 84 w 229"/>
                  <a:gd name="T95" fmla="*/ 94 h 215"/>
                  <a:gd name="T96" fmla="*/ 97 w 229"/>
                  <a:gd name="T97" fmla="*/ 75 h 215"/>
                  <a:gd name="T98" fmla="*/ 98 w 229"/>
                  <a:gd name="T99" fmla="*/ 76 h 215"/>
                  <a:gd name="T100" fmla="*/ 114 w 229"/>
                  <a:gd name="T101" fmla="*/ 91 h 215"/>
                  <a:gd name="T102" fmla="*/ 124 w 229"/>
                  <a:gd name="T103" fmla="*/ 89 h 215"/>
                  <a:gd name="T104" fmla="*/ 126 w 229"/>
                  <a:gd name="T105" fmla="*/ 74 h 215"/>
                  <a:gd name="T106" fmla="*/ 144 w 229"/>
                  <a:gd name="T107" fmla="*/ 56 h 215"/>
                  <a:gd name="T108" fmla="*/ 195 w 229"/>
                  <a:gd name="T109" fmla="*/ 43 h 215"/>
                  <a:gd name="T110" fmla="*/ 217 w 229"/>
                  <a:gd name="T111" fmla="*/ 41 h 215"/>
                  <a:gd name="T112" fmla="*/ 220 w 229"/>
                  <a:gd name="T113" fmla="*/ 36 h 215"/>
                  <a:gd name="T114" fmla="*/ 229 w 229"/>
                  <a:gd name="T115" fmla="*/ 9 h 215"/>
                  <a:gd name="T116" fmla="*/ 225 w 229"/>
                  <a:gd name="T117" fmla="*/ 4 h 215"/>
                  <a:gd name="T118" fmla="*/ 219 w 229"/>
                  <a:gd name="T119" fmla="*/ 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215">
                    <a:moveTo>
                      <a:pt x="214" y="1"/>
                    </a:moveTo>
                    <a:cubicBezTo>
                      <a:pt x="212" y="1"/>
                      <a:pt x="212" y="1"/>
                      <a:pt x="212" y="1"/>
                    </a:cubicBezTo>
                    <a:cubicBezTo>
                      <a:pt x="211" y="1"/>
                      <a:pt x="210" y="1"/>
                      <a:pt x="209" y="1"/>
                    </a:cubicBezTo>
                    <a:cubicBezTo>
                      <a:pt x="210" y="3"/>
                      <a:pt x="211" y="4"/>
                      <a:pt x="212" y="5"/>
                    </a:cubicBezTo>
                    <a:cubicBezTo>
                      <a:pt x="215" y="8"/>
                      <a:pt x="217" y="12"/>
                      <a:pt x="217" y="16"/>
                    </a:cubicBezTo>
                    <a:cubicBezTo>
                      <a:pt x="217" y="18"/>
                      <a:pt x="216" y="20"/>
                      <a:pt x="214" y="21"/>
                    </a:cubicBezTo>
                    <a:cubicBezTo>
                      <a:pt x="213" y="21"/>
                      <a:pt x="213" y="21"/>
                      <a:pt x="213" y="21"/>
                    </a:cubicBezTo>
                    <a:cubicBezTo>
                      <a:pt x="207" y="23"/>
                      <a:pt x="207" y="23"/>
                      <a:pt x="207" y="23"/>
                    </a:cubicBezTo>
                    <a:cubicBezTo>
                      <a:pt x="206" y="21"/>
                      <a:pt x="206" y="21"/>
                      <a:pt x="206" y="21"/>
                    </a:cubicBezTo>
                    <a:cubicBezTo>
                      <a:pt x="207" y="23"/>
                      <a:pt x="207" y="23"/>
                      <a:pt x="207" y="23"/>
                    </a:cubicBezTo>
                    <a:cubicBezTo>
                      <a:pt x="205" y="24"/>
                      <a:pt x="205" y="24"/>
                      <a:pt x="205" y="24"/>
                    </a:cubicBezTo>
                    <a:cubicBezTo>
                      <a:pt x="204" y="24"/>
                      <a:pt x="204" y="24"/>
                      <a:pt x="204" y="24"/>
                    </a:cubicBezTo>
                    <a:cubicBezTo>
                      <a:pt x="204" y="24"/>
                      <a:pt x="204" y="24"/>
                      <a:pt x="204" y="24"/>
                    </a:cubicBezTo>
                    <a:cubicBezTo>
                      <a:pt x="203" y="24"/>
                      <a:pt x="203" y="24"/>
                      <a:pt x="203" y="24"/>
                    </a:cubicBezTo>
                    <a:cubicBezTo>
                      <a:pt x="203" y="24"/>
                      <a:pt x="203" y="24"/>
                      <a:pt x="203" y="24"/>
                    </a:cubicBezTo>
                    <a:cubicBezTo>
                      <a:pt x="202" y="25"/>
                      <a:pt x="202" y="25"/>
                      <a:pt x="202" y="25"/>
                    </a:cubicBezTo>
                    <a:cubicBezTo>
                      <a:pt x="201" y="25"/>
                      <a:pt x="201" y="25"/>
                      <a:pt x="201" y="25"/>
                    </a:cubicBezTo>
                    <a:cubicBezTo>
                      <a:pt x="201" y="25"/>
                      <a:pt x="201" y="25"/>
                      <a:pt x="201" y="25"/>
                    </a:cubicBezTo>
                    <a:cubicBezTo>
                      <a:pt x="201" y="25"/>
                      <a:pt x="201" y="25"/>
                      <a:pt x="201" y="25"/>
                    </a:cubicBezTo>
                    <a:cubicBezTo>
                      <a:pt x="200" y="25"/>
                      <a:pt x="200" y="25"/>
                      <a:pt x="200" y="25"/>
                    </a:cubicBezTo>
                    <a:cubicBezTo>
                      <a:pt x="200" y="25"/>
                      <a:pt x="200" y="25"/>
                      <a:pt x="200" y="25"/>
                    </a:cubicBezTo>
                    <a:cubicBezTo>
                      <a:pt x="199" y="25"/>
                      <a:pt x="198" y="26"/>
                      <a:pt x="198" y="26"/>
                    </a:cubicBezTo>
                    <a:cubicBezTo>
                      <a:pt x="197" y="27"/>
                      <a:pt x="196" y="27"/>
                      <a:pt x="194" y="28"/>
                    </a:cubicBezTo>
                    <a:cubicBezTo>
                      <a:pt x="192" y="30"/>
                      <a:pt x="189" y="31"/>
                      <a:pt x="187" y="32"/>
                    </a:cubicBezTo>
                    <a:cubicBezTo>
                      <a:pt x="187" y="32"/>
                      <a:pt x="187" y="32"/>
                      <a:pt x="187" y="32"/>
                    </a:cubicBezTo>
                    <a:cubicBezTo>
                      <a:pt x="186" y="32"/>
                      <a:pt x="184" y="33"/>
                      <a:pt x="183" y="33"/>
                    </a:cubicBezTo>
                    <a:cubicBezTo>
                      <a:pt x="183" y="33"/>
                      <a:pt x="183" y="33"/>
                      <a:pt x="183" y="33"/>
                    </a:cubicBezTo>
                    <a:cubicBezTo>
                      <a:pt x="182" y="33"/>
                      <a:pt x="181" y="33"/>
                      <a:pt x="180" y="34"/>
                    </a:cubicBezTo>
                    <a:cubicBezTo>
                      <a:pt x="179" y="34"/>
                      <a:pt x="179" y="34"/>
                      <a:pt x="179" y="34"/>
                    </a:cubicBezTo>
                    <a:cubicBezTo>
                      <a:pt x="179" y="34"/>
                      <a:pt x="178" y="33"/>
                      <a:pt x="178" y="33"/>
                    </a:cubicBezTo>
                    <a:cubicBezTo>
                      <a:pt x="178" y="33"/>
                      <a:pt x="178" y="33"/>
                      <a:pt x="178" y="33"/>
                    </a:cubicBezTo>
                    <a:cubicBezTo>
                      <a:pt x="177" y="33"/>
                      <a:pt x="177" y="33"/>
                      <a:pt x="177" y="33"/>
                    </a:cubicBezTo>
                    <a:cubicBezTo>
                      <a:pt x="177" y="32"/>
                      <a:pt x="177" y="32"/>
                      <a:pt x="177" y="32"/>
                    </a:cubicBezTo>
                    <a:cubicBezTo>
                      <a:pt x="177" y="32"/>
                      <a:pt x="177" y="32"/>
                      <a:pt x="177" y="32"/>
                    </a:cubicBezTo>
                    <a:cubicBezTo>
                      <a:pt x="176" y="32"/>
                      <a:pt x="176" y="32"/>
                      <a:pt x="176" y="32"/>
                    </a:cubicBezTo>
                    <a:cubicBezTo>
                      <a:pt x="176" y="32"/>
                      <a:pt x="176" y="32"/>
                      <a:pt x="176" y="32"/>
                    </a:cubicBezTo>
                    <a:cubicBezTo>
                      <a:pt x="176" y="32"/>
                      <a:pt x="176" y="31"/>
                      <a:pt x="176" y="31"/>
                    </a:cubicBezTo>
                    <a:cubicBezTo>
                      <a:pt x="176" y="31"/>
                      <a:pt x="176" y="31"/>
                      <a:pt x="176" y="30"/>
                    </a:cubicBezTo>
                    <a:cubicBezTo>
                      <a:pt x="173" y="29"/>
                      <a:pt x="170" y="28"/>
                      <a:pt x="166" y="28"/>
                    </a:cubicBezTo>
                    <a:cubicBezTo>
                      <a:pt x="166" y="28"/>
                      <a:pt x="166" y="28"/>
                      <a:pt x="166" y="28"/>
                    </a:cubicBezTo>
                    <a:cubicBezTo>
                      <a:pt x="166" y="30"/>
                      <a:pt x="165" y="31"/>
                      <a:pt x="163" y="32"/>
                    </a:cubicBezTo>
                    <a:cubicBezTo>
                      <a:pt x="160" y="33"/>
                      <a:pt x="159" y="31"/>
                      <a:pt x="158" y="30"/>
                    </a:cubicBezTo>
                    <a:cubicBezTo>
                      <a:pt x="157" y="30"/>
                      <a:pt x="157" y="30"/>
                      <a:pt x="156" y="30"/>
                    </a:cubicBezTo>
                    <a:cubicBezTo>
                      <a:pt x="155" y="30"/>
                      <a:pt x="155" y="29"/>
                      <a:pt x="155" y="29"/>
                    </a:cubicBezTo>
                    <a:cubicBezTo>
                      <a:pt x="153" y="28"/>
                      <a:pt x="152" y="27"/>
                      <a:pt x="151" y="25"/>
                    </a:cubicBezTo>
                    <a:cubicBezTo>
                      <a:pt x="151" y="25"/>
                      <a:pt x="150" y="24"/>
                      <a:pt x="150" y="24"/>
                    </a:cubicBezTo>
                    <a:cubicBezTo>
                      <a:pt x="149" y="24"/>
                      <a:pt x="149" y="24"/>
                      <a:pt x="149" y="24"/>
                    </a:cubicBezTo>
                    <a:cubicBezTo>
                      <a:pt x="148" y="25"/>
                      <a:pt x="147" y="26"/>
                      <a:pt x="145" y="27"/>
                    </a:cubicBezTo>
                    <a:cubicBezTo>
                      <a:pt x="143" y="27"/>
                      <a:pt x="141" y="27"/>
                      <a:pt x="140" y="26"/>
                    </a:cubicBezTo>
                    <a:cubicBezTo>
                      <a:pt x="138" y="27"/>
                      <a:pt x="137" y="28"/>
                      <a:pt x="135" y="29"/>
                    </a:cubicBezTo>
                    <a:cubicBezTo>
                      <a:pt x="131" y="33"/>
                      <a:pt x="126" y="36"/>
                      <a:pt x="120" y="38"/>
                    </a:cubicBezTo>
                    <a:cubicBezTo>
                      <a:pt x="118" y="39"/>
                      <a:pt x="115" y="39"/>
                      <a:pt x="113" y="39"/>
                    </a:cubicBezTo>
                    <a:cubicBezTo>
                      <a:pt x="110" y="39"/>
                      <a:pt x="108" y="40"/>
                      <a:pt x="106" y="41"/>
                    </a:cubicBezTo>
                    <a:cubicBezTo>
                      <a:pt x="106" y="41"/>
                      <a:pt x="105" y="41"/>
                      <a:pt x="105" y="41"/>
                    </a:cubicBezTo>
                    <a:cubicBezTo>
                      <a:pt x="105" y="41"/>
                      <a:pt x="105" y="41"/>
                      <a:pt x="105" y="41"/>
                    </a:cubicBezTo>
                    <a:cubicBezTo>
                      <a:pt x="105" y="42"/>
                      <a:pt x="105" y="42"/>
                      <a:pt x="105" y="42"/>
                    </a:cubicBezTo>
                    <a:cubicBezTo>
                      <a:pt x="105" y="42"/>
                      <a:pt x="105" y="42"/>
                      <a:pt x="105" y="42"/>
                    </a:cubicBezTo>
                    <a:cubicBezTo>
                      <a:pt x="105" y="42"/>
                      <a:pt x="105" y="42"/>
                      <a:pt x="105" y="42"/>
                    </a:cubicBezTo>
                    <a:cubicBezTo>
                      <a:pt x="105" y="42"/>
                      <a:pt x="105" y="42"/>
                      <a:pt x="105" y="42"/>
                    </a:cubicBezTo>
                    <a:cubicBezTo>
                      <a:pt x="105" y="43"/>
                      <a:pt x="105" y="43"/>
                      <a:pt x="105" y="43"/>
                    </a:cubicBezTo>
                    <a:cubicBezTo>
                      <a:pt x="105" y="43"/>
                      <a:pt x="105" y="43"/>
                      <a:pt x="105" y="43"/>
                    </a:cubicBezTo>
                    <a:cubicBezTo>
                      <a:pt x="104" y="44"/>
                      <a:pt x="104" y="44"/>
                      <a:pt x="104" y="44"/>
                    </a:cubicBezTo>
                    <a:cubicBezTo>
                      <a:pt x="104" y="44"/>
                      <a:pt x="104" y="44"/>
                      <a:pt x="104" y="44"/>
                    </a:cubicBezTo>
                    <a:cubicBezTo>
                      <a:pt x="104" y="45"/>
                      <a:pt x="103" y="45"/>
                      <a:pt x="103" y="45"/>
                    </a:cubicBezTo>
                    <a:cubicBezTo>
                      <a:pt x="103" y="45"/>
                      <a:pt x="102" y="46"/>
                      <a:pt x="102" y="46"/>
                    </a:cubicBezTo>
                    <a:cubicBezTo>
                      <a:pt x="102" y="46"/>
                      <a:pt x="102" y="46"/>
                      <a:pt x="102" y="46"/>
                    </a:cubicBezTo>
                    <a:cubicBezTo>
                      <a:pt x="101" y="46"/>
                      <a:pt x="101" y="46"/>
                      <a:pt x="100" y="46"/>
                    </a:cubicBezTo>
                    <a:cubicBezTo>
                      <a:pt x="100" y="46"/>
                      <a:pt x="100" y="46"/>
                      <a:pt x="100" y="46"/>
                    </a:cubicBezTo>
                    <a:cubicBezTo>
                      <a:pt x="99" y="46"/>
                      <a:pt x="99" y="46"/>
                      <a:pt x="99" y="46"/>
                    </a:cubicBezTo>
                    <a:cubicBezTo>
                      <a:pt x="99" y="46"/>
                      <a:pt x="99" y="46"/>
                      <a:pt x="99" y="46"/>
                    </a:cubicBezTo>
                    <a:cubicBezTo>
                      <a:pt x="98" y="46"/>
                      <a:pt x="98" y="46"/>
                      <a:pt x="98" y="46"/>
                    </a:cubicBezTo>
                    <a:cubicBezTo>
                      <a:pt x="97" y="46"/>
                      <a:pt x="97" y="46"/>
                      <a:pt x="97" y="46"/>
                    </a:cubicBezTo>
                    <a:cubicBezTo>
                      <a:pt x="94" y="46"/>
                      <a:pt x="94" y="46"/>
                      <a:pt x="94" y="46"/>
                    </a:cubicBezTo>
                    <a:cubicBezTo>
                      <a:pt x="92" y="52"/>
                      <a:pt x="92" y="52"/>
                      <a:pt x="92" y="52"/>
                    </a:cubicBezTo>
                    <a:cubicBezTo>
                      <a:pt x="89" y="46"/>
                      <a:pt x="89" y="46"/>
                      <a:pt x="89" y="46"/>
                    </a:cubicBezTo>
                    <a:cubicBezTo>
                      <a:pt x="89" y="46"/>
                      <a:pt x="89" y="46"/>
                      <a:pt x="89" y="46"/>
                    </a:cubicBezTo>
                    <a:cubicBezTo>
                      <a:pt x="89" y="46"/>
                      <a:pt x="89" y="46"/>
                      <a:pt x="89" y="46"/>
                    </a:cubicBezTo>
                    <a:cubicBezTo>
                      <a:pt x="88" y="47"/>
                      <a:pt x="88" y="47"/>
                      <a:pt x="88" y="47"/>
                    </a:cubicBezTo>
                    <a:cubicBezTo>
                      <a:pt x="88" y="47"/>
                      <a:pt x="89" y="48"/>
                      <a:pt x="89" y="49"/>
                    </a:cubicBezTo>
                    <a:cubicBezTo>
                      <a:pt x="89" y="49"/>
                      <a:pt x="89" y="50"/>
                      <a:pt x="89" y="51"/>
                    </a:cubicBezTo>
                    <a:cubicBezTo>
                      <a:pt x="89" y="51"/>
                      <a:pt x="89" y="51"/>
                      <a:pt x="89" y="51"/>
                    </a:cubicBezTo>
                    <a:cubicBezTo>
                      <a:pt x="89" y="52"/>
                      <a:pt x="89" y="52"/>
                      <a:pt x="89" y="52"/>
                    </a:cubicBezTo>
                    <a:cubicBezTo>
                      <a:pt x="89" y="52"/>
                      <a:pt x="89" y="53"/>
                      <a:pt x="89" y="53"/>
                    </a:cubicBezTo>
                    <a:cubicBezTo>
                      <a:pt x="89" y="53"/>
                      <a:pt x="89" y="53"/>
                      <a:pt x="89" y="54"/>
                    </a:cubicBezTo>
                    <a:cubicBezTo>
                      <a:pt x="89" y="54"/>
                      <a:pt x="89" y="54"/>
                      <a:pt x="89" y="54"/>
                    </a:cubicBezTo>
                    <a:cubicBezTo>
                      <a:pt x="89" y="54"/>
                      <a:pt x="89" y="54"/>
                      <a:pt x="89" y="55"/>
                    </a:cubicBezTo>
                    <a:cubicBezTo>
                      <a:pt x="89" y="55"/>
                      <a:pt x="89" y="55"/>
                      <a:pt x="89" y="55"/>
                    </a:cubicBezTo>
                    <a:cubicBezTo>
                      <a:pt x="89" y="55"/>
                      <a:pt x="88" y="56"/>
                      <a:pt x="88" y="56"/>
                    </a:cubicBezTo>
                    <a:cubicBezTo>
                      <a:pt x="88" y="56"/>
                      <a:pt x="88" y="56"/>
                      <a:pt x="88" y="56"/>
                    </a:cubicBezTo>
                    <a:cubicBezTo>
                      <a:pt x="87" y="57"/>
                      <a:pt x="87" y="57"/>
                      <a:pt x="87" y="57"/>
                    </a:cubicBezTo>
                    <a:cubicBezTo>
                      <a:pt x="87" y="57"/>
                      <a:pt x="86" y="58"/>
                      <a:pt x="85" y="58"/>
                    </a:cubicBezTo>
                    <a:cubicBezTo>
                      <a:pt x="85" y="58"/>
                      <a:pt x="85" y="58"/>
                      <a:pt x="85" y="58"/>
                    </a:cubicBezTo>
                    <a:cubicBezTo>
                      <a:pt x="85" y="58"/>
                      <a:pt x="84" y="58"/>
                      <a:pt x="84" y="58"/>
                    </a:cubicBezTo>
                    <a:cubicBezTo>
                      <a:pt x="84" y="58"/>
                      <a:pt x="84" y="58"/>
                      <a:pt x="84" y="58"/>
                    </a:cubicBezTo>
                    <a:cubicBezTo>
                      <a:pt x="84" y="58"/>
                      <a:pt x="84" y="58"/>
                      <a:pt x="84" y="58"/>
                    </a:cubicBezTo>
                    <a:cubicBezTo>
                      <a:pt x="84" y="59"/>
                      <a:pt x="84" y="59"/>
                      <a:pt x="84" y="59"/>
                    </a:cubicBezTo>
                    <a:cubicBezTo>
                      <a:pt x="84" y="59"/>
                      <a:pt x="84" y="59"/>
                      <a:pt x="84" y="59"/>
                    </a:cubicBezTo>
                    <a:cubicBezTo>
                      <a:pt x="83" y="59"/>
                      <a:pt x="83" y="59"/>
                      <a:pt x="83" y="60"/>
                    </a:cubicBezTo>
                    <a:cubicBezTo>
                      <a:pt x="83" y="60"/>
                      <a:pt x="83" y="60"/>
                      <a:pt x="83" y="60"/>
                    </a:cubicBezTo>
                    <a:cubicBezTo>
                      <a:pt x="80" y="61"/>
                      <a:pt x="77" y="61"/>
                      <a:pt x="74" y="61"/>
                    </a:cubicBezTo>
                    <a:cubicBezTo>
                      <a:pt x="70" y="61"/>
                      <a:pt x="70" y="61"/>
                      <a:pt x="70" y="61"/>
                    </a:cubicBezTo>
                    <a:cubicBezTo>
                      <a:pt x="67" y="61"/>
                      <a:pt x="65" y="61"/>
                      <a:pt x="62" y="61"/>
                    </a:cubicBezTo>
                    <a:cubicBezTo>
                      <a:pt x="62" y="61"/>
                      <a:pt x="62" y="61"/>
                      <a:pt x="62" y="61"/>
                    </a:cubicBezTo>
                    <a:cubicBezTo>
                      <a:pt x="61" y="61"/>
                      <a:pt x="61" y="61"/>
                      <a:pt x="61" y="61"/>
                    </a:cubicBezTo>
                    <a:cubicBezTo>
                      <a:pt x="59" y="62"/>
                      <a:pt x="58" y="64"/>
                      <a:pt x="58" y="65"/>
                    </a:cubicBezTo>
                    <a:cubicBezTo>
                      <a:pt x="58" y="66"/>
                      <a:pt x="58" y="66"/>
                      <a:pt x="58" y="67"/>
                    </a:cubicBezTo>
                    <a:cubicBezTo>
                      <a:pt x="57" y="67"/>
                      <a:pt x="57" y="68"/>
                      <a:pt x="57" y="69"/>
                    </a:cubicBezTo>
                    <a:cubicBezTo>
                      <a:pt x="57" y="69"/>
                      <a:pt x="57" y="69"/>
                      <a:pt x="57" y="69"/>
                    </a:cubicBezTo>
                    <a:cubicBezTo>
                      <a:pt x="57" y="69"/>
                      <a:pt x="57" y="69"/>
                      <a:pt x="57" y="69"/>
                    </a:cubicBezTo>
                    <a:cubicBezTo>
                      <a:pt x="57" y="70"/>
                      <a:pt x="57" y="70"/>
                      <a:pt x="57" y="70"/>
                    </a:cubicBezTo>
                    <a:cubicBezTo>
                      <a:pt x="57" y="70"/>
                      <a:pt x="57" y="70"/>
                      <a:pt x="57" y="70"/>
                    </a:cubicBezTo>
                    <a:cubicBezTo>
                      <a:pt x="57" y="70"/>
                      <a:pt x="57" y="70"/>
                      <a:pt x="57" y="70"/>
                    </a:cubicBezTo>
                    <a:cubicBezTo>
                      <a:pt x="57" y="70"/>
                      <a:pt x="57" y="70"/>
                      <a:pt x="57" y="70"/>
                    </a:cubicBezTo>
                    <a:cubicBezTo>
                      <a:pt x="57" y="70"/>
                      <a:pt x="57" y="71"/>
                      <a:pt x="57" y="71"/>
                    </a:cubicBezTo>
                    <a:cubicBezTo>
                      <a:pt x="56" y="72"/>
                      <a:pt x="56" y="72"/>
                      <a:pt x="56" y="72"/>
                    </a:cubicBezTo>
                    <a:cubicBezTo>
                      <a:pt x="56" y="72"/>
                      <a:pt x="55" y="73"/>
                      <a:pt x="55" y="73"/>
                    </a:cubicBezTo>
                    <a:cubicBezTo>
                      <a:pt x="54" y="74"/>
                      <a:pt x="54" y="74"/>
                      <a:pt x="54" y="74"/>
                    </a:cubicBezTo>
                    <a:cubicBezTo>
                      <a:pt x="53" y="74"/>
                      <a:pt x="53" y="74"/>
                      <a:pt x="52" y="75"/>
                    </a:cubicBezTo>
                    <a:cubicBezTo>
                      <a:pt x="52" y="75"/>
                      <a:pt x="52" y="75"/>
                      <a:pt x="52" y="75"/>
                    </a:cubicBezTo>
                    <a:cubicBezTo>
                      <a:pt x="26" y="83"/>
                      <a:pt x="26" y="83"/>
                      <a:pt x="26" y="83"/>
                    </a:cubicBezTo>
                    <a:cubicBezTo>
                      <a:pt x="26" y="83"/>
                      <a:pt x="26" y="83"/>
                      <a:pt x="26" y="83"/>
                    </a:cubicBezTo>
                    <a:cubicBezTo>
                      <a:pt x="26" y="83"/>
                      <a:pt x="27" y="83"/>
                      <a:pt x="27" y="84"/>
                    </a:cubicBezTo>
                    <a:cubicBezTo>
                      <a:pt x="29" y="86"/>
                      <a:pt x="30" y="89"/>
                      <a:pt x="29" y="92"/>
                    </a:cubicBezTo>
                    <a:cubicBezTo>
                      <a:pt x="28" y="99"/>
                      <a:pt x="26" y="102"/>
                      <a:pt x="21" y="102"/>
                    </a:cubicBezTo>
                    <a:cubicBezTo>
                      <a:pt x="21" y="102"/>
                      <a:pt x="21" y="102"/>
                      <a:pt x="21" y="102"/>
                    </a:cubicBezTo>
                    <a:cubicBezTo>
                      <a:pt x="21" y="103"/>
                      <a:pt x="20" y="104"/>
                      <a:pt x="20" y="105"/>
                    </a:cubicBezTo>
                    <a:cubicBezTo>
                      <a:pt x="19" y="113"/>
                      <a:pt x="18" y="120"/>
                      <a:pt x="18" y="120"/>
                    </a:cubicBezTo>
                    <a:cubicBezTo>
                      <a:pt x="17" y="122"/>
                      <a:pt x="17" y="122"/>
                      <a:pt x="17" y="122"/>
                    </a:cubicBezTo>
                    <a:cubicBezTo>
                      <a:pt x="17" y="123"/>
                      <a:pt x="16" y="123"/>
                      <a:pt x="12" y="125"/>
                    </a:cubicBezTo>
                    <a:cubicBezTo>
                      <a:pt x="10" y="126"/>
                      <a:pt x="8" y="127"/>
                      <a:pt x="6" y="128"/>
                    </a:cubicBezTo>
                    <a:cubicBezTo>
                      <a:pt x="10" y="135"/>
                      <a:pt x="10" y="135"/>
                      <a:pt x="10" y="135"/>
                    </a:cubicBezTo>
                    <a:cubicBezTo>
                      <a:pt x="10" y="136"/>
                      <a:pt x="10" y="138"/>
                      <a:pt x="9" y="139"/>
                    </a:cubicBezTo>
                    <a:cubicBezTo>
                      <a:pt x="8" y="140"/>
                      <a:pt x="7" y="140"/>
                      <a:pt x="5" y="140"/>
                    </a:cubicBezTo>
                    <a:cubicBezTo>
                      <a:pt x="5" y="142"/>
                      <a:pt x="5" y="144"/>
                      <a:pt x="3" y="146"/>
                    </a:cubicBezTo>
                    <a:cubicBezTo>
                      <a:pt x="2" y="147"/>
                      <a:pt x="1" y="147"/>
                      <a:pt x="0" y="147"/>
                    </a:cubicBezTo>
                    <a:cubicBezTo>
                      <a:pt x="1" y="148"/>
                      <a:pt x="1" y="148"/>
                      <a:pt x="1" y="148"/>
                    </a:cubicBezTo>
                    <a:cubicBezTo>
                      <a:pt x="2" y="148"/>
                      <a:pt x="2" y="148"/>
                      <a:pt x="2" y="148"/>
                    </a:cubicBezTo>
                    <a:cubicBezTo>
                      <a:pt x="2" y="148"/>
                      <a:pt x="2" y="148"/>
                      <a:pt x="3" y="149"/>
                    </a:cubicBezTo>
                    <a:cubicBezTo>
                      <a:pt x="3" y="149"/>
                      <a:pt x="3" y="149"/>
                      <a:pt x="3" y="149"/>
                    </a:cubicBezTo>
                    <a:cubicBezTo>
                      <a:pt x="3" y="149"/>
                      <a:pt x="4" y="149"/>
                      <a:pt x="4" y="149"/>
                    </a:cubicBezTo>
                    <a:cubicBezTo>
                      <a:pt x="5" y="151"/>
                      <a:pt x="6" y="153"/>
                      <a:pt x="5" y="155"/>
                    </a:cubicBezTo>
                    <a:cubicBezTo>
                      <a:pt x="5" y="155"/>
                      <a:pt x="5" y="155"/>
                      <a:pt x="5" y="155"/>
                    </a:cubicBezTo>
                    <a:cubicBezTo>
                      <a:pt x="7" y="157"/>
                      <a:pt x="9" y="158"/>
                      <a:pt x="11" y="159"/>
                    </a:cubicBezTo>
                    <a:cubicBezTo>
                      <a:pt x="15" y="162"/>
                      <a:pt x="15" y="162"/>
                      <a:pt x="15" y="162"/>
                    </a:cubicBezTo>
                    <a:cubicBezTo>
                      <a:pt x="15" y="162"/>
                      <a:pt x="15" y="162"/>
                      <a:pt x="15" y="162"/>
                    </a:cubicBezTo>
                    <a:cubicBezTo>
                      <a:pt x="18" y="164"/>
                      <a:pt x="18" y="164"/>
                      <a:pt x="18" y="164"/>
                    </a:cubicBezTo>
                    <a:cubicBezTo>
                      <a:pt x="18" y="164"/>
                      <a:pt x="18" y="164"/>
                      <a:pt x="18" y="164"/>
                    </a:cubicBezTo>
                    <a:cubicBezTo>
                      <a:pt x="19" y="165"/>
                      <a:pt x="20" y="165"/>
                      <a:pt x="21" y="166"/>
                    </a:cubicBezTo>
                    <a:cubicBezTo>
                      <a:pt x="21" y="167"/>
                      <a:pt x="21" y="167"/>
                      <a:pt x="21" y="167"/>
                    </a:cubicBezTo>
                    <a:cubicBezTo>
                      <a:pt x="22" y="167"/>
                      <a:pt x="23" y="168"/>
                      <a:pt x="24" y="169"/>
                    </a:cubicBezTo>
                    <a:cubicBezTo>
                      <a:pt x="24" y="169"/>
                      <a:pt x="24" y="169"/>
                      <a:pt x="24" y="169"/>
                    </a:cubicBezTo>
                    <a:cubicBezTo>
                      <a:pt x="24" y="169"/>
                      <a:pt x="24" y="168"/>
                      <a:pt x="24" y="168"/>
                    </a:cubicBezTo>
                    <a:cubicBezTo>
                      <a:pt x="24" y="168"/>
                      <a:pt x="24" y="168"/>
                      <a:pt x="24" y="168"/>
                    </a:cubicBezTo>
                    <a:cubicBezTo>
                      <a:pt x="24" y="167"/>
                      <a:pt x="24" y="167"/>
                      <a:pt x="24" y="167"/>
                    </a:cubicBezTo>
                    <a:cubicBezTo>
                      <a:pt x="25" y="165"/>
                      <a:pt x="25" y="165"/>
                      <a:pt x="25" y="165"/>
                    </a:cubicBezTo>
                    <a:cubicBezTo>
                      <a:pt x="26" y="165"/>
                      <a:pt x="26" y="165"/>
                      <a:pt x="26" y="165"/>
                    </a:cubicBezTo>
                    <a:cubicBezTo>
                      <a:pt x="29" y="164"/>
                      <a:pt x="32" y="167"/>
                      <a:pt x="34" y="168"/>
                    </a:cubicBezTo>
                    <a:cubicBezTo>
                      <a:pt x="35" y="169"/>
                      <a:pt x="35" y="169"/>
                      <a:pt x="35" y="169"/>
                    </a:cubicBezTo>
                    <a:cubicBezTo>
                      <a:pt x="35" y="169"/>
                      <a:pt x="35" y="169"/>
                      <a:pt x="35" y="169"/>
                    </a:cubicBezTo>
                    <a:cubicBezTo>
                      <a:pt x="35" y="169"/>
                      <a:pt x="35" y="169"/>
                      <a:pt x="35" y="169"/>
                    </a:cubicBezTo>
                    <a:cubicBezTo>
                      <a:pt x="36" y="168"/>
                      <a:pt x="38" y="168"/>
                      <a:pt x="39" y="167"/>
                    </a:cubicBezTo>
                    <a:cubicBezTo>
                      <a:pt x="41" y="166"/>
                      <a:pt x="43" y="166"/>
                      <a:pt x="45" y="167"/>
                    </a:cubicBezTo>
                    <a:cubicBezTo>
                      <a:pt x="47" y="169"/>
                      <a:pt x="45" y="173"/>
                      <a:pt x="44" y="174"/>
                    </a:cubicBezTo>
                    <a:cubicBezTo>
                      <a:pt x="44" y="174"/>
                      <a:pt x="44" y="174"/>
                      <a:pt x="44" y="174"/>
                    </a:cubicBezTo>
                    <a:cubicBezTo>
                      <a:pt x="41" y="180"/>
                      <a:pt x="33" y="180"/>
                      <a:pt x="28" y="180"/>
                    </a:cubicBezTo>
                    <a:cubicBezTo>
                      <a:pt x="26" y="180"/>
                      <a:pt x="26" y="180"/>
                      <a:pt x="26" y="180"/>
                    </a:cubicBezTo>
                    <a:cubicBezTo>
                      <a:pt x="26" y="180"/>
                      <a:pt x="26" y="180"/>
                      <a:pt x="26" y="181"/>
                    </a:cubicBezTo>
                    <a:cubicBezTo>
                      <a:pt x="27" y="180"/>
                      <a:pt x="29" y="181"/>
                      <a:pt x="30" y="182"/>
                    </a:cubicBezTo>
                    <a:cubicBezTo>
                      <a:pt x="32" y="183"/>
                      <a:pt x="33" y="185"/>
                      <a:pt x="33" y="186"/>
                    </a:cubicBezTo>
                    <a:cubicBezTo>
                      <a:pt x="33" y="187"/>
                      <a:pt x="33" y="187"/>
                      <a:pt x="33" y="187"/>
                    </a:cubicBezTo>
                    <a:cubicBezTo>
                      <a:pt x="34" y="187"/>
                      <a:pt x="35" y="187"/>
                      <a:pt x="35" y="187"/>
                    </a:cubicBezTo>
                    <a:cubicBezTo>
                      <a:pt x="38" y="189"/>
                      <a:pt x="41" y="192"/>
                      <a:pt x="42" y="195"/>
                    </a:cubicBezTo>
                    <a:cubicBezTo>
                      <a:pt x="44" y="197"/>
                      <a:pt x="44" y="199"/>
                      <a:pt x="44" y="202"/>
                    </a:cubicBezTo>
                    <a:cubicBezTo>
                      <a:pt x="44" y="202"/>
                      <a:pt x="44" y="203"/>
                      <a:pt x="44" y="203"/>
                    </a:cubicBezTo>
                    <a:cubicBezTo>
                      <a:pt x="44" y="203"/>
                      <a:pt x="44" y="203"/>
                      <a:pt x="44" y="203"/>
                    </a:cubicBezTo>
                    <a:cubicBezTo>
                      <a:pt x="45" y="203"/>
                      <a:pt x="46" y="202"/>
                      <a:pt x="47" y="201"/>
                    </a:cubicBezTo>
                    <a:cubicBezTo>
                      <a:pt x="47" y="200"/>
                      <a:pt x="47" y="200"/>
                      <a:pt x="47" y="200"/>
                    </a:cubicBezTo>
                    <a:cubicBezTo>
                      <a:pt x="47" y="199"/>
                      <a:pt x="47" y="197"/>
                      <a:pt x="48" y="196"/>
                    </a:cubicBezTo>
                    <a:cubicBezTo>
                      <a:pt x="48" y="196"/>
                      <a:pt x="49" y="196"/>
                      <a:pt x="49" y="196"/>
                    </a:cubicBezTo>
                    <a:cubicBezTo>
                      <a:pt x="49" y="193"/>
                      <a:pt x="49" y="193"/>
                      <a:pt x="49" y="193"/>
                    </a:cubicBezTo>
                    <a:cubicBezTo>
                      <a:pt x="50" y="195"/>
                      <a:pt x="50" y="195"/>
                      <a:pt x="50" y="195"/>
                    </a:cubicBezTo>
                    <a:cubicBezTo>
                      <a:pt x="51" y="195"/>
                      <a:pt x="51" y="195"/>
                      <a:pt x="52" y="195"/>
                    </a:cubicBezTo>
                    <a:cubicBezTo>
                      <a:pt x="53" y="196"/>
                      <a:pt x="55" y="198"/>
                      <a:pt x="56" y="199"/>
                    </a:cubicBezTo>
                    <a:cubicBezTo>
                      <a:pt x="56" y="200"/>
                      <a:pt x="57" y="202"/>
                      <a:pt x="58" y="202"/>
                    </a:cubicBezTo>
                    <a:cubicBezTo>
                      <a:pt x="61" y="201"/>
                      <a:pt x="64" y="199"/>
                      <a:pt x="67" y="197"/>
                    </a:cubicBezTo>
                    <a:cubicBezTo>
                      <a:pt x="69" y="196"/>
                      <a:pt x="72" y="194"/>
                      <a:pt x="74" y="193"/>
                    </a:cubicBezTo>
                    <a:cubicBezTo>
                      <a:pt x="77" y="193"/>
                      <a:pt x="80" y="193"/>
                      <a:pt x="83" y="194"/>
                    </a:cubicBezTo>
                    <a:cubicBezTo>
                      <a:pt x="85" y="195"/>
                      <a:pt x="88" y="195"/>
                      <a:pt x="90" y="195"/>
                    </a:cubicBezTo>
                    <a:cubicBezTo>
                      <a:pt x="89" y="194"/>
                      <a:pt x="89" y="192"/>
                      <a:pt x="90" y="190"/>
                    </a:cubicBezTo>
                    <a:cubicBezTo>
                      <a:pt x="91" y="188"/>
                      <a:pt x="93" y="185"/>
                      <a:pt x="95" y="186"/>
                    </a:cubicBezTo>
                    <a:cubicBezTo>
                      <a:pt x="96" y="185"/>
                      <a:pt x="96" y="185"/>
                      <a:pt x="96" y="185"/>
                    </a:cubicBezTo>
                    <a:cubicBezTo>
                      <a:pt x="96" y="186"/>
                      <a:pt x="96" y="186"/>
                      <a:pt x="96" y="186"/>
                    </a:cubicBezTo>
                    <a:cubicBezTo>
                      <a:pt x="96" y="186"/>
                      <a:pt x="96" y="186"/>
                      <a:pt x="96" y="186"/>
                    </a:cubicBezTo>
                    <a:cubicBezTo>
                      <a:pt x="97" y="186"/>
                      <a:pt x="97" y="187"/>
                      <a:pt x="97" y="187"/>
                    </a:cubicBezTo>
                    <a:cubicBezTo>
                      <a:pt x="97" y="187"/>
                      <a:pt x="97" y="187"/>
                      <a:pt x="98" y="187"/>
                    </a:cubicBezTo>
                    <a:cubicBezTo>
                      <a:pt x="98" y="188"/>
                      <a:pt x="98" y="188"/>
                      <a:pt x="98" y="188"/>
                    </a:cubicBezTo>
                    <a:cubicBezTo>
                      <a:pt x="98" y="188"/>
                      <a:pt x="98" y="189"/>
                      <a:pt x="98" y="189"/>
                    </a:cubicBezTo>
                    <a:cubicBezTo>
                      <a:pt x="98" y="189"/>
                      <a:pt x="98" y="189"/>
                      <a:pt x="98" y="190"/>
                    </a:cubicBezTo>
                    <a:cubicBezTo>
                      <a:pt x="98" y="190"/>
                      <a:pt x="98" y="191"/>
                      <a:pt x="98" y="191"/>
                    </a:cubicBezTo>
                    <a:cubicBezTo>
                      <a:pt x="99" y="192"/>
                      <a:pt x="98" y="193"/>
                      <a:pt x="99" y="194"/>
                    </a:cubicBezTo>
                    <a:cubicBezTo>
                      <a:pt x="99" y="192"/>
                      <a:pt x="100" y="191"/>
                      <a:pt x="101" y="191"/>
                    </a:cubicBezTo>
                    <a:cubicBezTo>
                      <a:pt x="102" y="190"/>
                      <a:pt x="103" y="190"/>
                      <a:pt x="104" y="190"/>
                    </a:cubicBezTo>
                    <a:cubicBezTo>
                      <a:pt x="106" y="191"/>
                      <a:pt x="108" y="193"/>
                      <a:pt x="109" y="195"/>
                    </a:cubicBezTo>
                    <a:cubicBezTo>
                      <a:pt x="110" y="196"/>
                      <a:pt x="110" y="197"/>
                      <a:pt x="111" y="197"/>
                    </a:cubicBezTo>
                    <a:cubicBezTo>
                      <a:pt x="112" y="198"/>
                      <a:pt x="113" y="197"/>
                      <a:pt x="114" y="197"/>
                    </a:cubicBezTo>
                    <a:cubicBezTo>
                      <a:pt x="116" y="196"/>
                      <a:pt x="119" y="196"/>
                      <a:pt x="120" y="197"/>
                    </a:cubicBezTo>
                    <a:cubicBezTo>
                      <a:pt x="121" y="195"/>
                      <a:pt x="123" y="195"/>
                      <a:pt x="125" y="196"/>
                    </a:cubicBezTo>
                    <a:cubicBezTo>
                      <a:pt x="126" y="196"/>
                      <a:pt x="126" y="197"/>
                      <a:pt x="127" y="197"/>
                    </a:cubicBezTo>
                    <a:cubicBezTo>
                      <a:pt x="128" y="197"/>
                      <a:pt x="129" y="197"/>
                      <a:pt x="131" y="198"/>
                    </a:cubicBezTo>
                    <a:cubicBezTo>
                      <a:pt x="131" y="199"/>
                      <a:pt x="132" y="200"/>
                      <a:pt x="131" y="202"/>
                    </a:cubicBezTo>
                    <a:cubicBezTo>
                      <a:pt x="130" y="206"/>
                      <a:pt x="127" y="209"/>
                      <a:pt x="123" y="210"/>
                    </a:cubicBezTo>
                    <a:cubicBezTo>
                      <a:pt x="123" y="210"/>
                      <a:pt x="123" y="210"/>
                      <a:pt x="123" y="210"/>
                    </a:cubicBezTo>
                    <a:cubicBezTo>
                      <a:pt x="123" y="210"/>
                      <a:pt x="123" y="210"/>
                      <a:pt x="123" y="210"/>
                    </a:cubicBezTo>
                    <a:cubicBezTo>
                      <a:pt x="126" y="209"/>
                      <a:pt x="130" y="207"/>
                      <a:pt x="134" y="206"/>
                    </a:cubicBezTo>
                    <a:cubicBezTo>
                      <a:pt x="135" y="206"/>
                      <a:pt x="135" y="206"/>
                      <a:pt x="135" y="206"/>
                    </a:cubicBezTo>
                    <a:cubicBezTo>
                      <a:pt x="135" y="206"/>
                      <a:pt x="135" y="206"/>
                      <a:pt x="135" y="205"/>
                    </a:cubicBezTo>
                    <a:cubicBezTo>
                      <a:pt x="136" y="204"/>
                      <a:pt x="136" y="202"/>
                      <a:pt x="138" y="201"/>
                    </a:cubicBezTo>
                    <a:cubicBezTo>
                      <a:pt x="139" y="200"/>
                      <a:pt x="141" y="200"/>
                      <a:pt x="143" y="200"/>
                    </a:cubicBezTo>
                    <a:cubicBezTo>
                      <a:pt x="147" y="202"/>
                      <a:pt x="150" y="205"/>
                      <a:pt x="152" y="208"/>
                    </a:cubicBezTo>
                    <a:cubicBezTo>
                      <a:pt x="153" y="210"/>
                      <a:pt x="153" y="210"/>
                      <a:pt x="153" y="210"/>
                    </a:cubicBezTo>
                    <a:cubicBezTo>
                      <a:pt x="154" y="210"/>
                      <a:pt x="155" y="210"/>
                      <a:pt x="156" y="210"/>
                    </a:cubicBezTo>
                    <a:cubicBezTo>
                      <a:pt x="158" y="211"/>
                      <a:pt x="158" y="211"/>
                      <a:pt x="158" y="211"/>
                    </a:cubicBezTo>
                    <a:cubicBezTo>
                      <a:pt x="158" y="211"/>
                      <a:pt x="158" y="211"/>
                      <a:pt x="158" y="211"/>
                    </a:cubicBezTo>
                    <a:cubicBezTo>
                      <a:pt x="160" y="212"/>
                      <a:pt x="162" y="214"/>
                      <a:pt x="163" y="215"/>
                    </a:cubicBezTo>
                    <a:cubicBezTo>
                      <a:pt x="163" y="214"/>
                      <a:pt x="162" y="214"/>
                      <a:pt x="161" y="213"/>
                    </a:cubicBezTo>
                    <a:cubicBezTo>
                      <a:pt x="160" y="212"/>
                      <a:pt x="160" y="211"/>
                      <a:pt x="159" y="210"/>
                    </a:cubicBezTo>
                    <a:cubicBezTo>
                      <a:pt x="158" y="208"/>
                      <a:pt x="158" y="207"/>
                      <a:pt x="158" y="205"/>
                    </a:cubicBezTo>
                    <a:cubicBezTo>
                      <a:pt x="158" y="204"/>
                      <a:pt x="158" y="204"/>
                      <a:pt x="158" y="203"/>
                    </a:cubicBezTo>
                    <a:cubicBezTo>
                      <a:pt x="158" y="203"/>
                      <a:pt x="158" y="203"/>
                      <a:pt x="158" y="202"/>
                    </a:cubicBezTo>
                    <a:cubicBezTo>
                      <a:pt x="156" y="201"/>
                      <a:pt x="156" y="199"/>
                      <a:pt x="155" y="197"/>
                    </a:cubicBezTo>
                    <a:cubicBezTo>
                      <a:pt x="155" y="196"/>
                      <a:pt x="156" y="194"/>
                      <a:pt x="158" y="193"/>
                    </a:cubicBezTo>
                    <a:cubicBezTo>
                      <a:pt x="156" y="191"/>
                      <a:pt x="154" y="190"/>
                      <a:pt x="151" y="191"/>
                    </a:cubicBezTo>
                    <a:cubicBezTo>
                      <a:pt x="149" y="191"/>
                      <a:pt x="147" y="191"/>
                      <a:pt x="145" y="191"/>
                    </a:cubicBezTo>
                    <a:cubicBezTo>
                      <a:pt x="141" y="191"/>
                      <a:pt x="137" y="188"/>
                      <a:pt x="137" y="183"/>
                    </a:cubicBezTo>
                    <a:cubicBezTo>
                      <a:pt x="136" y="184"/>
                      <a:pt x="136" y="184"/>
                      <a:pt x="136" y="184"/>
                    </a:cubicBezTo>
                    <a:cubicBezTo>
                      <a:pt x="133" y="186"/>
                      <a:pt x="130" y="186"/>
                      <a:pt x="127" y="185"/>
                    </a:cubicBezTo>
                    <a:cubicBezTo>
                      <a:pt x="125" y="183"/>
                      <a:pt x="125" y="180"/>
                      <a:pt x="125" y="178"/>
                    </a:cubicBezTo>
                    <a:cubicBezTo>
                      <a:pt x="123" y="180"/>
                      <a:pt x="121" y="180"/>
                      <a:pt x="119" y="180"/>
                    </a:cubicBezTo>
                    <a:cubicBezTo>
                      <a:pt x="116" y="180"/>
                      <a:pt x="115" y="177"/>
                      <a:pt x="114" y="176"/>
                    </a:cubicBezTo>
                    <a:cubicBezTo>
                      <a:pt x="114" y="176"/>
                      <a:pt x="114" y="175"/>
                      <a:pt x="114" y="175"/>
                    </a:cubicBezTo>
                    <a:cubicBezTo>
                      <a:pt x="112" y="174"/>
                      <a:pt x="111" y="174"/>
                      <a:pt x="109" y="175"/>
                    </a:cubicBezTo>
                    <a:cubicBezTo>
                      <a:pt x="107" y="175"/>
                      <a:pt x="107" y="175"/>
                      <a:pt x="107" y="175"/>
                    </a:cubicBezTo>
                    <a:cubicBezTo>
                      <a:pt x="106" y="175"/>
                      <a:pt x="106" y="175"/>
                      <a:pt x="106" y="175"/>
                    </a:cubicBezTo>
                    <a:cubicBezTo>
                      <a:pt x="106" y="175"/>
                      <a:pt x="106" y="175"/>
                      <a:pt x="106" y="175"/>
                    </a:cubicBezTo>
                    <a:cubicBezTo>
                      <a:pt x="106" y="175"/>
                      <a:pt x="106" y="175"/>
                      <a:pt x="106" y="175"/>
                    </a:cubicBezTo>
                    <a:cubicBezTo>
                      <a:pt x="105" y="175"/>
                      <a:pt x="105" y="175"/>
                      <a:pt x="105" y="175"/>
                    </a:cubicBezTo>
                    <a:cubicBezTo>
                      <a:pt x="104" y="175"/>
                      <a:pt x="104" y="175"/>
                      <a:pt x="104" y="175"/>
                    </a:cubicBezTo>
                    <a:cubicBezTo>
                      <a:pt x="103" y="175"/>
                      <a:pt x="103" y="175"/>
                      <a:pt x="102" y="175"/>
                    </a:cubicBezTo>
                    <a:cubicBezTo>
                      <a:pt x="102" y="175"/>
                      <a:pt x="101" y="174"/>
                      <a:pt x="101" y="173"/>
                    </a:cubicBezTo>
                    <a:cubicBezTo>
                      <a:pt x="100" y="174"/>
                      <a:pt x="99" y="174"/>
                      <a:pt x="99" y="174"/>
                    </a:cubicBezTo>
                    <a:cubicBezTo>
                      <a:pt x="98" y="175"/>
                      <a:pt x="97" y="175"/>
                      <a:pt x="96" y="174"/>
                    </a:cubicBezTo>
                    <a:cubicBezTo>
                      <a:pt x="95" y="174"/>
                      <a:pt x="95" y="174"/>
                      <a:pt x="95" y="174"/>
                    </a:cubicBezTo>
                    <a:cubicBezTo>
                      <a:pt x="94" y="174"/>
                      <a:pt x="94" y="174"/>
                      <a:pt x="94" y="174"/>
                    </a:cubicBezTo>
                    <a:cubicBezTo>
                      <a:pt x="94" y="174"/>
                      <a:pt x="94" y="174"/>
                      <a:pt x="94" y="174"/>
                    </a:cubicBezTo>
                    <a:cubicBezTo>
                      <a:pt x="93" y="174"/>
                      <a:pt x="93" y="174"/>
                      <a:pt x="93" y="174"/>
                    </a:cubicBezTo>
                    <a:cubicBezTo>
                      <a:pt x="93" y="174"/>
                      <a:pt x="93" y="174"/>
                      <a:pt x="93" y="174"/>
                    </a:cubicBezTo>
                    <a:cubicBezTo>
                      <a:pt x="92" y="174"/>
                      <a:pt x="92" y="174"/>
                      <a:pt x="92" y="174"/>
                    </a:cubicBezTo>
                    <a:cubicBezTo>
                      <a:pt x="92" y="174"/>
                      <a:pt x="92" y="174"/>
                      <a:pt x="92" y="173"/>
                    </a:cubicBezTo>
                    <a:cubicBezTo>
                      <a:pt x="92" y="173"/>
                      <a:pt x="92" y="173"/>
                      <a:pt x="92" y="173"/>
                    </a:cubicBezTo>
                    <a:cubicBezTo>
                      <a:pt x="91" y="173"/>
                      <a:pt x="91" y="173"/>
                      <a:pt x="91" y="173"/>
                    </a:cubicBezTo>
                    <a:cubicBezTo>
                      <a:pt x="91" y="172"/>
                      <a:pt x="91" y="172"/>
                      <a:pt x="91" y="172"/>
                    </a:cubicBezTo>
                    <a:cubicBezTo>
                      <a:pt x="88" y="172"/>
                      <a:pt x="88" y="172"/>
                      <a:pt x="88" y="172"/>
                    </a:cubicBezTo>
                    <a:cubicBezTo>
                      <a:pt x="91" y="171"/>
                      <a:pt x="91" y="171"/>
                      <a:pt x="91" y="171"/>
                    </a:cubicBezTo>
                    <a:cubicBezTo>
                      <a:pt x="90" y="170"/>
                      <a:pt x="90" y="170"/>
                      <a:pt x="90" y="170"/>
                    </a:cubicBezTo>
                    <a:cubicBezTo>
                      <a:pt x="92" y="168"/>
                      <a:pt x="92" y="168"/>
                      <a:pt x="92" y="168"/>
                    </a:cubicBezTo>
                    <a:cubicBezTo>
                      <a:pt x="93" y="168"/>
                      <a:pt x="93" y="168"/>
                      <a:pt x="93" y="168"/>
                    </a:cubicBezTo>
                    <a:cubicBezTo>
                      <a:pt x="95" y="167"/>
                      <a:pt x="98" y="166"/>
                      <a:pt x="100" y="165"/>
                    </a:cubicBezTo>
                    <a:cubicBezTo>
                      <a:pt x="104" y="164"/>
                      <a:pt x="107" y="163"/>
                      <a:pt x="110" y="160"/>
                    </a:cubicBezTo>
                    <a:cubicBezTo>
                      <a:pt x="111" y="159"/>
                      <a:pt x="111" y="159"/>
                      <a:pt x="111" y="159"/>
                    </a:cubicBezTo>
                    <a:cubicBezTo>
                      <a:pt x="110" y="159"/>
                      <a:pt x="110" y="159"/>
                      <a:pt x="110" y="159"/>
                    </a:cubicBezTo>
                    <a:cubicBezTo>
                      <a:pt x="108" y="159"/>
                      <a:pt x="107" y="158"/>
                      <a:pt x="106" y="157"/>
                    </a:cubicBezTo>
                    <a:cubicBezTo>
                      <a:pt x="106" y="157"/>
                      <a:pt x="105" y="157"/>
                      <a:pt x="105" y="157"/>
                    </a:cubicBezTo>
                    <a:cubicBezTo>
                      <a:pt x="104" y="157"/>
                      <a:pt x="102" y="156"/>
                      <a:pt x="101" y="155"/>
                    </a:cubicBezTo>
                    <a:cubicBezTo>
                      <a:pt x="99" y="153"/>
                      <a:pt x="101" y="150"/>
                      <a:pt x="102" y="147"/>
                    </a:cubicBezTo>
                    <a:cubicBezTo>
                      <a:pt x="103" y="146"/>
                      <a:pt x="103" y="145"/>
                      <a:pt x="104" y="145"/>
                    </a:cubicBezTo>
                    <a:cubicBezTo>
                      <a:pt x="104" y="145"/>
                      <a:pt x="104" y="145"/>
                      <a:pt x="104" y="144"/>
                    </a:cubicBezTo>
                    <a:cubicBezTo>
                      <a:pt x="103" y="143"/>
                      <a:pt x="103" y="141"/>
                      <a:pt x="104" y="140"/>
                    </a:cubicBezTo>
                    <a:cubicBezTo>
                      <a:pt x="105" y="139"/>
                      <a:pt x="106" y="139"/>
                      <a:pt x="107" y="138"/>
                    </a:cubicBezTo>
                    <a:cubicBezTo>
                      <a:pt x="108" y="138"/>
                      <a:pt x="109" y="139"/>
                      <a:pt x="115" y="141"/>
                    </a:cubicBezTo>
                    <a:cubicBezTo>
                      <a:pt x="113" y="140"/>
                      <a:pt x="110" y="138"/>
                      <a:pt x="108" y="137"/>
                    </a:cubicBezTo>
                    <a:cubicBezTo>
                      <a:pt x="106" y="136"/>
                      <a:pt x="104" y="135"/>
                      <a:pt x="102" y="133"/>
                    </a:cubicBezTo>
                    <a:cubicBezTo>
                      <a:pt x="102" y="133"/>
                      <a:pt x="102" y="133"/>
                      <a:pt x="102" y="133"/>
                    </a:cubicBezTo>
                    <a:cubicBezTo>
                      <a:pt x="97" y="122"/>
                      <a:pt x="97" y="122"/>
                      <a:pt x="97" y="122"/>
                    </a:cubicBezTo>
                    <a:cubicBezTo>
                      <a:pt x="95" y="121"/>
                      <a:pt x="94" y="120"/>
                      <a:pt x="92" y="119"/>
                    </a:cubicBezTo>
                    <a:cubicBezTo>
                      <a:pt x="88" y="116"/>
                      <a:pt x="83" y="112"/>
                      <a:pt x="82" y="105"/>
                    </a:cubicBezTo>
                    <a:cubicBezTo>
                      <a:pt x="82" y="105"/>
                      <a:pt x="82" y="105"/>
                      <a:pt x="82" y="105"/>
                    </a:cubicBezTo>
                    <a:cubicBezTo>
                      <a:pt x="82" y="104"/>
                      <a:pt x="82" y="104"/>
                      <a:pt x="82" y="104"/>
                    </a:cubicBezTo>
                    <a:cubicBezTo>
                      <a:pt x="84" y="94"/>
                      <a:pt x="84" y="94"/>
                      <a:pt x="84" y="94"/>
                    </a:cubicBezTo>
                    <a:cubicBezTo>
                      <a:pt x="84" y="94"/>
                      <a:pt x="84" y="94"/>
                      <a:pt x="84" y="94"/>
                    </a:cubicBezTo>
                    <a:cubicBezTo>
                      <a:pt x="82" y="93"/>
                      <a:pt x="80" y="91"/>
                      <a:pt x="81" y="89"/>
                    </a:cubicBezTo>
                    <a:cubicBezTo>
                      <a:pt x="81" y="86"/>
                      <a:pt x="83" y="84"/>
                      <a:pt x="85" y="82"/>
                    </a:cubicBezTo>
                    <a:cubicBezTo>
                      <a:pt x="87" y="81"/>
                      <a:pt x="87" y="81"/>
                      <a:pt x="87" y="81"/>
                    </a:cubicBezTo>
                    <a:cubicBezTo>
                      <a:pt x="89" y="79"/>
                      <a:pt x="89" y="79"/>
                      <a:pt x="89" y="79"/>
                    </a:cubicBezTo>
                    <a:cubicBezTo>
                      <a:pt x="93" y="76"/>
                      <a:pt x="95" y="74"/>
                      <a:pt x="97" y="75"/>
                    </a:cubicBezTo>
                    <a:cubicBezTo>
                      <a:pt x="97" y="75"/>
                      <a:pt x="97" y="75"/>
                      <a:pt x="97" y="75"/>
                    </a:cubicBezTo>
                    <a:cubicBezTo>
                      <a:pt x="97" y="75"/>
                      <a:pt x="97" y="75"/>
                      <a:pt x="97" y="75"/>
                    </a:cubicBezTo>
                    <a:cubicBezTo>
                      <a:pt x="97" y="75"/>
                      <a:pt x="97" y="75"/>
                      <a:pt x="97" y="75"/>
                    </a:cubicBezTo>
                    <a:cubicBezTo>
                      <a:pt x="97" y="75"/>
                      <a:pt x="97" y="75"/>
                      <a:pt x="97" y="75"/>
                    </a:cubicBezTo>
                    <a:cubicBezTo>
                      <a:pt x="98" y="75"/>
                      <a:pt x="98" y="76"/>
                      <a:pt x="98" y="76"/>
                    </a:cubicBezTo>
                    <a:cubicBezTo>
                      <a:pt x="98" y="76"/>
                      <a:pt x="98" y="76"/>
                      <a:pt x="98" y="76"/>
                    </a:cubicBezTo>
                    <a:cubicBezTo>
                      <a:pt x="99" y="77"/>
                      <a:pt x="99" y="77"/>
                      <a:pt x="99" y="78"/>
                    </a:cubicBezTo>
                    <a:cubicBezTo>
                      <a:pt x="99" y="81"/>
                      <a:pt x="98" y="84"/>
                      <a:pt x="96" y="86"/>
                    </a:cubicBezTo>
                    <a:cubicBezTo>
                      <a:pt x="95" y="86"/>
                      <a:pt x="95" y="86"/>
                      <a:pt x="95" y="86"/>
                    </a:cubicBezTo>
                    <a:cubicBezTo>
                      <a:pt x="96" y="87"/>
                      <a:pt x="97" y="87"/>
                      <a:pt x="98" y="88"/>
                    </a:cubicBezTo>
                    <a:cubicBezTo>
                      <a:pt x="100" y="89"/>
                      <a:pt x="102" y="89"/>
                      <a:pt x="105" y="89"/>
                    </a:cubicBezTo>
                    <a:cubicBezTo>
                      <a:pt x="108" y="89"/>
                      <a:pt x="111" y="90"/>
                      <a:pt x="114" y="91"/>
                    </a:cubicBezTo>
                    <a:cubicBezTo>
                      <a:pt x="114" y="91"/>
                      <a:pt x="114" y="90"/>
                      <a:pt x="114" y="90"/>
                    </a:cubicBezTo>
                    <a:cubicBezTo>
                      <a:pt x="116" y="87"/>
                      <a:pt x="120" y="88"/>
                      <a:pt x="121" y="89"/>
                    </a:cubicBezTo>
                    <a:cubicBezTo>
                      <a:pt x="121" y="89"/>
                      <a:pt x="122" y="89"/>
                      <a:pt x="122" y="89"/>
                    </a:cubicBezTo>
                    <a:cubicBezTo>
                      <a:pt x="123" y="89"/>
                      <a:pt x="123" y="89"/>
                      <a:pt x="123" y="89"/>
                    </a:cubicBezTo>
                    <a:cubicBezTo>
                      <a:pt x="123" y="89"/>
                      <a:pt x="123" y="89"/>
                      <a:pt x="123" y="89"/>
                    </a:cubicBezTo>
                    <a:cubicBezTo>
                      <a:pt x="124" y="89"/>
                      <a:pt x="124" y="89"/>
                      <a:pt x="124" y="89"/>
                    </a:cubicBezTo>
                    <a:cubicBezTo>
                      <a:pt x="124" y="89"/>
                      <a:pt x="124" y="89"/>
                      <a:pt x="124" y="89"/>
                    </a:cubicBezTo>
                    <a:cubicBezTo>
                      <a:pt x="126" y="89"/>
                      <a:pt x="126" y="89"/>
                      <a:pt x="126" y="89"/>
                    </a:cubicBezTo>
                    <a:cubicBezTo>
                      <a:pt x="126" y="89"/>
                      <a:pt x="126" y="89"/>
                      <a:pt x="126" y="89"/>
                    </a:cubicBezTo>
                    <a:cubicBezTo>
                      <a:pt x="126" y="86"/>
                      <a:pt x="128" y="84"/>
                      <a:pt x="130" y="83"/>
                    </a:cubicBezTo>
                    <a:cubicBezTo>
                      <a:pt x="129" y="81"/>
                      <a:pt x="129" y="80"/>
                      <a:pt x="128" y="78"/>
                    </a:cubicBezTo>
                    <a:cubicBezTo>
                      <a:pt x="128" y="77"/>
                      <a:pt x="127" y="75"/>
                      <a:pt x="126" y="74"/>
                    </a:cubicBezTo>
                    <a:cubicBezTo>
                      <a:pt x="126" y="74"/>
                      <a:pt x="126" y="74"/>
                      <a:pt x="126" y="74"/>
                    </a:cubicBezTo>
                    <a:cubicBezTo>
                      <a:pt x="124" y="74"/>
                      <a:pt x="122" y="73"/>
                      <a:pt x="121" y="71"/>
                    </a:cubicBezTo>
                    <a:cubicBezTo>
                      <a:pt x="120" y="69"/>
                      <a:pt x="121" y="67"/>
                      <a:pt x="122" y="66"/>
                    </a:cubicBezTo>
                    <a:cubicBezTo>
                      <a:pt x="127" y="60"/>
                      <a:pt x="130" y="60"/>
                      <a:pt x="134" y="62"/>
                    </a:cubicBezTo>
                    <a:cubicBezTo>
                      <a:pt x="136" y="63"/>
                      <a:pt x="137" y="63"/>
                      <a:pt x="139" y="62"/>
                    </a:cubicBezTo>
                    <a:cubicBezTo>
                      <a:pt x="141" y="61"/>
                      <a:pt x="143" y="59"/>
                      <a:pt x="144" y="56"/>
                    </a:cubicBezTo>
                    <a:cubicBezTo>
                      <a:pt x="144" y="53"/>
                      <a:pt x="146" y="51"/>
                      <a:pt x="148" y="49"/>
                    </a:cubicBezTo>
                    <a:cubicBezTo>
                      <a:pt x="155" y="45"/>
                      <a:pt x="158" y="47"/>
                      <a:pt x="160" y="50"/>
                    </a:cubicBezTo>
                    <a:cubicBezTo>
                      <a:pt x="161" y="52"/>
                      <a:pt x="161" y="52"/>
                      <a:pt x="164" y="50"/>
                    </a:cubicBezTo>
                    <a:cubicBezTo>
                      <a:pt x="166" y="49"/>
                      <a:pt x="168" y="47"/>
                      <a:pt x="170" y="45"/>
                    </a:cubicBezTo>
                    <a:cubicBezTo>
                      <a:pt x="176" y="38"/>
                      <a:pt x="180" y="38"/>
                      <a:pt x="186" y="41"/>
                    </a:cubicBezTo>
                    <a:cubicBezTo>
                      <a:pt x="188" y="42"/>
                      <a:pt x="191" y="43"/>
                      <a:pt x="195" y="43"/>
                    </a:cubicBezTo>
                    <a:cubicBezTo>
                      <a:pt x="197" y="43"/>
                      <a:pt x="199" y="42"/>
                      <a:pt x="201" y="42"/>
                    </a:cubicBezTo>
                    <a:cubicBezTo>
                      <a:pt x="207" y="40"/>
                      <a:pt x="213" y="39"/>
                      <a:pt x="216" y="41"/>
                    </a:cubicBezTo>
                    <a:cubicBezTo>
                      <a:pt x="217" y="42"/>
                      <a:pt x="217" y="42"/>
                      <a:pt x="217" y="42"/>
                    </a:cubicBezTo>
                    <a:cubicBezTo>
                      <a:pt x="217" y="41"/>
                      <a:pt x="217" y="41"/>
                      <a:pt x="217" y="41"/>
                    </a:cubicBezTo>
                    <a:cubicBezTo>
                      <a:pt x="219" y="42"/>
                      <a:pt x="219" y="42"/>
                      <a:pt x="219" y="42"/>
                    </a:cubicBezTo>
                    <a:cubicBezTo>
                      <a:pt x="217" y="41"/>
                      <a:pt x="217" y="41"/>
                      <a:pt x="217" y="41"/>
                    </a:cubicBezTo>
                    <a:cubicBezTo>
                      <a:pt x="218" y="39"/>
                      <a:pt x="218" y="39"/>
                      <a:pt x="218" y="39"/>
                    </a:cubicBezTo>
                    <a:cubicBezTo>
                      <a:pt x="219" y="39"/>
                      <a:pt x="219" y="38"/>
                      <a:pt x="219" y="37"/>
                    </a:cubicBezTo>
                    <a:cubicBezTo>
                      <a:pt x="221" y="38"/>
                      <a:pt x="221" y="38"/>
                      <a:pt x="221" y="38"/>
                    </a:cubicBezTo>
                    <a:cubicBezTo>
                      <a:pt x="221" y="38"/>
                      <a:pt x="221" y="38"/>
                      <a:pt x="221" y="38"/>
                    </a:cubicBezTo>
                    <a:cubicBezTo>
                      <a:pt x="219" y="37"/>
                      <a:pt x="219" y="37"/>
                      <a:pt x="219" y="37"/>
                    </a:cubicBezTo>
                    <a:cubicBezTo>
                      <a:pt x="219" y="37"/>
                      <a:pt x="220" y="36"/>
                      <a:pt x="220" y="36"/>
                    </a:cubicBezTo>
                    <a:cubicBezTo>
                      <a:pt x="220" y="35"/>
                      <a:pt x="220" y="35"/>
                      <a:pt x="220" y="35"/>
                    </a:cubicBezTo>
                    <a:cubicBezTo>
                      <a:pt x="217" y="24"/>
                      <a:pt x="217" y="24"/>
                      <a:pt x="217" y="24"/>
                    </a:cubicBezTo>
                    <a:cubicBezTo>
                      <a:pt x="217" y="23"/>
                      <a:pt x="217" y="23"/>
                      <a:pt x="217" y="23"/>
                    </a:cubicBezTo>
                    <a:cubicBezTo>
                      <a:pt x="217" y="19"/>
                      <a:pt x="220" y="16"/>
                      <a:pt x="224" y="14"/>
                    </a:cubicBezTo>
                    <a:cubicBezTo>
                      <a:pt x="226" y="14"/>
                      <a:pt x="227" y="13"/>
                      <a:pt x="228" y="12"/>
                    </a:cubicBezTo>
                    <a:cubicBezTo>
                      <a:pt x="229" y="11"/>
                      <a:pt x="229" y="10"/>
                      <a:pt x="229" y="9"/>
                    </a:cubicBezTo>
                    <a:cubicBezTo>
                      <a:pt x="228" y="8"/>
                      <a:pt x="228" y="8"/>
                      <a:pt x="228" y="7"/>
                    </a:cubicBezTo>
                    <a:cubicBezTo>
                      <a:pt x="228" y="7"/>
                      <a:pt x="228" y="7"/>
                      <a:pt x="228" y="7"/>
                    </a:cubicBezTo>
                    <a:cubicBezTo>
                      <a:pt x="227" y="6"/>
                      <a:pt x="227" y="6"/>
                      <a:pt x="227" y="6"/>
                    </a:cubicBezTo>
                    <a:cubicBezTo>
                      <a:pt x="226" y="6"/>
                      <a:pt x="226" y="6"/>
                      <a:pt x="226" y="6"/>
                    </a:cubicBezTo>
                    <a:cubicBezTo>
                      <a:pt x="225" y="5"/>
                      <a:pt x="225" y="5"/>
                      <a:pt x="225" y="5"/>
                    </a:cubicBezTo>
                    <a:cubicBezTo>
                      <a:pt x="225" y="4"/>
                      <a:pt x="225" y="4"/>
                      <a:pt x="225" y="4"/>
                    </a:cubicBezTo>
                    <a:cubicBezTo>
                      <a:pt x="224" y="3"/>
                      <a:pt x="224" y="3"/>
                      <a:pt x="224" y="3"/>
                    </a:cubicBezTo>
                    <a:cubicBezTo>
                      <a:pt x="223" y="3"/>
                      <a:pt x="223" y="3"/>
                      <a:pt x="223" y="3"/>
                    </a:cubicBezTo>
                    <a:cubicBezTo>
                      <a:pt x="222" y="2"/>
                      <a:pt x="222" y="2"/>
                      <a:pt x="222" y="2"/>
                    </a:cubicBezTo>
                    <a:cubicBezTo>
                      <a:pt x="221" y="2"/>
                      <a:pt x="221" y="2"/>
                      <a:pt x="221" y="2"/>
                    </a:cubicBezTo>
                    <a:cubicBezTo>
                      <a:pt x="220" y="1"/>
                      <a:pt x="220" y="1"/>
                      <a:pt x="220" y="1"/>
                    </a:cubicBezTo>
                    <a:cubicBezTo>
                      <a:pt x="219" y="1"/>
                      <a:pt x="219" y="1"/>
                      <a:pt x="219" y="1"/>
                    </a:cubicBezTo>
                    <a:cubicBezTo>
                      <a:pt x="217" y="0"/>
                      <a:pt x="217" y="0"/>
                      <a:pt x="217" y="0"/>
                    </a:cubicBezTo>
                    <a:cubicBezTo>
                      <a:pt x="216" y="0"/>
                      <a:pt x="216" y="0"/>
                      <a:pt x="216" y="0"/>
                    </a:cubicBezTo>
                    <a:cubicBezTo>
                      <a:pt x="215" y="0"/>
                      <a:pt x="215" y="0"/>
                      <a:pt x="215" y="0"/>
                    </a:cubicBezTo>
                    <a:cubicBezTo>
                      <a:pt x="214" y="0"/>
                      <a:pt x="214" y="0"/>
                      <a:pt x="214" y="0"/>
                    </a:cubicBezTo>
                    <a:lnTo>
                      <a:pt x="2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144"/>
              <p:cNvSpPr>
                <a:spLocks/>
              </p:cNvSpPr>
              <p:nvPr/>
            </p:nvSpPr>
            <p:spPr bwMode="auto">
              <a:xfrm>
                <a:off x="571" y="3833"/>
                <a:ext cx="184" cy="158"/>
              </a:xfrm>
              <a:custGeom>
                <a:avLst/>
                <a:gdLst>
                  <a:gd name="T0" fmla="*/ 75 w 91"/>
                  <a:gd name="T1" fmla="*/ 18 h 78"/>
                  <a:gd name="T2" fmla="*/ 69 w 91"/>
                  <a:gd name="T3" fmla="*/ 15 h 78"/>
                  <a:gd name="T4" fmla="*/ 59 w 91"/>
                  <a:gd name="T5" fmla="*/ 11 h 78"/>
                  <a:gd name="T6" fmla="*/ 46 w 91"/>
                  <a:gd name="T7" fmla="*/ 7 h 78"/>
                  <a:gd name="T8" fmla="*/ 30 w 91"/>
                  <a:gd name="T9" fmla="*/ 2 h 78"/>
                  <a:gd name="T10" fmla="*/ 21 w 91"/>
                  <a:gd name="T11" fmla="*/ 4 h 78"/>
                  <a:gd name="T12" fmla="*/ 8 w 91"/>
                  <a:gd name="T13" fmla="*/ 11 h 78"/>
                  <a:gd name="T14" fmla="*/ 7 w 91"/>
                  <a:gd name="T15" fmla="*/ 12 h 78"/>
                  <a:gd name="T16" fmla="*/ 6 w 91"/>
                  <a:gd name="T17" fmla="*/ 14 h 78"/>
                  <a:gd name="T18" fmla="*/ 0 w 91"/>
                  <a:gd name="T19" fmla="*/ 25 h 78"/>
                  <a:gd name="T20" fmla="*/ 8 w 91"/>
                  <a:gd name="T21" fmla="*/ 33 h 78"/>
                  <a:gd name="T22" fmla="*/ 27 w 91"/>
                  <a:gd name="T23" fmla="*/ 52 h 78"/>
                  <a:gd name="T24" fmla="*/ 25 w 91"/>
                  <a:gd name="T25" fmla="*/ 65 h 78"/>
                  <a:gd name="T26" fmla="*/ 30 w 91"/>
                  <a:gd name="T27" fmla="*/ 69 h 78"/>
                  <a:gd name="T28" fmla="*/ 31 w 91"/>
                  <a:gd name="T29" fmla="*/ 78 h 78"/>
                  <a:gd name="T30" fmla="*/ 33 w 91"/>
                  <a:gd name="T31" fmla="*/ 72 h 78"/>
                  <a:gd name="T32" fmla="*/ 45 w 91"/>
                  <a:gd name="T33" fmla="*/ 60 h 78"/>
                  <a:gd name="T34" fmla="*/ 51 w 91"/>
                  <a:gd name="T35" fmla="*/ 67 h 78"/>
                  <a:gd name="T36" fmla="*/ 56 w 91"/>
                  <a:gd name="T37" fmla="*/ 74 h 78"/>
                  <a:gd name="T38" fmla="*/ 58 w 91"/>
                  <a:gd name="T39" fmla="*/ 75 h 78"/>
                  <a:gd name="T40" fmla="*/ 59 w 91"/>
                  <a:gd name="T41" fmla="*/ 74 h 78"/>
                  <a:gd name="T42" fmla="*/ 79 w 91"/>
                  <a:gd name="T43" fmla="*/ 74 h 78"/>
                  <a:gd name="T44" fmla="*/ 81 w 91"/>
                  <a:gd name="T45" fmla="*/ 74 h 78"/>
                  <a:gd name="T46" fmla="*/ 79 w 91"/>
                  <a:gd name="T47" fmla="*/ 70 h 78"/>
                  <a:gd name="T48" fmla="*/ 80 w 91"/>
                  <a:gd name="T49" fmla="*/ 69 h 78"/>
                  <a:gd name="T50" fmla="*/ 82 w 91"/>
                  <a:gd name="T51" fmla="*/ 67 h 78"/>
                  <a:gd name="T52" fmla="*/ 71 w 91"/>
                  <a:gd name="T53" fmla="*/ 54 h 78"/>
                  <a:gd name="T54" fmla="*/ 71 w 91"/>
                  <a:gd name="T55" fmla="*/ 49 h 78"/>
                  <a:gd name="T56" fmla="*/ 68 w 91"/>
                  <a:gd name="T57" fmla="*/ 46 h 78"/>
                  <a:gd name="T58" fmla="*/ 70 w 91"/>
                  <a:gd name="T59" fmla="*/ 27 h 78"/>
                  <a:gd name="T60" fmla="*/ 76 w 91"/>
                  <a:gd name="T61" fmla="*/ 29 h 78"/>
                  <a:gd name="T62" fmla="*/ 86 w 91"/>
                  <a:gd name="T63" fmla="*/ 32 h 78"/>
                  <a:gd name="T64" fmla="*/ 88 w 91"/>
                  <a:gd name="T65" fmla="*/ 31 h 78"/>
                  <a:gd name="T66" fmla="*/ 77 w 91"/>
                  <a:gd name="T67"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78">
                    <a:moveTo>
                      <a:pt x="77" y="22"/>
                    </a:moveTo>
                    <a:cubicBezTo>
                      <a:pt x="76" y="22"/>
                      <a:pt x="75" y="20"/>
                      <a:pt x="75" y="18"/>
                    </a:cubicBezTo>
                    <a:cubicBezTo>
                      <a:pt x="75" y="18"/>
                      <a:pt x="75" y="18"/>
                      <a:pt x="75" y="18"/>
                    </a:cubicBezTo>
                    <a:cubicBezTo>
                      <a:pt x="72" y="18"/>
                      <a:pt x="70" y="17"/>
                      <a:pt x="69" y="15"/>
                    </a:cubicBezTo>
                    <a:cubicBezTo>
                      <a:pt x="68" y="15"/>
                      <a:pt x="67" y="15"/>
                      <a:pt x="66" y="15"/>
                    </a:cubicBezTo>
                    <a:cubicBezTo>
                      <a:pt x="63" y="14"/>
                      <a:pt x="61" y="13"/>
                      <a:pt x="59" y="11"/>
                    </a:cubicBezTo>
                    <a:cubicBezTo>
                      <a:pt x="58" y="10"/>
                      <a:pt x="57" y="9"/>
                      <a:pt x="56" y="9"/>
                    </a:cubicBezTo>
                    <a:cubicBezTo>
                      <a:pt x="53" y="8"/>
                      <a:pt x="50" y="7"/>
                      <a:pt x="46" y="7"/>
                    </a:cubicBezTo>
                    <a:cubicBezTo>
                      <a:pt x="42" y="7"/>
                      <a:pt x="39" y="6"/>
                      <a:pt x="35" y="5"/>
                    </a:cubicBezTo>
                    <a:cubicBezTo>
                      <a:pt x="33" y="4"/>
                      <a:pt x="32" y="3"/>
                      <a:pt x="30" y="2"/>
                    </a:cubicBezTo>
                    <a:cubicBezTo>
                      <a:pt x="27" y="0"/>
                      <a:pt x="26" y="0"/>
                      <a:pt x="24" y="1"/>
                    </a:cubicBezTo>
                    <a:cubicBezTo>
                      <a:pt x="21" y="3"/>
                      <a:pt x="21" y="3"/>
                      <a:pt x="21" y="4"/>
                    </a:cubicBezTo>
                    <a:cubicBezTo>
                      <a:pt x="21" y="6"/>
                      <a:pt x="20" y="9"/>
                      <a:pt x="18" y="10"/>
                    </a:cubicBezTo>
                    <a:cubicBezTo>
                      <a:pt x="15" y="13"/>
                      <a:pt x="11" y="13"/>
                      <a:pt x="8" y="11"/>
                    </a:cubicBezTo>
                    <a:cubicBezTo>
                      <a:pt x="8" y="11"/>
                      <a:pt x="8" y="11"/>
                      <a:pt x="8" y="11"/>
                    </a:cubicBezTo>
                    <a:cubicBezTo>
                      <a:pt x="7" y="12"/>
                      <a:pt x="7" y="12"/>
                      <a:pt x="7" y="12"/>
                    </a:cubicBezTo>
                    <a:cubicBezTo>
                      <a:pt x="6" y="12"/>
                      <a:pt x="6" y="12"/>
                      <a:pt x="6" y="12"/>
                    </a:cubicBezTo>
                    <a:cubicBezTo>
                      <a:pt x="6" y="13"/>
                      <a:pt x="6" y="13"/>
                      <a:pt x="6" y="14"/>
                    </a:cubicBezTo>
                    <a:cubicBezTo>
                      <a:pt x="7" y="18"/>
                      <a:pt x="5" y="22"/>
                      <a:pt x="1" y="25"/>
                    </a:cubicBezTo>
                    <a:cubicBezTo>
                      <a:pt x="0" y="25"/>
                      <a:pt x="0" y="25"/>
                      <a:pt x="0" y="25"/>
                    </a:cubicBezTo>
                    <a:cubicBezTo>
                      <a:pt x="2" y="25"/>
                      <a:pt x="4" y="26"/>
                      <a:pt x="6" y="27"/>
                    </a:cubicBezTo>
                    <a:cubicBezTo>
                      <a:pt x="7" y="29"/>
                      <a:pt x="8" y="31"/>
                      <a:pt x="8" y="33"/>
                    </a:cubicBezTo>
                    <a:cubicBezTo>
                      <a:pt x="9" y="33"/>
                      <a:pt x="9" y="33"/>
                      <a:pt x="10" y="33"/>
                    </a:cubicBezTo>
                    <a:cubicBezTo>
                      <a:pt x="16" y="35"/>
                      <a:pt x="27" y="43"/>
                      <a:pt x="27" y="52"/>
                    </a:cubicBezTo>
                    <a:cubicBezTo>
                      <a:pt x="27" y="56"/>
                      <a:pt x="25" y="59"/>
                      <a:pt x="22" y="60"/>
                    </a:cubicBezTo>
                    <a:cubicBezTo>
                      <a:pt x="23" y="63"/>
                      <a:pt x="24" y="65"/>
                      <a:pt x="25" y="65"/>
                    </a:cubicBezTo>
                    <a:cubicBezTo>
                      <a:pt x="25" y="65"/>
                      <a:pt x="25" y="65"/>
                      <a:pt x="25" y="65"/>
                    </a:cubicBezTo>
                    <a:cubicBezTo>
                      <a:pt x="29" y="65"/>
                      <a:pt x="30" y="67"/>
                      <a:pt x="30" y="69"/>
                    </a:cubicBezTo>
                    <a:cubicBezTo>
                      <a:pt x="30" y="70"/>
                      <a:pt x="30" y="71"/>
                      <a:pt x="30" y="72"/>
                    </a:cubicBezTo>
                    <a:cubicBezTo>
                      <a:pt x="30" y="75"/>
                      <a:pt x="30" y="77"/>
                      <a:pt x="31" y="78"/>
                    </a:cubicBezTo>
                    <a:cubicBezTo>
                      <a:pt x="31" y="78"/>
                      <a:pt x="32" y="78"/>
                      <a:pt x="34" y="77"/>
                    </a:cubicBezTo>
                    <a:cubicBezTo>
                      <a:pt x="34" y="75"/>
                      <a:pt x="34" y="74"/>
                      <a:pt x="33" y="72"/>
                    </a:cubicBezTo>
                    <a:cubicBezTo>
                      <a:pt x="32" y="68"/>
                      <a:pt x="31" y="64"/>
                      <a:pt x="34" y="61"/>
                    </a:cubicBezTo>
                    <a:cubicBezTo>
                      <a:pt x="36" y="58"/>
                      <a:pt x="41" y="59"/>
                      <a:pt x="45" y="60"/>
                    </a:cubicBezTo>
                    <a:cubicBezTo>
                      <a:pt x="48" y="60"/>
                      <a:pt x="50" y="63"/>
                      <a:pt x="50" y="66"/>
                    </a:cubicBezTo>
                    <a:cubicBezTo>
                      <a:pt x="51" y="66"/>
                      <a:pt x="51" y="67"/>
                      <a:pt x="51" y="67"/>
                    </a:cubicBezTo>
                    <a:cubicBezTo>
                      <a:pt x="52" y="68"/>
                      <a:pt x="52" y="69"/>
                      <a:pt x="53" y="70"/>
                    </a:cubicBezTo>
                    <a:cubicBezTo>
                      <a:pt x="54" y="71"/>
                      <a:pt x="55" y="72"/>
                      <a:pt x="56" y="74"/>
                    </a:cubicBezTo>
                    <a:cubicBezTo>
                      <a:pt x="56" y="74"/>
                      <a:pt x="57" y="74"/>
                      <a:pt x="57" y="74"/>
                    </a:cubicBezTo>
                    <a:cubicBezTo>
                      <a:pt x="58" y="74"/>
                      <a:pt x="58" y="74"/>
                      <a:pt x="58" y="75"/>
                    </a:cubicBezTo>
                    <a:cubicBezTo>
                      <a:pt x="58" y="75"/>
                      <a:pt x="59" y="76"/>
                      <a:pt x="59" y="76"/>
                    </a:cubicBezTo>
                    <a:cubicBezTo>
                      <a:pt x="59" y="75"/>
                      <a:pt x="59" y="74"/>
                      <a:pt x="59" y="74"/>
                    </a:cubicBezTo>
                    <a:cubicBezTo>
                      <a:pt x="63" y="68"/>
                      <a:pt x="66" y="66"/>
                      <a:pt x="69" y="66"/>
                    </a:cubicBezTo>
                    <a:cubicBezTo>
                      <a:pt x="74" y="66"/>
                      <a:pt x="76" y="70"/>
                      <a:pt x="79" y="74"/>
                    </a:cubicBezTo>
                    <a:cubicBezTo>
                      <a:pt x="80" y="76"/>
                      <a:pt x="80" y="76"/>
                      <a:pt x="80" y="76"/>
                    </a:cubicBezTo>
                    <a:cubicBezTo>
                      <a:pt x="80" y="75"/>
                      <a:pt x="80" y="74"/>
                      <a:pt x="81" y="74"/>
                    </a:cubicBezTo>
                    <a:cubicBezTo>
                      <a:pt x="80" y="73"/>
                      <a:pt x="79" y="72"/>
                      <a:pt x="79" y="71"/>
                    </a:cubicBezTo>
                    <a:cubicBezTo>
                      <a:pt x="79" y="70"/>
                      <a:pt x="79" y="70"/>
                      <a:pt x="79" y="70"/>
                    </a:cubicBezTo>
                    <a:cubicBezTo>
                      <a:pt x="78" y="69"/>
                      <a:pt x="78" y="69"/>
                      <a:pt x="78" y="69"/>
                    </a:cubicBezTo>
                    <a:cubicBezTo>
                      <a:pt x="80" y="69"/>
                      <a:pt x="80" y="69"/>
                      <a:pt x="80" y="69"/>
                    </a:cubicBezTo>
                    <a:cubicBezTo>
                      <a:pt x="80" y="68"/>
                      <a:pt x="80" y="68"/>
                      <a:pt x="80" y="68"/>
                    </a:cubicBezTo>
                    <a:cubicBezTo>
                      <a:pt x="81" y="68"/>
                      <a:pt x="81" y="68"/>
                      <a:pt x="82" y="67"/>
                    </a:cubicBezTo>
                    <a:cubicBezTo>
                      <a:pt x="80" y="64"/>
                      <a:pt x="77" y="59"/>
                      <a:pt x="76" y="56"/>
                    </a:cubicBezTo>
                    <a:cubicBezTo>
                      <a:pt x="74" y="56"/>
                      <a:pt x="72" y="55"/>
                      <a:pt x="71" y="54"/>
                    </a:cubicBezTo>
                    <a:cubicBezTo>
                      <a:pt x="71" y="53"/>
                      <a:pt x="71" y="53"/>
                      <a:pt x="71" y="53"/>
                    </a:cubicBezTo>
                    <a:cubicBezTo>
                      <a:pt x="71" y="52"/>
                      <a:pt x="71" y="51"/>
                      <a:pt x="71" y="49"/>
                    </a:cubicBezTo>
                    <a:cubicBezTo>
                      <a:pt x="71" y="49"/>
                      <a:pt x="71" y="49"/>
                      <a:pt x="71" y="49"/>
                    </a:cubicBezTo>
                    <a:cubicBezTo>
                      <a:pt x="70" y="48"/>
                      <a:pt x="69" y="47"/>
                      <a:pt x="68" y="46"/>
                    </a:cubicBezTo>
                    <a:cubicBezTo>
                      <a:pt x="63" y="41"/>
                      <a:pt x="56" y="34"/>
                      <a:pt x="60" y="29"/>
                    </a:cubicBezTo>
                    <a:cubicBezTo>
                      <a:pt x="63" y="27"/>
                      <a:pt x="67" y="26"/>
                      <a:pt x="70" y="27"/>
                    </a:cubicBezTo>
                    <a:cubicBezTo>
                      <a:pt x="71" y="28"/>
                      <a:pt x="71" y="28"/>
                      <a:pt x="72" y="28"/>
                    </a:cubicBezTo>
                    <a:cubicBezTo>
                      <a:pt x="74" y="28"/>
                      <a:pt x="75" y="28"/>
                      <a:pt x="76" y="29"/>
                    </a:cubicBezTo>
                    <a:cubicBezTo>
                      <a:pt x="77" y="30"/>
                      <a:pt x="77" y="31"/>
                      <a:pt x="78" y="32"/>
                    </a:cubicBezTo>
                    <a:cubicBezTo>
                      <a:pt x="81" y="32"/>
                      <a:pt x="84" y="32"/>
                      <a:pt x="86" y="32"/>
                    </a:cubicBezTo>
                    <a:cubicBezTo>
                      <a:pt x="88" y="32"/>
                      <a:pt x="89" y="32"/>
                      <a:pt x="91" y="32"/>
                    </a:cubicBezTo>
                    <a:cubicBezTo>
                      <a:pt x="90" y="32"/>
                      <a:pt x="89" y="32"/>
                      <a:pt x="88" y="31"/>
                    </a:cubicBezTo>
                    <a:cubicBezTo>
                      <a:pt x="84" y="31"/>
                      <a:pt x="81" y="30"/>
                      <a:pt x="79" y="27"/>
                    </a:cubicBezTo>
                    <a:cubicBezTo>
                      <a:pt x="77" y="26"/>
                      <a:pt x="77" y="24"/>
                      <a:pt x="7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145"/>
              <p:cNvSpPr>
                <a:spLocks/>
              </p:cNvSpPr>
              <p:nvPr/>
            </p:nvSpPr>
            <p:spPr bwMode="auto">
              <a:xfrm>
                <a:off x="457" y="3720"/>
                <a:ext cx="8" cy="2"/>
              </a:xfrm>
              <a:custGeom>
                <a:avLst/>
                <a:gdLst>
                  <a:gd name="T0" fmla="*/ 0 w 4"/>
                  <a:gd name="T1" fmla="*/ 0 h 1"/>
                  <a:gd name="T2" fmla="*/ 1 w 4"/>
                  <a:gd name="T3" fmla="*/ 0 h 1"/>
                  <a:gd name="T4" fmla="*/ 1 w 4"/>
                  <a:gd name="T5" fmla="*/ 0 h 1"/>
                  <a:gd name="T6" fmla="*/ 2 w 4"/>
                  <a:gd name="T7" fmla="*/ 1 h 1"/>
                  <a:gd name="T8" fmla="*/ 2 w 4"/>
                  <a:gd name="T9" fmla="*/ 1 h 1"/>
                  <a:gd name="T10" fmla="*/ 3 w 4"/>
                  <a:gd name="T11" fmla="*/ 1 h 1"/>
                  <a:gd name="T12" fmla="*/ 3 w 4"/>
                  <a:gd name="T13" fmla="*/ 1 h 1"/>
                  <a:gd name="T14" fmla="*/ 4 w 4"/>
                  <a:gd name="T15" fmla="*/ 1 h 1"/>
                  <a:gd name="T16" fmla="*/ 4 w 4"/>
                  <a:gd name="T17" fmla="*/ 0 h 1"/>
                  <a:gd name="T18" fmla="*/ 1 w 4"/>
                  <a:gd name="T19" fmla="*/ 0 h 1"/>
                  <a:gd name="T20" fmla="*/ 0 w 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
                    <a:moveTo>
                      <a:pt x="0" y="0"/>
                    </a:moveTo>
                    <a:cubicBezTo>
                      <a:pt x="0" y="0"/>
                      <a:pt x="0" y="0"/>
                      <a:pt x="1" y="0"/>
                    </a:cubicBezTo>
                    <a:cubicBezTo>
                      <a:pt x="1" y="0"/>
                      <a:pt x="1" y="0"/>
                      <a:pt x="1" y="0"/>
                    </a:cubicBezTo>
                    <a:cubicBezTo>
                      <a:pt x="1" y="1"/>
                      <a:pt x="1" y="1"/>
                      <a:pt x="2" y="1"/>
                    </a:cubicBezTo>
                    <a:cubicBezTo>
                      <a:pt x="2" y="1"/>
                      <a:pt x="2" y="1"/>
                      <a:pt x="2" y="1"/>
                    </a:cubicBezTo>
                    <a:cubicBezTo>
                      <a:pt x="2" y="1"/>
                      <a:pt x="3" y="1"/>
                      <a:pt x="3" y="1"/>
                    </a:cubicBezTo>
                    <a:cubicBezTo>
                      <a:pt x="3" y="1"/>
                      <a:pt x="3" y="1"/>
                      <a:pt x="3" y="1"/>
                    </a:cubicBezTo>
                    <a:cubicBezTo>
                      <a:pt x="4" y="1"/>
                      <a:pt x="4" y="1"/>
                      <a:pt x="4" y="1"/>
                    </a:cubicBezTo>
                    <a:cubicBezTo>
                      <a:pt x="4" y="0"/>
                      <a:pt x="4" y="0"/>
                      <a:pt x="4" y="0"/>
                    </a:cubicBezTo>
                    <a:cubicBezTo>
                      <a:pt x="3" y="0"/>
                      <a:pt x="2"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Rectangle 146"/>
              <p:cNvSpPr>
                <a:spLocks noChangeArrowheads="1"/>
              </p:cNvSpPr>
              <p:nvPr/>
            </p:nvSpPr>
            <p:spPr bwMode="auto">
              <a:xfrm>
                <a:off x="920" y="35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147"/>
              <p:cNvSpPr>
                <a:spLocks/>
              </p:cNvSpPr>
              <p:nvPr/>
            </p:nvSpPr>
            <p:spPr bwMode="auto">
              <a:xfrm>
                <a:off x="712" y="3742"/>
                <a:ext cx="91" cy="45"/>
              </a:xfrm>
              <a:custGeom>
                <a:avLst/>
                <a:gdLst>
                  <a:gd name="T0" fmla="*/ 31 w 45"/>
                  <a:gd name="T1" fmla="*/ 14 h 22"/>
                  <a:gd name="T2" fmla="*/ 26 w 45"/>
                  <a:gd name="T3" fmla="*/ 11 h 22"/>
                  <a:gd name="T4" fmla="*/ 26 w 45"/>
                  <a:gd name="T5" fmla="*/ 10 h 22"/>
                  <a:gd name="T6" fmla="*/ 24 w 45"/>
                  <a:gd name="T7" fmla="*/ 11 h 22"/>
                  <a:gd name="T8" fmla="*/ 18 w 45"/>
                  <a:gd name="T9" fmla="*/ 9 h 22"/>
                  <a:gd name="T10" fmla="*/ 11 w 45"/>
                  <a:gd name="T11" fmla="*/ 3 h 22"/>
                  <a:gd name="T12" fmla="*/ 7 w 45"/>
                  <a:gd name="T13" fmla="*/ 0 h 22"/>
                  <a:gd name="T14" fmla="*/ 2 w 45"/>
                  <a:gd name="T15" fmla="*/ 3 h 22"/>
                  <a:gd name="T16" fmla="*/ 0 w 45"/>
                  <a:gd name="T17" fmla="*/ 4 h 22"/>
                  <a:gd name="T18" fmla="*/ 2 w 45"/>
                  <a:gd name="T19" fmla="*/ 4 h 22"/>
                  <a:gd name="T20" fmla="*/ 2 w 45"/>
                  <a:gd name="T21" fmla="*/ 4 h 22"/>
                  <a:gd name="T22" fmla="*/ 4 w 45"/>
                  <a:gd name="T23" fmla="*/ 5 h 22"/>
                  <a:gd name="T24" fmla="*/ 4 w 45"/>
                  <a:gd name="T25" fmla="*/ 5 h 22"/>
                  <a:gd name="T26" fmla="*/ 6 w 45"/>
                  <a:gd name="T27" fmla="*/ 5 h 22"/>
                  <a:gd name="T28" fmla="*/ 6 w 45"/>
                  <a:gd name="T29" fmla="*/ 5 h 22"/>
                  <a:gd name="T30" fmla="*/ 8 w 45"/>
                  <a:gd name="T31" fmla="*/ 6 h 22"/>
                  <a:gd name="T32" fmla="*/ 8 w 45"/>
                  <a:gd name="T33" fmla="*/ 6 h 22"/>
                  <a:gd name="T34" fmla="*/ 10 w 45"/>
                  <a:gd name="T35" fmla="*/ 7 h 22"/>
                  <a:gd name="T36" fmla="*/ 10 w 45"/>
                  <a:gd name="T37" fmla="*/ 7 h 22"/>
                  <a:gd name="T38" fmla="*/ 12 w 45"/>
                  <a:gd name="T39" fmla="*/ 7 h 22"/>
                  <a:gd name="T40" fmla="*/ 12 w 45"/>
                  <a:gd name="T41" fmla="*/ 8 h 22"/>
                  <a:gd name="T42" fmla="*/ 14 w 45"/>
                  <a:gd name="T43" fmla="*/ 8 h 22"/>
                  <a:gd name="T44" fmla="*/ 14 w 45"/>
                  <a:gd name="T45" fmla="*/ 8 h 22"/>
                  <a:gd name="T46" fmla="*/ 16 w 45"/>
                  <a:gd name="T47" fmla="*/ 9 h 22"/>
                  <a:gd name="T48" fmla="*/ 16 w 45"/>
                  <a:gd name="T49" fmla="*/ 10 h 22"/>
                  <a:gd name="T50" fmla="*/ 18 w 45"/>
                  <a:gd name="T51" fmla="*/ 10 h 22"/>
                  <a:gd name="T52" fmla="*/ 18 w 45"/>
                  <a:gd name="T53" fmla="*/ 11 h 22"/>
                  <a:gd name="T54" fmla="*/ 20 w 45"/>
                  <a:gd name="T55" fmla="*/ 11 h 22"/>
                  <a:gd name="T56" fmla="*/ 20 w 45"/>
                  <a:gd name="T57" fmla="*/ 12 h 22"/>
                  <a:gd name="T58" fmla="*/ 21 w 45"/>
                  <a:gd name="T59" fmla="*/ 12 h 22"/>
                  <a:gd name="T60" fmla="*/ 22 w 45"/>
                  <a:gd name="T61" fmla="*/ 13 h 22"/>
                  <a:gd name="T62" fmla="*/ 23 w 45"/>
                  <a:gd name="T63" fmla="*/ 13 h 22"/>
                  <a:gd name="T64" fmla="*/ 23 w 45"/>
                  <a:gd name="T65" fmla="*/ 14 h 22"/>
                  <a:gd name="T66" fmla="*/ 24 w 45"/>
                  <a:gd name="T67" fmla="*/ 15 h 22"/>
                  <a:gd name="T68" fmla="*/ 25 w 45"/>
                  <a:gd name="T69" fmla="*/ 15 h 22"/>
                  <a:gd name="T70" fmla="*/ 25 w 45"/>
                  <a:gd name="T71" fmla="*/ 16 h 22"/>
                  <a:gd name="T72" fmla="*/ 26 w 45"/>
                  <a:gd name="T73" fmla="*/ 16 h 22"/>
                  <a:gd name="T74" fmla="*/ 26 w 45"/>
                  <a:gd name="T75" fmla="*/ 16 h 22"/>
                  <a:gd name="T76" fmla="*/ 26 w 45"/>
                  <a:gd name="T77" fmla="*/ 17 h 22"/>
                  <a:gd name="T78" fmla="*/ 27 w 45"/>
                  <a:gd name="T79" fmla="*/ 17 h 22"/>
                  <a:gd name="T80" fmla="*/ 27 w 45"/>
                  <a:gd name="T81" fmla="*/ 17 h 22"/>
                  <a:gd name="T82" fmla="*/ 27 w 45"/>
                  <a:gd name="T83" fmla="*/ 17 h 22"/>
                  <a:gd name="T84" fmla="*/ 27 w 45"/>
                  <a:gd name="T85" fmla="*/ 21 h 22"/>
                  <a:gd name="T86" fmla="*/ 28 w 45"/>
                  <a:gd name="T87" fmla="*/ 21 h 22"/>
                  <a:gd name="T88" fmla="*/ 30 w 45"/>
                  <a:gd name="T89" fmla="*/ 21 h 22"/>
                  <a:gd name="T90" fmla="*/ 32 w 45"/>
                  <a:gd name="T91" fmla="*/ 20 h 22"/>
                  <a:gd name="T92" fmla="*/ 34 w 45"/>
                  <a:gd name="T93" fmla="*/ 19 h 22"/>
                  <a:gd name="T94" fmla="*/ 34 w 45"/>
                  <a:gd name="T95" fmla="*/ 19 h 22"/>
                  <a:gd name="T96" fmla="*/ 36 w 45"/>
                  <a:gd name="T97" fmla="*/ 19 h 22"/>
                  <a:gd name="T98" fmla="*/ 36 w 45"/>
                  <a:gd name="T99" fmla="*/ 19 h 22"/>
                  <a:gd name="T100" fmla="*/ 38 w 45"/>
                  <a:gd name="T101" fmla="*/ 19 h 22"/>
                  <a:gd name="T102" fmla="*/ 39 w 45"/>
                  <a:gd name="T103" fmla="*/ 19 h 22"/>
                  <a:gd name="T104" fmla="*/ 38 w 45"/>
                  <a:gd name="T105" fmla="*/ 18 h 22"/>
                  <a:gd name="T106" fmla="*/ 39 w 45"/>
                  <a:gd name="T107" fmla="*/ 19 h 22"/>
                  <a:gd name="T108" fmla="*/ 41 w 45"/>
                  <a:gd name="T109" fmla="*/ 19 h 22"/>
                  <a:gd name="T110" fmla="*/ 45 w 45"/>
                  <a:gd name="T111" fmla="*/ 22 h 22"/>
                  <a:gd name="T112" fmla="*/ 45 w 45"/>
                  <a:gd name="T113" fmla="*/ 16 h 22"/>
                  <a:gd name="T114" fmla="*/ 44 w 45"/>
                  <a:gd name="T115" fmla="*/ 16 h 22"/>
                  <a:gd name="T116" fmla="*/ 41 w 45"/>
                  <a:gd name="T117" fmla="*/ 13 h 22"/>
                  <a:gd name="T118" fmla="*/ 39 w 45"/>
                  <a:gd name="T119" fmla="*/ 11 h 22"/>
                  <a:gd name="T120" fmla="*/ 37 w 45"/>
                  <a:gd name="T121" fmla="*/ 12 h 22"/>
                  <a:gd name="T122" fmla="*/ 31 w 45"/>
                  <a:gd name="T12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 h="22">
                    <a:moveTo>
                      <a:pt x="31" y="14"/>
                    </a:moveTo>
                    <a:cubicBezTo>
                      <a:pt x="29" y="13"/>
                      <a:pt x="28" y="12"/>
                      <a:pt x="26" y="11"/>
                    </a:cubicBezTo>
                    <a:cubicBezTo>
                      <a:pt x="26" y="10"/>
                      <a:pt x="26" y="10"/>
                      <a:pt x="26" y="10"/>
                    </a:cubicBezTo>
                    <a:cubicBezTo>
                      <a:pt x="25" y="11"/>
                      <a:pt x="25" y="11"/>
                      <a:pt x="24" y="11"/>
                    </a:cubicBezTo>
                    <a:cubicBezTo>
                      <a:pt x="22" y="11"/>
                      <a:pt x="20" y="10"/>
                      <a:pt x="18" y="9"/>
                    </a:cubicBezTo>
                    <a:cubicBezTo>
                      <a:pt x="15" y="8"/>
                      <a:pt x="13" y="6"/>
                      <a:pt x="11" y="3"/>
                    </a:cubicBezTo>
                    <a:cubicBezTo>
                      <a:pt x="10" y="2"/>
                      <a:pt x="8" y="1"/>
                      <a:pt x="7" y="0"/>
                    </a:cubicBezTo>
                    <a:cubicBezTo>
                      <a:pt x="5" y="0"/>
                      <a:pt x="3" y="1"/>
                      <a:pt x="2" y="3"/>
                    </a:cubicBezTo>
                    <a:cubicBezTo>
                      <a:pt x="1" y="3"/>
                      <a:pt x="1" y="3"/>
                      <a:pt x="0" y="4"/>
                    </a:cubicBezTo>
                    <a:cubicBezTo>
                      <a:pt x="1" y="4"/>
                      <a:pt x="2" y="4"/>
                      <a:pt x="2" y="4"/>
                    </a:cubicBezTo>
                    <a:cubicBezTo>
                      <a:pt x="2" y="4"/>
                      <a:pt x="2" y="4"/>
                      <a:pt x="2" y="4"/>
                    </a:cubicBezTo>
                    <a:cubicBezTo>
                      <a:pt x="4" y="5"/>
                      <a:pt x="4" y="5"/>
                      <a:pt x="4" y="5"/>
                    </a:cubicBezTo>
                    <a:cubicBezTo>
                      <a:pt x="4" y="5"/>
                      <a:pt x="4" y="5"/>
                      <a:pt x="4" y="5"/>
                    </a:cubicBezTo>
                    <a:cubicBezTo>
                      <a:pt x="6" y="5"/>
                      <a:pt x="6" y="5"/>
                      <a:pt x="6" y="5"/>
                    </a:cubicBezTo>
                    <a:cubicBezTo>
                      <a:pt x="6" y="5"/>
                      <a:pt x="6" y="5"/>
                      <a:pt x="6" y="5"/>
                    </a:cubicBezTo>
                    <a:cubicBezTo>
                      <a:pt x="8" y="6"/>
                      <a:pt x="8" y="6"/>
                      <a:pt x="8" y="6"/>
                    </a:cubicBezTo>
                    <a:cubicBezTo>
                      <a:pt x="8" y="6"/>
                      <a:pt x="8" y="6"/>
                      <a:pt x="8" y="6"/>
                    </a:cubicBezTo>
                    <a:cubicBezTo>
                      <a:pt x="10" y="7"/>
                      <a:pt x="10" y="7"/>
                      <a:pt x="10" y="7"/>
                    </a:cubicBezTo>
                    <a:cubicBezTo>
                      <a:pt x="10" y="7"/>
                      <a:pt x="10" y="7"/>
                      <a:pt x="10" y="7"/>
                    </a:cubicBezTo>
                    <a:cubicBezTo>
                      <a:pt x="12" y="7"/>
                      <a:pt x="12" y="7"/>
                      <a:pt x="12" y="7"/>
                    </a:cubicBezTo>
                    <a:cubicBezTo>
                      <a:pt x="12" y="8"/>
                      <a:pt x="12" y="8"/>
                      <a:pt x="12" y="8"/>
                    </a:cubicBezTo>
                    <a:cubicBezTo>
                      <a:pt x="14" y="8"/>
                      <a:pt x="14" y="8"/>
                      <a:pt x="14" y="8"/>
                    </a:cubicBezTo>
                    <a:cubicBezTo>
                      <a:pt x="14" y="8"/>
                      <a:pt x="14" y="8"/>
                      <a:pt x="14" y="8"/>
                    </a:cubicBezTo>
                    <a:cubicBezTo>
                      <a:pt x="16" y="9"/>
                      <a:pt x="16" y="9"/>
                      <a:pt x="16" y="9"/>
                    </a:cubicBezTo>
                    <a:cubicBezTo>
                      <a:pt x="16" y="10"/>
                      <a:pt x="16" y="10"/>
                      <a:pt x="16" y="10"/>
                    </a:cubicBezTo>
                    <a:cubicBezTo>
                      <a:pt x="18" y="10"/>
                      <a:pt x="18" y="10"/>
                      <a:pt x="18" y="10"/>
                    </a:cubicBezTo>
                    <a:cubicBezTo>
                      <a:pt x="18" y="11"/>
                      <a:pt x="18" y="11"/>
                      <a:pt x="18" y="11"/>
                    </a:cubicBezTo>
                    <a:cubicBezTo>
                      <a:pt x="20" y="11"/>
                      <a:pt x="20" y="11"/>
                      <a:pt x="20" y="11"/>
                    </a:cubicBezTo>
                    <a:cubicBezTo>
                      <a:pt x="20" y="12"/>
                      <a:pt x="20" y="12"/>
                      <a:pt x="20" y="12"/>
                    </a:cubicBezTo>
                    <a:cubicBezTo>
                      <a:pt x="21" y="12"/>
                      <a:pt x="21" y="12"/>
                      <a:pt x="21" y="12"/>
                    </a:cubicBezTo>
                    <a:cubicBezTo>
                      <a:pt x="22" y="13"/>
                      <a:pt x="22" y="13"/>
                      <a:pt x="22" y="13"/>
                    </a:cubicBezTo>
                    <a:cubicBezTo>
                      <a:pt x="23" y="13"/>
                      <a:pt x="23" y="13"/>
                      <a:pt x="23" y="13"/>
                    </a:cubicBezTo>
                    <a:cubicBezTo>
                      <a:pt x="23" y="14"/>
                      <a:pt x="23" y="14"/>
                      <a:pt x="23" y="14"/>
                    </a:cubicBezTo>
                    <a:cubicBezTo>
                      <a:pt x="24" y="15"/>
                      <a:pt x="24" y="15"/>
                      <a:pt x="24" y="15"/>
                    </a:cubicBezTo>
                    <a:cubicBezTo>
                      <a:pt x="25" y="15"/>
                      <a:pt x="25" y="15"/>
                      <a:pt x="25" y="15"/>
                    </a:cubicBezTo>
                    <a:cubicBezTo>
                      <a:pt x="25" y="15"/>
                      <a:pt x="25" y="15"/>
                      <a:pt x="25" y="16"/>
                    </a:cubicBezTo>
                    <a:cubicBezTo>
                      <a:pt x="26" y="16"/>
                      <a:pt x="26" y="16"/>
                      <a:pt x="26" y="16"/>
                    </a:cubicBezTo>
                    <a:cubicBezTo>
                      <a:pt x="26" y="16"/>
                      <a:pt x="26" y="16"/>
                      <a:pt x="26" y="16"/>
                    </a:cubicBezTo>
                    <a:cubicBezTo>
                      <a:pt x="26" y="17"/>
                      <a:pt x="26" y="17"/>
                      <a:pt x="26" y="17"/>
                    </a:cubicBezTo>
                    <a:cubicBezTo>
                      <a:pt x="27" y="17"/>
                      <a:pt x="27" y="17"/>
                      <a:pt x="27" y="17"/>
                    </a:cubicBezTo>
                    <a:cubicBezTo>
                      <a:pt x="27" y="17"/>
                      <a:pt x="27" y="17"/>
                      <a:pt x="27" y="17"/>
                    </a:cubicBezTo>
                    <a:cubicBezTo>
                      <a:pt x="27" y="17"/>
                      <a:pt x="27" y="17"/>
                      <a:pt x="27" y="17"/>
                    </a:cubicBezTo>
                    <a:cubicBezTo>
                      <a:pt x="27" y="19"/>
                      <a:pt x="27" y="20"/>
                      <a:pt x="27" y="21"/>
                    </a:cubicBezTo>
                    <a:cubicBezTo>
                      <a:pt x="27" y="21"/>
                      <a:pt x="27" y="21"/>
                      <a:pt x="28" y="21"/>
                    </a:cubicBezTo>
                    <a:cubicBezTo>
                      <a:pt x="29" y="21"/>
                      <a:pt x="29" y="21"/>
                      <a:pt x="30" y="21"/>
                    </a:cubicBezTo>
                    <a:cubicBezTo>
                      <a:pt x="32" y="20"/>
                      <a:pt x="32" y="20"/>
                      <a:pt x="32" y="20"/>
                    </a:cubicBezTo>
                    <a:cubicBezTo>
                      <a:pt x="34" y="19"/>
                      <a:pt x="34" y="19"/>
                      <a:pt x="34" y="19"/>
                    </a:cubicBezTo>
                    <a:cubicBezTo>
                      <a:pt x="34" y="19"/>
                      <a:pt x="34" y="19"/>
                      <a:pt x="34" y="19"/>
                    </a:cubicBezTo>
                    <a:cubicBezTo>
                      <a:pt x="35" y="19"/>
                      <a:pt x="35" y="19"/>
                      <a:pt x="36" y="19"/>
                    </a:cubicBezTo>
                    <a:cubicBezTo>
                      <a:pt x="36" y="19"/>
                      <a:pt x="36" y="19"/>
                      <a:pt x="36" y="19"/>
                    </a:cubicBezTo>
                    <a:cubicBezTo>
                      <a:pt x="37" y="19"/>
                      <a:pt x="37" y="19"/>
                      <a:pt x="38" y="19"/>
                    </a:cubicBezTo>
                    <a:cubicBezTo>
                      <a:pt x="39" y="19"/>
                      <a:pt x="39" y="19"/>
                      <a:pt x="39" y="19"/>
                    </a:cubicBezTo>
                    <a:cubicBezTo>
                      <a:pt x="38" y="18"/>
                      <a:pt x="38" y="18"/>
                      <a:pt x="38" y="18"/>
                    </a:cubicBezTo>
                    <a:cubicBezTo>
                      <a:pt x="39" y="19"/>
                      <a:pt x="39" y="19"/>
                      <a:pt x="39" y="19"/>
                    </a:cubicBezTo>
                    <a:cubicBezTo>
                      <a:pt x="40" y="19"/>
                      <a:pt x="40" y="19"/>
                      <a:pt x="41" y="19"/>
                    </a:cubicBezTo>
                    <a:cubicBezTo>
                      <a:pt x="42" y="20"/>
                      <a:pt x="44" y="21"/>
                      <a:pt x="45" y="22"/>
                    </a:cubicBezTo>
                    <a:cubicBezTo>
                      <a:pt x="45" y="20"/>
                      <a:pt x="45" y="18"/>
                      <a:pt x="45" y="16"/>
                    </a:cubicBezTo>
                    <a:cubicBezTo>
                      <a:pt x="44" y="16"/>
                      <a:pt x="44" y="16"/>
                      <a:pt x="44" y="16"/>
                    </a:cubicBezTo>
                    <a:cubicBezTo>
                      <a:pt x="43" y="15"/>
                      <a:pt x="42" y="14"/>
                      <a:pt x="41" y="13"/>
                    </a:cubicBezTo>
                    <a:cubicBezTo>
                      <a:pt x="40" y="13"/>
                      <a:pt x="40" y="12"/>
                      <a:pt x="39" y="11"/>
                    </a:cubicBezTo>
                    <a:cubicBezTo>
                      <a:pt x="37" y="12"/>
                      <a:pt x="37" y="12"/>
                      <a:pt x="37" y="12"/>
                    </a:cubicBezTo>
                    <a:cubicBezTo>
                      <a:pt x="35" y="13"/>
                      <a:pt x="33" y="13"/>
                      <a:pt x="3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Rectangle 148"/>
              <p:cNvSpPr>
                <a:spLocks noChangeArrowheads="1"/>
              </p:cNvSpPr>
              <p:nvPr/>
            </p:nvSpPr>
            <p:spPr bwMode="auto">
              <a:xfrm>
                <a:off x="714" y="3637"/>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149"/>
              <p:cNvSpPr>
                <a:spLocks/>
              </p:cNvSpPr>
              <p:nvPr/>
            </p:nvSpPr>
            <p:spPr bwMode="auto">
              <a:xfrm>
                <a:off x="825" y="3811"/>
                <a:ext cx="19" cy="8"/>
              </a:xfrm>
              <a:custGeom>
                <a:avLst/>
                <a:gdLst>
                  <a:gd name="T0" fmla="*/ 3 w 9"/>
                  <a:gd name="T1" fmla="*/ 0 h 4"/>
                  <a:gd name="T2" fmla="*/ 0 w 9"/>
                  <a:gd name="T3" fmla="*/ 0 h 4"/>
                  <a:gd name="T4" fmla="*/ 0 w 9"/>
                  <a:gd name="T5" fmla="*/ 0 h 4"/>
                  <a:gd name="T6" fmla="*/ 1 w 9"/>
                  <a:gd name="T7" fmla="*/ 3 h 4"/>
                  <a:gd name="T8" fmla="*/ 2 w 9"/>
                  <a:gd name="T9" fmla="*/ 3 h 4"/>
                  <a:gd name="T10" fmla="*/ 2 w 9"/>
                  <a:gd name="T11" fmla="*/ 3 h 4"/>
                  <a:gd name="T12" fmla="*/ 4 w 9"/>
                  <a:gd name="T13" fmla="*/ 4 h 4"/>
                  <a:gd name="T14" fmla="*/ 4 w 9"/>
                  <a:gd name="T15" fmla="*/ 4 h 4"/>
                  <a:gd name="T16" fmla="*/ 6 w 9"/>
                  <a:gd name="T17" fmla="*/ 4 h 4"/>
                  <a:gd name="T18" fmla="*/ 8 w 9"/>
                  <a:gd name="T19" fmla="*/ 3 h 4"/>
                  <a:gd name="T20" fmla="*/ 9 w 9"/>
                  <a:gd name="T21" fmla="*/ 1 h 4"/>
                  <a:gd name="T22" fmla="*/ 9 w 9"/>
                  <a:gd name="T23" fmla="*/ 1 h 4"/>
                  <a:gd name="T24" fmla="*/ 3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3" y="0"/>
                    </a:moveTo>
                    <a:cubicBezTo>
                      <a:pt x="2" y="0"/>
                      <a:pt x="1" y="0"/>
                      <a:pt x="0" y="0"/>
                    </a:cubicBezTo>
                    <a:cubicBezTo>
                      <a:pt x="0" y="0"/>
                      <a:pt x="0" y="0"/>
                      <a:pt x="0" y="0"/>
                    </a:cubicBezTo>
                    <a:cubicBezTo>
                      <a:pt x="1" y="3"/>
                      <a:pt x="1" y="3"/>
                      <a:pt x="1" y="3"/>
                    </a:cubicBezTo>
                    <a:cubicBezTo>
                      <a:pt x="2" y="3"/>
                      <a:pt x="2" y="3"/>
                      <a:pt x="2" y="3"/>
                    </a:cubicBezTo>
                    <a:cubicBezTo>
                      <a:pt x="2" y="3"/>
                      <a:pt x="2" y="3"/>
                      <a:pt x="2" y="3"/>
                    </a:cubicBezTo>
                    <a:cubicBezTo>
                      <a:pt x="2" y="3"/>
                      <a:pt x="3" y="3"/>
                      <a:pt x="4" y="4"/>
                    </a:cubicBezTo>
                    <a:cubicBezTo>
                      <a:pt x="4" y="4"/>
                      <a:pt x="4" y="4"/>
                      <a:pt x="4" y="4"/>
                    </a:cubicBezTo>
                    <a:cubicBezTo>
                      <a:pt x="5" y="4"/>
                      <a:pt x="5" y="4"/>
                      <a:pt x="6" y="4"/>
                    </a:cubicBezTo>
                    <a:cubicBezTo>
                      <a:pt x="7" y="4"/>
                      <a:pt x="7" y="4"/>
                      <a:pt x="8" y="3"/>
                    </a:cubicBezTo>
                    <a:cubicBezTo>
                      <a:pt x="8" y="2"/>
                      <a:pt x="9" y="1"/>
                      <a:pt x="9" y="1"/>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150"/>
              <p:cNvSpPr>
                <a:spLocks/>
              </p:cNvSpPr>
              <p:nvPr/>
            </p:nvSpPr>
            <p:spPr bwMode="auto">
              <a:xfrm>
                <a:off x="59" y="541"/>
                <a:ext cx="582" cy="1049"/>
              </a:xfrm>
              <a:custGeom>
                <a:avLst/>
                <a:gdLst>
                  <a:gd name="T0" fmla="*/ 133 w 288"/>
                  <a:gd name="T1" fmla="*/ 37 h 519"/>
                  <a:gd name="T2" fmla="*/ 95 w 288"/>
                  <a:gd name="T3" fmla="*/ 11 h 519"/>
                  <a:gd name="T4" fmla="*/ 84 w 288"/>
                  <a:gd name="T5" fmla="*/ 36 h 519"/>
                  <a:gd name="T6" fmla="*/ 87 w 288"/>
                  <a:gd name="T7" fmla="*/ 67 h 519"/>
                  <a:gd name="T8" fmla="*/ 76 w 288"/>
                  <a:gd name="T9" fmla="*/ 86 h 519"/>
                  <a:gd name="T10" fmla="*/ 31 w 288"/>
                  <a:gd name="T11" fmla="*/ 89 h 519"/>
                  <a:gd name="T12" fmla="*/ 1 w 288"/>
                  <a:gd name="T13" fmla="*/ 64 h 519"/>
                  <a:gd name="T14" fmla="*/ 3 w 288"/>
                  <a:gd name="T15" fmla="*/ 73 h 519"/>
                  <a:gd name="T16" fmla="*/ 3 w 288"/>
                  <a:gd name="T17" fmla="*/ 82 h 519"/>
                  <a:gd name="T18" fmla="*/ 58 w 288"/>
                  <a:gd name="T19" fmla="*/ 116 h 519"/>
                  <a:gd name="T20" fmla="*/ 68 w 288"/>
                  <a:gd name="T21" fmla="*/ 143 h 519"/>
                  <a:gd name="T22" fmla="*/ 70 w 288"/>
                  <a:gd name="T23" fmla="*/ 151 h 519"/>
                  <a:gd name="T24" fmla="*/ 80 w 288"/>
                  <a:gd name="T25" fmla="*/ 175 h 519"/>
                  <a:gd name="T26" fmla="*/ 91 w 288"/>
                  <a:gd name="T27" fmla="*/ 217 h 519"/>
                  <a:gd name="T28" fmla="*/ 113 w 288"/>
                  <a:gd name="T29" fmla="*/ 226 h 519"/>
                  <a:gd name="T30" fmla="*/ 116 w 288"/>
                  <a:gd name="T31" fmla="*/ 228 h 519"/>
                  <a:gd name="T32" fmla="*/ 132 w 288"/>
                  <a:gd name="T33" fmla="*/ 262 h 519"/>
                  <a:gd name="T34" fmla="*/ 113 w 288"/>
                  <a:gd name="T35" fmla="*/ 282 h 519"/>
                  <a:gd name="T36" fmla="*/ 107 w 288"/>
                  <a:gd name="T37" fmla="*/ 299 h 519"/>
                  <a:gd name="T38" fmla="*/ 87 w 288"/>
                  <a:gd name="T39" fmla="*/ 342 h 519"/>
                  <a:gd name="T40" fmla="*/ 75 w 288"/>
                  <a:gd name="T41" fmla="*/ 364 h 519"/>
                  <a:gd name="T42" fmla="*/ 71 w 288"/>
                  <a:gd name="T43" fmla="*/ 371 h 519"/>
                  <a:gd name="T44" fmla="*/ 67 w 288"/>
                  <a:gd name="T45" fmla="*/ 365 h 519"/>
                  <a:gd name="T46" fmla="*/ 58 w 288"/>
                  <a:gd name="T47" fmla="*/ 393 h 519"/>
                  <a:gd name="T48" fmla="*/ 68 w 288"/>
                  <a:gd name="T49" fmla="*/ 423 h 519"/>
                  <a:gd name="T50" fmla="*/ 79 w 288"/>
                  <a:gd name="T51" fmla="*/ 443 h 519"/>
                  <a:gd name="T52" fmla="*/ 82 w 288"/>
                  <a:gd name="T53" fmla="*/ 461 h 519"/>
                  <a:gd name="T54" fmla="*/ 82 w 288"/>
                  <a:gd name="T55" fmla="*/ 464 h 519"/>
                  <a:gd name="T56" fmla="*/ 82 w 288"/>
                  <a:gd name="T57" fmla="*/ 473 h 519"/>
                  <a:gd name="T58" fmla="*/ 84 w 288"/>
                  <a:gd name="T59" fmla="*/ 490 h 519"/>
                  <a:gd name="T60" fmla="*/ 95 w 288"/>
                  <a:gd name="T61" fmla="*/ 500 h 519"/>
                  <a:gd name="T62" fmla="*/ 113 w 288"/>
                  <a:gd name="T63" fmla="*/ 500 h 519"/>
                  <a:gd name="T64" fmla="*/ 124 w 288"/>
                  <a:gd name="T65" fmla="*/ 501 h 519"/>
                  <a:gd name="T66" fmla="*/ 135 w 288"/>
                  <a:gd name="T67" fmla="*/ 516 h 519"/>
                  <a:gd name="T68" fmla="*/ 140 w 288"/>
                  <a:gd name="T69" fmla="*/ 513 h 519"/>
                  <a:gd name="T70" fmla="*/ 150 w 288"/>
                  <a:gd name="T71" fmla="*/ 513 h 519"/>
                  <a:gd name="T72" fmla="*/ 174 w 288"/>
                  <a:gd name="T73" fmla="*/ 498 h 519"/>
                  <a:gd name="T74" fmla="*/ 196 w 288"/>
                  <a:gd name="T75" fmla="*/ 488 h 519"/>
                  <a:gd name="T76" fmla="*/ 212 w 288"/>
                  <a:gd name="T77" fmla="*/ 478 h 519"/>
                  <a:gd name="T78" fmla="*/ 222 w 288"/>
                  <a:gd name="T79" fmla="*/ 466 h 519"/>
                  <a:gd name="T80" fmla="*/ 236 w 288"/>
                  <a:gd name="T81" fmla="*/ 468 h 519"/>
                  <a:gd name="T82" fmla="*/ 251 w 288"/>
                  <a:gd name="T83" fmla="*/ 440 h 519"/>
                  <a:gd name="T84" fmla="*/ 287 w 288"/>
                  <a:gd name="T85" fmla="*/ 332 h 519"/>
                  <a:gd name="T86" fmla="*/ 264 w 288"/>
                  <a:gd name="T87" fmla="*/ 309 h 519"/>
                  <a:gd name="T88" fmla="*/ 232 w 288"/>
                  <a:gd name="T89" fmla="*/ 264 h 519"/>
                  <a:gd name="T90" fmla="*/ 213 w 288"/>
                  <a:gd name="T91" fmla="*/ 237 h 519"/>
                  <a:gd name="T92" fmla="*/ 213 w 288"/>
                  <a:gd name="T93" fmla="*/ 233 h 519"/>
                  <a:gd name="T94" fmla="*/ 214 w 288"/>
                  <a:gd name="T95" fmla="*/ 229 h 519"/>
                  <a:gd name="T96" fmla="*/ 206 w 288"/>
                  <a:gd name="T97" fmla="*/ 199 h 519"/>
                  <a:gd name="T98" fmla="*/ 180 w 288"/>
                  <a:gd name="T99" fmla="*/ 156 h 519"/>
                  <a:gd name="T100" fmla="*/ 172 w 288"/>
                  <a:gd name="T101" fmla="*/ 146 h 519"/>
                  <a:gd name="T102" fmla="*/ 166 w 288"/>
                  <a:gd name="T103" fmla="*/ 94 h 519"/>
                  <a:gd name="T104" fmla="*/ 150 w 288"/>
                  <a:gd name="T105" fmla="*/ 88 h 519"/>
                  <a:gd name="T106" fmla="*/ 138 w 288"/>
                  <a:gd name="T107" fmla="*/ 61 h 519"/>
                  <a:gd name="T108" fmla="*/ 133 w 288"/>
                  <a:gd name="T109" fmla="*/ 54 h 519"/>
                  <a:gd name="T110" fmla="*/ 130 w 288"/>
                  <a:gd name="T111" fmla="*/ 5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8" h="519">
                    <a:moveTo>
                      <a:pt x="135" y="41"/>
                    </a:moveTo>
                    <a:cubicBezTo>
                      <a:pt x="135" y="41"/>
                      <a:pt x="135" y="41"/>
                      <a:pt x="135" y="41"/>
                    </a:cubicBezTo>
                    <a:cubicBezTo>
                      <a:pt x="136" y="41"/>
                      <a:pt x="136" y="41"/>
                      <a:pt x="136" y="41"/>
                    </a:cubicBezTo>
                    <a:cubicBezTo>
                      <a:pt x="135" y="41"/>
                      <a:pt x="134" y="40"/>
                      <a:pt x="134" y="39"/>
                    </a:cubicBezTo>
                    <a:cubicBezTo>
                      <a:pt x="134" y="39"/>
                      <a:pt x="134" y="39"/>
                      <a:pt x="134" y="39"/>
                    </a:cubicBezTo>
                    <a:cubicBezTo>
                      <a:pt x="134" y="39"/>
                      <a:pt x="134" y="39"/>
                      <a:pt x="134" y="39"/>
                    </a:cubicBezTo>
                    <a:cubicBezTo>
                      <a:pt x="134" y="39"/>
                      <a:pt x="133" y="38"/>
                      <a:pt x="133" y="38"/>
                    </a:cubicBezTo>
                    <a:cubicBezTo>
                      <a:pt x="133" y="38"/>
                      <a:pt x="133" y="38"/>
                      <a:pt x="133" y="37"/>
                    </a:cubicBezTo>
                    <a:cubicBezTo>
                      <a:pt x="132" y="34"/>
                      <a:pt x="133" y="30"/>
                      <a:pt x="135" y="26"/>
                    </a:cubicBezTo>
                    <a:cubicBezTo>
                      <a:pt x="137" y="23"/>
                      <a:pt x="138" y="20"/>
                      <a:pt x="137" y="18"/>
                    </a:cubicBezTo>
                    <a:cubicBezTo>
                      <a:pt x="134" y="13"/>
                      <a:pt x="128" y="10"/>
                      <a:pt x="123" y="8"/>
                    </a:cubicBezTo>
                    <a:cubicBezTo>
                      <a:pt x="117" y="7"/>
                      <a:pt x="112" y="4"/>
                      <a:pt x="108" y="0"/>
                    </a:cubicBezTo>
                    <a:cubicBezTo>
                      <a:pt x="104" y="3"/>
                      <a:pt x="104" y="3"/>
                      <a:pt x="104" y="3"/>
                    </a:cubicBezTo>
                    <a:cubicBezTo>
                      <a:pt x="104" y="1"/>
                      <a:pt x="104" y="1"/>
                      <a:pt x="104" y="1"/>
                    </a:cubicBezTo>
                    <a:cubicBezTo>
                      <a:pt x="104" y="2"/>
                      <a:pt x="103" y="3"/>
                      <a:pt x="103" y="4"/>
                    </a:cubicBezTo>
                    <a:cubicBezTo>
                      <a:pt x="101" y="7"/>
                      <a:pt x="99" y="10"/>
                      <a:pt x="95" y="11"/>
                    </a:cubicBezTo>
                    <a:cubicBezTo>
                      <a:pt x="93" y="12"/>
                      <a:pt x="90" y="11"/>
                      <a:pt x="88" y="9"/>
                    </a:cubicBezTo>
                    <a:cubicBezTo>
                      <a:pt x="88" y="10"/>
                      <a:pt x="87" y="10"/>
                      <a:pt x="87" y="11"/>
                    </a:cubicBezTo>
                    <a:cubicBezTo>
                      <a:pt x="87" y="11"/>
                      <a:pt x="87" y="11"/>
                      <a:pt x="87" y="11"/>
                    </a:cubicBezTo>
                    <a:cubicBezTo>
                      <a:pt x="87" y="12"/>
                      <a:pt x="87" y="13"/>
                      <a:pt x="87" y="14"/>
                    </a:cubicBezTo>
                    <a:cubicBezTo>
                      <a:pt x="87" y="15"/>
                      <a:pt x="87" y="15"/>
                      <a:pt x="87" y="15"/>
                    </a:cubicBezTo>
                    <a:cubicBezTo>
                      <a:pt x="86" y="16"/>
                      <a:pt x="86" y="16"/>
                      <a:pt x="86" y="16"/>
                    </a:cubicBezTo>
                    <a:cubicBezTo>
                      <a:pt x="86" y="16"/>
                      <a:pt x="82" y="23"/>
                      <a:pt x="82" y="24"/>
                    </a:cubicBezTo>
                    <a:cubicBezTo>
                      <a:pt x="82" y="28"/>
                      <a:pt x="83" y="32"/>
                      <a:pt x="84" y="36"/>
                    </a:cubicBezTo>
                    <a:cubicBezTo>
                      <a:pt x="84" y="37"/>
                      <a:pt x="84" y="38"/>
                      <a:pt x="84" y="38"/>
                    </a:cubicBezTo>
                    <a:cubicBezTo>
                      <a:pt x="84" y="39"/>
                      <a:pt x="84" y="40"/>
                      <a:pt x="84" y="41"/>
                    </a:cubicBezTo>
                    <a:cubicBezTo>
                      <a:pt x="83" y="42"/>
                      <a:pt x="83" y="42"/>
                      <a:pt x="83" y="42"/>
                    </a:cubicBezTo>
                    <a:cubicBezTo>
                      <a:pt x="83" y="44"/>
                      <a:pt x="84" y="45"/>
                      <a:pt x="84" y="47"/>
                    </a:cubicBezTo>
                    <a:cubicBezTo>
                      <a:pt x="84" y="48"/>
                      <a:pt x="84" y="48"/>
                      <a:pt x="84" y="48"/>
                    </a:cubicBezTo>
                    <a:cubicBezTo>
                      <a:pt x="84" y="49"/>
                      <a:pt x="85" y="50"/>
                      <a:pt x="86" y="50"/>
                    </a:cubicBezTo>
                    <a:cubicBezTo>
                      <a:pt x="87" y="52"/>
                      <a:pt x="88" y="54"/>
                      <a:pt x="88" y="57"/>
                    </a:cubicBezTo>
                    <a:cubicBezTo>
                      <a:pt x="89" y="62"/>
                      <a:pt x="89" y="65"/>
                      <a:pt x="87" y="67"/>
                    </a:cubicBezTo>
                    <a:cubicBezTo>
                      <a:pt x="86" y="68"/>
                      <a:pt x="84" y="68"/>
                      <a:pt x="83" y="68"/>
                    </a:cubicBezTo>
                    <a:cubicBezTo>
                      <a:pt x="82" y="68"/>
                      <a:pt x="82" y="67"/>
                      <a:pt x="81" y="68"/>
                    </a:cubicBezTo>
                    <a:cubicBezTo>
                      <a:pt x="79" y="70"/>
                      <a:pt x="79" y="70"/>
                      <a:pt x="80" y="72"/>
                    </a:cubicBezTo>
                    <a:cubicBezTo>
                      <a:pt x="81" y="75"/>
                      <a:pt x="81" y="78"/>
                      <a:pt x="80" y="80"/>
                    </a:cubicBezTo>
                    <a:cubicBezTo>
                      <a:pt x="80" y="81"/>
                      <a:pt x="79" y="82"/>
                      <a:pt x="78" y="83"/>
                    </a:cubicBezTo>
                    <a:cubicBezTo>
                      <a:pt x="78" y="84"/>
                      <a:pt x="78" y="84"/>
                      <a:pt x="78" y="84"/>
                    </a:cubicBezTo>
                    <a:cubicBezTo>
                      <a:pt x="77" y="85"/>
                      <a:pt x="77" y="85"/>
                      <a:pt x="77" y="85"/>
                    </a:cubicBezTo>
                    <a:cubicBezTo>
                      <a:pt x="76" y="86"/>
                      <a:pt x="76" y="86"/>
                      <a:pt x="76" y="86"/>
                    </a:cubicBezTo>
                    <a:cubicBezTo>
                      <a:pt x="74" y="87"/>
                      <a:pt x="73" y="86"/>
                      <a:pt x="70" y="83"/>
                    </a:cubicBezTo>
                    <a:cubicBezTo>
                      <a:pt x="69" y="83"/>
                      <a:pt x="68" y="82"/>
                      <a:pt x="67" y="81"/>
                    </a:cubicBezTo>
                    <a:cubicBezTo>
                      <a:pt x="63" y="80"/>
                      <a:pt x="59" y="78"/>
                      <a:pt x="54" y="77"/>
                    </a:cubicBezTo>
                    <a:cubicBezTo>
                      <a:pt x="54" y="78"/>
                      <a:pt x="54" y="78"/>
                      <a:pt x="54" y="78"/>
                    </a:cubicBezTo>
                    <a:cubicBezTo>
                      <a:pt x="54" y="80"/>
                      <a:pt x="54" y="81"/>
                      <a:pt x="53" y="83"/>
                    </a:cubicBezTo>
                    <a:cubicBezTo>
                      <a:pt x="49" y="90"/>
                      <a:pt x="43" y="89"/>
                      <a:pt x="39" y="88"/>
                    </a:cubicBezTo>
                    <a:cubicBezTo>
                      <a:pt x="37" y="88"/>
                      <a:pt x="35" y="88"/>
                      <a:pt x="33" y="88"/>
                    </a:cubicBezTo>
                    <a:cubicBezTo>
                      <a:pt x="33" y="88"/>
                      <a:pt x="32" y="88"/>
                      <a:pt x="31" y="89"/>
                    </a:cubicBezTo>
                    <a:cubicBezTo>
                      <a:pt x="29" y="90"/>
                      <a:pt x="27" y="90"/>
                      <a:pt x="25" y="88"/>
                    </a:cubicBezTo>
                    <a:cubicBezTo>
                      <a:pt x="23" y="87"/>
                      <a:pt x="22" y="85"/>
                      <a:pt x="22" y="83"/>
                    </a:cubicBezTo>
                    <a:cubicBezTo>
                      <a:pt x="22" y="82"/>
                      <a:pt x="22" y="81"/>
                      <a:pt x="21" y="81"/>
                    </a:cubicBezTo>
                    <a:cubicBezTo>
                      <a:pt x="17" y="74"/>
                      <a:pt x="12" y="68"/>
                      <a:pt x="6" y="62"/>
                    </a:cubicBezTo>
                    <a:cubicBezTo>
                      <a:pt x="4" y="61"/>
                      <a:pt x="4" y="61"/>
                      <a:pt x="4" y="61"/>
                    </a:cubicBezTo>
                    <a:cubicBezTo>
                      <a:pt x="3" y="61"/>
                      <a:pt x="2" y="61"/>
                      <a:pt x="2" y="61"/>
                    </a:cubicBezTo>
                    <a:cubicBezTo>
                      <a:pt x="2" y="61"/>
                      <a:pt x="2" y="61"/>
                      <a:pt x="2" y="61"/>
                    </a:cubicBezTo>
                    <a:cubicBezTo>
                      <a:pt x="1" y="62"/>
                      <a:pt x="1" y="63"/>
                      <a:pt x="1" y="64"/>
                    </a:cubicBezTo>
                    <a:cubicBezTo>
                      <a:pt x="1" y="65"/>
                      <a:pt x="1" y="67"/>
                      <a:pt x="1" y="68"/>
                    </a:cubicBezTo>
                    <a:cubicBezTo>
                      <a:pt x="1" y="69"/>
                      <a:pt x="1" y="69"/>
                      <a:pt x="1" y="69"/>
                    </a:cubicBezTo>
                    <a:cubicBezTo>
                      <a:pt x="1" y="69"/>
                      <a:pt x="1" y="69"/>
                      <a:pt x="1" y="69"/>
                    </a:cubicBezTo>
                    <a:cubicBezTo>
                      <a:pt x="1" y="69"/>
                      <a:pt x="1" y="69"/>
                      <a:pt x="1" y="70"/>
                    </a:cubicBezTo>
                    <a:cubicBezTo>
                      <a:pt x="1" y="70"/>
                      <a:pt x="1" y="70"/>
                      <a:pt x="1" y="71"/>
                    </a:cubicBezTo>
                    <a:cubicBezTo>
                      <a:pt x="2" y="71"/>
                      <a:pt x="2" y="72"/>
                      <a:pt x="2" y="73"/>
                    </a:cubicBezTo>
                    <a:cubicBezTo>
                      <a:pt x="2" y="73"/>
                      <a:pt x="2" y="73"/>
                      <a:pt x="2" y="73"/>
                    </a:cubicBezTo>
                    <a:cubicBezTo>
                      <a:pt x="3" y="73"/>
                      <a:pt x="3" y="73"/>
                      <a:pt x="3" y="73"/>
                    </a:cubicBezTo>
                    <a:cubicBezTo>
                      <a:pt x="2" y="74"/>
                      <a:pt x="2" y="74"/>
                      <a:pt x="2" y="74"/>
                    </a:cubicBezTo>
                    <a:cubicBezTo>
                      <a:pt x="3" y="75"/>
                      <a:pt x="3" y="75"/>
                      <a:pt x="3" y="75"/>
                    </a:cubicBezTo>
                    <a:cubicBezTo>
                      <a:pt x="6" y="77"/>
                      <a:pt x="6" y="77"/>
                      <a:pt x="6" y="77"/>
                    </a:cubicBezTo>
                    <a:cubicBezTo>
                      <a:pt x="2" y="77"/>
                      <a:pt x="2" y="77"/>
                      <a:pt x="2" y="77"/>
                    </a:cubicBezTo>
                    <a:cubicBezTo>
                      <a:pt x="0" y="77"/>
                      <a:pt x="0" y="77"/>
                      <a:pt x="0" y="77"/>
                    </a:cubicBezTo>
                    <a:cubicBezTo>
                      <a:pt x="0" y="78"/>
                      <a:pt x="0" y="79"/>
                      <a:pt x="0" y="79"/>
                    </a:cubicBezTo>
                    <a:cubicBezTo>
                      <a:pt x="2" y="81"/>
                      <a:pt x="2" y="81"/>
                      <a:pt x="2" y="81"/>
                    </a:cubicBezTo>
                    <a:cubicBezTo>
                      <a:pt x="3" y="82"/>
                      <a:pt x="3" y="82"/>
                      <a:pt x="3" y="82"/>
                    </a:cubicBezTo>
                    <a:cubicBezTo>
                      <a:pt x="9" y="87"/>
                      <a:pt x="16" y="92"/>
                      <a:pt x="23" y="96"/>
                    </a:cubicBezTo>
                    <a:cubicBezTo>
                      <a:pt x="26" y="97"/>
                      <a:pt x="28" y="97"/>
                      <a:pt x="31" y="98"/>
                    </a:cubicBezTo>
                    <a:cubicBezTo>
                      <a:pt x="37" y="98"/>
                      <a:pt x="42" y="100"/>
                      <a:pt x="47" y="104"/>
                    </a:cubicBezTo>
                    <a:cubicBezTo>
                      <a:pt x="48" y="105"/>
                      <a:pt x="48" y="106"/>
                      <a:pt x="48" y="108"/>
                    </a:cubicBezTo>
                    <a:cubicBezTo>
                      <a:pt x="49" y="107"/>
                      <a:pt x="50" y="108"/>
                      <a:pt x="50" y="108"/>
                    </a:cubicBezTo>
                    <a:cubicBezTo>
                      <a:pt x="53" y="109"/>
                      <a:pt x="55" y="111"/>
                      <a:pt x="56" y="113"/>
                    </a:cubicBezTo>
                    <a:cubicBezTo>
                      <a:pt x="57" y="114"/>
                      <a:pt x="57" y="115"/>
                      <a:pt x="58" y="116"/>
                    </a:cubicBezTo>
                    <a:cubicBezTo>
                      <a:pt x="58" y="116"/>
                      <a:pt x="58" y="116"/>
                      <a:pt x="58" y="116"/>
                    </a:cubicBezTo>
                    <a:cubicBezTo>
                      <a:pt x="62" y="117"/>
                      <a:pt x="62" y="120"/>
                      <a:pt x="61" y="121"/>
                    </a:cubicBezTo>
                    <a:cubicBezTo>
                      <a:pt x="59" y="125"/>
                      <a:pt x="60" y="126"/>
                      <a:pt x="61" y="129"/>
                    </a:cubicBezTo>
                    <a:cubicBezTo>
                      <a:pt x="62" y="132"/>
                      <a:pt x="63" y="134"/>
                      <a:pt x="63" y="137"/>
                    </a:cubicBezTo>
                    <a:cubicBezTo>
                      <a:pt x="63" y="138"/>
                      <a:pt x="63" y="139"/>
                      <a:pt x="63" y="139"/>
                    </a:cubicBezTo>
                    <a:cubicBezTo>
                      <a:pt x="68" y="143"/>
                      <a:pt x="68" y="143"/>
                      <a:pt x="68" y="143"/>
                    </a:cubicBezTo>
                    <a:cubicBezTo>
                      <a:pt x="68" y="143"/>
                      <a:pt x="68" y="143"/>
                      <a:pt x="68" y="143"/>
                    </a:cubicBezTo>
                    <a:cubicBezTo>
                      <a:pt x="68" y="143"/>
                      <a:pt x="68" y="143"/>
                      <a:pt x="68" y="143"/>
                    </a:cubicBezTo>
                    <a:cubicBezTo>
                      <a:pt x="68" y="143"/>
                      <a:pt x="68" y="143"/>
                      <a:pt x="68" y="143"/>
                    </a:cubicBezTo>
                    <a:cubicBezTo>
                      <a:pt x="68" y="143"/>
                      <a:pt x="68" y="143"/>
                      <a:pt x="68" y="143"/>
                    </a:cubicBezTo>
                    <a:cubicBezTo>
                      <a:pt x="68" y="143"/>
                      <a:pt x="69" y="144"/>
                      <a:pt x="69" y="144"/>
                    </a:cubicBezTo>
                    <a:cubicBezTo>
                      <a:pt x="69" y="144"/>
                      <a:pt x="69" y="144"/>
                      <a:pt x="69" y="144"/>
                    </a:cubicBezTo>
                    <a:cubicBezTo>
                      <a:pt x="69" y="144"/>
                      <a:pt x="69" y="145"/>
                      <a:pt x="70" y="145"/>
                    </a:cubicBezTo>
                    <a:cubicBezTo>
                      <a:pt x="70" y="145"/>
                      <a:pt x="70" y="145"/>
                      <a:pt x="70" y="145"/>
                    </a:cubicBezTo>
                    <a:cubicBezTo>
                      <a:pt x="70" y="147"/>
                      <a:pt x="70" y="148"/>
                      <a:pt x="70" y="150"/>
                    </a:cubicBezTo>
                    <a:cubicBezTo>
                      <a:pt x="70" y="150"/>
                      <a:pt x="70" y="150"/>
                      <a:pt x="70" y="150"/>
                    </a:cubicBezTo>
                    <a:cubicBezTo>
                      <a:pt x="70" y="151"/>
                      <a:pt x="70" y="151"/>
                      <a:pt x="70" y="151"/>
                    </a:cubicBezTo>
                    <a:cubicBezTo>
                      <a:pt x="70" y="151"/>
                      <a:pt x="70" y="151"/>
                      <a:pt x="70" y="151"/>
                    </a:cubicBezTo>
                    <a:cubicBezTo>
                      <a:pt x="69" y="152"/>
                      <a:pt x="69" y="152"/>
                      <a:pt x="69" y="152"/>
                    </a:cubicBezTo>
                    <a:cubicBezTo>
                      <a:pt x="69" y="152"/>
                      <a:pt x="69" y="152"/>
                      <a:pt x="69" y="152"/>
                    </a:cubicBezTo>
                    <a:cubicBezTo>
                      <a:pt x="69" y="152"/>
                      <a:pt x="69" y="152"/>
                      <a:pt x="69" y="152"/>
                    </a:cubicBezTo>
                    <a:cubicBezTo>
                      <a:pt x="69" y="154"/>
                      <a:pt x="69" y="154"/>
                      <a:pt x="69" y="154"/>
                    </a:cubicBezTo>
                    <a:cubicBezTo>
                      <a:pt x="68" y="155"/>
                      <a:pt x="68" y="156"/>
                      <a:pt x="68" y="157"/>
                    </a:cubicBezTo>
                    <a:cubicBezTo>
                      <a:pt x="69" y="159"/>
                      <a:pt x="71" y="161"/>
                      <a:pt x="73" y="163"/>
                    </a:cubicBezTo>
                    <a:cubicBezTo>
                      <a:pt x="77" y="166"/>
                      <a:pt x="79" y="170"/>
                      <a:pt x="80" y="175"/>
                    </a:cubicBezTo>
                    <a:cubicBezTo>
                      <a:pt x="80" y="179"/>
                      <a:pt x="80" y="184"/>
                      <a:pt x="79" y="189"/>
                    </a:cubicBezTo>
                    <a:cubicBezTo>
                      <a:pt x="78" y="191"/>
                      <a:pt x="78" y="195"/>
                      <a:pt x="78" y="196"/>
                    </a:cubicBezTo>
                    <a:cubicBezTo>
                      <a:pt x="79" y="201"/>
                      <a:pt x="82" y="206"/>
                      <a:pt x="86" y="211"/>
                    </a:cubicBezTo>
                    <a:cubicBezTo>
                      <a:pt x="88" y="213"/>
                      <a:pt x="88" y="213"/>
                      <a:pt x="88" y="213"/>
                    </a:cubicBezTo>
                    <a:cubicBezTo>
                      <a:pt x="89" y="213"/>
                      <a:pt x="89" y="213"/>
                      <a:pt x="89" y="213"/>
                    </a:cubicBezTo>
                    <a:cubicBezTo>
                      <a:pt x="90" y="215"/>
                      <a:pt x="90" y="215"/>
                      <a:pt x="90" y="215"/>
                    </a:cubicBezTo>
                    <a:cubicBezTo>
                      <a:pt x="91" y="216"/>
                      <a:pt x="91" y="216"/>
                      <a:pt x="91" y="216"/>
                    </a:cubicBezTo>
                    <a:cubicBezTo>
                      <a:pt x="91" y="217"/>
                      <a:pt x="91" y="217"/>
                      <a:pt x="91" y="217"/>
                    </a:cubicBezTo>
                    <a:cubicBezTo>
                      <a:pt x="92" y="218"/>
                      <a:pt x="92" y="218"/>
                      <a:pt x="92" y="218"/>
                    </a:cubicBezTo>
                    <a:cubicBezTo>
                      <a:pt x="92" y="218"/>
                      <a:pt x="92" y="218"/>
                      <a:pt x="92" y="218"/>
                    </a:cubicBezTo>
                    <a:cubicBezTo>
                      <a:pt x="92" y="218"/>
                      <a:pt x="93" y="218"/>
                      <a:pt x="93" y="217"/>
                    </a:cubicBezTo>
                    <a:cubicBezTo>
                      <a:pt x="96" y="216"/>
                      <a:pt x="99" y="217"/>
                      <a:pt x="102" y="219"/>
                    </a:cubicBezTo>
                    <a:cubicBezTo>
                      <a:pt x="104" y="220"/>
                      <a:pt x="105" y="223"/>
                      <a:pt x="105" y="225"/>
                    </a:cubicBezTo>
                    <a:cubicBezTo>
                      <a:pt x="106" y="226"/>
                      <a:pt x="106" y="227"/>
                      <a:pt x="106" y="227"/>
                    </a:cubicBezTo>
                    <a:cubicBezTo>
                      <a:pt x="108" y="227"/>
                      <a:pt x="108" y="227"/>
                      <a:pt x="108" y="227"/>
                    </a:cubicBezTo>
                    <a:cubicBezTo>
                      <a:pt x="109" y="226"/>
                      <a:pt x="111" y="226"/>
                      <a:pt x="113" y="226"/>
                    </a:cubicBezTo>
                    <a:cubicBezTo>
                      <a:pt x="114" y="226"/>
                      <a:pt x="114" y="226"/>
                      <a:pt x="114" y="227"/>
                    </a:cubicBezTo>
                    <a:cubicBezTo>
                      <a:pt x="114" y="227"/>
                      <a:pt x="114" y="227"/>
                      <a:pt x="114" y="227"/>
                    </a:cubicBezTo>
                    <a:cubicBezTo>
                      <a:pt x="115" y="227"/>
                      <a:pt x="115" y="227"/>
                      <a:pt x="115" y="227"/>
                    </a:cubicBezTo>
                    <a:cubicBezTo>
                      <a:pt x="115" y="227"/>
                      <a:pt x="115" y="227"/>
                      <a:pt x="115" y="227"/>
                    </a:cubicBezTo>
                    <a:cubicBezTo>
                      <a:pt x="115" y="227"/>
                      <a:pt x="116" y="227"/>
                      <a:pt x="116" y="227"/>
                    </a:cubicBezTo>
                    <a:cubicBezTo>
                      <a:pt x="116" y="228"/>
                      <a:pt x="116" y="228"/>
                      <a:pt x="116" y="228"/>
                    </a:cubicBezTo>
                    <a:cubicBezTo>
                      <a:pt x="116" y="228"/>
                      <a:pt x="116" y="228"/>
                      <a:pt x="116" y="228"/>
                    </a:cubicBezTo>
                    <a:cubicBezTo>
                      <a:pt x="116" y="228"/>
                      <a:pt x="116" y="228"/>
                      <a:pt x="116" y="228"/>
                    </a:cubicBezTo>
                    <a:cubicBezTo>
                      <a:pt x="116" y="228"/>
                      <a:pt x="116" y="228"/>
                      <a:pt x="116" y="228"/>
                    </a:cubicBezTo>
                    <a:cubicBezTo>
                      <a:pt x="117" y="228"/>
                      <a:pt x="117" y="228"/>
                      <a:pt x="118" y="228"/>
                    </a:cubicBezTo>
                    <a:cubicBezTo>
                      <a:pt x="120" y="229"/>
                      <a:pt x="121" y="230"/>
                      <a:pt x="122" y="231"/>
                    </a:cubicBezTo>
                    <a:cubicBezTo>
                      <a:pt x="124" y="236"/>
                      <a:pt x="125" y="242"/>
                      <a:pt x="125" y="248"/>
                    </a:cubicBezTo>
                    <a:cubicBezTo>
                      <a:pt x="125" y="249"/>
                      <a:pt x="125" y="250"/>
                      <a:pt x="125" y="251"/>
                    </a:cubicBezTo>
                    <a:cubicBezTo>
                      <a:pt x="126" y="251"/>
                      <a:pt x="126" y="251"/>
                      <a:pt x="126" y="251"/>
                    </a:cubicBezTo>
                    <a:cubicBezTo>
                      <a:pt x="128" y="251"/>
                      <a:pt x="131" y="251"/>
                      <a:pt x="132" y="253"/>
                    </a:cubicBezTo>
                    <a:cubicBezTo>
                      <a:pt x="134" y="256"/>
                      <a:pt x="134" y="259"/>
                      <a:pt x="132" y="262"/>
                    </a:cubicBezTo>
                    <a:cubicBezTo>
                      <a:pt x="131" y="264"/>
                      <a:pt x="128" y="266"/>
                      <a:pt x="126" y="266"/>
                    </a:cubicBezTo>
                    <a:cubicBezTo>
                      <a:pt x="125" y="266"/>
                      <a:pt x="124" y="267"/>
                      <a:pt x="123" y="267"/>
                    </a:cubicBezTo>
                    <a:cubicBezTo>
                      <a:pt x="122" y="268"/>
                      <a:pt x="122" y="268"/>
                      <a:pt x="122" y="268"/>
                    </a:cubicBezTo>
                    <a:cubicBezTo>
                      <a:pt x="120" y="269"/>
                      <a:pt x="119" y="270"/>
                      <a:pt x="118" y="271"/>
                    </a:cubicBezTo>
                    <a:cubicBezTo>
                      <a:pt x="118" y="271"/>
                      <a:pt x="118" y="271"/>
                      <a:pt x="118" y="272"/>
                    </a:cubicBezTo>
                    <a:cubicBezTo>
                      <a:pt x="118" y="273"/>
                      <a:pt x="118" y="274"/>
                      <a:pt x="117" y="275"/>
                    </a:cubicBezTo>
                    <a:cubicBezTo>
                      <a:pt x="116" y="276"/>
                      <a:pt x="115" y="276"/>
                      <a:pt x="114" y="276"/>
                    </a:cubicBezTo>
                    <a:cubicBezTo>
                      <a:pt x="113" y="278"/>
                      <a:pt x="113" y="280"/>
                      <a:pt x="113" y="282"/>
                    </a:cubicBezTo>
                    <a:cubicBezTo>
                      <a:pt x="113" y="282"/>
                      <a:pt x="113" y="283"/>
                      <a:pt x="113" y="283"/>
                    </a:cubicBezTo>
                    <a:cubicBezTo>
                      <a:pt x="113" y="285"/>
                      <a:pt x="113" y="285"/>
                      <a:pt x="113" y="285"/>
                    </a:cubicBezTo>
                    <a:cubicBezTo>
                      <a:pt x="114" y="285"/>
                      <a:pt x="114" y="285"/>
                      <a:pt x="113" y="286"/>
                    </a:cubicBezTo>
                    <a:cubicBezTo>
                      <a:pt x="114" y="287"/>
                      <a:pt x="113" y="288"/>
                      <a:pt x="113" y="289"/>
                    </a:cubicBezTo>
                    <a:cubicBezTo>
                      <a:pt x="113" y="290"/>
                      <a:pt x="112" y="292"/>
                      <a:pt x="110" y="293"/>
                    </a:cubicBezTo>
                    <a:cubicBezTo>
                      <a:pt x="109" y="295"/>
                      <a:pt x="109" y="295"/>
                      <a:pt x="109" y="295"/>
                    </a:cubicBezTo>
                    <a:cubicBezTo>
                      <a:pt x="108" y="295"/>
                      <a:pt x="108" y="296"/>
                      <a:pt x="107" y="297"/>
                    </a:cubicBezTo>
                    <a:cubicBezTo>
                      <a:pt x="107" y="298"/>
                      <a:pt x="107" y="298"/>
                      <a:pt x="107" y="299"/>
                    </a:cubicBezTo>
                    <a:cubicBezTo>
                      <a:pt x="108" y="301"/>
                      <a:pt x="108" y="303"/>
                      <a:pt x="107" y="304"/>
                    </a:cubicBezTo>
                    <a:cubicBezTo>
                      <a:pt x="107" y="306"/>
                      <a:pt x="105" y="308"/>
                      <a:pt x="103" y="309"/>
                    </a:cubicBezTo>
                    <a:cubicBezTo>
                      <a:pt x="102" y="310"/>
                      <a:pt x="101" y="311"/>
                      <a:pt x="101" y="312"/>
                    </a:cubicBezTo>
                    <a:cubicBezTo>
                      <a:pt x="101" y="312"/>
                      <a:pt x="101" y="312"/>
                      <a:pt x="101" y="312"/>
                    </a:cubicBezTo>
                    <a:cubicBezTo>
                      <a:pt x="102" y="313"/>
                      <a:pt x="103" y="315"/>
                      <a:pt x="103" y="316"/>
                    </a:cubicBezTo>
                    <a:cubicBezTo>
                      <a:pt x="102" y="321"/>
                      <a:pt x="99" y="324"/>
                      <a:pt x="95" y="326"/>
                    </a:cubicBezTo>
                    <a:cubicBezTo>
                      <a:pt x="92" y="327"/>
                      <a:pt x="91" y="328"/>
                      <a:pt x="91" y="329"/>
                    </a:cubicBezTo>
                    <a:cubicBezTo>
                      <a:pt x="90" y="334"/>
                      <a:pt x="89" y="338"/>
                      <a:pt x="87" y="342"/>
                    </a:cubicBezTo>
                    <a:cubicBezTo>
                      <a:pt x="86" y="342"/>
                      <a:pt x="86" y="342"/>
                      <a:pt x="86" y="342"/>
                    </a:cubicBezTo>
                    <a:cubicBezTo>
                      <a:pt x="85" y="342"/>
                      <a:pt x="85" y="342"/>
                      <a:pt x="85" y="342"/>
                    </a:cubicBezTo>
                    <a:cubicBezTo>
                      <a:pt x="84" y="342"/>
                      <a:pt x="83" y="342"/>
                      <a:pt x="82" y="341"/>
                    </a:cubicBezTo>
                    <a:cubicBezTo>
                      <a:pt x="82" y="343"/>
                      <a:pt x="82" y="343"/>
                      <a:pt x="82" y="343"/>
                    </a:cubicBezTo>
                    <a:cubicBezTo>
                      <a:pt x="83" y="346"/>
                      <a:pt x="83" y="348"/>
                      <a:pt x="82" y="351"/>
                    </a:cubicBezTo>
                    <a:cubicBezTo>
                      <a:pt x="83" y="357"/>
                      <a:pt x="84" y="359"/>
                      <a:pt x="82" y="361"/>
                    </a:cubicBezTo>
                    <a:cubicBezTo>
                      <a:pt x="81" y="362"/>
                      <a:pt x="80" y="363"/>
                      <a:pt x="78" y="363"/>
                    </a:cubicBezTo>
                    <a:cubicBezTo>
                      <a:pt x="77" y="363"/>
                      <a:pt x="76" y="363"/>
                      <a:pt x="75" y="364"/>
                    </a:cubicBezTo>
                    <a:cubicBezTo>
                      <a:pt x="75" y="364"/>
                      <a:pt x="75" y="365"/>
                      <a:pt x="75" y="365"/>
                    </a:cubicBezTo>
                    <a:cubicBezTo>
                      <a:pt x="76" y="367"/>
                      <a:pt x="76" y="368"/>
                      <a:pt x="75" y="370"/>
                    </a:cubicBezTo>
                    <a:cubicBezTo>
                      <a:pt x="74" y="370"/>
                      <a:pt x="74" y="370"/>
                      <a:pt x="73" y="371"/>
                    </a:cubicBezTo>
                    <a:cubicBezTo>
                      <a:pt x="73" y="371"/>
                      <a:pt x="73" y="371"/>
                      <a:pt x="73" y="371"/>
                    </a:cubicBezTo>
                    <a:cubicBezTo>
                      <a:pt x="73" y="371"/>
                      <a:pt x="73" y="371"/>
                      <a:pt x="73" y="371"/>
                    </a:cubicBezTo>
                    <a:cubicBezTo>
                      <a:pt x="73" y="377"/>
                      <a:pt x="73" y="377"/>
                      <a:pt x="73" y="377"/>
                    </a:cubicBezTo>
                    <a:cubicBezTo>
                      <a:pt x="71" y="371"/>
                      <a:pt x="71" y="371"/>
                      <a:pt x="71" y="371"/>
                    </a:cubicBezTo>
                    <a:cubicBezTo>
                      <a:pt x="71" y="371"/>
                      <a:pt x="71" y="371"/>
                      <a:pt x="71" y="371"/>
                    </a:cubicBezTo>
                    <a:cubicBezTo>
                      <a:pt x="70" y="370"/>
                      <a:pt x="70" y="370"/>
                      <a:pt x="69" y="370"/>
                    </a:cubicBezTo>
                    <a:cubicBezTo>
                      <a:pt x="69" y="370"/>
                      <a:pt x="69" y="370"/>
                      <a:pt x="69" y="370"/>
                    </a:cubicBezTo>
                    <a:cubicBezTo>
                      <a:pt x="69" y="369"/>
                      <a:pt x="68" y="369"/>
                      <a:pt x="68" y="368"/>
                    </a:cubicBezTo>
                    <a:cubicBezTo>
                      <a:pt x="68" y="368"/>
                      <a:pt x="68" y="368"/>
                      <a:pt x="68" y="368"/>
                    </a:cubicBezTo>
                    <a:cubicBezTo>
                      <a:pt x="68" y="368"/>
                      <a:pt x="68" y="367"/>
                      <a:pt x="68" y="367"/>
                    </a:cubicBezTo>
                    <a:cubicBezTo>
                      <a:pt x="68" y="367"/>
                      <a:pt x="68" y="367"/>
                      <a:pt x="68" y="367"/>
                    </a:cubicBezTo>
                    <a:cubicBezTo>
                      <a:pt x="67" y="366"/>
                      <a:pt x="67" y="366"/>
                      <a:pt x="67" y="366"/>
                    </a:cubicBezTo>
                    <a:cubicBezTo>
                      <a:pt x="67" y="366"/>
                      <a:pt x="67" y="366"/>
                      <a:pt x="67" y="365"/>
                    </a:cubicBezTo>
                    <a:cubicBezTo>
                      <a:pt x="66" y="365"/>
                      <a:pt x="64" y="366"/>
                      <a:pt x="63" y="367"/>
                    </a:cubicBezTo>
                    <a:cubicBezTo>
                      <a:pt x="63" y="368"/>
                      <a:pt x="63" y="368"/>
                      <a:pt x="62" y="369"/>
                    </a:cubicBezTo>
                    <a:cubicBezTo>
                      <a:pt x="63" y="369"/>
                      <a:pt x="63" y="369"/>
                      <a:pt x="63" y="369"/>
                    </a:cubicBezTo>
                    <a:cubicBezTo>
                      <a:pt x="65" y="369"/>
                      <a:pt x="67" y="369"/>
                      <a:pt x="69" y="371"/>
                    </a:cubicBezTo>
                    <a:cubicBezTo>
                      <a:pt x="70" y="372"/>
                      <a:pt x="70" y="374"/>
                      <a:pt x="70" y="375"/>
                    </a:cubicBezTo>
                    <a:cubicBezTo>
                      <a:pt x="69" y="379"/>
                      <a:pt x="67" y="382"/>
                      <a:pt x="64" y="384"/>
                    </a:cubicBezTo>
                    <a:cubicBezTo>
                      <a:pt x="62" y="386"/>
                      <a:pt x="59" y="389"/>
                      <a:pt x="59" y="390"/>
                    </a:cubicBezTo>
                    <a:cubicBezTo>
                      <a:pt x="59" y="391"/>
                      <a:pt x="58" y="392"/>
                      <a:pt x="58" y="393"/>
                    </a:cubicBezTo>
                    <a:cubicBezTo>
                      <a:pt x="60" y="394"/>
                      <a:pt x="62" y="395"/>
                      <a:pt x="63" y="397"/>
                    </a:cubicBezTo>
                    <a:cubicBezTo>
                      <a:pt x="63" y="398"/>
                      <a:pt x="63" y="400"/>
                      <a:pt x="62" y="401"/>
                    </a:cubicBezTo>
                    <a:cubicBezTo>
                      <a:pt x="62" y="403"/>
                      <a:pt x="62" y="403"/>
                      <a:pt x="62" y="404"/>
                    </a:cubicBezTo>
                    <a:cubicBezTo>
                      <a:pt x="62" y="404"/>
                      <a:pt x="62" y="404"/>
                      <a:pt x="62" y="404"/>
                    </a:cubicBezTo>
                    <a:cubicBezTo>
                      <a:pt x="63" y="405"/>
                      <a:pt x="63" y="405"/>
                      <a:pt x="63" y="405"/>
                    </a:cubicBezTo>
                    <a:cubicBezTo>
                      <a:pt x="64" y="405"/>
                      <a:pt x="64" y="405"/>
                      <a:pt x="65" y="405"/>
                    </a:cubicBezTo>
                    <a:cubicBezTo>
                      <a:pt x="66" y="406"/>
                      <a:pt x="67" y="407"/>
                      <a:pt x="67" y="409"/>
                    </a:cubicBezTo>
                    <a:cubicBezTo>
                      <a:pt x="69" y="414"/>
                      <a:pt x="69" y="419"/>
                      <a:pt x="68" y="423"/>
                    </a:cubicBezTo>
                    <a:cubicBezTo>
                      <a:pt x="68" y="424"/>
                      <a:pt x="68" y="426"/>
                      <a:pt x="68" y="427"/>
                    </a:cubicBezTo>
                    <a:cubicBezTo>
                      <a:pt x="69" y="427"/>
                      <a:pt x="71" y="428"/>
                      <a:pt x="72" y="429"/>
                    </a:cubicBezTo>
                    <a:cubicBezTo>
                      <a:pt x="73" y="430"/>
                      <a:pt x="74" y="432"/>
                      <a:pt x="75" y="434"/>
                    </a:cubicBezTo>
                    <a:cubicBezTo>
                      <a:pt x="75" y="435"/>
                      <a:pt x="75" y="435"/>
                      <a:pt x="76" y="436"/>
                    </a:cubicBezTo>
                    <a:cubicBezTo>
                      <a:pt x="76" y="437"/>
                      <a:pt x="76" y="438"/>
                      <a:pt x="76" y="439"/>
                    </a:cubicBezTo>
                    <a:cubicBezTo>
                      <a:pt x="77" y="439"/>
                      <a:pt x="78" y="439"/>
                      <a:pt x="78" y="440"/>
                    </a:cubicBezTo>
                    <a:cubicBezTo>
                      <a:pt x="80" y="441"/>
                      <a:pt x="80" y="441"/>
                      <a:pt x="80" y="441"/>
                    </a:cubicBezTo>
                    <a:cubicBezTo>
                      <a:pt x="79" y="443"/>
                      <a:pt x="79" y="443"/>
                      <a:pt x="79" y="443"/>
                    </a:cubicBezTo>
                    <a:cubicBezTo>
                      <a:pt x="79" y="443"/>
                      <a:pt x="79" y="444"/>
                      <a:pt x="79" y="444"/>
                    </a:cubicBezTo>
                    <a:cubicBezTo>
                      <a:pt x="80" y="445"/>
                      <a:pt x="80" y="445"/>
                      <a:pt x="80" y="445"/>
                    </a:cubicBezTo>
                    <a:cubicBezTo>
                      <a:pt x="82" y="446"/>
                      <a:pt x="85" y="448"/>
                      <a:pt x="84" y="452"/>
                    </a:cubicBezTo>
                    <a:cubicBezTo>
                      <a:pt x="84" y="455"/>
                      <a:pt x="80" y="456"/>
                      <a:pt x="78" y="456"/>
                    </a:cubicBezTo>
                    <a:cubicBezTo>
                      <a:pt x="79" y="456"/>
                      <a:pt x="79" y="456"/>
                      <a:pt x="79" y="456"/>
                    </a:cubicBezTo>
                    <a:cubicBezTo>
                      <a:pt x="80" y="457"/>
                      <a:pt x="81" y="459"/>
                      <a:pt x="82" y="461"/>
                    </a:cubicBezTo>
                    <a:cubicBezTo>
                      <a:pt x="82" y="461"/>
                      <a:pt x="82" y="461"/>
                      <a:pt x="82" y="461"/>
                    </a:cubicBezTo>
                    <a:cubicBezTo>
                      <a:pt x="82" y="461"/>
                      <a:pt x="82" y="461"/>
                      <a:pt x="82" y="461"/>
                    </a:cubicBezTo>
                    <a:cubicBezTo>
                      <a:pt x="82" y="461"/>
                      <a:pt x="82" y="461"/>
                      <a:pt x="82" y="461"/>
                    </a:cubicBezTo>
                    <a:cubicBezTo>
                      <a:pt x="82" y="462"/>
                      <a:pt x="82" y="462"/>
                      <a:pt x="82" y="462"/>
                    </a:cubicBezTo>
                    <a:cubicBezTo>
                      <a:pt x="82" y="462"/>
                      <a:pt x="82" y="462"/>
                      <a:pt x="82" y="462"/>
                    </a:cubicBezTo>
                    <a:cubicBezTo>
                      <a:pt x="82" y="463"/>
                      <a:pt x="82" y="463"/>
                      <a:pt x="82" y="463"/>
                    </a:cubicBezTo>
                    <a:cubicBezTo>
                      <a:pt x="82" y="463"/>
                      <a:pt x="82" y="463"/>
                      <a:pt x="82" y="463"/>
                    </a:cubicBezTo>
                    <a:cubicBezTo>
                      <a:pt x="82" y="464"/>
                      <a:pt x="82" y="464"/>
                      <a:pt x="82" y="464"/>
                    </a:cubicBezTo>
                    <a:cubicBezTo>
                      <a:pt x="82" y="464"/>
                      <a:pt x="82" y="464"/>
                      <a:pt x="82" y="464"/>
                    </a:cubicBezTo>
                    <a:cubicBezTo>
                      <a:pt x="82" y="464"/>
                      <a:pt x="82" y="464"/>
                      <a:pt x="82" y="464"/>
                    </a:cubicBezTo>
                    <a:cubicBezTo>
                      <a:pt x="83" y="465"/>
                      <a:pt x="83" y="465"/>
                      <a:pt x="83" y="465"/>
                    </a:cubicBezTo>
                    <a:cubicBezTo>
                      <a:pt x="83" y="465"/>
                      <a:pt x="83" y="465"/>
                      <a:pt x="83" y="465"/>
                    </a:cubicBezTo>
                    <a:cubicBezTo>
                      <a:pt x="83" y="465"/>
                      <a:pt x="83" y="466"/>
                      <a:pt x="83" y="466"/>
                    </a:cubicBezTo>
                    <a:cubicBezTo>
                      <a:pt x="83" y="466"/>
                      <a:pt x="83" y="466"/>
                      <a:pt x="83" y="466"/>
                    </a:cubicBezTo>
                    <a:cubicBezTo>
                      <a:pt x="83" y="466"/>
                      <a:pt x="83" y="467"/>
                      <a:pt x="83" y="467"/>
                    </a:cubicBezTo>
                    <a:cubicBezTo>
                      <a:pt x="83" y="469"/>
                      <a:pt x="83" y="471"/>
                      <a:pt x="81" y="472"/>
                    </a:cubicBezTo>
                    <a:cubicBezTo>
                      <a:pt x="82" y="472"/>
                      <a:pt x="82" y="472"/>
                      <a:pt x="82" y="473"/>
                    </a:cubicBezTo>
                    <a:cubicBezTo>
                      <a:pt x="82" y="473"/>
                      <a:pt x="82" y="473"/>
                      <a:pt x="82" y="473"/>
                    </a:cubicBezTo>
                    <a:cubicBezTo>
                      <a:pt x="82" y="473"/>
                      <a:pt x="82" y="474"/>
                      <a:pt x="82" y="474"/>
                    </a:cubicBezTo>
                    <a:cubicBezTo>
                      <a:pt x="82" y="474"/>
                      <a:pt x="82" y="474"/>
                      <a:pt x="82" y="474"/>
                    </a:cubicBezTo>
                    <a:cubicBezTo>
                      <a:pt x="83" y="475"/>
                      <a:pt x="83" y="475"/>
                      <a:pt x="83" y="475"/>
                    </a:cubicBezTo>
                    <a:cubicBezTo>
                      <a:pt x="82" y="475"/>
                      <a:pt x="82" y="475"/>
                      <a:pt x="82" y="475"/>
                    </a:cubicBezTo>
                    <a:cubicBezTo>
                      <a:pt x="82" y="475"/>
                      <a:pt x="82" y="476"/>
                      <a:pt x="82" y="476"/>
                    </a:cubicBezTo>
                    <a:cubicBezTo>
                      <a:pt x="82" y="478"/>
                      <a:pt x="80" y="479"/>
                      <a:pt x="78" y="479"/>
                    </a:cubicBezTo>
                    <a:cubicBezTo>
                      <a:pt x="78" y="482"/>
                      <a:pt x="79" y="485"/>
                      <a:pt x="82" y="487"/>
                    </a:cubicBezTo>
                    <a:cubicBezTo>
                      <a:pt x="82" y="488"/>
                      <a:pt x="83" y="489"/>
                      <a:pt x="84" y="490"/>
                    </a:cubicBezTo>
                    <a:cubicBezTo>
                      <a:pt x="85" y="491"/>
                      <a:pt x="85" y="491"/>
                      <a:pt x="85" y="492"/>
                    </a:cubicBezTo>
                    <a:cubicBezTo>
                      <a:pt x="85" y="494"/>
                      <a:pt x="84" y="495"/>
                      <a:pt x="83" y="495"/>
                    </a:cubicBezTo>
                    <a:cubicBezTo>
                      <a:pt x="83" y="496"/>
                      <a:pt x="84" y="497"/>
                      <a:pt x="84" y="498"/>
                    </a:cubicBezTo>
                    <a:cubicBezTo>
                      <a:pt x="85" y="499"/>
                      <a:pt x="85" y="499"/>
                      <a:pt x="85" y="499"/>
                    </a:cubicBezTo>
                    <a:cubicBezTo>
                      <a:pt x="86" y="496"/>
                      <a:pt x="89" y="495"/>
                      <a:pt x="91" y="494"/>
                    </a:cubicBezTo>
                    <a:cubicBezTo>
                      <a:pt x="92" y="494"/>
                      <a:pt x="92" y="494"/>
                      <a:pt x="92" y="494"/>
                    </a:cubicBezTo>
                    <a:cubicBezTo>
                      <a:pt x="93" y="494"/>
                      <a:pt x="94" y="495"/>
                      <a:pt x="95" y="496"/>
                    </a:cubicBezTo>
                    <a:cubicBezTo>
                      <a:pt x="95" y="497"/>
                      <a:pt x="96" y="499"/>
                      <a:pt x="95" y="500"/>
                    </a:cubicBezTo>
                    <a:cubicBezTo>
                      <a:pt x="96" y="500"/>
                      <a:pt x="96" y="500"/>
                      <a:pt x="96" y="500"/>
                    </a:cubicBezTo>
                    <a:cubicBezTo>
                      <a:pt x="97" y="499"/>
                      <a:pt x="98" y="499"/>
                      <a:pt x="100" y="499"/>
                    </a:cubicBezTo>
                    <a:cubicBezTo>
                      <a:pt x="102" y="500"/>
                      <a:pt x="104" y="501"/>
                      <a:pt x="105" y="503"/>
                    </a:cubicBezTo>
                    <a:cubicBezTo>
                      <a:pt x="105" y="503"/>
                      <a:pt x="105" y="503"/>
                      <a:pt x="105" y="503"/>
                    </a:cubicBezTo>
                    <a:cubicBezTo>
                      <a:pt x="105" y="503"/>
                      <a:pt x="105" y="503"/>
                      <a:pt x="105" y="503"/>
                    </a:cubicBezTo>
                    <a:cubicBezTo>
                      <a:pt x="106" y="502"/>
                      <a:pt x="107" y="501"/>
                      <a:pt x="109" y="501"/>
                    </a:cubicBezTo>
                    <a:cubicBezTo>
                      <a:pt x="109" y="501"/>
                      <a:pt x="110" y="501"/>
                      <a:pt x="111" y="501"/>
                    </a:cubicBezTo>
                    <a:cubicBezTo>
                      <a:pt x="111" y="501"/>
                      <a:pt x="112" y="500"/>
                      <a:pt x="113" y="500"/>
                    </a:cubicBezTo>
                    <a:cubicBezTo>
                      <a:pt x="115" y="500"/>
                      <a:pt x="115" y="500"/>
                      <a:pt x="115" y="500"/>
                    </a:cubicBezTo>
                    <a:cubicBezTo>
                      <a:pt x="116" y="502"/>
                      <a:pt x="116" y="502"/>
                      <a:pt x="116" y="502"/>
                    </a:cubicBezTo>
                    <a:cubicBezTo>
                      <a:pt x="117" y="504"/>
                      <a:pt x="118" y="505"/>
                      <a:pt x="118" y="507"/>
                    </a:cubicBezTo>
                    <a:cubicBezTo>
                      <a:pt x="120" y="506"/>
                      <a:pt x="120" y="506"/>
                      <a:pt x="120" y="506"/>
                    </a:cubicBezTo>
                    <a:cubicBezTo>
                      <a:pt x="122" y="504"/>
                      <a:pt x="122" y="504"/>
                      <a:pt x="122" y="504"/>
                    </a:cubicBezTo>
                    <a:cubicBezTo>
                      <a:pt x="122" y="504"/>
                      <a:pt x="122" y="504"/>
                      <a:pt x="122" y="504"/>
                    </a:cubicBezTo>
                    <a:cubicBezTo>
                      <a:pt x="122" y="503"/>
                      <a:pt x="123" y="502"/>
                      <a:pt x="123" y="502"/>
                    </a:cubicBezTo>
                    <a:cubicBezTo>
                      <a:pt x="124" y="501"/>
                      <a:pt x="124" y="501"/>
                      <a:pt x="124" y="501"/>
                    </a:cubicBezTo>
                    <a:cubicBezTo>
                      <a:pt x="129" y="503"/>
                      <a:pt x="129" y="503"/>
                      <a:pt x="129" y="503"/>
                    </a:cubicBezTo>
                    <a:cubicBezTo>
                      <a:pt x="128" y="505"/>
                      <a:pt x="128" y="505"/>
                      <a:pt x="128" y="505"/>
                    </a:cubicBezTo>
                    <a:cubicBezTo>
                      <a:pt x="128" y="506"/>
                      <a:pt x="127" y="507"/>
                      <a:pt x="127" y="508"/>
                    </a:cubicBezTo>
                    <a:cubicBezTo>
                      <a:pt x="126" y="511"/>
                      <a:pt x="125" y="513"/>
                      <a:pt x="126" y="515"/>
                    </a:cubicBezTo>
                    <a:cubicBezTo>
                      <a:pt x="126" y="516"/>
                      <a:pt x="127" y="516"/>
                      <a:pt x="128" y="517"/>
                    </a:cubicBezTo>
                    <a:cubicBezTo>
                      <a:pt x="129" y="516"/>
                      <a:pt x="129" y="516"/>
                      <a:pt x="129" y="516"/>
                    </a:cubicBezTo>
                    <a:cubicBezTo>
                      <a:pt x="130" y="515"/>
                      <a:pt x="132" y="515"/>
                      <a:pt x="134" y="515"/>
                    </a:cubicBezTo>
                    <a:cubicBezTo>
                      <a:pt x="134" y="516"/>
                      <a:pt x="135" y="516"/>
                      <a:pt x="135" y="516"/>
                    </a:cubicBezTo>
                    <a:cubicBezTo>
                      <a:pt x="136" y="515"/>
                      <a:pt x="136" y="515"/>
                      <a:pt x="137" y="514"/>
                    </a:cubicBezTo>
                    <a:cubicBezTo>
                      <a:pt x="137" y="514"/>
                      <a:pt x="137" y="514"/>
                      <a:pt x="137" y="514"/>
                    </a:cubicBezTo>
                    <a:cubicBezTo>
                      <a:pt x="139" y="510"/>
                      <a:pt x="139" y="510"/>
                      <a:pt x="139" y="510"/>
                    </a:cubicBezTo>
                    <a:cubicBezTo>
                      <a:pt x="139" y="513"/>
                      <a:pt x="139" y="513"/>
                      <a:pt x="139" y="513"/>
                    </a:cubicBezTo>
                    <a:cubicBezTo>
                      <a:pt x="139" y="513"/>
                      <a:pt x="139" y="513"/>
                      <a:pt x="139" y="513"/>
                    </a:cubicBezTo>
                    <a:cubicBezTo>
                      <a:pt x="139" y="513"/>
                      <a:pt x="139" y="513"/>
                      <a:pt x="139" y="513"/>
                    </a:cubicBezTo>
                    <a:cubicBezTo>
                      <a:pt x="140" y="513"/>
                      <a:pt x="140" y="513"/>
                      <a:pt x="140" y="513"/>
                    </a:cubicBezTo>
                    <a:cubicBezTo>
                      <a:pt x="140" y="513"/>
                      <a:pt x="140" y="513"/>
                      <a:pt x="140" y="513"/>
                    </a:cubicBezTo>
                    <a:cubicBezTo>
                      <a:pt x="140" y="513"/>
                      <a:pt x="140" y="513"/>
                      <a:pt x="141" y="513"/>
                    </a:cubicBezTo>
                    <a:cubicBezTo>
                      <a:pt x="141" y="513"/>
                      <a:pt x="141" y="513"/>
                      <a:pt x="141" y="513"/>
                    </a:cubicBezTo>
                    <a:cubicBezTo>
                      <a:pt x="141" y="513"/>
                      <a:pt x="142" y="513"/>
                      <a:pt x="142" y="514"/>
                    </a:cubicBezTo>
                    <a:cubicBezTo>
                      <a:pt x="144" y="515"/>
                      <a:pt x="143" y="518"/>
                      <a:pt x="142" y="519"/>
                    </a:cubicBezTo>
                    <a:cubicBezTo>
                      <a:pt x="142" y="519"/>
                      <a:pt x="142" y="519"/>
                      <a:pt x="142" y="519"/>
                    </a:cubicBezTo>
                    <a:cubicBezTo>
                      <a:pt x="143" y="519"/>
                      <a:pt x="144" y="518"/>
                      <a:pt x="146" y="518"/>
                    </a:cubicBezTo>
                    <a:cubicBezTo>
                      <a:pt x="146" y="517"/>
                      <a:pt x="147" y="517"/>
                      <a:pt x="147" y="516"/>
                    </a:cubicBezTo>
                    <a:cubicBezTo>
                      <a:pt x="148" y="515"/>
                      <a:pt x="149" y="514"/>
                      <a:pt x="150" y="513"/>
                    </a:cubicBezTo>
                    <a:cubicBezTo>
                      <a:pt x="152" y="511"/>
                      <a:pt x="155" y="510"/>
                      <a:pt x="159" y="510"/>
                    </a:cubicBezTo>
                    <a:cubicBezTo>
                      <a:pt x="161" y="509"/>
                      <a:pt x="161" y="509"/>
                      <a:pt x="161" y="509"/>
                    </a:cubicBezTo>
                    <a:cubicBezTo>
                      <a:pt x="160" y="507"/>
                      <a:pt x="161" y="505"/>
                      <a:pt x="162" y="504"/>
                    </a:cubicBezTo>
                    <a:cubicBezTo>
                      <a:pt x="164" y="502"/>
                      <a:pt x="166" y="502"/>
                      <a:pt x="169" y="502"/>
                    </a:cubicBezTo>
                    <a:cubicBezTo>
                      <a:pt x="171" y="502"/>
                      <a:pt x="171" y="502"/>
                      <a:pt x="171" y="502"/>
                    </a:cubicBezTo>
                    <a:cubicBezTo>
                      <a:pt x="171" y="501"/>
                      <a:pt x="171" y="501"/>
                      <a:pt x="171" y="500"/>
                    </a:cubicBezTo>
                    <a:cubicBezTo>
                      <a:pt x="172" y="498"/>
                      <a:pt x="172" y="498"/>
                      <a:pt x="172" y="498"/>
                    </a:cubicBezTo>
                    <a:cubicBezTo>
                      <a:pt x="174" y="498"/>
                      <a:pt x="174" y="498"/>
                      <a:pt x="174" y="498"/>
                    </a:cubicBezTo>
                    <a:cubicBezTo>
                      <a:pt x="175" y="498"/>
                      <a:pt x="176" y="499"/>
                      <a:pt x="177" y="500"/>
                    </a:cubicBezTo>
                    <a:cubicBezTo>
                      <a:pt x="179" y="498"/>
                      <a:pt x="182" y="496"/>
                      <a:pt x="184" y="495"/>
                    </a:cubicBezTo>
                    <a:cubicBezTo>
                      <a:pt x="183" y="493"/>
                      <a:pt x="184" y="490"/>
                      <a:pt x="185" y="487"/>
                    </a:cubicBezTo>
                    <a:cubicBezTo>
                      <a:pt x="187" y="486"/>
                      <a:pt x="188" y="486"/>
                      <a:pt x="190" y="486"/>
                    </a:cubicBezTo>
                    <a:cubicBezTo>
                      <a:pt x="190" y="486"/>
                      <a:pt x="191" y="487"/>
                      <a:pt x="193" y="488"/>
                    </a:cubicBezTo>
                    <a:cubicBezTo>
                      <a:pt x="194" y="489"/>
                      <a:pt x="196" y="491"/>
                      <a:pt x="198" y="492"/>
                    </a:cubicBezTo>
                    <a:cubicBezTo>
                      <a:pt x="198" y="491"/>
                      <a:pt x="198" y="490"/>
                      <a:pt x="198" y="489"/>
                    </a:cubicBezTo>
                    <a:cubicBezTo>
                      <a:pt x="197" y="489"/>
                      <a:pt x="197" y="489"/>
                      <a:pt x="196" y="488"/>
                    </a:cubicBezTo>
                    <a:cubicBezTo>
                      <a:pt x="194" y="487"/>
                      <a:pt x="190" y="485"/>
                      <a:pt x="191" y="481"/>
                    </a:cubicBezTo>
                    <a:cubicBezTo>
                      <a:pt x="192" y="480"/>
                      <a:pt x="193" y="477"/>
                      <a:pt x="198" y="477"/>
                    </a:cubicBezTo>
                    <a:cubicBezTo>
                      <a:pt x="200" y="478"/>
                      <a:pt x="202" y="478"/>
                      <a:pt x="203" y="478"/>
                    </a:cubicBezTo>
                    <a:cubicBezTo>
                      <a:pt x="204" y="479"/>
                      <a:pt x="204" y="479"/>
                      <a:pt x="204" y="479"/>
                    </a:cubicBezTo>
                    <a:cubicBezTo>
                      <a:pt x="204" y="478"/>
                      <a:pt x="204" y="478"/>
                      <a:pt x="204" y="477"/>
                    </a:cubicBezTo>
                    <a:cubicBezTo>
                      <a:pt x="204" y="474"/>
                      <a:pt x="203" y="471"/>
                      <a:pt x="206" y="469"/>
                    </a:cubicBezTo>
                    <a:cubicBezTo>
                      <a:pt x="207" y="468"/>
                      <a:pt x="209" y="468"/>
                      <a:pt x="210" y="469"/>
                    </a:cubicBezTo>
                    <a:cubicBezTo>
                      <a:pt x="213" y="472"/>
                      <a:pt x="214" y="475"/>
                      <a:pt x="212" y="478"/>
                    </a:cubicBezTo>
                    <a:cubicBezTo>
                      <a:pt x="213" y="478"/>
                      <a:pt x="213" y="478"/>
                      <a:pt x="213" y="478"/>
                    </a:cubicBezTo>
                    <a:cubicBezTo>
                      <a:pt x="218" y="476"/>
                      <a:pt x="218" y="476"/>
                      <a:pt x="218" y="476"/>
                    </a:cubicBezTo>
                    <a:cubicBezTo>
                      <a:pt x="218" y="476"/>
                      <a:pt x="218" y="476"/>
                      <a:pt x="217" y="476"/>
                    </a:cubicBezTo>
                    <a:cubicBezTo>
                      <a:pt x="217" y="474"/>
                      <a:pt x="217" y="472"/>
                      <a:pt x="218" y="471"/>
                    </a:cubicBezTo>
                    <a:cubicBezTo>
                      <a:pt x="219" y="470"/>
                      <a:pt x="220" y="469"/>
                      <a:pt x="221" y="469"/>
                    </a:cubicBezTo>
                    <a:cubicBezTo>
                      <a:pt x="221" y="469"/>
                      <a:pt x="222" y="468"/>
                      <a:pt x="222" y="467"/>
                    </a:cubicBezTo>
                    <a:cubicBezTo>
                      <a:pt x="223" y="467"/>
                      <a:pt x="223" y="467"/>
                      <a:pt x="223" y="467"/>
                    </a:cubicBezTo>
                    <a:cubicBezTo>
                      <a:pt x="222" y="466"/>
                      <a:pt x="222" y="466"/>
                      <a:pt x="222" y="466"/>
                    </a:cubicBezTo>
                    <a:cubicBezTo>
                      <a:pt x="223" y="466"/>
                      <a:pt x="223" y="466"/>
                      <a:pt x="223" y="466"/>
                    </a:cubicBezTo>
                    <a:cubicBezTo>
                      <a:pt x="223" y="466"/>
                      <a:pt x="223" y="466"/>
                      <a:pt x="223" y="466"/>
                    </a:cubicBezTo>
                    <a:cubicBezTo>
                      <a:pt x="224" y="466"/>
                      <a:pt x="224" y="466"/>
                      <a:pt x="225" y="466"/>
                    </a:cubicBezTo>
                    <a:cubicBezTo>
                      <a:pt x="226" y="466"/>
                      <a:pt x="227" y="466"/>
                      <a:pt x="228" y="467"/>
                    </a:cubicBezTo>
                    <a:cubicBezTo>
                      <a:pt x="230" y="469"/>
                      <a:pt x="231" y="470"/>
                      <a:pt x="233" y="471"/>
                    </a:cubicBezTo>
                    <a:cubicBezTo>
                      <a:pt x="233" y="470"/>
                      <a:pt x="234" y="470"/>
                      <a:pt x="234" y="470"/>
                    </a:cubicBezTo>
                    <a:cubicBezTo>
                      <a:pt x="235" y="469"/>
                      <a:pt x="235" y="469"/>
                      <a:pt x="235" y="469"/>
                    </a:cubicBezTo>
                    <a:cubicBezTo>
                      <a:pt x="235" y="469"/>
                      <a:pt x="235" y="469"/>
                      <a:pt x="236" y="468"/>
                    </a:cubicBezTo>
                    <a:cubicBezTo>
                      <a:pt x="236" y="468"/>
                      <a:pt x="236" y="468"/>
                      <a:pt x="236" y="468"/>
                    </a:cubicBezTo>
                    <a:cubicBezTo>
                      <a:pt x="236" y="468"/>
                      <a:pt x="236" y="468"/>
                      <a:pt x="236" y="468"/>
                    </a:cubicBezTo>
                    <a:cubicBezTo>
                      <a:pt x="236" y="467"/>
                      <a:pt x="236" y="467"/>
                      <a:pt x="236" y="467"/>
                    </a:cubicBezTo>
                    <a:cubicBezTo>
                      <a:pt x="239" y="459"/>
                      <a:pt x="243" y="452"/>
                      <a:pt x="247" y="446"/>
                    </a:cubicBezTo>
                    <a:cubicBezTo>
                      <a:pt x="248" y="445"/>
                      <a:pt x="248" y="445"/>
                      <a:pt x="248" y="445"/>
                    </a:cubicBezTo>
                    <a:cubicBezTo>
                      <a:pt x="248" y="444"/>
                      <a:pt x="249" y="443"/>
                      <a:pt x="249" y="442"/>
                    </a:cubicBezTo>
                    <a:cubicBezTo>
                      <a:pt x="250" y="442"/>
                      <a:pt x="250" y="441"/>
                      <a:pt x="251" y="440"/>
                    </a:cubicBezTo>
                    <a:cubicBezTo>
                      <a:pt x="251" y="440"/>
                      <a:pt x="251" y="440"/>
                      <a:pt x="251" y="440"/>
                    </a:cubicBezTo>
                    <a:cubicBezTo>
                      <a:pt x="251" y="440"/>
                      <a:pt x="251" y="440"/>
                      <a:pt x="251" y="440"/>
                    </a:cubicBezTo>
                    <a:cubicBezTo>
                      <a:pt x="260" y="422"/>
                      <a:pt x="268" y="403"/>
                      <a:pt x="274" y="384"/>
                    </a:cubicBezTo>
                    <a:cubicBezTo>
                      <a:pt x="276" y="379"/>
                      <a:pt x="277" y="375"/>
                      <a:pt x="279" y="371"/>
                    </a:cubicBezTo>
                    <a:cubicBezTo>
                      <a:pt x="280" y="368"/>
                      <a:pt x="280" y="368"/>
                      <a:pt x="280" y="368"/>
                    </a:cubicBezTo>
                    <a:cubicBezTo>
                      <a:pt x="284" y="358"/>
                      <a:pt x="287" y="348"/>
                      <a:pt x="287" y="337"/>
                    </a:cubicBezTo>
                    <a:cubicBezTo>
                      <a:pt x="287" y="335"/>
                      <a:pt x="287" y="334"/>
                      <a:pt x="287" y="332"/>
                    </a:cubicBezTo>
                    <a:cubicBezTo>
                      <a:pt x="287" y="332"/>
                      <a:pt x="287" y="332"/>
                      <a:pt x="287" y="332"/>
                    </a:cubicBezTo>
                    <a:cubicBezTo>
                      <a:pt x="287" y="332"/>
                      <a:pt x="287" y="332"/>
                      <a:pt x="287" y="332"/>
                    </a:cubicBezTo>
                    <a:cubicBezTo>
                      <a:pt x="287" y="331"/>
                      <a:pt x="288" y="330"/>
                      <a:pt x="288" y="330"/>
                    </a:cubicBezTo>
                    <a:cubicBezTo>
                      <a:pt x="288" y="329"/>
                      <a:pt x="288" y="329"/>
                      <a:pt x="288" y="329"/>
                    </a:cubicBezTo>
                    <a:cubicBezTo>
                      <a:pt x="288" y="328"/>
                      <a:pt x="288" y="327"/>
                      <a:pt x="288" y="326"/>
                    </a:cubicBezTo>
                    <a:cubicBezTo>
                      <a:pt x="288" y="326"/>
                      <a:pt x="288" y="325"/>
                      <a:pt x="288" y="325"/>
                    </a:cubicBezTo>
                    <a:cubicBezTo>
                      <a:pt x="288" y="325"/>
                      <a:pt x="288" y="325"/>
                      <a:pt x="288" y="324"/>
                    </a:cubicBezTo>
                    <a:cubicBezTo>
                      <a:pt x="287" y="323"/>
                      <a:pt x="286" y="322"/>
                      <a:pt x="284" y="321"/>
                    </a:cubicBezTo>
                    <a:cubicBezTo>
                      <a:pt x="279" y="317"/>
                      <a:pt x="274" y="314"/>
                      <a:pt x="268" y="312"/>
                    </a:cubicBezTo>
                    <a:cubicBezTo>
                      <a:pt x="264" y="309"/>
                      <a:pt x="264" y="309"/>
                      <a:pt x="264" y="309"/>
                    </a:cubicBezTo>
                    <a:cubicBezTo>
                      <a:pt x="259" y="307"/>
                      <a:pt x="259" y="307"/>
                      <a:pt x="259" y="307"/>
                    </a:cubicBezTo>
                    <a:cubicBezTo>
                      <a:pt x="253" y="304"/>
                      <a:pt x="248" y="302"/>
                      <a:pt x="243" y="298"/>
                    </a:cubicBezTo>
                    <a:cubicBezTo>
                      <a:pt x="243" y="298"/>
                      <a:pt x="243" y="298"/>
                      <a:pt x="243" y="298"/>
                    </a:cubicBezTo>
                    <a:cubicBezTo>
                      <a:pt x="241" y="297"/>
                      <a:pt x="241" y="296"/>
                      <a:pt x="242" y="293"/>
                    </a:cubicBezTo>
                    <a:cubicBezTo>
                      <a:pt x="242" y="292"/>
                      <a:pt x="243" y="291"/>
                      <a:pt x="243" y="290"/>
                    </a:cubicBezTo>
                    <a:cubicBezTo>
                      <a:pt x="245" y="285"/>
                      <a:pt x="251" y="273"/>
                      <a:pt x="246" y="269"/>
                    </a:cubicBezTo>
                    <a:cubicBezTo>
                      <a:pt x="244" y="268"/>
                      <a:pt x="243" y="268"/>
                      <a:pt x="241" y="268"/>
                    </a:cubicBezTo>
                    <a:cubicBezTo>
                      <a:pt x="237" y="268"/>
                      <a:pt x="234" y="267"/>
                      <a:pt x="232" y="264"/>
                    </a:cubicBezTo>
                    <a:cubicBezTo>
                      <a:pt x="227" y="255"/>
                      <a:pt x="227" y="252"/>
                      <a:pt x="228" y="250"/>
                    </a:cubicBezTo>
                    <a:cubicBezTo>
                      <a:pt x="228" y="249"/>
                      <a:pt x="229" y="248"/>
                      <a:pt x="229" y="248"/>
                    </a:cubicBezTo>
                    <a:cubicBezTo>
                      <a:pt x="228" y="247"/>
                      <a:pt x="227" y="246"/>
                      <a:pt x="226" y="246"/>
                    </a:cubicBezTo>
                    <a:cubicBezTo>
                      <a:pt x="222" y="246"/>
                      <a:pt x="218" y="244"/>
                      <a:pt x="215" y="241"/>
                    </a:cubicBezTo>
                    <a:cubicBezTo>
                      <a:pt x="215" y="240"/>
                      <a:pt x="214" y="239"/>
                      <a:pt x="213" y="238"/>
                    </a:cubicBezTo>
                    <a:cubicBezTo>
                      <a:pt x="213" y="238"/>
                      <a:pt x="213" y="238"/>
                      <a:pt x="213" y="238"/>
                    </a:cubicBezTo>
                    <a:cubicBezTo>
                      <a:pt x="213" y="237"/>
                      <a:pt x="213" y="237"/>
                      <a:pt x="213" y="237"/>
                    </a:cubicBezTo>
                    <a:cubicBezTo>
                      <a:pt x="213" y="237"/>
                      <a:pt x="213" y="237"/>
                      <a:pt x="213" y="237"/>
                    </a:cubicBezTo>
                    <a:cubicBezTo>
                      <a:pt x="213" y="237"/>
                      <a:pt x="213" y="237"/>
                      <a:pt x="213" y="237"/>
                    </a:cubicBezTo>
                    <a:cubicBezTo>
                      <a:pt x="213" y="237"/>
                      <a:pt x="213" y="237"/>
                      <a:pt x="213" y="237"/>
                    </a:cubicBezTo>
                    <a:cubicBezTo>
                      <a:pt x="213" y="237"/>
                      <a:pt x="213" y="236"/>
                      <a:pt x="213" y="236"/>
                    </a:cubicBezTo>
                    <a:cubicBezTo>
                      <a:pt x="213" y="236"/>
                      <a:pt x="213" y="236"/>
                      <a:pt x="213" y="235"/>
                    </a:cubicBezTo>
                    <a:cubicBezTo>
                      <a:pt x="213" y="235"/>
                      <a:pt x="213" y="235"/>
                      <a:pt x="213" y="235"/>
                    </a:cubicBezTo>
                    <a:cubicBezTo>
                      <a:pt x="213" y="234"/>
                      <a:pt x="213" y="234"/>
                      <a:pt x="213" y="234"/>
                    </a:cubicBezTo>
                    <a:cubicBezTo>
                      <a:pt x="213" y="234"/>
                      <a:pt x="213" y="234"/>
                      <a:pt x="213" y="234"/>
                    </a:cubicBezTo>
                    <a:cubicBezTo>
                      <a:pt x="213" y="233"/>
                      <a:pt x="213" y="233"/>
                      <a:pt x="213" y="233"/>
                    </a:cubicBezTo>
                    <a:cubicBezTo>
                      <a:pt x="213" y="233"/>
                      <a:pt x="213" y="233"/>
                      <a:pt x="213" y="233"/>
                    </a:cubicBezTo>
                    <a:cubicBezTo>
                      <a:pt x="213" y="232"/>
                      <a:pt x="213" y="232"/>
                      <a:pt x="213" y="232"/>
                    </a:cubicBezTo>
                    <a:cubicBezTo>
                      <a:pt x="213" y="232"/>
                      <a:pt x="213" y="232"/>
                      <a:pt x="213" y="232"/>
                    </a:cubicBezTo>
                    <a:cubicBezTo>
                      <a:pt x="213" y="231"/>
                      <a:pt x="213" y="231"/>
                      <a:pt x="213" y="231"/>
                    </a:cubicBezTo>
                    <a:cubicBezTo>
                      <a:pt x="213" y="231"/>
                      <a:pt x="213" y="231"/>
                      <a:pt x="213" y="231"/>
                    </a:cubicBezTo>
                    <a:cubicBezTo>
                      <a:pt x="213" y="231"/>
                      <a:pt x="213" y="231"/>
                      <a:pt x="213" y="231"/>
                    </a:cubicBezTo>
                    <a:cubicBezTo>
                      <a:pt x="214" y="230"/>
                      <a:pt x="214" y="230"/>
                      <a:pt x="214" y="229"/>
                    </a:cubicBezTo>
                    <a:cubicBezTo>
                      <a:pt x="214" y="229"/>
                      <a:pt x="214" y="229"/>
                      <a:pt x="214" y="229"/>
                    </a:cubicBezTo>
                    <a:cubicBezTo>
                      <a:pt x="214" y="229"/>
                      <a:pt x="214" y="229"/>
                      <a:pt x="214" y="229"/>
                    </a:cubicBezTo>
                    <a:cubicBezTo>
                      <a:pt x="215" y="228"/>
                      <a:pt x="215" y="228"/>
                      <a:pt x="215" y="228"/>
                    </a:cubicBezTo>
                    <a:cubicBezTo>
                      <a:pt x="215" y="228"/>
                      <a:pt x="215" y="228"/>
                      <a:pt x="215" y="228"/>
                    </a:cubicBezTo>
                    <a:cubicBezTo>
                      <a:pt x="213" y="227"/>
                      <a:pt x="213" y="227"/>
                      <a:pt x="213" y="227"/>
                    </a:cubicBezTo>
                    <a:cubicBezTo>
                      <a:pt x="211" y="227"/>
                      <a:pt x="208" y="226"/>
                      <a:pt x="208" y="223"/>
                    </a:cubicBezTo>
                    <a:cubicBezTo>
                      <a:pt x="208" y="221"/>
                      <a:pt x="208" y="213"/>
                      <a:pt x="208" y="207"/>
                    </a:cubicBezTo>
                    <a:cubicBezTo>
                      <a:pt x="206" y="205"/>
                      <a:pt x="204" y="203"/>
                      <a:pt x="205" y="201"/>
                    </a:cubicBezTo>
                    <a:cubicBezTo>
                      <a:pt x="205" y="200"/>
                      <a:pt x="206" y="199"/>
                      <a:pt x="206" y="199"/>
                    </a:cubicBezTo>
                    <a:cubicBezTo>
                      <a:pt x="207" y="199"/>
                      <a:pt x="207" y="199"/>
                      <a:pt x="207" y="198"/>
                    </a:cubicBezTo>
                    <a:cubicBezTo>
                      <a:pt x="208" y="198"/>
                      <a:pt x="210" y="198"/>
                      <a:pt x="211" y="198"/>
                    </a:cubicBezTo>
                    <a:cubicBezTo>
                      <a:pt x="212" y="198"/>
                      <a:pt x="212" y="198"/>
                      <a:pt x="212" y="198"/>
                    </a:cubicBezTo>
                    <a:cubicBezTo>
                      <a:pt x="209" y="193"/>
                      <a:pt x="207" y="188"/>
                      <a:pt x="203" y="184"/>
                    </a:cubicBezTo>
                    <a:cubicBezTo>
                      <a:pt x="200" y="179"/>
                      <a:pt x="200" y="179"/>
                      <a:pt x="200" y="179"/>
                    </a:cubicBezTo>
                    <a:cubicBezTo>
                      <a:pt x="194" y="171"/>
                      <a:pt x="188" y="164"/>
                      <a:pt x="182" y="157"/>
                    </a:cubicBezTo>
                    <a:cubicBezTo>
                      <a:pt x="181" y="156"/>
                      <a:pt x="181" y="156"/>
                      <a:pt x="180" y="156"/>
                    </a:cubicBezTo>
                    <a:cubicBezTo>
                      <a:pt x="180" y="156"/>
                      <a:pt x="180" y="156"/>
                      <a:pt x="180" y="156"/>
                    </a:cubicBezTo>
                    <a:cubicBezTo>
                      <a:pt x="180" y="156"/>
                      <a:pt x="180" y="156"/>
                      <a:pt x="180" y="156"/>
                    </a:cubicBezTo>
                    <a:cubicBezTo>
                      <a:pt x="179" y="155"/>
                      <a:pt x="179" y="155"/>
                      <a:pt x="179" y="155"/>
                    </a:cubicBezTo>
                    <a:cubicBezTo>
                      <a:pt x="178" y="154"/>
                      <a:pt x="178" y="154"/>
                      <a:pt x="178" y="154"/>
                    </a:cubicBezTo>
                    <a:cubicBezTo>
                      <a:pt x="177" y="153"/>
                      <a:pt x="176" y="152"/>
                      <a:pt x="175" y="151"/>
                    </a:cubicBezTo>
                    <a:cubicBezTo>
                      <a:pt x="175" y="151"/>
                      <a:pt x="175" y="151"/>
                      <a:pt x="175" y="151"/>
                    </a:cubicBezTo>
                    <a:cubicBezTo>
                      <a:pt x="175" y="151"/>
                      <a:pt x="174" y="150"/>
                      <a:pt x="174" y="150"/>
                    </a:cubicBezTo>
                    <a:cubicBezTo>
                      <a:pt x="173" y="149"/>
                      <a:pt x="173" y="149"/>
                      <a:pt x="173" y="148"/>
                    </a:cubicBezTo>
                    <a:cubicBezTo>
                      <a:pt x="172" y="147"/>
                      <a:pt x="172" y="146"/>
                      <a:pt x="172" y="146"/>
                    </a:cubicBezTo>
                    <a:cubicBezTo>
                      <a:pt x="172" y="146"/>
                      <a:pt x="172" y="146"/>
                      <a:pt x="172" y="146"/>
                    </a:cubicBezTo>
                    <a:cubicBezTo>
                      <a:pt x="170" y="140"/>
                      <a:pt x="172" y="132"/>
                      <a:pt x="175" y="125"/>
                    </a:cubicBezTo>
                    <a:cubicBezTo>
                      <a:pt x="175" y="124"/>
                      <a:pt x="176" y="123"/>
                      <a:pt x="176" y="121"/>
                    </a:cubicBezTo>
                    <a:cubicBezTo>
                      <a:pt x="178" y="117"/>
                      <a:pt x="179" y="112"/>
                      <a:pt x="180" y="107"/>
                    </a:cubicBezTo>
                    <a:cubicBezTo>
                      <a:pt x="180" y="106"/>
                      <a:pt x="180" y="105"/>
                      <a:pt x="179" y="104"/>
                    </a:cubicBezTo>
                    <a:cubicBezTo>
                      <a:pt x="178" y="103"/>
                      <a:pt x="177" y="102"/>
                      <a:pt x="175" y="102"/>
                    </a:cubicBezTo>
                    <a:cubicBezTo>
                      <a:pt x="174" y="101"/>
                      <a:pt x="173" y="101"/>
                      <a:pt x="171" y="100"/>
                    </a:cubicBezTo>
                    <a:cubicBezTo>
                      <a:pt x="169" y="98"/>
                      <a:pt x="167" y="96"/>
                      <a:pt x="166" y="94"/>
                    </a:cubicBezTo>
                    <a:cubicBezTo>
                      <a:pt x="166" y="94"/>
                      <a:pt x="166" y="94"/>
                      <a:pt x="166" y="94"/>
                    </a:cubicBezTo>
                    <a:cubicBezTo>
                      <a:pt x="165" y="93"/>
                      <a:pt x="165" y="92"/>
                      <a:pt x="164" y="92"/>
                    </a:cubicBezTo>
                    <a:cubicBezTo>
                      <a:pt x="163" y="91"/>
                      <a:pt x="163" y="90"/>
                      <a:pt x="162" y="89"/>
                    </a:cubicBezTo>
                    <a:cubicBezTo>
                      <a:pt x="155" y="88"/>
                      <a:pt x="155" y="88"/>
                      <a:pt x="155" y="88"/>
                    </a:cubicBezTo>
                    <a:cubicBezTo>
                      <a:pt x="154" y="88"/>
                      <a:pt x="154" y="88"/>
                      <a:pt x="154" y="88"/>
                    </a:cubicBezTo>
                    <a:cubicBezTo>
                      <a:pt x="154" y="88"/>
                      <a:pt x="154" y="88"/>
                      <a:pt x="154" y="88"/>
                    </a:cubicBezTo>
                    <a:cubicBezTo>
                      <a:pt x="151" y="88"/>
                      <a:pt x="151" y="88"/>
                      <a:pt x="151" y="88"/>
                    </a:cubicBezTo>
                    <a:cubicBezTo>
                      <a:pt x="150" y="88"/>
                      <a:pt x="150" y="88"/>
                      <a:pt x="150" y="88"/>
                    </a:cubicBezTo>
                    <a:cubicBezTo>
                      <a:pt x="149" y="87"/>
                      <a:pt x="149" y="87"/>
                      <a:pt x="149" y="87"/>
                    </a:cubicBezTo>
                    <a:cubicBezTo>
                      <a:pt x="149" y="87"/>
                      <a:pt x="149" y="87"/>
                      <a:pt x="149" y="87"/>
                    </a:cubicBezTo>
                    <a:cubicBezTo>
                      <a:pt x="148" y="87"/>
                      <a:pt x="148" y="87"/>
                      <a:pt x="148" y="87"/>
                    </a:cubicBezTo>
                    <a:cubicBezTo>
                      <a:pt x="147" y="87"/>
                      <a:pt x="147" y="87"/>
                      <a:pt x="147" y="87"/>
                    </a:cubicBezTo>
                    <a:cubicBezTo>
                      <a:pt x="145" y="85"/>
                      <a:pt x="143" y="83"/>
                      <a:pt x="142" y="80"/>
                    </a:cubicBezTo>
                    <a:cubicBezTo>
                      <a:pt x="142" y="80"/>
                      <a:pt x="142" y="79"/>
                      <a:pt x="141" y="78"/>
                    </a:cubicBezTo>
                    <a:cubicBezTo>
                      <a:pt x="136" y="69"/>
                      <a:pt x="137" y="65"/>
                      <a:pt x="138" y="61"/>
                    </a:cubicBezTo>
                    <a:cubicBezTo>
                      <a:pt x="138" y="61"/>
                      <a:pt x="138" y="61"/>
                      <a:pt x="138" y="61"/>
                    </a:cubicBezTo>
                    <a:cubicBezTo>
                      <a:pt x="138" y="61"/>
                      <a:pt x="139" y="61"/>
                      <a:pt x="139" y="60"/>
                    </a:cubicBezTo>
                    <a:cubicBezTo>
                      <a:pt x="139" y="60"/>
                      <a:pt x="139" y="60"/>
                      <a:pt x="139" y="60"/>
                    </a:cubicBezTo>
                    <a:cubicBezTo>
                      <a:pt x="139" y="59"/>
                      <a:pt x="139" y="59"/>
                      <a:pt x="139" y="58"/>
                    </a:cubicBezTo>
                    <a:cubicBezTo>
                      <a:pt x="139" y="57"/>
                      <a:pt x="139" y="56"/>
                      <a:pt x="138" y="54"/>
                    </a:cubicBezTo>
                    <a:cubicBezTo>
                      <a:pt x="138" y="54"/>
                      <a:pt x="138" y="54"/>
                      <a:pt x="135" y="54"/>
                    </a:cubicBezTo>
                    <a:cubicBezTo>
                      <a:pt x="134" y="54"/>
                      <a:pt x="134" y="54"/>
                      <a:pt x="134" y="54"/>
                    </a:cubicBezTo>
                    <a:cubicBezTo>
                      <a:pt x="134" y="54"/>
                      <a:pt x="133" y="54"/>
                      <a:pt x="133" y="54"/>
                    </a:cubicBezTo>
                    <a:cubicBezTo>
                      <a:pt x="133" y="54"/>
                      <a:pt x="133" y="54"/>
                      <a:pt x="133" y="54"/>
                    </a:cubicBezTo>
                    <a:cubicBezTo>
                      <a:pt x="132" y="54"/>
                      <a:pt x="132" y="54"/>
                      <a:pt x="132" y="54"/>
                    </a:cubicBezTo>
                    <a:cubicBezTo>
                      <a:pt x="131" y="54"/>
                      <a:pt x="131" y="54"/>
                      <a:pt x="131" y="54"/>
                    </a:cubicBezTo>
                    <a:cubicBezTo>
                      <a:pt x="131" y="54"/>
                      <a:pt x="131" y="54"/>
                      <a:pt x="131" y="54"/>
                    </a:cubicBezTo>
                    <a:cubicBezTo>
                      <a:pt x="131" y="53"/>
                      <a:pt x="131" y="53"/>
                      <a:pt x="131" y="53"/>
                    </a:cubicBezTo>
                    <a:cubicBezTo>
                      <a:pt x="131" y="53"/>
                      <a:pt x="131" y="53"/>
                      <a:pt x="131" y="53"/>
                    </a:cubicBezTo>
                    <a:cubicBezTo>
                      <a:pt x="130" y="53"/>
                      <a:pt x="130" y="53"/>
                      <a:pt x="130" y="53"/>
                    </a:cubicBezTo>
                    <a:cubicBezTo>
                      <a:pt x="130" y="52"/>
                      <a:pt x="130" y="52"/>
                      <a:pt x="130" y="52"/>
                    </a:cubicBezTo>
                    <a:cubicBezTo>
                      <a:pt x="130" y="52"/>
                      <a:pt x="130" y="52"/>
                      <a:pt x="130" y="52"/>
                    </a:cubicBezTo>
                    <a:cubicBezTo>
                      <a:pt x="130" y="52"/>
                      <a:pt x="130" y="51"/>
                      <a:pt x="130" y="51"/>
                    </a:cubicBezTo>
                    <a:cubicBezTo>
                      <a:pt x="130" y="51"/>
                      <a:pt x="130" y="51"/>
                      <a:pt x="130" y="51"/>
                    </a:cubicBezTo>
                    <a:cubicBezTo>
                      <a:pt x="130" y="50"/>
                      <a:pt x="131" y="50"/>
                      <a:pt x="131" y="49"/>
                    </a:cubicBezTo>
                    <a:cubicBezTo>
                      <a:pt x="132" y="46"/>
                      <a:pt x="133" y="44"/>
                      <a:pt x="13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151"/>
              <p:cNvSpPr>
                <a:spLocks/>
              </p:cNvSpPr>
              <p:nvPr/>
            </p:nvSpPr>
            <p:spPr bwMode="auto">
              <a:xfrm>
                <a:off x="184" y="826"/>
                <a:ext cx="2" cy="2"/>
              </a:xfrm>
              <a:custGeom>
                <a:avLst/>
                <a:gdLst>
                  <a:gd name="T0" fmla="*/ 0 w 2"/>
                  <a:gd name="T1" fmla="*/ 2 h 2"/>
                  <a:gd name="T2" fmla="*/ 2 w 2"/>
                  <a:gd name="T3" fmla="*/ 2 h 2"/>
                  <a:gd name="T4" fmla="*/ 0 w 2"/>
                  <a:gd name="T5" fmla="*/ 0 h 2"/>
                  <a:gd name="T6" fmla="*/ 0 w 2"/>
                  <a:gd name="T7" fmla="*/ 0 h 2"/>
                  <a:gd name="T8" fmla="*/ 0 w 2"/>
                  <a:gd name="T9" fmla="*/ 0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2"/>
                    </a:lnTo>
                    <a:lnTo>
                      <a:pt x="0" y="0"/>
                    </a:lnTo>
                    <a:lnTo>
                      <a:pt x="0" y="0"/>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152"/>
              <p:cNvSpPr>
                <a:spLocks/>
              </p:cNvSpPr>
              <p:nvPr/>
            </p:nvSpPr>
            <p:spPr bwMode="auto">
              <a:xfrm>
                <a:off x="-162" y="2230"/>
                <a:ext cx="25" cy="20"/>
              </a:xfrm>
              <a:custGeom>
                <a:avLst/>
                <a:gdLst>
                  <a:gd name="T0" fmla="*/ 8 w 12"/>
                  <a:gd name="T1" fmla="*/ 4 h 10"/>
                  <a:gd name="T2" fmla="*/ 4 w 12"/>
                  <a:gd name="T3" fmla="*/ 2 h 10"/>
                  <a:gd name="T4" fmla="*/ 2 w 12"/>
                  <a:gd name="T5" fmla="*/ 1 h 10"/>
                  <a:gd name="T6" fmla="*/ 0 w 12"/>
                  <a:gd name="T7" fmla="*/ 0 h 10"/>
                  <a:gd name="T8" fmla="*/ 0 w 12"/>
                  <a:gd name="T9" fmla="*/ 2 h 10"/>
                  <a:gd name="T10" fmla="*/ 0 w 12"/>
                  <a:gd name="T11" fmla="*/ 6 h 10"/>
                  <a:gd name="T12" fmla="*/ 1 w 12"/>
                  <a:gd name="T13" fmla="*/ 8 h 10"/>
                  <a:gd name="T14" fmla="*/ 4 w 12"/>
                  <a:gd name="T15" fmla="*/ 10 h 10"/>
                  <a:gd name="T16" fmla="*/ 12 w 12"/>
                  <a:gd name="T17" fmla="*/ 7 h 10"/>
                  <a:gd name="T18" fmla="*/ 11 w 12"/>
                  <a:gd name="T19" fmla="*/ 7 h 10"/>
                  <a:gd name="T20" fmla="*/ 8 w 12"/>
                  <a:gd name="T21" fmla="*/ 3 h 10"/>
                  <a:gd name="T22" fmla="*/ 8 w 12"/>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8" y="4"/>
                    </a:moveTo>
                    <a:cubicBezTo>
                      <a:pt x="6" y="3"/>
                      <a:pt x="5" y="3"/>
                      <a:pt x="4" y="2"/>
                    </a:cubicBezTo>
                    <a:cubicBezTo>
                      <a:pt x="2" y="1"/>
                      <a:pt x="2" y="1"/>
                      <a:pt x="2" y="1"/>
                    </a:cubicBezTo>
                    <a:cubicBezTo>
                      <a:pt x="1" y="1"/>
                      <a:pt x="1" y="0"/>
                      <a:pt x="0" y="0"/>
                    </a:cubicBezTo>
                    <a:cubicBezTo>
                      <a:pt x="0" y="1"/>
                      <a:pt x="0" y="2"/>
                      <a:pt x="0" y="2"/>
                    </a:cubicBezTo>
                    <a:cubicBezTo>
                      <a:pt x="0" y="4"/>
                      <a:pt x="0" y="5"/>
                      <a:pt x="0" y="6"/>
                    </a:cubicBezTo>
                    <a:cubicBezTo>
                      <a:pt x="1" y="8"/>
                      <a:pt x="1" y="8"/>
                      <a:pt x="1" y="8"/>
                    </a:cubicBezTo>
                    <a:cubicBezTo>
                      <a:pt x="2" y="8"/>
                      <a:pt x="4" y="10"/>
                      <a:pt x="4" y="10"/>
                    </a:cubicBezTo>
                    <a:cubicBezTo>
                      <a:pt x="7" y="10"/>
                      <a:pt x="9" y="9"/>
                      <a:pt x="12" y="7"/>
                    </a:cubicBezTo>
                    <a:cubicBezTo>
                      <a:pt x="11" y="7"/>
                      <a:pt x="11" y="7"/>
                      <a:pt x="11" y="7"/>
                    </a:cubicBezTo>
                    <a:cubicBezTo>
                      <a:pt x="10" y="6"/>
                      <a:pt x="9" y="5"/>
                      <a:pt x="8" y="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153"/>
              <p:cNvSpPr>
                <a:spLocks/>
              </p:cNvSpPr>
              <p:nvPr/>
            </p:nvSpPr>
            <p:spPr bwMode="auto">
              <a:xfrm>
                <a:off x="-615" y="2195"/>
                <a:ext cx="579" cy="777"/>
              </a:xfrm>
              <a:custGeom>
                <a:avLst/>
                <a:gdLst>
                  <a:gd name="T0" fmla="*/ 48 w 286"/>
                  <a:gd name="T1" fmla="*/ 369 h 384"/>
                  <a:gd name="T2" fmla="*/ 65 w 286"/>
                  <a:gd name="T3" fmla="*/ 368 h 384"/>
                  <a:gd name="T4" fmla="*/ 83 w 286"/>
                  <a:gd name="T5" fmla="*/ 360 h 384"/>
                  <a:gd name="T6" fmla="*/ 87 w 286"/>
                  <a:gd name="T7" fmla="*/ 362 h 384"/>
                  <a:gd name="T8" fmla="*/ 110 w 286"/>
                  <a:gd name="T9" fmla="*/ 371 h 384"/>
                  <a:gd name="T10" fmla="*/ 114 w 286"/>
                  <a:gd name="T11" fmla="*/ 373 h 384"/>
                  <a:gd name="T12" fmla="*/ 124 w 286"/>
                  <a:gd name="T13" fmla="*/ 372 h 384"/>
                  <a:gd name="T14" fmla="*/ 135 w 286"/>
                  <a:gd name="T15" fmla="*/ 381 h 384"/>
                  <a:gd name="T16" fmla="*/ 140 w 286"/>
                  <a:gd name="T17" fmla="*/ 381 h 384"/>
                  <a:gd name="T18" fmla="*/ 147 w 286"/>
                  <a:gd name="T19" fmla="*/ 372 h 384"/>
                  <a:gd name="T20" fmla="*/ 163 w 286"/>
                  <a:gd name="T21" fmla="*/ 380 h 384"/>
                  <a:gd name="T22" fmla="*/ 200 w 286"/>
                  <a:gd name="T23" fmla="*/ 368 h 384"/>
                  <a:gd name="T24" fmla="*/ 215 w 286"/>
                  <a:gd name="T25" fmla="*/ 366 h 384"/>
                  <a:gd name="T26" fmla="*/ 219 w 286"/>
                  <a:gd name="T27" fmla="*/ 346 h 384"/>
                  <a:gd name="T28" fmla="*/ 246 w 286"/>
                  <a:gd name="T29" fmla="*/ 316 h 384"/>
                  <a:gd name="T30" fmla="*/ 229 w 286"/>
                  <a:gd name="T31" fmla="*/ 289 h 384"/>
                  <a:gd name="T32" fmla="*/ 209 w 286"/>
                  <a:gd name="T33" fmla="*/ 253 h 384"/>
                  <a:gd name="T34" fmla="*/ 222 w 286"/>
                  <a:gd name="T35" fmla="*/ 222 h 384"/>
                  <a:gd name="T36" fmla="*/ 237 w 286"/>
                  <a:gd name="T37" fmla="*/ 211 h 384"/>
                  <a:gd name="T38" fmla="*/ 265 w 286"/>
                  <a:gd name="T39" fmla="*/ 198 h 384"/>
                  <a:gd name="T40" fmla="*/ 281 w 286"/>
                  <a:gd name="T41" fmla="*/ 169 h 384"/>
                  <a:gd name="T42" fmla="*/ 275 w 286"/>
                  <a:gd name="T43" fmla="*/ 140 h 384"/>
                  <a:gd name="T44" fmla="*/ 269 w 286"/>
                  <a:gd name="T45" fmla="*/ 112 h 384"/>
                  <a:gd name="T46" fmla="*/ 250 w 286"/>
                  <a:gd name="T47" fmla="*/ 57 h 384"/>
                  <a:gd name="T48" fmla="*/ 237 w 286"/>
                  <a:gd name="T49" fmla="*/ 39 h 384"/>
                  <a:gd name="T50" fmla="*/ 223 w 286"/>
                  <a:gd name="T51" fmla="*/ 31 h 384"/>
                  <a:gd name="T52" fmla="*/ 213 w 286"/>
                  <a:gd name="T53" fmla="*/ 23 h 384"/>
                  <a:gd name="T54" fmla="*/ 194 w 286"/>
                  <a:gd name="T55" fmla="*/ 36 h 384"/>
                  <a:gd name="T56" fmla="*/ 181 w 286"/>
                  <a:gd name="T57" fmla="*/ 37 h 384"/>
                  <a:gd name="T58" fmla="*/ 162 w 286"/>
                  <a:gd name="T59" fmla="*/ 46 h 384"/>
                  <a:gd name="T60" fmla="*/ 151 w 286"/>
                  <a:gd name="T61" fmla="*/ 31 h 384"/>
                  <a:gd name="T62" fmla="*/ 129 w 286"/>
                  <a:gd name="T63" fmla="*/ 23 h 384"/>
                  <a:gd name="T64" fmla="*/ 123 w 286"/>
                  <a:gd name="T65" fmla="*/ 11 h 384"/>
                  <a:gd name="T66" fmla="*/ 113 w 286"/>
                  <a:gd name="T67" fmla="*/ 5 h 384"/>
                  <a:gd name="T68" fmla="*/ 91 w 286"/>
                  <a:gd name="T69" fmla="*/ 4 h 384"/>
                  <a:gd name="T70" fmla="*/ 102 w 286"/>
                  <a:gd name="T71" fmla="*/ 46 h 384"/>
                  <a:gd name="T72" fmla="*/ 108 w 286"/>
                  <a:gd name="T73" fmla="*/ 61 h 384"/>
                  <a:gd name="T74" fmla="*/ 86 w 286"/>
                  <a:gd name="T75" fmla="*/ 52 h 384"/>
                  <a:gd name="T76" fmla="*/ 66 w 286"/>
                  <a:gd name="T77" fmla="*/ 64 h 384"/>
                  <a:gd name="T78" fmla="*/ 39 w 286"/>
                  <a:gd name="T79" fmla="*/ 72 h 384"/>
                  <a:gd name="T80" fmla="*/ 47 w 286"/>
                  <a:gd name="T81" fmla="*/ 74 h 384"/>
                  <a:gd name="T82" fmla="*/ 49 w 286"/>
                  <a:gd name="T83" fmla="*/ 76 h 384"/>
                  <a:gd name="T84" fmla="*/ 46 w 286"/>
                  <a:gd name="T85" fmla="*/ 82 h 384"/>
                  <a:gd name="T86" fmla="*/ 45 w 286"/>
                  <a:gd name="T87" fmla="*/ 88 h 384"/>
                  <a:gd name="T88" fmla="*/ 42 w 286"/>
                  <a:gd name="T89" fmla="*/ 95 h 384"/>
                  <a:gd name="T90" fmla="*/ 29 w 286"/>
                  <a:gd name="T91" fmla="*/ 114 h 384"/>
                  <a:gd name="T92" fmla="*/ 28 w 286"/>
                  <a:gd name="T93" fmla="*/ 140 h 384"/>
                  <a:gd name="T94" fmla="*/ 7 w 286"/>
                  <a:gd name="T95" fmla="*/ 153 h 384"/>
                  <a:gd name="T96" fmla="*/ 6 w 286"/>
                  <a:gd name="T97" fmla="*/ 181 h 384"/>
                  <a:gd name="T98" fmla="*/ 7 w 286"/>
                  <a:gd name="T99" fmla="*/ 184 h 384"/>
                  <a:gd name="T100" fmla="*/ 1 w 286"/>
                  <a:gd name="T101" fmla="*/ 204 h 384"/>
                  <a:gd name="T102" fmla="*/ 8 w 286"/>
                  <a:gd name="T103" fmla="*/ 212 h 384"/>
                  <a:gd name="T104" fmla="*/ 8 w 286"/>
                  <a:gd name="T105" fmla="*/ 250 h 384"/>
                  <a:gd name="T106" fmla="*/ 8 w 286"/>
                  <a:gd name="T107" fmla="*/ 268 h 384"/>
                  <a:gd name="T108" fmla="*/ 10 w 286"/>
                  <a:gd name="T109" fmla="*/ 270 h 384"/>
                  <a:gd name="T110" fmla="*/ 31 w 286"/>
                  <a:gd name="T111" fmla="*/ 288 h 384"/>
                  <a:gd name="T112" fmla="*/ 56 w 286"/>
                  <a:gd name="T113" fmla="*/ 293 h 384"/>
                  <a:gd name="T114" fmla="*/ 62 w 286"/>
                  <a:gd name="T115" fmla="*/ 294 h 384"/>
                  <a:gd name="T116" fmla="*/ 68 w 286"/>
                  <a:gd name="T117" fmla="*/ 296 h 384"/>
                  <a:gd name="T118" fmla="*/ 54 w 286"/>
                  <a:gd name="T119" fmla="*/ 328 h 384"/>
                  <a:gd name="T120" fmla="*/ 44 w 286"/>
                  <a:gd name="T121" fmla="*/ 36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 h="384">
                    <a:moveTo>
                      <a:pt x="44" y="367"/>
                    </a:moveTo>
                    <a:cubicBezTo>
                      <a:pt x="44" y="367"/>
                      <a:pt x="44" y="367"/>
                      <a:pt x="44" y="367"/>
                    </a:cubicBezTo>
                    <a:cubicBezTo>
                      <a:pt x="44" y="368"/>
                      <a:pt x="44" y="368"/>
                      <a:pt x="44" y="368"/>
                    </a:cubicBezTo>
                    <a:cubicBezTo>
                      <a:pt x="45" y="368"/>
                      <a:pt x="45" y="368"/>
                      <a:pt x="45" y="368"/>
                    </a:cubicBezTo>
                    <a:cubicBezTo>
                      <a:pt x="45" y="368"/>
                      <a:pt x="46" y="368"/>
                      <a:pt x="46" y="368"/>
                    </a:cubicBezTo>
                    <a:cubicBezTo>
                      <a:pt x="46" y="368"/>
                      <a:pt x="46" y="368"/>
                      <a:pt x="46" y="368"/>
                    </a:cubicBezTo>
                    <a:cubicBezTo>
                      <a:pt x="47" y="368"/>
                      <a:pt x="47" y="369"/>
                      <a:pt x="48" y="369"/>
                    </a:cubicBezTo>
                    <a:cubicBezTo>
                      <a:pt x="48" y="369"/>
                      <a:pt x="48" y="369"/>
                      <a:pt x="48" y="369"/>
                    </a:cubicBezTo>
                    <a:cubicBezTo>
                      <a:pt x="49" y="369"/>
                      <a:pt x="49" y="369"/>
                      <a:pt x="49" y="369"/>
                    </a:cubicBezTo>
                    <a:cubicBezTo>
                      <a:pt x="50" y="370"/>
                      <a:pt x="50" y="370"/>
                      <a:pt x="50" y="370"/>
                    </a:cubicBezTo>
                    <a:cubicBezTo>
                      <a:pt x="50" y="371"/>
                      <a:pt x="50" y="371"/>
                      <a:pt x="50" y="371"/>
                    </a:cubicBezTo>
                    <a:cubicBezTo>
                      <a:pt x="51" y="371"/>
                      <a:pt x="54" y="370"/>
                      <a:pt x="56" y="370"/>
                    </a:cubicBezTo>
                    <a:cubicBezTo>
                      <a:pt x="61" y="369"/>
                      <a:pt x="61" y="369"/>
                      <a:pt x="61" y="369"/>
                    </a:cubicBezTo>
                    <a:cubicBezTo>
                      <a:pt x="62" y="369"/>
                      <a:pt x="63" y="368"/>
                      <a:pt x="65" y="368"/>
                    </a:cubicBezTo>
                    <a:cubicBezTo>
                      <a:pt x="66" y="368"/>
                      <a:pt x="68" y="368"/>
                      <a:pt x="69" y="369"/>
                    </a:cubicBezTo>
                    <a:cubicBezTo>
                      <a:pt x="70" y="365"/>
                      <a:pt x="72" y="362"/>
                      <a:pt x="76" y="360"/>
                    </a:cubicBezTo>
                    <a:cubicBezTo>
                      <a:pt x="77" y="360"/>
                      <a:pt x="78" y="359"/>
                      <a:pt x="79" y="359"/>
                    </a:cubicBezTo>
                    <a:cubicBezTo>
                      <a:pt x="79" y="359"/>
                      <a:pt x="79" y="359"/>
                      <a:pt x="79" y="359"/>
                    </a:cubicBezTo>
                    <a:cubicBezTo>
                      <a:pt x="80" y="359"/>
                      <a:pt x="80" y="359"/>
                      <a:pt x="81" y="359"/>
                    </a:cubicBezTo>
                    <a:cubicBezTo>
                      <a:pt x="82" y="359"/>
                      <a:pt x="82" y="359"/>
                      <a:pt x="82" y="359"/>
                    </a:cubicBezTo>
                    <a:cubicBezTo>
                      <a:pt x="83" y="360"/>
                      <a:pt x="83" y="360"/>
                      <a:pt x="83" y="360"/>
                    </a:cubicBezTo>
                    <a:cubicBezTo>
                      <a:pt x="84" y="360"/>
                      <a:pt x="84" y="360"/>
                      <a:pt x="84" y="360"/>
                    </a:cubicBezTo>
                    <a:cubicBezTo>
                      <a:pt x="85" y="361"/>
                      <a:pt x="85" y="361"/>
                      <a:pt x="85" y="361"/>
                    </a:cubicBezTo>
                    <a:cubicBezTo>
                      <a:pt x="85" y="360"/>
                      <a:pt x="85" y="360"/>
                      <a:pt x="85" y="360"/>
                    </a:cubicBezTo>
                    <a:cubicBezTo>
                      <a:pt x="85" y="361"/>
                      <a:pt x="85" y="361"/>
                      <a:pt x="85" y="361"/>
                    </a:cubicBezTo>
                    <a:cubicBezTo>
                      <a:pt x="86" y="362"/>
                      <a:pt x="86" y="362"/>
                      <a:pt x="86" y="362"/>
                    </a:cubicBezTo>
                    <a:cubicBezTo>
                      <a:pt x="86" y="362"/>
                      <a:pt x="86" y="362"/>
                      <a:pt x="86" y="362"/>
                    </a:cubicBezTo>
                    <a:cubicBezTo>
                      <a:pt x="87" y="362"/>
                      <a:pt x="87" y="362"/>
                      <a:pt x="87" y="362"/>
                    </a:cubicBezTo>
                    <a:cubicBezTo>
                      <a:pt x="88" y="364"/>
                      <a:pt x="88" y="364"/>
                      <a:pt x="88" y="364"/>
                    </a:cubicBezTo>
                    <a:cubicBezTo>
                      <a:pt x="89" y="365"/>
                      <a:pt x="89" y="366"/>
                      <a:pt x="90" y="367"/>
                    </a:cubicBezTo>
                    <a:cubicBezTo>
                      <a:pt x="90" y="367"/>
                      <a:pt x="90" y="367"/>
                      <a:pt x="90" y="367"/>
                    </a:cubicBezTo>
                    <a:cubicBezTo>
                      <a:pt x="102" y="366"/>
                      <a:pt x="102" y="366"/>
                      <a:pt x="102" y="366"/>
                    </a:cubicBezTo>
                    <a:cubicBezTo>
                      <a:pt x="102" y="366"/>
                      <a:pt x="102" y="366"/>
                      <a:pt x="102" y="366"/>
                    </a:cubicBezTo>
                    <a:cubicBezTo>
                      <a:pt x="103" y="367"/>
                      <a:pt x="103" y="367"/>
                      <a:pt x="103" y="367"/>
                    </a:cubicBezTo>
                    <a:cubicBezTo>
                      <a:pt x="106" y="368"/>
                      <a:pt x="108" y="369"/>
                      <a:pt x="110" y="371"/>
                    </a:cubicBezTo>
                    <a:cubicBezTo>
                      <a:pt x="112" y="372"/>
                      <a:pt x="112" y="372"/>
                      <a:pt x="112" y="372"/>
                    </a:cubicBezTo>
                    <a:cubicBezTo>
                      <a:pt x="111" y="374"/>
                      <a:pt x="111" y="374"/>
                      <a:pt x="111" y="374"/>
                    </a:cubicBezTo>
                    <a:cubicBezTo>
                      <a:pt x="111" y="374"/>
                      <a:pt x="111" y="374"/>
                      <a:pt x="111" y="374"/>
                    </a:cubicBezTo>
                    <a:cubicBezTo>
                      <a:pt x="112" y="372"/>
                      <a:pt x="112" y="372"/>
                      <a:pt x="112" y="372"/>
                    </a:cubicBezTo>
                    <a:cubicBezTo>
                      <a:pt x="112" y="372"/>
                      <a:pt x="112" y="372"/>
                      <a:pt x="112" y="372"/>
                    </a:cubicBezTo>
                    <a:cubicBezTo>
                      <a:pt x="112" y="373"/>
                      <a:pt x="113" y="373"/>
                      <a:pt x="113" y="373"/>
                    </a:cubicBezTo>
                    <a:cubicBezTo>
                      <a:pt x="114" y="373"/>
                      <a:pt x="114" y="373"/>
                      <a:pt x="114" y="373"/>
                    </a:cubicBezTo>
                    <a:cubicBezTo>
                      <a:pt x="116" y="374"/>
                      <a:pt x="116" y="374"/>
                      <a:pt x="117" y="372"/>
                    </a:cubicBezTo>
                    <a:cubicBezTo>
                      <a:pt x="117" y="371"/>
                      <a:pt x="118" y="370"/>
                      <a:pt x="120" y="370"/>
                    </a:cubicBezTo>
                    <a:cubicBezTo>
                      <a:pt x="120" y="369"/>
                      <a:pt x="120" y="369"/>
                      <a:pt x="121" y="370"/>
                    </a:cubicBezTo>
                    <a:cubicBezTo>
                      <a:pt x="122" y="367"/>
                      <a:pt x="122" y="367"/>
                      <a:pt x="122" y="367"/>
                    </a:cubicBezTo>
                    <a:cubicBezTo>
                      <a:pt x="122" y="370"/>
                      <a:pt x="122" y="370"/>
                      <a:pt x="122" y="370"/>
                    </a:cubicBezTo>
                    <a:cubicBezTo>
                      <a:pt x="122" y="370"/>
                      <a:pt x="122" y="370"/>
                      <a:pt x="123" y="370"/>
                    </a:cubicBezTo>
                    <a:cubicBezTo>
                      <a:pt x="123" y="371"/>
                      <a:pt x="124" y="371"/>
                      <a:pt x="124" y="372"/>
                    </a:cubicBezTo>
                    <a:cubicBezTo>
                      <a:pt x="124" y="372"/>
                      <a:pt x="124" y="372"/>
                      <a:pt x="124" y="372"/>
                    </a:cubicBezTo>
                    <a:cubicBezTo>
                      <a:pt x="125" y="372"/>
                      <a:pt x="127" y="372"/>
                      <a:pt x="128" y="373"/>
                    </a:cubicBezTo>
                    <a:cubicBezTo>
                      <a:pt x="129" y="374"/>
                      <a:pt x="130" y="375"/>
                      <a:pt x="130" y="376"/>
                    </a:cubicBezTo>
                    <a:cubicBezTo>
                      <a:pt x="131" y="376"/>
                      <a:pt x="131" y="377"/>
                      <a:pt x="132" y="377"/>
                    </a:cubicBezTo>
                    <a:cubicBezTo>
                      <a:pt x="133" y="378"/>
                      <a:pt x="134" y="379"/>
                      <a:pt x="134" y="381"/>
                    </a:cubicBezTo>
                    <a:cubicBezTo>
                      <a:pt x="134" y="381"/>
                      <a:pt x="134" y="381"/>
                      <a:pt x="134" y="381"/>
                    </a:cubicBezTo>
                    <a:cubicBezTo>
                      <a:pt x="135" y="381"/>
                      <a:pt x="135" y="381"/>
                      <a:pt x="135" y="381"/>
                    </a:cubicBezTo>
                    <a:cubicBezTo>
                      <a:pt x="135" y="381"/>
                      <a:pt x="135" y="381"/>
                      <a:pt x="135" y="381"/>
                    </a:cubicBezTo>
                    <a:cubicBezTo>
                      <a:pt x="136" y="381"/>
                      <a:pt x="136" y="381"/>
                      <a:pt x="137" y="381"/>
                    </a:cubicBezTo>
                    <a:cubicBezTo>
                      <a:pt x="137" y="382"/>
                      <a:pt x="137" y="382"/>
                      <a:pt x="137" y="382"/>
                    </a:cubicBezTo>
                    <a:cubicBezTo>
                      <a:pt x="138" y="382"/>
                      <a:pt x="138" y="382"/>
                      <a:pt x="138" y="382"/>
                    </a:cubicBezTo>
                    <a:cubicBezTo>
                      <a:pt x="138" y="383"/>
                      <a:pt x="138" y="383"/>
                      <a:pt x="138" y="383"/>
                    </a:cubicBezTo>
                    <a:cubicBezTo>
                      <a:pt x="138" y="383"/>
                      <a:pt x="138" y="383"/>
                      <a:pt x="138" y="384"/>
                    </a:cubicBezTo>
                    <a:cubicBezTo>
                      <a:pt x="139" y="383"/>
                      <a:pt x="139" y="382"/>
                      <a:pt x="140" y="381"/>
                    </a:cubicBezTo>
                    <a:cubicBezTo>
                      <a:pt x="140" y="379"/>
                      <a:pt x="140" y="378"/>
                      <a:pt x="140" y="377"/>
                    </a:cubicBezTo>
                    <a:cubicBezTo>
                      <a:pt x="140" y="376"/>
                      <a:pt x="140" y="376"/>
                      <a:pt x="140" y="375"/>
                    </a:cubicBezTo>
                    <a:cubicBezTo>
                      <a:pt x="138" y="373"/>
                      <a:pt x="138" y="373"/>
                      <a:pt x="138" y="373"/>
                    </a:cubicBezTo>
                    <a:cubicBezTo>
                      <a:pt x="140" y="372"/>
                      <a:pt x="140" y="372"/>
                      <a:pt x="140" y="372"/>
                    </a:cubicBezTo>
                    <a:cubicBezTo>
                      <a:pt x="141" y="372"/>
                      <a:pt x="141" y="371"/>
                      <a:pt x="142" y="371"/>
                    </a:cubicBezTo>
                    <a:cubicBezTo>
                      <a:pt x="143" y="370"/>
                      <a:pt x="144" y="370"/>
                      <a:pt x="146" y="371"/>
                    </a:cubicBezTo>
                    <a:cubicBezTo>
                      <a:pt x="147" y="372"/>
                      <a:pt x="147" y="372"/>
                      <a:pt x="147" y="372"/>
                    </a:cubicBezTo>
                    <a:cubicBezTo>
                      <a:pt x="147" y="372"/>
                      <a:pt x="147" y="372"/>
                      <a:pt x="147" y="372"/>
                    </a:cubicBezTo>
                    <a:cubicBezTo>
                      <a:pt x="148" y="372"/>
                      <a:pt x="149" y="372"/>
                      <a:pt x="150" y="372"/>
                    </a:cubicBezTo>
                    <a:cubicBezTo>
                      <a:pt x="154" y="371"/>
                      <a:pt x="160" y="370"/>
                      <a:pt x="162" y="376"/>
                    </a:cubicBezTo>
                    <a:cubicBezTo>
                      <a:pt x="162" y="377"/>
                      <a:pt x="162" y="377"/>
                      <a:pt x="162" y="377"/>
                    </a:cubicBezTo>
                    <a:cubicBezTo>
                      <a:pt x="162" y="377"/>
                      <a:pt x="162" y="377"/>
                      <a:pt x="162" y="377"/>
                    </a:cubicBezTo>
                    <a:cubicBezTo>
                      <a:pt x="162" y="377"/>
                      <a:pt x="162" y="377"/>
                      <a:pt x="163" y="378"/>
                    </a:cubicBezTo>
                    <a:cubicBezTo>
                      <a:pt x="163" y="378"/>
                      <a:pt x="163" y="379"/>
                      <a:pt x="163" y="380"/>
                    </a:cubicBezTo>
                    <a:cubicBezTo>
                      <a:pt x="166" y="379"/>
                      <a:pt x="170" y="378"/>
                      <a:pt x="173" y="378"/>
                    </a:cubicBezTo>
                    <a:cubicBezTo>
                      <a:pt x="173" y="376"/>
                      <a:pt x="174" y="374"/>
                      <a:pt x="175" y="374"/>
                    </a:cubicBezTo>
                    <a:cubicBezTo>
                      <a:pt x="176" y="373"/>
                      <a:pt x="178" y="373"/>
                      <a:pt x="180" y="373"/>
                    </a:cubicBezTo>
                    <a:cubicBezTo>
                      <a:pt x="180" y="373"/>
                      <a:pt x="180" y="373"/>
                      <a:pt x="180" y="373"/>
                    </a:cubicBezTo>
                    <a:cubicBezTo>
                      <a:pt x="180" y="372"/>
                      <a:pt x="181" y="370"/>
                      <a:pt x="182" y="369"/>
                    </a:cubicBezTo>
                    <a:cubicBezTo>
                      <a:pt x="186" y="368"/>
                      <a:pt x="190" y="368"/>
                      <a:pt x="194" y="368"/>
                    </a:cubicBezTo>
                    <a:cubicBezTo>
                      <a:pt x="196" y="368"/>
                      <a:pt x="198" y="368"/>
                      <a:pt x="200" y="368"/>
                    </a:cubicBezTo>
                    <a:cubicBezTo>
                      <a:pt x="199" y="366"/>
                      <a:pt x="200" y="364"/>
                      <a:pt x="200" y="363"/>
                    </a:cubicBezTo>
                    <a:cubicBezTo>
                      <a:pt x="201" y="361"/>
                      <a:pt x="203" y="361"/>
                      <a:pt x="205" y="361"/>
                    </a:cubicBezTo>
                    <a:cubicBezTo>
                      <a:pt x="206" y="361"/>
                      <a:pt x="206" y="361"/>
                      <a:pt x="206" y="361"/>
                    </a:cubicBezTo>
                    <a:cubicBezTo>
                      <a:pt x="207" y="362"/>
                      <a:pt x="207" y="362"/>
                      <a:pt x="207" y="362"/>
                    </a:cubicBezTo>
                    <a:cubicBezTo>
                      <a:pt x="208" y="362"/>
                      <a:pt x="208" y="363"/>
                      <a:pt x="208" y="363"/>
                    </a:cubicBezTo>
                    <a:cubicBezTo>
                      <a:pt x="210" y="363"/>
                      <a:pt x="211" y="363"/>
                      <a:pt x="213" y="363"/>
                    </a:cubicBezTo>
                    <a:cubicBezTo>
                      <a:pt x="214" y="364"/>
                      <a:pt x="215" y="365"/>
                      <a:pt x="215" y="366"/>
                    </a:cubicBezTo>
                    <a:cubicBezTo>
                      <a:pt x="217" y="366"/>
                      <a:pt x="217" y="366"/>
                      <a:pt x="217" y="366"/>
                    </a:cubicBezTo>
                    <a:cubicBezTo>
                      <a:pt x="219" y="365"/>
                      <a:pt x="221" y="364"/>
                      <a:pt x="223" y="364"/>
                    </a:cubicBezTo>
                    <a:cubicBezTo>
                      <a:pt x="223" y="364"/>
                      <a:pt x="224" y="364"/>
                      <a:pt x="225" y="364"/>
                    </a:cubicBezTo>
                    <a:cubicBezTo>
                      <a:pt x="224" y="364"/>
                      <a:pt x="224" y="364"/>
                      <a:pt x="225" y="364"/>
                    </a:cubicBezTo>
                    <a:cubicBezTo>
                      <a:pt x="225" y="362"/>
                      <a:pt x="226" y="359"/>
                      <a:pt x="227" y="358"/>
                    </a:cubicBezTo>
                    <a:cubicBezTo>
                      <a:pt x="226" y="355"/>
                      <a:pt x="222" y="350"/>
                      <a:pt x="219" y="346"/>
                    </a:cubicBezTo>
                    <a:cubicBezTo>
                      <a:pt x="219" y="346"/>
                      <a:pt x="219" y="346"/>
                      <a:pt x="219" y="346"/>
                    </a:cubicBezTo>
                    <a:cubicBezTo>
                      <a:pt x="219" y="345"/>
                      <a:pt x="219" y="345"/>
                      <a:pt x="219" y="345"/>
                    </a:cubicBezTo>
                    <a:cubicBezTo>
                      <a:pt x="219" y="338"/>
                      <a:pt x="228" y="335"/>
                      <a:pt x="235" y="332"/>
                    </a:cubicBezTo>
                    <a:cubicBezTo>
                      <a:pt x="237" y="331"/>
                      <a:pt x="239" y="330"/>
                      <a:pt x="241" y="329"/>
                    </a:cubicBezTo>
                    <a:cubicBezTo>
                      <a:pt x="242" y="328"/>
                      <a:pt x="242" y="327"/>
                      <a:pt x="242" y="324"/>
                    </a:cubicBezTo>
                    <a:cubicBezTo>
                      <a:pt x="241" y="323"/>
                      <a:pt x="241" y="321"/>
                      <a:pt x="242" y="320"/>
                    </a:cubicBezTo>
                    <a:cubicBezTo>
                      <a:pt x="242" y="319"/>
                      <a:pt x="242" y="319"/>
                      <a:pt x="242" y="319"/>
                    </a:cubicBezTo>
                    <a:cubicBezTo>
                      <a:pt x="242" y="317"/>
                      <a:pt x="244" y="316"/>
                      <a:pt x="246" y="316"/>
                    </a:cubicBezTo>
                    <a:cubicBezTo>
                      <a:pt x="247" y="316"/>
                      <a:pt x="247" y="316"/>
                      <a:pt x="247" y="316"/>
                    </a:cubicBezTo>
                    <a:cubicBezTo>
                      <a:pt x="250" y="317"/>
                      <a:pt x="250" y="317"/>
                      <a:pt x="250" y="317"/>
                    </a:cubicBezTo>
                    <a:cubicBezTo>
                      <a:pt x="252" y="317"/>
                      <a:pt x="253" y="317"/>
                      <a:pt x="254" y="318"/>
                    </a:cubicBezTo>
                    <a:cubicBezTo>
                      <a:pt x="254" y="316"/>
                      <a:pt x="254" y="314"/>
                      <a:pt x="254" y="313"/>
                    </a:cubicBezTo>
                    <a:cubicBezTo>
                      <a:pt x="254" y="307"/>
                      <a:pt x="246" y="302"/>
                      <a:pt x="239" y="298"/>
                    </a:cubicBezTo>
                    <a:cubicBezTo>
                      <a:pt x="237" y="297"/>
                      <a:pt x="235" y="296"/>
                      <a:pt x="233" y="295"/>
                    </a:cubicBezTo>
                    <a:cubicBezTo>
                      <a:pt x="231" y="293"/>
                      <a:pt x="230" y="291"/>
                      <a:pt x="229" y="289"/>
                    </a:cubicBezTo>
                    <a:cubicBezTo>
                      <a:pt x="229" y="288"/>
                      <a:pt x="228" y="286"/>
                      <a:pt x="227" y="285"/>
                    </a:cubicBezTo>
                    <a:cubicBezTo>
                      <a:pt x="226" y="284"/>
                      <a:pt x="225" y="284"/>
                      <a:pt x="224" y="284"/>
                    </a:cubicBezTo>
                    <a:cubicBezTo>
                      <a:pt x="220" y="284"/>
                      <a:pt x="217" y="282"/>
                      <a:pt x="214" y="279"/>
                    </a:cubicBezTo>
                    <a:cubicBezTo>
                      <a:pt x="214" y="279"/>
                      <a:pt x="203" y="263"/>
                      <a:pt x="204" y="259"/>
                    </a:cubicBezTo>
                    <a:cubicBezTo>
                      <a:pt x="205" y="257"/>
                      <a:pt x="206" y="255"/>
                      <a:pt x="208" y="254"/>
                    </a:cubicBezTo>
                    <a:cubicBezTo>
                      <a:pt x="209" y="254"/>
                      <a:pt x="209" y="254"/>
                      <a:pt x="209" y="254"/>
                    </a:cubicBezTo>
                    <a:cubicBezTo>
                      <a:pt x="209" y="254"/>
                      <a:pt x="209" y="253"/>
                      <a:pt x="209" y="253"/>
                    </a:cubicBezTo>
                    <a:cubicBezTo>
                      <a:pt x="209" y="252"/>
                      <a:pt x="209" y="253"/>
                      <a:pt x="208" y="252"/>
                    </a:cubicBezTo>
                    <a:cubicBezTo>
                      <a:pt x="207" y="252"/>
                      <a:pt x="207" y="252"/>
                      <a:pt x="207" y="252"/>
                    </a:cubicBezTo>
                    <a:cubicBezTo>
                      <a:pt x="200" y="248"/>
                      <a:pt x="191" y="236"/>
                      <a:pt x="193" y="231"/>
                    </a:cubicBezTo>
                    <a:cubicBezTo>
                      <a:pt x="193" y="230"/>
                      <a:pt x="195" y="229"/>
                      <a:pt x="197" y="229"/>
                    </a:cubicBezTo>
                    <a:cubicBezTo>
                      <a:pt x="200" y="229"/>
                      <a:pt x="202" y="231"/>
                      <a:pt x="204" y="232"/>
                    </a:cubicBezTo>
                    <a:cubicBezTo>
                      <a:pt x="206" y="226"/>
                      <a:pt x="212" y="222"/>
                      <a:pt x="218" y="221"/>
                    </a:cubicBezTo>
                    <a:cubicBezTo>
                      <a:pt x="219" y="221"/>
                      <a:pt x="221" y="222"/>
                      <a:pt x="222" y="222"/>
                    </a:cubicBezTo>
                    <a:cubicBezTo>
                      <a:pt x="223" y="223"/>
                      <a:pt x="223" y="223"/>
                      <a:pt x="223" y="223"/>
                    </a:cubicBezTo>
                    <a:cubicBezTo>
                      <a:pt x="223" y="222"/>
                      <a:pt x="223" y="221"/>
                      <a:pt x="224" y="220"/>
                    </a:cubicBezTo>
                    <a:cubicBezTo>
                      <a:pt x="224" y="220"/>
                      <a:pt x="224" y="219"/>
                      <a:pt x="225" y="219"/>
                    </a:cubicBezTo>
                    <a:cubicBezTo>
                      <a:pt x="226" y="218"/>
                      <a:pt x="228" y="218"/>
                      <a:pt x="230" y="218"/>
                    </a:cubicBezTo>
                    <a:cubicBezTo>
                      <a:pt x="230" y="218"/>
                      <a:pt x="230" y="218"/>
                      <a:pt x="230" y="218"/>
                    </a:cubicBezTo>
                    <a:cubicBezTo>
                      <a:pt x="230" y="218"/>
                      <a:pt x="231" y="217"/>
                      <a:pt x="231" y="217"/>
                    </a:cubicBezTo>
                    <a:cubicBezTo>
                      <a:pt x="232" y="214"/>
                      <a:pt x="234" y="212"/>
                      <a:pt x="237" y="211"/>
                    </a:cubicBezTo>
                    <a:cubicBezTo>
                      <a:pt x="238" y="211"/>
                      <a:pt x="238" y="211"/>
                      <a:pt x="239" y="211"/>
                    </a:cubicBezTo>
                    <a:cubicBezTo>
                      <a:pt x="239" y="210"/>
                      <a:pt x="240" y="208"/>
                      <a:pt x="242" y="207"/>
                    </a:cubicBezTo>
                    <a:cubicBezTo>
                      <a:pt x="244" y="206"/>
                      <a:pt x="246" y="205"/>
                      <a:pt x="249" y="206"/>
                    </a:cubicBezTo>
                    <a:cubicBezTo>
                      <a:pt x="249" y="206"/>
                      <a:pt x="250" y="206"/>
                      <a:pt x="251" y="206"/>
                    </a:cubicBezTo>
                    <a:cubicBezTo>
                      <a:pt x="251" y="204"/>
                      <a:pt x="252" y="203"/>
                      <a:pt x="253" y="203"/>
                    </a:cubicBezTo>
                    <a:cubicBezTo>
                      <a:pt x="255" y="202"/>
                      <a:pt x="257" y="201"/>
                      <a:pt x="260" y="200"/>
                    </a:cubicBezTo>
                    <a:cubicBezTo>
                      <a:pt x="261" y="199"/>
                      <a:pt x="263" y="199"/>
                      <a:pt x="265" y="198"/>
                    </a:cubicBezTo>
                    <a:cubicBezTo>
                      <a:pt x="263" y="197"/>
                      <a:pt x="262" y="195"/>
                      <a:pt x="263" y="193"/>
                    </a:cubicBezTo>
                    <a:cubicBezTo>
                      <a:pt x="264" y="189"/>
                      <a:pt x="266" y="187"/>
                      <a:pt x="268" y="187"/>
                    </a:cubicBezTo>
                    <a:cubicBezTo>
                      <a:pt x="272" y="186"/>
                      <a:pt x="275" y="190"/>
                      <a:pt x="278" y="194"/>
                    </a:cubicBezTo>
                    <a:cubicBezTo>
                      <a:pt x="280" y="196"/>
                      <a:pt x="281" y="197"/>
                      <a:pt x="282" y="198"/>
                    </a:cubicBezTo>
                    <a:cubicBezTo>
                      <a:pt x="283" y="198"/>
                      <a:pt x="283" y="197"/>
                      <a:pt x="283" y="197"/>
                    </a:cubicBezTo>
                    <a:cubicBezTo>
                      <a:pt x="286" y="188"/>
                      <a:pt x="285" y="172"/>
                      <a:pt x="283" y="170"/>
                    </a:cubicBezTo>
                    <a:cubicBezTo>
                      <a:pt x="282" y="170"/>
                      <a:pt x="282" y="170"/>
                      <a:pt x="281" y="169"/>
                    </a:cubicBezTo>
                    <a:cubicBezTo>
                      <a:pt x="279" y="169"/>
                      <a:pt x="277" y="168"/>
                      <a:pt x="276" y="166"/>
                    </a:cubicBezTo>
                    <a:cubicBezTo>
                      <a:pt x="274" y="164"/>
                      <a:pt x="274" y="162"/>
                      <a:pt x="276" y="160"/>
                    </a:cubicBezTo>
                    <a:cubicBezTo>
                      <a:pt x="276" y="159"/>
                      <a:pt x="276" y="159"/>
                      <a:pt x="276" y="159"/>
                    </a:cubicBezTo>
                    <a:cubicBezTo>
                      <a:pt x="275" y="159"/>
                      <a:pt x="275" y="158"/>
                      <a:pt x="274" y="157"/>
                    </a:cubicBezTo>
                    <a:cubicBezTo>
                      <a:pt x="272" y="155"/>
                      <a:pt x="269" y="152"/>
                      <a:pt x="272" y="148"/>
                    </a:cubicBezTo>
                    <a:cubicBezTo>
                      <a:pt x="272" y="147"/>
                      <a:pt x="272" y="147"/>
                      <a:pt x="273" y="146"/>
                    </a:cubicBezTo>
                    <a:cubicBezTo>
                      <a:pt x="274" y="144"/>
                      <a:pt x="275" y="142"/>
                      <a:pt x="275" y="140"/>
                    </a:cubicBezTo>
                    <a:cubicBezTo>
                      <a:pt x="274" y="140"/>
                      <a:pt x="273" y="139"/>
                      <a:pt x="273" y="137"/>
                    </a:cubicBezTo>
                    <a:cubicBezTo>
                      <a:pt x="273" y="136"/>
                      <a:pt x="273" y="134"/>
                      <a:pt x="273" y="133"/>
                    </a:cubicBezTo>
                    <a:cubicBezTo>
                      <a:pt x="273" y="132"/>
                      <a:pt x="273" y="132"/>
                      <a:pt x="273" y="131"/>
                    </a:cubicBezTo>
                    <a:cubicBezTo>
                      <a:pt x="272" y="130"/>
                      <a:pt x="272" y="130"/>
                      <a:pt x="271" y="129"/>
                    </a:cubicBezTo>
                    <a:cubicBezTo>
                      <a:pt x="270" y="128"/>
                      <a:pt x="269" y="127"/>
                      <a:pt x="268" y="126"/>
                    </a:cubicBezTo>
                    <a:cubicBezTo>
                      <a:pt x="266" y="123"/>
                      <a:pt x="266" y="120"/>
                      <a:pt x="268" y="117"/>
                    </a:cubicBezTo>
                    <a:cubicBezTo>
                      <a:pt x="268" y="115"/>
                      <a:pt x="269" y="114"/>
                      <a:pt x="269" y="112"/>
                    </a:cubicBezTo>
                    <a:cubicBezTo>
                      <a:pt x="269" y="111"/>
                      <a:pt x="264" y="109"/>
                      <a:pt x="262" y="108"/>
                    </a:cubicBezTo>
                    <a:cubicBezTo>
                      <a:pt x="258" y="106"/>
                      <a:pt x="254" y="104"/>
                      <a:pt x="253" y="101"/>
                    </a:cubicBezTo>
                    <a:cubicBezTo>
                      <a:pt x="251" y="96"/>
                      <a:pt x="254" y="91"/>
                      <a:pt x="257" y="87"/>
                    </a:cubicBezTo>
                    <a:cubicBezTo>
                      <a:pt x="259" y="84"/>
                      <a:pt x="261" y="81"/>
                      <a:pt x="261" y="77"/>
                    </a:cubicBezTo>
                    <a:cubicBezTo>
                      <a:pt x="261" y="76"/>
                      <a:pt x="259" y="73"/>
                      <a:pt x="258" y="70"/>
                    </a:cubicBezTo>
                    <a:cubicBezTo>
                      <a:pt x="256" y="66"/>
                      <a:pt x="255" y="62"/>
                      <a:pt x="254" y="58"/>
                    </a:cubicBezTo>
                    <a:cubicBezTo>
                      <a:pt x="252" y="57"/>
                      <a:pt x="251" y="57"/>
                      <a:pt x="250" y="57"/>
                    </a:cubicBezTo>
                    <a:cubicBezTo>
                      <a:pt x="249" y="56"/>
                      <a:pt x="249" y="56"/>
                      <a:pt x="249" y="56"/>
                    </a:cubicBezTo>
                    <a:cubicBezTo>
                      <a:pt x="245" y="55"/>
                      <a:pt x="242" y="53"/>
                      <a:pt x="240" y="49"/>
                    </a:cubicBezTo>
                    <a:cubicBezTo>
                      <a:pt x="239" y="46"/>
                      <a:pt x="238" y="43"/>
                      <a:pt x="237" y="39"/>
                    </a:cubicBezTo>
                    <a:cubicBezTo>
                      <a:pt x="237" y="39"/>
                      <a:pt x="237" y="39"/>
                      <a:pt x="237" y="39"/>
                    </a:cubicBezTo>
                    <a:cubicBezTo>
                      <a:pt x="237" y="39"/>
                      <a:pt x="237" y="39"/>
                      <a:pt x="237" y="39"/>
                    </a:cubicBezTo>
                    <a:cubicBezTo>
                      <a:pt x="237" y="39"/>
                      <a:pt x="237" y="39"/>
                      <a:pt x="237" y="39"/>
                    </a:cubicBezTo>
                    <a:cubicBezTo>
                      <a:pt x="237" y="39"/>
                      <a:pt x="237" y="39"/>
                      <a:pt x="237" y="39"/>
                    </a:cubicBezTo>
                    <a:cubicBezTo>
                      <a:pt x="237" y="39"/>
                      <a:pt x="237" y="39"/>
                      <a:pt x="237" y="39"/>
                    </a:cubicBezTo>
                    <a:cubicBezTo>
                      <a:pt x="236" y="39"/>
                      <a:pt x="236" y="39"/>
                      <a:pt x="236" y="39"/>
                    </a:cubicBezTo>
                    <a:cubicBezTo>
                      <a:pt x="235" y="39"/>
                      <a:pt x="235" y="39"/>
                      <a:pt x="235" y="39"/>
                    </a:cubicBezTo>
                    <a:cubicBezTo>
                      <a:pt x="234" y="39"/>
                      <a:pt x="234" y="39"/>
                      <a:pt x="233" y="39"/>
                    </a:cubicBezTo>
                    <a:cubicBezTo>
                      <a:pt x="229" y="40"/>
                      <a:pt x="227" y="36"/>
                      <a:pt x="225" y="34"/>
                    </a:cubicBezTo>
                    <a:cubicBezTo>
                      <a:pt x="225" y="33"/>
                      <a:pt x="224" y="32"/>
                      <a:pt x="224" y="32"/>
                    </a:cubicBezTo>
                    <a:cubicBezTo>
                      <a:pt x="223" y="31"/>
                      <a:pt x="223" y="31"/>
                      <a:pt x="223" y="31"/>
                    </a:cubicBezTo>
                    <a:cubicBezTo>
                      <a:pt x="223" y="31"/>
                      <a:pt x="223" y="31"/>
                      <a:pt x="223" y="31"/>
                    </a:cubicBezTo>
                    <a:cubicBezTo>
                      <a:pt x="221" y="31"/>
                      <a:pt x="219" y="30"/>
                      <a:pt x="218" y="29"/>
                    </a:cubicBezTo>
                    <a:cubicBezTo>
                      <a:pt x="217" y="27"/>
                      <a:pt x="217" y="25"/>
                      <a:pt x="217" y="23"/>
                    </a:cubicBezTo>
                    <a:cubicBezTo>
                      <a:pt x="217" y="23"/>
                      <a:pt x="217" y="23"/>
                      <a:pt x="217" y="22"/>
                    </a:cubicBezTo>
                    <a:cubicBezTo>
                      <a:pt x="214" y="23"/>
                      <a:pt x="214" y="23"/>
                      <a:pt x="214" y="23"/>
                    </a:cubicBezTo>
                    <a:cubicBezTo>
                      <a:pt x="213" y="23"/>
                      <a:pt x="213" y="23"/>
                      <a:pt x="213" y="23"/>
                    </a:cubicBezTo>
                    <a:cubicBezTo>
                      <a:pt x="213" y="23"/>
                      <a:pt x="213" y="23"/>
                      <a:pt x="213" y="23"/>
                    </a:cubicBezTo>
                    <a:cubicBezTo>
                      <a:pt x="209" y="22"/>
                      <a:pt x="209" y="22"/>
                      <a:pt x="209" y="22"/>
                    </a:cubicBezTo>
                    <a:cubicBezTo>
                      <a:pt x="208" y="21"/>
                      <a:pt x="206" y="21"/>
                      <a:pt x="204" y="20"/>
                    </a:cubicBezTo>
                    <a:cubicBezTo>
                      <a:pt x="204" y="21"/>
                      <a:pt x="204" y="22"/>
                      <a:pt x="203" y="23"/>
                    </a:cubicBezTo>
                    <a:cubicBezTo>
                      <a:pt x="202" y="25"/>
                      <a:pt x="201" y="27"/>
                      <a:pt x="200" y="29"/>
                    </a:cubicBezTo>
                    <a:cubicBezTo>
                      <a:pt x="199" y="30"/>
                      <a:pt x="198" y="31"/>
                      <a:pt x="196" y="32"/>
                    </a:cubicBezTo>
                    <a:cubicBezTo>
                      <a:pt x="195" y="33"/>
                      <a:pt x="194" y="34"/>
                      <a:pt x="193" y="34"/>
                    </a:cubicBezTo>
                    <a:cubicBezTo>
                      <a:pt x="193" y="35"/>
                      <a:pt x="193" y="35"/>
                      <a:pt x="194" y="36"/>
                    </a:cubicBezTo>
                    <a:cubicBezTo>
                      <a:pt x="194" y="38"/>
                      <a:pt x="194" y="38"/>
                      <a:pt x="194" y="38"/>
                    </a:cubicBezTo>
                    <a:cubicBezTo>
                      <a:pt x="189" y="40"/>
                      <a:pt x="189" y="40"/>
                      <a:pt x="189" y="40"/>
                    </a:cubicBezTo>
                    <a:cubicBezTo>
                      <a:pt x="188" y="38"/>
                      <a:pt x="188" y="38"/>
                      <a:pt x="188" y="38"/>
                    </a:cubicBezTo>
                    <a:cubicBezTo>
                      <a:pt x="188" y="38"/>
                      <a:pt x="187" y="37"/>
                      <a:pt x="187" y="37"/>
                    </a:cubicBezTo>
                    <a:cubicBezTo>
                      <a:pt x="187" y="37"/>
                      <a:pt x="187" y="36"/>
                      <a:pt x="186" y="36"/>
                    </a:cubicBezTo>
                    <a:cubicBezTo>
                      <a:pt x="186" y="36"/>
                      <a:pt x="186" y="36"/>
                      <a:pt x="186" y="36"/>
                    </a:cubicBezTo>
                    <a:cubicBezTo>
                      <a:pt x="184" y="36"/>
                      <a:pt x="182" y="36"/>
                      <a:pt x="181" y="37"/>
                    </a:cubicBezTo>
                    <a:cubicBezTo>
                      <a:pt x="180" y="37"/>
                      <a:pt x="180" y="38"/>
                      <a:pt x="179" y="38"/>
                    </a:cubicBezTo>
                    <a:cubicBezTo>
                      <a:pt x="178" y="39"/>
                      <a:pt x="177" y="41"/>
                      <a:pt x="177" y="43"/>
                    </a:cubicBezTo>
                    <a:cubicBezTo>
                      <a:pt x="177" y="43"/>
                      <a:pt x="176" y="44"/>
                      <a:pt x="176" y="44"/>
                    </a:cubicBezTo>
                    <a:cubicBezTo>
                      <a:pt x="175" y="47"/>
                      <a:pt x="174" y="50"/>
                      <a:pt x="173" y="51"/>
                    </a:cubicBezTo>
                    <a:cubicBezTo>
                      <a:pt x="171" y="53"/>
                      <a:pt x="168" y="53"/>
                      <a:pt x="165" y="53"/>
                    </a:cubicBezTo>
                    <a:cubicBezTo>
                      <a:pt x="163" y="51"/>
                      <a:pt x="162" y="49"/>
                      <a:pt x="162" y="46"/>
                    </a:cubicBezTo>
                    <a:cubicBezTo>
                      <a:pt x="162" y="46"/>
                      <a:pt x="162" y="46"/>
                      <a:pt x="162" y="46"/>
                    </a:cubicBezTo>
                    <a:cubicBezTo>
                      <a:pt x="161" y="47"/>
                      <a:pt x="161" y="47"/>
                      <a:pt x="161" y="47"/>
                    </a:cubicBezTo>
                    <a:cubicBezTo>
                      <a:pt x="159" y="48"/>
                      <a:pt x="156" y="49"/>
                      <a:pt x="154" y="49"/>
                    </a:cubicBezTo>
                    <a:cubicBezTo>
                      <a:pt x="151" y="49"/>
                      <a:pt x="148" y="48"/>
                      <a:pt x="147" y="45"/>
                    </a:cubicBezTo>
                    <a:cubicBezTo>
                      <a:pt x="146" y="42"/>
                      <a:pt x="149" y="39"/>
                      <a:pt x="152" y="35"/>
                    </a:cubicBezTo>
                    <a:cubicBezTo>
                      <a:pt x="156" y="32"/>
                      <a:pt x="160" y="28"/>
                      <a:pt x="159" y="25"/>
                    </a:cubicBezTo>
                    <a:cubicBezTo>
                      <a:pt x="157" y="26"/>
                      <a:pt x="155" y="27"/>
                      <a:pt x="153" y="29"/>
                    </a:cubicBezTo>
                    <a:cubicBezTo>
                      <a:pt x="153" y="30"/>
                      <a:pt x="152" y="30"/>
                      <a:pt x="151" y="31"/>
                    </a:cubicBezTo>
                    <a:cubicBezTo>
                      <a:pt x="149" y="31"/>
                      <a:pt x="146" y="30"/>
                      <a:pt x="142" y="27"/>
                    </a:cubicBezTo>
                    <a:cubicBezTo>
                      <a:pt x="141" y="27"/>
                      <a:pt x="141" y="27"/>
                      <a:pt x="141" y="27"/>
                    </a:cubicBezTo>
                    <a:cubicBezTo>
                      <a:pt x="141" y="26"/>
                      <a:pt x="139" y="25"/>
                      <a:pt x="138" y="24"/>
                    </a:cubicBezTo>
                    <a:cubicBezTo>
                      <a:pt x="137" y="26"/>
                      <a:pt x="137" y="26"/>
                      <a:pt x="137" y="26"/>
                    </a:cubicBezTo>
                    <a:cubicBezTo>
                      <a:pt x="137" y="27"/>
                      <a:pt x="135" y="32"/>
                      <a:pt x="130" y="30"/>
                    </a:cubicBezTo>
                    <a:cubicBezTo>
                      <a:pt x="129" y="29"/>
                      <a:pt x="129" y="29"/>
                      <a:pt x="128" y="28"/>
                    </a:cubicBezTo>
                    <a:cubicBezTo>
                      <a:pt x="128" y="26"/>
                      <a:pt x="128" y="24"/>
                      <a:pt x="129" y="23"/>
                    </a:cubicBezTo>
                    <a:cubicBezTo>
                      <a:pt x="126" y="24"/>
                      <a:pt x="123" y="25"/>
                      <a:pt x="121" y="22"/>
                    </a:cubicBezTo>
                    <a:cubicBezTo>
                      <a:pt x="120" y="21"/>
                      <a:pt x="120" y="20"/>
                      <a:pt x="120" y="19"/>
                    </a:cubicBezTo>
                    <a:cubicBezTo>
                      <a:pt x="121" y="17"/>
                      <a:pt x="122" y="15"/>
                      <a:pt x="124" y="15"/>
                    </a:cubicBezTo>
                    <a:cubicBezTo>
                      <a:pt x="125" y="14"/>
                      <a:pt x="125" y="14"/>
                      <a:pt x="126" y="14"/>
                    </a:cubicBezTo>
                    <a:cubicBezTo>
                      <a:pt x="126" y="13"/>
                      <a:pt x="126" y="13"/>
                      <a:pt x="126" y="12"/>
                    </a:cubicBezTo>
                    <a:cubicBezTo>
                      <a:pt x="126" y="12"/>
                      <a:pt x="126" y="12"/>
                      <a:pt x="126" y="12"/>
                    </a:cubicBezTo>
                    <a:cubicBezTo>
                      <a:pt x="125" y="12"/>
                      <a:pt x="124" y="12"/>
                      <a:pt x="123" y="11"/>
                    </a:cubicBezTo>
                    <a:cubicBezTo>
                      <a:pt x="122" y="10"/>
                      <a:pt x="122" y="8"/>
                      <a:pt x="123" y="6"/>
                    </a:cubicBezTo>
                    <a:cubicBezTo>
                      <a:pt x="123" y="6"/>
                      <a:pt x="123" y="6"/>
                      <a:pt x="123" y="6"/>
                    </a:cubicBezTo>
                    <a:cubicBezTo>
                      <a:pt x="122" y="6"/>
                      <a:pt x="121" y="6"/>
                      <a:pt x="120" y="6"/>
                    </a:cubicBezTo>
                    <a:cubicBezTo>
                      <a:pt x="118" y="5"/>
                      <a:pt x="118" y="5"/>
                      <a:pt x="118" y="5"/>
                    </a:cubicBezTo>
                    <a:cubicBezTo>
                      <a:pt x="118" y="5"/>
                      <a:pt x="117" y="5"/>
                      <a:pt x="117" y="5"/>
                    </a:cubicBezTo>
                    <a:cubicBezTo>
                      <a:pt x="116" y="5"/>
                      <a:pt x="115" y="5"/>
                      <a:pt x="113" y="4"/>
                    </a:cubicBezTo>
                    <a:cubicBezTo>
                      <a:pt x="113" y="5"/>
                      <a:pt x="113" y="5"/>
                      <a:pt x="113" y="5"/>
                    </a:cubicBezTo>
                    <a:cubicBezTo>
                      <a:pt x="110" y="6"/>
                      <a:pt x="109" y="5"/>
                      <a:pt x="108" y="5"/>
                    </a:cubicBezTo>
                    <a:cubicBezTo>
                      <a:pt x="108" y="5"/>
                      <a:pt x="108" y="4"/>
                      <a:pt x="108" y="4"/>
                    </a:cubicBezTo>
                    <a:cubicBezTo>
                      <a:pt x="106" y="3"/>
                      <a:pt x="104" y="3"/>
                      <a:pt x="102" y="2"/>
                    </a:cubicBezTo>
                    <a:cubicBezTo>
                      <a:pt x="100" y="1"/>
                      <a:pt x="97" y="1"/>
                      <a:pt x="95" y="0"/>
                    </a:cubicBezTo>
                    <a:cubicBezTo>
                      <a:pt x="94" y="0"/>
                      <a:pt x="94" y="0"/>
                      <a:pt x="94" y="0"/>
                    </a:cubicBezTo>
                    <a:cubicBezTo>
                      <a:pt x="93" y="0"/>
                      <a:pt x="91" y="0"/>
                      <a:pt x="90" y="0"/>
                    </a:cubicBezTo>
                    <a:cubicBezTo>
                      <a:pt x="90" y="1"/>
                      <a:pt x="91" y="3"/>
                      <a:pt x="91" y="4"/>
                    </a:cubicBezTo>
                    <a:cubicBezTo>
                      <a:pt x="91" y="5"/>
                      <a:pt x="94" y="8"/>
                      <a:pt x="95" y="9"/>
                    </a:cubicBezTo>
                    <a:cubicBezTo>
                      <a:pt x="101" y="15"/>
                      <a:pt x="101" y="16"/>
                      <a:pt x="101" y="17"/>
                    </a:cubicBezTo>
                    <a:cubicBezTo>
                      <a:pt x="101" y="20"/>
                      <a:pt x="100" y="22"/>
                      <a:pt x="98" y="24"/>
                    </a:cubicBezTo>
                    <a:cubicBezTo>
                      <a:pt x="98" y="24"/>
                      <a:pt x="98" y="24"/>
                      <a:pt x="99" y="24"/>
                    </a:cubicBezTo>
                    <a:cubicBezTo>
                      <a:pt x="103" y="29"/>
                      <a:pt x="100" y="36"/>
                      <a:pt x="98" y="42"/>
                    </a:cubicBezTo>
                    <a:cubicBezTo>
                      <a:pt x="98" y="43"/>
                      <a:pt x="98" y="45"/>
                      <a:pt x="97" y="46"/>
                    </a:cubicBezTo>
                    <a:cubicBezTo>
                      <a:pt x="97" y="46"/>
                      <a:pt x="98" y="47"/>
                      <a:pt x="102" y="46"/>
                    </a:cubicBezTo>
                    <a:cubicBezTo>
                      <a:pt x="104" y="46"/>
                      <a:pt x="104" y="46"/>
                      <a:pt x="104" y="46"/>
                    </a:cubicBezTo>
                    <a:cubicBezTo>
                      <a:pt x="109" y="47"/>
                      <a:pt x="113" y="51"/>
                      <a:pt x="114" y="56"/>
                    </a:cubicBezTo>
                    <a:cubicBezTo>
                      <a:pt x="114" y="58"/>
                      <a:pt x="115" y="59"/>
                      <a:pt x="116" y="60"/>
                    </a:cubicBezTo>
                    <a:cubicBezTo>
                      <a:pt x="117" y="61"/>
                      <a:pt x="118" y="61"/>
                      <a:pt x="119" y="62"/>
                    </a:cubicBezTo>
                    <a:cubicBezTo>
                      <a:pt x="122" y="62"/>
                      <a:pt x="125" y="63"/>
                      <a:pt x="125" y="67"/>
                    </a:cubicBezTo>
                    <a:cubicBezTo>
                      <a:pt x="125" y="69"/>
                      <a:pt x="125" y="74"/>
                      <a:pt x="122" y="75"/>
                    </a:cubicBezTo>
                    <a:cubicBezTo>
                      <a:pt x="118" y="76"/>
                      <a:pt x="114" y="71"/>
                      <a:pt x="108" y="61"/>
                    </a:cubicBezTo>
                    <a:cubicBezTo>
                      <a:pt x="107" y="59"/>
                      <a:pt x="107" y="59"/>
                      <a:pt x="107" y="59"/>
                    </a:cubicBezTo>
                    <a:cubicBezTo>
                      <a:pt x="106" y="58"/>
                      <a:pt x="106" y="57"/>
                      <a:pt x="106" y="55"/>
                    </a:cubicBezTo>
                    <a:cubicBezTo>
                      <a:pt x="105" y="54"/>
                      <a:pt x="105" y="53"/>
                      <a:pt x="104" y="53"/>
                    </a:cubicBezTo>
                    <a:cubicBezTo>
                      <a:pt x="103" y="53"/>
                      <a:pt x="101" y="53"/>
                      <a:pt x="100" y="53"/>
                    </a:cubicBezTo>
                    <a:cubicBezTo>
                      <a:pt x="98" y="54"/>
                      <a:pt x="96" y="55"/>
                      <a:pt x="93" y="55"/>
                    </a:cubicBezTo>
                    <a:cubicBezTo>
                      <a:pt x="91" y="55"/>
                      <a:pt x="89" y="54"/>
                      <a:pt x="87" y="53"/>
                    </a:cubicBezTo>
                    <a:cubicBezTo>
                      <a:pt x="87" y="53"/>
                      <a:pt x="86" y="53"/>
                      <a:pt x="86" y="52"/>
                    </a:cubicBezTo>
                    <a:cubicBezTo>
                      <a:pt x="85" y="57"/>
                      <a:pt x="85" y="62"/>
                      <a:pt x="85" y="67"/>
                    </a:cubicBezTo>
                    <a:cubicBezTo>
                      <a:pt x="85" y="74"/>
                      <a:pt x="85" y="78"/>
                      <a:pt x="82" y="79"/>
                    </a:cubicBezTo>
                    <a:cubicBezTo>
                      <a:pt x="81" y="80"/>
                      <a:pt x="80" y="80"/>
                      <a:pt x="78" y="80"/>
                    </a:cubicBezTo>
                    <a:cubicBezTo>
                      <a:pt x="78" y="80"/>
                      <a:pt x="77" y="80"/>
                      <a:pt x="76" y="80"/>
                    </a:cubicBezTo>
                    <a:cubicBezTo>
                      <a:pt x="76" y="79"/>
                      <a:pt x="75" y="79"/>
                      <a:pt x="75" y="79"/>
                    </a:cubicBezTo>
                    <a:cubicBezTo>
                      <a:pt x="70" y="77"/>
                      <a:pt x="68" y="71"/>
                      <a:pt x="67" y="66"/>
                    </a:cubicBezTo>
                    <a:cubicBezTo>
                      <a:pt x="66" y="64"/>
                      <a:pt x="66" y="64"/>
                      <a:pt x="66" y="64"/>
                    </a:cubicBezTo>
                    <a:cubicBezTo>
                      <a:pt x="66" y="62"/>
                      <a:pt x="65" y="61"/>
                      <a:pt x="65" y="60"/>
                    </a:cubicBezTo>
                    <a:cubicBezTo>
                      <a:pt x="63" y="60"/>
                      <a:pt x="63" y="60"/>
                      <a:pt x="63" y="60"/>
                    </a:cubicBezTo>
                    <a:cubicBezTo>
                      <a:pt x="62" y="62"/>
                      <a:pt x="59" y="62"/>
                      <a:pt x="51" y="62"/>
                    </a:cubicBezTo>
                    <a:cubicBezTo>
                      <a:pt x="51" y="62"/>
                      <a:pt x="51" y="62"/>
                      <a:pt x="51" y="62"/>
                    </a:cubicBezTo>
                    <a:cubicBezTo>
                      <a:pt x="50" y="62"/>
                      <a:pt x="49" y="62"/>
                      <a:pt x="47" y="61"/>
                    </a:cubicBezTo>
                    <a:cubicBezTo>
                      <a:pt x="47" y="61"/>
                      <a:pt x="47" y="61"/>
                      <a:pt x="46" y="61"/>
                    </a:cubicBezTo>
                    <a:cubicBezTo>
                      <a:pt x="43" y="64"/>
                      <a:pt x="40" y="68"/>
                      <a:pt x="39" y="72"/>
                    </a:cubicBezTo>
                    <a:cubicBezTo>
                      <a:pt x="39" y="73"/>
                      <a:pt x="39" y="73"/>
                      <a:pt x="39" y="73"/>
                    </a:cubicBezTo>
                    <a:cubicBezTo>
                      <a:pt x="40" y="73"/>
                      <a:pt x="41" y="73"/>
                      <a:pt x="42" y="74"/>
                    </a:cubicBezTo>
                    <a:cubicBezTo>
                      <a:pt x="43" y="74"/>
                      <a:pt x="43" y="74"/>
                      <a:pt x="43" y="74"/>
                    </a:cubicBezTo>
                    <a:cubicBezTo>
                      <a:pt x="45" y="74"/>
                      <a:pt x="45" y="74"/>
                      <a:pt x="45" y="74"/>
                    </a:cubicBezTo>
                    <a:cubicBezTo>
                      <a:pt x="45" y="74"/>
                      <a:pt x="45" y="74"/>
                      <a:pt x="45" y="74"/>
                    </a:cubicBezTo>
                    <a:cubicBezTo>
                      <a:pt x="46" y="74"/>
                      <a:pt x="46" y="74"/>
                      <a:pt x="47" y="74"/>
                    </a:cubicBezTo>
                    <a:cubicBezTo>
                      <a:pt x="47" y="74"/>
                      <a:pt x="47" y="74"/>
                      <a:pt x="47" y="74"/>
                    </a:cubicBezTo>
                    <a:cubicBezTo>
                      <a:pt x="47" y="74"/>
                      <a:pt x="48" y="74"/>
                      <a:pt x="48" y="74"/>
                    </a:cubicBezTo>
                    <a:cubicBezTo>
                      <a:pt x="48" y="74"/>
                      <a:pt x="48" y="75"/>
                      <a:pt x="48" y="75"/>
                    </a:cubicBezTo>
                    <a:cubicBezTo>
                      <a:pt x="49" y="75"/>
                      <a:pt x="49" y="75"/>
                      <a:pt x="49" y="75"/>
                    </a:cubicBezTo>
                    <a:cubicBezTo>
                      <a:pt x="49" y="75"/>
                      <a:pt x="49" y="75"/>
                      <a:pt x="49" y="75"/>
                    </a:cubicBezTo>
                    <a:cubicBezTo>
                      <a:pt x="49" y="76"/>
                      <a:pt x="49" y="76"/>
                      <a:pt x="49" y="76"/>
                    </a:cubicBezTo>
                    <a:cubicBezTo>
                      <a:pt x="49" y="76"/>
                      <a:pt x="49" y="76"/>
                      <a:pt x="49" y="76"/>
                    </a:cubicBezTo>
                    <a:cubicBezTo>
                      <a:pt x="49" y="76"/>
                      <a:pt x="49" y="76"/>
                      <a:pt x="49" y="76"/>
                    </a:cubicBezTo>
                    <a:cubicBezTo>
                      <a:pt x="49" y="76"/>
                      <a:pt x="49" y="77"/>
                      <a:pt x="49" y="77"/>
                    </a:cubicBezTo>
                    <a:cubicBezTo>
                      <a:pt x="49" y="77"/>
                      <a:pt x="49" y="77"/>
                      <a:pt x="49" y="77"/>
                    </a:cubicBezTo>
                    <a:cubicBezTo>
                      <a:pt x="49" y="78"/>
                      <a:pt x="49" y="78"/>
                      <a:pt x="49" y="78"/>
                    </a:cubicBezTo>
                    <a:cubicBezTo>
                      <a:pt x="49" y="78"/>
                      <a:pt x="49" y="78"/>
                      <a:pt x="49" y="78"/>
                    </a:cubicBezTo>
                    <a:cubicBezTo>
                      <a:pt x="49" y="79"/>
                      <a:pt x="48" y="79"/>
                      <a:pt x="48" y="80"/>
                    </a:cubicBezTo>
                    <a:cubicBezTo>
                      <a:pt x="48" y="80"/>
                      <a:pt x="47" y="81"/>
                      <a:pt x="47" y="81"/>
                    </a:cubicBezTo>
                    <a:cubicBezTo>
                      <a:pt x="46" y="82"/>
                      <a:pt x="46" y="82"/>
                      <a:pt x="46" y="82"/>
                    </a:cubicBezTo>
                    <a:cubicBezTo>
                      <a:pt x="45" y="82"/>
                      <a:pt x="45" y="82"/>
                      <a:pt x="45" y="82"/>
                    </a:cubicBezTo>
                    <a:cubicBezTo>
                      <a:pt x="45" y="82"/>
                      <a:pt x="45" y="82"/>
                      <a:pt x="45" y="82"/>
                    </a:cubicBezTo>
                    <a:cubicBezTo>
                      <a:pt x="45" y="82"/>
                      <a:pt x="45" y="83"/>
                      <a:pt x="45" y="83"/>
                    </a:cubicBezTo>
                    <a:cubicBezTo>
                      <a:pt x="45" y="83"/>
                      <a:pt x="45" y="84"/>
                      <a:pt x="45" y="84"/>
                    </a:cubicBezTo>
                    <a:cubicBezTo>
                      <a:pt x="45" y="85"/>
                      <a:pt x="45" y="85"/>
                      <a:pt x="45" y="85"/>
                    </a:cubicBezTo>
                    <a:cubicBezTo>
                      <a:pt x="45" y="86"/>
                      <a:pt x="45" y="86"/>
                      <a:pt x="45" y="87"/>
                    </a:cubicBezTo>
                    <a:cubicBezTo>
                      <a:pt x="45" y="88"/>
                      <a:pt x="45" y="88"/>
                      <a:pt x="45" y="88"/>
                    </a:cubicBezTo>
                    <a:cubicBezTo>
                      <a:pt x="44" y="90"/>
                      <a:pt x="44" y="90"/>
                      <a:pt x="44" y="90"/>
                    </a:cubicBezTo>
                    <a:cubicBezTo>
                      <a:pt x="44" y="90"/>
                      <a:pt x="44" y="90"/>
                      <a:pt x="44" y="90"/>
                    </a:cubicBezTo>
                    <a:cubicBezTo>
                      <a:pt x="43" y="92"/>
                      <a:pt x="43" y="92"/>
                      <a:pt x="43" y="92"/>
                    </a:cubicBezTo>
                    <a:cubicBezTo>
                      <a:pt x="43" y="93"/>
                      <a:pt x="43" y="93"/>
                      <a:pt x="43" y="93"/>
                    </a:cubicBezTo>
                    <a:cubicBezTo>
                      <a:pt x="42" y="95"/>
                      <a:pt x="42" y="95"/>
                      <a:pt x="42" y="95"/>
                    </a:cubicBezTo>
                    <a:cubicBezTo>
                      <a:pt x="40" y="95"/>
                      <a:pt x="40" y="95"/>
                      <a:pt x="40" y="95"/>
                    </a:cubicBezTo>
                    <a:cubicBezTo>
                      <a:pt x="42" y="95"/>
                      <a:pt x="42" y="95"/>
                      <a:pt x="42" y="95"/>
                    </a:cubicBezTo>
                    <a:cubicBezTo>
                      <a:pt x="40" y="100"/>
                      <a:pt x="40" y="100"/>
                      <a:pt x="40" y="100"/>
                    </a:cubicBezTo>
                    <a:cubicBezTo>
                      <a:pt x="40" y="101"/>
                      <a:pt x="39" y="102"/>
                      <a:pt x="39" y="103"/>
                    </a:cubicBezTo>
                    <a:cubicBezTo>
                      <a:pt x="39" y="104"/>
                      <a:pt x="39" y="105"/>
                      <a:pt x="39" y="107"/>
                    </a:cubicBezTo>
                    <a:cubicBezTo>
                      <a:pt x="40" y="109"/>
                      <a:pt x="39" y="111"/>
                      <a:pt x="38" y="113"/>
                    </a:cubicBezTo>
                    <a:cubicBezTo>
                      <a:pt x="37" y="114"/>
                      <a:pt x="36" y="115"/>
                      <a:pt x="35" y="115"/>
                    </a:cubicBezTo>
                    <a:cubicBezTo>
                      <a:pt x="33" y="115"/>
                      <a:pt x="31" y="114"/>
                      <a:pt x="30" y="114"/>
                    </a:cubicBezTo>
                    <a:cubicBezTo>
                      <a:pt x="29" y="114"/>
                      <a:pt x="29" y="114"/>
                      <a:pt x="29" y="114"/>
                    </a:cubicBezTo>
                    <a:cubicBezTo>
                      <a:pt x="29" y="114"/>
                      <a:pt x="29" y="115"/>
                      <a:pt x="29" y="115"/>
                    </a:cubicBezTo>
                    <a:cubicBezTo>
                      <a:pt x="29" y="116"/>
                      <a:pt x="29" y="116"/>
                      <a:pt x="29" y="116"/>
                    </a:cubicBezTo>
                    <a:cubicBezTo>
                      <a:pt x="28" y="117"/>
                      <a:pt x="28" y="117"/>
                      <a:pt x="28" y="117"/>
                    </a:cubicBezTo>
                    <a:cubicBezTo>
                      <a:pt x="29" y="117"/>
                      <a:pt x="29" y="117"/>
                      <a:pt x="29" y="117"/>
                    </a:cubicBezTo>
                    <a:cubicBezTo>
                      <a:pt x="33" y="118"/>
                      <a:pt x="38" y="119"/>
                      <a:pt x="38" y="124"/>
                    </a:cubicBezTo>
                    <a:cubicBezTo>
                      <a:pt x="39" y="131"/>
                      <a:pt x="36" y="137"/>
                      <a:pt x="30" y="139"/>
                    </a:cubicBezTo>
                    <a:cubicBezTo>
                      <a:pt x="28" y="140"/>
                      <a:pt x="28" y="140"/>
                      <a:pt x="28" y="140"/>
                    </a:cubicBezTo>
                    <a:cubicBezTo>
                      <a:pt x="27" y="141"/>
                      <a:pt x="27" y="141"/>
                      <a:pt x="27" y="141"/>
                    </a:cubicBezTo>
                    <a:cubicBezTo>
                      <a:pt x="29" y="142"/>
                      <a:pt x="30" y="145"/>
                      <a:pt x="30" y="147"/>
                    </a:cubicBezTo>
                    <a:cubicBezTo>
                      <a:pt x="28" y="151"/>
                      <a:pt x="15" y="155"/>
                      <a:pt x="12" y="155"/>
                    </a:cubicBezTo>
                    <a:cubicBezTo>
                      <a:pt x="12" y="155"/>
                      <a:pt x="12" y="155"/>
                      <a:pt x="12" y="155"/>
                    </a:cubicBezTo>
                    <a:cubicBezTo>
                      <a:pt x="10" y="154"/>
                      <a:pt x="9" y="154"/>
                      <a:pt x="7" y="153"/>
                    </a:cubicBezTo>
                    <a:cubicBezTo>
                      <a:pt x="7" y="153"/>
                      <a:pt x="7" y="153"/>
                      <a:pt x="7" y="153"/>
                    </a:cubicBezTo>
                    <a:cubicBezTo>
                      <a:pt x="7" y="153"/>
                      <a:pt x="7" y="153"/>
                      <a:pt x="7" y="153"/>
                    </a:cubicBezTo>
                    <a:cubicBezTo>
                      <a:pt x="6" y="154"/>
                      <a:pt x="4" y="154"/>
                      <a:pt x="2" y="154"/>
                    </a:cubicBezTo>
                    <a:cubicBezTo>
                      <a:pt x="2" y="154"/>
                      <a:pt x="2" y="154"/>
                      <a:pt x="2" y="154"/>
                    </a:cubicBezTo>
                    <a:cubicBezTo>
                      <a:pt x="2" y="155"/>
                      <a:pt x="2" y="155"/>
                      <a:pt x="2" y="155"/>
                    </a:cubicBezTo>
                    <a:cubicBezTo>
                      <a:pt x="2" y="155"/>
                      <a:pt x="2" y="155"/>
                      <a:pt x="2" y="155"/>
                    </a:cubicBezTo>
                    <a:cubicBezTo>
                      <a:pt x="2" y="156"/>
                      <a:pt x="3" y="157"/>
                      <a:pt x="3" y="158"/>
                    </a:cubicBezTo>
                    <a:cubicBezTo>
                      <a:pt x="7" y="162"/>
                      <a:pt x="12" y="168"/>
                      <a:pt x="9" y="176"/>
                    </a:cubicBezTo>
                    <a:cubicBezTo>
                      <a:pt x="8" y="178"/>
                      <a:pt x="7" y="179"/>
                      <a:pt x="6" y="181"/>
                    </a:cubicBezTo>
                    <a:cubicBezTo>
                      <a:pt x="5" y="182"/>
                      <a:pt x="5" y="182"/>
                      <a:pt x="5" y="182"/>
                    </a:cubicBezTo>
                    <a:cubicBezTo>
                      <a:pt x="5" y="182"/>
                      <a:pt x="6" y="182"/>
                      <a:pt x="6" y="183"/>
                    </a:cubicBezTo>
                    <a:cubicBezTo>
                      <a:pt x="6" y="183"/>
                      <a:pt x="6" y="183"/>
                      <a:pt x="7" y="183"/>
                    </a:cubicBezTo>
                    <a:cubicBezTo>
                      <a:pt x="7" y="183"/>
                      <a:pt x="7" y="183"/>
                      <a:pt x="7" y="183"/>
                    </a:cubicBezTo>
                    <a:cubicBezTo>
                      <a:pt x="7" y="184"/>
                      <a:pt x="7" y="184"/>
                      <a:pt x="7" y="184"/>
                    </a:cubicBezTo>
                    <a:cubicBezTo>
                      <a:pt x="7" y="184"/>
                      <a:pt x="7" y="184"/>
                      <a:pt x="7" y="184"/>
                    </a:cubicBezTo>
                    <a:cubicBezTo>
                      <a:pt x="7" y="184"/>
                      <a:pt x="7" y="184"/>
                      <a:pt x="7" y="184"/>
                    </a:cubicBezTo>
                    <a:cubicBezTo>
                      <a:pt x="7" y="185"/>
                      <a:pt x="7" y="185"/>
                      <a:pt x="7" y="186"/>
                    </a:cubicBezTo>
                    <a:cubicBezTo>
                      <a:pt x="7" y="186"/>
                      <a:pt x="7" y="186"/>
                      <a:pt x="7" y="186"/>
                    </a:cubicBezTo>
                    <a:cubicBezTo>
                      <a:pt x="6" y="187"/>
                      <a:pt x="6" y="187"/>
                      <a:pt x="6" y="187"/>
                    </a:cubicBezTo>
                    <a:cubicBezTo>
                      <a:pt x="0" y="193"/>
                      <a:pt x="0" y="193"/>
                      <a:pt x="0" y="193"/>
                    </a:cubicBezTo>
                    <a:cubicBezTo>
                      <a:pt x="3" y="195"/>
                      <a:pt x="4" y="198"/>
                      <a:pt x="3" y="201"/>
                    </a:cubicBezTo>
                    <a:cubicBezTo>
                      <a:pt x="3" y="202"/>
                      <a:pt x="2" y="204"/>
                      <a:pt x="1" y="204"/>
                    </a:cubicBezTo>
                    <a:cubicBezTo>
                      <a:pt x="1" y="204"/>
                      <a:pt x="1" y="204"/>
                      <a:pt x="1" y="204"/>
                    </a:cubicBezTo>
                    <a:cubicBezTo>
                      <a:pt x="4" y="209"/>
                      <a:pt x="4" y="209"/>
                      <a:pt x="4" y="209"/>
                    </a:cubicBezTo>
                    <a:cubicBezTo>
                      <a:pt x="3" y="209"/>
                      <a:pt x="3" y="209"/>
                      <a:pt x="3" y="209"/>
                    </a:cubicBezTo>
                    <a:cubicBezTo>
                      <a:pt x="4" y="210"/>
                      <a:pt x="4" y="210"/>
                      <a:pt x="4" y="210"/>
                    </a:cubicBezTo>
                    <a:cubicBezTo>
                      <a:pt x="5" y="210"/>
                      <a:pt x="6" y="210"/>
                      <a:pt x="7" y="211"/>
                    </a:cubicBezTo>
                    <a:cubicBezTo>
                      <a:pt x="7" y="211"/>
                      <a:pt x="7" y="211"/>
                      <a:pt x="7" y="211"/>
                    </a:cubicBezTo>
                    <a:cubicBezTo>
                      <a:pt x="8" y="211"/>
                      <a:pt x="8" y="211"/>
                      <a:pt x="8" y="211"/>
                    </a:cubicBezTo>
                    <a:cubicBezTo>
                      <a:pt x="8" y="212"/>
                      <a:pt x="8" y="212"/>
                      <a:pt x="8" y="212"/>
                    </a:cubicBezTo>
                    <a:cubicBezTo>
                      <a:pt x="8" y="212"/>
                      <a:pt x="8" y="213"/>
                      <a:pt x="8" y="213"/>
                    </a:cubicBezTo>
                    <a:cubicBezTo>
                      <a:pt x="8" y="215"/>
                      <a:pt x="8" y="216"/>
                      <a:pt x="7" y="218"/>
                    </a:cubicBezTo>
                    <a:cubicBezTo>
                      <a:pt x="7" y="218"/>
                      <a:pt x="7" y="218"/>
                      <a:pt x="7" y="218"/>
                    </a:cubicBezTo>
                    <a:cubicBezTo>
                      <a:pt x="8" y="218"/>
                      <a:pt x="10" y="219"/>
                      <a:pt x="11" y="221"/>
                    </a:cubicBezTo>
                    <a:cubicBezTo>
                      <a:pt x="15" y="227"/>
                      <a:pt x="10" y="231"/>
                      <a:pt x="7" y="233"/>
                    </a:cubicBezTo>
                    <a:cubicBezTo>
                      <a:pt x="4" y="236"/>
                      <a:pt x="1" y="238"/>
                      <a:pt x="2" y="244"/>
                    </a:cubicBezTo>
                    <a:cubicBezTo>
                      <a:pt x="3" y="247"/>
                      <a:pt x="5" y="249"/>
                      <a:pt x="8" y="250"/>
                    </a:cubicBezTo>
                    <a:cubicBezTo>
                      <a:pt x="10" y="251"/>
                      <a:pt x="10" y="251"/>
                      <a:pt x="10" y="251"/>
                    </a:cubicBezTo>
                    <a:cubicBezTo>
                      <a:pt x="12" y="251"/>
                      <a:pt x="13" y="252"/>
                      <a:pt x="14" y="253"/>
                    </a:cubicBezTo>
                    <a:cubicBezTo>
                      <a:pt x="18" y="259"/>
                      <a:pt x="13" y="263"/>
                      <a:pt x="11" y="266"/>
                    </a:cubicBezTo>
                    <a:cubicBezTo>
                      <a:pt x="9" y="267"/>
                      <a:pt x="9" y="267"/>
                      <a:pt x="9" y="267"/>
                    </a:cubicBezTo>
                    <a:cubicBezTo>
                      <a:pt x="9" y="267"/>
                      <a:pt x="9" y="267"/>
                      <a:pt x="9" y="267"/>
                    </a:cubicBezTo>
                    <a:cubicBezTo>
                      <a:pt x="9" y="268"/>
                      <a:pt x="9" y="268"/>
                      <a:pt x="8" y="268"/>
                    </a:cubicBezTo>
                    <a:cubicBezTo>
                      <a:pt x="8" y="268"/>
                      <a:pt x="8" y="268"/>
                      <a:pt x="8" y="268"/>
                    </a:cubicBezTo>
                    <a:cubicBezTo>
                      <a:pt x="8" y="269"/>
                      <a:pt x="8" y="269"/>
                      <a:pt x="8" y="269"/>
                    </a:cubicBezTo>
                    <a:cubicBezTo>
                      <a:pt x="8" y="269"/>
                      <a:pt x="8" y="269"/>
                      <a:pt x="8" y="269"/>
                    </a:cubicBezTo>
                    <a:cubicBezTo>
                      <a:pt x="8" y="269"/>
                      <a:pt x="8" y="270"/>
                      <a:pt x="8" y="270"/>
                    </a:cubicBezTo>
                    <a:cubicBezTo>
                      <a:pt x="9" y="270"/>
                      <a:pt x="9" y="270"/>
                      <a:pt x="9" y="270"/>
                    </a:cubicBezTo>
                    <a:cubicBezTo>
                      <a:pt x="9" y="270"/>
                      <a:pt x="9" y="270"/>
                      <a:pt x="9" y="270"/>
                    </a:cubicBezTo>
                    <a:cubicBezTo>
                      <a:pt x="10" y="270"/>
                      <a:pt x="10" y="270"/>
                      <a:pt x="10" y="270"/>
                    </a:cubicBezTo>
                    <a:cubicBezTo>
                      <a:pt x="10" y="270"/>
                      <a:pt x="10" y="270"/>
                      <a:pt x="10" y="270"/>
                    </a:cubicBezTo>
                    <a:cubicBezTo>
                      <a:pt x="11" y="270"/>
                      <a:pt x="11" y="270"/>
                      <a:pt x="11" y="270"/>
                    </a:cubicBezTo>
                    <a:cubicBezTo>
                      <a:pt x="11" y="270"/>
                      <a:pt x="12" y="271"/>
                      <a:pt x="12" y="271"/>
                    </a:cubicBezTo>
                    <a:cubicBezTo>
                      <a:pt x="14" y="273"/>
                      <a:pt x="16" y="276"/>
                      <a:pt x="17" y="279"/>
                    </a:cubicBezTo>
                    <a:cubicBezTo>
                      <a:pt x="17" y="280"/>
                      <a:pt x="18" y="281"/>
                      <a:pt x="19" y="282"/>
                    </a:cubicBezTo>
                    <a:cubicBezTo>
                      <a:pt x="19" y="282"/>
                      <a:pt x="19" y="282"/>
                      <a:pt x="20" y="281"/>
                    </a:cubicBezTo>
                    <a:cubicBezTo>
                      <a:pt x="23" y="280"/>
                      <a:pt x="26" y="282"/>
                      <a:pt x="29" y="285"/>
                    </a:cubicBezTo>
                    <a:cubicBezTo>
                      <a:pt x="30" y="286"/>
                      <a:pt x="31" y="287"/>
                      <a:pt x="31" y="288"/>
                    </a:cubicBezTo>
                    <a:cubicBezTo>
                      <a:pt x="32" y="287"/>
                      <a:pt x="32" y="287"/>
                      <a:pt x="32" y="287"/>
                    </a:cubicBezTo>
                    <a:cubicBezTo>
                      <a:pt x="38" y="286"/>
                      <a:pt x="42" y="285"/>
                      <a:pt x="44" y="287"/>
                    </a:cubicBezTo>
                    <a:cubicBezTo>
                      <a:pt x="45" y="288"/>
                      <a:pt x="46" y="289"/>
                      <a:pt x="46" y="291"/>
                    </a:cubicBezTo>
                    <a:cubicBezTo>
                      <a:pt x="46" y="291"/>
                      <a:pt x="46" y="291"/>
                      <a:pt x="46" y="291"/>
                    </a:cubicBezTo>
                    <a:cubicBezTo>
                      <a:pt x="52" y="292"/>
                      <a:pt x="52" y="292"/>
                      <a:pt x="52" y="292"/>
                    </a:cubicBezTo>
                    <a:cubicBezTo>
                      <a:pt x="52" y="292"/>
                      <a:pt x="52" y="292"/>
                      <a:pt x="52" y="292"/>
                    </a:cubicBezTo>
                    <a:cubicBezTo>
                      <a:pt x="56" y="293"/>
                      <a:pt x="56" y="293"/>
                      <a:pt x="56" y="293"/>
                    </a:cubicBezTo>
                    <a:cubicBezTo>
                      <a:pt x="56" y="293"/>
                      <a:pt x="56" y="293"/>
                      <a:pt x="56" y="293"/>
                    </a:cubicBezTo>
                    <a:cubicBezTo>
                      <a:pt x="57" y="293"/>
                      <a:pt x="57" y="293"/>
                      <a:pt x="57" y="293"/>
                    </a:cubicBezTo>
                    <a:cubicBezTo>
                      <a:pt x="59" y="294"/>
                      <a:pt x="59" y="294"/>
                      <a:pt x="59" y="294"/>
                    </a:cubicBezTo>
                    <a:cubicBezTo>
                      <a:pt x="59" y="294"/>
                      <a:pt x="59" y="294"/>
                      <a:pt x="59" y="294"/>
                    </a:cubicBezTo>
                    <a:cubicBezTo>
                      <a:pt x="60" y="294"/>
                      <a:pt x="60" y="294"/>
                      <a:pt x="60" y="294"/>
                    </a:cubicBezTo>
                    <a:cubicBezTo>
                      <a:pt x="62" y="294"/>
                      <a:pt x="62" y="294"/>
                      <a:pt x="62" y="294"/>
                    </a:cubicBezTo>
                    <a:cubicBezTo>
                      <a:pt x="62" y="294"/>
                      <a:pt x="62" y="294"/>
                      <a:pt x="62" y="294"/>
                    </a:cubicBezTo>
                    <a:cubicBezTo>
                      <a:pt x="64" y="294"/>
                      <a:pt x="64" y="294"/>
                      <a:pt x="64" y="294"/>
                    </a:cubicBezTo>
                    <a:cubicBezTo>
                      <a:pt x="64" y="294"/>
                      <a:pt x="64" y="294"/>
                      <a:pt x="64" y="294"/>
                    </a:cubicBezTo>
                    <a:cubicBezTo>
                      <a:pt x="65" y="295"/>
                      <a:pt x="65" y="295"/>
                      <a:pt x="65" y="295"/>
                    </a:cubicBezTo>
                    <a:cubicBezTo>
                      <a:pt x="66" y="295"/>
                      <a:pt x="66" y="295"/>
                      <a:pt x="66" y="295"/>
                    </a:cubicBezTo>
                    <a:cubicBezTo>
                      <a:pt x="67" y="295"/>
                      <a:pt x="67" y="295"/>
                      <a:pt x="67" y="295"/>
                    </a:cubicBezTo>
                    <a:cubicBezTo>
                      <a:pt x="67" y="295"/>
                      <a:pt x="67" y="295"/>
                      <a:pt x="67" y="295"/>
                    </a:cubicBezTo>
                    <a:cubicBezTo>
                      <a:pt x="68" y="296"/>
                      <a:pt x="68" y="296"/>
                      <a:pt x="68" y="296"/>
                    </a:cubicBezTo>
                    <a:cubicBezTo>
                      <a:pt x="68" y="296"/>
                      <a:pt x="68" y="296"/>
                      <a:pt x="68" y="296"/>
                    </a:cubicBezTo>
                    <a:cubicBezTo>
                      <a:pt x="69" y="296"/>
                      <a:pt x="69" y="296"/>
                      <a:pt x="69" y="296"/>
                    </a:cubicBezTo>
                    <a:cubicBezTo>
                      <a:pt x="70" y="297"/>
                      <a:pt x="70" y="297"/>
                      <a:pt x="70" y="298"/>
                    </a:cubicBezTo>
                    <a:cubicBezTo>
                      <a:pt x="71" y="299"/>
                      <a:pt x="71" y="300"/>
                      <a:pt x="70" y="301"/>
                    </a:cubicBezTo>
                    <a:cubicBezTo>
                      <a:pt x="68" y="305"/>
                      <a:pt x="65" y="308"/>
                      <a:pt x="62" y="311"/>
                    </a:cubicBezTo>
                    <a:cubicBezTo>
                      <a:pt x="59" y="314"/>
                      <a:pt x="57" y="316"/>
                      <a:pt x="55" y="319"/>
                    </a:cubicBezTo>
                    <a:cubicBezTo>
                      <a:pt x="54" y="322"/>
                      <a:pt x="54" y="325"/>
                      <a:pt x="54" y="328"/>
                    </a:cubicBezTo>
                    <a:cubicBezTo>
                      <a:pt x="54" y="330"/>
                      <a:pt x="53" y="331"/>
                      <a:pt x="53" y="332"/>
                    </a:cubicBezTo>
                    <a:cubicBezTo>
                      <a:pt x="53" y="333"/>
                      <a:pt x="53" y="333"/>
                      <a:pt x="53" y="333"/>
                    </a:cubicBezTo>
                    <a:cubicBezTo>
                      <a:pt x="47" y="342"/>
                      <a:pt x="47" y="342"/>
                      <a:pt x="47" y="342"/>
                    </a:cubicBezTo>
                    <a:cubicBezTo>
                      <a:pt x="47" y="343"/>
                      <a:pt x="47" y="344"/>
                      <a:pt x="47" y="345"/>
                    </a:cubicBezTo>
                    <a:cubicBezTo>
                      <a:pt x="48" y="346"/>
                      <a:pt x="48" y="347"/>
                      <a:pt x="48" y="348"/>
                    </a:cubicBezTo>
                    <a:cubicBezTo>
                      <a:pt x="48" y="351"/>
                      <a:pt x="47" y="354"/>
                      <a:pt x="46" y="357"/>
                    </a:cubicBezTo>
                    <a:cubicBezTo>
                      <a:pt x="45" y="359"/>
                      <a:pt x="44" y="362"/>
                      <a:pt x="44" y="364"/>
                    </a:cubicBezTo>
                    <a:cubicBezTo>
                      <a:pt x="44" y="364"/>
                      <a:pt x="44" y="364"/>
                      <a:pt x="44" y="364"/>
                    </a:cubicBezTo>
                    <a:lnTo>
                      <a:pt x="44"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154"/>
              <p:cNvSpPr>
                <a:spLocks/>
              </p:cNvSpPr>
              <p:nvPr/>
            </p:nvSpPr>
            <p:spPr bwMode="auto">
              <a:xfrm>
                <a:off x="-153" y="2941"/>
                <a:ext cx="6" cy="11"/>
              </a:xfrm>
              <a:custGeom>
                <a:avLst/>
                <a:gdLst>
                  <a:gd name="T0" fmla="*/ 0 w 3"/>
                  <a:gd name="T1" fmla="*/ 2 h 5"/>
                  <a:gd name="T2" fmla="*/ 3 w 3"/>
                  <a:gd name="T3" fmla="*/ 5 h 5"/>
                  <a:gd name="T4" fmla="*/ 3 w 3"/>
                  <a:gd name="T5" fmla="*/ 1 h 5"/>
                  <a:gd name="T6" fmla="*/ 0 w 3"/>
                  <a:gd name="T7" fmla="*/ 0 h 5"/>
                  <a:gd name="T8" fmla="*/ 0 w 3"/>
                  <a:gd name="T9" fmla="*/ 2 h 5"/>
                </a:gdLst>
                <a:ahLst/>
                <a:cxnLst>
                  <a:cxn ang="0">
                    <a:pos x="T0" y="T1"/>
                  </a:cxn>
                  <a:cxn ang="0">
                    <a:pos x="T2" y="T3"/>
                  </a:cxn>
                  <a:cxn ang="0">
                    <a:pos x="T4" y="T5"/>
                  </a:cxn>
                  <a:cxn ang="0">
                    <a:pos x="T6" y="T7"/>
                  </a:cxn>
                  <a:cxn ang="0">
                    <a:pos x="T8" y="T9"/>
                  </a:cxn>
                </a:cxnLst>
                <a:rect l="0" t="0" r="r" b="b"/>
                <a:pathLst>
                  <a:path w="3" h="5">
                    <a:moveTo>
                      <a:pt x="0" y="2"/>
                    </a:moveTo>
                    <a:cubicBezTo>
                      <a:pt x="0" y="3"/>
                      <a:pt x="0" y="4"/>
                      <a:pt x="3" y="5"/>
                    </a:cubicBezTo>
                    <a:cubicBezTo>
                      <a:pt x="3" y="4"/>
                      <a:pt x="3" y="2"/>
                      <a:pt x="3" y="1"/>
                    </a:cubicBezTo>
                    <a:cubicBezTo>
                      <a:pt x="2" y="0"/>
                      <a:pt x="1"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155"/>
              <p:cNvSpPr>
                <a:spLocks/>
              </p:cNvSpPr>
              <p:nvPr/>
            </p:nvSpPr>
            <p:spPr bwMode="auto">
              <a:xfrm>
                <a:off x="-509" y="2314"/>
                <a:ext cx="12"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2" y="0"/>
                      <a:pt x="5" y="0"/>
                      <a:pt x="6"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156"/>
              <p:cNvSpPr>
                <a:spLocks/>
              </p:cNvSpPr>
              <p:nvPr/>
            </p:nvSpPr>
            <p:spPr bwMode="auto">
              <a:xfrm>
                <a:off x="-54" y="24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157"/>
              <p:cNvSpPr>
                <a:spLocks/>
              </p:cNvSpPr>
              <p:nvPr/>
            </p:nvSpPr>
            <p:spPr bwMode="auto">
              <a:xfrm>
                <a:off x="63" y="1712"/>
                <a:ext cx="20" cy="22"/>
              </a:xfrm>
              <a:custGeom>
                <a:avLst/>
                <a:gdLst>
                  <a:gd name="T0" fmla="*/ 1 w 10"/>
                  <a:gd name="T1" fmla="*/ 10 h 11"/>
                  <a:gd name="T2" fmla="*/ 9 w 10"/>
                  <a:gd name="T3" fmla="*/ 4 h 11"/>
                  <a:gd name="T4" fmla="*/ 10 w 10"/>
                  <a:gd name="T5" fmla="*/ 3 h 11"/>
                  <a:gd name="T6" fmla="*/ 10 w 10"/>
                  <a:gd name="T7" fmla="*/ 3 h 11"/>
                  <a:gd name="T8" fmla="*/ 9 w 10"/>
                  <a:gd name="T9" fmla="*/ 2 h 11"/>
                  <a:gd name="T10" fmla="*/ 8 w 10"/>
                  <a:gd name="T11" fmla="*/ 0 h 11"/>
                  <a:gd name="T12" fmla="*/ 8 w 10"/>
                  <a:gd name="T13" fmla="*/ 0 h 11"/>
                  <a:gd name="T14" fmla="*/ 4 w 10"/>
                  <a:gd name="T15" fmla="*/ 0 h 11"/>
                  <a:gd name="T16" fmla="*/ 4 w 10"/>
                  <a:gd name="T17" fmla="*/ 0 h 11"/>
                  <a:gd name="T18" fmla="*/ 4 w 10"/>
                  <a:gd name="T19" fmla="*/ 0 h 11"/>
                  <a:gd name="T20" fmla="*/ 1 w 10"/>
                  <a:gd name="T21" fmla="*/ 5 h 11"/>
                  <a:gd name="T22" fmla="*/ 0 w 10"/>
                  <a:gd name="T23" fmla="*/ 6 h 11"/>
                  <a:gd name="T24" fmla="*/ 0 w 10"/>
                  <a:gd name="T25" fmla="*/ 6 h 11"/>
                  <a:gd name="T26" fmla="*/ 1 w 10"/>
                  <a:gd name="T27" fmla="*/ 11 h 11"/>
                  <a:gd name="T28" fmla="*/ 1 w 10"/>
                  <a:gd name="T2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1">
                    <a:moveTo>
                      <a:pt x="1" y="10"/>
                    </a:moveTo>
                    <a:cubicBezTo>
                      <a:pt x="3" y="7"/>
                      <a:pt x="6" y="5"/>
                      <a:pt x="9" y="4"/>
                    </a:cubicBezTo>
                    <a:cubicBezTo>
                      <a:pt x="10" y="3"/>
                      <a:pt x="10" y="3"/>
                      <a:pt x="10" y="3"/>
                    </a:cubicBezTo>
                    <a:cubicBezTo>
                      <a:pt x="10" y="3"/>
                      <a:pt x="10" y="3"/>
                      <a:pt x="10" y="3"/>
                    </a:cubicBezTo>
                    <a:cubicBezTo>
                      <a:pt x="10" y="3"/>
                      <a:pt x="9" y="3"/>
                      <a:pt x="9" y="2"/>
                    </a:cubicBezTo>
                    <a:cubicBezTo>
                      <a:pt x="9" y="2"/>
                      <a:pt x="8" y="1"/>
                      <a:pt x="8" y="0"/>
                    </a:cubicBezTo>
                    <a:cubicBezTo>
                      <a:pt x="8" y="0"/>
                      <a:pt x="8" y="0"/>
                      <a:pt x="8" y="0"/>
                    </a:cubicBezTo>
                    <a:cubicBezTo>
                      <a:pt x="7" y="0"/>
                      <a:pt x="5" y="0"/>
                      <a:pt x="4" y="0"/>
                    </a:cubicBezTo>
                    <a:cubicBezTo>
                      <a:pt x="4" y="0"/>
                      <a:pt x="4" y="0"/>
                      <a:pt x="4" y="0"/>
                    </a:cubicBezTo>
                    <a:cubicBezTo>
                      <a:pt x="4" y="0"/>
                      <a:pt x="4" y="0"/>
                      <a:pt x="4" y="0"/>
                    </a:cubicBezTo>
                    <a:cubicBezTo>
                      <a:pt x="4" y="2"/>
                      <a:pt x="3" y="4"/>
                      <a:pt x="1" y="5"/>
                    </a:cubicBezTo>
                    <a:cubicBezTo>
                      <a:pt x="1" y="6"/>
                      <a:pt x="1" y="6"/>
                      <a:pt x="0" y="6"/>
                    </a:cubicBezTo>
                    <a:cubicBezTo>
                      <a:pt x="0" y="6"/>
                      <a:pt x="0" y="6"/>
                      <a:pt x="0" y="6"/>
                    </a:cubicBezTo>
                    <a:cubicBezTo>
                      <a:pt x="1" y="7"/>
                      <a:pt x="1" y="9"/>
                      <a:pt x="1" y="11"/>
                    </a:cubicBez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158"/>
              <p:cNvSpPr>
                <a:spLocks/>
              </p:cNvSpPr>
              <p:nvPr/>
            </p:nvSpPr>
            <p:spPr bwMode="auto">
              <a:xfrm>
                <a:off x="-6" y="1791"/>
                <a:ext cx="16" cy="10"/>
              </a:xfrm>
              <a:custGeom>
                <a:avLst/>
                <a:gdLst>
                  <a:gd name="T0" fmla="*/ 1 w 8"/>
                  <a:gd name="T1" fmla="*/ 1 h 5"/>
                  <a:gd name="T2" fmla="*/ 0 w 8"/>
                  <a:gd name="T3" fmla="*/ 2 h 5"/>
                  <a:gd name="T4" fmla="*/ 0 w 8"/>
                  <a:gd name="T5" fmla="*/ 2 h 5"/>
                  <a:gd name="T6" fmla="*/ 5 w 8"/>
                  <a:gd name="T7" fmla="*/ 4 h 5"/>
                  <a:gd name="T8" fmla="*/ 7 w 8"/>
                  <a:gd name="T9" fmla="*/ 5 h 5"/>
                  <a:gd name="T10" fmla="*/ 8 w 8"/>
                  <a:gd name="T11" fmla="*/ 2 h 5"/>
                  <a:gd name="T12" fmla="*/ 1 w 8"/>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1"/>
                    </a:moveTo>
                    <a:cubicBezTo>
                      <a:pt x="1" y="1"/>
                      <a:pt x="1" y="2"/>
                      <a:pt x="0" y="2"/>
                    </a:cubicBezTo>
                    <a:cubicBezTo>
                      <a:pt x="0" y="2"/>
                      <a:pt x="0" y="2"/>
                      <a:pt x="0" y="2"/>
                    </a:cubicBezTo>
                    <a:cubicBezTo>
                      <a:pt x="2" y="2"/>
                      <a:pt x="4" y="3"/>
                      <a:pt x="5" y="4"/>
                    </a:cubicBezTo>
                    <a:cubicBezTo>
                      <a:pt x="7" y="5"/>
                      <a:pt x="7" y="5"/>
                      <a:pt x="7" y="5"/>
                    </a:cubicBezTo>
                    <a:cubicBezTo>
                      <a:pt x="7" y="4"/>
                      <a:pt x="7" y="3"/>
                      <a:pt x="8" y="2"/>
                    </a:cubicBezTo>
                    <a:cubicBezTo>
                      <a:pt x="6" y="1"/>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159"/>
              <p:cNvSpPr>
                <a:spLocks/>
              </p:cNvSpPr>
              <p:nvPr/>
            </p:nvSpPr>
            <p:spPr bwMode="auto">
              <a:xfrm>
                <a:off x="-289" y="696"/>
                <a:ext cx="526" cy="1440"/>
              </a:xfrm>
              <a:custGeom>
                <a:avLst/>
                <a:gdLst>
                  <a:gd name="T0" fmla="*/ 162 w 260"/>
                  <a:gd name="T1" fmla="*/ 1 h 712"/>
                  <a:gd name="T2" fmla="*/ 164 w 260"/>
                  <a:gd name="T3" fmla="*/ 30 h 712"/>
                  <a:gd name="T4" fmla="*/ 99 w 260"/>
                  <a:gd name="T5" fmla="*/ 75 h 712"/>
                  <a:gd name="T6" fmla="*/ 83 w 260"/>
                  <a:gd name="T7" fmla="*/ 151 h 712"/>
                  <a:gd name="T8" fmla="*/ 65 w 260"/>
                  <a:gd name="T9" fmla="*/ 187 h 712"/>
                  <a:gd name="T10" fmla="*/ 58 w 260"/>
                  <a:gd name="T11" fmla="*/ 270 h 712"/>
                  <a:gd name="T12" fmla="*/ 20 w 260"/>
                  <a:gd name="T13" fmla="*/ 321 h 712"/>
                  <a:gd name="T14" fmla="*/ 21 w 260"/>
                  <a:gd name="T15" fmla="*/ 350 h 712"/>
                  <a:gd name="T16" fmla="*/ 35 w 260"/>
                  <a:gd name="T17" fmla="*/ 423 h 712"/>
                  <a:gd name="T18" fmla="*/ 18 w 260"/>
                  <a:gd name="T19" fmla="*/ 485 h 712"/>
                  <a:gd name="T20" fmla="*/ 3 w 260"/>
                  <a:gd name="T21" fmla="*/ 536 h 712"/>
                  <a:gd name="T22" fmla="*/ 4 w 260"/>
                  <a:gd name="T23" fmla="*/ 550 h 712"/>
                  <a:gd name="T24" fmla="*/ 15 w 260"/>
                  <a:gd name="T25" fmla="*/ 588 h 712"/>
                  <a:gd name="T26" fmla="*/ 31 w 260"/>
                  <a:gd name="T27" fmla="*/ 619 h 712"/>
                  <a:gd name="T28" fmla="*/ 44 w 260"/>
                  <a:gd name="T29" fmla="*/ 645 h 712"/>
                  <a:gd name="T30" fmla="*/ 43 w 260"/>
                  <a:gd name="T31" fmla="*/ 674 h 712"/>
                  <a:gd name="T32" fmla="*/ 56 w 260"/>
                  <a:gd name="T33" fmla="*/ 702 h 712"/>
                  <a:gd name="T34" fmla="*/ 83 w 260"/>
                  <a:gd name="T35" fmla="*/ 707 h 712"/>
                  <a:gd name="T36" fmla="*/ 104 w 260"/>
                  <a:gd name="T37" fmla="*/ 666 h 712"/>
                  <a:gd name="T38" fmla="*/ 128 w 260"/>
                  <a:gd name="T39" fmla="*/ 662 h 712"/>
                  <a:gd name="T40" fmla="*/ 144 w 260"/>
                  <a:gd name="T41" fmla="*/ 629 h 712"/>
                  <a:gd name="T42" fmla="*/ 140 w 260"/>
                  <a:gd name="T43" fmla="*/ 581 h 712"/>
                  <a:gd name="T44" fmla="*/ 145 w 260"/>
                  <a:gd name="T45" fmla="*/ 553 h 712"/>
                  <a:gd name="T46" fmla="*/ 137 w 260"/>
                  <a:gd name="T47" fmla="*/ 546 h 712"/>
                  <a:gd name="T48" fmla="*/ 129 w 260"/>
                  <a:gd name="T49" fmla="*/ 537 h 712"/>
                  <a:gd name="T50" fmla="*/ 160 w 260"/>
                  <a:gd name="T51" fmla="*/ 528 h 712"/>
                  <a:gd name="T52" fmla="*/ 149 w 260"/>
                  <a:gd name="T53" fmla="*/ 504 h 712"/>
                  <a:gd name="T54" fmla="*/ 122 w 260"/>
                  <a:gd name="T55" fmla="*/ 494 h 712"/>
                  <a:gd name="T56" fmla="*/ 143 w 260"/>
                  <a:gd name="T57" fmla="*/ 490 h 712"/>
                  <a:gd name="T58" fmla="*/ 154 w 260"/>
                  <a:gd name="T59" fmla="*/ 482 h 712"/>
                  <a:gd name="T60" fmla="*/ 170 w 260"/>
                  <a:gd name="T61" fmla="*/ 482 h 712"/>
                  <a:gd name="T62" fmla="*/ 173 w 260"/>
                  <a:gd name="T63" fmla="*/ 487 h 712"/>
                  <a:gd name="T64" fmla="*/ 179 w 260"/>
                  <a:gd name="T65" fmla="*/ 489 h 712"/>
                  <a:gd name="T66" fmla="*/ 189 w 260"/>
                  <a:gd name="T67" fmla="*/ 465 h 712"/>
                  <a:gd name="T68" fmla="*/ 172 w 260"/>
                  <a:gd name="T69" fmla="*/ 449 h 712"/>
                  <a:gd name="T70" fmla="*/ 146 w 260"/>
                  <a:gd name="T71" fmla="*/ 435 h 712"/>
                  <a:gd name="T72" fmla="*/ 140 w 260"/>
                  <a:gd name="T73" fmla="*/ 413 h 712"/>
                  <a:gd name="T74" fmla="*/ 138 w 260"/>
                  <a:gd name="T75" fmla="*/ 401 h 712"/>
                  <a:gd name="T76" fmla="*/ 138 w 260"/>
                  <a:gd name="T77" fmla="*/ 377 h 712"/>
                  <a:gd name="T78" fmla="*/ 143 w 260"/>
                  <a:gd name="T79" fmla="*/ 351 h 712"/>
                  <a:gd name="T80" fmla="*/ 151 w 260"/>
                  <a:gd name="T81" fmla="*/ 329 h 712"/>
                  <a:gd name="T82" fmla="*/ 149 w 260"/>
                  <a:gd name="T83" fmla="*/ 319 h 712"/>
                  <a:gd name="T84" fmla="*/ 162 w 260"/>
                  <a:gd name="T85" fmla="*/ 307 h 712"/>
                  <a:gd name="T86" fmla="*/ 164 w 260"/>
                  <a:gd name="T87" fmla="*/ 298 h 712"/>
                  <a:gd name="T88" fmla="*/ 176 w 260"/>
                  <a:gd name="T89" fmla="*/ 289 h 712"/>
                  <a:gd name="T90" fmla="*/ 189 w 260"/>
                  <a:gd name="T91" fmla="*/ 273 h 712"/>
                  <a:gd name="T92" fmla="*/ 200 w 260"/>
                  <a:gd name="T93" fmla="*/ 252 h 712"/>
                  <a:gd name="T94" fmla="*/ 204 w 260"/>
                  <a:gd name="T95" fmla="*/ 209 h 712"/>
                  <a:gd name="T96" fmla="*/ 206 w 260"/>
                  <a:gd name="T97" fmla="*/ 178 h 712"/>
                  <a:gd name="T98" fmla="*/ 214 w 260"/>
                  <a:gd name="T99" fmla="*/ 158 h 712"/>
                  <a:gd name="T100" fmla="*/ 223 w 260"/>
                  <a:gd name="T101" fmla="*/ 150 h 712"/>
                  <a:gd name="T102" fmla="*/ 240 w 260"/>
                  <a:gd name="T103" fmla="*/ 154 h 712"/>
                  <a:gd name="T104" fmla="*/ 260 w 260"/>
                  <a:gd name="T105" fmla="*/ 147 h 712"/>
                  <a:gd name="T106" fmla="*/ 235 w 260"/>
                  <a:gd name="T107" fmla="*/ 71 h 712"/>
                  <a:gd name="T108" fmla="*/ 228 w 260"/>
                  <a:gd name="T109" fmla="*/ 61 h 712"/>
                  <a:gd name="T110" fmla="*/ 221 w 260"/>
                  <a:gd name="T111" fmla="*/ 37 h 712"/>
                  <a:gd name="T112" fmla="*/ 167 w 260"/>
                  <a:gd name="T113" fmla="*/ 6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712">
                    <a:moveTo>
                      <a:pt x="164" y="1"/>
                    </a:moveTo>
                    <a:cubicBezTo>
                      <a:pt x="164" y="1"/>
                      <a:pt x="164" y="1"/>
                      <a:pt x="164" y="1"/>
                    </a:cubicBezTo>
                    <a:cubicBezTo>
                      <a:pt x="164" y="1"/>
                      <a:pt x="164" y="1"/>
                      <a:pt x="164" y="1"/>
                    </a:cubicBezTo>
                    <a:cubicBezTo>
                      <a:pt x="164" y="1"/>
                      <a:pt x="164" y="1"/>
                      <a:pt x="164" y="1"/>
                    </a:cubicBezTo>
                    <a:cubicBezTo>
                      <a:pt x="164" y="1"/>
                      <a:pt x="164" y="1"/>
                      <a:pt x="164" y="1"/>
                    </a:cubicBezTo>
                    <a:cubicBezTo>
                      <a:pt x="164" y="1"/>
                      <a:pt x="164" y="1"/>
                      <a:pt x="164" y="1"/>
                    </a:cubicBezTo>
                    <a:cubicBezTo>
                      <a:pt x="164" y="1"/>
                      <a:pt x="164" y="1"/>
                      <a:pt x="164" y="1"/>
                    </a:cubicBezTo>
                    <a:cubicBezTo>
                      <a:pt x="162" y="1"/>
                      <a:pt x="162" y="1"/>
                      <a:pt x="162" y="1"/>
                    </a:cubicBezTo>
                    <a:cubicBezTo>
                      <a:pt x="162" y="1"/>
                      <a:pt x="162" y="1"/>
                      <a:pt x="162" y="1"/>
                    </a:cubicBezTo>
                    <a:cubicBezTo>
                      <a:pt x="161" y="1"/>
                      <a:pt x="161" y="1"/>
                      <a:pt x="161" y="1"/>
                    </a:cubicBezTo>
                    <a:cubicBezTo>
                      <a:pt x="161" y="0"/>
                      <a:pt x="161" y="0"/>
                      <a:pt x="161" y="0"/>
                    </a:cubicBezTo>
                    <a:cubicBezTo>
                      <a:pt x="159" y="0"/>
                      <a:pt x="159" y="0"/>
                      <a:pt x="159" y="0"/>
                    </a:cubicBezTo>
                    <a:cubicBezTo>
                      <a:pt x="160" y="1"/>
                      <a:pt x="160" y="1"/>
                      <a:pt x="161" y="2"/>
                    </a:cubicBezTo>
                    <a:cubicBezTo>
                      <a:pt x="162" y="5"/>
                      <a:pt x="163" y="8"/>
                      <a:pt x="163" y="12"/>
                    </a:cubicBezTo>
                    <a:cubicBezTo>
                      <a:pt x="163" y="15"/>
                      <a:pt x="162" y="17"/>
                      <a:pt x="160" y="20"/>
                    </a:cubicBezTo>
                    <a:cubicBezTo>
                      <a:pt x="159" y="21"/>
                      <a:pt x="158" y="22"/>
                      <a:pt x="157" y="24"/>
                    </a:cubicBezTo>
                    <a:cubicBezTo>
                      <a:pt x="158" y="24"/>
                      <a:pt x="159" y="24"/>
                      <a:pt x="159" y="24"/>
                    </a:cubicBezTo>
                    <a:cubicBezTo>
                      <a:pt x="161" y="25"/>
                      <a:pt x="164" y="27"/>
                      <a:pt x="164" y="30"/>
                    </a:cubicBezTo>
                    <a:cubicBezTo>
                      <a:pt x="164" y="33"/>
                      <a:pt x="161" y="36"/>
                      <a:pt x="157" y="38"/>
                    </a:cubicBezTo>
                    <a:cubicBezTo>
                      <a:pt x="155" y="40"/>
                      <a:pt x="151" y="39"/>
                      <a:pt x="143" y="36"/>
                    </a:cubicBezTo>
                    <a:cubicBezTo>
                      <a:pt x="137" y="35"/>
                      <a:pt x="125" y="31"/>
                      <a:pt x="122" y="33"/>
                    </a:cubicBezTo>
                    <a:cubicBezTo>
                      <a:pt x="123" y="36"/>
                      <a:pt x="123" y="38"/>
                      <a:pt x="124" y="41"/>
                    </a:cubicBezTo>
                    <a:cubicBezTo>
                      <a:pt x="125" y="49"/>
                      <a:pt x="128" y="60"/>
                      <a:pt x="120" y="63"/>
                    </a:cubicBezTo>
                    <a:cubicBezTo>
                      <a:pt x="119" y="64"/>
                      <a:pt x="119" y="64"/>
                      <a:pt x="119" y="64"/>
                    </a:cubicBezTo>
                    <a:cubicBezTo>
                      <a:pt x="107" y="58"/>
                      <a:pt x="107" y="58"/>
                      <a:pt x="107" y="58"/>
                    </a:cubicBezTo>
                    <a:cubicBezTo>
                      <a:pt x="104" y="62"/>
                      <a:pt x="102" y="67"/>
                      <a:pt x="100" y="72"/>
                    </a:cubicBezTo>
                    <a:cubicBezTo>
                      <a:pt x="100" y="73"/>
                      <a:pt x="99" y="74"/>
                      <a:pt x="99" y="75"/>
                    </a:cubicBezTo>
                    <a:cubicBezTo>
                      <a:pt x="99" y="79"/>
                      <a:pt x="98" y="84"/>
                      <a:pt x="95" y="87"/>
                    </a:cubicBezTo>
                    <a:cubicBezTo>
                      <a:pt x="94" y="89"/>
                      <a:pt x="92" y="89"/>
                      <a:pt x="90" y="89"/>
                    </a:cubicBezTo>
                    <a:cubicBezTo>
                      <a:pt x="90" y="90"/>
                      <a:pt x="90" y="90"/>
                      <a:pt x="90" y="90"/>
                    </a:cubicBezTo>
                    <a:cubicBezTo>
                      <a:pt x="91" y="93"/>
                      <a:pt x="92" y="95"/>
                      <a:pt x="94" y="96"/>
                    </a:cubicBezTo>
                    <a:cubicBezTo>
                      <a:pt x="99" y="100"/>
                      <a:pt x="100" y="107"/>
                      <a:pt x="98" y="112"/>
                    </a:cubicBezTo>
                    <a:cubicBezTo>
                      <a:pt x="95" y="117"/>
                      <a:pt x="92" y="122"/>
                      <a:pt x="89" y="126"/>
                    </a:cubicBezTo>
                    <a:cubicBezTo>
                      <a:pt x="85" y="131"/>
                      <a:pt x="83" y="136"/>
                      <a:pt x="80" y="141"/>
                    </a:cubicBezTo>
                    <a:cubicBezTo>
                      <a:pt x="80" y="141"/>
                      <a:pt x="81" y="142"/>
                      <a:pt x="81" y="143"/>
                    </a:cubicBezTo>
                    <a:cubicBezTo>
                      <a:pt x="83" y="145"/>
                      <a:pt x="84" y="148"/>
                      <a:pt x="83" y="151"/>
                    </a:cubicBezTo>
                    <a:cubicBezTo>
                      <a:pt x="83" y="151"/>
                      <a:pt x="83" y="151"/>
                      <a:pt x="83" y="151"/>
                    </a:cubicBezTo>
                    <a:cubicBezTo>
                      <a:pt x="82" y="152"/>
                      <a:pt x="82" y="152"/>
                      <a:pt x="82" y="152"/>
                    </a:cubicBezTo>
                    <a:cubicBezTo>
                      <a:pt x="73" y="160"/>
                      <a:pt x="73" y="160"/>
                      <a:pt x="73" y="160"/>
                    </a:cubicBezTo>
                    <a:cubicBezTo>
                      <a:pt x="71" y="161"/>
                      <a:pt x="68" y="161"/>
                      <a:pt x="66" y="160"/>
                    </a:cubicBezTo>
                    <a:cubicBezTo>
                      <a:pt x="64" y="160"/>
                      <a:pt x="64" y="160"/>
                      <a:pt x="64" y="160"/>
                    </a:cubicBezTo>
                    <a:cubicBezTo>
                      <a:pt x="67" y="174"/>
                      <a:pt x="67" y="174"/>
                      <a:pt x="67" y="174"/>
                    </a:cubicBezTo>
                    <a:cubicBezTo>
                      <a:pt x="67" y="174"/>
                      <a:pt x="67" y="174"/>
                      <a:pt x="67" y="174"/>
                    </a:cubicBezTo>
                    <a:cubicBezTo>
                      <a:pt x="65" y="185"/>
                      <a:pt x="65" y="185"/>
                      <a:pt x="65" y="185"/>
                    </a:cubicBezTo>
                    <a:cubicBezTo>
                      <a:pt x="65" y="186"/>
                      <a:pt x="65" y="186"/>
                      <a:pt x="65" y="187"/>
                    </a:cubicBezTo>
                    <a:cubicBezTo>
                      <a:pt x="66" y="201"/>
                      <a:pt x="66" y="201"/>
                      <a:pt x="66" y="201"/>
                    </a:cubicBezTo>
                    <a:cubicBezTo>
                      <a:pt x="66" y="201"/>
                      <a:pt x="66" y="201"/>
                      <a:pt x="66" y="201"/>
                    </a:cubicBezTo>
                    <a:cubicBezTo>
                      <a:pt x="66" y="203"/>
                      <a:pt x="65" y="204"/>
                      <a:pt x="64" y="205"/>
                    </a:cubicBezTo>
                    <a:cubicBezTo>
                      <a:pt x="64" y="205"/>
                      <a:pt x="64" y="205"/>
                      <a:pt x="64" y="205"/>
                    </a:cubicBezTo>
                    <a:cubicBezTo>
                      <a:pt x="62" y="211"/>
                      <a:pt x="60" y="216"/>
                      <a:pt x="58" y="221"/>
                    </a:cubicBezTo>
                    <a:cubicBezTo>
                      <a:pt x="56" y="226"/>
                      <a:pt x="53" y="232"/>
                      <a:pt x="51" y="238"/>
                    </a:cubicBezTo>
                    <a:cubicBezTo>
                      <a:pt x="51" y="238"/>
                      <a:pt x="53" y="239"/>
                      <a:pt x="53" y="239"/>
                    </a:cubicBezTo>
                    <a:cubicBezTo>
                      <a:pt x="57" y="242"/>
                      <a:pt x="65" y="246"/>
                      <a:pt x="63" y="260"/>
                    </a:cubicBezTo>
                    <a:cubicBezTo>
                      <a:pt x="62" y="263"/>
                      <a:pt x="61" y="267"/>
                      <a:pt x="58" y="270"/>
                    </a:cubicBezTo>
                    <a:cubicBezTo>
                      <a:pt x="55" y="271"/>
                      <a:pt x="51" y="271"/>
                      <a:pt x="48" y="270"/>
                    </a:cubicBezTo>
                    <a:cubicBezTo>
                      <a:pt x="43" y="268"/>
                      <a:pt x="37" y="269"/>
                      <a:pt x="32" y="272"/>
                    </a:cubicBezTo>
                    <a:cubicBezTo>
                      <a:pt x="26" y="278"/>
                      <a:pt x="21" y="285"/>
                      <a:pt x="18" y="293"/>
                    </a:cubicBezTo>
                    <a:cubicBezTo>
                      <a:pt x="18" y="293"/>
                      <a:pt x="19" y="293"/>
                      <a:pt x="19" y="293"/>
                    </a:cubicBezTo>
                    <a:cubicBezTo>
                      <a:pt x="19" y="294"/>
                      <a:pt x="19" y="294"/>
                      <a:pt x="19" y="294"/>
                    </a:cubicBezTo>
                    <a:cubicBezTo>
                      <a:pt x="20" y="295"/>
                      <a:pt x="20" y="297"/>
                      <a:pt x="20" y="298"/>
                    </a:cubicBezTo>
                    <a:cubicBezTo>
                      <a:pt x="20" y="299"/>
                      <a:pt x="19" y="301"/>
                      <a:pt x="18" y="302"/>
                    </a:cubicBezTo>
                    <a:cubicBezTo>
                      <a:pt x="18" y="302"/>
                      <a:pt x="18" y="303"/>
                      <a:pt x="18" y="303"/>
                    </a:cubicBezTo>
                    <a:cubicBezTo>
                      <a:pt x="20" y="304"/>
                      <a:pt x="20" y="308"/>
                      <a:pt x="20" y="321"/>
                    </a:cubicBezTo>
                    <a:cubicBezTo>
                      <a:pt x="20" y="323"/>
                      <a:pt x="19" y="325"/>
                      <a:pt x="18" y="326"/>
                    </a:cubicBezTo>
                    <a:cubicBezTo>
                      <a:pt x="18" y="326"/>
                      <a:pt x="17" y="327"/>
                      <a:pt x="17" y="327"/>
                    </a:cubicBezTo>
                    <a:cubicBezTo>
                      <a:pt x="17" y="329"/>
                      <a:pt x="17" y="330"/>
                      <a:pt x="18" y="331"/>
                    </a:cubicBezTo>
                    <a:cubicBezTo>
                      <a:pt x="18" y="332"/>
                      <a:pt x="19" y="334"/>
                      <a:pt x="19" y="335"/>
                    </a:cubicBezTo>
                    <a:cubicBezTo>
                      <a:pt x="19" y="336"/>
                      <a:pt x="18" y="338"/>
                      <a:pt x="18" y="340"/>
                    </a:cubicBezTo>
                    <a:cubicBezTo>
                      <a:pt x="18" y="340"/>
                      <a:pt x="18" y="340"/>
                      <a:pt x="18" y="340"/>
                    </a:cubicBezTo>
                    <a:cubicBezTo>
                      <a:pt x="17" y="341"/>
                      <a:pt x="17" y="341"/>
                      <a:pt x="17" y="342"/>
                    </a:cubicBezTo>
                    <a:cubicBezTo>
                      <a:pt x="17" y="344"/>
                      <a:pt x="18" y="346"/>
                      <a:pt x="19" y="348"/>
                    </a:cubicBezTo>
                    <a:cubicBezTo>
                      <a:pt x="21" y="350"/>
                      <a:pt x="21" y="350"/>
                      <a:pt x="21" y="350"/>
                    </a:cubicBezTo>
                    <a:cubicBezTo>
                      <a:pt x="22" y="352"/>
                      <a:pt x="24" y="356"/>
                      <a:pt x="25" y="359"/>
                    </a:cubicBezTo>
                    <a:cubicBezTo>
                      <a:pt x="25" y="360"/>
                      <a:pt x="25" y="361"/>
                      <a:pt x="25" y="363"/>
                    </a:cubicBezTo>
                    <a:cubicBezTo>
                      <a:pt x="24" y="366"/>
                      <a:pt x="23" y="370"/>
                      <a:pt x="22" y="373"/>
                    </a:cubicBezTo>
                    <a:cubicBezTo>
                      <a:pt x="21" y="377"/>
                      <a:pt x="20" y="382"/>
                      <a:pt x="21" y="387"/>
                    </a:cubicBezTo>
                    <a:cubicBezTo>
                      <a:pt x="22" y="389"/>
                      <a:pt x="25" y="391"/>
                      <a:pt x="29" y="393"/>
                    </a:cubicBezTo>
                    <a:cubicBezTo>
                      <a:pt x="33" y="395"/>
                      <a:pt x="39" y="398"/>
                      <a:pt x="40" y="405"/>
                    </a:cubicBezTo>
                    <a:cubicBezTo>
                      <a:pt x="40" y="405"/>
                      <a:pt x="40" y="405"/>
                      <a:pt x="40" y="405"/>
                    </a:cubicBezTo>
                    <a:cubicBezTo>
                      <a:pt x="40" y="406"/>
                      <a:pt x="40" y="406"/>
                      <a:pt x="40" y="406"/>
                    </a:cubicBezTo>
                    <a:cubicBezTo>
                      <a:pt x="35" y="423"/>
                      <a:pt x="35" y="423"/>
                      <a:pt x="35" y="423"/>
                    </a:cubicBezTo>
                    <a:cubicBezTo>
                      <a:pt x="35" y="423"/>
                      <a:pt x="35" y="423"/>
                      <a:pt x="35" y="423"/>
                    </a:cubicBezTo>
                    <a:cubicBezTo>
                      <a:pt x="32" y="425"/>
                      <a:pt x="30" y="426"/>
                      <a:pt x="27" y="426"/>
                    </a:cubicBezTo>
                    <a:cubicBezTo>
                      <a:pt x="25" y="426"/>
                      <a:pt x="25" y="426"/>
                      <a:pt x="25" y="426"/>
                    </a:cubicBezTo>
                    <a:cubicBezTo>
                      <a:pt x="25" y="430"/>
                      <a:pt x="27" y="434"/>
                      <a:pt x="29" y="437"/>
                    </a:cubicBezTo>
                    <a:cubicBezTo>
                      <a:pt x="32" y="442"/>
                      <a:pt x="35" y="447"/>
                      <a:pt x="33" y="461"/>
                    </a:cubicBezTo>
                    <a:cubicBezTo>
                      <a:pt x="33" y="472"/>
                      <a:pt x="33" y="472"/>
                      <a:pt x="33" y="472"/>
                    </a:cubicBezTo>
                    <a:cubicBezTo>
                      <a:pt x="33" y="473"/>
                      <a:pt x="33" y="473"/>
                      <a:pt x="33" y="473"/>
                    </a:cubicBezTo>
                    <a:cubicBezTo>
                      <a:pt x="30" y="480"/>
                      <a:pt x="23" y="483"/>
                      <a:pt x="19" y="485"/>
                    </a:cubicBezTo>
                    <a:cubicBezTo>
                      <a:pt x="18" y="485"/>
                      <a:pt x="18" y="485"/>
                      <a:pt x="18" y="485"/>
                    </a:cubicBezTo>
                    <a:cubicBezTo>
                      <a:pt x="18" y="486"/>
                      <a:pt x="18" y="486"/>
                      <a:pt x="18" y="486"/>
                    </a:cubicBezTo>
                    <a:cubicBezTo>
                      <a:pt x="19" y="488"/>
                      <a:pt x="19" y="491"/>
                      <a:pt x="18" y="493"/>
                    </a:cubicBezTo>
                    <a:cubicBezTo>
                      <a:pt x="17" y="495"/>
                      <a:pt x="16" y="496"/>
                      <a:pt x="14" y="497"/>
                    </a:cubicBezTo>
                    <a:cubicBezTo>
                      <a:pt x="14" y="497"/>
                      <a:pt x="13" y="498"/>
                      <a:pt x="13" y="498"/>
                    </a:cubicBezTo>
                    <a:cubicBezTo>
                      <a:pt x="12" y="501"/>
                      <a:pt x="13" y="504"/>
                      <a:pt x="14" y="507"/>
                    </a:cubicBezTo>
                    <a:cubicBezTo>
                      <a:pt x="16" y="515"/>
                      <a:pt x="18" y="525"/>
                      <a:pt x="12" y="534"/>
                    </a:cubicBezTo>
                    <a:cubicBezTo>
                      <a:pt x="11" y="535"/>
                      <a:pt x="9" y="538"/>
                      <a:pt x="6" y="538"/>
                    </a:cubicBezTo>
                    <a:cubicBezTo>
                      <a:pt x="5" y="537"/>
                      <a:pt x="4" y="537"/>
                      <a:pt x="4" y="536"/>
                    </a:cubicBezTo>
                    <a:cubicBezTo>
                      <a:pt x="3" y="536"/>
                      <a:pt x="3" y="536"/>
                      <a:pt x="3" y="536"/>
                    </a:cubicBezTo>
                    <a:cubicBezTo>
                      <a:pt x="3" y="535"/>
                      <a:pt x="2" y="535"/>
                      <a:pt x="2" y="535"/>
                    </a:cubicBezTo>
                    <a:cubicBezTo>
                      <a:pt x="2" y="534"/>
                      <a:pt x="2" y="534"/>
                      <a:pt x="2" y="534"/>
                    </a:cubicBezTo>
                    <a:cubicBezTo>
                      <a:pt x="3" y="533"/>
                      <a:pt x="3" y="533"/>
                      <a:pt x="3" y="533"/>
                    </a:cubicBezTo>
                    <a:cubicBezTo>
                      <a:pt x="3" y="533"/>
                      <a:pt x="3" y="533"/>
                      <a:pt x="3" y="533"/>
                    </a:cubicBezTo>
                    <a:cubicBezTo>
                      <a:pt x="2" y="534"/>
                      <a:pt x="2" y="534"/>
                      <a:pt x="2" y="534"/>
                    </a:cubicBezTo>
                    <a:cubicBezTo>
                      <a:pt x="1" y="533"/>
                      <a:pt x="1" y="533"/>
                      <a:pt x="1" y="533"/>
                    </a:cubicBezTo>
                    <a:cubicBezTo>
                      <a:pt x="1" y="532"/>
                      <a:pt x="1" y="532"/>
                      <a:pt x="1" y="532"/>
                    </a:cubicBezTo>
                    <a:cubicBezTo>
                      <a:pt x="0" y="532"/>
                      <a:pt x="0" y="532"/>
                      <a:pt x="0" y="532"/>
                    </a:cubicBezTo>
                    <a:cubicBezTo>
                      <a:pt x="2" y="538"/>
                      <a:pt x="3" y="544"/>
                      <a:pt x="4" y="550"/>
                    </a:cubicBezTo>
                    <a:cubicBezTo>
                      <a:pt x="4" y="552"/>
                      <a:pt x="3" y="554"/>
                      <a:pt x="3" y="555"/>
                    </a:cubicBezTo>
                    <a:cubicBezTo>
                      <a:pt x="2" y="557"/>
                      <a:pt x="2" y="559"/>
                      <a:pt x="2" y="561"/>
                    </a:cubicBezTo>
                    <a:cubicBezTo>
                      <a:pt x="6" y="565"/>
                      <a:pt x="7" y="564"/>
                      <a:pt x="7" y="564"/>
                    </a:cubicBezTo>
                    <a:cubicBezTo>
                      <a:pt x="7" y="564"/>
                      <a:pt x="8" y="564"/>
                      <a:pt x="8" y="564"/>
                    </a:cubicBezTo>
                    <a:cubicBezTo>
                      <a:pt x="8" y="563"/>
                      <a:pt x="9" y="562"/>
                      <a:pt x="9" y="562"/>
                    </a:cubicBezTo>
                    <a:cubicBezTo>
                      <a:pt x="10" y="560"/>
                      <a:pt x="11" y="557"/>
                      <a:pt x="14" y="557"/>
                    </a:cubicBezTo>
                    <a:cubicBezTo>
                      <a:pt x="17" y="557"/>
                      <a:pt x="18" y="559"/>
                      <a:pt x="20" y="560"/>
                    </a:cubicBezTo>
                    <a:cubicBezTo>
                      <a:pt x="24" y="565"/>
                      <a:pt x="21" y="573"/>
                      <a:pt x="18" y="580"/>
                    </a:cubicBezTo>
                    <a:cubicBezTo>
                      <a:pt x="17" y="582"/>
                      <a:pt x="16" y="585"/>
                      <a:pt x="15" y="588"/>
                    </a:cubicBezTo>
                    <a:cubicBezTo>
                      <a:pt x="15" y="588"/>
                      <a:pt x="15" y="589"/>
                      <a:pt x="15" y="590"/>
                    </a:cubicBezTo>
                    <a:cubicBezTo>
                      <a:pt x="15" y="590"/>
                      <a:pt x="15" y="591"/>
                      <a:pt x="15" y="592"/>
                    </a:cubicBezTo>
                    <a:cubicBezTo>
                      <a:pt x="17" y="591"/>
                      <a:pt x="19" y="592"/>
                      <a:pt x="20" y="594"/>
                    </a:cubicBezTo>
                    <a:cubicBezTo>
                      <a:pt x="22" y="597"/>
                      <a:pt x="23" y="601"/>
                      <a:pt x="22" y="605"/>
                    </a:cubicBezTo>
                    <a:cubicBezTo>
                      <a:pt x="22" y="607"/>
                      <a:pt x="22" y="609"/>
                      <a:pt x="23" y="611"/>
                    </a:cubicBezTo>
                    <a:cubicBezTo>
                      <a:pt x="24" y="613"/>
                      <a:pt x="25" y="614"/>
                      <a:pt x="26" y="616"/>
                    </a:cubicBezTo>
                    <a:cubicBezTo>
                      <a:pt x="27" y="616"/>
                      <a:pt x="29" y="616"/>
                      <a:pt x="30" y="617"/>
                    </a:cubicBezTo>
                    <a:cubicBezTo>
                      <a:pt x="30" y="618"/>
                      <a:pt x="30" y="618"/>
                      <a:pt x="30" y="618"/>
                    </a:cubicBezTo>
                    <a:cubicBezTo>
                      <a:pt x="31" y="619"/>
                      <a:pt x="31" y="619"/>
                      <a:pt x="31" y="619"/>
                    </a:cubicBezTo>
                    <a:cubicBezTo>
                      <a:pt x="31" y="620"/>
                      <a:pt x="30" y="621"/>
                      <a:pt x="30" y="621"/>
                    </a:cubicBezTo>
                    <a:cubicBezTo>
                      <a:pt x="30" y="622"/>
                      <a:pt x="30" y="622"/>
                      <a:pt x="30" y="622"/>
                    </a:cubicBezTo>
                    <a:cubicBezTo>
                      <a:pt x="32" y="624"/>
                      <a:pt x="33" y="626"/>
                      <a:pt x="34" y="628"/>
                    </a:cubicBezTo>
                    <a:cubicBezTo>
                      <a:pt x="35" y="630"/>
                      <a:pt x="35" y="631"/>
                      <a:pt x="35" y="632"/>
                    </a:cubicBezTo>
                    <a:cubicBezTo>
                      <a:pt x="35" y="632"/>
                      <a:pt x="35" y="633"/>
                      <a:pt x="35" y="633"/>
                    </a:cubicBezTo>
                    <a:cubicBezTo>
                      <a:pt x="36" y="634"/>
                      <a:pt x="36" y="634"/>
                      <a:pt x="36" y="634"/>
                    </a:cubicBezTo>
                    <a:cubicBezTo>
                      <a:pt x="38" y="634"/>
                      <a:pt x="39" y="635"/>
                      <a:pt x="41" y="636"/>
                    </a:cubicBezTo>
                    <a:cubicBezTo>
                      <a:pt x="42" y="638"/>
                      <a:pt x="43" y="640"/>
                      <a:pt x="43" y="642"/>
                    </a:cubicBezTo>
                    <a:cubicBezTo>
                      <a:pt x="43" y="643"/>
                      <a:pt x="44" y="644"/>
                      <a:pt x="44" y="645"/>
                    </a:cubicBezTo>
                    <a:cubicBezTo>
                      <a:pt x="45" y="645"/>
                      <a:pt x="45" y="645"/>
                      <a:pt x="45" y="645"/>
                    </a:cubicBezTo>
                    <a:cubicBezTo>
                      <a:pt x="47" y="644"/>
                      <a:pt x="49" y="645"/>
                      <a:pt x="50" y="647"/>
                    </a:cubicBezTo>
                    <a:cubicBezTo>
                      <a:pt x="53" y="651"/>
                      <a:pt x="53" y="656"/>
                      <a:pt x="51" y="660"/>
                    </a:cubicBezTo>
                    <a:cubicBezTo>
                      <a:pt x="50" y="662"/>
                      <a:pt x="47" y="662"/>
                      <a:pt x="45" y="662"/>
                    </a:cubicBezTo>
                    <a:cubicBezTo>
                      <a:pt x="46" y="663"/>
                      <a:pt x="46" y="663"/>
                      <a:pt x="46" y="663"/>
                    </a:cubicBezTo>
                    <a:cubicBezTo>
                      <a:pt x="49" y="665"/>
                      <a:pt x="51" y="666"/>
                      <a:pt x="50" y="669"/>
                    </a:cubicBezTo>
                    <a:cubicBezTo>
                      <a:pt x="50" y="670"/>
                      <a:pt x="49" y="671"/>
                      <a:pt x="48" y="672"/>
                    </a:cubicBezTo>
                    <a:cubicBezTo>
                      <a:pt x="46" y="673"/>
                      <a:pt x="43" y="672"/>
                      <a:pt x="41" y="671"/>
                    </a:cubicBezTo>
                    <a:cubicBezTo>
                      <a:pt x="42" y="672"/>
                      <a:pt x="42" y="673"/>
                      <a:pt x="43" y="674"/>
                    </a:cubicBezTo>
                    <a:cubicBezTo>
                      <a:pt x="44" y="676"/>
                      <a:pt x="44" y="676"/>
                      <a:pt x="44" y="676"/>
                    </a:cubicBezTo>
                    <a:cubicBezTo>
                      <a:pt x="45" y="676"/>
                      <a:pt x="45" y="676"/>
                      <a:pt x="45" y="676"/>
                    </a:cubicBezTo>
                    <a:cubicBezTo>
                      <a:pt x="45" y="676"/>
                      <a:pt x="45" y="676"/>
                      <a:pt x="45" y="676"/>
                    </a:cubicBezTo>
                    <a:cubicBezTo>
                      <a:pt x="47" y="680"/>
                      <a:pt x="47" y="680"/>
                      <a:pt x="47" y="680"/>
                    </a:cubicBezTo>
                    <a:cubicBezTo>
                      <a:pt x="47" y="680"/>
                      <a:pt x="47" y="680"/>
                      <a:pt x="47" y="680"/>
                    </a:cubicBezTo>
                    <a:cubicBezTo>
                      <a:pt x="52" y="688"/>
                      <a:pt x="58" y="696"/>
                      <a:pt x="58" y="696"/>
                    </a:cubicBezTo>
                    <a:cubicBezTo>
                      <a:pt x="59" y="697"/>
                      <a:pt x="59" y="697"/>
                      <a:pt x="59" y="697"/>
                    </a:cubicBezTo>
                    <a:cubicBezTo>
                      <a:pt x="58" y="699"/>
                      <a:pt x="58" y="699"/>
                      <a:pt x="58" y="699"/>
                    </a:cubicBezTo>
                    <a:cubicBezTo>
                      <a:pt x="58" y="700"/>
                      <a:pt x="57" y="701"/>
                      <a:pt x="56" y="702"/>
                    </a:cubicBezTo>
                    <a:cubicBezTo>
                      <a:pt x="55" y="703"/>
                      <a:pt x="55" y="703"/>
                      <a:pt x="55" y="703"/>
                    </a:cubicBezTo>
                    <a:cubicBezTo>
                      <a:pt x="55" y="704"/>
                      <a:pt x="55" y="705"/>
                      <a:pt x="55" y="705"/>
                    </a:cubicBezTo>
                    <a:cubicBezTo>
                      <a:pt x="56" y="707"/>
                      <a:pt x="56" y="708"/>
                      <a:pt x="56" y="709"/>
                    </a:cubicBezTo>
                    <a:cubicBezTo>
                      <a:pt x="57" y="710"/>
                      <a:pt x="58" y="710"/>
                      <a:pt x="59" y="710"/>
                    </a:cubicBezTo>
                    <a:cubicBezTo>
                      <a:pt x="60" y="711"/>
                      <a:pt x="62" y="711"/>
                      <a:pt x="63" y="711"/>
                    </a:cubicBezTo>
                    <a:cubicBezTo>
                      <a:pt x="66" y="712"/>
                      <a:pt x="68" y="711"/>
                      <a:pt x="69" y="709"/>
                    </a:cubicBezTo>
                    <a:cubicBezTo>
                      <a:pt x="72" y="706"/>
                      <a:pt x="76" y="705"/>
                      <a:pt x="80" y="706"/>
                    </a:cubicBezTo>
                    <a:cubicBezTo>
                      <a:pt x="80" y="706"/>
                      <a:pt x="80" y="706"/>
                      <a:pt x="80" y="706"/>
                    </a:cubicBezTo>
                    <a:cubicBezTo>
                      <a:pt x="81" y="706"/>
                      <a:pt x="82" y="706"/>
                      <a:pt x="83" y="707"/>
                    </a:cubicBezTo>
                    <a:cubicBezTo>
                      <a:pt x="84" y="707"/>
                      <a:pt x="86" y="708"/>
                      <a:pt x="87" y="708"/>
                    </a:cubicBezTo>
                    <a:cubicBezTo>
                      <a:pt x="89" y="706"/>
                      <a:pt x="90" y="704"/>
                      <a:pt x="91" y="702"/>
                    </a:cubicBezTo>
                    <a:cubicBezTo>
                      <a:pt x="91" y="700"/>
                      <a:pt x="90" y="699"/>
                      <a:pt x="88" y="697"/>
                    </a:cubicBezTo>
                    <a:cubicBezTo>
                      <a:pt x="83" y="693"/>
                      <a:pt x="82" y="690"/>
                      <a:pt x="89" y="680"/>
                    </a:cubicBezTo>
                    <a:cubicBezTo>
                      <a:pt x="89" y="680"/>
                      <a:pt x="89" y="679"/>
                      <a:pt x="89" y="679"/>
                    </a:cubicBezTo>
                    <a:cubicBezTo>
                      <a:pt x="90" y="677"/>
                      <a:pt x="92" y="675"/>
                      <a:pt x="94" y="674"/>
                    </a:cubicBezTo>
                    <a:cubicBezTo>
                      <a:pt x="96" y="673"/>
                      <a:pt x="97" y="673"/>
                      <a:pt x="99" y="674"/>
                    </a:cubicBezTo>
                    <a:cubicBezTo>
                      <a:pt x="98" y="672"/>
                      <a:pt x="98" y="670"/>
                      <a:pt x="98" y="669"/>
                    </a:cubicBezTo>
                    <a:cubicBezTo>
                      <a:pt x="99" y="666"/>
                      <a:pt x="101" y="665"/>
                      <a:pt x="104" y="666"/>
                    </a:cubicBezTo>
                    <a:cubicBezTo>
                      <a:pt x="105" y="666"/>
                      <a:pt x="106" y="666"/>
                      <a:pt x="106" y="666"/>
                    </a:cubicBezTo>
                    <a:cubicBezTo>
                      <a:pt x="107" y="666"/>
                      <a:pt x="108" y="666"/>
                      <a:pt x="108" y="666"/>
                    </a:cubicBezTo>
                    <a:cubicBezTo>
                      <a:pt x="109" y="667"/>
                      <a:pt x="110" y="667"/>
                      <a:pt x="110" y="666"/>
                    </a:cubicBezTo>
                    <a:cubicBezTo>
                      <a:pt x="112" y="666"/>
                      <a:pt x="114" y="665"/>
                      <a:pt x="116" y="664"/>
                    </a:cubicBezTo>
                    <a:cubicBezTo>
                      <a:pt x="118" y="663"/>
                      <a:pt x="118" y="663"/>
                      <a:pt x="118" y="663"/>
                    </a:cubicBezTo>
                    <a:cubicBezTo>
                      <a:pt x="120" y="665"/>
                      <a:pt x="120" y="665"/>
                      <a:pt x="120" y="665"/>
                    </a:cubicBezTo>
                    <a:cubicBezTo>
                      <a:pt x="120" y="665"/>
                      <a:pt x="120" y="665"/>
                      <a:pt x="120" y="665"/>
                    </a:cubicBezTo>
                    <a:cubicBezTo>
                      <a:pt x="122" y="663"/>
                      <a:pt x="124" y="663"/>
                      <a:pt x="126" y="662"/>
                    </a:cubicBezTo>
                    <a:cubicBezTo>
                      <a:pt x="128" y="662"/>
                      <a:pt x="128" y="662"/>
                      <a:pt x="128" y="662"/>
                    </a:cubicBezTo>
                    <a:cubicBezTo>
                      <a:pt x="129" y="664"/>
                      <a:pt x="129" y="664"/>
                      <a:pt x="129" y="664"/>
                    </a:cubicBezTo>
                    <a:cubicBezTo>
                      <a:pt x="129" y="664"/>
                      <a:pt x="129" y="664"/>
                      <a:pt x="129" y="664"/>
                    </a:cubicBezTo>
                    <a:cubicBezTo>
                      <a:pt x="131" y="664"/>
                      <a:pt x="133" y="664"/>
                      <a:pt x="134" y="665"/>
                    </a:cubicBezTo>
                    <a:cubicBezTo>
                      <a:pt x="137" y="660"/>
                      <a:pt x="138" y="654"/>
                      <a:pt x="138" y="648"/>
                    </a:cubicBezTo>
                    <a:cubicBezTo>
                      <a:pt x="138" y="646"/>
                      <a:pt x="139" y="645"/>
                      <a:pt x="139" y="643"/>
                    </a:cubicBezTo>
                    <a:cubicBezTo>
                      <a:pt x="140" y="639"/>
                      <a:pt x="140" y="637"/>
                      <a:pt x="142" y="636"/>
                    </a:cubicBezTo>
                    <a:cubicBezTo>
                      <a:pt x="142" y="636"/>
                      <a:pt x="142" y="635"/>
                      <a:pt x="143" y="634"/>
                    </a:cubicBezTo>
                    <a:cubicBezTo>
                      <a:pt x="143" y="633"/>
                      <a:pt x="144" y="632"/>
                      <a:pt x="146" y="632"/>
                    </a:cubicBezTo>
                    <a:cubicBezTo>
                      <a:pt x="145" y="631"/>
                      <a:pt x="145" y="630"/>
                      <a:pt x="144" y="629"/>
                    </a:cubicBezTo>
                    <a:cubicBezTo>
                      <a:pt x="143" y="626"/>
                      <a:pt x="141" y="621"/>
                      <a:pt x="144" y="618"/>
                    </a:cubicBezTo>
                    <a:cubicBezTo>
                      <a:pt x="145" y="618"/>
                      <a:pt x="145" y="617"/>
                      <a:pt x="146" y="617"/>
                    </a:cubicBezTo>
                    <a:cubicBezTo>
                      <a:pt x="144" y="613"/>
                      <a:pt x="142" y="610"/>
                      <a:pt x="143" y="607"/>
                    </a:cubicBezTo>
                    <a:cubicBezTo>
                      <a:pt x="144" y="604"/>
                      <a:pt x="145" y="601"/>
                      <a:pt x="146" y="599"/>
                    </a:cubicBezTo>
                    <a:cubicBezTo>
                      <a:pt x="144" y="598"/>
                      <a:pt x="143" y="596"/>
                      <a:pt x="143" y="594"/>
                    </a:cubicBezTo>
                    <a:cubicBezTo>
                      <a:pt x="143" y="591"/>
                      <a:pt x="144" y="589"/>
                      <a:pt x="146" y="587"/>
                    </a:cubicBezTo>
                    <a:cubicBezTo>
                      <a:pt x="147" y="587"/>
                      <a:pt x="147" y="587"/>
                      <a:pt x="147" y="586"/>
                    </a:cubicBezTo>
                    <a:cubicBezTo>
                      <a:pt x="147" y="585"/>
                      <a:pt x="145" y="585"/>
                      <a:pt x="144" y="584"/>
                    </a:cubicBezTo>
                    <a:cubicBezTo>
                      <a:pt x="143" y="583"/>
                      <a:pt x="142" y="582"/>
                      <a:pt x="140" y="581"/>
                    </a:cubicBezTo>
                    <a:cubicBezTo>
                      <a:pt x="139" y="580"/>
                      <a:pt x="137" y="578"/>
                      <a:pt x="138" y="576"/>
                    </a:cubicBezTo>
                    <a:cubicBezTo>
                      <a:pt x="139" y="575"/>
                      <a:pt x="140" y="574"/>
                      <a:pt x="141" y="574"/>
                    </a:cubicBezTo>
                    <a:cubicBezTo>
                      <a:pt x="143" y="573"/>
                      <a:pt x="145" y="573"/>
                      <a:pt x="147" y="574"/>
                    </a:cubicBezTo>
                    <a:cubicBezTo>
                      <a:pt x="147" y="574"/>
                      <a:pt x="148" y="574"/>
                      <a:pt x="149" y="575"/>
                    </a:cubicBezTo>
                    <a:cubicBezTo>
                      <a:pt x="148" y="572"/>
                      <a:pt x="146" y="569"/>
                      <a:pt x="145" y="567"/>
                    </a:cubicBezTo>
                    <a:cubicBezTo>
                      <a:pt x="143" y="564"/>
                      <a:pt x="142" y="562"/>
                      <a:pt x="142" y="560"/>
                    </a:cubicBezTo>
                    <a:cubicBezTo>
                      <a:pt x="143" y="559"/>
                      <a:pt x="143" y="558"/>
                      <a:pt x="144" y="558"/>
                    </a:cubicBezTo>
                    <a:cubicBezTo>
                      <a:pt x="145" y="557"/>
                      <a:pt x="146" y="557"/>
                      <a:pt x="147" y="557"/>
                    </a:cubicBezTo>
                    <a:cubicBezTo>
                      <a:pt x="147" y="556"/>
                      <a:pt x="146" y="554"/>
                      <a:pt x="145" y="553"/>
                    </a:cubicBezTo>
                    <a:cubicBezTo>
                      <a:pt x="145" y="553"/>
                      <a:pt x="143" y="552"/>
                      <a:pt x="142" y="552"/>
                    </a:cubicBezTo>
                    <a:cubicBezTo>
                      <a:pt x="139" y="552"/>
                      <a:pt x="137" y="552"/>
                      <a:pt x="136" y="550"/>
                    </a:cubicBezTo>
                    <a:cubicBezTo>
                      <a:pt x="136" y="549"/>
                      <a:pt x="136" y="549"/>
                      <a:pt x="136" y="549"/>
                    </a:cubicBezTo>
                    <a:cubicBezTo>
                      <a:pt x="133" y="549"/>
                      <a:pt x="133" y="549"/>
                      <a:pt x="133" y="549"/>
                    </a:cubicBezTo>
                    <a:cubicBezTo>
                      <a:pt x="136" y="548"/>
                      <a:pt x="136" y="548"/>
                      <a:pt x="136" y="548"/>
                    </a:cubicBezTo>
                    <a:cubicBezTo>
                      <a:pt x="136" y="548"/>
                      <a:pt x="136" y="548"/>
                      <a:pt x="136" y="548"/>
                    </a:cubicBezTo>
                    <a:cubicBezTo>
                      <a:pt x="136" y="547"/>
                      <a:pt x="136" y="547"/>
                      <a:pt x="136" y="547"/>
                    </a:cubicBezTo>
                    <a:cubicBezTo>
                      <a:pt x="136" y="547"/>
                      <a:pt x="136" y="547"/>
                      <a:pt x="136" y="547"/>
                    </a:cubicBezTo>
                    <a:cubicBezTo>
                      <a:pt x="136" y="546"/>
                      <a:pt x="136" y="546"/>
                      <a:pt x="137" y="546"/>
                    </a:cubicBezTo>
                    <a:cubicBezTo>
                      <a:pt x="137" y="545"/>
                      <a:pt x="137" y="545"/>
                      <a:pt x="137" y="545"/>
                    </a:cubicBezTo>
                    <a:cubicBezTo>
                      <a:pt x="136" y="545"/>
                      <a:pt x="135" y="544"/>
                      <a:pt x="135" y="544"/>
                    </a:cubicBezTo>
                    <a:cubicBezTo>
                      <a:pt x="133" y="544"/>
                      <a:pt x="130" y="543"/>
                      <a:pt x="129" y="541"/>
                    </a:cubicBezTo>
                    <a:cubicBezTo>
                      <a:pt x="129" y="541"/>
                      <a:pt x="129" y="541"/>
                      <a:pt x="129" y="541"/>
                    </a:cubicBezTo>
                    <a:cubicBezTo>
                      <a:pt x="126" y="540"/>
                      <a:pt x="126" y="540"/>
                      <a:pt x="126" y="540"/>
                    </a:cubicBezTo>
                    <a:cubicBezTo>
                      <a:pt x="129" y="539"/>
                      <a:pt x="129" y="539"/>
                      <a:pt x="129" y="539"/>
                    </a:cubicBezTo>
                    <a:cubicBezTo>
                      <a:pt x="129" y="538"/>
                      <a:pt x="129" y="538"/>
                      <a:pt x="129" y="538"/>
                    </a:cubicBezTo>
                    <a:cubicBezTo>
                      <a:pt x="129" y="538"/>
                      <a:pt x="129" y="538"/>
                      <a:pt x="129" y="538"/>
                    </a:cubicBezTo>
                    <a:cubicBezTo>
                      <a:pt x="129" y="538"/>
                      <a:pt x="129" y="537"/>
                      <a:pt x="129" y="537"/>
                    </a:cubicBezTo>
                    <a:cubicBezTo>
                      <a:pt x="131" y="535"/>
                      <a:pt x="134" y="534"/>
                      <a:pt x="148" y="536"/>
                    </a:cubicBezTo>
                    <a:cubicBezTo>
                      <a:pt x="148" y="535"/>
                      <a:pt x="148" y="535"/>
                      <a:pt x="148" y="535"/>
                    </a:cubicBezTo>
                    <a:cubicBezTo>
                      <a:pt x="150" y="534"/>
                      <a:pt x="150" y="534"/>
                      <a:pt x="150" y="534"/>
                    </a:cubicBezTo>
                    <a:cubicBezTo>
                      <a:pt x="150" y="533"/>
                      <a:pt x="150" y="533"/>
                      <a:pt x="151" y="533"/>
                    </a:cubicBezTo>
                    <a:cubicBezTo>
                      <a:pt x="150" y="533"/>
                      <a:pt x="150" y="532"/>
                      <a:pt x="150" y="532"/>
                    </a:cubicBezTo>
                    <a:cubicBezTo>
                      <a:pt x="150" y="530"/>
                      <a:pt x="150" y="530"/>
                      <a:pt x="150" y="530"/>
                    </a:cubicBezTo>
                    <a:cubicBezTo>
                      <a:pt x="153" y="528"/>
                      <a:pt x="153" y="528"/>
                      <a:pt x="153" y="528"/>
                    </a:cubicBezTo>
                    <a:cubicBezTo>
                      <a:pt x="154" y="528"/>
                      <a:pt x="156" y="528"/>
                      <a:pt x="157" y="528"/>
                    </a:cubicBezTo>
                    <a:cubicBezTo>
                      <a:pt x="158" y="529"/>
                      <a:pt x="159" y="529"/>
                      <a:pt x="160" y="528"/>
                    </a:cubicBezTo>
                    <a:cubicBezTo>
                      <a:pt x="165" y="525"/>
                      <a:pt x="165" y="514"/>
                      <a:pt x="165" y="509"/>
                    </a:cubicBezTo>
                    <a:cubicBezTo>
                      <a:pt x="165" y="507"/>
                      <a:pt x="165" y="507"/>
                      <a:pt x="165" y="507"/>
                    </a:cubicBezTo>
                    <a:cubicBezTo>
                      <a:pt x="163" y="507"/>
                      <a:pt x="163" y="507"/>
                      <a:pt x="163" y="507"/>
                    </a:cubicBezTo>
                    <a:cubicBezTo>
                      <a:pt x="163" y="507"/>
                      <a:pt x="163" y="507"/>
                      <a:pt x="163" y="507"/>
                    </a:cubicBezTo>
                    <a:cubicBezTo>
                      <a:pt x="163" y="507"/>
                      <a:pt x="163" y="507"/>
                      <a:pt x="163" y="507"/>
                    </a:cubicBezTo>
                    <a:cubicBezTo>
                      <a:pt x="161" y="509"/>
                      <a:pt x="159" y="510"/>
                      <a:pt x="157" y="510"/>
                    </a:cubicBezTo>
                    <a:cubicBezTo>
                      <a:pt x="155" y="509"/>
                      <a:pt x="154" y="509"/>
                      <a:pt x="153" y="508"/>
                    </a:cubicBezTo>
                    <a:cubicBezTo>
                      <a:pt x="153" y="506"/>
                      <a:pt x="153" y="505"/>
                      <a:pt x="153" y="504"/>
                    </a:cubicBezTo>
                    <a:cubicBezTo>
                      <a:pt x="152" y="504"/>
                      <a:pt x="151" y="504"/>
                      <a:pt x="149" y="504"/>
                    </a:cubicBezTo>
                    <a:cubicBezTo>
                      <a:pt x="149" y="503"/>
                      <a:pt x="148" y="503"/>
                      <a:pt x="148" y="503"/>
                    </a:cubicBezTo>
                    <a:cubicBezTo>
                      <a:pt x="148" y="503"/>
                      <a:pt x="148" y="503"/>
                      <a:pt x="148" y="503"/>
                    </a:cubicBezTo>
                    <a:cubicBezTo>
                      <a:pt x="145" y="504"/>
                      <a:pt x="141" y="503"/>
                      <a:pt x="139" y="501"/>
                    </a:cubicBezTo>
                    <a:cubicBezTo>
                      <a:pt x="138" y="501"/>
                      <a:pt x="137" y="500"/>
                      <a:pt x="135" y="500"/>
                    </a:cubicBezTo>
                    <a:cubicBezTo>
                      <a:pt x="134" y="500"/>
                      <a:pt x="134" y="500"/>
                      <a:pt x="134" y="500"/>
                    </a:cubicBezTo>
                    <a:cubicBezTo>
                      <a:pt x="131" y="503"/>
                      <a:pt x="127" y="503"/>
                      <a:pt x="124" y="501"/>
                    </a:cubicBezTo>
                    <a:cubicBezTo>
                      <a:pt x="123" y="500"/>
                      <a:pt x="123" y="500"/>
                      <a:pt x="123" y="500"/>
                    </a:cubicBezTo>
                    <a:cubicBezTo>
                      <a:pt x="121" y="500"/>
                      <a:pt x="120" y="498"/>
                      <a:pt x="120" y="496"/>
                    </a:cubicBezTo>
                    <a:cubicBezTo>
                      <a:pt x="120" y="495"/>
                      <a:pt x="121" y="494"/>
                      <a:pt x="122" y="494"/>
                    </a:cubicBezTo>
                    <a:cubicBezTo>
                      <a:pt x="125" y="492"/>
                      <a:pt x="128" y="492"/>
                      <a:pt x="131" y="491"/>
                    </a:cubicBezTo>
                    <a:cubicBezTo>
                      <a:pt x="132" y="491"/>
                      <a:pt x="132" y="491"/>
                      <a:pt x="132" y="491"/>
                    </a:cubicBezTo>
                    <a:cubicBezTo>
                      <a:pt x="133" y="491"/>
                      <a:pt x="133" y="491"/>
                      <a:pt x="133" y="491"/>
                    </a:cubicBezTo>
                    <a:cubicBezTo>
                      <a:pt x="132" y="489"/>
                      <a:pt x="134" y="486"/>
                      <a:pt x="136" y="486"/>
                    </a:cubicBezTo>
                    <a:cubicBezTo>
                      <a:pt x="140" y="485"/>
                      <a:pt x="141" y="488"/>
                      <a:pt x="142" y="490"/>
                    </a:cubicBezTo>
                    <a:cubicBezTo>
                      <a:pt x="142" y="490"/>
                      <a:pt x="142" y="490"/>
                      <a:pt x="142" y="490"/>
                    </a:cubicBezTo>
                    <a:cubicBezTo>
                      <a:pt x="142" y="490"/>
                      <a:pt x="142" y="490"/>
                      <a:pt x="142" y="490"/>
                    </a:cubicBezTo>
                    <a:cubicBezTo>
                      <a:pt x="141" y="486"/>
                      <a:pt x="141" y="486"/>
                      <a:pt x="141" y="486"/>
                    </a:cubicBezTo>
                    <a:cubicBezTo>
                      <a:pt x="143" y="490"/>
                      <a:pt x="143" y="490"/>
                      <a:pt x="143" y="490"/>
                    </a:cubicBezTo>
                    <a:cubicBezTo>
                      <a:pt x="144" y="489"/>
                      <a:pt x="144" y="489"/>
                      <a:pt x="144" y="489"/>
                    </a:cubicBezTo>
                    <a:cubicBezTo>
                      <a:pt x="145" y="487"/>
                      <a:pt x="147" y="486"/>
                      <a:pt x="149" y="486"/>
                    </a:cubicBezTo>
                    <a:cubicBezTo>
                      <a:pt x="151" y="485"/>
                      <a:pt x="153" y="486"/>
                      <a:pt x="156" y="488"/>
                    </a:cubicBezTo>
                    <a:cubicBezTo>
                      <a:pt x="157" y="489"/>
                      <a:pt x="159" y="490"/>
                      <a:pt x="160" y="491"/>
                    </a:cubicBezTo>
                    <a:cubicBezTo>
                      <a:pt x="160" y="491"/>
                      <a:pt x="160" y="491"/>
                      <a:pt x="160" y="491"/>
                    </a:cubicBezTo>
                    <a:cubicBezTo>
                      <a:pt x="159" y="489"/>
                      <a:pt x="158" y="487"/>
                      <a:pt x="158" y="485"/>
                    </a:cubicBezTo>
                    <a:cubicBezTo>
                      <a:pt x="158" y="485"/>
                      <a:pt x="158" y="484"/>
                      <a:pt x="158" y="484"/>
                    </a:cubicBezTo>
                    <a:cubicBezTo>
                      <a:pt x="157" y="484"/>
                      <a:pt x="155" y="483"/>
                      <a:pt x="155" y="482"/>
                    </a:cubicBezTo>
                    <a:cubicBezTo>
                      <a:pt x="154" y="482"/>
                      <a:pt x="154" y="482"/>
                      <a:pt x="154" y="482"/>
                    </a:cubicBezTo>
                    <a:cubicBezTo>
                      <a:pt x="153" y="482"/>
                      <a:pt x="153" y="482"/>
                      <a:pt x="153" y="482"/>
                    </a:cubicBezTo>
                    <a:cubicBezTo>
                      <a:pt x="154" y="481"/>
                      <a:pt x="154" y="481"/>
                      <a:pt x="154" y="481"/>
                    </a:cubicBezTo>
                    <a:cubicBezTo>
                      <a:pt x="154" y="481"/>
                      <a:pt x="154" y="481"/>
                      <a:pt x="154" y="481"/>
                    </a:cubicBezTo>
                    <a:cubicBezTo>
                      <a:pt x="154" y="481"/>
                      <a:pt x="154" y="481"/>
                      <a:pt x="154" y="481"/>
                    </a:cubicBezTo>
                    <a:cubicBezTo>
                      <a:pt x="154" y="480"/>
                      <a:pt x="154" y="480"/>
                      <a:pt x="154" y="479"/>
                    </a:cubicBezTo>
                    <a:cubicBezTo>
                      <a:pt x="154" y="479"/>
                      <a:pt x="154" y="479"/>
                      <a:pt x="154" y="479"/>
                    </a:cubicBezTo>
                    <a:cubicBezTo>
                      <a:pt x="156" y="475"/>
                      <a:pt x="160" y="473"/>
                      <a:pt x="164" y="474"/>
                    </a:cubicBezTo>
                    <a:cubicBezTo>
                      <a:pt x="166" y="475"/>
                      <a:pt x="168" y="478"/>
                      <a:pt x="169" y="480"/>
                    </a:cubicBezTo>
                    <a:cubicBezTo>
                      <a:pt x="169" y="481"/>
                      <a:pt x="169" y="482"/>
                      <a:pt x="170" y="482"/>
                    </a:cubicBezTo>
                    <a:cubicBezTo>
                      <a:pt x="170" y="483"/>
                      <a:pt x="170" y="484"/>
                      <a:pt x="170" y="485"/>
                    </a:cubicBezTo>
                    <a:cubicBezTo>
                      <a:pt x="171" y="485"/>
                      <a:pt x="171" y="485"/>
                      <a:pt x="171" y="485"/>
                    </a:cubicBezTo>
                    <a:cubicBezTo>
                      <a:pt x="171" y="485"/>
                      <a:pt x="171" y="485"/>
                      <a:pt x="171" y="485"/>
                    </a:cubicBezTo>
                    <a:cubicBezTo>
                      <a:pt x="173" y="482"/>
                      <a:pt x="173" y="482"/>
                      <a:pt x="173" y="482"/>
                    </a:cubicBezTo>
                    <a:cubicBezTo>
                      <a:pt x="172" y="486"/>
                      <a:pt x="172" y="486"/>
                      <a:pt x="172" y="486"/>
                    </a:cubicBezTo>
                    <a:cubicBezTo>
                      <a:pt x="172" y="486"/>
                      <a:pt x="172" y="486"/>
                      <a:pt x="172" y="486"/>
                    </a:cubicBezTo>
                    <a:cubicBezTo>
                      <a:pt x="173" y="486"/>
                      <a:pt x="173" y="486"/>
                      <a:pt x="173" y="486"/>
                    </a:cubicBezTo>
                    <a:cubicBezTo>
                      <a:pt x="173" y="487"/>
                      <a:pt x="173" y="487"/>
                      <a:pt x="173" y="487"/>
                    </a:cubicBezTo>
                    <a:cubicBezTo>
                      <a:pt x="173" y="487"/>
                      <a:pt x="173" y="487"/>
                      <a:pt x="173" y="487"/>
                    </a:cubicBezTo>
                    <a:cubicBezTo>
                      <a:pt x="173" y="487"/>
                      <a:pt x="173" y="488"/>
                      <a:pt x="173" y="488"/>
                    </a:cubicBezTo>
                    <a:cubicBezTo>
                      <a:pt x="173" y="488"/>
                      <a:pt x="173" y="488"/>
                      <a:pt x="173" y="488"/>
                    </a:cubicBezTo>
                    <a:cubicBezTo>
                      <a:pt x="173" y="488"/>
                      <a:pt x="173" y="489"/>
                      <a:pt x="173" y="489"/>
                    </a:cubicBezTo>
                    <a:cubicBezTo>
                      <a:pt x="173" y="489"/>
                      <a:pt x="173" y="490"/>
                      <a:pt x="173" y="490"/>
                    </a:cubicBezTo>
                    <a:cubicBezTo>
                      <a:pt x="173" y="491"/>
                      <a:pt x="173" y="492"/>
                      <a:pt x="172" y="494"/>
                    </a:cubicBezTo>
                    <a:cubicBezTo>
                      <a:pt x="172" y="494"/>
                      <a:pt x="172" y="494"/>
                      <a:pt x="172" y="495"/>
                    </a:cubicBezTo>
                    <a:cubicBezTo>
                      <a:pt x="174" y="494"/>
                      <a:pt x="174" y="494"/>
                      <a:pt x="174" y="494"/>
                    </a:cubicBezTo>
                    <a:cubicBezTo>
                      <a:pt x="175" y="493"/>
                      <a:pt x="177" y="493"/>
                      <a:pt x="178" y="493"/>
                    </a:cubicBezTo>
                    <a:cubicBezTo>
                      <a:pt x="178" y="491"/>
                      <a:pt x="178" y="490"/>
                      <a:pt x="179" y="489"/>
                    </a:cubicBezTo>
                    <a:cubicBezTo>
                      <a:pt x="179" y="489"/>
                      <a:pt x="179" y="489"/>
                      <a:pt x="179" y="489"/>
                    </a:cubicBezTo>
                    <a:cubicBezTo>
                      <a:pt x="186" y="486"/>
                      <a:pt x="186" y="484"/>
                      <a:pt x="187" y="482"/>
                    </a:cubicBezTo>
                    <a:cubicBezTo>
                      <a:pt x="188" y="480"/>
                      <a:pt x="188" y="478"/>
                      <a:pt x="190" y="477"/>
                    </a:cubicBezTo>
                    <a:cubicBezTo>
                      <a:pt x="190" y="477"/>
                      <a:pt x="191" y="476"/>
                      <a:pt x="191" y="476"/>
                    </a:cubicBezTo>
                    <a:cubicBezTo>
                      <a:pt x="192" y="474"/>
                      <a:pt x="193" y="473"/>
                      <a:pt x="195" y="472"/>
                    </a:cubicBezTo>
                    <a:cubicBezTo>
                      <a:pt x="196" y="472"/>
                      <a:pt x="196" y="472"/>
                      <a:pt x="196" y="472"/>
                    </a:cubicBezTo>
                    <a:cubicBezTo>
                      <a:pt x="196" y="472"/>
                      <a:pt x="197" y="472"/>
                      <a:pt x="197" y="472"/>
                    </a:cubicBezTo>
                    <a:cubicBezTo>
                      <a:pt x="197" y="471"/>
                      <a:pt x="197" y="470"/>
                      <a:pt x="195" y="470"/>
                    </a:cubicBezTo>
                    <a:cubicBezTo>
                      <a:pt x="193" y="469"/>
                      <a:pt x="191" y="467"/>
                      <a:pt x="189" y="465"/>
                    </a:cubicBezTo>
                    <a:cubicBezTo>
                      <a:pt x="188" y="464"/>
                      <a:pt x="188" y="464"/>
                      <a:pt x="188" y="463"/>
                    </a:cubicBezTo>
                    <a:cubicBezTo>
                      <a:pt x="187" y="464"/>
                      <a:pt x="185" y="464"/>
                      <a:pt x="184" y="463"/>
                    </a:cubicBezTo>
                    <a:cubicBezTo>
                      <a:pt x="184" y="463"/>
                      <a:pt x="184" y="463"/>
                      <a:pt x="184" y="463"/>
                    </a:cubicBezTo>
                    <a:cubicBezTo>
                      <a:pt x="182" y="462"/>
                      <a:pt x="180" y="460"/>
                      <a:pt x="180" y="457"/>
                    </a:cubicBezTo>
                    <a:cubicBezTo>
                      <a:pt x="179" y="456"/>
                      <a:pt x="179" y="455"/>
                      <a:pt x="178" y="455"/>
                    </a:cubicBezTo>
                    <a:cubicBezTo>
                      <a:pt x="177" y="454"/>
                      <a:pt x="177" y="454"/>
                      <a:pt x="177" y="454"/>
                    </a:cubicBezTo>
                    <a:cubicBezTo>
                      <a:pt x="176" y="453"/>
                      <a:pt x="175" y="452"/>
                      <a:pt x="174" y="451"/>
                    </a:cubicBezTo>
                    <a:cubicBezTo>
                      <a:pt x="172" y="450"/>
                      <a:pt x="172" y="450"/>
                      <a:pt x="172" y="450"/>
                    </a:cubicBezTo>
                    <a:cubicBezTo>
                      <a:pt x="172" y="449"/>
                      <a:pt x="172" y="449"/>
                      <a:pt x="172" y="449"/>
                    </a:cubicBezTo>
                    <a:cubicBezTo>
                      <a:pt x="168" y="449"/>
                      <a:pt x="168" y="449"/>
                      <a:pt x="168" y="449"/>
                    </a:cubicBezTo>
                    <a:cubicBezTo>
                      <a:pt x="171" y="448"/>
                      <a:pt x="171" y="448"/>
                      <a:pt x="171" y="448"/>
                    </a:cubicBezTo>
                    <a:cubicBezTo>
                      <a:pt x="171" y="448"/>
                      <a:pt x="171" y="448"/>
                      <a:pt x="171" y="448"/>
                    </a:cubicBezTo>
                    <a:cubicBezTo>
                      <a:pt x="168" y="446"/>
                      <a:pt x="166" y="444"/>
                      <a:pt x="164" y="441"/>
                    </a:cubicBezTo>
                    <a:cubicBezTo>
                      <a:pt x="164" y="440"/>
                      <a:pt x="164" y="439"/>
                      <a:pt x="164" y="437"/>
                    </a:cubicBezTo>
                    <a:cubicBezTo>
                      <a:pt x="163" y="437"/>
                      <a:pt x="162" y="437"/>
                      <a:pt x="162" y="437"/>
                    </a:cubicBezTo>
                    <a:cubicBezTo>
                      <a:pt x="160" y="437"/>
                      <a:pt x="157" y="437"/>
                      <a:pt x="155" y="438"/>
                    </a:cubicBezTo>
                    <a:cubicBezTo>
                      <a:pt x="153" y="438"/>
                      <a:pt x="152" y="438"/>
                      <a:pt x="150" y="438"/>
                    </a:cubicBezTo>
                    <a:cubicBezTo>
                      <a:pt x="148" y="438"/>
                      <a:pt x="147" y="437"/>
                      <a:pt x="146" y="435"/>
                    </a:cubicBezTo>
                    <a:cubicBezTo>
                      <a:pt x="146" y="435"/>
                      <a:pt x="145" y="435"/>
                      <a:pt x="145" y="435"/>
                    </a:cubicBezTo>
                    <a:cubicBezTo>
                      <a:pt x="143" y="434"/>
                      <a:pt x="143" y="434"/>
                      <a:pt x="143" y="434"/>
                    </a:cubicBezTo>
                    <a:cubicBezTo>
                      <a:pt x="143" y="432"/>
                      <a:pt x="143" y="432"/>
                      <a:pt x="143" y="432"/>
                    </a:cubicBezTo>
                    <a:cubicBezTo>
                      <a:pt x="143" y="430"/>
                      <a:pt x="143" y="429"/>
                      <a:pt x="144" y="427"/>
                    </a:cubicBezTo>
                    <a:cubicBezTo>
                      <a:pt x="144" y="427"/>
                      <a:pt x="145" y="426"/>
                      <a:pt x="145" y="425"/>
                    </a:cubicBezTo>
                    <a:cubicBezTo>
                      <a:pt x="145" y="425"/>
                      <a:pt x="144" y="424"/>
                      <a:pt x="144" y="424"/>
                    </a:cubicBezTo>
                    <a:cubicBezTo>
                      <a:pt x="142" y="423"/>
                      <a:pt x="142" y="422"/>
                      <a:pt x="141" y="421"/>
                    </a:cubicBezTo>
                    <a:cubicBezTo>
                      <a:pt x="140" y="419"/>
                      <a:pt x="140" y="418"/>
                      <a:pt x="141" y="416"/>
                    </a:cubicBezTo>
                    <a:cubicBezTo>
                      <a:pt x="140" y="415"/>
                      <a:pt x="140" y="414"/>
                      <a:pt x="140" y="413"/>
                    </a:cubicBezTo>
                    <a:cubicBezTo>
                      <a:pt x="140" y="413"/>
                      <a:pt x="140" y="412"/>
                      <a:pt x="140" y="412"/>
                    </a:cubicBezTo>
                    <a:cubicBezTo>
                      <a:pt x="140" y="410"/>
                      <a:pt x="139" y="408"/>
                      <a:pt x="139" y="406"/>
                    </a:cubicBezTo>
                    <a:cubicBezTo>
                      <a:pt x="139" y="405"/>
                      <a:pt x="139" y="405"/>
                      <a:pt x="139" y="405"/>
                    </a:cubicBezTo>
                    <a:cubicBezTo>
                      <a:pt x="139" y="404"/>
                      <a:pt x="139" y="404"/>
                      <a:pt x="139" y="404"/>
                    </a:cubicBezTo>
                    <a:cubicBezTo>
                      <a:pt x="138" y="403"/>
                      <a:pt x="138" y="403"/>
                      <a:pt x="138" y="403"/>
                    </a:cubicBezTo>
                    <a:cubicBezTo>
                      <a:pt x="138" y="403"/>
                      <a:pt x="138" y="403"/>
                      <a:pt x="138" y="403"/>
                    </a:cubicBezTo>
                    <a:cubicBezTo>
                      <a:pt x="138" y="403"/>
                      <a:pt x="138" y="403"/>
                      <a:pt x="138" y="402"/>
                    </a:cubicBezTo>
                    <a:cubicBezTo>
                      <a:pt x="138" y="402"/>
                      <a:pt x="138" y="402"/>
                      <a:pt x="138" y="402"/>
                    </a:cubicBezTo>
                    <a:cubicBezTo>
                      <a:pt x="138" y="401"/>
                      <a:pt x="138" y="401"/>
                      <a:pt x="138" y="401"/>
                    </a:cubicBezTo>
                    <a:cubicBezTo>
                      <a:pt x="138" y="401"/>
                      <a:pt x="138" y="401"/>
                      <a:pt x="138" y="400"/>
                    </a:cubicBezTo>
                    <a:cubicBezTo>
                      <a:pt x="135" y="397"/>
                      <a:pt x="135" y="397"/>
                      <a:pt x="135" y="397"/>
                    </a:cubicBezTo>
                    <a:cubicBezTo>
                      <a:pt x="139" y="398"/>
                      <a:pt x="139" y="398"/>
                      <a:pt x="139" y="398"/>
                    </a:cubicBezTo>
                    <a:cubicBezTo>
                      <a:pt x="139" y="398"/>
                      <a:pt x="140" y="397"/>
                      <a:pt x="141" y="397"/>
                    </a:cubicBezTo>
                    <a:cubicBezTo>
                      <a:pt x="140" y="395"/>
                      <a:pt x="139" y="393"/>
                      <a:pt x="138" y="391"/>
                    </a:cubicBezTo>
                    <a:cubicBezTo>
                      <a:pt x="136" y="389"/>
                      <a:pt x="134" y="387"/>
                      <a:pt x="134" y="384"/>
                    </a:cubicBezTo>
                    <a:cubicBezTo>
                      <a:pt x="134" y="383"/>
                      <a:pt x="134" y="382"/>
                      <a:pt x="134" y="382"/>
                    </a:cubicBezTo>
                    <a:cubicBezTo>
                      <a:pt x="134" y="381"/>
                      <a:pt x="134" y="381"/>
                      <a:pt x="134" y="380"/>
                    </a:cubicBezTo>
                    <a:cubicBezTo>
                      <a:pt x="135" y="379"/>
                      <a:pt x="137" y="378"/>
                      <a:pt x="138" y="377"/>
                    </a:cubicBezTo>
                    <a:cubicBezTo>
                      <a:pt x="139" y="376"/>
                      <a:pt x="141" y="376"/>
                      <a:pt x="142" y="376"/>
                    </a:cubicBezTo>
                    <a:cubicBezTo>
                      <a:pt x="141" y="376"/>
                      <a:pt x="141" y="376"/>
                      <a:pt x="141" y="376"/>
                    </a:cubicBezTo>
                    <a:cubicBezTo>
                      <a:pt x="141" y="374"/>
                      <a:pt x="141" y="374"/>
                      <a:pt x="141" y="374"/>
                    </a:cubicBezTo>
                    <a:cubicBezTo>
                      <a:pt x="141" y="372"/>
                      <a:pt x="141" y="369"/>
                      <a:pt x="141" y="366"/>
                    </a:cubicBezTo>
                    <a:cubicBezTo>
                      <a:pt x="141" y="365"/>
                      <a:pt x="142" y="364"/>
                      <a:pt x="143" y="362"/>
                    </a:cubicBezTo>
                    <a:cubicBezTo>
                      <a:pt x="143" y="362"/>
                      <a:pt x="143" y="361"/>
                      <a:pt x="143" y="361"/>
                    </a:cubicBezTo>
                    <a:cubicBezTo>
                      <a:pt x="144" y="359"/>
                      <a:pt x="144" y="358"/>
                      <a:pt x="143" y="357"/>
                    </a:cubicBezTo>
                    <a:cubicBezTo>
                      <a:pt x="143" y="356"/>
                      <a:pt x="143" y="355"/>
                      <a:pt x="143" y="354"/>
                    </a:cubicBezTo>
                    <a:cubicBezTo>
                      <a:pt x="143" y="353"/>
                      <a:pt x="143" y="352"/>
                      <a:pt x="143" y="351"/>
                    </a:cubicBezTo>
                    <a:cubicBezTo>
                      <a:pt x="143" y="351"/>
                      <a:pt x="143" y="351"/>
                      <a:pt x="144" y="350"/>
                    </a:cubicBezTo>
                    <a:cubicBezTo>
                      <a:pt x="142" y="349"/>
                      <a:pt x="142" y="349"/>
                      <a:pt x="142" y="349"/>
                    </a:cubicBezTo>
                    <a:cubicBezTo>
                      <a:pt x="139" y="347"/>
                      <a:pt x="136" y="345"/>
                      <a:pt x="136" y="342"/>
                    </a:cubicBezTo>
                    <a:cubicBezTo>
                      <a:pt x="136" y="340"/>
                      <a:pt x="137" y="338"/>
                      <a:pt x="139" y="337"/>
                    </a:cubicBezTo>
                    <a:cubicBezTo>
                      <a:pt x="141" y="335"/>
                      <a:pt x="144" y="335"/>
                      <a:pt x="147" y="335"/>
                    </a:cubicBezTo>
                    <a:cubicBezTo>
                      <a:pt x="149" y="335"/>
                      <a:pt x="149" y="335"/>
                      <a:pt x="149" y="335"/>
                    </a:cubicBezTo>
                    <a:cubicBezTo>
                      <a:pt x="150" y="335"/>
                      <a:pt x="150" y="335"/>
                      <a:pt x="150" y="335"/>
                    </a:cubicBezTo>
                    <a:cubicBezTo>
                      <a:pt x="150" y="334"/>
                      <a:pt x="150" y="334"/>
                      <a:pt x="150" y="334"/>
                    </a:cubicBezTo>
                    <a:cubicBezTo>
                      <a:pt x="150" y="332"/>
                      <a:pt x="151" y="331"/>
                      <a:pt x="151" y="329"/>
                    </a:cubicBezTo>
                    <a:cubicBezTo>
                      <a:pt x="152" y="327"/>
                      <a:pt x="152" y="327"/>
                      <a:pt x="152" y="327"/>
                    </a:cubicBezTo>
                    <a:cubicBezTo>
                      <a:pt x="153" y="327"/>
                      <a:pt x="153" y="327"/>
                      <a:pt x="153" y="327"/>
                    </a:cubicBezTo>
                    <a:cubicBezTo>
                      <a:pt x="153" y="327"/>
                      <a:pt x="152" y="326"/>
                      <a:pt x="152" y="326"/>
                    </a:cubicBezTo>
                    <a:cubicBezTo>
                      <a:pt x="152" y="325"/>
                      <a:pt x="152" y="325"/>
                      <a:pt x="151" y="325"/>
                    </a:cubicBezTo>
                    <a:cubicBezTo>
                      <a:pt x="151" y="324"/>
                      <a:pt x="151" y="324"/>
                      <a:pt x="151" y="324"/>
                    </a:cubicBezTo>
                    <a:cubicBezTo>
                      <a:pt x="151" y="323"/>
                      <a:pt x="151" y="323"/>
                      <a:pt x="151" y="323"/>
                    </a:cubicBezTo>
                    <a:cubicBezTo>
                      <a:pt x="139" y="322"/>
                      <a:pt x="139" y="322"/>
                      <a:pt x="139" y="322"/>
                    </a:cubicBezTo>
                    <a:cubicBezTo>
                      <a:pt x="150" y="321"/>
                      <a:pt x="150" y="321"/>
                      <a:pt x="150" y="321"/>
                    </a:cubicBezTo>
                    <a:cubicBezTo>
                      <a:pt x="149" y="319"/>
                      <a:pt x="149" y="319"/>
                      <a:pt x="149" y="319"/>
                    </a:cubicBezTo>
                    <a:cubicBezTo>
                      <a:pt x="152" y="318"/>
                      <a:pt x="152" y="318"/>
                      <a:pt x="152" y="318"/>
                    </a:cubicBezTo>
                    <a:cubicBezTo>
                      <a:pt x="153" y="318"/>
                      <a:pt x="153" y="318"/>
                      <a:pt x="154" y="317"/>
                    </a:cubicBezTo>
                    <a:cubicBezTo>
                      <a:pt x="156" y="316"/>
                      <a:pt x="158" y="315"/>
                      <a:pt x="160" y="316"/>
                    </a:cubicBezTo>
                    <a:cubicBezTo>
                      <a:pt x="160" y="316"/>
                      <a:pt x="161" y="315"/>
                      <a:pt x="161" y="315"/>
                    </a:cubicBezTo>
                    <a:cubicBezTo>
                      <a:pt x="162" y="314"/>
                      <a:pt x="162" y="314"/>
                      <a:pt x="162" y="314"/>
                    </a:cubicBezTo>
                    <a:cubicBezTo>
                      <a:pt x="160" y="315"/>
                      <a:pt x="158" y="314"/>
                      <a:pt x="157" y="313"/>
                    </a:cubicBezTo>
                    <a:cubicBezTo>
                      <a:pt x="155" y="312"/>
                      <a:pt x="155" y="311"/>
                      <a:pt x="155" y="309"/>
                    </a:cubicBezTo>
                    <a:cubicBezTo>
                      <a:pt x="156" y="307"/>
                      <a:pt x="158" y="307"/>
                      <a:pt x="160" y="307"/>
                    </a:cubicBezTo>
                    <a:cubicBezTo>
                      <a:pt x="161" y="307"/>
                      <a:pt x="161" y="307"/>
                      <a:pt x="162" y="307"/>
                    </a:cubicBezTo>
                    <a:cubicBezTo>
                      <a:pt x="162" y="307"/>
                      <a:pt x="162" y="306"/>
                      <a:pt x="162" y="306"/>
                    </a:cubicBezTo>
                    <a:cubicBezTo>
                      <a:pt x="162" y="305"/>
                      <a:pt x="162" y="304"/>
                      <a:pt x="162" y="303"/>
                    </a:cubicBezTo>
                    <a:cubicBezTo>
                      <a:pt x="162" y="303"/>
                      <a:pt x="162" y="303"/>
                      <a:pt x="162" y="302"/>
                    </a:cubicBezTo>
                    <a:cubicBezTo>
                      <a:pt x="162" y="301"/>
                      <a:pt x="162" y="300"/>
                      <a:pt x="163" y="299"/>
                    </a:cubicBezTo>
                    <a:cubicBezTo>
                      <a:pt x="163" y="299"/>
                      <a:pt x="163" y="299"/>
                      <a:pt x="163" y="299"/>
                    </a:cubicBezTo>
                    <a:cubicBezTo>
                      <a:pt x="163" y="299"/>
                      <a:pt x="163" y="299"/>
                      <a:pt x="163" y="299"/>
                    </a:cubicBezTo>
                    <a:cubicBezTo>
                      <a:pt x="163" y="299"/>
                      <a:pt x="163" y="299"/>
                      <a:pt x="163" y="299"/>
                    </a:cubicBezTo>
                    <a:cubicBezTo>
                      <a:pt x="163" y="299"/>
                      <a:pt x="163" y="299"/>
                      <a:pt x="163" y="299"/>
                    </a:cubicBezTo>
                    <a:cubicBezTo>
                      <a:pt x="163" y="299"/>
                      <a:pt x="164" y="299"/>
                      <a:pt x="164" y="298"/>
                    </a:cubicBezTo>
                    <a:cubicBezTo>
                      <a:pt x="164" y="298"/>
                      <a:pt x="164" y="298"/>
                      <a:pt x="164" y="298"/>
                    </a:cubicBezTo>
                    <a:cubicBezTo>
                      <a:pt x="165" y="297"/>
                      <a:pt x="165" y="297"/>
                      <a:pt x="165" y="297"/>
                    </a:cubicBezTo>
                    <a:cubicBezTo>
                      <a:pt x="165" y="297"/>
                      <a:pt x="165" y="297"/>
                      <a:pt x="165" y="296"/>
                    </a:cubicBezTo>
                    <a:cubicBezTo>
                      <a:pt x="165" y="295"/>
                      <a:pt x="167" y="294"/>
                      <a:pt x="168" y="294"/>
                    </a:cubicBezTo>
                    <a:cubicBezTo>
                      <a:pt x="170" y="294"/>
                      <a:pt x="172" y="294"/>
                      <a:pt x="174" y="296"/>
                    </a:cubicBezTo>
                    <a:cubicBezTo>
                      <a:pt x="175" y="296"/>
                      <a:pt x="175" y="296"/>
                      <a:pt x="175" y="296"/>
                    </a:cubicBezTo>
                    <a:cubicBezTo>
                      <a:pt x="176" y="295"/>
                      <a:pt x="176" y="293"/>
                      <a:pt x="176" y="291"/>
                    </a:cubicBezTo>
                    <a:cubicBezTo>
                      <a:pt x="176" y="291"/>
                      <a:pt x="176" y="291"/>
                      <a:pt x="176" y="291"/>
                    </a:cubicBezTo>
                    <a:cubicBezTo>
                      <a:pt x="176" y="290"/>
                      <a:pt x="176" y="289"/>
                      <a:pt x="176" y="289"/>
                    </a:cubicBezTo>
                    <a:cubicBezTo>
                      <a:pt x="175" y="286"/>
                      <a:pt x="176" y="284"/>
                      <a:pt x="178" y="282"/>
                    </a:cubicBezTo>
                    <a:cubicBezTo>
                      <a:pt x="178" y="281"/>
                      <a:pt x="178" y="281"/>
                      <a:pt x="179" y="281"/>
                    </a:cubicBezTo>
                    <a:cubicBezTo>
                      <a:pt x="178" y="280"/>
                      <a:pt x="178" y="278"/>
                      <a:pt x="179" y="277"/>
                    </a:cubicBezTo>
                    <a:cubicBezTo>
                      <a:pt x="180" y="276"/>
                      <a:pt x="181" y="275"/>
                      <a:pt x="182" y="275"/>
                    </a:cubicBezTo>
                    <a:cubicBezTo>
                      <a:pt x="184" y="275"/>
                      <a:pt x="185" y="275"/>
                      <a:pt x="186" y="276"/>
                    </a:cubicBezTo>
                    <a:cubicBezTo>
                      <a:pt x="186" y="276"/>
                      <a:pt x="187" y="276"/>
                      <a:pt x="187" y="276"/>
                    </a:cubicBezTo>
                    <a:cubicBezTo>
                      <a:pt x="188" y="277"/>
                      <a:pt x="188" y="277"/>
                      <a:pt x="188" y="277"/>
                    </a:cubicBezTo>
                    <a:cubicBezTo>
                      <a:pt x="188" y="277"/>
                      <a:pt x="188" y="277"/>
                      <a:pt x="188" y="276"/>
                    </a:cubicBezTo>
                    <a:cubicBezTo>
                      <a:pt x="188" y="275"/>
                      <a:pt x="189" y="274"/>
                      <a:pt x="189" y="273"/>
                    </a:cubicBezTo>
                    <a:cubicBezTo>
                      <a:pt x="190" y="271"/>
                      <a:pt x="193" y="270"/>
                      <a:pt x="195" y="270"/>
                    </a:cubicBezTo>
                    <a:cubicBezTo>
                      <a:pt x="196" y="270"/>
                      <a:pt x="196" y="270"/>
                      <a:pt x="196" y="270"/>
                    </a:cubicBezTo>
                    <a:cubicBezTo>
                      <a:pt x="196" y="268"/>
                      <a:pt x="196" y="267"/>
                      <a:pt x="197" y="266"/>
                    </a:cubicBezTo>
                    <a:cubicBezTo>
                      <a:pt x="197" y="265"/>
                      <a:pt x="197" y="265"/>
                      <a:pt x="197" y="265"/>
                    </a:cubicBezTo>
                    <a:cubicBezTo>
                      <a:pt x="198" y="264"/>
                      <a:pt x="198" y="264"/>
                      <a:pt x="199" y="264"/>
                    </a:cubicBezTo>
                    <a:cubicBezTo>
                      <a:pt x="199" y="264"/>
                      <a:pt x="199" y="264"/>
                      <a:pt x="199" y="264"/>
                    </a:cubicBezTo>
                    <a:cubicBezTo>
                      <a:pt x="200" y="263"/>
                      <a:pt x="200" y="262"/>
                      <a:pt x="200" y="261"/>
                    </a:cubicBezTo>
                    <a:cubicBezTo>
                      <a:pt x="201" y="261"/>
                      <a:pt x="201" y="261"/>
                      <a:pt x="201" y="261"/>
                    </a:cubicBezTo>
                    <a:cubicBezTo>
                      <a:pt x="200" y="252"/>
                      <a:pt x="200" y="252"/>
                      <a:pt x="200" y="252"/>
                    </a:cubicBezTo>
                    <a:cubicBezTo>
                      <a:pt x="204" y="260"/>
                      <a:pt x="204" y="260"/>
                      <a:pt x="204" y="260"/>
                    </a:cubicBezTo>
                    <a:cubicBezTo>
                      <a:pt x="205" y="260"/>
                      <a:pt x="205" y="260"/>
                      <a:pt x="205" y="260"/>
                    </a:cubicBezTo>
                    <a:cubicBezTo>
                      <a:pt x="205" y="260"/>
                      <a:pt x="205" y="260"/>
                      <a:pt x="205" y="260"/>
                    </a:cubicBezTo>
                    <a:cubicBezTo>
                      <a:pt x="206" y="257"/>
                      <a:pt x="207" y="252"/>
                      <a:pt x="208" y="249"/>
                    </a:cubicBezTo>
                    <a:cubicBezTo>
                      <a:pt x="208" y="246"/>
                      <a:pt x="209" y="242"/>
                      <a:pt x="210" y="239"/>
                    </a:cubicBezTo>
                    <a:cubicBezTo>
                      <a:pt x="212" y="236"/>
                      <a:pt x="214" y="233"/>
                      <a:pt x="216" y="230"/>
                    </a:cubicBezTo>
                    <a:cubicBezTo>
                      <a:pt x="219" y="226"/>
                      <a:pt x="219" y="226"/>
                      <a:pt x="219" y="226"/>
                    </a:cubicBezTo>
                    <a:cubicBezTo>
                      <a:pt x="217" y="225"/>
                      <a:pt x="215" y="223"/>
                      <a:pt x="213" y="222"/>
                    </a:cubicBezTo>
                    <a:cubicBezTo>
                      <a:pt x="209" y="220"/>
                      <a:pt x="203" y="216"/>
                      <a:pt x="204" y="209"/>
                    </a:cubicBezTo>
                    <a:cubicBezTo>
                      <a:pt x="204" y="205"/>
                      <a:pt x="207" y="201"/>
                      <a:pt x="210" y="198"/>
                    </a:cubicBezTo>
                    <a:cubicBezTo>
                      <a:pt x="213" y="195"/>
                      <a:pt x="214" y="194"/>
                      <a:pt x="214" y="192"/>
                    </a:cubicBezTo>
                    <a:cubicBezTo>
                      <a:pt x="213" y="190"/>
                      <a:pt x="211" y="188"/>
                      <a:pt x="209" y="186"/>
                    </a:cubicBezTo>
                    <a:cubicBezTo>
                      <a:pt x="208" y="187"/>
                      <a:pt x="206" y="187"/>
                      <a:pt x="205" y="186"/>
                    </a:cubicBezTo>
                    <a:cubicBezTo>
                      <a:pt x="204" y="185"/>
                      <a:pt x="204" y="184"/>
                      <a:pt x="204" y="183"/>
                    </a:cubicBezTo>
                    <a:cubicBezTo>
                      <a:pt x="204" y="182"/>
                      <a:pt x="204" y="182"/>
                      <a:pt x="204" y="182"/>
                    </a:cubicBezTo>
                    <a:cubicBezTo>
                      <a:pt x="204" y="182"/>
                      <a:pt x="204" y="182"/>
                      <a:pt x="204" y="181"/>
                    </a:cubicBezTo>
                    <a:cubicBezTo>
                      <a:pt x="197" y="172"/>
                      <a:pt x="197" y="172"/>
                      <a:pt x="197" y="172"/>
                    </a:cubicBezTo>
                    <a:cubicBezTo>
                      <a:pt x="206" y="178"/>
                      <a:pt x="206" y="178"/>
                      <a:pt x="206" y="178"/>
                    </a:cubicBezTo>
                    <a:cubicBezTo>
                      <a:pt x="209" y="176"/>
                      <a:pt x="213" y="174"/>
                      <a:pt x="216" y="174"/>
                    </a:cubicBezTo>
                    <a:cubicBezTo>
                      <a:pt x="218" y="174"/>
                      <a:pt x="218" y="174"/>
                      <a:pt x="218" y="174"/>
                    </a:cubicBezTo>
                    <a:cubicBezTo>
                      <a:pt x="218" y="174"/>
                      <a:pt x="218" y="174"/>
                      <a:pt x="218" y="174"/>
                    </a:cubicBezTo>
                    <a:cubicBezTo>
                      <a:pt x="217" y="174"/>
                      <a:pt x="216" y="173"/>
                      <a:pt x="215" y="172"/>
                    </a:cubicBezTo>
                    <a:cubicBezTo>
                      <a:pt x="215" y="170"/>
                      <a:pt x="215" y="170"/>
                      <a:pt x="215" y="170"/>
                    </a:cubicBezTo>
                    <a:cubicBezTo>
                      <a:pt x="217" y="168"/>
                      <a:pt x="217" y="168"/>
                      <a:pt x="217" y="168"/>
                    </a:cubicBezTo>
                    <a:cubicBezTo>
                      <a:pt x="217" y="168"/>
                      <a:pt x="217" y="168"/>
                      <a:pt x="217" y="168"/>
                    </a:cubicBezTo>
                    <a:cubicBezTo>
                      <a:pt x="214" y="167"/>
                      <a:pt x="211" y="165"/>
                      <a:pt x="211" y="161"/>
                    </a:cubicBezTo>
                    <a:cubicBezTo>
                      <a:pt x="212" y="159"/>
                      <a:pt x="213" y="158"/>
                      <a:pt x="214" y="158"/>
                    </a:cubicBezTo>
                    <a:cubicBezTo>
                      <a:pt x="216" y="158"/>
                      <a:pt x="218" y="159"/>
                      <a:pt x="218" y="160"/>
                    </a:cubicBezTo>
                    <a:cubicBezTo>
                      <a:pt x="218" y="161"/>
                      <a:pt x="219" y="161"/>
                      <a:pt x="219" y="161"/>
                    </a:cubicBezTo>
                    <a:cubicBezTo>
                      <a:pt x="220" y="161"/>
                      <a:pt x="220" y="162"/>
                      <a:pt x="221" y="162"/>
                    </a:cubicBezTo>
                    <a:cubicBezTo>
                      <a:pt x="222" y="161"/>
                      <a:pt x="222" y="160"/>
                      <a:pt x="222" y="159"/>
                    </a:cubicBezTo>
                    <a:cubicBezTo>
                      <a:pt x="223" y="159"/>
                      <a:pt x="223" y="158"/>
                      <a:pt x="223" y="157"/>
                    </a:cubicBezTo>
                    <a:cubicBezTo>
                      <a:pt x="223" y="157"/>
                      <a:pt x="223" y="157"/>
                      <a:pt x="223" y="157"/>
                    </a:cubicBezTo>
                    <a:cubicBezTo>
                      <a:pt x="223" y="156"/>
                      <a:pt x="223" y="156"/>
                      <a:pt x="223" y="155"/>
                    </a:cubicBezTo>
                    <a:cubicBezTo>
                      <a:pt x="223" y="155"/>
                      <a:pt x="223" y="155"/>
                      <a:pt x="223" y="154"/>
                    </a:cubicBezTo>
                    <a:cubicBezTo>
                      <a:pt x="222" y="153"/>
                      <a:pt x="222" y="151"/>
                      <a:pt x="223" y="150"/>
                    </a:cubicBezTo>
                    <a:cubicBezTo>
                      <a:pt x="223" y="150"/>
                      <a:pt x="223" y="150"/>
                      <a:pt x="223" y="150"/>
                    </a:cubicBezTo>
                    <a:cubicBezTo>
                      <a:pt x="223" y="149"/>
                      <a:pt x="223" y="149"/>
                      <a:pt x="223" y="149"/>
                    </a:cubicBezTo>
                    <a:cubicBezTo>
                      <a:pt x="223" y="149"/>
                      <a:pt x="223" y="149"/>
                      <a:pt x="223" y="149"/>
                    </a:cubicBezTo>
                    <a:cubicBezTo>
                      <a:pt x="224" y="149"/>
                      <a:pt x="224" y="149"/>
                      <a:pt x="224" y="149"/>
                    </a:cubicBezTo>
                    <a:cubicBezTo>
                      <a:pt x="226" y="149"/>
                      <a:pt x="226" y="149"/>
                      <a:pt x="226" y="149"/>
                    </a:cubicBezTo>
                    <a:cubicBezTo>
                      <a:pt x="226" y="149"/>
                      <a:pt x="226" y="149"/>
                      <a:pt x="226" y="149"/>
                    </a:cubicBezTo>
                    <a:cubicBezTo>
                      <a:pt x="229" y="149"/>
                      <a:pt x="231" y="151"/>
                      <a:pt x="233" y="153"/>
                    </a:cubicBezTo>
                    <a:cubicBezTo>
                      <a:pt x="236" y="155"/>
                      <a:pt x="237" y="156"/>
                      <a:pt x="240" y="155"/>
                    </a:cubicBezTo>
                    <a:cubicBezTo>
                      <a:pt x="240" y="154"/>
                      <a:pt x="240" y="154"/>
                      <a:pt x="240" y="154"/>
                    </a:cubicBezTo>
                    <a:cubicBezTo>
                      <a:pt x="240" y="153"/>
                      <a:pt x="240" y="152"/>
                      <a:pt x="240" y="152"/>
                    </a:cubicBezTo>
                    <a:cubicBezTo>
                      <a:pt x="240" y="150"/>
                      <a:pt x="240" y="149"/>
                      <a:pt x="241" y="148"/>
                    </a:cubicBezTo>
                    <a:cubicBezTo>
                      <a:pt x="241" y="148"/>
                      <a:pt x="241" y="147"/>
                      <a:pt x="242" y="147"/>
                    </a:cubicBezTo>
                    <a:cubicBezTo>
                      <a:pt x="244" y="146"/>
                      <a:pt x="247" y="146"/>
                      <a:pt x="250" y="147"/>
                    </a:cubicBezTo>
                    <a:cubicBezTo>
                      <a:pt x="250" y="147"/>
                      <a:pt x="251" y="148"/>
                      <a:pt x="251" y="148"/>
                    </a:cubicBezTo>
                    <a:cubicBezTo>
                      <a:pt x="252" y="147"/>
                      <a:pt x="253" y="146"/>
                      <a:pt x="253" y="146"/>
                    </a:cubicBezTo>
                    <a:cubicBezTo>
                      <a:pt x="254" y="145"/>
                      <a:pt x="254" y="145"/>
                      <a:pt x="254" y="145"/>
                    </a:cubicBezTo>
                    <a:cubicBezTo>
                      <a:pt x="256" y="145"/>
                      <a:pt x="258" y="146"/>
                      <a:pt x="259" y="147"/>
                    </a:cubicBezTo>
                    <a:cubicBezTo>
                      <a:pt x="260" y="147"/>
                      <a:pt x="260" y="147"/>
                      <a:pt x="260" y="147"/>
                    </a:cubicBezTo>
                    <a:cubicBezTo>
                      <a:pt x="258" y="144"/>
                      <a:pt x="256" y="141"/>
                      <a:pt x="254" y="138"/>
                    </a:cubicBezTo>
                    <a:cubicBezTo>
                      <a:pt x="249" y="133"/>
                      <a:pt x="246" y="127"/>
                      <a:pt x="244" y="121"/>
                    </a:cubicBezTo>
                    <a:cubicBezTo>
                      <a:pt x="243" y="118"/>
                      <a:pt x="244" y="114"/>
                      <a:pt x="245" y="111"/>
                    </a:cubicBezTo>
                    <a:cubicBezTo>
                      <a:pt x="245" y="107"/>
                      <a:pt x="246" y="103"/>
                      <a:pt x="246" y="99"/>
                    </a:cubicBezTo>
                    <a:cubicBezTo>
                      <a:pt x="246" y="96"/>
                      <a:pt x="243" y="93"/>
                      <a:pt x="240" y="91"/>
                    </a:cubicBezTo>
                    <a:cubicBezTo>
                      <a:pt x="238" y="88"/>
                      <a:pt x="236" y="86"/>
                      <a:pt x="234" y="83"/>
                    </a:cubicBezTo>
                    <a:cubicBezTo>
                      <a:pt x="233" y="80"/>
                      <a:pt x="233" y="77"/>
                      <a:pt x="235" y="74"/>
                    </a:cubicBezTo>
                    <a:cubicBezTo>
                      <a:pt x="236" y="72"/>
                      <a:pt x="236" y="71"/>
                      <a:pt x="236" y="71"/>
                    </a:cubicBezTo>
                    <a:cubicBezTo>
                      <a:pt x="235" y="71"/>
                      <a:pt x="235" y="71"/>
                      <a:pt x="235" y="71"/>
                    </a:cubicBezTo>
                    <a:cubicBezTo>
                      <a:pt x="233" y="71"/>
                      <a:pt x="230" y="71"/>
                      <a:pt x="229" y="69"/>
                    </a:cubicBezTo>
                    <a:cubicBezTo>
                      <a:pt x="227" y="68"/>
                      <a:pt x="227" y="66"/>
                      <a:pt x="227" y="65"/>
                    </a:cubicBezTo>
                    <a:cubicBezTo>
                      <a:pt x="227" y="64"/>
                      <a:pt x="228" y="64"/>
                      <a:pt x="228" y="63"/>
                    </a:cubicBezTo>
                    <a:cubicBezTo>
                      <a:pt x="228" y="63"/>
                      <a:pt x="228" y="63"/>
                      <a:pt x="228" y="63"/>
                    </a:cubicBezTo>
                    <a:cubicBezTo>
                      <a:pt x="228" y="63"/>
                      <a:pt x="228" y="63"/>
                      <a:pt x="228" y="62"/>
                    </a:cubicBezTo>
                    <a:cubicBezTo>
                      <a:pt x="228" y="62"/>
                      <a:pt x="228" y="62"/>
                      <a:pt x="228" y="62"/>
                    </a:cubicBezTo>
                    <a:cubicBezTo>
                      <a:pt x="228" y="62"/>
                      <a:pt x="228" y="62"/>
                      <a:pt x="228" y="62"/>
                    </a:cubicBezTo>
                    <a:cubicBezTo>
                      <a:pt x="228" y="62"/>
                      <a:pt x="228" y="62"/>
                      <a:pt x="228" y="62"/>
                    </a:cubicBezTo>
                    <a:cubicBezTo>
                      <a:pt x="228" y="62"/>
                      <a:pt x="228" y="61"/>
                      <a:pt x="228" y="61"/>
                    </a:cubicBezTo>
                    <a:cubicBezTo>
                      <a:pt x="228" y="59"/>
                      <a:pt x="227" y="57"/>
                      <a:pt x="226" y="54"/>
                    </a:cubicBezTo>
                    <a:cubicBezTo>
                      <a:pt x="225" y="51"/>
                      <a:pt x="224" y="47"/>
                      <a:pt x="226" y="44"/>
                    </a:cubicBezTo>
                    <a:cubicBezTo>
                      <a:pt x="226" y="44"/>
                      <a:pt x="225" y="43"/>
                      <a:pt x="225" y="43"/>
                    </a:cubicBezTo>
                    <a:cubicBezTo>
                      <a:pt x="224" y="42"/>
                      <a:pt x="223" y="41"/>
                      <a:pt x="222" y="40"/>
                    </a:cubicBezTo>
                    <a:cubicBezTo>
                      <a:pt x="222" y="39"/>
                      <a:pt x="222" y="39"/>
                      <a:pt x="221" y="38"/>
                    </a:cubicBezTo>
                    <a:cubicBezTo>
                      <a:pt x="221" y="38"/>
                      <a:pt x="221" y="38"/>
                      <a:pt x="221" y="38"/>
                    </a:cubicBezTo>
                    <a:cubicBezTo>
                      <a:pt x="221" y="38"/>
                      <a:pt x="221" y="38"/>
                      <a:pt x="221" y="37"/>
                    </a:cubicBezTo>
                    <a:cubicBezTo>
                      <a:pt x="221" y="37"/>
                      <a:pt x="221" y="37"/>
                      <a:pt x="221" y="37"/>
                    </a:cubicBezTo>
                    <a:cubicBezTo>
                      <a:pt x="221" y="37"/>
                      <a:pt x="221" y="37"/>
                      <a:pt x="221" y="37"/>
                    </a:cubicBezTo>
                    <a:cubicBezTo>
                      <a:pt x="220" y="38"/>
                      <a:pt x="220" y="38"/>
                      <a:pt x="220" y="38"/>
                    </a:cubicBezTo>
                    <a:cubicBezTo>
                      <a:pt x="220" y="38"/>
                      <a:pt x="220" y="38"/>
                      <a:pt x="220" y="38"/>
                    </a:cubicBezTo>
                    <a:cubicBezTo>
                      <a:pt x="219" y="38"/>
                      <a:pt x="218" y="38"/>
                      <a:pt x="217" y="38"/>
                    </a:cubicBezTo>
                    <a:cubicBezTo>
                      <a:pt x="215" y="37"/>
                      <a:pt x="214" y="34"/>
                      <a:pt x="214" y="32"/>
                    </a:cubicBezTo>
                    <a:cubicBezTo>
                      <a:pt x="214" y="32"/>
                      <a:pt x="214" y="31"/>
                      <a:pt x="214" y="31"/>
                    </a:cubicBezTo>
                    <a:cubicBezTo>
                      <a:pt x="211" y="28"/>
                      <a:pt x="207" y="27"/>
                      <a:pt x="203" y="26"/>
                    </a:cubicBezTo>
                    <a:cubicBezTo>
                      <a:pt x="199" y="26"/>
                      <a:pt x="196" y="25"/>
                      <a:pt x="193" y="24"/>
                    </a:cubicBezTo>
                    <a:cubicBezTo>
                      <a:pt x="185" y="20"/>
                      <a:pt x="178" y="15"/>
                      <a:pt x="171" y="9"/>
                    </a:cubicBezTo>
                    <a:cubicBezTo>
                      <a:pt x="167" y="6"/>
                      <a:pt x="167" y="6"/>
                      <a:pt x="167" y="6"/>
                    </a:cubicBezTo>
                    <a:cubicBezTo>
                      <a:pt x="166" y="6"/>
                      <a:pt x="165" y="4"/>
                      <a:pt x="165" y="3"/>
                    </a:cubicBezTo>
                    <a:cubicBezTo>
                      <a:pt x="165" y="2"/>
                      <a:pt x="165" y="2"/>
                      <a:pt x="165" y="1"/>
                    </a:cubicBezTo>
                    <a:lnTo>
                      <a:pt x="16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160"/>
              <p:cNvSpPr>
                <a:spLocks/>
              </p:cNvSpPr>
              <p:nvPr/>
            </p:nvSpPr>
            <p:spPr bwMode="auto">
              <a:xfrm>
                <a:off x="91" y="169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161"/>
              <p:cNvSpPr>
                <a:spLocks/>
              </p:cNvSpPr>
              <p:nvPr/>
            </p:nvSpPr>
            <p:spPr bwMode="auto">
              <a:xfrm>
                <a:off x="59" y="130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162"/>
              <p:cNvSpPr>
                <a:spLocks/>
              </p:cNvSpPr>
              <p:nvPr/>
            </p:nvSpPr>
            <p:spPr bwMode="auto">
              <a:xfrm>
                <a:off x="59" y="1746"/>
                <a:ext cx="2" cy="4"/>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0"/>
                      <a:pt x="0" y="0"/>
                    </a:cubicBezTo>
                    <a:cubicBezTo>
                      <a:pt x="0" y="0"/>
                      <a:pt x="1" y="1"/>
                      <a:pt x="1" y="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163"/>
              <p:cNvSpPr>
                <a:spLocks/>
              </p:cNvSpPr>
              <p:nvPr/>
            </p:nvSpPr>
            <p:spPr bwMode="auto">
              <a:xfrm>
                <a:off x="20" y="1985"/>
                <a:ext cx="3" cy="12"/>
              </a:xfrm>
              <a:custGeom>
                <a:avLst/>
                <a:gdLst>
                  <a:gd name="T0" fmla="*/ 0 w 1"/>
                  <a:gd name="T1" fmla="*/ 5 h 6"/>
                  <a:gd name="T2" fmla="*/ 0 w 1"/>
                  <a:gd name="T3" fmla="*/ 5 h 6"/>
                  <a:gd name="T4" fmla="*/ 1 w 1"/>
                  <a:gd name="T5" fmla="*/ 0 h 6"/>
                  <a:gd name="T6" fmla="*/ 1 w 1"/>
                  <a:gd name="T7" fmla="*/ 1 h 6"/>
                  <a:gd name="T8" fmla="*/ 0 w 1"/>
                  <a:gd name="T9" fmla="*/ 2 h 6"/>
                  <a:gd name="T10" fmla="*/ 0 w 1"/>
                  <a:gd name="T11" fmla="*/ 3 h 6"/>
                  <a:gd name="T12" fmla="*/ 0 w 1"/>
                  <a:gd name="T13" fmla="*/ 5 h 6"/>
                  <a:gd name="T14" fmla="*/ 0 w 1"/>
                  <a:gd name="T15" fmla="*/ 6 h 6"/>
                  <a:gd name="T16" fmla="*/ 0 w 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6">
                    <a:moveTo>
                      <a:pt x="0" y="5"/>
                    </a:moveTo>
                    <a:cubicBezTo>
                      <a:pt x="0" y="5"/>
                      <a:pt x="0" y="5"/>
                      <a:pt x="0" y="5"/>
                    </a:cubicBezTo>
                    <a:cubicBezTo>
                      <a:pt x="0" y="4"/>
                      <a:pt x="1" y="2"/>
                      <a:pt x="1" y="0"/>
                    </a:cubicBezTo>
                    <a:cubicBezTo>
                      <a:pt x="1" y="1"/>
                      <a:pt x="1" y="1"/>
                      <a:pt x="1" y="1"/>
                    </a:cubicBezTo>
                    <a:cubicBezTo>
                      <a:pt x="1" y="1"/>
                      <a:pt x="0" y="2"/>
                      <a:pt x="0" y="2"/>
                    </a:cubicBezTo>
                    <a:cubicBezTo>
                      <a:pt x="0" y="3"/>
                      <a:pt x="0" y="3"/>
                      <a:pt x="0" y="3"/>
                    </a:cubicBezTo>
                    <a:cubicBezTo>
                      <a:pt x="0" y="4"/>
                      <a:pt x="0" y="4"/>
                      <a:pt x="0" y="5"/>
                    </a:cubicBezTo>
                    <a:cubicBezTo>
                      <a:pt x="0" y="5"/>
                      <a:pt x="0" y="5"/>
                      <a:pt x="0" y="6"/>
                    </a:cubicBez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164"/>
              <p:cNvSpPr>
                <a:spLocks/>
              </p:cNvSpPr>
              <p:nvPr/>
            </p:nvSpPr>
            <p:spPr bwMode="auto">
              <a:xfrm>
                <a:off x="105" y="1847"/>
                <a:ext cx="35" cy="79"/>
              </a:xfrm>
              <a:custGeom>
                <a:avLst/>
                <a:gdLst>
                  <a:gd name="T0" fmla="*/ 17 w 17"/>
                  <a:gd name="T1" fmla="*/ 1 h 39"/>
                  <a:gd name="T2" fmla="*/ 15 w 17"/>
                  <a:gd name="T3" fmla="*/ 1 h 39"/>
                  <a:gd name="T4" fmla="*/ 12 w 17"/>
                  <a:gd name="T5" fmla="*/ 1 h 39"/>
                  <a:gd name="T6" fmla="*/ 0 w 17"/>
                  <a:gd name="T7" fmla="*/ 19 h 39"/>
                  <a:gd name="T8" fmla="*/ 1 w 17"/>
                  <a:gd name="T9" fmla="*/ 22 h 39"/>
                  <a:gd name="T10" fmla="*/ 3 w 17"/>
                  <a:gd name="T11" fmla="*/ 26 h 39"/>
                  <a:gd name="T12" fmla="*/ 2 w 17"/>
                  <a:gd name="T13" fmla="*/ 31 h 39"/>
                  <a:gd name="T14" fmla="*/ 1 w 17"/>
                  <a:gd name="T15" fmla="*/ 33 h 39"/>
                  <a:gd name="T16" fmla="*/ 2 w 17"/>
                  <a:gd name="T17" fmla="*/ 34 h 39"/>
                  <a:gd name="T18" fmla="*/ 5 w 17"/>
                  <a:gd name="T19" fmla="*/ 39 h 39"/>
                  <a:gd name="T20" fmla="*/ 10 w 17"/>
                  <a:gd name="T21" fmla="*/ 32 h 39"/>
                  <a:gd name="T22" fmla="*/ 11 w 17"/>
                  <a:gd name="T23" fmla="*/ 32 h 39"/>
                  <a:gd name="T24" fmla="*/ 10 w 17"/>
                  <a:gd name="T25" fmla="*/ 31 h 39"/>
                  <a:gd name="T26" fmla="*/ 13 w 17"/>
                  <a:gd name="T27" fmla="*/ 25 h 39"/>
                  <a:gd name="T28" fmla="*/ 15 w 17"/>
                  <a:gd name="T29" fmla="*/ 24 h 39"/>
                  <a:gd name="T30" fmla="*/ 11 w 17"/>
                  <a:gd name="T31" fmla="*/ 20 h 39"/>
                  <a:gd name="T32" fmla="*/ 11 w 17"/>
                  <a:gd name="T33" fmla="*/ 20 h 39"/>
                  <a:gd name="T34" fmla="*/ 11 w 17"/>
                  <a:gd name="T35" fmla="*/ 11 h 39"/>
                  <a:gd name="T36" fmla="*/ 15 w 17"/>
                  <a:gd name="T37" fmla="*/ 4 h 39"/>
                  <a:gd name="T38" fmla="*/ 17 w 17"/>
                  <a:gd name="T3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39">
                    <a:moveTo>
                      <a:pt x="17" y="1"/>
                    </a:moveTo>
                    <a:cubicBezTo>
                      <a:pt x="15" y="1"/>
                      <a:pt x="15" y="1"/>
                      <a:pt x="15" y="1"/>
                    </a:cubicBezTo>
                    <a:cubicBezTo>
                      <a:pt x="14" y="0"/>
                      <a:pt x="13" y="0"/>
                      <a:pt x="12" y="1"/>
                    </a:cubicBezTo>
                    <a:cubicBezTo>
                      <a:pt x="7" y="6"/>
                      <a:pt x="3" y="13"/>
                      <a:pt x="0" y="19"/>
                    </a:cubicBezTo>
                    <a:cubicBezTo>
                      <a:pt x="0" y="20"/>
                      <a:pt x="1" y="21"/>
                      <a:pt x="1" y="22"/>
                    </a:cubicBezTo>
                    <a:cubicBezTo>
                      <a:pt x="2" y="23"/>
                      <a:pt x="3" y="25"/>
                      <a:pt x="3" y="26"/>
                    </a:cubicBezTo>
                    <a:cubicBezTo>
                      <a:pt x="3" y="28"/>
                      <a:pt x="3" y="30"/>
                      <a:pt x="2" y="31"/>
                    </a:cubicBezTo>
                    <a:cubicBezTo>
                      <a:pt x="2" y="32"/>
                      <a:pt x="2" y="33"/>
                      <a:pt x="1" y="33"/>
                    </a:cubicBezTo>
                    <a:cubicBezTo>
                      <a:pt x="2" y="34"/>
                      <a:pt x="2" y="34"/>
                      <a:pt x="2" y="34"/>
                    </a:cubicBezTo>
                    <a:cubicBezTo>
                      <a:pt x="3" y="36"/>
                      <a:pt x="4" y="37"/>
                      <a:pt x="5" y="39"/>
                    </a:cubicBezTo>
                    <a:cubicBezTo>
                      <a:pt x="5" y="36"/>
                      <a:pt x="7" y="34"/>
                      <a:pt x="10" y="32"/>
                    </a:cubicBezTo>
                    <a:cubicBezTo>
                      <a:pt x="11" y="32"/>
                      <a:pt x="11" y="32"/>
                      <a:pt x="11" y="32"/>
                    </a:cubicBezTo>
                    <a:cubicBezTo>
                      <a:pt x="10" y="31"/>
                      <a:pt x="10" y="31"/>
                      <a:pt x="10" y="31"/>
                    </a:cubicBezTo>
                    <a:cubicBezTo>
                      <a:pt x="10" y="29"/>
                      <a:pt x="11" y="27"/>
                      <a:pt x="13" y="25"/>
                    </a:cubicBezTo>
                    <a:cubicBezTo>
                      <a:pt x="13" y="25"/>
                      <a:pt x="14" y="24"/>
                      <a:pt x="15" y="24"/>
                    </a:cubicBezTo>
                    <a:cubicBezTo>
                      <a:pt x="13" y="23"/>
                      <a:pt x="12" y="22"/>
                      <a:pt x="11" y="20"/>
                    </a:cubicBezTo>
                    <a:cubicBezTo>
                      <a:pt x="11" y="20"/>
                      <a:pt x="11" y="20"/>
                      <a:pt x="11" y="20"/>
                    </a:cubicBezTo>
                    <a:cubicBezTo>
                      <a:pt x="10" y="17"/>
                      <a:pt x="10" y="14"/>
                      <a:pt x="11" y="11"/>
                    </a:cubicBezTo>
                    <a:cubicBezTo>
                      <a:pt x="12" y="9"/>
                      <a:pt x="14" y="7"/>
                      <a:pt x="15" y="4"/>
                    </a:cubicBezTo>
                    <a:cubicBezTo>
                      <a:pt x="17" y="2"/>
                      <a:pt x="17" y="2"/>
                      <a:pt x="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165"/>
              <p:cNvSpPr>
                <a:spLocks noChangeArrowheads="1"/>
              </p:cNvSpPr>
              <p:nvPr/>
            </p:nvSpPr>
            <p:spPr bwMode="auto">
              <a:xfrm>
                <a:off x="-242" y="20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166"/>
              <p:cNvSpPr>
                <a:spLocks/>
              </p:cNvSpPr>
              <p:nvPr/>
            </p:nvSpPr>
            <p:spPr bwMode="auto">
              <a:xfrm>
                <a:off x="1549" y="3880"/>
                <a:ext cx="126" cy="103"/>
              </a:xfrm>
              <a:custGeom>
                <a:avLst/>
                <a:gdLst>
                  <a:gd name="T0" fmla="*/ 25 w 62"/>
                  <a:gd name="T1" fmla="*/ 17 h 51"/>
                  <a:gd name="T2" fmla="*/ 23 w 62"/>
                  <a:gd name="T3" fmla="*/ 17 h 51"/>
                  <a:gd name="T4" fmla="*/ 21 w 62"/>
                  <a:gd name="T5" fmla="*/ 17 h 51"/>
                  <a:gd name="T6" fmla="*/ 22 w 62"/>
                  <a:gd name="T7" fmla="*/ 19 h 51"/>
                  <a:gd name="T8" fmla="*/ 19 w 62"/>
                  <a:gd name="T9" fmla="*/ 29 h 51"/>
                  <a:gd name="T10" fmla="*/ 12 w 62"/>
                  <a:gd name="T11" fmla="*/ 31 h 51"/>
                  <a:gd name="T12" fmla="*/ 7 w 62"/>
                  <a:gd name="T13" fmla="*/ 32 h 51"/>
                  <a:gd name="T14" fmla="*/ 7 w 62"/>
                  <a:gd name="T15" fmla="*/ 33 h 51"/>
                  <a:gd name="T16" fmla="*/ 0 w 62"/>
                  <a:gd name="T17" fmla="*/ 42 h 51"/>
                  <a:gd name="T18" fmla="*/ 4 w 62"/>
                  <a:gd name="T19" fmla="*/ 46 h 51"/>
                  <a:gd name="T20" fmla="*/ 6 w 62"/>
                  <a:gd name="T21" fmla="*/ 50 h 51"/>
                  <a:gd name="T22" fmla="*/ 7 w 62"/>
                  <a:gd name="T23" fmla="*/ 50 h 51"/>
                  <a:gd name="T24" fmla="*/ 16 w 62"/>
                  <a:gd name="T25" fmla="*/ 51 h 51"/>
                  <a:gd name="T26" fmla="*/ 17 w 62"/>
                  <a:gd name="T27" fmla="*/ 51 h 51"/>
                  <a:gd name="T28" fmla="*/ 19 w 62"/>
                  <a:gd name="T29" fmla="*/ 50 h 51"/>
                  <a:gd name="T30" fmla="*/ 24 w 62"/>
                  <a:gd name="T31" fmla="*/ 47 h 51"/>
                  <a:gd name="T32" fmla="*/ 28 w 62"/>
                  <a:gd name="T33" fmla="*/ 50 h 51"/>
                  <a:gd name="T34" fmla="*/ 29 w 62"/>
                  <a:gd name="T35" fmla="*/ 50 h 51"/>
                  <a:gd name="T36" fmla="*/ 29 w 62"/>
                  <a:gd name="T37" fmla="*/ 45 h 51"/>
                  <a:gd name="T38" fmla="*/ 39 w 62"/>
                  <a:gd name="T39" fmla="*/ 38 h 51"/>
                  <a:gd name="T40" fmla="*/ 49 w 62"/>
                  <a:gd name="T41" fmla="*/ 32 h 51"/>
                  <a:gd name="T42" fmla="*/ 49 w 62"/>
                  <a:gd name="T43" fmla="*/ 30 h 51"/>
                  <a:gd name="T44" fmla="*/ 50 w 62"/>
                  <a:gd name="T45" fmla="*/ 24 h 51"/>
                  <a:gd name="T46" fmla="*/ 57 w 62"/>
                  <a:gd name="T47" fmla="*/ 21 h 51"/>
                  <a:gd name="T48" fmla="*/ 59 w 62"/>
                  <a:gd name="T49" fmla="*/ 21 h 51"/>
                  <a:gd name="T50" fmla="*/ 60 w 62"/>
                  <a:gd name="T51" fmla="*/ 20 h 51"/>
                  <a:gd name="T52" fmla="*/ 62 w 62"/>
                  <a:gd name="T53" fmla="*/ 18 h 51"/>
                  <a:gd name="T54" fmla="*/ 55 w 62"/>
                  <a:gd name="T55" fmla="*/ 6 h 51"/>
                  <a:gd name="T56" fmla="*/ 59 w 62"/>
                  <a:gd name="T57" fmla="*/ 0 h 51"/>
                  <a:gd name="T58" fmla="*/ 45 w 62"/>
                  <a:gd name="T59" fmla="*/ 11 h 51"/>
                  <a:gd name="T60" fmla="*/ 45 w 62"/>
                  <a:gd name="T61" fmla="*/ 11 h 51"/>
                  <a:gd name="T62" fmla="*/ 25 w 62"/>
                  <a:gd name="T63"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51">
                    <a:moveTo>
                      <a:pt x="25" y="17"/>
                    </a:moveTo>
                    <a:cubicBezTo>
                      <a:pt x="23" y="17"/>
                      <a:pt x="23" y="17"/>
                      <a:pt x="23" y="17"/>
                    </a:cubicBezTo>
                    <a:cubicBezTo>
                      <a:pt x="22" y="17"/>
                      <a:pt x="21" y="17"/>
                      <a:pt x="21" y="17"/>
                    </a:cubicBezTo>
                    <a:cubicBezTo>
                      <a:pt x="21" y="18"/>
                      <a:pt x="21" y="19"/>
                      <a:pt x="22" y="19"/>
                    </a:cubicBezTo>
                    <a:cubicBezTo>
                      <a:pt x="22" y="22"/>
                      <a:pt x="23" y="27"/>
                      <a:pt x="19" y="29"/>
                    </a:cubicBezTo>
                    <a:cubicBezTo>
                      <a:pt x="17" y="31"/>
                      <a:pt x="14" y="31"/>
                      <a:pt x="12" y="31"/>
                    </a:cubicBezTo>
                    <a:cubicBezTo>
                      <a:pt x="10" y="31"/>
                      <a:pt x="8" y="31"/>
                      <a:pt x="7" y="32"/>
                    </a:cubicBezTo>
                    <a:cubicBezTo>
                      <a:pt x="7" y="32"/>
                      <a:pt x="7" y="33"/>
                      <a:pt x="7" y="33"/>
                    </a:cubicBezTo>
                    <a:cubicBezTo>
                      <a:pt x="6" y="36"/>
                      <a:pt x="4" y="41"/>
                      <a:pt x="0" y="42"/>
                    </a:cubicBezTo>
                    <a:cubicBezTo>
                      <a:pt x="2" y="44"/>
                      <a:pt x="3" y="45"/>
                      <a:pt x="4" y="46"/>
                    </a:cubicBezTo>
                    <a:cubicBezTo>
                      <a:pt x="5" y="47"/>
                      <a:pt x="5" y="48"/>
                      <a:pt x="6" y="50"/>
                    </a:cubicBezTo>
                    <a:cubicBezTo>
                      <a:pt x="7" y="50"/>
                      <a:pt x="7" y="50"/>
                      <a:pt x="7" y="50"/>
                    </a:cubicBezTo>
                    <a:cubicBezTo>
                      <a:pt x="11" y="50"/>
                      <a:pt x="15" y="51"/>
                      <a:pt x="16" y="51"/>
                    </a:cubicBezTo>
                    <a:cubicBezTo>
                      <a:pt x="17" y="51"/>
                      <a:pt x="17" y="51"/>
                      <a:pt x="17" y="51"/>
                    </a:cubicBezTo>
                    <a:cubicBezTo>
                      <a:pt x="19" y="50"/>
                      <a:pt x="19" y="50"/>
                      <a:pt x="19" y="50"/>
                    </a:cubicBezTo>
                    <a:cubicBezTo>
                      <a:pt x="20" y="48"/>
                      <a:pt x="22" y="47"/>
                      <a:pt x="24" y="47"/>
                    </a:cubicBezTo>
                    <a:cubicBezTo>
                      <a:pt x="26" y="47"/>
                      <a:pt x="27" y="48"/>
                      <a:pt x="28" y="50"/>
                    </a:cubicBezTo>
                    <a:cubicBezTo>
                      <a:pt x="29" y="50"/>
                      <a:pt x="29" y="50"/>
                      <a:pt x="29" y="50"/>
                    </a:cubicBezTo>
                    <a:cubicBezTo>
                      <a:pt x="28" y="49"/>
                      <a:pt x="28" y="47"/>
                      <a:pt x="29" y="45"/>
                    </a:cubicBezTo>
                    <a:cubicBezTo>
                      <a:pt x="32" y="42"/>
                      <a:pt x="35" y="40"/>
                      <a:pt x="39" y="38"/>
                    </a:cubicBezTo>
                    <a:cubicBezTo>
                      <a:pt x="43" y="37"/>
                      <a:pt x="46" y="34"/>
                      <a:pt x="49" y="32"/>
                    </a:cubicBezTo>
                    <a:cubicBezTo>
                      <a:pt x="49" y="32"/>
                      <a:pt x="49" y="31"/>
                      <a:pt x="49" y="30"/>
                    </a:cubicBezTo>
                    <a:cubicBezTo>
                      <a:pt x="48" y="28"/>
                      <a:pt x="49" y="26"/>
                      <a:pt x="50" y="24"/>
                    </a:cubicBezTo>
                    <a:cubicBezTo>
                      <a:pt x="52" y="22"/>
                      <a:pt x="54" y="21"/>
                      <a:pt x="57" y="21"/>
                    </a:cubicBezTo>
                    <a:cubicBezTo>
                      <a:pt x="57" y="22"/>
                      <a:pt x="58" y="21"/>
                      <a:pt x="59" y="21"/>
                    </a:cubicBezTo>
                    <a:cubicBezTo>
                      <a:pt x="59" y="21"/>
                      <a:pt x="60" y="21"/>
                      <a:pt x="60" y="20"/>
                    </a:cubicBezTo>
                    <a:cubicBezTo>
                      <a:pt x="60" y="19"/>
                      <a:pt x="61" y="19"/>
                      <a:pt x="62" y="18"/>
                    </a:cubicBezTo>
                    <a:cubicBezTo>
                      <a:pt x="57" y="16"/>
                      <a:pt x="52" y="12"/>
                      <a:pt x="55" y="6"/>
                    </a:cubicBezTo>
                    <a:cubicBezTo>
                      <a:pt x="56" y="4"/>
                      <a:pt x="58" y="2"/>
                      <a:pt x="59" y="0"/>
                    </a:cubicBezTo>
                    <a:cubicBezTo>
                      <a:pt x="55" y="4"/>
                      <a:pt x="50" y="8"/>
                      <a:pt x="45" y="11"/>
                    </a:cubicBezTo>
                    <a:cubicBezTo>
                      <a:pt x="45" y="11"/>
                      <a:pt x="45" y="11"/>
                      <a:pt x="45" y="11"/>
                    </a:cubicBezTo>
                    <a:cubicBezTo>
                      <a:pt x="38" y="14"/>
                      <a:pt x="32" y="16"/>
                      <a:pt x="2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167"/>
              <p:cNvSpPr>
                <a:spLocks/>
              </p:cNvSpPr>
              <p:nvPr/>
            </p:nvSpPr>
            <p:spPr bwMode="auto">
              <a:xfrm>
                <a:off x="-1343" y="21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168"/>
              <p:cNvSpPr>
                <a:spLocks/>
              </p:cNvSpPr>
              <p:nvPr/>
            </p:nvSpPr>
            <p:spPr bwMode="auto">
              <a:xfrm>
                <a:off x="-1466" y="2029"/>
                <a:ext cx="71" cy="57"/>
              </a:xfrm>
              <a:custGeom>
                <a:avLst/>
                <a:gdLst>
                  <a:gd name="T0" fmla="*/ 7 w 35"/>
                  <a:gd name="T1" fmla="*/ 20 h 28"/>
                  <a:gd name="T2" fmla="*/ 10 w 35"/>
                  <a:gd name="T3" fmla="*/ 20 h 28"/>
                  <a:gd name="T4" fmla="*/ 12 w 35"/>
                  <a:gd name="T5" fmla="*/ 21 h 28"/>
                  <a:gd name="T6" fmla="*/ 12 w 35"/>
                  <a:gd name="T7" fmla="*/ 21 h 28"/>
                  <a:gd name="T8" fmla="*/ 14 w 35"/>
                  <a:gd name="T9" fmla="*/ 21 h 28"/>
                  <a:gd name="T10" fmla="*/ 14 w 35"/>
                  <a:gd name="T11" fmla="*/ 21 h 28"/>
                  <a:gd name="T12" fmla="*/ 16 w 35"/>
                  <a:gd name="T13" fmla="*/ 21 h 28"/>
                  <a:gd name="T14" fmla="*/ 16 w 35"/>
                  <a:gd name="T15" fmla="*/ 21 h 28"/>
                  <a:gd name="T16" fmla="*/ 17 w 35"/>
                  <a:gd name="T17" fmla="*/ 22 h 28"/>
                  <a:gd name="T18" fmla="*/ 17 w 35"/>
                  <a:gd name="T19" fmla="*/ 22 h 28"/>
                  <a:gd name="T20" fmla="*/ 18 w 35"/>
                  <a:gd name="T21" fmla="*/ 23 h 28"/>
                  <a:gd name="T22" fmla="*/ 19 w 35"/>
                  <a:gd name="T23" fmla="*/ 23 h 28"/>
                  <a:gd name="T24" fmla="*/ 19 w 35"/>
                  <a:gd name="T25" fmla="*/ 23 h 28"/>
                  <a:gd name="T26" fmla="*/ 19 w 35"/>
                  <a:gd name="T27" fmla="*/ 24 h 28"/>
                  <a:gd name="T28" fmla="*/ 19 w 35"/>
                  <a:gd name="T29" fmla="*/ 24 h 28"/>
                  <a:gd name="T30" fmla="*/ 19 w 35"/>
                  <a:gd name="T31" fmla="*/ 24 h 28"/>
                  <a:gd name="T32" fmla="*/ 19 w 35"/>
                  <a:gd name="T33" fmla="*/ 25 h 28"/>
                  <a:gd name="T34" fmla="*/ 19 w 35"/>
                  <a:gd name="T35" fmla="*/ 25 h 28"/>
                  <a:gd name="T36" fmla="*/ 19 w 35"/>
                  <a:gd name="T37" fmla="*/ 26 h 28"/>
                  <a:gd name="T38" fmla="*/ 18 w 35"/>
                  <a:gd name="T39" fmla="*/ 27 h 28"/>
                  <a:gd name="T40" fmla="*/ 17 w 35"/>
                  <a:gd name="T41" fmla="*/ 28 h 28"/>
                  <a:gd name="T42" fmla="*/ 21 w 35"/>
                  <a:gd name="T43" fmla="*/ 27 h 28"/>
                  <a:gd name="T44" fmla="*/ 19 w 35"/>
                  <a:gd name="T45" fmla="*/ 24 h 28"/>
                  <a:gd name="T46" fmla="*/ 20 w 35"/>
                  <a:gd name="T47" fmla="*/ 20 h 28"/>
                  <a:gd name="T48" fmla="*/ 29 w 35"/>
                  <a:gd name="T49" fmla="*/ 20 h 28"/>
                  <a:gd name="T50" fmla="*/ 32 w 35"/>
                  <a:gd name="T51" fmla="*/ 20 h 28"/>
                  <a:gd name="T52" fmla="*/ 35 w 35"/>
                  <a:gd name="T53" fmla="*/ 15 h 28"/>
                  <a:gd name="T54" fmla="*/ 35 w 35"/>
                  <a:gd name="T55" fmla="*/ 14 h 28"/>
                  <a:gd name="T56" fmla="*/ 30 w 35"/>
                  <a:gd name="T57" fmla="*/ 13 h 28"/>
                  <a:gd name="T58" fmla="*/ 30 w 35"/>
                  <a:gd name="T59" fmla="*/ 13 h 28"/>
                  <a:gd name="T60" fmla="*/ 34 w 35"/>
                  <a:gd name="T61" fmla="*/ 4 h 28"/>
                  <a:gd name="T62" fmla="*/ 34 w 35"/>
                  <a:gd name="T63" fmla="*/ 4 h 28"/>
                  <a:gd name="T64" fmla="*/ 27 w 35"/>
                  <a:gd name="T65" fmla="*/ 2 h 28"/>
                  <a:gd name="T66" fmla="*/ 21 w 35"/>
                  <a:gd name="T67" fmla="*/ 1 h 28"/>
                  <a:gd name="T68" fmla="*/ 19 w 35"/>
                  <a:gd name="T69" fmla="*/ 0 h 28"/>
                  <a:gd name="T70" fmla="*/ 18 w 35"/>
                  <a:gd name="T71" fmla="*/ 0 h 28"/>
                  <a:gd name="T72" fmla="*/ 14 w 35"/>
                  <a:gd name="T73" fmla="*/ 2 h 28"/>
                  <a:gd name="T74" fmla="*/ 14 w 35"/>
                  <a:gd name="T75" fmla="*/ 2 h 28"/>
                  <a:gd name="T76" fmla="*/ 15 w 35"/>
                  <a:gd name="T77" fmla="*/ 7 h 28"/>
                  <a:gd name="T78" fmla="*/ 14 w 35"/>
                  <a:gd name="T79" fmla="*/ 9 h 28"/>
                  <a:gd name="T80" fmla="*/ 15 w 35"/>
                  <a:gd name="T81" fmla="*/ 13 h 28"/>
                  <a:gd name="T82" fmla="*/ 15 w 35"/>
                  <a:gd name="T83" fmla="*/ 13 h 28"/>
                  <a:gd name="T84" fmla="*/ 17 w 35"/>
                  <a:gd name="T85" fmla="*/ 15 h 28"/>
                  <a:gd name="T86" fmla="*/ 14 w 35"/>
                  <a:gd name="T87" fmla="*/ 14 h 28"/>
                  <a:gd name="T88" fmla="*/ 14 w 35"/>
                  <a:gd name="T89" fmla="*/ 14 h 28"/>
                  <a:gd name="T90" fmla="*/ 14 w 35"/>
                  <a:gd name="T91" fmla="*/ 15 h 28"/>
                  <a:gd name="T92" fmla="*/ 14 w 35"/>
                  <a:gd name="T93" fmla="*/ 15 h 28"/>
                  <a:gd name="T94" fmla="*/ 13 w 35"/>
                  <a:gd name="T95" fmla="*/ 15 h 28"/>
                  <a:gd name="T96" fmla="*/ 12 w 35"/>
                  <a:gd name="T97" fmla="*/ 15 h 28"/>
                  <a:gd name="T98" fmla="*/ 12 w 35"/>
                  <a:gd name="T99" fmla="*/ 16 h 28"/>
                  <a:gd name="T100" fmla="*/ 12 w 35"/>
                  <a:gd name="T101" fmla="*/ 17 h 28"/>
                  <a:gd name="T102" fmla="*/ 12 w 35"/>
                  <a:gd name="T103" fmla="*/ 17 h 28"/>
                  <a:gd name="T104" fmla="*/ 12 w 35"/>
                  <a:gd name="T105" fmla="*/ 17 h 28"/>
                  <a:gd name="T106" fmla="*/ 12 w 35"/>
                  <a:gd name="T107" fmla="*/ 17 h 28"/>
                  <a:gd name="T108" fmla="*/ 14 w 35"/>
                  <a:gd name="T109" fmla="*/ 20 h 28"/>
                  <a:gd name="T110" fmla="*/ 11 w 35"/>
                  <a:gd name="T111" fmla="*/ 18 h 28"/>
                  <a:gd name="T112" fmla="*/ 11 w 35"/>
                  <a:gd name="T113" fmla="*/ 18 h 28"/>
                  <a:gd name="T114" fmla="*/ 4 w 35"/>
                  <a:gd name="T115" fmla="*/ 17 h 28"/>
                  <a:gd name="T116" fmla="*/ 0 w 35"/>
                  <a:gd name="T117" fmla="*/ 15 h 28"/>
                  <a:gd name="T118" fmla="*/ 0 w 35"/>
                  <a:gd name="T119" fmla="*/ 16 h 28"/>
                  <a:gd name="T120" fmla="*/ 4 w 35"/>
                  <a:gd name="T121" fmla="*/ 18 h 28"/>
                  <a:gd name="T122" fmla="*/ 6 w 35"/>
                  <a:gd name="T123" fmla="*/ 18 h 28"/>
                  <a:gd name="T124" fmla="*/ 7 w 35"/>
                  <a:gd name="T125"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 h="28">
                    <a:moveTo>
                      <a:pt x="7" y="20"/>
                    </a:moveTo>
                    <a:cubicBezTo>
                      <a:pt x="8" y="20"/>
                      <a:pt x="9" y="20"/>
                      <a:pt x="10" y="20"/>
                    </a:cubicBezTo>
                    <a:cubicBezTo>
                      <a:pt x="11" y="20"/>
                      <a:pt x="12" y="20"/>
                      <a:pt x="12" y="21"/>
                    </a:cubicBezTo>
                    <a:cubicBezTo>
                      <a:pt x="12" y="21"/>
                      <a:pt x="12" y="21"/>
                      <a:pt x="12" y="21"/>
                    </a:cubicBezTo>
                    <a:cubicBezTo>
                      <a:pt x="14" y="21"/>
                      <a:pt x="14" y="21"/>
                      <a:pt x="14" y="21"/>
                    </a:cubicBezTo>
                    <a:cubicBezTo>
                      <a:pt x="14" y="21"/>
                      <a:pt x="14" y="21"/>
                      <a:pt x="14" y="21"/>
                    </a:cubicBezTo>
                    <a:cubicBezTo>
                      <a:pt x="15" y="21"/>
                      <a:pt x="15" y="21"/>
                      <a:pt x="16" y="21"/>
                    </a:cubicBezTo>
                    <a:cubicBezTo>
                      <a:pt x="16" y="21"/>
                      <a:pt x="16" y="21"/>
                      <a:pt x="16" y="21"/>
                    </a:cubicBezTo>
                    <a:cubicBezTo>
                      <a:pt x="16" y="21"/>
                      <a:pt x="17" y="22"/>
                      <a:pt x="17" y="22"/>
                    </a:cubicBezTo>
                    <a:cubicBezTo>
                      <a:pt x="17" y="22"/>
                      <a:pt x="17" y="22"/>
                      <a:pt x="17" y="22"/>
                    </a:cubicBezTo>
                    <a:cubicBezTo>
                      <a:pt x="18" y="22"/>
                      <a:pt x="18" y="23"/>
                      <a:pt x="18" y="23"/>
                    </a:cubicBezTo>
                    <a:cubicBezTo>
                      <a:pt x="19" y="23"/>
                      <a:pt x="19" y="23"/>
                      <a:pt x="19" y="23"/>
                    </a:cubicBezTo>
                    <a:cubicBezTo>
                      <a:pt x="19" y="23"/>
                      <a:pt x="19" y="23"/>
                      <a:pt x="19" y="23"/>
                    </a:cubicBezTo>
                    <a:cubicBezTo>
                      <a:pt x="19" y="24"/>
                      <a:pt x="19" y="24"/>
                      <a:pt x="19" y="24"/>
                    </a:cubicBezTo>
                    <a:cubicBezTo>
                      <a:pt x="19" y="24"/>
                      <a:pt x="19" y="24"/>
                      <a:pt x="19" y="24"/>
                    </a:cubicBezTo>
                    <a:cubicBezTo>
                      <a:pt x="19" y="24"/>
                      <a:pt x="19" y="24"/>
                      <a:pt x="19" y="24"/>
                    </a:cubicBezTo>
                    <a:cubicBezTo>
                      <a:pt x="19" y="25"/>
                      <a:pt x="19" y="25"/>
                      <a:pt x="19" y="25"/>
                    </a:cubicBezTo>
                    <a:cubicBezTo>
                      <a:pt x="19" y="25"/>
                      <a:pt x="19" y="25"/>
                      <a:pt x="19" y="25"/>
                    </a:cubicBezTo>
                    <a:cubicBezTo>
                      <a:pt x="19" y="26"/>
                      <a:pt x="19" y="26"/>
                      <a:pt x="19" y="26"/>
                    </a:cubicBezTo>
                    <a:cubicBezTo>
                      <a:pt x="18" y="26"/>
                      <a:pt x="18" y="27"/>
                      <a:pt x="18" y="27"/>
                    </a:cubicBezTo>
                    <a:cubicBezTo>
                      <a:pt x="17" y="28"/>
                      <a:pt x="17" y="28"/>
                      <a:pt x="17" y="28"/>
                    </a:cubicBezTo>
                    <a:cubicBezTo>
                      <a:pt x="21" y="27"/>
                      <a:pt x="21" y="27"/>
                      <a:pt x="21" y="27"/>
                    </a:cubicBezTo>
                    <a:cubicBezTo>
                      <a:pt x="20" y="26"/>
                      <a:pt x="19" y="25"/>
                      <a:pt x="19" y="24"/>
                    </a:cubicBezTo>
                    <a:cubicBezTo>
                      <a:pt x="19" y="22"/>
                      <a:pt x="19" y="21"/>
                      <a:pt x="20" y="20"/>
                    </a:cubicBezTo>
                    <a:cubicBezTo>
                      <a:pt x="22" y="18"/>
                      <a:pt x="25" y="19"/>
                      <a:pt x="29" y="20"/>
                    </a:cubicBezTo>
                    <a:cubicBezTo>
                      <a:pt x="32" y="20"/>
                      <a:pt x="32" y="20"/>
                      <a:pt x="32" y="20"/>
                    </a:cubicBezTo>
                    <a:cubicBezTo>
                      <a:pt x="33" y="19"/>
                      <a:pt x="34" y="17"/>
                      <a:pt x="35" y="15"/>
                    </a:cubicBezTo>
                    <a:cubicBezTo>
                      <a:pt x="35" y="15"/>
                      <a:pt x="35" y="15"/>
                      <a:pt x="35" y="14"/>
                    </a:cubicBezTo>
                    <a:cubicBezTo>
                      <a:pt x="33" y="15"/>
                      <a:pt x="31" y="14"/>
                      <a:pt x="30" y="13"/>
                    </a:cubicBezTo>
                    <a:cubicBezTo>
                      <a:pt x="30" y="13"/>
                      <a:pt x="30" y="13"/>
                      <a:pt x="30" y="13"/>
                    </a:cubicBezTo>
                    <a:cubicBezTo>
                      <a:pt x="28" y="9"/>
                      <a:pt x="31" y="6"/>
                      <a:pt x="34" y="4"/>
                    </a:cubicBezTo>
                    <a:cubicBezTo>
                      <a:pt x="34" y="4"/>
                      <a:pt x="34" y="4"/>
                      <a:pt x="34" y="4"/>
                    </a:cubicBezTo>
                    <a:cubicBezTo>
                      <a:pt x="32" y="3"/>
                      <a:pt x="29" y="3"/>
                      <a:pt x="27" y="2"/>
                    </a:cubicBezTo>
                    <a:cubicBezTo>
                      <a:pt x="25" y="2"/>
                      <a:pt x="23" y="2"/>
                      <a:pt x="21" y="1"/>
                    </a:cubicBezTo>
                    <a:cubicBezTo>
                      <a:pt x="20" y="1"/>
                      <a:pt x="19" y="1"/>
                      <a:pt x="19" y="0"/>
                    </a:cubicBezTo>
                    <a:cubicBezTo>
                      <a:pt x="18" y="0"/>
                      <a:pt x="18" y="0"/>
                      <a:pt x="18" y="0"/>
                    </a:cubicBezTo>
                    <a:cubicBezTo>
                      <a:pt x="14" y="2"/>
                      <a:pt x="14" y="2"/>
                      <a:pt x="14" y="2"/>
                    </a:cubicBezTo>
                    <a:cubicBezTo>
                      <a:pt x="14" y="2"/>
                      <a:pt x="14" y="2"/>
                      <a:pt x="14" y="2"/>
                    </a:cubicBezTo>
                    <a:cubicBezTo>
                      <a:pt x="15" y="4"/>
                      <a:pt x="16" y="5"/>
                      <a:pt x="15" y="7"/>
                    </a:cubicBezTo>
                    <a:cubicBezTo>
                      <a:pt x="15" y="8"/>
                      <a:pt x="15" y="8"/>
                      <a:pt x="14" y="9"/>
                    </a:cubicBezTo>
                    <a:cubicBezTo>
                      <a:pt x="15" y="10"/>
                      <a:pt x="16" y="11"/>
                      <a:pt x="15" y="13"/>
                    </a:cubicBezTo>
                    <a:cubicBezTo>
                      <a:pt x="15" y="13"/>
                      <a:pt x="15" y="13"/>
                      <a:pt x="15" y="13"/>
                    </a:cubicBezTo>
                    <a:cubicBezTo>
                      <a:pt x="17" y="15"/>
                      <a:pt x="17" y="15"/>
                      <a:pt x="17" y="15"/>
                    </a:cubicBezTo>
                    <a:cubicBezTo>
                      <a:pt x="14" y="14"/>
                      <a:pt x="14" y="14"/>
                      <a:pt x="14" y="14"/>
                    </a:cubicBezTo>
                    <a:cubicBezTo>
                      <a:pt x="14" y="14"/>
                      <a:pt x="14" y="14"/>
                      <a:pt x="14" y="14"/>
                    </a:cubicBezTo>
                    <a:cubicBezTo>
                      <a:pt x="14" y="15"/>
                      <a:pt x="14" y="15"/>
                      <a:pt x="14" y="15"/>
                    </a:cubicBezTo>
                    <a:cubicBezTo>
                      <a:pt x="14" y="15"/>
                      <a:pt x="14" y="15"/>
                      <a:pt x="14" y="15"/>
                    </a:cubicBezTo>
                    <a:cubicBezTo>
                      <a:pt x="13" y="15"/>
                      <a:pt x="13" y="15"/>
                      <a:pt x="13" y="15"/>
                    </a:cubicBezTo>
                    <a:cubicBezTo>
                      <a:pt x="12" y="15"/>
                      <a:pt x="12" y="15"/>
                      <a:pt x="12" y="15"/>
                    </a:cubicBezTo>
                    <a:cubicBezTo>
                      <a:pt x="12" y="16"/>
                      <a:pt x="12" y="16"/>
                      <a:pt x="12" y="16"/>
                    </a:cubicBezTo>
                    <a:cubicBezTo>
                      <a:pt x="12" y="16"/>
                      <a:pt x="12" y="16"/>
                      <a:pt x="12" y="17"/>
                    </a:cubicBezTo>
                    <a:cubicBezTo>
                      <a:pt x="12" y="17"/>
                      <a:pt x="12" y="17"/>
                      <a:pt x="12" y="17"/>
                    </a:cubicBezTo>
                    <a:cubicBezTo>
                      <a:pt x="12" y="17"/>
                      <a:pt x="12" y="17"/>
                      <a:pt x="12" y="17"/>
                    </a:cubicBezTo>
                    <a:cubicBezTo>
                      <a:pt x="12" y="17"/>
                      <a:pt x="12" y="17"/>
                      <a:pt x="12" y="17"/>
                    </a:cubicBezTo>
                    <a:cubicBezTo>
                      <a:pt x="14" y="20"/>
                      <a:pt x="14" y="20"/>
                      <a:pt x="14" y="20"/>
                    </a:cubicBezTo>
                    <a:cubicBezTo>
                      <a:pt x="11" y="18"/>
                      <a:pt x="11" y="18"/>
                      <a:pt x="11" y="18"/>
                    </a:cubicBezTo>
                    <a:cubicBezTo>
                      <a:pt x="11" y="18"/>
                      <a:pt x="11" y="18"/>
                      <a:pt x="11" y="18"/>
                    </a:cubicBezTo>
                    <a:cubicBezTo>
                      <a:pt x="8" y="19"/>
                      <a:pt x="6" y="18"/>
                      <a:pt x="4" y="17"/>
                    </a:cubicBezTo>
                    <a:cubicBezTo>
                      <a:pt x="3" y="16"/>
                      <a:pt x="1" y="16"/>
                      <a:pt x="0" y="15"/>
                    </a:cubicBezTo>
                    <a:cubicBezTo>
                      <a:pt x="0" y="16"/>
                      <a:pt x="0" y="16"/>
                      <a:pt x="0" y="16"/>
                    </a:cubicBezTo>
                    <a:cubicBezTo>
                      <a:pt x="1" y="17"/>
                      <a:pt x="2" y="18"/>
                      <a:pt x="4" y="18"/>
                    </a:cubicBezTo>
                    <a:cubicBezTo>
                      <a:pt x="4" y="18"/>
                      <a:pt x="5" y="18"/>
                      <a:pt x="6" y="18"/>
                    </a:cubicBezTo>
                    <a:cubicBezTo>
                      <a:pt x="6" y="19"/>
                      <a:pt x="7" y="19"/>
                      <a:pt x="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169"/>
              <p:cNvSpPr>
                <a:spLocks/>
              </p:cNvSpPr>
              <p:nvPr/>
            </p:nvSpPr>
            <p:spPr bwMode="auto">
              <a:xfrm>
                <a:off x="-1640" y="2090"/>
                <a:ext cx="291" cy="279"/>
              </a:xfrm>
              <a:custGeom>
                <a:avLst/>
                <a:gdLst>
                  <a:gd name="T0" fmla="*/ 103 w 144"/>
                  <a:gd name="T1" fmla="*/ 123 h 138"/>
                  <a:gd name="T2" fmla="*/ 117 w 144"/>
                  <a:gd name="T3" fmla="*/ 126 h 138"/>
                  <a:gd name="T4" fmla="*/ 118 w 144"/>
                  <a:gd name="T5" fmla="*/ 122 h 138"/>
                  <a:gd name="T6" fmla="*/ 120 w 144"/>
                  <a:gd name="T7" fmla="*/ 120 h 138"/>
                  <a:gd name="T8" fmla="*/ 140 w 144"/>
                  <a:gd name="T9" fmla="*/ 84 h 138"/>
                  <a:gd name="T10" fmla="*/ 139 w 144"/>
                  <a:gd name="T11" fmla="*/ 70 h 138"/>
                  <a:gd name="T12" fmla="*/ 144 w 144"/>
                  <a:gd name="T13" fmla="*/ 63 h 138"/>
                  <a:gd name="T14" fmla="*/ 142 w 144"/>
                  <a:gd name="T15" fmla="*/ 50 h 138"/>
                  <a:gd name="T16" fmla="*/ 139 w 144"/>
                  <a:gd name="T17" fmla="*/ 43 h 138"/>
                  <a:gd name="T18" fmla="*/ 139 w 144"/>
                  <a:gd name="T19" fmla="*/ 42 h 138"/>
                  <a:gd name="T20" fmla="*/ 134 w 144"/>
                  <a:gd name="T21" fmla="*/ 36 h 138"/>
                  <a:gd name="T22" fmla="*/ 130 w 144"/>
                  <a:gd name="T23" fmla="*/ 17 h 138"/>
                  <a:gd name="T24" fmla="*/ 117 w 144"/>
                  <a:gd name="T25" fmla="*/ 28 h 138"/>
                  <a:gd name="T26" fmla="*/ 92 w 144"/>
                  <a:gd name="T27" fmla="*/ 5 h 138"/>
                  <a:gd name="T28" fmla="*/ 86 w 144"/>
                  <a:gd name="T29" fmla="*/ 16 h 138"/>
                  <a:gd name="T30" fmla="*/ 85 w 144"/>
                  <a:gd name="T31" fmla="*/ 16 h 138"/>
                  <a:gd name="T32" fmla="*/ 64 w 144"/>
                  <a:gd name="T33" fmla="*/ 12 h 138"/>
                  <a:gd name="T34" fmla="*/ 45 w 144"/>
                  <a:gd name="T35" fmla="*/ 0 h 138"/>
                  <a:gd name="T36" fmla="*/ 52 w 144"/>
                  <a:gd name="T37" fmla="*/ 16 h 138"/>
                  <a:gd name="T38" fmla="*/ 39 w 144"/>
                  <a:gd name="T39" fmla="*/ 27 h 138"/>
                  <a:gd name="T40" fmla="*/ 35 w 144"/>
                  <a:gd name="T41" fmla="*/ 34 h 138"/>
                  <a:gd name="T42" fmla="*/ 25 w 144"/>
                  <a:gd name="T43" fmla="*/ 34 h 138"/>
                  <a:gd name="T44" fmla="*/ 43 w 144"/>
                  <a:gd name="T45" fmla="*/ 51 h 138"/>
                  <a:gd name="T46" fmla="*/ 60 w 144"/>
                  <a:gd name="T47" fmla="*/ 52 h 138"/>
                  <a:gd name="T48" fmla="*/ 62 w 144"/>
                  <a:gd name="T49" fmla="*/ 54 h 138"/>
                  <a:gd name="T50" fmla="*/ 62 w 144"/>
                  <a:gd name="T51" fmla="*/ 54 h 138"/>
                  <a:gd name="T52" fmla="*/ 63 w 144"/>
                  <a:gd name="T53" fmla="*/ 60 h 138"/>
                  <a:gd name="T54" fmla="*/ 47 w 144"/>
                  <a:gd name="T55" fmla="*/ 63 h 138"/>
                  <a:gd name="T56" fmla="*/ 46 w 144"/>
                  <a:gd name="T57" fmla="*/ 69 h 138"/>
                  <a:gd name="T58" fmla="*/ 38 w 144"/>
                  <a:gd name="T59" fmla="*/ 79 h 138"/>
                  <a:gd name="T60" fmla="*/ 37 w 144"/>
                  <a:gd name="T61" fmla="*/ 82 h 138"/>
                  <a:gd name="T62" fmla="*/ 43 w 144"/>
                  <a:gd name="T63" fmla="*/ 82 h 138"/>
                  <a:gd name="T64" fmla="*/ 54 w 144"/>
                  <a:gd name="T65" fmla="*/ 76 h 138"/>
                  <a:gd name="T66" fmla="*/ 56 w 144"/>
                  <a:gd name="T67" fmla="*/ 83 h 138"/>
                  <a:gd name="T68" fmla="*/ 66 w 144"/>
                  <a:gd name="T69" fmla="*/ 89 h 138"/>
                  <a:gd name="T70" fmla="*/ 42 w 144"/>
                  <a:gd name="T71" fmla="*/ 89 h 138"/>
                  <a:gd name="T72" fmla="*/ 36 w 144"/>
                  <a:gd name="T73" fmla="*/ 90 h 138"/>
                  <a:gd name="T74" fmla="*/ 30 w 144"/>
                  <a:gd name="T75" fmla="*/ 88 h 138"/>
                  <a:gd name="T76" fmla="*/ 23 w 144"/>
                  <a:gd name="T77" fmla="*/ 96 h 138"/>
                  <a:gd name="T78" fmla="*/ 25 w 144"/>
                  <a:gd name="T79" fmla="*/ 98 h 138"/>
                  <a:gd name="T80" fmla="*/ 25 w 144"/>
                  <a:gd name="T81" fmla="*/ 99 h 138"/>
                  <a:gd name="T82" fmla="*/ 25 w 144"/>
                  <a:gd name="T83" fmla="*/ 101 h 138"/>
                  <a:gd name="T84" fmla="*/ 22 w 144"/>
                  <a:gd name="T85" fmla="*/ 102 h 138"/>
                  <a:gd name="T86" fmla="*/ 22 w 144"/>
                  <a:gd name="T87" fmla="*/ 105 h 138"/>
                  <a:gd name="T88" fmla="*/ 22 w 144"/>
                  <a:gd name="T89" fmla="*/ 107 h 138"/>
                  <a:gd name="T90" fmla="*/ 7 w 144"/>
                  <a:gd name="T91" fmla="*/ 110 h 138"/>
                  <a:gd name="T92" fmla="*/ 6 w 144"/>
                  <a:gd name="T93" fmla="*/ 115 h 138"/>
                  <a:gd name="T94" fmla="*/ 3 w 144"/>
                  <a:gd name="T95" fmla="*/ 118 h 138"/>
                  <a:gd name="T96" fmla="*/ 22 w 144"/>
                  <a:gd name="T97" fmla="*/ 123 h 138"/>
                  <a:gd name="T98" fmla="*/ 21 w 144"/>
                  <a:gd name="T99" fmla="*/ 134 h 138"/>
                  <a:gd name="T100" fmla="*/ 24 w 144"/>
                  <a:gd name="T101" fmla="*/ 134 h 138"/>
                  <a:gd name="T102" fmla="*/ 27 w 144"/>
                  <a:gd name="T103" fmla="*/ 134 h 138"/>
                  <a:gd name="T104" fmla="*/ 31 w 144"/>
                  <a:gd name="T105" fmla="*/ 135 h 138"/>
                  <a:gd name="T106" fmla="*/ 44 w 144"/>
                  <a:gd name="T107" fmla="*/ 135 h 138"/>
                  <a:gd name="T108" fmla="*/ 56 w 144"/>
                  <a:gd name="T109" fmla="*/ 134 h 138"/>
                  <a:gd name="T110" fmla="*/ 66 w 144"/>
                  <a:gd name="T111" fmla="*/ 131 h 138"/>
                  <a:gd name="T112" fmla="*/ 69 w 144"/>
                  <a:gd name="T113" fmla="*/ 130 h 138"/>
                  <a:gd name="T114" fmla="*/ 82 w 144"/>
                  <a:gd name="T115" fmla="*/ 126 h 138"/>
                  <a:gd name="T116" fmla="*/ 93 w 144"/>
                  <a:gd name="T117"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 h="138">
                    <a:moveTo>
                      <a:pt x="98" y="123"/>
                    </a:moveTo>
                    <a:cubicBezTo>
                      <a:pt x="98" y="123"/>
                      <a:pt x="98" y="123"/>
                      <a:pt x="98" y="123"/>
                    </a:cubicBezTo>
                    <a:cubicBezTo>
                      <a:pt x="99" y="123"/>
                      <a:pt x="99" y="123"/>
                      <a:pt x="99" y="123"/>
                    </a:cubicBezTo>
                    <a:cubicBezTo>
                      <a:pt x="100" y="122"/>
                      <a:pt x="102" y="122"/>
                      <a:pt x="103" y="123"/>
                    </a:cubicBezTo>
                    <a:cubicBezTo>
                      <a:pt x="104" y="123"/>
                      <a:pt x="104" y="124"/>
                      <a:pt x="104" y="124"/>
                    </a:cubicBezTo>
                    <a:cubicBezTo>
                      <a:pt x="107" y="123"/>
                      <a:pt x="107" y="123"/>
                      <a:pt x="107" y="123"/>
                    </a:cubicBezTo>
                    <a:cubicBezTo>
                      <a:pt x="109" y="123"/>
                      <a:pt x="111" y="122"/>
                      <a:pt x="114" y="123"/>
                    </a:cubicBezTo>
                    <a:cubicBezTo>
                      <a:pt x="116" y="123"/>
                      <a:pt x="117" y="124"/>
                      <a:pt x="117" y="126"/>
                    </a:cubicBezTo>
                    <a:cubicBezTo>
                      <a:pt x="117" y="126"/>
                      <a:pt x="117" y="126"/>
                      <a:pt x="117" y="126"/>
                    </a:cubicBezTo>
                    <a:cubicBezTo>
                      <a:pt x="118" y="126"/>
                      <a:pt x="118" y="126"/>
                      <a:pt x="118" y="126"/>
                    </a:cubicBezTo>
                    <a:cubicBezTo>
                      <a:pt x="118" y="126"/>
                      <a:pt x="118" y="126"/>
                      <a:pt x="118" y="126"/>
                    </a:cubicBezTo>
                    <a:cubicBezTo>
                      <a:pt x="118" y="122"/>
                      <a:pt x="118" y="122"/>
                      <a:pt x="118" y="122"/>
                    </a:cubicBezTo>
                    <a:cubicBezTo>
                      <a:pt x="119" y="124"/>
                      <a:pt x="119" y="124"/>
                      <a:pt x="119" y="124"/>
                    </a:cubicBezTo>
                    <a:cubicBezTo>
                      <a:pt x="119" y="123"/>
                      <a:pt x="119" y="123"/>
                      <a:pt x="119" y="123"/>
                    </a:cubicBezTo>
                    <a:cubicBezTo>
                      <a:pt x="119" y="122"/>
                      <a:pt x="119" y="122"/>
                      <a:pt x="119" y="122"/>
                    </a:cubicBezTo>
                    <a:cubicBezTo>
                      <a:pt x="119" y="121"/>
                      <a:pt x="120" y="121"/>
                      <a:pt x="120" y="120"/>
                    </a:cubicBezTo>
                    <a:cubicBezTo>
                      <a:pt x="120" y="119"/>
                      <a:pt x="122" y="117"/>
                      <a:pt x="123" y="116"/>
                    </a:cubicBezTo>
                    <a:cubicBezTo>
                      <a:pt x="124" y="116"/>
                      <a:pt x="124" y="116"/>
                      <a:pt x="124" y="116"/>
                    </a:cubicBezTo>
                    <a:cubicBezTo>
                      <a:pt x="130" y="108"/>
                      <a:pt x="135" y="100"/>
                      <a:pt x="140" y="92"/>
                    </a:cubicBezTo>
                    <a:cubicBezTo>
                      <a:pt x="141" y="90"/>
                      <a:pt x="141" y="87"/>
                      <a:pt x="140" y="84"/>
                    </a:cubicBezTo>
                    <a:cubicBezTo>
                      <a:pt x="140" y="83"/>
                      <a:pt x="140" y="82"/>
                      <a:pt x="140" y="80"/>
                    </a:cubicBezTo>
                    <a:cubicBezTo>
                      <a:pt x="140" y="79"/>
                      <a:pt x="140" y="78"/>
                      <a:pt x="140" y="78"/>
                    </a:cubicBezTo>
                    <a:cubicBezTo>
                      <a:pt x="140" y="77"/>
                      <a:pt x="140" y="77"/>
                      <a:pt x="140" y="77"/>
                    </a:cubicBezTo>
                    <a:cubicBezTo>
                      <a:pt x="138" y="75"/>
                      <a:pt x="137" y="73"/>
                      <a:pt x="139" y="70"/>
                    </a:cubicBezTo>
                    <a:cubicBezTo>
                      <a:pt x="139" y="70"/>
                      <a:pt x="139" y="70"/>
                      <a:pt x="139" y="70"/>
                    </a:cubicBezTo>
                    <a:cubicBezTo>
                      <a:pt x="139" y="69"/>
                      <a:pt x="140" y="69"/>
                      <a:pt x="141" y="69"/>
                    </a:cubicBezTo>
                    <a:cubicBezTo>
                      <a:pt x="141" y="68"/>
                      <a:pt x="141" y="68"/>
                      <a:pt x="141" y="67"/>
                    </a:cubicBezTo>
                    <a:cubicBezTo>
                      <a:pt x="141" y="66"/>
                      <a:pt x="142" y="64"/>
                      <a:pt x="144" y="63"/>
                    </a:cubicBezTo>
                    <a:cubicBezTo>
                      <a:pt x="144" y="62"/>
                      <a:pt x="144" y="62"/>
                      <a:pt x="144" y="62"/>
                    </a:cubicBezTo>
                    <a:cubicBezTo>
                      <a:pt x="144" y="62"/>
                      <a:pt x="144" y="61"/>
                      <a:pt x="143" y="61"/>
                    </a:cubicBezTo>
                    <a:cubicBezTo>
                      <a:pt x="142" y="59"/>
                      <a:pt x="141" y="58"/>
                      <a:pt x="141" y="56"/>
                    </a:cubicBezTo>
                    <a:cubicBezTo>
                      <a:pt x="141" y="54"/>
                      <a:pt x="141" y="52"/>
                      <a:pt x="142" y="50"/>
                    </a:cubicBezTo>
                    <a:cubicBezTo>
                      <a:pt x="142" y="49"/>
                      <a:pt x="143" y="48"/>
                      <a:pt x="143" y="47"/>
                    </a:cubicBezTo>
                    <a:cubicBezTo>
                      <a:pt x="142" y="47"/>
                      <a:pt x="142" y="47"/>
                      <a:pt x="142" y="47"/>
                    </a:cubicBezTo>
                    <a:cubicBezTo>
                      <a:pt x="141" y="46"/>
                      <a:pt x="140" y="45"/>
                      <a:pt x="139" y="43"/>
                    </a:cubicBezTo>
                    <a:cubicBezTo>
                      <a:pt x="139" y="43"/>
                      <a:pt x="139" y="43"/>
                      <a:pt x="139" y="43"/>
                    </a:cubicBezTo>
                    <a:cubicBezTo>
                      <a:pt x="139" y="42"/>
                      <a:pt x="139" y="42"/>
                      <a:pt x="139" y="42"/>
                    </a:cubicBezTo>
                    <a:cubicBezTo>
                      <a:pt x="139" y="42"/>
                      <a:pt x="139" y="42"/>
                      <a:pt x="139" y="42"/>
                    </a:cubicBezTo>
                    <a:cubicBezTo>
                      <a:pt x="139" y="42"/>
                      <a:pt x="139" y="42"/>
                      <a:pt x="139" y="42"/>
                    </a:cubicBezTo>
                    <a:cubicBezTo>
                      <a:pt x="139" y="42"/>
                      <a:pt x="139" y="42"/>
                      <a:pt x="139" y="42"/>
                    </a:cubicBezTo>
                    <a:cubicBezTo>
                      <a:pt x="140" y="41"/>
                      <a:pt x="140" y="41"/>
                      <a:pt x="140" y="40"/>
                    </a:cubicBezTo>
                    <a:cubicBezTo>
                      <a:pt x="141" y="40"/>
                      <a:pt x="141" y="40"/>
                      <a:pt x="142" y="40"/>
                    </a:cubicBezTo>
                    <a:cubicBezTo>
                      <a:pt x="140" y="39"/>
                      <a:pt x="138" y="39"/>
                      <a:pt x="136" y="38"/>
                    </a:cubicBezTo>
                    <a:cubicBezTo>
                      <a:pt x="135" y="38"/>
                      <a:pt x="134" y="37"/>
                      <a:pt x="134" y="36"/>
                    </a:cubicBezTo>
                    <a:cubicBezTo>
                      <a:pt x="133" y="34"/>
                      <a:pt x="133" y="32"/>
                      <a:pt x="135" y="30"/>
                    </a:cubicBezTo>
                    <a:cubicBezTo>
                      <a:pt x="133" y="29"/>
                      <a:pt x="132" y="29"/>
                      <a:pt x="131" y="27"/>
                    </a:cubicBezTo>
                    <a:cubicBezTo>
                      <a:pt x="131" y="25"/>
                      <a:pt x="130" y="23"/>
                      <a:pt x="130" y="20"/>
                    </a:cubicBezTo>
                    <a:cubicBezTo>
                      <a:pt x="130" y="19"/>
                      <a:pt x="130" y="18"/>
                      <a:pt x="130" y="17"/>
                    </a:cubicBezTo>
                    <a:cubicBezTo>
                      <a:pt x="128" y="17"/>
                      <a:pt x="127" y="17"/>
                      <a:pt x="126" y="17"/>
                    </a:cubicBezTo>
                    <a:cubicBezTo>
                      <a:pt x="126" y="18"/>
                      <a:pt x="127" y="18"/>
                      <a:pt x="127" y="18"/>
                    </a:cubicBezTo>
                    <a:cubicBezTo>
                      <a:pt x="128" y="20"/>
                      <a:pt x="128" y="22"/>
                      <a:pt x="127" y="24"/>
                    </a:cubicBezTo>
                    <a:cubicBezTo>
                      <a:pt x="125" y="27"/>
                      <a:pt x="122" y="28"/>
                      <a:pt x="117" y="28"/>
                    </a:cubicBezTo>
                    <a:cubicBezTo>
                      <a:pt x="117" y="28"/>
                      <a:pt x="117" y="28"/>
                      <a:pt x="117" y="28"/>
                    </a:cubicBezTo>
                    <a:cubicBezTo>
                      <a:pt x="109" y="28"/>
                      <a:pt x="98" y="13"/>
                      <a:pt x="95" y="8"/>
                    </a:cubicBezTo>
                    <a:cubicBezTo>
                      <a:pt x="95" y="7"/>
                      <a:pt x="94" y="6"/>
                      <a:pt x="94" y="5"/>
                    </a:cubicBezTo>
                    <a:cubicBezTo>
                      <a:pt x="92" y="5"/>
                      <a:pt x="92" y="5"/>
                      <a:pt x="92" y="5"/>
                    </a:cubicBezTo>
                    <a:cubicBezTo>
                      <a:pt x="90" y="4"/>
                      <a:pt x="87" y="5"/>
                      <a:pt x="85" y="5"/>
                    </a:cubicBezTo>
                    <a:cubicBezTo>
                      <a:pt x="85" y="6"/>
                      <a:pt x="85" y="6"/>
                      <a:pt x="86" y="7"/>
                    </a:cubicBezTo>
                    <a:cubicBezTo>
                      <a:pt x="87" y="9"/>
                      <a:pt x="87" y="12"/>
                      <a:pt x="87" y="14"/>
                    </a:cubicBezTo>
                    <a:cubicBezTo>
                      <a:pt x="86" y="16"/>
                      <a:pt x="86" y="16"/>
                      <a:pt x="86" y="16"/>
                    </a:cubicBezTo>
                    <a:cubicBezTo>
                      <a:pt x="86" y="16"/>
                      <a:pt x="86" y="16"/>
                      <a:pt x="86" y="16"/>
                    </a:cubicBezTo>
                    <a:cubicBezTo>
                      <a:pt x="86" y="17"/>
                      <a:pt x="86" y="17"/>
                      <a:pt x="86" y="17"/>
                    </a:cubicBezTo>
                    <a:cubicBezTo>
                      <a:pt x="85" y="16"/>
                      <a:pt x="85" y="16"/>
                      <a:pt x="85" y="16"/>
                    </a:cubicBezTo>
                    <a:cubicBezTo>
                      <a:pt x="85" y="16"/>
                      <a:pt x="85" y="16"/>
                      <a:pt x="85" y="16"/>
                    </a:cubicBezTo>
                    <a:cubicBezTo>
                      <a:pt x="83" y="17"/>
                      <a:pt x="81" y="15"/>
                      <a:pt x="78" y="13"/>
                    </a:cubicBezTo>
                    <a:cubicBezTo>
                      <a:pt x="76" y="11"/>
                      <a:pt x="74" y="9"/>
                      <a:pt x="71" y="7"/>
                    </a:cubicBezTo>
                    <a:cubicBezTo>
                      <a:pt x="71" y="8"/>
                      <a:pt x="71" y="8"/>
                      <a:pt x="71" y="8"/>
                    </a:cubicBezTo>
                    <a:cubicBezTo>
                      <a:pt x="70" y="10"/>
                      <a:pt x="69" y="14"/>
                      <a:pt x="64" y="12"/>
                    </a:cubicBezTo>
                    <a:cubicBezTo>
                      <a:pt x="61" y="11"/>
                      <a:pt x="61" y="7"/>
                      <a:pt x="61" y="5"/>
                    </a:cubicBezTo>
                    <a:cubicBezTo>
                      <a:pt x="61" y="4"/>
                      <a:pt x="61" y="4"/>
                      <a:pt x="61" y="3"/>
                    </a:cubicBezTo>
                    <a:cubicBezTo>
                      <a:pt x="60" y="1"/>
                      <a:pt x="51" y="0"/>
                      <a:pt x="45" y="0"/>
                    </a:cubicBezTo>
                    <a:cubicBezTo>
                      <a:pt x="45" y="0"/>
                      <a:pt x="45" y="0"/>
                      <a:pt x="45" y="0"/>
                    </a:cubicBezTo>
                    <a:cubicBezTo>
                      <a:pt x="47" y="2"/>
                      <a:pt x="47" y="6"/>
                      <a:pt x="45" y="8"/>
                    </a:cubicBezTo>
                    <a:cubicBezTo>
                      <a:pt x="45" y="9"/>
                      <a:pt x="45" y="9"/>
                      <a:pt x="45" y="9"/>
                    </a:cubicBezTo>
                    <a:cubicBezTo>
                      <a:pt x="46" y="11"/>
                      <a:pt x="47" y="13"/>
                      <a:pt x="47" y="14"/>
                    </a:cubicBezTo>
                    <a:cubicBezTo>
                      <a:pt x="49" y="14"/>
                      <a:pt x="51" y="15"/>
                      <a:pt x="52" y="16"/>
                    </a:cubicBezTo>
                    <a:cubicBezTo>
                      <a:pt x="53" y="19"/>
                      <a:pt x="53" y="23"/>
                      <a:pt x="52" y="25"/>
                    </a:cubicBezTo>
                    <a:cubicBezTo>
                      <a:pt x="51" y="27"/>
                      <a:pt x="49" y="28"/>
                      <a:pt x="47" y="28"/>
                    </a:cubicBezTo>
                    <a:cubicBezTo>
                      <a:pt x="45" y="28"/>
                      <a:pt x="43" y="28"/>
                      <a:pt x="42" y="27"/>
                    </a:cubicBezTo>
                    <a:cubicBezTo>
                      <a:pt x="41" y="27"/>
                      <a:pt x="40" y="27"/>
                      <a:pt x="39" y="27"/>
                    </a:cubicBezTo>
                    <a:cubicBezTo>
                      <a:pt x="37" y="27"/>
                      <a:pt x="36" y="28"/>
                      <a:pt x="35" y="30"/>
                    </a:cubicBezTo>
                    <a:cubicBezTo>
                      <a:pt x="36" y="31"/>
                      <a:pt x="36" y="31"/>
                      <a:pt x="36" y="32"/>
                    </a:cubicBezTo>
                    <a:cubicBezTo>
                      <a:pt x="36" y="33"/>
                      <a:pt x="35" y="33"/>
                      <a:pt x="35" y="33"/>
                    </a:cubicBezTo>
                    <a:cubicBezTo>
                      <a:pt x="35" y="34"/>
                      <a:pt x="35" y="34"/>
                      <a:pt x="35" y="34"/>
                    </a:cubicBezTo>
                    <a:cubicBezTo>
                      <a:pt x="34" y="35"/>
                      <a:pt x="34" y="35"/>
                      <a:pt x="34" y="35"/>
                    </a:cubicBezTo>
                    <a:cubicBezTo>
                      <a:pt x="32" y="35"/>
                      <a:pt x="32" y="35"/>
                      <a:pt x="32" y="35"/>
                    </a:cubicBezTo>
                    <a:cubicBezTo>
                      <a:pt x="32" y="35"/>
                      <a:pt x="32" y="35"/>
                      <a:pt x="31" y="35"/>
                    </a:cubicBezTo>
                    <a:cubicBezTo>
                      <a:pt x="29" y="34"/>
                      <a:pt x="27" y="34"/>
                      <a:pt x="25" y="34"/>
                    </a:cubicBezTo>
                    <a:cubicBezTo>
                      <a:pt x="26" y="35"/>
                      <a:pt x="26" y="36"/>
                      <a:pt x="27" y="37"/>
                    </a:cubicBezTo>
                    <a:cubicBezTo>
                      <a:pt x="28" y="38"/>
                      <a:pt x="30" y="38"/>
                      <a:pt x="32" y="38"/>
                    </a:cubicBezTo>
                    <a:cubicBezTo>
                      <a:pt x="36" y="38"/>
                      <a:pt x="42" y="38"/>
                      <a:pt x="44" y="44"/>
                    </a:cubicBezTo>
                    <a:cubicBezTo>
                      <a:pt x="44" y="46"/>
                      <a:pt x="44" y="49"/>
                      <a:pt x="43" y="51"/>
                    </a:cubicBezTo>
                    <a:cubicBezTo>
                      <a:pt x="43" y="51"/>
                      <a:pt x="43" y="51"/>
                      <a:pt x="43" y="51"/>
                    </a:cubicBezTo>
                    <a:cubicBezTo>
                      <a:pt x="47" y="52"/>
                      <a:pt x="51" y="52"/>
                      <a:pt x="55" y="52"/>
                    </a:cubicBezTo>
                    <a:cubicBezTo>
                      <a:pt x="58" y="52"/>
                      <a:pt x="58" y="52"/>
                      <a:pt x="58" y="52"/>
                    </a:cubicBezTo>
                    <a:cubicBezTo>
                      <a:pt x="59" y="52"/>
                      <a:pt x="59" y="52"/>
                      <a:pt x="60" y="52"/>
                    </a:cubicBezTo>
                    <a:cubicBezTo>
                      <a:pt x="60" y="52"/>
                      <a:pt x="60" y="52"/>
                      <a:pt x="60" y="52"/>
                    </a:cubicBezTo>
                    <a:cubicBezTo>
                      <a:pt x="60" y="52"/>
                      <a:pt x="61" y="53"/>
                      <a:pt x="61" y="53"/>
                    </a:cubicBezTo>
                    <a:cubicBezTo>
                      <a:pt x="61" y="53"/>
                      <a:pt x="61" y="53"/>
                      <a:pt x="61" y="53"/>
                    </a:cubicBezTo>
                    <a:cubicBezTo>
                      <a:pt x="62" y="53"/>
                      <a:pt x="62" y="54"/>
                      <a:pt x="62" y="54"/>
                    </a:cubicBezTo>
                    <a:cubicBezTo>
                      <a:pt x="62" y="54"/>
                      <a:pt x="62" y="54"/>
                      <a:pt x="62" y="54"/>
                    </a:cubicBezTo>
                    <a:cubicBezTo>
                      <a:pt x="63" y="54"/>
                      <a:pt x="63" y="54"/>
                      <a:pt x="63" y="54"/>
                    </a:cubicBezTo>
                    <a:cubicBezTo>
                      <a:pt x="62" y="54"/>
                      <a:pt x="62" y="54"/>
                      <a:pt x="62" y="54"/>
                    </a:cubicBezTo>
                    <a:cubicBezTo>
                      <a:pt x="62" y="54"/>
                      <a:pt x="62" y="54"/>
                      <a:pt x="62" y="54"/>
                    </a:cubicBezTo>
                    <a:cubicBezTo>
                      <a:pt x="62" y="55"/>
                      <a:pt x="62" y="55"/>
                      <a:pt x="62" y="55"/>
                    </a:cubicBezTo>
                    <a:cubicBezTo>
                      <a:pt x="62" y="55"/>
                      <a:pt x="62" y="56"/>
                      <a:pt x="62" y="56"/>
                    </a:cubicBezTo>
                    <a:cubicBezTo>
                      <a:pt x="63" y="57"/>
                      <a:pt x="63" y="57"/>
                      <a:pt x="63" y="57"/>
                    </a:cubicBezTo>
                    <a:cubicBezTo>
                      <a:pt x="63" y="60"/>
                      <a:pt x="63" y="60"/>
                      <a:pt x="63" y="60"/>
                    </a:cubicBezTo>
                    <a:cubicBezTo>
                      <a:pt x="61" y="61"/>
                      <a:pt x="61" y="61"/>
                      <a:pt x="61" y="61"/>
                    </a:cubicBezTo>
                    <a:cubicBezTo>
                      <a:pt x="58" y="63"/>
                      <a:pt x="55" y="64"/>
                      <a:pt x="51" y="64"/>
                    </a:cubicBezTo>
                    <a:cubicBezTo>
                      <a:pt x="50" y="64"/>
                      <a:pt x="48" y="64"/>
                      <a:pt x="48" y="63"/>
                    </a:cubicBezTo>
                    <a:cubicBezTo>
                      <a:pt x="48" y="63"/>
                      <a:pt x="47" y="63"/>
                      <a:pt x="47" y="63"/>
                    </a:cubicBezTo>
                    <a:cubicBezTo>
                      <a:pt x="47" y="64"/>
                      <a:pt x="47" y="64"/>
                      <a:pt x="47" y="64"/>
                    </a:cubicBezTo>
                    <a:cubicBezTo>
                      <a:pt x="46" y="65"/>
                      <a:pt x="45" y="66"/>
                      <a:pt x="44" y="66"/>
                    </a:cubicBezTo>
                    <a:cubicBezTo>
                      <a:pt x="45" y="66"/>
                      <a:pt x="45" y="67"/>
                      <a:pt x="45" y="67"/>
                    </a:cubicBezTo>
                    <a:cubicBezTo>
                      <a:pt x="46" y="69"/>
                      <a:pt x="46" y="69"/>
                      <a:pt x="46" y="69"/>
                    </a:cubicBezTo>
                    <a:cubicBezTo>
                      <a:pt x="43" y="72"/>
                      <a:pt x="43" y="72"/>
                      <a:pt x="43" y="72"/>
                    </a:cubicBezTo>
                    <a:cubicBezTo>
                      <a:pt x="43" y="72"/>
                      <a:pt x="42" y="72"/>
                      <a:pt x="42" y="72"/>
                    </a:cubicBezTo>
                    <a:cubicBezTo>
                      <a:pt x="41" y="73"/>
                      <a:pt x="40" y="74"/>
                      <a:pt x="40" y="75"/>
                    </a:cubicBezTo>
                    <a:cubicBezTo>
                      <a:pt x="39" y="76"/>
                      <a:pt x="39" y="78"/>
                      <a:pt x="38" y="79"/>
                    </a:cubicBezTo>
                    <a:cubicBezTo>
                      <a:pt x="37" y="79"/>
                      <a:pt x="37" y="79"/>
                      <a:pt x="37" y="79"/>
                    </a:cubicBezTo>
                    <a:cubicBezTo>
                      <a:pt x="37" y="79"/>
                      <a:pt x="36" y="80"/>
                      <a:pt x="36" y="80"/>
                    </a:cubicBezTo>
                    <a:cubicBezTo>
                      <a:pt x="36" y="80"/>
                      <a:pt x="36" y="81"/>
                      <a:pt x="36" y="81"/>
                    </a:cubicBezTo>
                    <a:cubicBezTo>
                      <a:pt x="36" y="81"/>
                      <a:pt x="36" y="82"/>
                      <a:pt x="37" y="82"/>
                    </a:cubicBezTo>
                    <a:cubicBezTo>
                      <a:pt x="37" y="82"/>
                      <a:pt x="37" y="82"/>
                      <a:pt x="37" y="81"/>
                    </a:cubicBezTo>
                    <a:cubicBezTo>
                      <a:pt x="38" y="81"/>
                      <a:pt x="39" y="81"/>
                      <a:pt x="40" y="81"/>
                    </a:cubicBezTo>
                    <a:cubicBezTo>
                      <a:pt x="41" y="81"/>
                      <a:pt x="41" y="81"/>
                      <a:pt x="41" y="81"/>
                    </a:cubicBezTo>
                    <a:cubicBezTo>
                      <a:pt x="42" y="81"/>
                      <a:pt x="43" y="82"/>
                      <a:pt x="43" y="82"/>
                    </a:cubicBezTo>
                    <a:cubicBezTo>
                      <a:pt x="44" y="81"/>
                      <a:pt x="46" y="80"/>
                      <a:pt x="47" y="79"/>
                    </a:cubicBezTo>
                    <a:cubicBezTo>
                      <a:pt x="49" y="77"/>
                      <a:pt x="50" y="77"/>
                      <a:pt x="52" y="77"/>
                    </a:cubicBezTo>
                    <a:cubicBezTo>
                      <a:pt x="53" y="77"/>
                      <a:pt x="53" y="77"/>
                      <a:pt x="53" y="77"/>
                    </a:cubicBezTo>
                    <a:cubicBezTo>
                      <a:pt x="54" y="76"/>
                      <a:pt x="54" y="76"/>
                      <a:pt x="54" y="76"/>
                    </a:cubicBezTo>
                    <a:cubicBezTo>
                      <a:pt x="54" y="78"/>
                      <a:pt x="54" y="78"/>
                      <a:pt x="54" y="78"/>
                    </a:cubicBezTo>
                    <a:cubicBezTo>
                      <a:pt x="54" y="79"/>
                      <a:pt x="54" y="79"/>
                      <a:pt x="54" y="79"/>
                    </a:cubicBezTo>
                    <a:cubicBezTo>
                      <a:pt x="55" y="80"/>
                      <a:pt x="55" y="81"/>
                      <a:pt x="54" y="83"/>
                    </a:cubicBezTo>
                    <a:cubicBezTo>
                      <a:pt x="56" y="83"/>
                      <a:pt x="56" y="83"/>
                      <a:pt x="56" y="83"/>
                    </a:cubicBezTo>
                    <a:cubicBezTo>
                      <a:pt x="58" y="83"/>
                      <a:pt x="60" y="84"/>
                      <a:pt x="60" y="86"/>
                    </a:cubicBezTo>
                    <a:cubicBezTo>
                      <a:pt x="60" y="86"/>
                      <a:pt x="60" y="87"/>
                      <a:pt x="60" y="87"/>
                    </a:cubicBezTo>
                    <a:cubicBezTo>
                      <a:pt x="60" y="87"/>
                      <a:pt x="60" y="87"/>
                      <a:pt x="60" y="87"/>
                    </a:cubicBezTo>
                    <a:cubicBezTo>
                      <a:pt x="66" y="89"/>
                      <a:pt x="66" y="89"/>
                      <a:pt x="66" y="89"/>
                    </a:cubicBezTo>
                    <a:cubicBezTo>
                      <a:pt x="59" y="89"/>
                      <a:pt x="59" y="89"/>
                      <a:pt x="59" y="89"/>
                    </a:cubicBezTo>
                    <a:cubicBezTo>
                      <a:pt x="59" y="89"/>
                      <a:pt x="59" y="89"/>
                      <a:pt x="59" y="89"/>
                    </a:cubicBezTo>
                    <a:cubicBezTo>
                      <a:pt x="59" y="89"/>
                      <a:pt x="59" y="89"/>
                      <a:pt x="59" y="90"/>
                    </a:cubicBezTo>
                    <a:cubicBezTo>
                      <a:pt x="57" y="90"/>
                      <a:pt x="55" y="91"/>
                      <a:pt x="42" y="89"/>
                    </a:cubicBezTo>
                    <a:cubicBezTo>
                      <a:pt x="41" y="90"/>
                      <a:pt x="40" y="90"/>
                      <a:pt x="39" y="90"/>
                    </a:cubicBezTo>
                    <a:cubicBezTo>
                      <a:pt x="38" y="90"/>
                      <a:pt x="38" y="90"/>
                      <a:pt x="38" y="90"/>
                    </a:cubicBezTo>
                    <a:cubicBezTo>
                      <a:pt x="37" y="89"/>
                      <a:pt x="37" y="89"/>
                      <a:pt x="37" y="89"/>
                    </a:cubicBezTo>
                    <a:cubicBezTo>
                      <a:pt x="36" y="90"/>
                      <a:pt x="36" y="90"/>
                      <a:pt x="36" y="90"/>
                    </a:cubicBezTo>
                    <a:cubicBezTo>
                      <a:pt x="37" y="89"/>
                      <a:pt x="37" y="89"/>
                      <a:pt x="37" y="89"/>
                    </a:cubicBezTo>
                    <a:cubicBezTo>
                      <a:pt x="37" y="89"/>
                      <a:pt x="37" y="89"/>
                      <a:pt x="37" y="89"/>
                    </a:cubicBezTo>
                    <a:cubicBezTo>
                      <a:pt x="30" y="88"/>
                      <a:pt x="30" y="88"/>
                      <a:pt x="30" y="88"/>
                    </a:cubicBezTo>
                    <a:cubicBezTo>
                      <a:pt x="30" y="88"/>
                      <a:pt x="30" y="88"/>
                      <a:pt x="30" y="88"/>
                    </a:cubicBezTo>
                    <a:cubicBezTo>
                      <a:pt x="29" y="89"/>
                      <a:pt x="28" y="90"/>
                      <a:pt x="27" y="91"/>
                    </a:cubicBezTo>
                    <a:cubicBezTo>
                      <a:pt x="25" y="92"/>
                      <a:pt x="24" y="92"/>
                      <a:pt x="22" y="92"/>
                    </a:cubicBezTo>
                    <a:cubicBezTo>
                      <a:pt x="20" y="92"/>
                      <a:pt x="20" y="92"/>
                      <a:pt x="20" y="92"/>
                    </a:cubicBezTo>
                    <a:cubicBezTo>
                      <a:pt x="21" y="93"/>
                      <a:pt x="22" y="95"/>
                      <a:pt x="23" y="96"/>
                    </a:cubicBezTo>
                    <a:cubicBezTo>
                      <a:pt x="24" y="96"/>
                      <a:pt x="24" y="97"/>
                      <a:pt x="24" y="97"/>
                    </a:cubicBezTo>
                    <a:cubicBezTo>
                      <a:pt x="24" y="97"/>
                      <a:pt x="24" y="97"/>
                      <a:pt x="24" y="97"/>
                    </a:cubicBezTo>
                    <a:cubicBezTo>
                      <a:pt x="24" y="97"/>
                      <a:pt x="24" y="97"/>
                      <a:pt x="25" y="98"/>
                    </a:cubicBezTo>
                    <a:cubicBezTo>
                      <a:pt x="25" y="98"/>
                      <a:pt x="25" y="98"/>
                      <a:pt x="25" y="98"/>
                    </a:cubicBezTo>
                    <a:cubicBezTo>
                      <a:pt x="25" y="98"/>
                      <a:pt x="25" y="98"/>
                      <a:pt x="25" y="98"/>
                    </a:cubicBezTo>
                    <a:cubicBezTo>
                      <a:pt x="25" y="98"/>
                      <a:pt x="25" y="98"/>
                      <a:pt x="25" y="98"/>
                    </a:cubicBezTo>
                    <a:cubicBezTo>
                      <a:pt x="25" y="99"/>
                      <a:pt x="25" y="99"/>
                      <a:pt x="25" y="99"/>
                    </a:cubicBezTo>
                    <a:cubicBezTo>
                      <a:pt x="25" y="99"/>
                      <a:pt x="25" y="99"/>
                      <a:pt x="25" y="99"/>
                    </a:cubicBezTo>
                    <a:cubicBezTo>
                      <a:pt x="25" y="100"/>
                      <a:pt x="25" y="100"/>
                      <a:pt x="25" y="100"/>
                    </a:cubicBezTo>
                    <a:cubicBezTo>
                      <a:pt x="25" y="100"/>
                      <a:pt x="25" y="100"/>
                      <a:pt x="25" y="100"/>
                    </a:cubicBezTo>
                    <a:cubicBezTo>
                      <a:pt x="25" y="100"/>
                      <a:pt x="25" y="100"/>
                      <a:pt x="25" y="100"/>
                    </a:cubicBezTo>
                    <a:cubicBezTo>
                      <a:pt x="25" y="100"/>
                      <a:pt x="25" y="101"/>
                      <a:pt x="25" y="101"/>
                    </a:cubicBezTo>
                    <a:cubicBezTo>
                      <a:pt x="25" y="101"/>
                      <a:pt x="25" y="101"/>
                      <a:pt x="25" y="101"/>
                    </a:cubicBezTo>
                    <a:cubicBezTo>
                      <a:pt x="27" y="105"/>
                      <a:pt x="27" y="105"/>
                      <a:pt x="27" y="105"/>
                    </a:cubicBezTo>
                    <a:cubicBezTo>
                      <a:pt x="23" y="102"/>
                      <a:pt x="23" y="102"/>
                      <a:pt x="23" y="102"/>
                    </a:cubicBezTo>
                    <a:cubicBezTo>
                      <a:pt x="23" y="102"/>
                      <a:pt x="22" y="102"/>
                      <a:pt x="22" y="102"/>
                    </a:cubicBezTo>
                    <a:cubicBezTo>
                      <a:pt x="22" y="103"/>
                      <a:pt x="22" y="103"/>
                      <a:pt x="22" y="104"/>
                    </a:cubicBezTo>
                    <a:cubicBezTo>
                      <a:pt x="22" y="104"/>
                      <a:pt x="22" y="104"/>
                      <a:pt x="22" y="104"/>
                    </a:cubicBezTo>
                    <a:cubicBezTo>
                      <a:pt x="22" y="104"/>
                      <a:pt x="22" y="104"/>
                      <a:pt x="22" y="105"/>
                    </a:cubicBezTo>
                    <a:cubicBezTo>
                      <a:pt x="22" y="105"/>
                      <a:pt x="22" y="105"/>
                      <a:pt x="22" y="105"/>
                    </a:cubicBezTo>
                    <a:cubicBezTo>
                      <a:pt x="22" y="106"/>
                      <a:pt x="22" y="106"/>
                      <a:pt x="22" y="106"/>
                    </a:cubicBezTo>
                    <a:cubicBezTo>
                      <a:pt x="22" y="106"/>
                      <a:pt x="22" y="106"/>
                      <a:pt x="22" y="106"/>
                    </a:cubicBezTo>
                    <a:cubicBezTo>
                      <a:pt x="22" y="106"/>
                      <a:pt x="22" y="106"/>
                      <a:pt x="22" y="107"/>
                    </a:cubicBezTo>
                    <a:cubicBezTo>
                      <a:pt x="22" y="107"/>
                      <a:pt x="22" y="107"/>
                      <a:pt x="22" y="107"/>
                    </a:cubicBezTo>
                    <a:cubicBezTo>
                      <a:pt x="21" y="107"/>
                      <a:pt x="21" y="107"/>
                      <a:pt x="21" y="107"/>
                    </a:cubicBezTo>
                    <a:cubicBezTo>
                      <a:pt x="19" y="109"/>
                      <a:pt x="16" y="109"/>
                      <a:pt x="13" y="109"/>
                    </a:cubicBezTo>
                    <a:cubicBezTo>
                      <a:pt x="11" y="109"/>
                      <a:pt x="11" y="109"/>
                      <a:pt x="11" y="109"/>
                    </a:cubicBezTo>
                    <a:cubicBezTo>
                      <a:pt x="10" y="110"/>
                      <a:pt x="8" y="110"/>
                      <a:pt x="7" y="110"/>
                    </a:cubicBezTo>
                    <a:cubicBezTo>
                      <a:pt x="6" y="110"/>
                      <a:pt x="5" y="110"/>
                      <a:pt x="4" y="110"/>
                    </a:cubicBezTo>
                    <a:cubicBezTo>
                      <a:pt x="5" y="110"/>
                      <a:pt x="5" y="111"/>
                      <a:pt x="5" y="112"/>
                    </a:cubicBezTo>
                    <a:cubicBezTo>
                      <a:pt x="5" y="112"/>
                      <a:pt x="5" y="113"/>
                      <a:pt x="4" y="113"/>
                    </a:cubicBezTo>
                    <a:cubicBezTo>
                      <a:pt x="6" y="115"/>
                      <a:pt x="6" y="115"/>
                      <a:pt x="6" y="115"/>
                    </a:cubicBezTo>
                    <a:cubicBezTo>
                      <a:pt x="3" y="114"/>
                      <a:pt x="3" y="114"/>
                      <a:pt x="3" y="114"/>
                    </a:cubicBezTo>
                    <a:cubicBezTo>
                      <a:pt x="3" y="114"/>
                      <a:pt x="3" y="114"/>
                      <a:pt x="3" y="114"/>
                    </a:cubicBezTo>
                    <a:cubicBezTo>
                      <a:pt x="2" y="115"/>
                      <a:pt x="1" y="115"/>
                      <a:pt x="0" y="115"/>
                    </a:cubicBezTo>
                    <a:cubicBezTo>
                      <a:pt x="1" y="116"/>
                      <a:pt x="2" y="117"/>
                      <a:pt x="3" y="118"/>
                    </a:cubicBezTo>
                    <a:cubicBezTo>
                      <a:pt x="7" y="118"/>
                      <a:pt x="7" y="118"/>
                      <a:pt x="7" y="118"/>
                    </a:cubicBezTo>
                    <a:cubicBezTo>
                      <a:pt x="22" y="116"/>
                      <a:pt x="22" y="116"/>
                      <a:pt x="23" y="117"/>
                    </a:cubicBezTo>
                    <a:cubicBezTo>
                      <a:pt x="24" y="118"/>
                      <a:pt x="25" y="120"/>
                      <a:pt x="24" y="121"/>
                    </a:cubicBezTo>
                    <a:cubicBezTo>
                      <a:pt x="24" y="122"/>
                      <a:pt x="23" y="123"/>
                      <a:pt x="22" y="123"/>
                    </a:cubicBezTo>
                    <a:cubicBezTo>
                      <a:pt x="22" y="124"/>
                      <a:pt x="22" y="124"/>
                      <a:pt x="23" y="124"/>
                    </a:cubicBezTo>
                    <a:cubicBezTo>
                      <a:pt x="24" y="124"/>
                      <a:pt x="25" y="125"/>
                      <a:pt x="26" y="126"/>
                    </a:cubicBezTo>
                    <a:cubicBezTo>
                      <a:pt x="27" y="127"/>
                      <a:pt x="27" y="128"/>
                      <a:pt x="26" y="129"/>
                    </a:cubicBezTo>
                    <a:cubicBezTo>
                      <a:pt x="25" y="131"/>
                      <a:pt x="23" y="133"/>
                      <a:pt x="21" y="134"/>
                    </a:cubicBezTo>
                    <a:cubicBezTo>
                      <a:pt x="22" y="134"/>
                      <a:pt x="22" y="134"/>
                      <a:pt x="22" y="134"/>
                    </a:cubicBezTo>
                    <a:cubicBezTo>
                      <a:pt x="22" y="134"/>
                      <a:pt x="22" y="134"/>
                      <a:pt x="22" y="134"/>
                    </a:cubicBezTo>
                    <a:cubicBezTo>
                      <a:pt x="23" y="134"/>
                      <a:pt x="23" y="134"/>
                      <a:pt x="23" y="134"/>
                    </a:cubicBezTo>
                    <a:cubicBezTo>
                      <a:pt x="24" y="134"/>
                      <a:pt x="24" y="134"/>
                      <a:pt x="24" y="134"/>
                    </a:cubicBezTo>
                    <a:cubicBezTo>
                      <a:pt x="24" y="134"/>
                      <a:pt x="24" y="134"/>
                      <a:pt x="24" y="134"/>
                    </a:cubicBezTo>
                    <a:cubicBezTo>
                      <a:pt x="25" y="134"/>
                      <a:pt x="25" y="134"/>
                      <a:pt x="25" y="134"/>
                    </a:cubicBezTo>
                    <a:cubicBezTo>
                      <a:pt x="25" y="135"/>
                      <a:pt x="25" y="135"/>
                      <a:pt x="25" y="135"/>
                    </a:cubicBezTo>
                    <a:cubicBezTo>
                      <a:pt x="27" y="134"/>
                      <a:pt x="27" y="134"/>
                      <a:pt x="27" y="134"/>
                    </a:cubicBezTo>
                    <a:cubicBezTo>
                      <a:pt x="26" y="136"/>
                      <a:pt x="26" y="136"/>
                      <a:pt x="26" y="136"/>
                    </a:cubicBezTo>
                    <a:cubicBezTo>
                      <a:pt x="26" y="136"/>
                      <a:pt x="26" y="136"/>
                      <a:pt x="26" y="136"/>
                    </a:cubicBezTo>
                    <a:cubicBezTo>
                      <a:pt x="27" y="135"/>
                      <a:pt x="29" y="135"/>
                      <a:pt x="31" y="135"/>
                    </a:cubicBezTo>
                    <a:cubicBezTo>
                      <a:pt x="31" y="135"/>
                      <a:pt x="31" y="135"/>
                      <a:pt x="31" y="135"/>
                    </a:cubicBezTo>
                    <a:cubicBezTo>
                      <a:pt x="33" y="135"/>
                      <a:pt x="36" y="136"/>
                      <a:pt x="37" y="137"/>
                    </a:cubicBezTo>
                    <a:cubicBezTo>
                      <a:pt x="39" y="137"/>
                      <a:pt x="41" y="138"/>
                      <a:pt x="42" y="138"/>
                    </a:cubicBezTo>
                    <a:cubicBezTo>
                      <a:pt x="42" y="137"/>
                      <a:pt x="43" y="137"/>
                      <a:pt x="43" y="136"/>
                    </a:cubicBezTo>
                    <a:cubicBezTo>
                      <a:pt x="44" y="135"/>
                      <a:pt x="44" y="135"/>
                      <a:pt x="44" y="135"/>
                    </a:cubicBezTo>
                    <a:cubicBezTo>
                      <a:pt x="46" y="135"/>
                      <a:pt x="49" y="135"/>
                      <a:pt x="50" y="137"/>
                    </a:cubicBezTo>
                    <a:cubicBezTo>
                      <a:pt x="50" y="136"/>
                      <a:pt x="51" y="136"/>
                      <a:pt x="51" y="135"/>
                    </a:cubicBezTo>
                    <a:cubicBezTo>
                      <a:pt x="53" y="135"/>
                      <a:pt x="54" y="134"/>
                      <a:pt x="55" y="134"/>
                    </a:cubicBezTo>
                    <a:cubicBezTo>
                      <a:pt x="56" y="134"/>
                      <a:pt x="56" y="134"/>
                      <a:pt x="56" y="134"/>
                    </a:cubicBezTo>
                    <a:cubicBezTo>
                      <a:pt x="55" y="133"/>
                      <a:pt x="55" y="133"/>
                      <a:pt x="55" y="133"/>
                    </a:cubicBezTo>
                    <a:cubicBezTo>
                      <a:pt x="54" y="131"/>
                      <a:pt x="54" y="129"/>
                      <a:pt x="54" y="127"/>
                    </a:cubicBezTo>
                    <a:cubicBezTo>
                      <a:pt x="55" y="126"/>
                      <a:pt x="56" y="125"/>
                      <a:pt x="57" y="125"/>
                    </a:cubicBezTo>
                    <a:cubicBezTo>
                      <a:pt x="61" y="125"/>
                      <a:pt x="65" y="127"/>
                      <a:pt x="66" y="131"/>
                    </a:cubicBezTo>
                    <a:cubicBezTo>
                      <a:pt x="66" y="131"/>
                      <a:pt x="66" y="131"/>
                      <a:pt x="66" y="131"/>
                    </a:cubicBezTo>
                    <a:cubicBezTo>
                      <a:pt x="66" y="132"/>
                      <a:pt x="66" y="132"/>
                      <a:pt x="66" y="132"/>
                    </a:cubicBezTo>
                    <a:cubicBezTo>
                      <a:pt x="67" y="132"/>
                      <a:pt x="67" y="132"/>
                      <a:pt x="67" y="132"/>
                    </a:cubicBezTo>
                    <a:cubicBezTo>
                      <a:pt x="68" y="131"/>
                      <a:pt x="68" y="131"/>
                      <a:pt x="69" y="130"/>
                    </a:cubicBezTo>
                    <a:cubicBezTo>
                      <a:pt x="70" y="128"/>
                      <a:pt x="72" y="127"/>
                      <a:pt x="74" y="126"/>
                    </a:cubicBezTo>
                    <a:cubicBezTo>
                      <a:pt x="75" y="125"/>
                      <a:pt x="78" y="126"/>
                      <a:pt x="79" y="127"/>
                    </a:cubicBezTo>
                    <a:cubicBezTo>
                      <a:pt x="79" y="127"/>
                      <a:pt x="79" y="127"/>
                      <a:pt x="79" y="127"/>
                    </a:cubicBezTo>
                    <a:cubicBezTo>
                      <a:pt x="80" y="127"/>
                      <a:pt x="81" y="126"/>
                      <a:pt x="82" y="126"/>
                    </a:cubicBezTo>
                    <a:cubicBezTo>
                      <a:pt x="81" y="125"/>
                      <a:pt x="81" y="124"/>
                      <a:pt x="81" y="123"/>
                    </a:cubicBezTo>
                    <a:cubicBezTo>
                      <a:pt x="81" y="122"/>
                      <a:pt x="81" y="122"/>
                      <a:pt x="81" y="122"/>
                    </a:cubicBezTo>
                    <a:cubicBezTo>
                      <a:pt x="83" y="121"/>
                      <a:pt x="83" y="121"/>
                      <a:pt x="83" y="121"/>
                    </a:cubicBezTo>
                    <a:cubicBezTo>
                      <a:pt x="86" y="120"/>
                      <a:pt x="90" y="120"/>
                      <a:pt x="93" y="121"/>
                    </a:cubicBezTo>
                    <a:cubicBezTo>
                      <a:pt x="95" y="122"/>
                      <a:pt x="96" y="123"/>
                      <a:pt x="9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170"/>
              <p:cNvSpPr>
                <a:spLocks/>
              </p:cNvSpPr>
              <p:nvPr/>
            </p:nvSpPr>
            <p:spPr bwMode="auto">
              <a:xfrm>
                <a:off x="-1630" y="2286"/>
                <a:ext cx="21" cy="8"/>
              </a:xfrm>
              <a:custGeom>
                <a:avLst/>
                <a:gdLst>
                  <a:gd name="T0" fmla="*/ 0 w 10"/>
                  <a:gd name="T1" fmla="*/ 0 h 4"/>
                  <a:gd name="T2" fmla="*/ 0 w 10"/>
                  <a:gd name="T3" fmla="*/ 1 h 4"/>
                  <a:gd name="T4" fmla="*/ 5 w 10"/>
                  <a:gd name="T5" fmla="*/ 4 h 4"/>
                  <a:gd name="T6" fmla="*/ 5 w 10"/>
                  <a:gd name="T7" fmla="*/ 3 h 4"/>
                  <a:gd name="T8" fmla="*/ 6 w 10"/>
                  <a:gd name="T9" fmla="*/ 3 h 4"/>
                  <a:gd name="T10" fmla="*/ 10 w 10"/>
                  <a:gd name="T11" fmla="*/ 2 h 4"/>
                  <a:gd name="T12" fmla="*/ 7 w 10"/>
                  <a:gd name="T13" fmla="*/ 1 h 4"/>
                  <a:gd name="T14" fmla="*/ 0 w 1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0"/>
                    </a:moveTo>
                    <a:cubicBezTo>
                      <a:pt x="0" y="0"/>
                      <a:pt x="0" y="0"/>
                      <a:pt x="0" y="1"/>
                    </a:cubicBezTo>
                    <a:cubicBezTo>
                      <a:pt x="2" y="2"/>
                      <a:pt x="4" y="3"/>
                      <a:pt x="5" y="4"/>
                    </a:cubicBezTo>
                    <a:cubicBezTo>
                      <a:pt x="5" y="3"/>
                      <a:pt x="5" y="3"/>
                      <a:pt x="5" y="3"/>
                    </a:cubicBezTo>
                    <a:cubicBezTo>
                      <a:pt x="6" y="3"/>
                      <a:pt x="6" y="3"/>
                      <a:pt x="6" y="3"/>
                    </a:cubicBezTo>
                    <a:cubicBezTo>
                      <a:pt x="7" y="2"/>
                      <a:pt x="9" y="2"/>
                      <a:pt x="10" y="2"/>
                    </a:cubicBezTo>
                    <a:cubicBezTo>
                      <a:pt x="9" y="1"/>
                      <a:pt x="8" y="1"/>
                      <a:pt x="7" y="1"/>
                    </a:cubicBezTo>
                    <a:cubicBezTo>
                      <a:pt x="5"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171"/>
              <p:cNvSpPr>
                <a:spLocks/>
              </p:cNvSpPr>
              <p:nvPr/>
            </p:nvSpPr>
            <p:spPr bwMode="auto">
              <a:xfrm>
                <a:off x="93" y="2792"/>
                <a:ext cx="435" cy="309"/>
              </a:xfrm>
              <a:custGeom>
                <a:avLst/>
                <a:gdLst>
                  <a:gd name="T0" fmla="*/ 92 w 215"/>
                  <a:gd name="T1" fmla="*/ 142 h 153"/>
                  <a:gd name="T2" fmla="*/ 95 w 215"/>
                  <a:gd name="T3" fmla="*/ 142 h 153"/>
                  <a:gd name="T4" fmla="*/ 96 w 215"/>
                  <a:gd name="T5" fmla="*/ 140 h 153"/>
                  <a:gd name="T6" fmla="*/ 97 w 215"/>
                  <a:gd name="T7" fmla="*/ 139 h 153"/>
                  <a:gd name="T8" fmla="*/ 105 w 215"/>
                  <a:gd name="T9" fmla="*/ 137 h 153"/>
                  <a:gd name="T10" fmla="*/ 109 w 215"/>
                  <a:gd name="T11" fmla="*/ 133 h 153"/>
                  <a:gd name="T12" fmla="*/ 121 w 215"/>
                  <a:gd name="T13" fmla="*/ 118 h 153"/>
                  <a:gd name="T14" fmla="*/ 124 w 215"/>
                  <a:gd name="T15" fmla="*/ 124 h 153"/>
                  <a:gd name="T16" fmla="*/ 125 w 215"/>
                  <a:gd name="T17" fmla="*/ 125 h 153"/>
                  <a:gd name="T18" fmla="*/ 125 w 215"/>
                  <a:gd name="T19" fmla="*/ 126 h 153"/>
                  <a:gd name="T20" fmla="*/ 136 w 215"/>
                  <a:gd name="T21" fmla="*/ 123 h 153"/>
                  <a:gd name="T22" fmla="*/ 141 w 215"/>
                  <a:gd name="T23" fmla="*/ 125 h 153"/>
                  <a:gd name="T24" fmla="*/ 147 w 215"/>
                  <a:gd name="T25" fmla="*/ 122 h 153"/>
                  <a:gd name="T26" fmla="*/ 160 w 215"/>
                  <a:gd name="T27" fmla="*/ 113 h 153"/>
                  <a:gd name="T28" fmla="*/ 172 w 215"/>
                  <a:gd name="T29" fmla="*/ 103 h 153"/>
                  <a:gd name="T30" fmla="*/ 177 w 215"/>
                  <a:gd name="T31" fmla="*/ 93 h 153"/>
                  <a:gd name="T32" fmla="*/ 182 w 215"/>
                  <a:gd name="T33" fmla="*/ 77 h 153"/>
                  <a:gd name="T34" fmla="*/ 188 w 215"/>
                  <a:gd name="T35" fmla="*/ 54 h 153"/>
                  <a:gd name="T36" fmla="*/ 199 w 215"/>
                  <a:gd name="T37" fmla="*/ 32 h 153"/>
                  <a:gd name="T38" fmla="*/ 213 w 215"/>
                  <a:gd name="T39" fmla="*/ 24 h 153"/>
                  <a:gd name="T40" fmla="*/ 215 w 215"/>
                  <a:gd name="T41" fmla="*/ 21 h 153"/>
                  <a:gd name="T42" fmla="*/ 214 w 215"/>
                  <a:gd name="T43" fmla="*/ 19 h 153"/>
                  <a:gd name="T44" fmla="*/ 214 w 215"/>
                  <a:gd name="T45" fmla="*/ 17 h 153"/>
                  <a:gd name="T46" fmla="*/ 213 w 215"/>
                  <a:gd name="T47" fmla="*/ 16 h 153"/>
                  <a:gd name="T48" fmla="*/ 207 w 215"/>
                  <a:gd name="T49" fmla="*/ 18 h 153"/>
                  <a:gd name="T50" fmla="*/ 198 w 215"/>
                  <a:gd name="T51" fmla="*/ 11 h 153"/>
                  <a:gd name="T52" fmla="*/ 192 w 215"/>
                  <a:gd name="T53" fmla="*/ 4 h 153"/>
                  <a:gd name="T54" fmla="*/ 192 w 215"/>
                  <a:gd name="T55" fmla="*/ 5 h 153"/>
                  <a:gd name="T56" fmla="*/ 188 w 215"/>
                  <a:gd name="T57" fmla="*/ 7 h 153"/>
                  <a:gd name="T58" fmla="*/ 184 w 215"/>
                  <a:gd name="T59" fmla="*/ 8 h 153"/>
                  <a:gd name="T60" fmla="*/ 175 w 215"/>
                  <a:gd name="T61" fmla="*/ 10 h 153"/>
                  <a:gd name="T62" fmla="*/ 162 w 215"/>
                  <a:gd name="T63" fmla="*/ 2 h 153"/>
                  <a:gd name="T64" fmla="*/ 136 w 215"/>
                  <a:gd name="T65" fmla="*/ 6 h 153"/>
                  <a:gd name="T66" fmla="*/ 126 w 215"/>
                  <a:gd name="T67" fmla="*/ 22 h 153"/>
                  <a:gd name="T68" fmla="*/ 124 w 215"/>
                  <a:gd name="T69" fmla="*/ 23 h 153"/>
                  <a:gd name="T70" fmla="*/ 110 w 215"/>
                  <a:gd name="T71" fmla="*/ 28 h 153"/>
                  <a:gd name="T72" fmla="*/ 104 w 215"/>
                  <a:gd name="T73" fmla="*/ 34 h 153"/>
                  <a:gd name="T74" fmla="*/ 81 w 215"/>
                  <a:gd name="T75" fmla="*/ 41 h 153"/>
                  <a:gd name="T76" fmla="*/ 85 w 215"/>
                  <a:gd name="T77" fmla="*/ 51 h 153"/>
                  <a:gd name="T78" fmla="*/ 26 w 215"/>
                  <a:gd name="T79" fmla="*/ 47 h 153"/>
                  <a:gd name="T80" fmla="*/ 25 w 215"/>
                  <a:gd name="T81" fmla="*/ 61 h 153"/>
                  <a:gd name="T82" fmla="*/ 10 w 215"/>
                  <a:gd name="T83" fmla="*/ 65 h 153"/>
                  <a:gd name="T84" fmla="*/ 7 w 215"/>
                  <a:gd name="T85" fmla="*/ 79 h 153"/>
                  <a:gd name="T86" fmla="*/ 8 w 215"/>
                  <a:gd name="T87" fmla="*/ 94 h 153"/>
                  <a:gd name="T88" fmla="*/ 2 w 215"/>
                  <a:gd name="T89" fmla="*/ 107 h 153"/>
                  <a:gd name="T90" fmla="*/ 5 w 215"/>
                  <a:gd name="T91" fmla="*/ 112 h 153"/>
                  <a:gd name="T92" fmla="*/ 8 w 215"/>
                  <a:gd name="T93" fmla="*/ 117 h 153"/>
                  <a:gd name="T94" fmla="*/ 13 w 215"/>
                  <a:gd name="T95" fmla="*/ 123 h 153"/>
                  <a:gd name="T96" fmla="*/ 19 w 215"/>
                  <a:gd name="T97" fmla="*/ 128 h 153"/>
                  <a:gd name="T98" fmla="*/ 45 w 215"/>
                  <a:gd name="T99" fmla="*/ 146 h 153"/>
                  <a:gd name="T100" fmla="*/ 55 w 215"/>
                  <a:gd name="T101" fmla="*/ 150 h 153"/>
                  <a:gd name="T102" fmla="*/ 60 w 215"/>
                  <a:gd name="T103" fmla="*/ 152 h 153"/>
                  <a:gd name="T104" fmla="*/ 64 w 215"/>
                  <a:gd name="T105" fmla="*/ 153 h 153"/>
                  <a:gd name="T106" fmla="*/ 71 w 215"/>
                  <a:gd name="T107" fmla="*/ 153 h 153"/>
                  <a:gd name="T108" fmla="*/ 76 w 215"/>
                  <a:gd name="T109" fmla="*/ 153 h 153"/>
                  <a:gd name="T110" fmla="*/ 80 w 215"/>
                  <a:gd name="T111" fmla="*/ 151 h 153"/>
                  <a:gd name="T112" fmla="*/ 82 w 215"/>
                  <a:gd name="T113" fmla="*/ 150 h 153"/>
                  <a:gd name="T114" fmla="*/ 83 w 215"/>
                  <a:gd name="T115" fmla="*/ 147 h 153"/>
                  <a:gd name="T116" fmla="*/ 84 w 215"/>
                  <a:gd name="T117" fmla="*/ 145 h 153"/>
                  <a:gd name="T118" fmla="*/ 85 w 215"/>
                  <a:gd name="T119" fmla="*/ 144 h 153"/>
                  <a:gd name="T120" fmla="*/ 87 w 215"/>
                  <a:gd name="T121" fmla="*/ 143 h 153"/>
                  <a:gd name="T122" fmla="*/ 88 w 215"/>
                  <a:gd name="T123" fmla="*/ 14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153">
                    <a:moveTo>
                      <a:pt x="90" y="142"/>
                    </a:moveTo>
                    <a:cubicBezTo>
                      <a:pt x="90" y="142"/>
                      <a:pt x="90" y="142"/>
                      <a:pt x="90" y="142"/>
                    </a:cubicBezTo>
                    <a:cubicBezTo>
                      <a:pt x="91" y="142"/>
                      <a:pt x="92" y="142"/>
                      <a:pt x="92" y="142"/>
                    </a:cubicBezTo>
                    <a:cubicBezTo>
                      <a:pt x="95" y="141"/>
                      <a:pt x="95" y="141"/>
                      <a:pt x="95" y="141"/>
                    </a:cubicBezTo>
                    <a:cubicBezTo>
                      <a:pt x="95" y="142"/>
                      <a:pt x="95" y="142"/>
                      <a:pt x="95" y="142"/>
                    </a:cubicBezTo>
                    <a:cubicBezTo>
                      <a:pt x="95" y="142"/>
                      <a:pt x="95" y="142"/>
                      <a:pt x="95" y="142"/>
                    </a:cubicBezTo>
                    <a:cubicBezTo>
                      <a:pt x="95" y="141"/>
                      <a:pt x="95" y="141"/>
                      <a:pt x="95" y="141"/>
                    </a:cubicBezTo>
                    <a:cubicBezTo>
                      <a:pt x="95" y="141"/>
                      <a:pt x="95" y="141"/>
                      <a:pt x="95" y="141"/>
                    </a:cubicBezTo>
                    <a:cubicBezTo>
                      <a:pt x="96" y="140"/>
                      <a:pt x="96" y="140"/>
                      <a:pt x="96" y="140"/>
                    </a:cubicBezTo>
                    <a:cubicBezTo>
                      <a:pt x="96" y="140"/>
                      <a:pt x="96" y="140"/>
                      <a:pt x="96" y="140"/>
                    </a:cubicBezTo>
                    <a:cubicBezTo>
                      <a:pt x="97" y="139"/>
                      <a:pt x="97" y="139"/>
                      <a:pt x="97" y="139"/>
                    </a:cubicBezTo>
                    <a:cubicBezTo>
                      <a:pt x="97" y="139"/>
                      <a:pt x="97" y="139"/>
                      <a:pt x="97" y="139"/>
                    </a:cubicBezTo>
                    <a:cubicBezTo>
                      <a:pt x="99" y="137"/>
                      <a:pt x="99" y="137"/>
                      <a:pt x="99" y="137"/>
                    </a:cubicBezTo>
                    <a:cubicBezTo>
                      <a:pt x="99" y="137"/>
                      <a:pt x="99" y="137"/>
                      <a:pt x="99" y="137"/>
                    </a:cubicBezTo>
                    <a:cubicBezTo>
                      <a:pt x="101" y="135"/>
                      <a:pt x="103" y="135"/>
                      <a:pt x="105" y="137"/>
                    </a:cubicBezTo>
                    <a:cubicBezTo>
                      <a:pt x="105" y="137"/>
                      <a:pt x="105" y="137"/>
                      <a:pt x="105" y="137"/>
                    </a:cubicBezTo>
                    <a:cubicBezTo>
                      <a:pt x="105" y="137"/>
                      <a:pt x="106" y="137"/>
                      <a:pt x="106" y="137"/>
                    </a:cubicBezTo>
                    <a:cubicBezTo>
                      <a:pt x="107" y="136"/>
                      <a:pt x="108" y="134"/>
                      <a:pt x="109" y="133"/>
                    </a:cubicBezTo>
                    <a:cubicBezTo>
                      <a:pt x="111" y="130"/>
                      <a:pt x="114" y="128"/>
                      <a:pt x="116" y="127"/>
                    </a:cubicBezTo>
                    <a:cubicBezTo>
                      <a:pt x="118" y="125"/>
                      <a:pt x="120" y="124"/>
                      <a:pt x="122" y="124"/>
                    </a:cubicBezTo>
                    <a:cubicBezTo>
                      <a:pt x="121" y="118"/>
                      <a:pt x="121" y="118"/>
                      <a:pt x="121" y="118"/>
                    </a:cubicBezTo>
                    <a:cubicBezTo>
                      <a:pt x="124" y="124"/>
                      <a:pt x="124" y="124"/>
                      <a:pt x="124" y="124"/>
                    </a:cubicBezTo>
                    <a:cubicBezTo>
                      <a:pt x="124" y="124"/>
                      <a:pt x="124" y="124"/>
                      <a:pt x="124" y="124"/>
                    </a:cubicBezTo>
                    <a:cubicBezTo>
                      <a:pt x="124" y="124"/>
                      <a:pt x="124" y="124"/>
                      <a:pt x="124" y="124"/>
                    </a:cubicBezTo>
                    <a:cubicBezTo>
                      <a:pt x="124" y="124"/>
                      <a:pt x="125" y="124"/>
                      <a:pt x="125" y="125"/>
                    </a:cubicBezTo>
                    <a:cubicBezTo>
                      <a:pt x="125" y="125"/>
                      <a:pt x="125" y="125"/>
                      <a:pt x="125" y="125"/>
                    </a:cubicBezTo>
                    <a:cubicBezTo>
                      <a:pt x="125" y="125"/>
                      <a:pt x="125" y="125"/>
                      <a:pt x="125" y="125"/>
                    </a:cubicBezTo>
                    <a:cubicBezTo>
                      <a:pt x="125" y="125"/>
                      <a:pt x="125" y="125"/>
                      <a:pt x="125" y="126"/>
                    </a:cubicBezTo>
                    <a:cubicBezTo>
                      <a:pt x="125" y="126"/>
                      <a:pt x="125" y="126"/>
                      <a:pt x="125" y="126"/>
                    </a:cubicBezTo>
                    <a:cubicBezTo>
                      <a:pt x="125" y="126"/>
                      <a:pt x="125" y="126"/>
                      <a:pt x="125" y="126"/>
                    </a:cubicBezTo>
                    <a:cubicBezTo>
                      <a:pt x="126" y="126"/>
                      <a:pt x="126" y="126"/>
                      <a:pt x="126" y="126"/>
                    </a:cubicBezTo>
                    <a:cubicBezTo>
                      <a:pt x="130" y="125"/>
                      <a:pt x="130" y="125"/>
                      <a:pt x="130" y="125"/>
                    </a:cubicBezTo>
                    <a:cubicBezTo>
                      <a:pt x="132" y="124"/>
                      <a:pt x="134" y="124"/>
                      <a:pt x="136" y="123"/>
                    </a:cubicBezTo>
                    <a:cubicBezTo>
                      <a:pt x="138" y="123"/>
                      <a:pt x="139" y="124"/>
                      <a:pt x="140" y="125"/>
                    </a:cubicBezTo>
                    <a:cubicBezTo>
                      <a:pt x="141" y="125"/>
                      <a:pt x="141" y="125"/>
                      <a:pt x="141" y="125"/>
                    </a:cubicBezTo>
                    <a:cubicBezTo>
                      <a:pt x="141" y="125"/>
                      <a:pt x="141" y="125"/>
                      <a:pt x="141" y="125"/>
                    </a:cubicBezTo>
                    <a:cubicBezTo>
                      <a:pt x="141" y="124"/>
                      <a:pt x="141" y="124"/>
                      <a:pt x="141" y="124"/>
                    </a:cubicBezTo>
                    <a:cubicBezTo>
                      <a:pt x="142" y="124"/>
                      <a:pt x="142" y="123"/>
                      <a:pt x="143" y="123"/>
                    </a:cubicBezTo>
                    <a:cubicBezTo>
                      <a:pt x="144" y="123"/>
                      <a:pt x="145" y="122"/>
                      <a:pt x="147" y="122"/>
                    </a:cubicBezTo>
                    <a:cubicBezTo>
                      <a:pt x="150" y="122"/>
                      <a:pt x="152" y="121"/>
                      <a:pt x="155" y="120"/>
                    </a:cubicBezTo>
                    <a:cubicBezTo>
                      <a:pt x="154" y="119"/>
                      <a:pt x="154" y="118"/>
                      <a:pt x="154" y="117"/>
                    </a:cubicBezTo>
                    <a:cubicBezTo>
                      <a:pt x="155" y="115"/>
                      <a:pt x="158" y="114"/>
                      <a:pt x="160" y="113"/>
                    </a:cubicBezTo>
                    <a:cubicBezTo>
                      <a:pt x="162" y="113"/>
                      <a:pt x="164" y="114"/>
                      <a:pt x="166" y="115"/>
                    </a:cubicBezTo>
                    <a:cubicBezTo>
                      <a:pt x="167" y="115"/>
                      <a:pt x="167" y="115"/>
                      <a:pt x="168" y="115"/>
                    </a:cubicBezTo>
                    <a:cubicBezTo>
                      <a:pt x="171" y="114"/>
                      <a:pt x="171" y="108"/>
                      <a:pt x="172" y="103"/>
                    </a:cubicBezTo>
                    <a:cubicBezTo>
                      <a:pt x="172" y="101"/>
                      <a:pt x="172" y="98"/>
                      <a:pt x="173" y="96"/>
                    </a:cubicBezTo>
                    <a:cubicBezTo>
                      <a:pt x="174" y="94"/>
                      <a:pt x="175" y="93"/>
                      <a:pt x="176" y="93"/>
                    </a:cubicBezTo>
                    <a:cubicBezTo>
                      <a:pt x="177" y="93"/>
                      <a:pt x="177" y="93"/>
                      <a:pt x="177" y="93"/>
                    </a:cubicBezTo>
                    <a:cubicBezTo>
                      <a:pt x="181" y="80"/>
                      <a:pt x="181" y="80"/>
                      <a:pt x="181" y="80"/>
                    </a:cubicBezTo>
                    <a:cubicBezTo>
                      <a:pt x="181" y="79"/>
                      <a:pt x="181" y="79"/>
                      <a:pt x="182" y="78"/>
                    </a:cubicBezTo>
                    <a:cubicBezTo>
                      <a:pt x="182" y="77"/>
                      <a:pt x="182" y="77"/>
                      <a:pt x="182" y="77"/>
                    </a:cubicBezTo>
                    <a:cubicBezTo>
                      <a:pt x="181" y="76"/>
                      <a:pt x="180" y="75"/>
                      <a:pt x="180" y="74"/>
                    </a:cubicBezTo>
                    <a:cubicBezTo>
                      <a:pt x="182" y="67"/>
                      <a:pt x="184" y="61"/>
                      <a:pt x="188" y="55"/>
                    </a:cubicBezTo>
                    <a:cubicBezTo>
                      <a:pt x="188" y="54"/>
                      <a:pt x="188" y="54"/>
                      <a:pt x="188" y="54"/>
                    </a:cubicBezTo>
                    <a:cubicBezTo>
                      <a:pt x="189" y="54"/>
                      <a:pt x="189" y="53"/>
                      <a:pt x="190" y="53"/>
                    </a:cubicBezTo>
                    <a:cubicBezTo>
                      <a:pt x="191" y="52"/>
                      <a:pt x="191" y="50"/>
                      <a:pt x="191" y="49"/>
                    </a:cubicBezTo>
                    <a:cubicBezTo>
                      <a:pt x="191" y="42"/>
                      <a:pt x="194" y="36"/>
                      <a:pt x="199" y="32"/>
                    </a:cubicBezTo>
                    <a:cubicBezTo>
                      <a:pt x="201" y="30"/>
                      <a:pt x="203" y="29"/>
                      <a:pt x="206" y="29"/>
                    </a:cubicBezTo>
                    <a:cubicBezTo>
                      <a:pt x="208" y="29"/>
                      <a:pt x="209" y="29"/>
                      <a:pt x="210" y="28"/>
                    </a:cubicBezTo>
                    <a:cubicBezTo>
                      <a:pt x="211" y="28"/>
                      <a:pt x="212" y="26"/>
                      <a:pt x="213" y="24"/>
                    </a:cubicBezTo>
                    <a:cubicBezTo>
                      <a:pt x="214" y="23"/>
                      <a:pt x="214" y="22"/>
                      <a:pt x="214" y="21"/>
                    </a:cubicBezTo>
                    <a:cubicBezTo>
                      <a:pt x="214" y="21"/>
                      <a:pt x="214" y="21"/>
                      <a:pt x="214" y="21"/>
                    </a:cubicBezTo>
                    <a:cubicBezTo>
                      <a:pt x="215" y="21"/>
                      <a:pt x="215" y="21"/>
                      <a:pt x="215" y="21"/>
                    </a:cubicBezTo>
                    <a:cubicBezTo>
                      <a:pt x="215" y="21"/>
                      <a:pt x="215" y="21"/>
                      <a:pt x="215" y="21"/>
                    </a:cubicBezTo>
                    <a:cubicBezTo>
                      <a:pt x="215" y="20"/>
                      <a:pt x="214" y="20"/>
                      <a:pt x="214" y="20"/>
                    </a:cubicBezTo>
                    <a:cubicBezTo>
                      <a:pt x="214" y="19"/>
                      <a:pt x="214" y="19"/>
                      <a:pt x="214" y="19"/>
                    </a:cubicBezTo>
                    <a:cubicBezTo>
                      <a:pt x="214" y="19"/>
                      <a:pt x="214" y="18"/>
                      <a:pt x="214" y="18"/>
                    </a:cubicBezTo>
                    <a:cubicBezTo>
                      <a:pt x="214" y="17"/>
                      <a:pt x="214" y="17"/>
                      <a:pt x="214" y="17"/>
                    </a:cubicBezTo>
                    <a:cubicBezTo>
                      <a:pt x="214" y="17"/>
                      <a:pt x="214" y="17"/>
                      <a:pt x="214" y="17"/>
                    </a:cubicBezTo>
                    <a:cubicBezTo>
                      <a:pt x="214" y="16"/>
                      <a:pt x="214" y="16"/>
                      <a:pt x="214" y="16"/>
                    </a:cubicBezTo>
                    <a:cubicBezTo>
                      <a:pt x="214" y="16"/>
                      <a:pt x="214" y="16"/>
                      <a:pt x="214" y="16"/>
                    </a:cubicBezTo>
                    <a:cubicBezTo>
                      <a:pt x="213" y="16"/>
                      <a:pt x="213" y="16"/>
                      <a:pt x="213" y="16"/>
                    </a:cubicBezTo>
                    <a:cubicBezTo>
                      <a:pt x="212" y="16"/>
                      <a:pt x="212" y="16"/>
                      <a:pt x="212" y="16"/>
                    </a:cubicBezTo>
                    <a:cubicBezTo>
                      <a:pt x="211" y="18"/>
                      <a:pt x="209" y="18"/>
                      <a:pt x="207" y="18"/>
                    </a:cubicBezTo>
                    <a:cubicBezTo>
                      <a:pt x="207" y="18"/>
                      <a:pt x="207" y="18"/>
                      <a:pt x="207" y="18"/>
                    </a:cubicBezTo>
                    <a:cubicBezTo>
                      <a:pt x="205" y="16"/>
                      <a:pt x="203" y="15"/>
                      <a:pt x="203" y="13"/>
                    </a:cubicBezTo>
                    <a:cubicBezTo>
                      <a:pt x="202" y="12"/>
                      <a:pt x="202" y="12"/>
                      <a:pt x="202" y="11"/>
                    </a:cubicBezTo>
                    <a:cubicBezTo>
                      <a:pt x="201" y="12"/>
                      <a:pt x="199" y="12"/>
                      <a:pt x="198" y="11"/>
                    </a:cubicBezTo>
                    <a:cubicBezTo>
                      <a:pt x="195" y="11"/>
                      <a:pt x="193" y="8"/>
                      <a:pt x="192" y="6"/>
                    </a:cubicBezTo>
                    <a:cubicBezTo>
                      <a:pt x="192" y="5"/>
                      <a:pt x="192" y="5"/>
                      <a:pt x="192" y="5"/>
                    </a:cubicBezTo>
                    <a:cubicBezTo>
                      <a:pt x="192" y="4"/>
                      <a:pt x="192" y="4"/>
                      <a:pt x="192" y="4"/>
                    </a:cubicBezTo>
                    <a:cubicBezTo>
                      <a:pt x="192" y="4"/>
                      <a:pt x="192" y="4"/>
                      <a:pt x="192" y="4"/>
                    </a:cubicBezTo>
                    <a:cubicBezTo>
                      <a:pt x="192" y="5"/>
                      <a:pt x="192" y="5"/>
                      <a:pt x="192" y="5"/>
                    </a:cubicBezTo>
                    <a:cubicBezTo>
                      <a:pt x="192" y="5"/>
                      <a:pt x="192" y="5"/>
                      <a:pt x="192" y="5"/>
                    </a:cubicBezTo>
                    <a:cubicBezTo>
                      <a:pt x="192" y="5"/>
                      <a:pt x="192" y="5"/>
                      <a:pt x="192" y="5"/>
                    </a:cubicBezTo>
                    <a:cubicBezTo>
                      <a:pt x="191" y="6"/>
                      <a:pt x="190" y="6"/>
                      <a:pt x="189" y="7"/>
                    </a:cubicBezTo>
                    <a:cubicBezTo>
                      <a:pt x="188" y="7"/>
                      <a:pt x="188" y="7"/>
                      <a:pt x="188" y="7"/>
                    </a:cubicBezTo>
                    <a:cubicBezTo>
                      <a:pt x="186" y="7"/>
                      <a:pt x="186" y="7"/>
                      <a:pt x="186" y="7"/>
                    </a:cubicBezTo>
                    <a:cubicBezTo>
                      <a:pt x="186" y="7"/>
                      <a:pt x="186" y="7"/>
                      <a:pt x="186" y="7"/>
                    </a:cubicBezTo>
                    <a:cubicBezTo>
                      <a:pt x="184" y="8"/>
                      <a:pt x="184" y="8"/>
                      <a:pt x="184" y="8"/>
                    </a:cubicBezTo>
                    <a:cubicBezTo>
                      <a:pt x="182" y="8"/>
                      <a:pt x="182" y="8"/>
                      <a:pt x="182" y="8"/>
                    </a:cubicBezTo>
                    <a:cubicBezTo>
                      <a:pt x="181" y="9"/>
                      <a:pt x="181" y="9"/>
                      <a:pt x="181" y="9"/>
                    </a:cubicBezTo>
                    <a:cubicBezTo>
                      <a:pt x="179" y="10"/>
                      <a:pt x="177" y="10"/>
                      <a:pt x="175" y="10"/>
                    </a:cubicBezTo>
                    <a:cubicBezTo>
                      <a:pt x="172" y="8"/>
                      <a:pt x="170" y="6"/>
                      <a:pt x="169" y="2"/>
                    </a:cubicBezTo>
                    <a:cubicBezTo>
                      <a:pt x="169" y="0"/>
                      <a:pt x="168" y="0"/>
                      <a:pt x="165" y="0"/>
                    </a:cubicBezTo>
                    <a:cubicBezTo>
                      <a:pt x="164" y="0"/>
                      <a:pt x="163" y="1"/>
                      <a:pt x="162" y="2"/>
                    </a:cubicBezTo>
                    <a:cubicBezTo>
                      <a:pt x="160" y="4"/>
                      <a:pt x="158" y="5"/>
                      <a:pt x="155" y="5"/>
                    </a:cubicBezTo>
                    <a:cubicBezTo>
                      <a:pt x="152" y="6"/>
                      <a:pt x="150" y="5"/>
                      <a:pt x="147" y="5"/>
                    </a:cubicBezTo>
                    <a:cubicBezTo>
                      <a:pt x="142" y="3"/>
                      <a:pt x="139" y="3"/>
                      <a:pt x="136" y="6"/>
                    </a:cubicBezTo>
                    <a:cubicBezTo>
                      <a:pt x="136" y="7"/>
                      <a:pt x="136" y="9"/>
                      <a:pt x="136" y="11"/>
                    </a:cubicBezTo>
                    <a:cubicBezTo>
                      <a:pt x="135" y="15"/>
                      <a:pt x="134" y="21"/>
                      <a:pt x="130" y="22"/>
                    </a:cubicBezTo>
                    <a:cubicBezTo>
                      <a:pt x="129" y="23"/>
                      <a:pt x="127" y="23"/>
                      <a:pt x="126" y="22"/>
                    </a:cubicBezTo>
                    <a:cubicBezTo>
                      <a:pt x="125" y="22"/>
                      <a:pt x="125" y="22"/>
                      <a:pt x="125" y="22"/>
                    </a:cubicBezTo>
                    <a:cubicBezTo>
                      <a:pt x="124" y="22"/>
                      <a:pt x="124" y="22"/>
                      <a:pt x="124" y="23"/>
                    </a:cubicBezTo>
                    <a:cubicBezTo>
                      <a:pt x="124" y="23"/>
                      <a:pt x="124" y="23"/>
                      <a:pt x="124" y="23"/>
                    </a:cubicBezTo>
                    <a:cubicBezTo>
                      <a:pt x="125" y="25"/>
                      <a:pt x="124" y="26"/>
                      <a:pt x="123" y="28"/>
                    </a:cubicBezTo>
                    <a:cubicBezTo>
                      <a:pt x="122" y="29"/>
                      <a:pt x="119" y="30"/>
                      <a:pt x="117" y="31"/>
                    </a:cubicBezTo>
                    <a:cubicBezTo>
                      <a:pt x="114" y="30"/>
                      <a:pt x="112" y="30"/>
                      <a:pt x="110" y="28"/>
                    </a:cubicBezTo>
                    <a:cubicBezTo>
                      <a:pt x="109" y="27"/>
                      <a:pt x="107" y="26"/>
                      <a:pt x="106" y="26"/>
                    </a:cubicBezTo>
                    <a:cubicBezTo>
                      <a:pt x="106" y="27"/>
                      <a:pt x="106" y="27"/>
                      <a:pt x="106" y="28"/>
                    </a:cubicBezTo>
                    <a:cubicBezTo>
                      <a:pt x="106" y="30"/>
                      <a:pt x="106" y="32"/>
                      <a:pt x="104" y="34"/>
                    </a:cubicBezTo>
                    <a:cubicBezTo>
                      <a:pt x="101" y="37"/>
                      <a:pt x="97" y="37"/>
                      <a:pt x="91" y="38"/>
                    </a:cubicBezTo>
                    <a:cubicBezTo>
                      <a:pt x="88" y="38"/>
                      <a:pt x="85" y="39"/>
                      <a:pt x="82" y="40"/>
                    </a:cubicBezTo>
                    <a:cubicBezTo>
                      <a:pt x="81" y="40"/>
                      <a:pt x="81" y="41"/>
                      <a:pt x="81" y="41"/>
                    </a:cubicBezTo>
                    <a:cubicBezTo>
                      <a:pt x="81" y="42"/>
                      <a:pt x="83" y="44"/>
                      <a:pt x="84" y="45"/>
                    </a:cubicBezTo>
                    <a:cubicBezTo>
                      <a:pt x="84" y="46"/>
                      <a:pt x="84" y="46"/>
                      <a:pt x="85" y="47"/>
                    </a:cubicBezTo>
                    <a:cubicBezTo>
                      <a:pt x="86" y="48"/>
                      <a:pt x="86" y="49"/>
                      <a:pt x="85" y="51"/>
                    </a:cubicBezTo>
                    <a:cubicBezTo>
                      <a:pt x="81" y="55"/>
                      <a:pt x="49" y="60"/>
                      <a:pt x="45" y="59"/>
                    </a:cubicBezTo>
                    <a:cubicBezTo>
                      <a:pt x="41" y="58"/>
                      <a:pt x="37" y="55"/>
                      <a:pt x="34" y="52"/>
                    </a:cubicBezTo>
                    <a:cubicBezTo>
                      <a:pt x="32" y="50"/>
                      <a:pt x="29" y="48"/>
                      <a:pt x="26" y="47"/>
                    </a:cubicBezTo>
                    <a:cubicBezTo>
                      <a:pt x="25" y="47"/>
                      <a:pt x="24" y="47"/>
                      <a:pt x="24" y="47"/>
                    </a:cubicBezTo>
                    <a:cubicBezTo>
                      <a:pt x="23" y="47"/>
                      <a:pt x="22" y="48"/>
                      <a:pt x="24" y="56"/>
                    </a:cubicBezTo>
                    <a:cubicBezTo>
                      <a:pt x="25" y="58"/>
                      <a:pt x="25" y="60"/>
                      <a:pt x="25" y="61"/>
                    </a:cubicBezTo>
                    <a:cubicBezTo>
                      <a:pt x="25" y="62"/>
                      <a:pt x="25" y="62"/>
                      <a:pt x="25" y="62"/>
                    </a:cubicBezTo>
                    <a:cubicBezTo>
                      <a:pt x="23" y="66"/>
                      <a:pt x="18" y="65"/>
                      <a:pt x="13" y="65"/>
                    </a:cubicBezTo>
                    <a:cubicBezTo>
                      <a:pt x="10" y="65"/>
                      <a:pt x="10" y="65"/>
                      <a:pt x="10" y="65"/>
                    </a:cubicBezTo>
                    <a:cubicBezTo>
                      <a:pt x="12" y="66"/>
                      <a:pt x="13" y="68"/>
                      <a:pt x="13" y="71"/>
                    </a:cubicBezTo>
                    <a:cubicBezTo>
                      <a:pt x="14" y="73"/>
                      <a:pt x="13" y="75"/>
                      <a:pt x="12" y="77"/>
                    </a:cubicBezTo>
                    <a:cubicBezTo>
                      <a:pt x="10" y="78"/>
                      <a:pt x="9" y="79"/>
                      <a:pt x="7" y="79"/>
                    </a:cubicBezTo>
                    <a:cubicBezTo>
                      <a:pt x="5" y="79"/>
                      <a:pt x="5" y="79"/>
                      <a:pt x="4" y="80"/>
                    </a:cubicBezTo>
                    <a:cubicBezTo>
                      <a:pt x="4" y="81"/>
                      <a:pt x="6" y="85"/>
                      <a:pt x="7" y="86"/>
                    </a:cubicBezTo>
                    <a:cubicBezTo>
                      <a:pt x="8" y="89"/>
                      <a:pt x="10" y="91"/>
                      <a:pt x="8" y="94"/>
                    </a:cubicBezTo>
                    <a:cubicBezTo>
                      <a:pt x="7" y="97"/>
                      <a:pt x="4" y="100"/>
                      <a:pt x="1" y="102"/>
                    </a:cubicBezTo>
                    <a:cubicBezTo>
                      <a:pt x="0" y="104"/>
                      <a:pt x="0" y="104"/>
                      <a:pt x="0" y="104"/>
                    </a:cubicBezTo>
                    <a:cubicBezTo>
                      <a:pt x="1" y="105"/>
                      <a:pt x="2" y="106"/>
                      <a:pt x="2" y="107"/>
                    </a:cubicBezTo>
                    <a:cubicBezTo>
                      <a:pt x="3" y="108"/>
                      <a:pt x="3" y="108"/>
                      <a:pt x="3" y="109"/>
                    </a:cubicBezTo>
                    <a:cubicBezTo>
                      <a:pt x="3" y="109"/>
                      <a:pt x="3" y="109"/>
                      <a:pt x="3" y="109"/>
                    </a:cubicBezTo>
                    <a:cubicBezTo>
                      <a:pt x="4" y="110"/>
                      <a:pt x="4" y="111"/>
                      <a:pt x="5" y="112"/>
                    </a:cubicBezTo>
                    <a:cubicBezTo>
                      <a:pt x="5" y="113"/>
                      <a:pt x="5" y="113"/>
                      <a:pt x="5" y="113"/>
                    </a:cubicBezTo>
                    <a:cubicBezTo>
                      <a:pt x="6" y="114"/>
                      <a:pt x="6" y="115"/>
                      <a:pt x="7" y="116"/>
                    </a:cubicBezTo>
                    <a:cubicBezTo>
                      <a:pt x="7" y="116"/>
                      <a:pt x="7" y="117"/>
                      <a:pt x="8" y="117"/>
                    </a:cubicBezTo>
                    <a:cubicBezTo>
                      <a:pt x="8" y="117"/>
                      <a:pt x="9" y="119"/>
                      <a:pt x="9" y="119"/>
                    </a:cubicBezTo>
                    <a:cubicBezTo>
                      <a:pt x="11" y="121"/>
                      <a:pt x="11" y="121"/>
                      <a:pt x="11" y="121"/>
                    </a:cubicBezTo>
                    <a:cubicBezTo>
                      <a:pt x="11" y="121"/>
                      <a:pt x="12" y="122"/>
                      <a:pt x="13" y="123"/>
                    </a:cubicBezTo>
                    <a:cubicBezTo>
                      <a:pt x="13" y="123"/>
                      <a:pt x="13" y="123"/>
                      <a:pt x="13" y="123"/>
                    </a:cubicBezTo>
                    <a:cubicBezTo>
                      <a:pt x="17" y="126"/>
                      <a:pt x="17" y="126"/>
                      <a:pt x="17" y="126"/>
                    </a:cubicBezTo>
                    <a:cubicBezTo>
                      <a:pt x="19" y="128"/>
                      <a:pt x="19" y="128"/>
                      <a:pt x="19" y="128"/>
                    </a:cubicBezTo>
                    <a:cubicBezTo>
                      <a:pt x="22" y="129"/>
                      <a:pt x="22" y="129"/>
                      <a:pt x="22" y="129"/>
                    </a:cubicBezTo>
                    <a:cubicBezTo>
                      <a:pt x="29" y="134"/>
                      <a:pt x="35" y="140"/>
                      <a:pt x="41" y="146"/>
                    </a:cubicBezTo>
                    <a:cubicBezTo>
                      <a:pt x="42" y="147"/>
                      <a:pt x="44" y="147"/>
                      <a:pt x="45" y="146"/>
                    </a:cubicBezTo>
                    <a:cubicBezTo>
                      <a:pt x="49" y="146"/>
                      <a:pt x="49" y="146"/>
                      <a:pt x="49" y="146"/>
                    </a:cubicBezTo>
                    <a:cubicBezTo>
                      <a:pt x="49" y="147"/>
                      <a:pt x="50" y="147"/>
                      <a:pt x="50" y="147"/>
                    </a:cubicBezTo>
                    <a:cubicBezTo>
                      <a:pt x="52" y="148"/>
                      <a:pt x="54" y="149"/>
                      <a:pt x="55" y="150"/>
                    </a:cubicBezTo>
                    <a:cubicBezTo>
                      <a:pt x="56" y="151"/>
                      <a:pt x="57" y="151"/>
                      <a:pt x="58" y="152"/>
                    </a:cubicBezTo>
                    <a:cubicBezTo>
                      <a:pt x="59" y="152"/>
                      <a:pt x="59" y="152"/>
                      <a:pt x="59" y="152"/>
                    </a:cubicBezTo>
                    <a:cubicBezTo>
                      <a:pt x="60" y="152"/>
                      <a:pt x="60" y="152"/>
                      <a:pt x="60" y="152"/>
                    </a:cubicBezTo>
                    <a:cubicBezTo>
                      <a:pt x="60" y="152"/>
                      <a:pt x="60" y="152"/>
                      <a:pt x="60" y="152"/>
                    </a:cubicBezTo>
                    <a:cubicBezTo>
                      <a:pt x="61" y="153"/>
                      <a:pt x="62" y="153"/>
                      <a:pt x="63" y="153"/>
                    </a:cubicBezTo>
                    <a:cubicBezTo>
                      <a:pt x="64" y="153"/>
                      <a:pt x="64" y="153"/>
                      <a:pt x="64" y="153"/>
                    </a:cubicBezTo>
                    <a:cubicBezTo>
                      <a:pt x="66" y="153"/>
                      <a:pt x="66" y="153"/>
                      <a:pt x="66" y="153"/>
                    </a:cubicBezTo>
                    <a:cubicBezTo>
                      <a:pt x="69" y="153"/>
                      <a:pt x="69" y="153"/>
                      <a:pt x="69" y="153"/>
                    </a:cubicBezTo>
                    <a:cubicBezTo>
                      <a:pt x="71" y="153"/>
                      <a:pt x="71" y="153"/>
                      <a:pt x="71" y="153"/>
                    </a:cubicBezTo>
                    <a:cubicBezTo>
                      <a:pt x="73" y="153"/>
                      <a:pt x="73" y="153"/>
                      <a:pt x="73" y="153"/>
                    </a:cubicBezTo>
                    <a:cubicBezTo>
                      <a:pt x="74" y="153"/>
                      <a:pt x="74" y="153"/>
                      <a:pt x="74" y="153"/>
                    </a:cubicBezTo>
                    <a:cubicBezTo>
                      <a:pt x="76" y="153"/>
                      <a:pt x="76" y="153"/>
                      <a:pt x="76" y="153"/>
                    </a:cubicBezTo>
                    <a:cubicBezTo>
                      <a:pt x="77" y="152"/>
                      <a:pt x="77" y="152"/>
                      <a:pt x="77" y="152"/>
                    </a:cubicBezTo>
                    <a:cubicBezTo>
                      <a:pt x="78" y="152"/>
                      <a:pt x="78" y="152"/>
                      <a:pt x="79" y="151"/>
                    </a:cubicBezTo>
                    <a:cubicBezTo>
                      <a:pt x="80" y="151"/>
                      <a:pt x="80" y="151"/>
                      <a:pt x="80" y="151"/>
                    </a:cubicBezTo>
                    <a:cubicBezTo>
                      <a:pt x="81" y="151"/>
                      <a:pt x="81" y="151"/>
                      <a:pt x="81" y="151"/>
                    </a:cubicBezTo>
                    <a:cubicBezTo>
                      <a:pt x="82" y="150"/>
                      <a:pt x="82" y="150"/>
                      <a:pt x="82" y="150"/>
                    </a:cubicBezTo>
                    <a:cubicBezTo>
                      <a:pt x="82" y="150"/>
                      <a:pt x="82" y="150"/>
                      <a:pt x="82" y="150"/>
                    </a:cubicBezTo>
                    <a:cubicBezTo>
                      <a:pt x="82" y="149"/>
                      <a:pt x="82" y="149"/>
                      <a:pt x="82" y="149"/>
                    </a:cubicBezTo>
                    <a:cubicBezTo>
                      <a:pt x="82" y="149"/>
                      <a:pt x="83" y="148"/>
                      <a:pt x="83" y="147"/>
                    </a:cubicBezTo>
                    <a:cubicBezTo>
                      <a:pt x="83" y="147"/>
                      <a:pt x="83" y="147"/>
                      <a:pt x="83" y="147"/>
                    </a:cubicBezTo>
                    <a:cubicBezTo>
                      <a:pt x="83" y="147"/>
                      <a:pt x="83" y="147"/>
                      <a:pt x="84" y="147"/>
                    </a:cubicBezTo>
                    <a:cubicBezTo>
                      <a:pt x="84" y="146"/>
                      <a:pt x="84" y="146"/>
                      <a:pt x="84" y="146"/>
                    </a:cubicBezTo>
                    <a:cubicBezTo>
                      <a:pt x="84" y="145"/>
                      <a:pt x="84" y="145"/>
                      <a:pt x="84" y="145"/>
                    </a:cubicBezTo>
                    <a:cubicBezTo>
                      <a:pt x="84" y="145"/>
                      <a:pt x="84" y="145"/>
                      <a:pt x="84" y="145"/>
                    </a:cubicBezTo>
                    <a:cubicBezTo>
                      <a:pt x="84" y="145"/>
                      <a:pt x="85" y="145"/>
                      <a:pt x="85" y="144"/>
                    </a:cubicBezTo>
                    <a:cubicBezTo>
                      <a:pt x="85" y="144"/>
                      <a:pt x="85" y="144"/>
                      <a:pt x="85" y="144"/>
                    </a:cubicBezTo>
                    <a:cubicBezTo>
                      <a:pt x="86" y="144"/>
                      <a:pt x="86" y="144"/>
                      <a:pt x="86" y="144"/>
                    </a:cubicBezTo>
                    <a:cubicBezTo>
                      <a:pt x="86" y="143"/>
                      <a:pt x="86" y="143"/>
                      <a:pt x="86" y="143"/>
                    </a:cubicBezTo>
                    <a:cubicBezTo>
                      <a:pt x="87" y="143"/>
                      <a:pt x="87" y="143"/>
                      <a:pt x="87" y="143"/>
                    </a:cubicBezTo>
                    <a:cubicBezTo>
                      <a:pt x="88" y="143"/>
                      <a:pt x="88" y="143"/>
                      <a:pt x="88" y="143"/>
                    </a:cubicBezTo>
                    <a:cubicBezTo>
                      <a:pt x="88" y="143"/>
                      <a:pt x="88" y="143"/>
                      <a:pt x="88" y="143"/>
                    </a:cubicBezTo>
                    <a:cubicBezTo>
                      <a:pt x="88" y="143"/>
                      <a:pt x="88" y="143"/>
                      <a:pt x="88" y="143"/>
                    </a:cubicBezTo>
                    <a:lnTo>
                      <a:pt x="9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172"/>
              <p:cNvSpPr>
                <a:spLocks/>
              </p:cNvSpPr>
              <p:nvPr/>
            </p:nvSpPr>
            <p:spPr bwMode="auto">
              <a:xfrm>
                <a:off x="291" y="1944"/>
                <a:ext cx="324" cy="261"/>
              </a:xfrm>
              <a:custGeom>
                <a:avLst/>
                <a:gdLst>
                  <a:gd name="T0" fmla="*/ 70 w 160"/>
                  <a:gd name="T1" fmla="*/ 113 h 129"/>
                  <a:gd name="T2" fmla="*/ 85 w 160"/>
                  <a:gd name="T3" fmla="*/ 120 h 129"/>
                  <a:gd name="T4" fmla="*/ 87 w 160"/>
                  <a:gd name="T5" fmla="*/ 129 h 129"/>
                  <a:gd name="T6" fmla="*/ 88 w 160"/>
                  <a:gd name="T7" fmla="*/ 129 h 129"/>
                  <a:gd name="T8" fmla="*/ 103 w 160"/>
                  <a:gd name="T9" fmla="*/ 123 h 129"/>
                  <a:gd name="T10" fmla="*/ 112 w 160"/>
                  <a:gd name="T11" fmla="*/ 124 h 129"/>
                  <a:gd name="T12" fmla="*/ 120 w 160"/>
                  <a:gd name="T13" fmla="*/ 113 h 129"/>
                  <a:gd name="T14" fmla="*/ 130 w 160"/>
                  <a:gd name="T15" fmla="*/ 103 h 129"/>
                  <a:gd name="T16" fmla="*/ 141 w 160"/>
                  <a:gd name="T17" fmla="*/ 87 h 129"/>
                  <a:gd name="T18" fmla="*/ 140 w 160"/>
                  <a:gd name="T19" fmla="*/ 71 h 129"/>
                  <a:gd name="T20" fmla="*/ 149 w 160"/>
                  <a:gd name="T21" fmla="*/ 60 h 129"/>
                  <a:gd name="T22" fmla="*/ 158 w 160"/>
                  <a:gd name="T23" fmla="*/ 49 h 129"/>
                  <a:gd name="T24" fmla="*/ 160 w 160"/>
                  <a:gd name="T25" fmla="*/ 45 h 129"/>
                  <a:gd name="T26" fmla="*/ 153 w 160"/>
                  <a:gd name="T27" fmla="*/ 36 h 129"/>
                  <a:gd name="T28" fmla="*/ 154 w 160"/>
                  <a:gd name="T29" fmla="*/ 31 h 129"/>
                  <a:gd name="T30" fmla="*/ 154 w 160"/>
                  <a:gd name="T31" fmla="*/ 28 h 129"/>
                  <a:gd name="T32" fmla="*/ 137 w 160"/>
                  <a:gd name="T33" fmla="*/ 20 h 129"/>
                  <a:gd name="T34" fmla="*/ 116 w 160"/>
                  <a:gd name="T35" fmla="*/ 10 h 129"/>
                  <a:gd name="T36" fmla="*/ 98 w 160"/>
                  <a:gd name="T37" fmla="*/ 0 h 129"/>
                  <a:gd name="T38" fmla="*/ 90 w 160"/>
                  <a:gd name="T39" fmla="*/ 12 h 129"/>
                  <a:gd name="T40" fmla="*/ 85 w 160"/>
                  <a:gd name="T41" fmla="*/ 10 h 129"/>
                  <a:gd name="T42" fmla="*/ 68 w 160"/>
                  <a:gd name="T43" fmla="*/ 11 h 129"/>
                  <a:gd name="T44" fmla="*/ 62 w 160"/>
                  <a:gd name="T45" fmla="*/ 13 h 129"/>
                  <a:gd name="T46" fmla="*/ 55 w 160"/>
                  <a:gd name="T47" fmla="*/ 13 h 129"/>
                  <a:gd name="T48" fmla="*/ 50 w 160"/>
                  <a:gd name="T49" fmla="*/ 18 h 129"/>
                  <a:gd name="T50" fmla="*/ 41 w 160"/>
                  <a:gd name="T51" fmla="*/ 16 h 129"/>
                  <a:gd name="T52" fmla="*/ 5 w 160"/>
                  <a:gd name="T53" fmla="*/ 29 h 129"/>
                  <a:gd name="T54" fmla="*/ 1 w 160"/>
                  <a:gd name="T55" fmla="*/ 38 h 129"/>
                  <a:gd name="T56" fmla="*/ 0 w 160"/>
                  <a:gd name="T57" fmla="*/ 39 h 129"/>
                  <a:gd name="T58" fmla="*/ 0 w 160"/>
                  <a:gd name="T59" fmla="*/ 42 h 129"/>
                  <a:gd name="T60" fmla="*/ 0 w 160"/>
                  <a:gd name="T61" fmla="*/ 44 h 129"/>
                  <a:gd name="T62" fmla="*/ 1 w 160"/>
                  <a:gd name="T63" fmla="*/ 48 h 129"/>
                  <a:gd name="T64" fmla="*/ 1 w 160"/>
                  <a:gd name="T65" fmla="*/ 48 h 129"/>
                  <a:gd name="T66" fmla="*/ 9 w 160"/>
                  <a:gd name="T67" fmla="*/ 69 h 129"/>
                  <a:gd name="T68" fmla="*/ 10 w 160"/>
                  <a:gd name="T69" fmla="*/ 71 h 129"/>
                  <a:gd name="T70" fmla="*/ 11 w 160"/>
                  <a:gd name="T71" fmla="*/ 72 h 129"/>
                  <a:gd name="T72" fmla="*/ 15 w 160"/>
                  <a:gd name="T73" fmla="*/ 76 h 129"/>
                  <a:gd name="T74" fmla="*/ 33 w 160"/>
                  <a:gd name="T75" fmla="*/ 80 h 129"/>
                  <a:gd name="T76" fmla="*/ 49 w 160"/>
                  <a:gd name="T77" fmla="*/ 77 h 129"/>
                  <a:gd name="T78" fmla="*/ 53 w 160"/>
                  <a:gd name="T79" fmla="*/ 81 h 129"/>
                  <a:gd name="T80" fmla="*/ 54 w 160"/>
                  <a:gd name="T81" fmla="*/ 81 h 129"/>
                  <a:gd name="T82" fmla="*/ 56 w 160"/>
                  <a:gd name="T83" fmla="*/ 83 h 129"/>
                  <a:gd name="T84" fmla="*/ 59 w 160"/>
                  <a:gd name="T85" fmla="*/ 85 h 129"/>
                  <a:gd name="T86" fmla="*/ 59 w 160"/>
                  <a:gd name="T87" fmla="*/ 98 h 129"/>
                  <a:gd name="T88" fmla="*/ 59 w 160"/>
                  <a:gd name="T89" fmla="*/ 99 h 129"/>
                  <a:gd name="T90" fmla="*/ 59 w 160"/>
                  <a:gd name="T91" fmla="*/ 102 h 129"/>
                  <a:gd name="T92" fmla="*/ 59 w 160"/>
                  <a:gd name="T93" fmla="*/ 105 h 129"/>
                  <a:gd name="T94" fmla="*/ 60 w 160"/>
                  <a:gd name="T95"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29">
                    <a:moveTo>
                      <a:pt x="65" y="108"/>
                    </a:moveTo>
                    <a:cubicBezTo>
                      <a:pt x="67" y="108"/>
                      <a:pt x="69" y="110"/>
                      <a:pt x="69" y="112"/>
                    </a:cubicBezTo>
                    <a:cubicBezTo>
                      <a:pt x="70" y="113"/>
                      <a:pt x="70" y="113"/>
                      <a:pt x="70" y="113"/>
                    </a:cubicBezTo>
                    <a:cubicBezTo>
                      <a:pt x="74" y="115"/>
                      <a:pt x="75" y="114"/>
                      <a:pt x="76" y="114"/>
                    </a:cubicBezTo>
                    <a:cubicBezTo>
                      <a:pt x="77" y="114"/>
                      <a:pt x="77" y="114"/>
                      <a:pt x="78" y="114"/>
                    </a:cubicBezTo>
                    <a:cubicBezTo>
                      <a:pt x="81" y="114"/>
                      <a:pt x="82" y="116"/>
                      <a:pt x="85" y="120"/>
                    </a:cubicBezTo>
                    <a:cubicBezTo>
                      <a:pt x="87" y="122"/>
                      <a:pt x="87" y="125"/>
                      <a:pt x="87" y="127"/>
                    </a:cubicBezTo>
                    <a:cubicBezTo>
                      <a:pt x="87" y="128"/>
                      <a:pt x="87" y="128"/>
                      <a:pt x="87" y="128"/>
                    </a:cubicBezTo>
                    <a:cubicBezTo>
                      <a:pt x="87" y="128"/>
                      <a:pt x="87" y="128"/>
                      <a:pt x="87" y="129"/>
                    </a:cubicBezTo>
                    <a:cubicBezTo>
                      <a:pt x="87" y="129"/>
                      <a:pt x="87" y="129"/>
                      <a:pt x="87" y="129"/>
                    </a:cubicBezTo>
                    <a:cubicBezTo>
                      <a:pt x="87" y="129"/>
                      <a:pt x="87" y="129"/>
                      <a:pt x="87" y="129"/>
                    </a:cubicBezTo>
                    <a:cubicBezTo>
                      <a:pt x="88" y="129"/>
                      <a:pt x="88" y="129"/>
                      <a:pt x="88" y="129"/>
                    </a:cubicBezTo>
                    <a:cubicBezTo>
                      <a:pt x="89" y="129"/>
                      <a:pt x="89" y="129"/>
                      <a:pt x="89" y="129"/>
                    </a:cubicBezTo>
                    <a:cubicBezTo>
                      <a:pt x="94" y="128"/>
                      <a:pt x="98" y="126"/>
                      <a:pt x="102" y="124"/>
                    </a:cubicBezTo>
                    <a:cubicBezTo>
                      <a:pt x="103" y="123"/>
                      <a:pt x="103" y="123"/>
                      <a:pt x="103" y="123"/>
                    </a:cubicBezTo>
                    <a:cubicBezTo>
                      <a:pt x="105" y="123"/>
                      <a:pt x="108" y="123"/>
                      <a:pt x="110" y="126"/>
                    </a:cubicBezTo>
                    <a:cubicBezTo>
                      <a:pt x="111" y="126"/>
                      <a:pt x="111" y="126"/>
                      <a:pt x="111" y="126"/>
                    </a:cubicBezTo>
                    <a:cubicBezTo>
                      <a:pt x="111" y="126"/>
                      <a:pt x="112" y="125"/>
                      <a:pt x="112" y="124"/>
                    </a:cubicBezTo>
                    <a:cubicBezTo>
                      <a:pt x="113" y="122"/>
                      <a:pt x="114" y="121"/>
                      <a:pt x="116" y="119"/>
                    </a:cubicBezTo>
                    <a:cubicBezTo>
                      <a:pt x="117" y="119"/>
                      <a:pt x="118" y="118"/>
                      <a:pt x="119" y="118"/>
                    </a:cubicBezTo>
                    <a:cubicBezTo>
                      <a:pt x="118" y="117"/>
                      <a:pt x="118" y="114"/>
                      <a:pt x="120" y="113"/>
                    </a:cubicBezTo>
                    <a:cubicBezTo>
                      <a:pt x="121" y="111"/>
                      <a:pt x="124" y="110"/>
                      <a:pt x="126" y="110"/>
                    </a:cubicBezTo>
                    <a:cubicBezTo>
                      <a:pt x="127" y="110"/>
                      <a:pt x="128" y="110"/>
                      <a:pt x="129" y="109"/>
                    </a:cubicBezTo>
                    <a:cubicBezTo>
                      <a:pt x="127" y="107"/>
                      <a:pt x="128" y="104"/>
                      <a:pt x="130" y="103"/>
                    </a:cubicBezTo>
                    <a:cubicBezTo>
                      <a:pt x="132" y="100"/>
                      <a:pt x="135" y="99"/>
                      <a:pt x="138" y="99"/>
                    </a:cubicBezTo>
                    <a:cubicBezTo>
                      <a:pt x="138" y="99"/>
                      <a:pt x="138" y="99"/>
                      <a:pt x="138" y="99"/>
                    </a:cubicBezTo>
                    <a:cubicBezTo>
                      <a:pt x="138" y="97"/>
                      <a:pt x="138" y="95"/>
                      <a:pt x="141" y="87"/>
                    </a:cubicBezTo>
                    <a:cubicBezTo>
                      <a:pt x="141" y="86"/>
                      <a:pt x="141" y="86"/>
                      <a:pt x="141" y="85"/>
                    </a:cubicBezTo>
                    <a:cubicBezTo>
                      <a:pt x="138" y="74"/>
                      <a:pt x="138" y="74"/>
                      <a:pt x="138" y="74"/>
                    </a:cubicBezTo>
                    <a:cubicBezTo>
                      <a:pt x="138" y="73"/>
                      <a:pt x="139" y="72"/>
                      <a:pt x="140" y="71"/>
                    </a:cubicBezTo>
                    <a:cubicBezTo>
                      <a:pt x="142" y="65"/>
                      <a:pt x="143" y="64"/>
                      <a:pt x="145" y="63"/>
                    </a:cubicBezTo>
                    <a:cubicBezTo>
                      <a:pt x="145" y="63"/>
                      <a:pt x="146" y="63"/>
                      <a:pt x="147" y="63"/>
                    </a:cubicBezTo>
                    <a:cubicBezTo>
                      <a:pt x="147" y="62"/>
                      <a:pt x="148" y="61"/>
                      <a:pt x="149" y="60"/>
                    </a:cubicBezTo>
                    <a:cubicBezTo>
                      <a:pt x="149" y="59"/>
                      <a:pt x="149" y="58"/>
                      <a:pt x="149" y="57"/>
                    </a:cubicBezTo>
                    <a:cubicBezTo>
                      <a:pt x="149" y="55"/>
                      <a:pt x="149" y="53"/>
                      <a:pt x="150" y="51"/>
                    </a:cubicBezTo>
                    <a:cubicBezTo>
                      <a:pt x="152" y="49"/>
                      <a:pt x="155" y="48"/>
                      <a:pt x="158" y="49"/>
                    </a:cubicBezTo>
                    <a:cubicBezTo>
                      <a:pt x="159" y="49"/>
                      <a:pt x="160" y="49"/>
                      <a:pt x="160" y="49"/>
                    </a:cubicBezTo>
                    <a:cubicBezTo>
                      <a:pt x="160" y="49"/>
                      <a:pt x="160" y="49"/>
                      <a:pt x="160" y="49"/>
                    </a:cubicBezTo>
                    <a:cubicBezTo>
                      <a:pt x="160" y="48"/>
                      <a:pt x="160" y="46"/>
                      <a:pt x="160" y="45"/>
                    </a:cubicBezTo>
                    <a:cubicBezTo>
                      <a:pt x="157" y="46"/>
                      <a:pt x="155" y="46"/>
                      <a:pt x="153" y="45"/>
                    </a:cubicBezTo>
                    <a:cubicBezTo>
                      <a:pt x="153" y="44"/>
                      <a:pt x="152" y="43"/>
                      <a:pt x="152" y="41"/>
                    </a:cubicBezTo>
                    <a:cubicBezTo>
                      <a:pt x="152" y="39"/>
                      <a:pt x="153" y="37"/>
                      <a:pt x="153" y="36"/>
                    </a:cubicBezTo>
                    <a:cubicBezTo>
                      <a:pt x="153" y="35"/>
                      <a:pt x="153" y="34"/>
                      <a:pt x="154" y="33"/>
                    </a:cubicBezTo>
                    <a:cubicBezTo>
                      <a:pt x="154" y="32"/>
                      <a:pt x="154" y="32"/>
                      <a:pt x="154" y="32"/>
                    </a:cubicBezTo>
                    <a:cubicBezTo>
                      <a:pt x="154" y="31"/>
                      <a:pt x="154" y="31"/>
                      <a:pt x="154" y="31"/>
                    </a:cubicBezTo>
                    <a:cubicBezTo>
                      <a:pt x="154" y="30"/>
                      <a:pt x="154" y="30"/>
                      <a:pt x="154" y="30"/>
                    </a:cubicBezTo>
                    <a:cubicBezTo>
                      <a:pt x="154" y="29"/>
                      <a:pt x="154" y="29"/>
                      <a:pt x="154" y="28"/>
                    </a:cubicBezTo>
                    <a:cubicBezTo>
                      <a:pt x="154" y="28"/>
                      <a:pt x="154" y="28"/>
                      <a:pt x="154" y="28"/>
                    </a:cubicBezTo>
                    <a:cubicBezTo>
                      <a:pt x="153" y="28"/>
                      <a:pt x="153" y="28"/>
                      <a:pt x="152" y="28"/>
                    </a:cubicBezTo>
                    <a:cubicBezTo>
                      <a:pt x="152" y="28"/>
                      <a:pt x="152" y="28"/>
                      <a:pt x="152" y="28"/>
                    </a:cubicBezTo>
                    <a:cubicBezTo>
                      <a:pt x="146" y="26"/>
                      <a:pt x="141" y="23"/>
                      <a:pt x="137" y="20"/>
                    </a:cubicBezTo>
                    <a:cubicBezTo>
                      <a:pt x="135" y="17"/>
                      <a:pt x="135" y="17"/>
                      <a:pt x="135" y="17"/>
                    </a:cubicBezTo>
                    <a:cubicBezTo>
                      <a:pt x="131" y="14"/>
                      <a:pt x="128" y="12"/>
                      <a:pt x="123" y="10"/>
                    </a:cubicBezTo>
                    <a:cubicBezTo>
                      <a:pt x="121" y="9"/>
                      <a:pt x="118" y="10"/>
                      <a:pt x="116" y="10"/>
                    </a:cubicBezTo>
                    <a:cubicBezTo>
                      <a:pt x="114" y="11"/>
                      <a:pt x="111" y="11"/>
                      <a:pt x="109" y="12"/>
                    </a:cubicBezTo>
                    <a:cubicBezTo>
                      <a:pt x="104" y="12"/>
                      <a:pt x="102" y="7"/>
                      <a:pt x="100" y="3"/>
                    </a:cubicBezTo>
                    <a:cubicBezTo>
                      <a:pt x="100" y="2"/>
                      <a:pt x="99" y="1"/>
                      <a:pt x="98" y="0"/>
                    </a:cubicBezTo>
                    <a:cubicBezTo>
                      <a:pt x="98" y="1"/>
                      <a:pt x="97" y="2"/>
                      <a:pt x="96" y="4"/>
                    </a:cubicBezTo>
                    <a:cubicBezTo>
                      <a:pt x="96" y="6"/>
                      <a:pt x="95" y="7"/>
                      <a:pt x="94" y="9"/>
                    </a:cubicBezTo>
                    <a:cubicBezTo>
                      <a:pt x="93" y="10"/>
                      <a:pt x="91" y="12"/>
                      <a:pt x="90" y="12"/>
                    </a:cubicBezTo>
                    <a:cubicBezTo>
                      <a:pt x="88" y="12"/>
                      <a:pt x="87" y="11"/>
                      <a:pt x="86" y="10"/>
                    </a:cubicBezTo>
                    <a:cubicBezTo>
                      <a:pt x="85" y="10"/>
                      <a:pt x="85" y="10"/>
                      <a:pt x="85" y="10"/>
                    </a:cubicBezTo>
                    <a:cubicBezTo>
                      <a:pt x="85" y="10"/>
                      <a:pt x="85" y="10"/>
                      <a:pt x="85" y="10"/>
                    </a:cubicBezTo>
                    <a:cubicBezTo>
                      <a:pt x="84" y="11"/>
                      <a:pt x="83" y="12"/>
                      <a:pt x="81" y="13"/>
                    </a:cubicBezTo>
                    <a:cubicBezTo>
                      <a:pt x="80" y="13"/>
                      <a:pt x="79" y="13"/>
                      <a:pt x="73" y="12"/>
                    </a:cubicBezTo>
                    <a:cubicBezTo>
                      <a:pt x="71" y="11"/>
                      <a:pt x="69" y="11"/>
                      <a:pt x="68" y="11"/>
                    </a:cubicBezTo>
                    <a:cubicBezTo>
                      <a:pt x="68" y="11"/>
                      <a:pt x="68" y="11"/>
                      <a:pt x="68" y="11"/>
                    </a:cubicBezTo>
                    <a:cubicBezTo>
                      <a:pt x="67" y="11"/>
                      <a:pt x="67" y="11"/>
                      <a:pt x="66" y="12"/>
                    </a:cubicBezTo>
                    <a:cubicBezTo>
                      <a:pt x="65" y="12"/>
                      <a:pt x="64" y="13"/>
                      <a:pt x="62" y="13"/>
                    </a:cubicBezTo>
                    <a:cubicBezTo>
                      <a:pt x="60" y="14"/>
                      <a:pt x="58" y="13"/>
                      <a:pt x="57" y="12"/>
                    </a:cubicBezTo>
                    <a:cubicBezTo>
                      <a:pt x="56" y="12"/>
                      <a:pt x="56" y="12"/>
                      <a:pt x="55" y="12"/>
                    </a:cubicBezTo>
                    <a:cubicBezTo>
                      <a:pt x="55" y="12"/>
                      <a:pt x="55" y="12"/>
                      <a:pt x="55" y="13"/>
                    </a:cubicBezTo>
                    <a:cubicBezTo>
                      <a:pt x="55" y="13"/>
                      <a:pt x="55" y="13"/>
                      <a:pt x="55" y="13"/>
                    </a:cubicBezTo>
                    <a:cubicBezTo>
                      <a:pt x="55" y="15"/>
                      <a:pt x="54" y="16"/>
                      <a:pt x="53" y="17"/>
                    </a:cubicBezTo>
                    <a:cubicBezTo>
                      <a:pt x="52" y="17"/>
                      <a:pt x="51" y="18"/>
                      <a:pt x="50" y="18"/>
                    </a:cubicBezTo>
                    <a:cubicBezTo>
                      <a:pt x="48" y="18"/>
                      <a:pt x="47" y="16"/>
                      <a:pt x="46" y="14"/>
                    </a:cubicBezTo>
                    <a:cubicBezTo>
                      <a:pt x="45" y="13"/>
                      <a:pt x="45" y="13"/>
                      <a:pt x="45" y="13"/>
                    </a:cubicBezTo>
                    <a:cubicBezTo>
                      <a:pt x="44" y="14"/>
                      <a:pt x="43" y="15"/>
                      <a:pt x="41" y="16"/>
                    </a:cubicBezTo>
                    <a:cubicBezTo>
                      <a:pt x="38" y="16"/>
                      <a:pt x="35" y="16"/>
                      <a:pt x="32" y="16"/>
                    </a:cubicBezTo>
                    <a:cubicBezTo>
                      <a:pt x="29" y="16"/>
                      <a:pt x="26" y="16"/>
                      <a:pt x="24" y="17"/>
                    </a:cubicBezTo>
                    <a:cubicBezTo>
                      <a:pt x="17" y="19"/>
                      <a:pt x="10" y="23"/>
                      <a:pt x="5" y="29"/>
                    </a:cubicBezTo>
                    <a:cubicBezTo>
                      <a:pt x="4" y="29"/>
                      <a:pt x="4" y="30"/>
                      <a:pt x="4" y="31"/>
                    </a:cubicBezTo>
                    <a:cubicBezTo>
                      <a:pt x="4" y="33"/>
                      <a:pt x="3" y="35"/>
                      <a:pt x="2" y="37"/>
                    </a:cubicBezTo>
                    <a:cubicBezTo>
                      <a:pt x="2" y="37"/>
                      <a:pt x="1" y="37"/>
                      <a:pt x="1" y="38"/>
                    </a:cubicBezTo>
                    <a:cubicBezTo>
                      <a:pt x="0" y="38"/>
                      <a:pt x="0" y="38"/>
                      <a:pt x="0" y="38"/>
                    </a:cubicBezTo>
                    <a:cubicBezTo>
                      <a:pt x="0" y="38"/>
                      <a:pt x="0" y="38"/>
                      <a:pt x="0" y="38"/>
                    </a:cubicBezTo>
                    <a:cubicBezTo>
                      <a:pt x="0" y="39"/>
                      <a:pt x="0" y="39"/>
                      <a:pt x="0" y="39"/>
                    </a:cubicBezTo>
                    <a:cubicBezTo>
                      <a:pt x="0" y="39"/>
                      <a:pt x="0" y="40"/>
                      <a:pt x="0" y="40"/>
                    </a:cubicBezTo>
                    <a:cubicBezTo>
                      <a:pt x="0" y="40"/>
                      <a:pt x="0" y="40"/>
                      <a:pt x="0" y="40"/>
                    </a:cubicBezTo>
                    <a:cubicBezTo>
                      <a:pt x="0" y="41"/>
                      <a:pt x="0" y="41"/>
                      <a:pt x="0" y="42"/>
                    </a:cubicBezTo>
                    <a:cubicBezTo>
                      <a:pt x="0" y="43"/>
                      <a:pt x="0" y="43"/>
                      <a:pt x="0" y="43"/>
                    </a:cubicBezTo>
                    <a:cubicBezTo>
                      <a:pt x="0" y="43"/>
                      <a:pt x="0" y="44"/>
                      <a:pt x="0" y="44"/>
                    </a:cubicBezTo>
                    <a:cubicBezTo>
                      <a:pt x="0" y="44"/>
                      <a:pt x="0" y="44"/>
                      <a:pt x="0" y="44"/>
                    </a:cubicBezTo>
                    <a:cubicBezTo>
                      <a:pt x="0" y="45"/>
                      <a:pt x="0" y="45"/>
                      <a:pt x="0" y="45"/>
                    </a:cubicBezTo>
                    <a:cubicBezTo>
                      <a:pt x="0" y="46"/>
                      <a:pt x="0" y="46"/>
                      <a:pt x="0" y="48"/>
                    </a:cubicBezTo>
                    <a:cubicBezTo>
                      <a:pt x="1" y="48"/>
                      <a:pt x="1" y="48"/>
                      <a:pt x="1" y="48"/>
                    </a:cubicBezTo>
                    <a:cubicBezTo>
                      <a:pt x="1" y="47"/>
                      <a:pt x="1" y="47"/>
                      <a:pt x="1" y="47"/>
                    </a:cubicBezTo>
                    <a:cubicBezTo>
                      <a:pt x="1" y="48"/>
                      <a:pt x="1" y="48"/>
                      <a:pt x="1" y="48"/>
                    </a:cubicBezTo>
                    <a:cubicBezTo>
                      <a:pt x="1" y="48"/>
                      <a:pt x="1" y="48"/>
                      <a:pt x="1" y="48"/>
                    </a:cubicBezTo>
                    <a:cubicBezTo>
                      <a:pt x="5" y="49"/>
                      <a:pt x="5" y="52"/>
                      <a:pt x="5" y="56"/>
                    </a:cubicBezTo>
                    <a:cubicBezTo>
                      <a:pt x="7" y="59"/>
                      <a:pt x="8" y="63"/>
                      <a:pt x="9" y="66"/>
                    </a:cubicBezTo>
                    <a:cubicBezTo>
                      <a:pt x="9" y="67"/>
                      <a:pt x="9" y="68"/>
                      <a:pt x="9" y="69"/>
                    </a:cubicBezTo>
                    <a:cubicBezTo>
                      <a:pt x="9" y="69"/>
                      <a:pt x="9" y="69"/>
                      <a:pt x="9" y="69"/>
                    </a:cubicBezTo>
                    <a:cubicBezTo>
                      <a:pt x="9" y="69"/>
                      <a:pt x="10" y="70"/>
                      <a:pt x="10" y="70"/>
                    </a:cubicBezTo>
                    <a:cubicBezTo>
                      <a:pt x="10" y="70"/>
                      <a:pt x="10" y="70"/>
                      <a:pt x="10" y="71"/>
                    </a:cubicBezTo>
                    <a:cubicBezTo>
                      <a:pt x="10" y="71"/>
                      <a:pt x="11" y="71"/>
                      <a:pt x="11" y="72"/>
                    </a:cubicBezTo>
                    <a:cubicBezTo>
                      <a:pt x="11" y="72"/>
                      <a:pt x="11" y="72"/>
                      <a:pt x="11" y="72"/>
                    </a:cubicBezTo>
                    <a:cubicBezTo>
                      <a:pt x="11" y="72"/>
                      <a:pt x="11" y="72"/>
                      <a:pt x="11" y="72"/>
                    </a:cubicBezTo>
                    <a:cubicBezTo>
                      <a:pt x="12" y="72"/>
                      <a:pt x="12" y="72"/>
                      <a:pt x="12" y="72"/>
                    </a:cubicBezTo>
                    <a:cubicBezTo>
                      <a:pt x="13" y="72"/>
                      <a:pt x="14" y="74"/>
                      <a:pt x="15" y="75"/>
                    </a:cubicBezTo>
                    <a:cubicBezTo>
                      <a:pt x="15" y="75"/>
                      <a:pt x="15" y="75"/>
                      <a:pt x="15" y="76"/>
                    </a:cubicBezTo>
                    <a:cubicBezTo>
                      <a:pt x="18" y="77"/>
                      <a:pt x="21" y="77"/>
                      <a:pt x="24" y="78"/>
                    </a:cubicBezTo>
                    <a:cubicBezTo>
                      <a:pt x="27" y="78"/>
                      <a:pt x="29" y="78"/>
                      <a:pt x="32" y="79"/>
                    </a:cubicBezTo>
                    <a:cubicBezTo>
                      <a:pt x="32" y="79"/>
                      <a:pt x="33" y="80"/>
                      <a:pt x="33" y="80"/>
                    </a:cubicBezTo>
                    <a:cubicBezTo>
                      <a:pt x="35" y="80"/>
                      <a:pt x="36" y="79"/>
                      <a:pt x="38" y="79"/>
                    </a:cubicBezTo>
                    <a:cubicBezTo>
                      <a:pt x="40" y="77"/>
                      <a:pt x="43" y="77"/>
                      <a:pt x="46" y="77"/>
                    </a:cubicBezTo>
                    <a:cubicBezTo>
                      <a:pt x="47" y="77"/>
                      <a:pt x="48" y="77"/>
                      <a:pt x="49" y="77"/>
                    </a:cubicBezTo>
                    <a:cubicBezTo>
                      <a:pt x="51" y="78"/>
                      <a:pt x="52" y="79"/>
                      <a:pt x="52" y="81"/>
                    </a:cubicBezTo>
                    <a:cubicBezTo>
                      <a:pt x="53" y="81"/>
                      <a:pt x="53" y="81"/>
                      <a:pt x="53" y="81"/>
                    </a:cubicBezTo>
                    <a:cubicBezTo>
                      <a:pt x="53" y="81"/>
                      <a:pt x="53" y="81"/>
                      <a:pt x="53" y="81"/>
                    </a:cubicBezTo>
                    <a:cubicBezTo>
                      <a:pt x="54" y="81"/>
                      <a:pt x="54" y="81"/>
                      <a:pt x="54" y="81"/>
                    </a:cubicBezTo>
                    <a:cubicBezTo>
                      <a:pt x="54" y="81"/>
                      <a:pt x="54" y="81"/>
                      <a:pt x="54" y="81"/>
                    </a:cubicBezTo>
                    <a:cubicBezTo>
                      <a:pt x="54" y="81"/>
                      <a:pt x="54" y="81"/>
                      <a:pt x="54" y="81"/>
                    </a:cubicBezTo>
                    <a:cubicBezTo>
                      <a:pt x="54" y="81"/>
                      <a:pt x="54" y="81"/>
                      <a:pt x="54" y="81"/>
                    </a:cubicBezTo>
                    <a:cubicBezTo>
                      <a:pt x="55" y="81"/>
                      <a:pt x="55" y="82"/>
                      <a:pt x="56" y="82"/>
                    </a:cubicBezTo>
                    <a:cubicBezTo>
                      <a:pt x="56" y="83"/>
                      <a:pt x="56" y="83"/>
                      <a:pt x="56" y="83"/>
                    </a:cubicBezTo>
                    <a:cubicBezTo>
                      <a:pt x="57" y="83"/>
                      <a:pt x="57" y="83"/>
                      <a:pt x="57" y="83"/>
                    </a:cubicBezTo>
                    <a:cubicBezTo>
                      <a:pt x="58" y="84"/>
                      <a:pt x="58" y="84"/>
                      <a:pt x="58" y="84"/>
                    </a:cubicBezTo>
                    <a:cubicBezTo>
                      <a:pt x="58" y="84"/>
                      <a:pt x="59" y="85"/>
                      <a:pt x="59" y="85"/>
                    </a:cubicBezTo>
                    <a:cubicBezTo>
                      <a:pt x="61" y="88"/>
                      <a:pt x="61" y="91"/>
                      <a:pt x="60" y="94"/>
                    </a:cubicBezTo>
                    <a:cubicBezTo>
                      <a:pt x="59" y="96"/>
                      <a:pt x="59" y="96"/>
                      <a:pt x="59" y="96"/>
                    </a:cubicBezTo>
                    <a:cubicBezTo>
                      <a:pt x="59" y="97"/>
                      <a:pt x="59" y="97"/>
                      <a:pt x="59" y="98"/>
                    </a:cubicBezTo>
                    <a:cubicBezTo>
                      <a:pt x="57" y="98"/>
                      <a:pt x="57" y="98"/>
                      <a:pt x="57" y="98"/>
                    </a:cubicBezTo>
                    <a:cubicBezTo>
                      <a:pt x="57" y="98"/>
                      <a:pt x="57" y="98"/>
                      <a:pt x="57" y="98"/>
                    </a:cubicBezTo>
                    <a:cubicBezTo>
                      <a:pt x="59" y="99"/>
                      <a:pt x="59" y="99"/>
                      <a:pt x="59" y="99"/>
                    </a:cubicBezTo>
                    <a:cubicBezTo>
                      <a:pt x="59" y="99"/>
                      <a:pt x="59" y="100"/>
                      <a:pt x="59" y="100"/>
                    </a:cubicBezTo>
                    <a:cubicBezTo>
                      <a:pt x="59" y="101"/>
                      <a:pt x="59" y="101"/>
                      <a:pt x="59" y="101"/>
                    </a:cubicBezTo>
                    <a:cubicBezTo>
                      <a:pt x="59" y="101"/>
                      <a:pt x="59" y="102"/>
                      <a:pt x="59" y="102"/>
                    </a:cubicBezTo>
                    <a:cubicBezTo>
                      <a:pt x="59" y="103"/>
                      <a:pt x="59" y="103"/>
                      <a:pt x="59" y="103"/>
                    </a:cubicBezTo>
                    <a:cubicBezTo>
                      <a:pt x="59" y="103"/>
                      <a:pt x="59" y="104"/>
                      <a:pt x="59" y="104"/>
                    </a:cubicBezTo>
                    <a:cubicBezTo>
                      <a:pt x="59" y="105"/>
                      <a:pt x="59" y="105"/>
                      <a:pt x="59" y="105"/>
                    </a:cubicBezTo>
                    <a:cubicBezTo>
                      <a:pt x="59" y="105"/>
                      <a:pt x="59" y="106"/>
                      <a:pt x="59" y="106"/>
                    </a:cubicBezTo>
                    <a:cubicBezTo>
                      <a:pt x="59" y="107"/>
                      <a:pt x="59" y="107"/>
                      <a:pt x="60" y="107"/>
                    </a:cubicBezTo>
                    <a:cubicBezTo>
                      <a:pt x="60" y="108"/>
                      <a:pt x="60" y="108"/>
                      <a:pt x="60" y="108"/>
                    </a:cubicBezTo>
                    <a:cubicBezTo>
                      <a:pt x="60" y="108"/>
                      <a:pt x="60" y="108"/>
                      <a:pt x="60" y="108"/>
                    </a:cubicBezTo>
                    <a:cubicBezTo>
                      <a:pt x="62" y="107"/>
                      <a:pt x="63" y="107"/>
                      <a:pt x="6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173"/>
              <p:cNvSpPr>
                <a:spLocks/>
              </p:cNvSpPr>
              <p:nvPr/>
            </p:nvSpPr>
            <p:spPr bwMode="auto">
              <a:xfrm>
                <a:off x="587" y="2153"/>
                <a:ext cx="4" cy="4"/>
              </a:xfrm>
              <a:custGeom>
                <a:avLst/>
                <a:gdLst>
                  <a:gd name="T0" fmla="*/ 1 w 2"/>
                  <a:gd name="T1" fmla="*/ 2 h 2"/>
                  <a:gd name="T2" fmla="*/ 1 w 2"/>
                  <a:gd name="T3" fmla="*/ 2 h 2"/>
                  <a:gd name="T4" fmla="*/ 2 w 2"/>
                  <a:gd name="T5" fmla="*/ 0 h 2"/>
                  <a:gd name="T6" fmla="*/ 0 w 2"/>
                  <a:gd name="T7" fmla="*/ 0 h 2"/>
                  <a:gd name="T8" fmla="*/ 1 w 2"/>
                  <a:gd name="T9" fmla="*/ 1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1" y="2"/>
                      <a:pt x="1" y="2"/>
                    </a:cubicBezTo>
                    <a:cubicBezTo>
                      <a:pt x="2" y="1"/>
                      <a:pt x="2" y="1"/>
                      <a:pt x="2" y="0"/>
                    </a:cubicBezTo>
                    <a:cubicBezTo>
                      <a:pt x="1" y="0"/>
                      <a:pt x="1" y="0"/>
                      <a:pt x="0" y="0"/>
                    </a:cubicBezTo>
                    <a:cubicBezTo>
                      <a:pt x="0" y="0"/>
                      <a:pt x="0" y="0"/>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Freeform 174"/>
              <p:cNvSpPr>
                <a:spLocks/>
              </p:cNvSpPr>
              <p:nvPr/>
            </p:nvSpPr>
            <p:spPr bwMode="auto">
              <a:xfrm>
                <a:off x="273" y="1779"/>
                <a:ext cx="405" cy="232"/>
              </a:xfrm>
              <a:custGeom>
                <a:avLst/>
                <a:gdLst>
                  <a:gd name="T0" fmla="*/ 153 w 200"/>
                  <a:gd name="T1" fmla="*/ 11 h 115"/>
                  <a:gd name="T2" fmla="*/ 139 w 200"/>
                  <a:gd name="T3" fmla="*/ 18 h 115"/>
                  <a:gd name="T4" fmla="*/ 123 w 200"/>
                  <a:gd name="T5" fmla="*/ 6 h 115"/>
                  <a:gd name="T6" fmla="*/ 115 w 200"/>
                  <a:gd name="T7" fmla="*/ 5 h 115"/>
                  <a:gd name="T8" fmla="*/ 104 w 200"/>
                  <a:gd name="T9" fmla="*/ 0 h 115"/>
                  <a:gd name="T10" fmla="*/ 103 w 200"/>
                  <a:gd name="T11" fmla="*/ 2 h 115"/>
                  <a:gd name="T12" fmla="*/ 101 w 200"/>
                  <a:gd name="T13" fmla="*/ 2 h 115"/>
                  <a:gd name="T14" fmla="*/ 99 w 200"/>
                  <a:gd name="T15" fmla="*/ 1 h 115"/>
                  <a:gd name="T16" fmla="*/ 84 w 200"/>
                  <a:gd name="T17" fmla="*/ 11 h 115"/>
                  <a:gd name="T18" fmla="*/ 80 w 200"/>
                  <a:gd name="T19" fmla="*/ 14 h 115"/>
                  <a:gd name="T20" fmla="*/ 71 w 200"/>
                  <a:gd name="T21" fmla="*/ 64 h 115"/>
                  <a:gd name="T22" fmla="*/ 55 w 200"/>
                  <a:gd name="T23" fmla="*/ 57 h 115"/>
                  <a:gd name="T24" fmla="*/ 33 w 200"/>
                  <a:gd name="T25" fmla="*/ 37 h 115"/>
                  <a:gd name="T26" fmla="*/ 25 w 200"/>
                  <a:gd name="T27" fmla="*/ 35 h 115"/>
                  <a:gd name="T28" fmla="*/ 9 w 200"/>
                  <a:gd name="T29" fmla="*/ 72 h 115"/>
                  <a:gd name="T30" fmla="*/ 3 w 200"/>
                  <a:gd name="T31" fmla="*/ 88 h 115"/>
                  <a:gd name="T32" fmla="*/ 2 w 200"/>
                  <a:gd name="T33" fmla="*/ 98 h 115"/>
                  <a:gd name="T34" fmla="*/ 9 w 200"/>
                  <a:gd name="T35" fmla="*/ 108 h 115"/>
                  <a:gd name="T36" fmla="*/ 49 w 200"/>
                  <a:gd name="T37" fmla="*/ 93 h 115"/>
                  <a:gd name="T38" fmla="*/ 60 w 200"/>
                  <a:gd name="T39" fmla="*/ 91 h 115"/>
                  <a:gd name="T40" fmla="*/ 77 w 200"/>
                  <a:gd name="T41" fmla="*/ 87 h 115"/>
                  <a:gd name="T42" fmla="*/ 94 w 200"/>
                  <a:gd name="T43" fmla="*/ 86 h 115"/>
                  <a:gd name="T44" fmla="*/ 116 w 200"/>
                  <a:gd name="T45" fmla="*/ 83 h 115"/>
                  <a:gd name="T46" fmla="*/ 148 w 200"/>
                  <a:gd name="T47" fmla="*/ 95 h 115"/>
                  <a:gd name="T48" fmla="*/ 166 w 200"/>
                  <a:gd name="T49" fmla="*/ 104 h 115"/>
                  <a:gd name="T50" fmla="*/ 178 w 200"/>
                  <a:gd name="T51" fmla="*/ 92 h 115"/>
                  <a:gd name="T52" fmla="*/ 183 w 200"/>
                  <a:gd name="T53" fmla="*/ 91 h 115"/>
                  <a:gd name="T54" fmla="*/ 198 w 200"/>
                  <a:gd name="T55" fmla="*/ 72 h 115"/>
                  <a:gd name="T56" fmla="*/ 199 w 200"/>
                  <a:gd name="T57" fmla="*/ 65 h 115"/>
                  <a:gd name="T58" fmla="*/ 198 w 200"/>
                  <a:gd name="T59" fmla="*/ 61 h 115"/>
                  <a:gd name="T60" fmla="*/ 194 w 200"/>
                  <a:gd name="T61" fmla="*/ 55 h 115"/>
                  <a:gd name="T62" fmla="*/ 191 w 200"/>
                  <a:gd name="T63" fmla="*/ 49 h 115"/>
                  <a:gd name="T64" fmla="*/ 185 w 200"/>
                  <a:gd name="T65" fmla="*/ 47 h 115"/>
                  <a:gd name="T66" fmla="*/ 184 w 200"/>
                  <a:gd name="T67" fmla="*/ 44 h 115"/>
                  <a:gd name="T68" fmla="*/ 184 w 200"/>
                  <a:gd name="T69" fmla="*/ 43 h 115"/>
                  <a:gd name="T70" fmla="*/ 178 w 200"/>
                  <a:gd name="T71" fmla="*/ 44 h 115"/>
                  <a:gd name="T72" fmla="*/ 177 w 200"/>
                  <a:gd name="T73" fmla="*/ 39 h 115"/>
                  <a:gd name="T74" fmla="*/ 177 w 200"/>
                  <a:gd name="T75" fmla="*/ 34 h 115"/>
                  <a:gd name="T76" fmla="*/ 176 w 200"/>
                  <a:gd name="T77" fmla="*/ 31 h 115"/>
                  <a:gd name="T78" fmla="*/ 175 w 200"/>
                  <a:gd name="T79" fmla="*/ 29 h 115"/>
                  <a:gd name="T80" fmla="*/ 174 w 200"/>
                  <a:gd name="T81" fmla="*/ 26 h 115"/>
                  <a:gd name="T82" fmla="*/ 175 w 200"/>
                  <a:gd name="T83" fmla="*/ 24 h 115"/>
                  <a:gd name="T84" fmla="*/ 175 w 200"/>
                  <a:gd name="T85" fmla="*/ 23 h 115"/>
                  <a:gd name="T86" fmla="*/ 177 w 200"/>
                  <a:gd name="T87" fmla="*/ 20 h 115"/>
                  <a:gd name="T88" fmla="*/ 172 w 200"/>
                  <a:gd name="T89" fmla="*/ 18 h 115"/>
                  <a:gd name="T90" fmla="*/ 170 w 200"/>
                  <a:gd name="T91" fmla="*/ 18 h 115"/>
                  <a:gd name="T92" fmla="*/ 167 w 200"/>
                  <a:gd name="T93" fmla="*/ 17 h 115"/>
                  <a:gd name="T94" fmla="*/ 165 w 200"/>
                  <a:gd name="T95" fmla="*/ 13 h 115"/>
                  <a:gd name="T96" fmla="*/ 163 w 200"/>
                  <a:gd name="T97" fmla="*/ 14 h 115"/>
                  <a:gd name="T98" fmla="*/ 158 w 200"/>
                  <a:gd name="T99"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115">
                    <a:moveTo>
                      <a:pt x="157" y="12"/>
                    </a:moveTo>
                    <a:cubicBezTo>
                      <a:pt x="156" y="11"/>
                      <a:pt x="156" y="11"/>
                      <a:pt x="156" y="11"/>
                    </a:cubicBezTo>
                    <a:cubicBezTo>
                      <a:pt x="155" y="11"/>
                      <a:pt x="155" y="11"/>
                      <a:pt x="155" y="11"/>
                    </a:cubicBezTo>
                    <a:cubicBezTo>
                      <a:pt x="153" y="11"/>
                      <a:pt x="153" y="11"/>
                      <a:pt x="153" y="11"/>
                    </a:cubicBezTo>
                    <a:cubicBezTo>
                      <a:pt x="150" y="10"/>
                      <a:pt x="150" y="10"/>
                      <a:pt x="150" y="10"/>
                    </a:cubicBezTo>
                    <a:cubicBezTo>
                      <a:pt x="142" y="18"/>
                      <a:pt x="142" y="18"/>
                      <a:pt x="141" y="18"/>
                    </a:cubicBezTo>
                    <a:cubicBezTo>
                      <a:pt x="139" y="18"/>
                      <a:pt x="139" y="18"/>
                      <a:pt x="139" y="18"/>
                    </a:cubicBezTo>
                    <a:cubicBezTo>
                      <a:pt x="139" y="18"/>
                      <a:pt x="139" y="18"/>
                      <a:pt x="139" y="18"/>
                    </a:cubicBezTo>
                    <a:cubicBezTo>
                      <a:pt x="134" y="16"/>
                      <a:pt x="134" y="16"/>
                      <a:pt x="134" y="16"/>
                    </a:cubicBezTo>
                    <a:cubicBezTo>
                      <a:pt x="122" y="8"/>
                      <a:pt x="122" y="8"/>
                      <a:pt x="122" y="8"/>
                    </a:cubicBezTo>
                    <a:cubicBezTo>
                      <a:pt x="123" y="6"/>
                      <a:pt x="123" y="6"/>
                      <a:pt x="123" y="6"/>
                    </a:cubicBezTo>
                    <a:cubicBezTo>
                      <a:pt x="123" y="6"/>
                      <a:pt x="123" y="6"/>
                      <a:pt x="123" y="6"/>
                    </a:cubicBezTo>
                    <a:cubicBezTo>
                      <a:pt x="122" y="7"/>
                      <a:pt x="122" y="7"/>
                      <a:pt x="122" y="7"/>
                    </a:cubicBezTo>
                    <a:cubicBezTo>
                      <a:pt x="121" y="7"/>
                      <a:pt x="121" y="7"/>
                      <a:pt x="121" y="7"/>
                    </a:cubicBezTo>
                    <a:cubicBezTo>
                      <a:pt x="121" y="6"/>
                      <a:pt x="121" y="6"/>
                      <a:pt x="121" y="5"/>
                    </a:cubicBezTo>
                    <a:cubicBezTo>
                      <a:pt x="119" y="6"/>
                      <a:pt x="117" y="6"/>
                      <a:pt x="115" y="5"/>
                    </a:cubicBezTo>
                    <a:cubicBezTo>
                      <a:pt x="115" y="5"/>
                      <a:pt x="114" y="4"/>
                      <a:pt x="113" y="4"/>
                    </a:cubicBezTo>
                    <a:cubicBezTo>
                      <a:pt x="112" y="4"/>
                      <a:pt x="111" y="4"/>
                      <a:pt x="110" y="4"/>
                    </a:cubicBezTo>
                    <a:cubicBezTo>
                      <a:pt x="108" y="3"/>
                      <a:pt x="107" y="2"/>
                      <a:pt x="105" y="1"/>
                    </a:cubicBezTo>
                    <a:cubicBezTo>
                      <a:pt x="104" y="0"/>
                      <a:pt x="104" y="0"/>
                      <a:pt x="104" y="0"/>
                    </a:cubicBezTo>
                    <a:cubicBezTo>
                      <a:pt x="104" y="0"/>
                      <a:pt x="104" y="0"/>
                      <a:pt x="104" y="1"/>
                    </a:cubicBezTo>
                    <a:cubicBezTo>
                      <a:pt x="103" y="1"/>
                      <a:pt x="103" y="1"/>
                      <a:pt x="103" y="1"/>
                    </a:cubicBezTo>
                    <a:cubicBezTo>
                      <a:pt x="103" y="1"/>
                      <a:pt x="103" y="1"/>
                      <a:pt x="103" y="1"/>
                    </a:cubicBezTo>
                    <a:cubicBezTo>
                      <a:pt x="103" y="2"/>
                      <a:pt x="103" y="2"/>
                      <a:pt x="103" y="2"/>
                    </a:cubicBezTo>
                    <a:cubicBezTo>
                      <a:pt x="103" y="2"/>
                      <a:pt x="103" y="2"/>
                      <a:pt x="103" y="2"/>
                    </a:cubicBezTo>
                    <a:cubicBezTo>
                      <a:pt x="103" y="2"/>
                      <a:pt x="103" y="2"/>
                      <a:pt x="103" y="2"/>
                    </a:cubicBezTo>
                    <a:cubicBezTo>
                      <a:pt x="102" y="2"/>
                      <a:pt x="102" y="2"/>
                      <a:pt x="101" y="2"/>
                    </a:cubicBezTo>
                    <a:cubicBezTo>
                      <a:pt x="101" y="2"/>
                      <a:pt x="101" y="2"/>
                      <a:pt x="101" y="2"/>
                    </a:cubicBezTo>
                    <a:cubicBezTo>
                      <a:pt x="101" y="2"/>
                      <a:pt x="100" y="2"/>
                      <a:pt x="100" y="2"/>
                    </a:cubicBezTo>
                    <a:cubicBezTo>
                      <a:pt x="100" y="2"/>
                      <a:pt x="100" y="2"/>
                      <a:pt x="100" y="2"/>
                    </a:cubicBezTo>
                    <a:cubicBezTo>
                      <a:pt x="100" y="2"/>
                      <a:pt x="99" y="1"/>
                      <a:pt x="99" y="1"/>
                    </a:cubicBezTo>
                    <a:cubicBezTo>
                      <a:pt x="99" y="1"/>
                      <a:pt x="99" y="1"/>
                      <a:pt x="99" y="1"/>
                    </a:cubicBezTo>
                    <a:cubicBezTo>
                      <a:pt x="99" y="1"/>
                      <a:pt x="99" y="1"/>
                      <a:pt x="98" y="1"/>
                    </a:cubicBezTo>
                    <a:cubicBezTo>
                      <a:pt x="97" y="0"/>
                      <a:pt x="97" y="0"/>
                      <a:pt x="97" y="0"/>
                    </a:cubicBezTo>
                    <a:cubicBezTo>
                      <a:pt x="94" y="3"/>
                      <a:pt x="94" y="3"/>
                      <a:pt x="94" y="3"/>
                    </a:cubicBezTo>
                    <a:cubicBezTo>
                      <a:pt x="84" y="11"/>
                      <a:pt x="84" y="11"/>
                      <a:pt x="84" y="11"/>
                    </a:cubicBezTo>
                    <a:cubicBezTo>
                      <a:pt x="83" y="9"/>
                      <a:pt x="83" y="9"/>
                      <a:pt x="83" y="9"/>
                    </a:cubicBezTo>
                    <a:cubicBezTo>
                      <a:pt x="84" y="11"/>
                      <a:pt x="84" y="11"/>
                      <a:pt x="84" y="11"/>
                    </a:cubicBezTo>
                    <a:cubicBezTo>
                      <a:pt x="81" y="13"/>
                      <a:pt x="81" y="13"/>
                      <a:pt x="81" y="13"/>
                    </a:cubicBezTo>
                    <a:cubicBezTo>
                      <a:pt x="80" y="14"/>
                      <a:pt x="80" y="14"/>
                      <a:pt x="80" y="14"/>
                    </a:cubicBezTo>
                    <a:cubicBezTo>
                      <a:pt x="80" y="14"/>
                      <a:pt x="80" y="14"/>
                      <a:pt x="80" y="14"/>
                    </a:cubicBezTo>
                    <a:cubicBezTo>
                      <a:pt x="81" y="17"/>
                      <a:pt x="83" y="20"/>
                      <a:pt x="84" y="23"/>
                    </a:cubicBezTo>
                    <a:cubicBezTo>
                      <a:pt x="88" y="30"/>
                      <a:pt x="91" y="37"/>
                      <a:pt x="90" y="44"/>
                    </a:cubicBezTo>
                    <a:cubicBezTo>
                      <a:pt x="88" y="50"/>
                      <a:pt x="78" y="62"/>
                      <a:pt x="71" y="64"/>
                    </a:cubicBezTo>
                    <a:cubicBezTo>
                      <a:pt x="68" y="64"/>
                      <a:pt x="66" y="63"/>
                      <a:pt x="65" y="62"/>
                    </a:cubicBezTo>
                    <a:cubicBezTo>
                      <a:pt x="64" y="62"/>
                      <a:pt x="64" y="61"/>
                      <a:pt x="64" y="61"/>
                    </a:cubicBezTo>
                    <a:cubicBezTo>
                      <a:pt x="63" y="61"/>
                      <a:pt x="62" y="61"/>
                      <a:pt x="61" y="61"/>
                    </a:cubicBezTo>
                    <a:cubicBezTo>
                      <a:pt x="58" y="62"/>
                      <a:pt x="56" y="60"/>
                      <a:pt x="55" y="57"/>
                    </a:cubicBezTo>
                    <a:cubicBezTo>
                      <a:pt x="53" y="56"/>
                      <a:pt x="52" y="53"/>
                      <a:pt x="52" y="51"/>
                    </a:cubicBezTo>
                    <a:cubicBezTo>
                      <a:pt x="51" y="49"/>
                      <a:pt x="50" y="47"/>
                      <a:pt x="49" y="46"/>
                    </a:cubicBezTo>
                    <a:cubicBezTo>
                      <a:pt x="47" y="44"/>
                      <a:pt x="44" y="43"/>
                      <a:pt x="42" y="42"/>
                    </a:cubicBezTo>
                    <a:cubicBezTo>
                      <a:pt x="39" y="41"/>
                      <a:pt x="36" y="39"/>
                      <a:pt x="33" y="37"/>
                    </a:cubicBezTo>
                    <a:cubicBezTo>
                      <a:pt x="31" y="35"/>
                      <a:pt x="31" y="33"/>
                      <a:pt x="31" y="30"/>
                    </a:cubicBezTo>
                    <a:cubicBezTo>
                      <a:pt x="31" y="30"/>
                      <a:pt x="31" y="30"/>
                      <a:pt x="31" y="30"/>
                    </a:cubicBezTo>
                    <a:cubicBezTo>
                      <a:pt x="30" y="30"/>
                      <a:pt x="29" y="31"/>
                      <a:pt x="29" y="32"/>
                    </a:cubicBezTo>
                    <a:cubicBezTo>
                      <a:pt x="28" y="33"/>
                      <a:pt x="27" y="34"/>
                      <a:pt x="25" y="35"/>
                    </a:cubicBezTo>
                    <a:cubicBezTo>
                      <a:pt x="23" y="36"/>
                      <a:pt x="21" y="37"/>
                      <a:pt x="19" y="38"/>
                    </a:cubicBezTo>
                    <a:cubicBezTo>
                      <a:pt x="17" y="39"/>
                      <a:pt x="15" y="40"/>
                      <a:pt x="13" y="42"/>
                    </a:cubicBezTo>
                    <a:cubicBezTo>
                      <a:pt x="8" y="47"/>
                      <a:pt x="9" y="52"/>
                      <a:pt x="10" y="58"/>
                    </a:cubicBezTo>
                    <a:cubicBezTo>
                      <a:pt x="10" y="63"/>
                      <a:pt x="10" y="68"/>
                      <a:pt x="9" y="72"/>
                    </a:cubicBezTo>
                    <a:cubicBezTo>
                      <a:pt x="8" y="75"/>
                      <a:pt x="6" y="77"/>
                      <a:pt x="4" y="78"/>
                    </a:cubicBezTo>
                    <a:cubicBezTo>
                      <a:pt x="3" y="79"/>
                      <a:pt x="2" y="80"/>
                      <a:pt x="2" y="81"/>
                    </a:cubicBezTo>
                    <a:cubicBezTo>
                      <a:pt x="1" y="82"/>
                      <a:pt x="2" y="83"/>
                      <a:pt x="2" y="84"/>
                    </a:cubicBezTo>
                    <a:cubicBezTo>
                      <a:pt x="2" y="85"/>
                      <a:pt x="3" y="86"/>
                      <a:pt x="3" y="88"/>
                    </a:cubicBezTo>
                    <a:cubicBezTo>
                      <a:pt x="3" y="89"/>
                      <a:pt x="3" y="90"/>
                      <a:pt x="2" y="92"/>
                    </a:cubicBezTo>
                    <a:cubicBezTo>
                      <a:pt x="2" y="92"/>
                      <a:pt x="2" y="93"/>
                      <a:pt x="2" y="93"/>
                    </a:cubicBezTo>
                    <a:cubicBezTo>
                      <a:pt x="7" y="93"/>
                      <a:pt x="7" y="93"/>
                      <a:pt x="7" y="93"/>
                    </a:cubicBezTo>
                    <a:cubicBezTo>
                      <a:pt x="2" y="98"/>
                      <a:pt x="2" y="98"/>
                      <a:pt x="2" y="98"/>
                    </a:cubicBezTo>
                    <a:cubicBezTo>
                      <a:pt x="0" y="101"/>
                      <a:pt x="5" y="110"/>
                      <a:pt x="6" y="114"/>
                    </a:cubicBezTo>
                    <a:cubicBezTo>
                      <a:pt x="7" y="115"/>
                      <a:pt x="7" y="115"/>
                      <a:pt x="7" y="115"/>
                    </a:cubicBezTo>
                    <a:cubicBezTo>
                      <a:pt x="7" y="114"/>
                      <a:pt x="7" y="114"/>
                      <a:pt x="7" y="113"/>
                    </a:cubicBezTo>
                    <a:cubicBezTo>
                      <a:pt x="8" y="111"/>
                      <a:pt x="8" y="109"/>
                      <a:pt x="9" y="108"/>
                    </a:cubicBezTo>
                    <a:cubicBezTo>
                      <a:pt x="15" y="101"/>
                      <a:pt x="23" y="96"/>
                      <a:pt x="31" y="93"/>
                    </a:cubicBezTo>
                    <a:cubicBezTo>
                      <a:pt x="35" y="93"/>
                      <a:pt x="38" y="93"/>
                      <a:pt x="41" y="93"/>
                    </a:cubicBezTo>
                    <a:cubicBezTo>
                      <a:pt x="44" y="93"/>
                      <a:pt x="46" y="93"/>
                      <a:pt x="49" y="93"/>
                    </a:cubicBezTo>
                    <a:cubicBezTo>
                      <a:pt x="49" y="93"/>
                      <a:pt x="49" y="93"/>
                      <a:pt x="49" y="93"/>
                    </a:cubicBezTo>
                    <a:cubicBezTo>
                      <a:pt x="49" y="93"/>
                      <a:pt x="49" y="92"/>
                      <a:pt x="50" y="92"/>
                    </a:cubicBezTo>
                    <a:cubicBezTo>
                      <a:pt x="51" y="90"/>
                      <a:pt x="52" y="89"/>
                      <a:pt x="54" y="89"/>
                    </a:cubicBezTo>
                    <a:cubicBezTo>
                      <a:pt x="56" y="89"/>
                      <a:pt x="58" y="90"/>
                      <a:pt x="59" y="92"/>
                    </a:cubicBezTo>
                    <a:cubicBezTo>
                      <a:pt x="59" y="92"/>
                      <a:pt x="60" y="91"/>
                      <a:pt x="60" y="91"/>
                    </a:cubicBezTo>
                    <a:cubicBezTo>
                      <a:pt x="62" y="88"/>
                      <a:pt x="66" y="88"/>
                      <a:pt x="69" y="89"/>
                    </a:cubicBezTo>
                    <a:cubicBezTo>
                      <a:pt x="69" y="90"/>
                      <a:pt x="70" y="90"/>
                      <a:pt x="71" y="90"/>
                    </a:cubicBezTo>
                    <a:cubicBezTo>
                      <a:pt x="72" y="90"/>
                      <a:pt x="72" y="90"/>
                      <a:pt x="72" y="89"/>
                    </a:cubicBezTo>
                    <a:cubicBezTo>
                      <a:pt x="74" y="88"/>
                      <a:pt x="75" y="88"/>
                      <a:pt x="77" y="87"/>
                    </a:cubicBezTo>
                    <a:cubicBezTo>
                      <a:pt x="79" y="87"/>
                      <a:pt x="82" y="88"/>
                      <a:pt x="84" y="89"/>
                    </a:cubicBezTo>
                    <a:cubicBezTo>
                      <a:pt x="85" y="89"/>
                      <a:pt x="88" y="89"/>
                      <a:pt x="89" y="90"/>
                    </a:cubicBezTo>
                    <a:cubicBezTo>
                      <a:pt x="90" y="89"/>
                      <a:pt x="90" y="89"/>
                      <a:pt x="90" y="89"/>
                    </a:cubicBezTo>
                    <a:cubicBezTo>
                      <a:pt x="91" y="88"/>
                      <a:pt x="92" y="87"/>
                      <a:pt x="94" y="86"/>
                    </a:cubicBezTo>
                    <a:cubicBezTo>
                      <a:pt x="96" y="86"/>
                      <a:pt x="98" y="86"/>
                      <a:pt x="99" y="87"/>
                    </a:cubicBezTo>
                    <a:cubicBezTo>
                      <a:pt x="99" y="87"/>
                      <a:pt x="100" y="86"/>
                      <a:pt x="100" y="85"/>
                    </a:cubicBezTo>
                    <a:cubicBezTo>
                      <a:pt x="101" y="82"/>
                      <a:pt x="103" y="77"/>
                      <a:pt x="108" y="76"/>
                    </a:cubicBezTo>
                    <a:cubicBezTo>
                      <a:pt x="112" y="76"/>
                      <a:pt x="114" y="80"/>
                      <a:pt x="116" y="83"/>
                    </a:cubicBezTo>
                    <a:cubicBezTo>
                      <a:pt x="116" y="85"/>
                      <a:pt x="118" y="88"/>
                      <a:pt x="119" y="88"/>
                    </a:cubicBezTo>
                    <a:cubicBezTo>
                      <a:pt x="121" y="88"/>
                      <a:pt x="122" y="88"/>
                      <a:pt x="124" y="87"/>
                    </a:cubicBezTo>
                    <a:cubicBezTo>
                      <a:pt x="128" y="86"/>
                      <a:pt x="131" y="86"/>
                      <a:pt x="135" y="87"/>
                    </a:cubicBezTo>
                    <a:cubicBezTo>
                      <a:pt x="140" y="89"/>
                      <a:pt x="144" y="92"/>
                      <a:pt x="148" y="95"/>
                    </a:cubicBezTo>
                    <a:cubicBezTo>
                      <a:pt x="153" y="100"/>
                      <a:pt x="159" y="104"/>
                      <a:pt x="163" y="105"/>
                    </a:cubicBezTo>
                    <a:cubicBezTo>
                      <a:pt x="163" y="105"/>
                      <a:pt x="163" y="105"/>
                      <a:pt x="164" y="105"/>
                    </a:cubicBezTo>
                    <a:cubicBezTo>
                      <a:pt x="165" y="104"/>
                      <a:pt x="165" y="104"/>
                      <a:pt x="165" y="104"/>
                    </a:cubicBezTo>
                    <a:cubicBezTo>
                      <a:pt x="165" y="104"/>
                      <a:pt x="166" y="104"/>
                      <a:pt x="166" y="104"/>
                    </a:cubicBezTo>
                    <a:cubicBezTo>
                      <a:pt x="166" y="103"/>
                      <a:pt x="166" y="103"/>
                      <a:pt x="166" y="103"/>
                    </a:cubicBezTo>
                    <a:cubicBezTo>
                      <a:pt x="168" y="102"/>
                      <a:pt x="169" y="100"/>
                      <a:pt x="170" y="99"/>
                    </a:cubicBezTo>
                    <a:cubicBezTo>
                      <a:pt x="171" y="97"/>
                      <a:pt x="171" y="96"/>
                      <a:pt x="172" y="95"/>
                    </a:cubicBezTo>
                    <a:cubicBezTo>
                      <a:pt x="174" y="93"/>
                      <a:pt x="176" y="92"/>
                      <a:pt x="178" y="92"/>
                    </a:cubicBezTo>
                    <a:cubicBezTo>
                      <a:pt x="178" y="92"/>
                      <a:pt x="178" y="92"/>
                      <a:pt x="178" y="92"/>
                    </a:cubicBezTo>
                    <a:cubicBezTo>
                      <a:pt x="178" y="92"/>
                      <a:pt x="178" y="92"/>
                      <a:pt x="178" y="92"/>
                    </a:cubicBezTo>
                    <a:cubicBezTo>
                      <a:pt x="179" y="92"/>
                      <a:pt x="180" y="92"/>
                      <a:pt x="181" y="92"/>
                    </a:cubicBezTo>
                    <a:cubicBezTo>
                      <a:pt x="182" y="92"/>
                      <a:pt x="182" y="91"/>
                      <a:pt x="183" y="91"/>
                    </a:cubicBezTo>
                    <a:cubicBezTo>
                      <a:pt x="184" y="91"/>
                      <a:pt x="186" y="91"/>
                      <a:pt x="188" y="91"/>
                    </a:cubicBezTo>
                    <a:cubicBezTo>
                      <a:pt x="189" y="91"/>
                      <a:pt x="189" y="91"/>
                      <a:pt x="189" y="91"/>
                    </a:cubicBezTo>
                    <a:cubicBezTo>
                      <a:pt x="189" y="87"/>
                      <a:pt x="190" y="83"/>
                      <a:pt x="191" y="80"/>
                    </a:cubicBezTo>
                    <a:cubicBezTo>
                      <a:pt x="193" y="77"/>
                      <a:pt x="196" y="74"/>
                      <a:pt x="198" y="72"/>
                    </a:cubicBezTo>
                    <a:cubicBezTo>
                      <a:pt x="199" y="71"/>
                      <a:pt x="199" y="71"/>
                      <a:pt x="199" y="71"/>
                    </a:cubicBezTo>
                    <a:cubicBezTo>
                      <a:pt x="199" y="66"/>
                      <a:pt x="199" y="66"/>
                      <a:pt x="199" y="66"/>
                    </a:cubicBezTo>
                    <a:cubicBezTo>
                      <a:pt x="200" y="66"/>
                      <a:pt x="200" y="66"/>
                      <a:pt x="200" y="66"/>
                    </a:cubicBezTo>
                    <a:cubicBezTo>
                      <a:pt x="200" y="66"/>
                      <a:pt x="199" y="65"/>
                      <a:pt x="199" y="65"/>
                    </a:cubicBezTo>
                    <a:cubicBezTo>
                      <a:pt x="199" y="64"/>
                      <a:pt x="199" y="64"/>
                      <a:pt x="199" y="64"/>
                    </a:cubicBezTo>
                    <a:cubicBezTo>
                      <a:pt x="199" y="64"/>
                      <a:pt x="199" y="64"/>
                      <a:pt x="199" y="64"/>
                    </a:cubicBezTo>
                    <a:cubicBezTo>
                      <a:pt x="199" y="63"/>
                      <a:pt x="199" y="63"/>
                      <a:pt x="198" y="62"/>
                    </a:cubicBezTo>
                    <a:cubicBezTo>
                      <a:pt x="198" y="61"/>
                      <a:pt x="198" y="61"/>
                      <a:pt x="198" y="61"/>
                    </a:cubicBezTo>
                    <a:cubicBezTo>
                      <a:pt x="198" y="61"/>
                      <a:pt x="198" y="61"/>
                      <a:pt x="198" y="61"/>
                    </a:cubicBezTo>
                    <a:cubicBezTo>
                      <a:pt x="197" y="60"/>
                      <a:pt x="197" y="59"/>
                      <a:pt x="197" y="59"/>
                    </a:cubicBezTo>
                    <a:cubicBezTo>
                      <a:pt x="196" y="58"/>
                      <a:pt x="196" y="58"/>
                      <a:pt x="196" y="58"/>
                    </a:cubicBezTo>
                    <a:cubicBezTo>
                      <a:pt x="195" y="57"/>
                      <a:pt x="194" y="56"/>
                      <a:pt x="194" y="55"/>
                    </a:cubicBezTo>
                    <a:cubicBezTo>
                      <a:pt x="193" y="54"/>
                      <a:pt x="193" y="54"/>
                      <a:pt x="193" y="54"/>
                    </a:cubicBezTo>
                    <a:cubicBezTo>
                      <a:pt x="192" y="53"/>
                      <a:pt x="191" y="52"/>
                      <a:pt x="190" y="51"/>
                    </a:cubicBezTo>
                    <a:cubicBezTo>
                      <a:pt x="191" y="49"/>
                      <a:pt x="191" y="49"/>
                      <a:pt x="191" y="49"/>
                    </a:cubicBezTo>
                    <a:cubicBezTo>
                      <a:pt x="191" y="49"/>
                      <a:pt x="191" y="49"/>
                      <a:pt x="191" y="49"/>
                    </a:cubicBezTo>
                    <a:cubicBezTo>
                      <a:pt x="190" y="51"/>
                      <a:pt x="190" y="51"/>
                      <a:pt x="190" y="51"/>
                    </a:cubicBezTo>
                    <a:cubicBezTo>
                      <a:pt x="188" y="50"/>
                      <a:pt x="187" y="49"/>
                      <a:pt x="186" y="47"/>
                    </a:cubicBezTo>
                    <a:cubicBezTo>
                      <a:pt x="186" y="47"/>
                      <a:pt x="186" y="47"/>
                      <a:pt x="186" y="47"/>
                    </a:cubicBezTo>
                    <a:cubicBezTo>
                      <a:pt x="185" y="47"/>
                      <a:pt x="185" y="47"/>
                      <a:pt x="185" y="47"/>
                    </a:cubicBezTo>
                    <a:cubicBezTo>
                      <a:pt x="185" y="46"/>
                      <a:pt x="185" y="46"/>
                      <a:pt x="185" y="46"/>
                    </a:cubicBezTo>
                    <a:cubicBezTo>
                      <a:pt x="184" y="46"/>
                      <a:pt x="184" y="46"/>
                      <a:pt x="184" y="45"/>
                    </a:cubicBezTo>
                    <a:cubicBezTo>
                      <a:pt x="184" y="45"/>
                      <a:pt x="184" y="45"/>
                      <a:pt x="184" y="45"/>
                    </a:cubicBezTo>
                    <a:cubicBezTo>
                      <a:pt x="184" y="44"/>
                      <a:pt x="184" y="44"/>
                      <a:pt x="184" y="44"/>
                    </a:cubicBezTo>
                    <a:cubicBezTo>
                      <a:pt x="184" y="44"/>
                      <a:pt x="184" y="44"/>
                      <a:pt x="184" y="44"/>
                    </a:cubicBezTo>
                    <a:cubicBezTo>
                      <a:pt x="184" y="43"/>
                      <a:pt x="184" y="43"/>
                      <a:pt x="184" y="43"/>
                    </a:cubicBezTo>
                    <a:cubicBezTo>
                      <a:pt x="184" y="43"/>
                      <a:pt x="184" y="43"/>
                      <a:pt x="184" y="43"/>
                    </a:cubicBezTo>
                    <a:cubicBezTo>
                      <a:pt x="184" y="43"/>
                      <a:pt x="184" y="43"/>
                      <a:pt x="184" y="43"/>
                    </a:cubicBezTo>
                    <a:cubicBezTo>
                      <a:pt x="183" y="44"/>
                      <a:pt x="181" y="44"/>
                      <a:pt x="179" y="44"/>
                    </a:cubicBezTo>
                    <a:cubicBezTo>
                      <a:pt x="179" y="44"/>
                      <a:pt x="179" y="44"/>
                      <a:pt x="178" y="44"/>
                    </a:cubicBezTo>
                    <a:cubicBezTo>
                      <a:pt x="178" y="44"/>
                      <a:pt x="178" y="44"/>
                      <a:pt x="178" y="44"/>
                    </a:cubicBezTo>
                    <a:cubicBezTo>
                      <a:pt x="178" y="44"/>
                      <a:pt x="178" y="44"/>
                      <a:pt x="178" y="44"/>
                    </a:cubicBezTo>
                    <a:cubicBezTo>
                      <a:pt x="178" y="44"/>
                      <a:pt x="178" y="44"/>
                      <a:pt x="178" y="44"/>
                    </a:cubicBezTo>
                    <a:cubicBezTo>
                      <a:pt x="178" y="44"/>
                      <a:pt x="178" y="44"/>
                      <a:pt x="178" y="44"/>
                    </a:cubicBezTo>
                    <a:cubicBezTo>
                      <a:pt x="178" y="43"/>
                      <a:pt x="177" y="43"/>
                      <a:pt x="177" y="43"/>
                    </a:cubicBezTo>
                    <a:cubicBezTo>
                      <a:pt x="177" y="42"/>
                      <a:pt x="176" y="40"/>
                      <a:pt x="177" y="39"/>
                    </a:cubicBezTo>
                    <a:cubicBezTo>
                      <a:pt x="177" y="39"/>
                      <a:pt x="177" y="38"/>
                      <a:pt x="177" y="37"/>
                    </a:cubicBezTo>
                    <a:cubicBezTo>
                      <a:pt x="177" y="36"/>
                      <a:pt x="177" y="36"/>
                      <a:pt x="177" y="36"/>
                    </a:cubicBezTo>
                    <a:cubicBezTo>
                      <a:pt x="177" y="35"/>
                      <a:pt x="177" y="35"/>
                      <a:pt x="177" y="35"/>
                    </a:cubicBezTo>
                    <a:cubicBezTo>
                      <a:pt x="177" y="35"/>
                      <a:pt x="177" y="34"/>
                      <a:pt x="177" y="34"/>
                    </a:cubicBezTo>
                    <a:cubicBezTo>
                      <a:pt x="177" y="34"/>
                      <a:pt x="177" y="34"/>
                      <a:pt x="177" y="34"/>
                    </a:cubicBezTo>
                    <a:cubicBezTo>
                      <a:pt x="177" y="33"/>
                      <a:pt x="177" y="32"/>
                      <a:pt x="178" y="31"/>
                    </a:cubicBezTo>
                    <a:cubicBezTo>
                      <a:pt x="177" y="31"/>
                      <a:pt x="177" y="31"/>
                      <a:pt x="177" y="31"/>
                    </a:cubicBezTo>
                    <a:cubicBezTo>
                      <a:pt x="176" y="31"/>
                      <a:pt x="176" y="31"/>
                      <a:pt x="176" y="31"/>
                    </a:cubicBezTo>
                    <a:cubicBezTo>
                      <a:pt x="176" y="31"/>
                      <a:pt x="176" y="31"/>
                      <a:pt x="176" y="31"/>
                    </a:cubicBezTo>
                    <a:cubicBezTo>
                      <a:pt x="176" y="30"/>
                      <a:pt x="175" y="30"/>
                      <a:pt x="175" y="30"/>
                    </a:cubicBezTo>
                    <a:cubicBezTo>
                      <a:pt x="175" y="29"/>
                      <a:pt x="175" y="29"/>
                      <a:pt x="175" y="29"/>
                    </a:cubicBezTo>
                    <a:cubicBezTo>
                      <a:pt x="175" y="29"/>
                      <a:pt x="175" y="29"/>
                      <a:pt x="175" y="29"/>
                    </a:cubicBezTo>
                    <a:cubicBezTo>
                      <a:pt x="174" y="28"/>
                      <a:pt x="174" y="28"/>
                      <a:pt x="174" y="28"/>
                    </a:cubicBezTo>
                    <a:cubicBezTo>
                      <a:pt x="174" y="27"/>
                      <a:pt x="174" y="27"/>
                      <a:pt x="174" y="26"/>
                    </a:cubicBezTo>
                    <a:cubicBezTo>
                      <a:pt x="174" y="26"/>
                      <a:pt x="174" y="26"/>
                      <a:pt x="174" y="26"/>
                    </a:cubicBezTo>
                    <a:cubicBezTo>
                      <a:pt x="174" y="26"/>
                      <a:pt x="174" y="26"/>
                      <a:pt x="174" y="26"/>
                    </a:cubicBezTo>
                    <a:cubicBezTo>
                      <a:pt x="174" y="26"/>
                      <a:pt x="174" y="26"/>
                      <a:pt x="174" y="26"/>
                    </a:cubicBezTo>
                    <a:cubicBezTo>
                      <a:pt x="174" y="25"/>
                      <a:pt x="174" y="25"/>
                      <a:pt x="174" y="25"/>
                    </a:cubicBezTo>
                    <a:cubicBezTo>
                      <a:pt x="175" y="24"/>
                      <a:pt x="175" y="24"/>
                      <a:pt x="175" y="24"/>
                    </a:cubicBezTo>
                    <a:cubicBezTo>
                      <a:pt x="175" y="24"/>
                      <a:pt x="175" y="24"/>
                      <a:pt x="175" y="24"/>
                    </a:cubicBezTo>
                    <a:cubicBezTo>
                      <a:pt x="175" y="24"/>
                      <a:pt x="175" y="24"/>
                      <a:pt x="175" y="24"/>
                    </a:cubicBezTo>
                    <a:cubicBezTo>
                      <a:pt x="175" y="24"/>
                      <a:pt x="175" y="24"/>
                      <a:pt x="175" y="24"/>
                    </a:cubicBezTo>
                    <a:cubicBezTo>
                      <a:pt x="175" y="23"/>
                      <a:pt x="175" y="23"/>
                      <a:pt x="175" y="23"/>
                    </a:cubicBezTo>
                    <a:cubicBezTo>
                      <a:pt x="175" y="23"/>
                      <a:pt x="175" y="23"/>
                      <a:pt x="175" y="23"/>
                    </a:cubicBezTo>
                    <a:cubicBezTo>
                      <a:pt x="175" y="23"/>
                      <a:pt x="176" y="22"/>
                      <a:pt x="176" y="22"/>
                    </a:cubicBezTo>
                    <a:cubicBezTo>
                      <a:pt x="176" y="21"/>
                      <a:pt x="176" y="21"/>
                      <a:pt x="176" y="21"/>
                    </a:cubicBezTo>
                    <a:cubicBezTo>
                      <a:pt x="176" y="21"/>
                      <a:pt x="176" y="21"/>
                      <a:pt x="176" y="21"/>
                    </a:cubicBezTo>
                    <a:cubicBezTo>
                      <a:pt x="177" y="20"/>
                      <a:pt x="177" y="20"/>
                      <a:pt x="177" y="20"/>
                    </a:cubicBezTo>
                    <a:cubicBezTo>
                      <a:pt x="176" y="20"/>
                      <a:pt x="175" y="19"/>
                      <a:pt x="174" y="19"/>
                    </a:cubicBezTo>
                    <a:cubicBezTo>
                      <a:pt x="174" y="19"/>
                      <a:pt x="174" y="19"/>
                      <a:pt x="174" y="19"/>
                    </a:cubicBezTo>
                    <a:cubicBezTo>
                      <a:pt x="174" y="19"/>
                      <a:pt x="173" y="18"/>
                      <a:pt x="172" y="18"/>
                    </a:cubicBezTo>
                    <a:cubicBezTo>
                      <a:pt x="172" y="18"/>
                      <a:pt x="172" y="18"/>
                      <a:pt x="172" y="18"/>
                    </a:cubicBezTo>
                    <a:cubicBezTo>
                      <a:pt x="171" y="18"/>
                      <a:pt x="171" y="18"/>
                      <a:pt x="171" y="18"/>
                    </a:cubicBezTo>
                    <a:cubicBezTo>
                      <a:pt x="171" y="18"/>
                      <a:pt x="171" y="18"/>
                      <a:pt x="171" y="18"/>
                    </a:cubicBezTo>
                    <a:cubicBezTo>
                      <a:pt x="171" y="18"/>
                      <a:pt x="171" y="18"/>
                      <a:pt x="171" y="18"/>
                    </a:cubicBezTo>
                    <a:cubicBezTo>
                      <a:pt x="170" y="18"/>
                      <a:pt x="170" y="18"/>
                      <a:pt x="170" y="18"/>
                    </a:cubicBezTo>
                    <a:cubicBezTo>
                      <a:pt x="170" y="18"/>
                      <a:pt x="169" y="18"/>
                      <a:pt x="169" y="18"/>
                    </a:cubicBezTo>
                    <a:cubicBezTo>
                      <a:pt x="169" y="18"/>
                      <a:pt x="169" y="18"/>
                      <a:pt x="169" y="18"/>
                    </a:cubicBezTo>
                    <a:cubicBezTo>
                      <a:pt x="168" y="18"/>
                      <a:pt x="168" y="17"/>
                      <a:pt x="167" y="17"/>
                    </a:cubicBezTo>
                    <a:cubicBezTo>
                      <a:pt x="167" y="17"/>
                      <a:pt x="167" y="17"/>
                      <a:pt x="167" y="17"/>
                    </a:cubicBezTo>
                    <a:cubicBezTo>
                      <a:pt x="166" y="16"/>
                      <a:pt x="166" y="16"/>
                      <a:pt x="166" y="16"/>
                    </a:cubicBezTo>
                    <a:cubicBezTo>
                      <a:pt x="166" y="16"/>
                      <a:pt x="166" y="16"/>
                      <a:pt x="166" y="16"/>
                    </a:cubicBezTo>
                    <a:cubicBezTo>
                      <a:pt x="166" y="16"/>
                      <a:pt x="166" y="16"/>
                      <a:pt x="166" y="16"/>
                    </a:cubicBezTo>
                    <a:cubicBezTo>
                      <a:pt x="166" y="15"/>
                      <a:pt x="165" y="14"/>
                      <a:pt x="165" y="13"/>
                    </a:cubicBezTo>
                    <a:cubicBezTo>
                      <a:pt x="165" y="13"/>
                      <a:pt x="165" y="13"/>
                      <a:pt x="165" y="13"/>
                    </a:cubicBezTo>
                    <a:cubicBezTo>
                      <a:pt x="164" y="13"/>
                      <a:pt x="164" y="13"/>
                      <a:pt x="164" y="13"/>
                    </a:cubicBezTo>
                    <a:cubicBezTo>
                      <a:pt x="164" y="13"/>
                      <a:pt x="164" y="13"/>
                      <a:pt x="164" y="13"/>
                    </a:cubicBezTo>
                    <a:cubicBezTo>
                      <a:pt x="164" y="14"/>
                      <a:pt x="163" y="14"/>
                      <a:pt x="163" y="14"/>
                    </a:cubicBezTo>
                    <a:cubicBezTo>
                      <a:pt x="163" y="14"/>
                      <a:pt x="163" y="14"/>
                      <a:pt x="163" y="14"/>
                    </a:cubicBezTo>
                    <a:cubicBezTo>
                      <a:pt x="162" y="14"/>
                      <a:pt x="161" y="14"/>
                      <a:pt x="161" y="14"/>
                    </a:cubicBezTo>
                    <a:cubicBezTo>
                      <a:pt x="161" y="14"/>
                      <a:pt x="161" y="14"/>
                      <a:pt x="161" y="14"/>
                    </a:cubicBezTo>
                    <a:cubicBezTo>
                      <a:pt x="158" y="14"/>
                      <a:pt x="158" y="14"/>
                      <a:pt x="158" y="14"/>
                    </a:cubicBezTo>
                    <a:cubicBezTo>
                      <a:pt x="158" y="13"/>
                      <a:pt x="158" y="13"/>
                      <a:pt x="158" y="13"/>
                    </a:cubicBezTo>
                    <a:lnTo>
                      <a:pt x="15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175"/>
              <p:cNvSpPr>
                <a:spLocks noChangeArrowheads="1"/>
              </p:cNvSpPr>
              <p:nvPr/>
            </p:nvSpPr>
            <p:spPr bwMode="auto">
              <a:xfrm>
                <a:off x="682" y="191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Freeform 176"/>
              <p:cNvSpPr>
                <a:spLocks/>
              </p:cNvSpPr>
              <p:nvPr/>
            </p:nvSpPr>
            <p:spPr bwMode="auto">
              <a:xfrm>
                <a:off x="391" y="2749"/>
                <a:ext cx="679" cy="498"/>
              </a:xfrm>
              <a:custGeom>
                <a:avLst/>
                <a:gdLst>
                  <a:gd name="T0" fmla="*/ 73 w 336"/>
                  <a:gd name="T1" fmla="*/ 47 h 246"/>
                  <a:gd name="T2" fmla="*/ 57 w 336"/>
                  <a:gd name="T3" fmla="*/ 57 h 246"/>
                  <a:gd name="T4" fmla="*/ 43 w 336"/>
                  <a:gd name="T5" fmla="*/ 97 h 246"/>
                  <a:gd name="T6" fmla="*/ 32 w 336"/>
                  <a:gd name="T7" fmla="*/ 120 h 246"/>
                  <a:gd name="T8" fmla="*/ 16 w 336"/>
                  <a:gd name="T9" fmla="*/ 144 h 246"/>
                  <a:gd name="T10" fmla="*/ 6 w 336"/>
                  <a:gd name="T11" fmla="*/ 154 h 246"/>
                  <a:gd name="T12" fmla="*/ 21 w 336"/>
                  <a:gd name="T13" fmla="*/ 165 h 246"/>
                  <a:gd name="T14" fmla="*/ 41 w 336"/>
                  <a:gd name="T15" fmla="*/ 185 h 246"/>
                  <a:gd name="T16" fmla="*/ 51 w 336"/>
                  <a:gd name="T17" fmla="*/ 194 h 246"/>
                  <a:gd name="T18" fmla="*/ 49 w 336"/>
                  <a:gd name="T19" fmla="*/ 198 h 246"/>
                  <a:gd name="T20" fmla="*/ 52 w 336"/>
                  <a:gd name="T21" fmla="*/ 199 h 246"/>
                  <a:gd name="T22" fmla="*/ 54 w 336"/>
                  <a:gd name="T23" fmla="*/ 202 h 246"/>
                  <a:gd name="T24" fmla="*/ 54 w 336"/>
                  <a:gd name="T25" fmla="*/ 203 h 246"/>
                  <a:gd name="T26" fmla="*/ 55 w 336"/>
                  <a:gd name="T27" fmla="*/ 207 h 246"/>
                  <a:gd name="T28" fmla="*/ 63 w 336"/>
                  <a:gd name="T29" fmla="*/ 211 h 246"/>
                  <a:gd name="T30" fmla="*/ 73 w 336"/>
                  <a:gd name="T31" fmla="*/ 204 h 246"/>
                  <a:gd name="T32" fmla="*/ 73 w 336"/>
                  <a:gd name="T33" fmla="*/ 202 h 246"/>
                  <a:gd name="T34" fmla="*/ 76 w 336"/>
                  <a:gd name="T35" fmla="*/ 200 h 246"/>
                  <a:gd name="T36" fmla="*/ 100 w 336"/>
                  <a:gd name="T37" fmla="*/ 214 h 246"/>
                  <a:gd name="T38" fmla="*/ 99 w 336"/>
                  <a:gd name="T39" fmla="*/ 215 h 246"/>
                  <a:gd name="T40" fmla="*/ 110 w 336"/>
                  <a:gd name="T41" fmla="*/ 231 h 246"/>
                  <a:gd name="T42" fmla="*/ 113 w 336"/>
                  <a:gd name="T43" fmla="*/ 233 h 246"/>
                  <a:gd name="T44" fmla="*/ 108 w 336"/>
                  <a:gd name="T45" fmla="*/ 246 h 246"/>
                  <a:gd name="T46" fmla="*/ 126 w 336"/>
                  <a:gd name="T47" fmla="*/ 241 h 246"/>
                  <a:gd name="T48" fmla="*/ 181 w 336"/>
                  <a:gd name="T49" fmla="*/ 236 h 246"/>
                  <a:gd name="T50" fmla="*/ 214 w 336"/>
                  <a:gd name="T51" fmla="*/ 225 h 246"/>
                  <a:gd name="T52" fmla="*/ 272 w 336"/>
                  <a:gd name="T53" fmla="*/ 201 h 246"/>
                  <a:gd name="T54" fmla="*/ 295 w 336"/>
                  <a:gd name="T55" fmla="*/ 203 h 246"/>
                  <a:gd name="T56" fmla="*/ 313 w 336"/>
                  <a:gd name="T57" fmla="*/ 206 h 246"/>
                  <a:gd name="T58" fmla="*/ 312 w 336"/>
                  <a:gd name="T59" fmla="*/ 165 h 246"/>
                  <a:gd name="T60" fmla="*/ 308 w 336"/>
                  <a:gd name="T61" fmla="*/ 144 h 246"/>
                  <a:gd name="T62" fmla="*/ 336 w 336"/>
                  <a:gd name="T63" fmla="*/ 142 h 246"/>
                  <a:gd name="T64" fmla="*/ 336 w 336"/>
                  <a:gd name="T65" fmla="*/ 139 h 246"/>
                  <a:gd name="T66" fmla="*/ 332 w 336"/>
                  <a:gd name="T67" fmla="*/ 133 h 246"/>
                  <a:gd name="T68" fmla="*/ 332 w 336"/>
                  <a:gd name="T69" fmla="*/ 127 h 246"/>
                  <a:gd name="T70" fmla="*/ 332 w 336"/>
                  <a:gd name="T71" fmla="*/ 123 h 246"/>
                  <a:gd name="T72" fmla="*/ 331 w 336"/>
                  <a:gd name="T73" fmla="*/ 121 h 246"/>
                  <a:gd name="T74" fmla="*/ 318 w 336"/>
                  <a:gd name="T75" fmla="*/ 124 h 246"/>
                  <a:gd name="T76" fmla="*/ 309 w 336"/>
                  <a:gd name="T77" fmla="*/ 132 h 246"/>
                  <a:gd name="T78" fmla="*/ 308 w 336"/>
                  <a:gd name="T79" fmla="*/ 134 h 246"/>
                  <a:gd name="T80" fmla="*/ 299 w 336"/>
                  <a:gd name="T81" fmla="*/ 136 h 246"/>
                  <a:gd name="T82" fmla="*/ 288 w 336"/>
                  <a:gd name="T83" fmla="*/ 135 h 246"/>
                  <a:gd name="T84" fmla="*/ 283 w 336"/>
                  <a:gd name="T85" fmla="*/ 130 h 246"/>
                  <a:gd name="T86" fmla="*/ 281 w 336"/>
                  <a:gd name="T87" fmla="*/ 130 h 246"/>
                  <a:gd name="T88" fmla="*/ 279 w 336"/>
                  <a:gd name="T89" fmla="*/ 129 h 246"/>
                  <a:gd name="T90" fmla="*/ 278 w 336"/>
                  <a:gd name="T91" fmla="*/ 126 h 246"/>
                  <a:gd name="T92" fmla="*/ 267 w 336"/>
                  <a:gd name="T93" fmla="*/ 85 h 246"/>
                  <a:gd name="T94" fmla="*/ 216 w 336"/>
                  <a:gd name="T95" fmla="*/ 17 h 246"/>
                  <a:gd name="T96" fmla="*/ 195 w 336"/>
                  <a:gd name="T97" fmla="*/ 4 h 246"/>
                  <a:gd name="T98" fmla="*/ 171 w 336"/>
                  <a:gd name="T99" fmla="*/ 25 h 246"/>
                  <a:gd name="T100" fmla="*/ 129 w 336"/>
                  <a:gd name="T101" fmla="*/ 34 h 246"/>
                  <a:gd name="T102" fmla="*/ 97 w 336"/>
                  <a:gd name="T103" fmla="*/ 37 h 246"/>
                  <a:gd name="T104" fmla="*/ 75 w 336"/>
                  <a:gd name="T105" fmla="*/ 4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6" h="246">
                    <a:moveTo>
                      <a:pt x="74" y="45"/>
                    </a:moveTo>
                    <a:cubicBezTo>
                      <a:pt x="74" y="45"/>
                      <a:pt x="74" y="46"/>
                      <a:pt x="74" y="46"/>
                    </a:cubicBezTo>
                    <a:cubicBezTo>
                      <a:pt x="73" y="47"/>
                      <a:pt x="73" y="47"/>
                      <a:pt x="73" y="47"/>
                    </a:cubicBezTo>
                    <a:cubicBezTo>
                      <a:pt x="73" y="47"/>
                      <a:pt x="73" y="47"/>
                      <a:pt x="73" y="47"/>
                    </a:cubicBezTo>
                    <a:cubicBezTo>
                      <a:pt x="73" y="47"/>
                      <a:pt x="73" y="47"/>
                      <a:pt x="73" y="47"/>
                    </a:cubicBezTo>
                    <a:cubicBezTo>
                      <a:pt x="72" y="50"/>
                      <a:pt x="71" y="52"/>
                      <a:pt x="69" y="53"/>
                    </a:cubicBezTo>
                    <a:cubicBezTo>
                      <a:pt x="69" y="53"/>
                      <a:pt x="69" y="53"/>
                      <a:pt x="69" y="53"/>
                    </a:cubicBezTo>
                    <a:cubicBezTo>
                      <a:pt x="68" y="54"/>
                      <a:pt x="67" y="55"/>
                      <a:pt x="67" y="55"/>
                    </a:cubicBezTo>
                    <a:cubicBezTo>
                      <a:pt x="65" y="56"/>
                      <a:pt x="63" y="56"/>
                      <a:pt x="61" y="56"/>
                    </a:cubicBezTo>
                    <a:cubicBezTo>
                      <a:pt x="59" y="56"/>
                      <a:pt x="58" y="56"/>
                      <a:pt x="57" y="57"/>
                    </a:cubicBezTo>
                    <a:cubicBezTo>
                      <a:pt x="54" y="60"/>
                      <a:pt x="51" y="65"/>
                      <a:pt x="51" y="70"/>
                    </a:cubicBezTo>
                    <a:cubicBezTo>
                      <a:pt x="51" y="72"/>
                      <a:pt x="51" y="75"/>
                      <a:pt x="50" y="77"/>
                    </a:cubicBezTo>
                    <a:cubicBezTo>
                      <a:pt x="50" y="77"/>
                      <a:pt x="49" y="80"/>
                      <a:pt x="46" y="80"/>
                    </a:cubicBezTo>
                    <a:cubicBezTo>
                      <a:pt x="44" y="84"/>
                      <a:pt x="42" y="89"/>
                      <a:pt x="41" y="94"/>
                    </a:cubicBezTo>
                    <a:cubicBezTo>
                      <a:pt x="42" y="94"/>
                      <a:pt x="43" y="95"/>
                      <a:pt x="43" y="97"/>
                    </a:cubicBezTo>
                    <a:cubicBezTo>
                      <a:pt x="43" y="98"/>
                      <a:pt x="42" y="100"/>
                      <a:pt x="41" y="102"/>
                    </a:cubicBezTo>
                    <a:cubicBezTo>
                      <a:pt x="41" y="102"/>
                      <a:pt x="41" y="103"/>
                      <a:pt x="40" y="103"/>
                    </a:cubicBezTo>
                    <a:cubicBezTo>
                      <a:pt x="36" y="117"/>
                      <a:pt x="36" y="117"/>
                      <a:pt x="36" y="117"/>
                    </a:cubicBezTo>
                    <a:cubicBezTo>
                      <a:pt x="35" y="119"/>
                      <a:pt x="34" y="119"/>
                      <a:pt x="33" y="120"/>
                    </a:cubicBezTo>
                    <a:cubicBezTo>
                      <a:pt x="32" y="120"/>
                      <a:pt x="32" y="120"/>
                      <a:pt x="32" y="120"/>
                    </a:cubicBezTo>
                    <a:cubicBezTo>
                      <a:pt x="32" y="121"/>
                      <a:pt x="32" y="123"/>
                      <a:pt x="32" y="125"/>
                    </a:cubicBezTo>
                    <a:cubicBezTo>
                      <a:pt x="31" y="131"/>
                      <a:pt x="31" y="139"/>
                      <a:pt x="24" y="142"/>
                    </a:cubicBezTo>
                    <a:cubicBezTo>
                      <a:pt x="22" y="142"/>
                      <a:pt x="20" y="142"/>
                      <a:pt x="18" y="141"/>
                    </a:cubicBezTo>
                    <a:cubicBezTo>
                      <a:pt x="17" y="141"/>
                      <a:pt x="17" y="141"/>
                      <a:pt x="16" y="141"/>
                    </a:cubicBezTo>
                    <a:cubicBezTo>
                      <a:pt x="16" y="142"/>
                      <a:pt x="16" y="143"/>
                      <a:pt x="16" y="144"/>
                    </a:cubicBezTo>
                    <a:cubicBezTo>
                      <a:pt x="15" y="147"/>
                      <a:pt x="10" y="148"/>
                      <a:pt x="2" y="149"/>
                    </a:cubicBezTo>
                    <a:cubicBezTo>
                      <a:pt x="0" y="150"/>
                      <a:pt x="0" y="150"/>
                      <a:pt x="0" y="150"/>
                    </a:cubicBezTo>
                    <a:cubicBezTo>
                      <a:pt x="1" y="151"/>
                      <a:pt x="2" y="152"/>
                      <a:pt x="3" y="152"/>
                    </a:cubicBezTo>
                    <a:cubicBezTo>
                      <a:pt x="3" y="153"/>
                      <a:pt x="3" y="153"/>
                      <a:pt x="3" y="153"/>
                    </a:cubicBezTo>
                    <a:cubicBezTo>
                      <a:pt x="4" y="153"/>
                      <a:pt x="5" y="154"/>
                      <a:pt x="6" y="154"/>
                    </a:cubicBezTo>
                    <a:cubicBezTo>
                      <a:pt x="10" y="154"/>
                      <a:pt x="14" y="157"/>
                      <a:pt x="15" y="160"/>
                    </a:cubicBezTo>
                    <a:cubicBezTo>
                      <a:pt x="15" y="161"/>
                      <a:pt x="15" y="161"/>
                      <a:pt x="15" y="162"/>
                    </a:cubicBezTo>
                    <a:cubicBezTo>
                      <a:pt x="16" y="161"/>
                      <a:pt x="16" y="161"/>
                      <a:pt x="17" y="161"/>
                    </a:cubicBezTo>
                    <a:cubicBezTo>
                      <a:pt x="21" y="160"/>
                      <a:pt x="21" y="160"/>
                      <a:pt x="21" y="160"/>
                    </a:cubicBezTo>
                    <a:cubicBezTo>
                      <a:pt x="21" y="165"/>
                      <a:pt x="21" y="165"/>
                      <a:pt x="21" y="165"/>
                    </a:cubicBezTo>
                    <a:cubicBezTo>
                      <a:pt x="21" y="169"/>
                      <a:pt x="21" y="173"/>
                      <a:pt x="21" y="176"/>
                    </a:cubicBezTo>
                    <a:cubicBezTo>
                      <a:pt x="21" y="176"/>
                      <a:pt x="21" y="176"/>
                      <a:pt x="21" y="176"/>
                    </a:cubicBezTo>
                    <a:cubicBezTo>
                      <a:pt x="21" y="177"/>
                      <a:pt x="21" y="177"/>
                      <a:pt x="21" y="177"/>
                    </a:cubicBezTo>
                    <a:cubicBezTo>
                      <a:pt x="24" y="181"/>
                      <a:pt x="30" y="183"/>
                      <a:pt x="36" y="184"/>
                    </a:cubicBezTo>
                    <a:cubicBezTo>
                      <a:pt x="41" y="185"/>
                      <a:pt x="41" y="185"/>
                      <a:pt x="41" y="185"/>
                    </a:cubicBezTo>
                    <a:cubicBezTo>
                      <a:pt x="43" y="185"/>
                      <a:pt x="45" y="186"/>
                      <a:pt x="48" y="187"/>
                    </a:cubicBezTo>
                    <a:cubicBezTo>
                      <a:pt x="49" y="188"/>
                      <a:pt x="50" y="189"/>
                      <a:pt x="51" y="191"/>
                    </a:cubicBezTo>
                    <a:cubicBezTo>
                      <a:pt x="51" y="191"/>
                      <a:pt x="51" y="191"/>
                      <a:pt x="51" y="192"/>
                    </a:cubicBezTo>
                    <a:cubicBezTo>
                      <a:pt x="51" y="192"/>
                      <a:pt x="51" y="192"/>
                      <a:pt x="51" y="192"/>
                    </a:cubicBezTo>
                    <a:cubicBezTo>
                      <a:pt x="51" y="193"/>
                      <a:pt x="51" y="193"/>
                      <a:pt x="51" y="194"/>
                    </a:cubicBezTo>
                    <a:cubicBezTo>
                      <a:pt x="51" y="194"/>
                      <a:pt x="51" y="194"/>
                      <a:pt x="51" y="194"/>
                    </a:cubicBezTo>
                    <a:cubicBezTo>
                      <a:pt x="51" y="195"/>
                      <a:pt x="51" y="195"/>
                      <a:pt x="50" y="196"/>
                    </a:cubicBezTo>
                    <a:cubicBezTo>
                      <a:pt x="50" y="196"/>
                      <a:pt x="50" y="196"/>
                      <a:pt x="50" y="196"/>
                    </a:cubicBezTo>
                    <a:cubicBezTo>
                      <a:pt x="50" y="197"/>
                      <a:pt x="50" y="197"/>
                      <a:pt x="49" y="197"/>
                    </a:cubicBezTo>
                    <a:cubicBezTo>
                      <a:pt x="49" y="198"/>
                      <a:pt x="49" y="198"/>
                      <a:pt x="49" y="198"/>
                    </a:cubicBezTo>
                    <a:cubicBezTo>
                      <a:pt x="49" y="198"/>
                      <a:pt x="49" y="198"/>
                      <a:pt x="49" y="198"/>
                    </a:cubicBezTo>
                    <a:cubicBezTo>
                      <a:pt x="49" y="198"/>
                      <a:pt x="49" y="198"/>
                      <a:pt x="49" y="198"/>
                    </a:cubicBezTo>
                    <a:cubicBezTo>
                      <a:pt x="50" y="199"/>
                      <a:pt x="50" y="199"/>
                      <a:pt x="50" y="199"/>
                    </a:cubicBezTo>
                    <a:cubicBezTo>
                      <a:pt x="50" y="199"/>
                      <a:pt x="50" y="199"/>
                      <a:pt x="50" y="199"/>
                    </a:cubicBezTo>
                    <a:cubicBezTo>
                      <a:pt x="51" y="199"/>
                      <a:pt x="51" y="199"/>
                      <a:pt x="52" y="199"/>
                    </a:cubicBezTo>
                    <a:cubicBezTo>
                      <a:pt x="52" y="199"/>
                      <a:pt x="52" y="199"/>
                      <a:pt x="52" y="199"/>
                    </a:cubicBezTo>
                    <a:cubicBezTo>
                      <a:pt x="53" y="200"/>
                      <a:pt x="53" y="200"/>
                      <a:pt x="53" y="201"/>
                    </a:cubicBezTo>
                    <a:cubicBezTo>
                      <a:pt x="53" y="201"/>
                      <a:pt x="53" y="201"/>
                      <a:pt x="53" y="201"/>
                    </a:cubicBezTo>
                    <a:cubicBezTo>
                      <a:pt x="54" y="201"/>
                      <a:pt x="54" y="201"/>
                      <a:pt x="54" y="202"/>
                    </a:cubicBezTo>
                    <a:cubicBezTo>
                      <a:pt x="54" y="202"/>
                      <a:pt x="54" y="202"/>
                      <a:pt x="54" y="202"/>
                    </a:cubicBezTo>
                    <a:cubicBezTo>
                      <a:pt x="54" y="202"/>
                      <a:pt x="54" y="202"/>
                      <a:pt x="54" y="202"/>
                    </a:cubicBezTo>
                    <a:cubicBezTo>
                      <a:pt x="54" y="202"/>
                      <a:pt x="54" y="202"/>
                      <a:pt x="54" y="202"/>
                    </a:cubicBezTo>
                    <a:cubicBezTo>
                      <a:pt x="54" y="202"/>
                      <a:pt x="54" y="202"/>
                      <a:pt x="54" y="202"/>
                    </a:cubicBezTo>
                    <a:cubicBezTo>
                      <a:pt x="54" y="202"/>
                      <a:pt x="54" y="202"/>
                      <a:pt x="54" y="202"/>
                    </a:cubicBezTo>
                    <a:cubicBezTo>
                      <a:pt x="54" y="203"/>
                      <a:pt x="54" y="203"/>
                      <a:pt x="54" y="203"/>
                    </a:cubicBezTo>
                    <a:cubicBezTo>
                      <a:pt x="54" y="203"/>
                      <a:pt x="54" y="203"/>
                      <a:pt x="54" y="203"/>
                    </a:cubicBezTo>
                    <a:cubicBezTo>
                      <a:pt x="53" y="207"/>
                      <a:pt x="53" y="207"/>
                      <a:pt x="53" y="207"/>
                    </a:cubicBezTo>
                    <a:cubicBezTo>
                      <a:pt x="54" y="207"/>
                      <a:pt x="54" y="207"/>
                      <a:pt x="54" y="207"/>
                    </a:cubicBezTo>
                    <a:cubicBezTo>
                      <a:pt x="54" y="207"/>
                      <a:pt x="54" y="207"/>
                      <a:pt x="54" y="207"/>
                    </a:cubicBezTo>
                    <a:cubicBezTo>
                      <a:pt x="54" y="207"/>
                      <a:pt x="55" y="207"/>
                      <a:pt x="55" y="207"/>
                    </a:cubicBezTo>
                    <a:cubicBezTo>
                      <a:pt x="55" y="207"/>
                      <a:pt x="55" y="208"/>
                      <a:pt x="55" y="208"/>
                    </a:cubicBezTo>
                    <a:cubicBezTo>
                      <a:pt x="56" y="208"/>
                      <a:pt x="56" y="209"/>
                      <a:pt x="56" y="209"/>
                    </a:cubicBezTo>
                    <a:cubicBezTo>
                      <a:pt x="57" y="210"/>
                      <a:pt x="57" y="211"/>
                      <a:pt x="57" y="212"/>
                    </a:cubicBezTo>
                    <a:cubicBezTo>
                      <a:pt x="58" y="212"/>
                      <a:pt x="58" y="212"/>
                      <a:pt x="58" y="212"/>
                    </a:cubicBezTo>
                    <a:cubicBezTo>
                      <a:pt x="60" y="211"/>
                      <a:pt x="61" y="211"/>
                      <a:pt x="63" y="211"/>
                    </a:cubicBezTo>
                    <a:cubicBezTo>
                      <a:pt x="65" y="210"/>
                      <a:pt x="68" y="211"/>
                      <a:pt x="70" y="212"/>
                    </a:cubicBezTo>
                    <a:cubicBezTo>
                      <a:pt x="71" y="212"/>
                      <a:pt x="72" y="214"/>
                      <a:pt x="73" y="215"/>
                    </a:cubicBezTo>
                    <a:cubicBezTo>
                      <a:pt x="73" y="205"/>
                      <a:pt x="73" y="205"/>
                      <a:pt x="73" y="205"/>
                    </a:cubicBezTo>
                    <a:cubicBezTo>
                      <a:pt x="73" y="204"/>
                      <a:pt x="73" y="204"/>
                      <a:pt x="73" y="204"/>
                    </a:cubicBezTo>
                    <a:cubicBezTo>
                      <a:pt x="73" y="204"/>
                      <a:pt x="73" y="204"/>
                      <a:pt x="73" y="204"/>
                    </a:cubicBezTo>
                    <a:cubicBezTo>
                      <a:pt x="73" y="204"/>
                      <a:pt x="73" y="204"/>
                      <a:pt x="73" y="204"/>
                    </a:cubicBezTo>
                    <a:cubicBezTo>
                      <a:pt x="73" y="204"/>
                      <a:pt x="73" y="204"/>
                      <a:pt x="73" y="204"/>
                    </a:cubicBezTo>
                    <a:cubicBezTo>
                      <a:pt x="73" y="204"/>
                      <a:pt x="73" y="204"/>
                      <a:pt x="73" y="204"/>
                    </a:cubicBezTo>
                    <a:cubicBezTo>
                      <a:pt x="73" y="203"/>
                      <a:pt x="73" y="203"/>
                      <a:pt x="73" y="203"/>
                    </a:cubicBezTo>
                    <a:cubicBezTo>
                      <a:pt x="73" y="203"/>
                      <a:pt x="73" y="203"/>
                      <a:pt x="73" y="202"/>
                    </a:cubicBezTo>
                    <a:cubicBezTo>
                      <a:pt x="73" y="202"/>
                      <a:pt x="73" y="202"/>
                      <a:pt x="73" y="202"/>
                    </a:cubicBezTo>
                    <a:cubicBezTo>
                      <a:pt x="72" y="202"/>
                      <a:pt x="72" y="202"/>
                      <a:pt x="72" y="202"/>
                    </a:cubicBezTo>
                    <a:cubicBezTo>
                      <a:pt x="73" y="202"/>
                      <a:pt x="73" y="202"/>
                      <a:pt x="73" y="202"/>
                    </a:cubicBezTo>
                    <a:cubicBezTo>
                      <a:pt x="73" y="202"/>
                      <a:pt x="73" y="202"/>
                      <a:pt x="73" y="201"/>
                    </a:cubicBezTo>
                    <a:cubicBezTo>
                      <a:pt x="74" y="201"/>
                      <a:pt x="75" y="200"/>
                      <a:pt x="76" y="200"/>
                    </a:cubicBezTo>
                    <a:cubicBezTo>
                      <a:pt x="77" y="200"/>
                      <a:pt x="80" y="201"/>
                      <a:pt x="89" y="206"/>
                    </a:cubicBezTo>
                    <a:cubicBezTo>
                      <a:pt x="91" y="199"/>
                      <a:pt x="91" y="199"/>
                      <a:pt x="91" y="199"/>
                    </a:cubicBezTo>
                    <a:cubicBezTo>
                      <a:pt x="91" y="207"/>
                      <a:pt x="91" y="207"/>
                      <a:pt x="91" y="207"/>
                    </a:cubicBezTo>
                    <a:cubicBezTo>
                      <a:pt x="97" y="210"/>
                      <a:pt x="97" y="210"/>
                      <a:pt x="97" y="210"/>
                    </a:cubicBezTo>
                    <a:cubicBezTo>
                      <a:pt x="99" y="211"/>
                      <a:pt x="100" y="212"/>
                      <a:pt x="100" y="214"/>
                    </a:cubicBezTo>
                    <a:cubicBezTo>
                      <a:pt x="100" y="214"/>
                      <a:pt x="100" y="214"/>
                      <a:pt x="100" y="214"/>
                    </a:cubicBezTo>
                    <a:cubicBezTo>
                      <a:pt x="100" y="214"/>
                      <a:pt x="100" y="214"/>
                      <a:pt x="100" y="214"/>
                    </a:cubicBezTo>
                    <a:cubicBezTo>
                      <a:pt x="100" y="214"/>
                      <a:pt x="100" y="214"/>
                      <a:pt x="100" y="214"/>
                    </a:cubicBezTo>
                    <a:cubicBezTo>
                      <a:pt x="100" y="214"/>
                      <a:pt x="100" y="214"/>
                      <a:pt x="100" y="214"/>
                    </a:cubicBezTo>
                    <a:cubicBezTo>
                      <a:pt x="100" y="214"/>
                      <a:pt x="100" y="214"/>
                      <a:pt x="99" y="215"/>
                    </a:cubicBezTo>
                    <a:cubicBezTo>
                      <a:pt x="96" y="226"/>
                      <a:pt x="96" y="226"/>
                      <a:pt x="96" y="226"/>
                    </a:cubicBezTo>
                    <a:cubicBezTo>
                      <a:pt x="98" y="227"/>
                      <a:pt x="98" y="227"/>
                      <a:pt x="98" y="227"/>
                    </a:cubicBezTo>
                    <a:cubicBezTo>
                      <a:pt x="99" y="228"/>
                      <a:pt x="101" y="228"/>
                      <a:pt x="102" y="229"/>
                    </a:cubicBezTo>
                    <a:cubicBezTo>
                      <a:pt x="100" y="227"/>
                      <a:pt x="100" y="227"/>
                      <a:pt x="100" y="227"/>
                    </a:cubicBezTo>
                    <a:cubicBezTo>
                      <a:pt x="110" y="231"/>
                      <a:pt x="110" y="231"/>
                      <a:pt x="110" y="231"/>
                    </a:cubicBezTo>
                    <a:cubicBezTo>
                      <a:pt x="110" y="232"/>
                      <a:pt x="110" y="232"/>
                      <a:pt x="110" y="232"/>
                    </a:cubicBezTo>
                    <a:cubicBezTo>
                      <a:pt x="111" y="232"/>
                      <a:pt x="111" y="232"/>
                      <a:pt x="111" y="232"/>
                    </a:cubicBezTo>
                    <a:cubicBezTo>
                      <a:pt x="112" y="232"/>
                      <a:pt x="112" y="232"/>
                      <a:pt x="112" y="232"/>
                    </a:cubicBezTo>
                    <a:cubicBezTo>
                      <a:pt x="112" y="233"/>
                      <a:pt x="112" y="233"/>
                      <a:pt x="112" y="233"/>
                    </a:cubicBezTo>
                    <a:cubicBezTo>
                      <a:pt x="112" y="233"/>
                      <a:pt x="113" y="233"/>
                      <a:pt x="113" y="233"/>
                    </a:cubicBezTo>
                    <a:cubicBezTo>
                      <a:pt x="113" y="234"/>
                      <a:pt x="113" y="234"/>
                      <a:pt x="113" y="234"/>
                    </a:cubicBezTo>
                    <a:cubicBezTo>
                      <a:pt x="114" y="234"/>
                      <a:pt x="114" y="235"/>
                      <a:pt x="114" y="235"/>
                    </a:cubicBezTo>
                    <a:cubicBezTo>
                      <a:pt x="115" y="238"/>
                      <a:pt x="113" y="240"/>
                      <a:pt x="110" y="242"/>
                    </a:cubicBezTo>
                    <a:cubicBezTo>
                      <a:pt x="109" y="243"/>
                      <a:pt x="108" y="244"/>
                      <a:pt x="107" y="246"/>
                    </a:cubicBezTo>
                    <a:cubicBezTo>
                      <a:pt x="108" y="246"/>
                      <a:pt x="108" y="246"/>
                      <a:pt x="108" y="246"/>
                    </a:cubicBezTo>
                    <a:cubicBezTo>
                      <a:pt x="109" y="246"/>
                      <a:pt x="109" y="246"/>
                      <a:pt x="109" y="246"/>
                    </a:cubicBezTo>
                    <a:cubicBezTo>
                      <a:pt x="110" y="246"/>
                      <a:pt x="110" y="246"/>
                      <a:pt x="110" y="246"/>
                    </a:cubicBezTo>
                    <a:cubicBezTo>
                      <a:pt x="111" y="246"/>
                      <a:pt x="111" y="246"/>
                      <a:pt x="111" y="246"/>
                    </a:cubicBezTo>
                    <a:cubicBezTo>
                      <a:pt x="113" y="246"/>
                      <a:pt x="115" y="245"/>
                      <a:pt x="117" y="244"/>
                    </a:cubicBezTo>
                    <a:cubicBezTo>
                      <a:pt x="120" y="242"/>
                      <a:pt x="123" y="241"/>
                      <a:pt x="126" y="241"/>
                    </a:cubicBezTo>
                    <a:cubicBezTo>
                      <a:pt x="131" y="241"/>
                      <a:pt x="136" y="241"/>
                      <a:pt x="141" y="242"/>
                    </a:cubicBezTo>
                    <a:cubicBezTo>
                      <a:pt x="148" y="244"/>
                      <a:pt x="154" y="244"/>
                      <a:pt x="160" y="242"/>
                    </a:cubicBezTo>
                    <a:cubicBezTo>
                      <a:pt x="161" y="242"/>
                      <a:pt x="161" y="241"/>
                      <a:pt x="162" y="241"/>
                    </a:cubicBezTo>
                    <a:cubicBezTo>
                      <a:pt x="163" y="239"/>
                      <a:pt x="164" y="238"/>
                      <a:pt x="166" y="237"/>
                    </a:cubicBezTo>
                    <a:cubicBezTo>
                      <a:pt x="170" y="236"/>
                      <a:pt x="176" y="235"/>
                      <a:pt x="181" y="236"/>
                    </a:cubicBezTo>
                    <a:cubicBezTo>
                      <a:pt x="181" y="236"/>
                      <a:pt x="181" y="236"/>
                      <a:pt x="181" y="236"/>
                    </a:cubicBezTo>
                    <a:cubicBezTo>
                      <a:pt x="182" y="236"/>
                      <a:pt x="184" y="236"/>
                      <a:pt x="185" y="236"/>
                    </a:cubicBezTo>
                    <a:cubicBezTo>
                      <a:pt x="187" y="236"/>
                      <a:pt x="190" y="236"/>
                      <a:pt x="192" y="237"/>
                    </a:cubicBezTo>
                    <a:cubicBezTo>
                      <a:pt x="196" y="238"/>
                      <a:pt x="201" y="238"/>
                      <a:pt x="205" y="235"/>
                    </a:cubicBezTo>
                    <a:cubicBezTo>
                      <a:pt x="209" y="233"/>
                      <a:pt x="212" y="229"/>
                      <a:pt x="214" y="225"/>
                    </a:cubicBezTo>
                    <a:cubicBezTo>
                      <a:pt x="216" y="222"/>
                      <a:pt x="219" y="219"/>
                      <a:pt x="222" y="217"/>
                    </a:cubicBezTo>
                    <a:cubicBezTo>
                      <a:pt x="228" y="211"/>
                      <a:pt x="242" y="204"/>
                      <a:pt x="250" y="201"/>
                    </a:cubicBezTo>
                    <a:cubicBezTo>
                      <a:pt x="261" y="197"/>
                      <a:pt x="265" y="198"/>
                      <a:pt x="268" y="202"/>
                    </a:cubicBezTo>
                    <a:cubicBezTo>
                      <a:pt x="269" y="203"/>
                      <a:pt x="269" y="203"/>
                      <a:pt x="270" y="203"/>
                    </a:cubicBezTo>
                    <a:cubicBezTo>
                      <a:pt x="271" y="202"/>
                      <a:pt x="272" y="202"/>
                      <a:pt x="272" y="201"/>
                    </a:cubicBezTo>
                    <a:cubicBezTo>
                      <a:pt x="274" y="200"/>
                      <a:pt x="276" y="199"/>
                      <a:pt x="279" y="199"/>
                    </a:cubicBezTo>
                    <a:cubicBezTo>
                      <a:pt x="281" y="198"/>
                      <a:pt x="283" y="199"/>
                      <a:pt x="285" y="201"/>
                    </a:cubicBezTo>
                    <a:cubicBezTo>
                      <a:pt x="286" y="200"/>
                      <a:pt x="287" y="199"/>
                      <a:pt x="288" y="199"/>
                    </a:cubicBezTo>
                    <a:cubicBezTo>
                      <a:pt x="289" y="198"/>
                      <a:pt x="290" y="198"/>
                      <a:pt x="291" y="199"/>
                    </a:cubicBezTo>
                    <a:cubicBezTo>
                      <a:pt x="293" y="200"/>
                      <a:pt x="294" y="201"/>
                      <a:pt x="295" y="203"/>
                    </a:cubicBezTo>
                    <a:cubicBezTo>
                      <a:pt x="295" y="204"/>
                      <a:pt x="295" y="205"/>
                      <a:pt x="295" y="205"/>
                    </a:cubicBezTo>
                    <a:cubicBezTo>
                      <a:pt x="299" y="209"/>
                      <a:pt x="306" y="207"/>
                      <a:pt x="312" y="206"/>
                    </a:cubicBezTo>
                    <a:cubicBezTo>
                      <a:pt x="312" y="206"/>
                      <a:pt x="312" y="206"/>
                      <a:pt x="312" y="206"/>
                    </a:cubicBezTo>
                    <a:cubicBezTo>
                      <a:pt x="313" y="206"/>
                      <a:pt x="313" y="206"/>
                      <a:pt x="313" y="206"/>
                    </a:cubicBezTo>
                    <a:cubicBezTo>
                      <a:pt x="313" y="206"/>
                      <a:pt x="313" y="206"/>
                      <a:pt x="313" y="206"/>
                    </a:cubicBezTo>
                    <a:cubicBezTo>
                      <a:pt x="312" y="198"/>
                      <a:pt x="310" y="191"/>
                      <a:pt x="309" y="186"/>
                    </a:cubicBezTo>
                    <a:cubicBezTo>
                      <a:pt x="308" y="183"/>
                      <a:pt x="308" y="181"/>
                      <a:pt x="307" y="180"/>
                    </a:cubicBezTo>
                    <a:cubicBezTo>
                      <a:pt x="307" y="179"/>
                      <a:pt x="307" y="178"/>
                      <a:pt x="309" y="176"/>
                    </a:cubicBezTo>
                    <a:cubicBezTo>
                      <a:pt x="311" y="172"/>
                      <a:pt x="313" y="169"/>
                      <a:pt x="314" y="165"/>
                    </a:cubicBezTo>
                    <a:cubicBezTo>
                      <a:pt x="314" y="165"/>
                      <a:pt x="313" y="165"/>
                      <a:pt x="312" y="165"/>
                    </a:cubicBezTo>
                    <a:cubicBezTo>
                      <a:pt x="311" y="165"/>
                      <a:pt x="310" y="164"/>
                      <a:pt x="309" y="163"/>
                    </a:cubicBezTo>
                    <a:cubicBezTo>
                      <a:pt x="307" y="160"/>
                      <a:pt x="310" y="157"/>
                      <a:pt x="311" y="155"/>
                    </a:cubicBezTo>
                    <a:cubicBezTo>
                      <a:pt x="312" y="155"/>
                      <a:pt x="312" y="154"/>
                      <a:pt x="313" y="154"/>
                    </a:cubicBezTo>
                    <a:cubicBezTo>
                      <a:pt x="312" y="153"/>
                      <a:pt x="312" y="153"/>
                      <a:pt x="311" y="152"/>
                    </a:cubicBezTo>
                    <a:cubicBezTo>
                      <a:pt x="309" y="151"/>
                      <a:pt x="306" y="148"/>
                      <a:pt x="308" y="144"/>
                    </a:cubicBezTo>
                    <a:cubicBezTo>
                      <a:pt x="312" y="138"/>
                      <a:pt x="316" y="138"/>
                      <a:pt x="318" y="139"/>
                    </a:cubicBezTo>
                    <a:cubicBezTo>
                      <a:pt x="321" y="141"/>
                      <a:pt x="323" y="144"/>
                      <a:pt x="323" y="148"/>
                    </a:cubicBezTo>
                    <a:cubicBezTo>
                      <a:pt x="325" y="147"/>
                      <a:pt x="326" y="147"/>
                      <a:pt x="328" y="146"/>
                    </a:cubicBezTo>
                    <a:cubicBezTo>
                      <a:pt x="330" y="146"/>
                      <a:pt x="335" y="144"/>
                      <a:pt x="336" y="143"/>
                    </a:cubicBezTo>
                    <a:cubicBezTo>
                      <a:pt x="336" y="143"/>
                      <a:pt x="336" y="143"/>
                      <a:pt x="336" y="142"/>
                    </a:cubicBezTo>
                    <a:cubicBezTo>
                      <a:pt x="336" y="142"/>
                      <a:pt x="336" y="142"/>
                      <a:pt x="336" y="142"/>
                    </a:cubicBezTo>
                    <a:cubicBezTo>
                      <a:pt x="336" y="142"/>
                      <a:pt x="336" y="141"/>
                      <a:pt x="336" y="141"/>
                    </a:cubicBezTo>
                    <a:cubicBezTo>
                      <a:pt x="336" y="141"/>
                      <a:pt x="336" y="141"/>
                      <a:pt x="336" y="141"/>
                    </a:cubicBezTo>
                    <a:cubicBezTo>
                      <a:pt x="336" y="140"/>
                      <a:pt x="336" y="140"/>
                      <a:pt x="336" y="139"/>
                    </a:cubicBezTo>
                    <a:cubicBezTo>
                      <a:pt x="336" y="139"/>
                      <a:pt x="336" y="139"/>
                      <a:pt x="336" y="139"/>
                    </a:cubicBezTo>
                    <a:cubicBezTo>
                      <a:pt x="336" y="139"/>
                      <a:pt x="336" y="138"/>
                      <a:pt x="336" y="138"/>
                    </a:cubicBezTo>
                    <a:cubicBezTo>
                      <a:pt x="336" y="138"/>
                      <a:pt x="336" y="138"/>
                      <a:pt x="336" y="138"/>
                    </a:cubicBezTo>
                    <a:cubicBezTo>
                      <a:pt x="336" y="137"/>
                      <a:pt x="336" y="136"/>
                      <a:pt x="336" y="135"/>
                    </a:cubicBezTo>
                    <a:cubicBezTo>
                      <a:pt x="334" y="131"/>
                      <a:pt x="334" y="131"/>
                      <a:pt x="334" y="131"/>
                    </a:cubicBezTo>
                    <a:cubicBezTo>
                      <a:pt x="332" y="133"/>
                      <a:pt x="332" y="133"/>
                      <a:pt x="332" y="133"/>
                    </a:cubicBezTo>
                    <a:cubicBezTo>
                      <a:pt x="333" y="129"/>
                      <a:pt x="333" y="129"/>
                      <a:pt x="333" y="129"/>
                    </a:cubicBezTo>
                    <a:cubicBezTo>
                      <a:pt x="333" y="129"/>
                      <a:pt x="333" y="129"/>
                      <a:pt x="333" y="129"/>
                    </a:cubicBezTo>
                    <a:cubicBezTo>
                      <a:pt x="333" y="129"/>
                      <a:pt x="333" y="129"/>
                      <a:pt x="333" y="128"/>
                    </a:cubicBezTo>
                    <a:cubicBezTo>
                      <a:pt x="332" y="128"/>
                      <a:pt x="332" y="128"/>
                      <a:pt x="332" y="128"/>
                    </a:cubicBezTo>
                    <a:cubicBezTo>
                      <a:pt x="332" y="128"/>
                      <a:pt x="332" y="127"/>
                      <a:pt x="332" y="127"/>
                    </a:cubicBezTo>
                    <a:cubicBezTo>
                      <a:pt x="332" y="127"/>
                      <a:pt x="332" y="127"/>
                      <a:pt x="331" y="127"/>
                    </a:cubicBezTo>
                    <a:cubicBezTo>
                      <a:pt x="331" y="126"/>
                      <a:pt x="331" y="126"/>
                      <a:pt x="331" y="125"/>
                    </a:cubicBezTo>
                    <a:cubicBezTo>
                      <a:pt x="331" y="125"/>
                      <a:pt x="331" y="124"/>
                      <a:pt x="331" y="124"/>
                    </a:cubicBezTo>
                    <a:cubicBezTo>
                      <a:pt x="331" y="124"/>
                      <a:pt x="331" y="124"/>
                      <a:pt x="331" y="124"/>
                    </a:cubicBezTo>
                    <a:cubicBezTo>
                      <a:pt x="332" y="123"/>
                      <a:pt x="332" y="123"/>
                      <a:pt x="332" y="123"/>
                    </a:cubicBezTo>
                    <a:cubicBezTo>
                      <a:pt x="332" y="123"/>
                      <a:pt x="332" y="123"/>
                      <a:pt x="332" y="123"/>
                    </a:cubicBezTo>
                    <a:cubicBezTo>
                      <a:pt x="332" y="123"/>
                      <a:pt x="332" y="122"/>
                      <a:pt x="331" y="122"/>
                    </a:cubicBezTo>
                    <a:cubicBezTo>
                      <a:pt x="333" y="120"/>
                      <a:pt x="333" y="120"/>
                      <a:pt x="333" y="120"/>
                    </a:cubicBezTo>
                    <a:cubicBezTo>
                      <a:pt x="333" y="120"/>
                      <a:pt x="333" y="120"/>
                      <a:pt x="333" y="120"/>
                    </a:cubicBezTo>
                    <a:cubicBezTo>
                      <a:pt x="331" y="121"/>
                      <a:pt x="331" y="121"/>
                      <a:pt x="331" y="121"/>
                    </a:cubicBezTo>
                    <a:cubicBezTo>
                      <a:pt x="331" y="121"/>
                      <a:pt x="331" y="121"/>
                      <a:pt x="330" y="121"/>
                    </a:cubicBezTo>
                    <a:cubicBezTo>
                      <a:pt x="330" y="120"/>
                      <a:pt x="330" y="120"/>
                      <a:pt x="330" y="120"/>
                    </a:cubicBezTo>
                    <a:cubicBezTo>
                      <a:pt x="330" y="120"/>
                      <a:pt x="330" y="120"/>
                      <a:pt x="329" y="120"/>
                    </a:cubicBezTo>
                    <a:cubicBezTo>
                      <a:pt x="327" y="119"/>
                      <a:pt x="324" y="119"/>
                      <a:pt x="322" y="120"/>
                    </a:cubicBezTo>
                    <a:cubicBezTo>
                      <a:pt x="320" y="121"/>
                      <a:pt x="319" y="122"/>
                      <a:pt x="318" y="124"/>
                    </a:cubicBezTo>
                    <a:cubicBezTo>
                      <a:pt x="317" y="126"/>
                      <a:pt x="315" y="128"/>
                      <a:pt x="312" y="129"/>
                    </a:cubicBezTo>
                    <a:cubicBezTo>
                      <a:pt x="311" y="130"/>
                      <a:pt x="309" y="130"/>
                      <a:pt x="308" y="130"/>
                    </a:cubicBezTo>
                    <a:cubicBezTo>
                      <a:pt x="308" y="130"/>
                      <a:pt x="308" y="130"/>
                      <a:pt x="308" y="130"/>
                    </a:cubicBezTo>
                    <a:cubicBezTo>
                      <a:pt x="308" y="131"/>
                      <a:pt x="308" y="131"/>
                      <a:pt x="308" y="131"/>
                    </a:cubicBezTo>
                    <a:cubicBezTo>
                      <a:pt x="309" y="132"/>
                      <a:pt x="309" y="132"/>
                      <a:pt x="309" y="132"/>
                    </a:cubicBezTo>
                    <a:cubicBezTo>
                      <a:pt x="308" y="133"/>
                      <a:pt x="308" y="133"/>
                      <a:pt x="308" y="133"/>
                    </a:cubicBezTo>
                    <a:cubicBezTo>
                      <a:pt x="309" y="133"/>
                      <a:pt x="309" y="133"/>
                      <a:pt x="309" y="133"/>
                    </a:cubicBezTo>
                    <a:cubicBezTo>
                      <a:pt x="308" y="133"/>
                      <a:pt x="308" y="133"/>
                      <a:pt x="308" y="133"/>
                    </a:cubicBezTo>
                    <a:cubicBezTo>
                      <a:pt x="308" y="134"/>
                      <a:pt x="308" y="134"/>
                      <a:pt x="308" y="134"/>
                    </a:cubicBezTo>
                    <a:cubicBezTo>
                      <a:pt x="308" y="134"/>
                      <a:pt x="308" y="134"/>
                      <a:pt x="308" y="134"/>
                    </a:cubicBezTo>
                    <a:cubicBezTo>
                      <a:pt x="307" y="135"/>
                      <a:pt x="307" y="135"/>
                      <a:pt x="306" y="135"/>
                    </a:cubicBezTo>
                    <a:cubicBezTo>
                      <a:pt x="306" y="135"/>
                      <a:pt x="305" y="136"/>
                      <a:pt x="305" y="136"/>
                    </a:cubicBezTo>
                    <a:cubicBezTo>
                      <a:pt x="303" y="136"/>
                      <a:pt x="303" y="136"/>
                      <a:pt x="303" y="136"/>
                    </a:cubicBezTo>
                    <a:cubicBezTo>
                      <a:pt x="301" y="136"/>
                      <a:pt x="301" y="136"/>
                      <a:pt x="301" y="136"/>
                    </a:cubicBezTo>
                    <a:cubicBezTo>
                      <a:pt x="299" y="136"/>
                      <a:pt x="299" y="136"/>
                      <a:pt x="299" y="136"/>
                    </a:cubicBezTo>
                    <a:cubicBezTo>
                      <a:pt x="293" y="136"/>
                      <a:pt x="293" y="136"/>
                      <a:pt x="293" y="136"/>
                    </a:cubicBezTo>
                    <a:cubicBezTo>
                      <a:pt x="291" y="136"/>
                      <a:pt x="291" y="136"/>
                      <a:pt x="291" y="136"/>
                    </a:cubicBezTo>
                    <a:cubicBezTo>
                      <a:pt x="289" y="135"/>
                      <a:pt x="289" y="135"/>
                      <a:pt x="289" y="135"/>
                    </a:cubicBezTo>
                    <a:cubicBezTo>
                      <a:pt x="289" y="135"/>
                      <a:pt x="289" y="135"/>
                      <a:pt x="289" y="135"/>
                    </a:cubicBezTo>
                    <a:cubicBezTo>
                      <a:pt x="289" y="135"/>
                      <a:pt x="288" y="135"/>
                      <a:pt x="288" y="135"/>
                    </a:cubicBezTo>
                    <a:cubicBezTo>
                      <a:pt x="287" y="135"/>
                      <a:pt x="287" y="135"/>
                      <a:pt x="287" y="135"/>
                    </a:cubicBezTo>
                    <a:cubicBezTo>
                      <a:pt x="287" y="135"/>
                      <a:pt x="287" y="135"/>
                      <a:pt x="287" y="135"/>
                    </a:cubicBezTo>
                    <a:cubicBezTo>
                      <a:pt x="286" y="135"/>
                      <a:pt x="286" y="135"/>
                      <a:pt x="286" y="135"/>
                    </a:cubicBezTo>
                    <a:cubicBezTo>
                      <a:pt x="286" y="135"/>
                      <a:pt x="285" y="134"/>
                      <a:pt x="285" y="134"/>
                    </a:cubicBezTo>
                    <a:cubicBezTo>
                      <a:pt x="284" y="133"/>
                      <a:pt x="283" y="132"/>
                      <a:pt x="283" y="130"/>
                    </a:cubicBezTo>
                    <a:cubicBezTo>
                      <a:pt x="283" y="130"/>
                      <a:pt x="283" y="130"/>
                      <a:pt x="283" y="130"/>
                    </a:cubicBezTo>
                    <a:cubicBezTo>
                      <a:pt x="282" y="130"/>
                      <a:pt x="282" y="130"/>
                      <a:pt x="282" y="130"/>
                    </a:cubicBezTo>
                    <a:cubicBezTo>
                      <a:pt x="282" y="130"/>
                      <a:pt x="282" y="130"/>
                      <a:pt x="282" y="130"/>
                    </a:cubicBezTo>
                    <a:cubicBezTo>
                      <a:pt x="282" y="130"/>
                      <a:pt x="282" y="130"/>
                      <a:pt x="282" y="130"/>
                    </a:cubicBezTo>
                    <a:cubicBezTo>
                      <a:pt x="281" y="130"/>
                      <a:pt x="281" y="130"/>
                      <a:pt x="281" y="130"/>
                    </a:cubicBezTo>
                    <a:cubicBezTo>
                      <a:pt x="281" y="130"/>
                      <a:pt x="281" y="130"/>
                      <a:pt x="281" y="130"/>
                    </a:cubicBezTo>
                    <a:cubicBezTo>
                      <a:pt x="280" y="130"/>
                      <a:pt x="280" y="130"/>
                      <a:pt x="280" y="130"/>
                    </a:cubicBezTo>
                    <a:cubicBezTo>
                      <a:pt x="280" y="130"/>
                      <a:pt x="280" y="130"/>
                      <a:pt x="280" y="130"/>
                    </a:cubicBezTo>
                    <a:cubicBezTo>
                      <a:pt x="280" y="129"/>
                      <a:pt x="280" y="129"/>
                      <a:pt x="280" y="129"/>
                    </a:cubicBezTo>
                    <a:cubicBezTo>
                      <a:pt x="279" y="129"/>
                      <a:pt x="279" y="129"/>
                      <a:pt x="279" y="129"/>
                    </a:cubicBezTo>
                    <a:cubicBezTo>
                      <a:pt x="279" y="129"/>
                      <a:pt x="279" y="129"/>
                      <a:pt x="279" y="129"/>
                    </a:cubicBezTo>
                    <a:cubicBezTo>
                      <a:pt x="279" y="128"/>
                      <a:pt x="278" y="128"/>
                      <a:pt x="278" y="127"/>
                    </a:cubicBezTo>
                    <a:cubicBezTo>
                      <a:pt x="278" y="127"/>
                      <a:pt x="278" y="127"/>
                      <a:pt x="278" y="127"/>
                    </a:cubicBezTo>
                    <a:cubicBezTo>
                      <a:pt x="278" y="126"/>
                      <a:pt x="278" y="126"/>
                      <a:pt x="278" y="126"/>
                    </a:cubicBezTo>
                    <a:cubicBezTo>
                      <a:pt x="278" y="126"/>
                      <a:pt x="278" y="126"/>
                      <a:pt x="278" y="126"/>
                    </a:cubicBezTo>
                    <a:cubicBezTo>
                      <a:pt x="276" y="126"/>
                      <a:pt x="274" y="125"/>
                      <a:pt x="273" y="123"/>
                    </a:cubicBezTo>
                    <a:cubicBezTo>
                      <a:pt x="272" y="121"/>
                      <a:pt x="274" y="119"/>
                      <a:pt x="275" y="118"/>
                    </a:cubicBezTo>
                    <a:cubicBezTo>
                      <a:pt x="275" y="115"/>
                      <a:pt x="273" y="112"/>
                      <a:pt x="272" y="109"/>
                    </a:cubicBezTo>
                    <a:cubicBezTo>
                      <a:pt x="270" y="107"/>
                      <a:pt x="269" y="104"/>
                      <a:pt x="268" y="101"/>
                    </a:cubicBezTo>
                    <a:cubicBezTo>
                      <a:pt x="267" y="96"/>
                      <a:pt x="267" y="90"/>
                      <a:pt x="267" y="85"/>
                    </a:cubicBezTo>
                    <a:cubicBezTo>
                      <a:pt x="268" y="80"/>
                      <a:pt x="268" y="75"/>
                      <a:pt x="267" y="70"/>
                    </a:cubicBezTo>
                    <a:cubicBezTo>
                      <a:pt x="265" y="62"/>
                      <a:pt x="253" y="51"/>
                      <a:pt x="241" y="42"/>
                    </a:cubicBezTo>
                    <a:cubicBezTo>
                      <a:pt x="236" y="38"/>
                      <a:pt x="236" y="38"/>
                      <a:pt x="236" y="38"/>
                    </a:cubicBezTo>
                    <a:cubicBezTo>
                      <a:pt x="231" y="34"/>
                      <a:pt x="226" y="30"/>
                      <a:pt x="223" y="27"/>
                    </a:cubicBezTo>
                    <a:cubicBezTo>
                      <a:pt x="220" y="24"/>
                      <a:pt x="218" y="20"/>
                      <a:pt x="216" y="17"/>
                    </a:cubicBezTo>
                    <a:cubicBezTo>
                      <a:pt x="214" y="12"/>
                      <a:pt x="211" y="8"/>
                      <a:pt x="207" y="5"/>
                    </a:cubicBezTo>
                    <a:cubicBezTo>
                      <a:pt x="203" y="2"/>
                      <a:pt x="201" y="0"/>
                      <a:pt x="197" y="2"/>
                    </a:cubicBezTo>
                    <a:cubicBezTo>
                      <a:pt x="197" y="2"/>
                      <a:pt x="197" y="2"/>
                      <a:pt x="197" y="2"/>
                    </a:cubicBezTo>
                    <a:cubicBezTo>
                      <a:pt x="197" y="4"/>
                      <a:pt x="197" y="4"/>
                      <a:pt x="197" y="4"/>
                    </a:cubicBezTo>
                    <a:cubicBezTo>
                      <a:pt x="195" y="4"/>
                      <a:pt x="195" y="4"/>
                      <a:pt x="195" y="4"/>
                    </a:cubicBezTo>
                    <a:cubicBezTo>
                      <a:pt x="192" y="5"/>
                      <a:pt x="190" y="6"/>
                      <a:pt x="188" y="8"/>
                    </a:cubicBezTo>
                    <a:cubicBezTo>
                      <a:pt x="188" y="9"/>
                      <a:pt x="188" y="9"/>
                      <a:pt x="188" y="9"/>
                    </a:cubicBezTo>
                    <a:cubicBezTo>
                      <a:pt x="189" y="9"/>
                      <a:pt x="190" y="10"/>
                      <a:pt x="190" y="11"/>
                    </a:cubicBezTo>
                    <a:cubicBezTo>
                      <a:pt x="191" y="14"/>
                      <a:pt x="189" y="16"/>
                      <a:pt x="185" y="20"/>
                    </a:cubicBezTo>
                    <a:cubicBezTo>
                      <a:pt x="181" y="23"/>
                      <a:pt x="176" y="25"/>
                      <a:pt x="171" y="25"/>
                    </a:cubicBezTo>
                    <a:cubicBezTo>
                      <a:pt x="165" y="27"/>
                      <a:pt x="158" y="28"/>
                      <a:pt x="155" y="32"/>
                    </a:cubicBezTo>
                    <a:cubicBezTo>
                      <a:pt x="155" y="32"/>
                      <a:pt x="154" y="33"/>
                      <a:pt x="154" y="34"/>
                    </a:cubicBezTo>
                    <a:cubicBezTo>
                      <a:pt x="153" y="38"/>
                      <a:pt x="149" y="46"/>
                      <a:pt x="142" y="43"/>
                    </a:cubicBezTo>
                    <a:cubicBezTo>
                      <a:pt x="140" y="42"/>
                      <a:pt x="138" y="41"/>
                      <a:pt x="136" y="39"/>
                    </a:cubicBezTo>
                    <a:cubicBezTo>
                      <a:pt x="134" y="36"/>
                      <a:pt x="131" y="35"/>
                      <a:pt x="129" y="34"/>
                    </a:cubicBezTo>
                    <a:cubicBezTo>
                      <a:pt x="129" y="34"/>
                      <a:pt x="129" y="34"/>
                      <a:pt x="129" y="34"/>
                    </a:cubicBezTo>
                    <a:cubicBezTo>
                      <a:pt x="127" y="35"/>
                      <a:pt x="126" y="35"/>
                      <a:pt x="125" y="36"/>
                    </a:cubicBezTo>
                    <a:cubicBezTo>
                      <a:pt x="123" y="37"/>
                      <a:pt x="122" y="38"/>
                      <a:pt x="120" y="39"/>
                    </a:cubicBezTo>
                    <a:cubicBezTo>
                      <a:pt x="115" y="39"/>
                      <a:pt x="111" y="39"/>
                      <a:pt x="106" y="38"/>
                    </a:cubicBezTo>
                    <a:cubicBezTo>
                      <a:pt x="103" y="37"/>
                      <a:pt x="100" y="37"/>
                      <a:pt x="97" y="37"/>
                    </a:cubicBezTo>
                    <a:cubicBezTo>
                      <a:pt x="96" y="39"/>
                      <a:pt x="94" y="40"/>
                      <a:pt x="93" y="40"/>
                    </a:cubicBezTo>
                    <a:cubicBezTo>
                      <a:pt x="90" y="39"/>
                      <a:pt x="88" y="38"/>
                      <a:pt x="85" y="37"/>
                    </a:cubicBezTo>
                    <a:cubicBezTo>
                      <a:pt x="82" y="36"/>
                      <a:pt x="82" y="36"/>
                      <a:pt x="82" y="36"/>
                    </a:cubicBezTo>
                    <a:cubicBezTo>
                      <a:pt x="80" y="41"/>
                      <a:pt x="78" y="44"/>
                      <a:pt x="75" y="45"/>
                    </a:cubicBezTo>
                    <a:cubicBezTo>
                      <a:pt x="75" y="45"/>
                      <a:pt x="75" y="45"/>
                      <a:pt x="75" y="45"/>
                    </a:cubicBezTo>
                    <a:lnTo>
                      <a:pt x="7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177"/>
              <p:cNvSpPr>
                <a:spLocks/>
              </p:cNvSpPr>
              <p:nvPr/>
            </p:nvSpPr>
            <p:spPr bwMode="auto">
              <a:xfrm>
                <a:off x="540" y="3174"/>
                <a:ext cx="6" cy="16"/>
              </a:xfrm>
              <a:custGeom>
                <a:avLst/>
                <a:gdLst>
                  <a:gd name="T0" fmla="*/ 0 w 3"/>
                  <a:gd name="T1" fmla="*/ 7 h 8"/>
                  <a:gd name="T2" fmla="*/ 1 w 3"/>
                  <a:gd name="T3" fmla="*/ 8 h 8"/>
                  <a:gd name="T4" fmla="*/ 1 w 3"/>
                  <a:gd name="T5" fmla="*/ 8 h 8"/>
                  <a:gd name="T6" fmla="*/ 2 w 3"/>
                  <a:gd name="T7" fmla="*/ 7 h 8"/>
                  <a:gd name="T8" fmla="*/ 3 w 3"/>
                  <a:gd name="T9" fmla="*/ 5 h 8"/>
                  <a:gd name="T10" fmla="*/ 1 w 3"/>
                  <a:gd name="T11" fmla="*/ 0 h 8"/>
                  <a:gd name="T12" fmla="*/ 0 w 3"/>
                  <a:gd name="T13" fmla="*/ 6 h 8"/>
                  <a:gd name="T14" fmla="*/ 0 w 3"/>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8">
                    <a:moveTo>
                      <a:pt x="0" y="7"/>
                    </a:moveTo>
                    <a:cubicBezTo>
                      <a:pt x="1" y="8"/>
                      <a:pt x="1" y="8"/>
                      <a:pt x="1" y="8"/>
                    </a:cubicBezTo>
                    <a:cubicBezTo>
                      <a:pt x="1" y="8"/>
                      <a:pt x="1" y="8"/>
                      <a:pt x="1" y="8"/>
                    </a:cubicBezTo>
                    <a:cubicBezTo>
                      <a:pt x="1" y="7"/>
                      <a:pt x="2" y="7"/>
                      <a:pt x="2" y="7"/>
                    </a:cubicBezTo>
                    <a:cubicBezTo>
                      <a:pt x="3" y="6"/>
                      <a:pt x="3" y="6"/>
                      <a:pt x="3" y="5"/>
                    </a:cubicBezTo>
                    <a:cubicBezTo>
                      <a:pt x="3" y="3"/>
                      <a:pt x="2" y="2"/>
                      <a:pt x="1" y="0"/>
                    </a:cubicBezTo>
                    <a:cubicBezTo>
                      <a:pt x="0" y="6"/>
                      <a:pt x="0" y="6"/>
                      <a:pt x="0" y="6"/>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178"/>
              <p:cNvSpPr>
                <a:spLocks/>
              </p:cNvSpPr>
              <p:nvPr/>
            </p:nvSpPr>
            <p:spPr bwMode="auto">
              <a:xfrm>
                <a:off x="573" y="3192"/>
                <a:ext cx="12" cy="16"/>
              </a:xfrm>
              <a:custGeom>
                <a:avLst/>
                <a:gdLst>
                  <a:gd name="T0" fmla="*/ 1 w 6"/>
                  <a:gd name="T1" fmla="*/ 3 h 8"/>
                  <a:gd name="T2" fmla="*/ 1 w 6"/>
                  <a:gd name="T3" fmla="*/ 3 h 8"/>
                  <a:gd name="T4" fmla="*/ 2 w 6"/>
                  <a:gd name="T5" fmla="*/ 5 h 8"/>
                  <a:gd name="T6" fmla="*/ 2 w 6"/>
                  <a:gd name="T7" fmla="*/ 5 h 8"/>
                  <a:gd name="T8" fmla="*/ 3 w 6"/>
                  <a:gd name="T9" fmla="*/ 6 h 8"/>
                  <a:gd name="T10" fmla="*/ 4 w 6"/>
                  <a:gd name="T11" fmla="*/ 6 h 8"/>
                  <a:gd name="T12" fmla="*/ 6 w 6"/>
                  <a:gd name="T13" fmla="*/ 8 h 8"/>
                  <a:gd name="T14" fmla="*/ 6 w 6"/>
                  <a:gd name="T15" fmla="*/ 0 h 8"/>
                  <a:gd name="T16" fmla="*/ 4 w 6"/>
                  <a:gd name="T17" fmla="*/ 0 h 8"/>
                  <a:gd name="T18" fmla="*/ 3 w 6"/>
                  <a:gd name="T19" fmla="*/ 0 h 8"/>
                  <a:gd name="T20" fmla="*/ 2 w 6"/>
                  <a:gd name="T21" fmla="*/ 0 h 8"/>
                  <a:gd name="T22" fmla="*/ 1 w 6"/>
                  <a:gd name="T23" fmla="*/ 1 h 8"/>
                  <a:gd name="T24" fmla="*/ 1 w 6"/>
                  <a:gd name="T25" fmla="*/ 1 h 8"/>
                  <a:gd name="T26" fmla="*/ 1 w 6"/>
                  <a:gd name="T27" fmla="*/ 1 h 8"/>
                  <a:gd name="T28" fmla="*/ 0 w 6"/>
                  <a:gd name="T29" fmla="*/ 1 h 8"/>
                  <a:gd name="T30" fmla="*/ 0 w 6"/>
                  <a:gd name="T31" fmla="*/ 1 h 8"/>
                  <a:gd name="T32" fmla="*/ 0 w 6"/>
                  <a:gd name="T33" fmla="*/ 1 h 8"/>
                  <a:gd name="T34" fmla="*/ 1 w 6"/>
                  <a:gd name="T3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8">
                    <a:moveTo>
                      <a:pt x="1" y="3"/>
                    </a:moveTo>
                    <a:cubicBezTo>
                      <a:pt x="1" y="3"/>
                      <a:pt x="1" y="3"/>
                      <a:pt x="1" y="3"/>
                    </a:cubicBezTo>
                    <a:cubicBezTo>
                      <a:pt x="1" y="4"/>
                      <a:pt x="2" y="4"/>
                      <a:pt x="2" y="5"/>
                    </a:cubicBezTo>
                    <a:cubicBezTo>
                      <a:pt x="2" y="5"/>
                      <a:pt x="2" y="5"/>
                      <a:pt x="2" y="5"/>
                    </a:cubicBezTo>
                    <a:cubicBezTo>
                      <a:pt x="2" y="5"/>
                      <a:pt x="3" y="6"/>
                      <a:pt x="3" y="6"/>
                    </a:cubicBezTo>
                    <a:cubicBezTo>
                      <a:pt x="4" y="6"/>
                      <a:pt x="4" y="6"/>
                      <a:pt x="4" y="6"/>
                    </a:cubicBezTo>
                    <a:cubicBezTo>
                      <a:pt x="4" y="7"/>
                      <a:pt x="5" y="7"/>
                      <a:pt x="6" y="8"/>
                    </a:cubicBezTo>
                    <a:cubicBezTo>
                      <a:pt x="6" y="0"/>
                      <a:pt x="6" y="0"/>
                      <a:pt x="6" y="0"/>
                    </a:cubicBezTo>
                    <a:cubicBezTo>
                      <a:pt x="4" y="0"/>
                      <a:pt x="4" y="0"/>
                      <a:pt x="4" y="0"/>
                    </a:cubicBezTo>
                    <a:cubicBezTo>
                      <a:pt x="3" y="0"/>
                      <a:pt x="3" y="0"/>
                      <a:pt x="3" y="0"/>
                    </a:cubicBezTo>
                    <a:cubicBezTo>
                      <a:pt x="2" y="0"/>
                      <a:pt x="2" y="0"/>
                      <a:pt x="2" y="0"/>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2"/>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179"/>
              <p:cNvSpPr>
                <a:spLocks/>
              </p:cNvSpPr>
              <p:nvPr/>
            </p:nvSpPr>
            <p:spPr bwMode="auto">
              <a:xfrm>
                <a:off x="575" y="3162"/>
                <a:ext cx="453" cy="338"/>
              </a:xfrm>
              <a:custGeom>
                <a:avLst/>
                <a:gdLst>
                  <a:gd name="T0" fmla="*/ 214 w 224"/>
                  <a:gd name="T1" fmla="*/ 91 h 167"/>
                  <a:gd name="T2" fmla="*/ 209 w 224"/>
                  <a:gd name="T3" fmla="*/ 84 h 167"/>
                  <a:gd name="T4" fmla="*/ 199 w 224"/>
                  <a:gd name="T5" fmla="*/ 84 h 167"/>
                  <a:gd name="T6" fmla="*/ 196 w 224"/>
                  <a:gd name="T7" fmla="*/ 84 h 167"/>
                  <a:gd name="T8" fmla="*/ 195 w 224"/>
                  <a:gd name="T9" fmla="*/ 84 h 167"/>
                  <a:gd name="T10" fmla="*/ 194 w 224"/>
                  <a:gd name="T11" fmla="*/ 83 h 167"/>
                  <a:gd name="T12" fmla="*/ 194 w 224"/>
                  <a:gd name="T13" fmla="*/ 81 h 167"/>
                  <a:gd name="T14" fmla="*/ 194 w 224"/>
                  <a:gd name="T15" fmla="*/ 79 h 167"/>
                  <a:gd name="T16" fmla="*/ 195 w 224"/>
                  <a:gd name="T17" fmla="*/ 78 h 167"/>
                  <a:gd name="T18" fmla="*/ 201 w 224"/>
                  <a:gd name="T19" fmla="*/ 69 h 167"/>
                  <a:gd name="T20" fmla="*/ 205 w 224"/>
                  <a:gd name="T21" fmla="*/ 62 h 167"/>
                  <a:gd name="T22" fmla="*/ 208 w 224"/>
                  <a:gd name="T23" fmla="*/ 56 h 167"/>
                  <a:gd name="T24" fmla="*/ 203 w 224"/>
                  <a:gd name="T25" fmla="*/ 38 h 167"/>
                  <a:gd name="T26" fmla="*/ 208 w 224"/>
                  <a:gd name="T27" fmla="*/ 29 h 167"/>
                  <a:gd name="T28" fmla="*/ 222 w 224"/>
                  <a:gd name="T29" fmla="*/ 8 h 167"/>
                  <a:gd name="T30" fmla="*/ 189 w 224"/>
                  <a:gd name="T31" fmla="*/ 4 h 167"/>
                  <a:gd name="T32" fmla="*/ 172 w 224"/>
                  <a:gd name="T33" fmla="*/ 2 h 167"/>
                  <a:gd name="T34" fmla="*/ 118 w 224"/>
                  <a:gd name="T35" fmla="*/ 38 h 167"/>
                  <a:gd name="T36" fmla="*/ 76 w 224"/>
                  <a:gd name="T37" fmla="*/ 42 h 167"/>
                  <a:gd name="T38" fmla="*/ 29 w 224"/>
                  <a:gd name="T39" fmla="*/ 47 h 167"/>
                  <a:gd name="T40" fmla="*/ 16 w 224"/>
                  <a:gd name="T41" fmla="*/ 34 h 167"/>
                  <a:gd name="T42" fmla="*/ 9 w 224"/>
                  <a:gd name="T43" fmla="*/ 33 h 167"/>
                  <a:gd name="T44" fmla="*/ 9 w 224"/>
                  <a:gd name="T45" fmla="*/ 36 h 167"/>
                  <a:gd name="T46" fmla="*/ 1 w 224"/>
                  <a:gd name="T47" fmla="*/ 43 h 167"/>
                  <a:gd name="T48" fmla="*/ 30 w 224"/>
                  <a:gd name="T49" fmla="*/ 78 h 167"/>
                  <a:gd name="T50" fmla="*/ 30 w 224"/>
                  <a:gd name="T51" fmla="*/ 78 h 167"/>
                  <a:gd name="T52" fmla="*/ 30 w 224"/>
                  <a:gd name="T53" fmla="*/ 81 h 167"/>
                  <a:gd name="T54" fmla="*/ 30 w 224"/>
                  <a:gd name="T55" fmla="*/ 83 h 167"/>
                  <a:gd name="T56" fmla="*/ 24 w 224"/>
                  <a:gd name="T57" fmla="*/ 94 h 167"/>
                  <a:gd name="T58" fmla="*/ 22 w 224"/>
                  <a:gd name="T59" fmla="*/ 97 h 167"/>
                  <a:gd name="T60" fmla="*/ 12 w 224"/>
                  <a:gd name="T61" fmla="*/ 101 h 167"/>
                  <a:gd name="T62" fmla="*/ 15 w 224"/>
                  <a:gd name="T63" fmla="*/ 108 h 167"/>
                  <a:gd name="T64" fmla="*/ 16 w 224"/>
                  <a:gd name="T65" fmla="*/ 125 h 167"/>
                  <a:gd name="T66" fmla="*/ 19 w 224"/>
                  <a:gd name="T67" fmla="*/ 128 h 167"/>
                  <a:gd name="T68" fmla="*/ 24 w 224"/>
                  <a:gd name="T69" fmla="*/ 132 h 167"/>
                  <a:gd name="T70" fmla="*/ 29 w 224"/>
                  <a:gd name="T71" fmla="*/ 132 h 167"/>
                  <a:gd name="T72" fmla="*/ 40 w 224"/>
                  <a:gd name="T73" fmla="*/ 144 h 167"/>
                  <a:gd name="T74" fmla="*/ 41 w 224"/>
                  <a:gd name="T75" fmla="*/ 145 h 167"/>
                  <a:gd name="T76" fmla="*/ 43 w 224"/>
                  <a:gd name="T77" fmla="*/ 151 h 167"/>
                  <a:gd name="T78" fmla="*/ 43 w 224"/>
                  <a:gd name="T79" fmla="*/ 156 h 167"/>
                  <a:gd name="T80" fmla="*/ 43 w 224"/>
                  <a:gd name="T81" fmla="*/ 165 h 167"/>
                  <a:gd name="T82" fmla="*/ 48 w 224"/>
                  <a:gd name="T83" fmla="*/ 167 h 167"/>
                  <a:gd name="T84" fmla="*/ 66 w 224"/>
                  <a:gd name="T85" fmla="*/ 159 h 167"/>
                  <a:gd name="T86" fmla="*/ 92 w 224"/>
                  <a:gd name="T87" fmla="*/ 147 h 167"/>
                  <a:gd name="T88" fmla="*/ 106 w 224"/>
                  <a:gd name="T89" fmla="*/ 150 h 167"/>
                  <a:gd name="T90" fmla="*/ 129 w 224"/>
                  <a:gd name="T91" fmla="*/ 152 h 167"/>
                  <a:gd name="T92" fmla="*/ 148 w 224"/>
                  <a:gd name="T93" fmla="*/ 146 h 167"/>
                  <a:gd name="T94" fmla="*/ 153 w 224"/>
                  <a:gd name="T95" fmla="*/ 126 h 167"/>
                  <a:gd name="T96" fmla="*/ 168 w 224"/>
                  <a:gd name="T97" fmla="*/ 116 h 167"/>
                  <a:gd name="T98" fmla="*/ 175 w 224"/>
                  <a:gd name="T99" fmla="*/ 105 h 167"/>
                  <a:gd name="T100" fmla="*/ 203 w 224"/>
                  <a:gd name="T101" fmla="*/ 99 h 167"/>
                  <a:gd name="T102" fmla="*/ 208 w 224"/>
                  <a:gd name="T103" fmla="*/ 101 h 167"/>
                  <a:gd name="T104" fmla="*/ 220 w 224"/>
                  <a:gd name="T105" fmla="*/ 9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4" h="167">
                    <a:moveTo>
                      <a:pt x="219" y="95"/>
                    </a:moveTo>
                    <a:cubicBezTo>
                      <a:pt x="217" y="93"/>
                      <a:pt x="217" y="93"/>
                      <a:pt x="217" y="93"/>
                    </a:cubicBezTo>
                    <a:cubicBezTo>
                      <a:pt x="216" y="93"/>
                      <a:pt x="216" y="93"/>
                      <a:pt x="216" y="93"/>
                    </a:cubicBezTo>
                    <a:cubicBezTo>
                      <a:pt x="214" y="91"/>
                      <a:pt x="214" y="91"/>
                      <a:pt x="214" y="91"/>
                    </a:cubicBezTo>
                    <a:cubicBezTo>
                      <a:pt x="212" y="91"/>
                      <a:pt x="211" y="90"/>
                      <a:pt x="210" y="89"/>
                    </a:cubicBezTo>
                    <a:cubicBezTo>
                      <a:pt x="209" y="88"/>
                      <a:pt x="209" y="88"/>
                      <a:pt x="209" y="88"/>
                    </a:cubicBezTo>
                    <a:cubicBezTo>
                      <a:pt x="209" y="87"/>
                      <a:pt x="209" y="87"/>
                      <a:pt x="209" y="87"/>
                    </a:cubicBezTo>
                    <a:cubicBezTo>
                      <a:pt x="209" y="86"/>
                      <a:pt x="209" y="85"/>
                      <a:pt x="209" y="84"/>
                    </a:cubicBezTo>
                    <a:cubicBezTo>
                      <a:pt x="208" y="82"/>
                      <a:pt x="206" y="82"/>
                      <a:pt x="201" y="84"/>
                    </a:cubicBezTo>
                    <a:cubicBezTo>
                      <a:pt x="200" y="84"/>
                      <a:pt x="200" y="84"/>
                      <a:pt x="200" y="84"/>
                    </a:cubicBezTo>
                    <a:cubicBezTo>
                      <a:pt x="200" y="84"/>
                      <a:pt x="200" y="84"/>
                      <a:pt x="200" y="84"/>
                    </a:cubicBezTo>
                    <a:cubicBezTo>
                      <a:pt x="199" y="84"/>
                      <a:pt x="199" y="84"/>
                      <a:pt x="199" y="84"/>
                    </a:cubicBezTo>
                    <a:cubicBezTo>
                      <a:pt x="199" y="84"/>
                      <a:pt x="199" y="84"/>
                      <a:pt x="199" y="84"/>
                    </a:cubicBezTo>
                    <a:cubicBezTo>
                      <a:pt x="198" y="84"/>
                      <a:pt x="198" y="84"/>
                      <a:pt x="198" y="84"/>
                    </a:cubicBezTo>
                    <a:cubicBezTo>
                      <a:pt x="196" y="84"/>
                      <a:pt x="196" y="84"/>
                      <a:pt x="196" y="84"/>
                    </a:cubicBezTo>
                    <a:cubicBezTo>
                      <a:pt x="196" y="84"/>
                      <a:pt x="196" y="84"/>
                      <a:pt x="196" y="84"/>
                    </a:cubicBezTo>
                    <a:cubicBezTo>
                      <a:pt x="196" y="84"/>
                      <a:pt x="196" y="84"/>
                      <a:pt x="196" y="84"/>
                    </a:cubicBezTo>
                    <a:cubicBezTo>
                      <a:pt x="195" y="84"/>
                      <a:pt x="195" y="84"/>
                      <a:pt x="195" y="84"/>
                    </a:cubicBezTo>
                    <a:cubicBezTo>
                      <a:pt x="195" y="84"/>
                      <a:pt x="195" y="84"/>
                      <a:pt x="195" y="84"/>
                    </a:cubicBezTo>
                    <a:cubicBezTo>
                      <a:pt x="195" y="84"/>
                      <a:pt x="195" y="84"/>
                      <a:pt x="195" y="84"/>
                    </a:cubicBezTo>
                    <a:cubicBezTo>
                      <a:pt x="195" y="84"/>
                      <a:pt x="195" y="84"/>
                      <a:pt x="194" y="84"/>
                    </a:cubicBezTo>
                    <a:cubicBezTo>
                      <a:pt x="194" y="84"/>
                      <a:pt x="194" y="84"/>
                      <a:pt x="194" y="84"/>
                    </a:cubicBezTo>
                    <a:cubicBezTo>
                      <a:pt x="194" y="83"/>
                      <a:pt x="194" y="83"/>
                      <a:pt x="194" y="83"/>
                    </a:cubicBezTo>
                    <a:cubicBezTo>
                      <a:pt x="194" y="83"/>
                      <a:pt x="194" y="83"/>
                      <a:pt x="194" y="83"/>
                    </a:cubicBezTo>
                    <a:cubicBezTo>
                      <a:pt x="194" y="82"/>
                      <a:pt x="194" y="82"/>
                      <a:pt x="194" y="82"/>
                    </a:cubicBezTo>
                    <a:cubicBezTo>
                      <a:pt x="194" y="82"/>
                      <a:pt x="194" y="82"/>
                      <a:pt x="194" y="82"/>
                    </a:cubicBezTo>
                    <a:cubicBezTo>
                      <a:pt x="194" y="82"/>
                      <a:pt x="194" y="81"/>
                      <a:pt x="194" y="81"/>
                    </a:cubicBezTo>
                    <a:cubicBezTo>
                      <a:pt x="194" y="81"/>
                      <a:pt x="194" y="81"/>
                      <a:pt x="194" y="81"/>
                    </a:cubicBezTo>
                    <a:cubicBezTo>
                      <a:pt x="194" y="81"/>
                      <a:pt x="194" y="80"/>
                      <a:pt x="194" y="80"/>
                    </a:cubicBezTo>
                    <a:cubicBezTo>
                      <a:pt x="194" y="80"/>
                      <a:pt x="194" y="80"/>
                      <a:pt x="194" y="80"/>
                    </a:cubicBezTo>
                    <a:cubicBezTo>
                      <a:pt x="194" y="80"/>
                      <a:pt x="194" y="80"/>
                      <a:pt x="194" y="79"/>
                    </a:cubicBezTo>
                    <a:cubicBezTo>
                      <a:pt x="194" y="79"/>
                      <a:pt x="194" y="79"/>
                      <a:pt x="194" y="79"/>
                    </a:cubicBezTo>
                    <a:cubicBezTo>
                      <a:pt x="194" y="79"/>
                      <a:pt x="194" y="79"/>
                      <a:pt x="194" y="79"/>
                    </a:cubicBezTo>
                    <a:cubicBezTo>
                      <a:pt x="194" y="78"/>
                      <a:pt x="194" y="78"/>
                      <a:pt x="194" y="78"/>
                    </a:cubicBezTo>
                    <a:cubicBezTo>
                      <a:pt x="195" y="78"/>
                      <a:pt x="195" y="78"/>
                      <a:pt x="195" y="78"/>
                    </a:cubicBezTo>
                    <a:cubicBezTo>
                      <a:pt x="195" y="78"/>
                      <a:pt x="195" y="78"/>
                      <a:pt x="195" y="78"/>
                    </a:cubicBezTo>
                    <a:cubicBezTo>
                      <a:pt x="196" y="76"/>
                      <a:pt x="196" y="76"/>
                      <a:pt x="196" y="76"/>
                    </a:cubicBezTo>
                    <a:cubicBezTo>
                      <a:pt x="197" y="75"/>
                      <a:pt x="198" y="74"/>
                      <a:pt x="200" y="73"/>
                    </a:cubicBezTo>
                    <a:cubicBezTo>
                      <a:pt x="201" y="72"/>
                      <a:pt x="201" y="72"/>
                      <a:pt x="201" y="72"/>
                    </a:cubicBezTo>
                    <a:cubicBezTo>
                      <a:pt x="200" y="71"/>
                      <a:pt x="200" y="70"/>
                      <a:pt x="201" y="69"/>
                    </a:cubicBezTo>
                    <a:cubicBezTo>
                      <a:pt x="201" y="68"/>
                      <a:pt x="202" y="67"/>
                      <a:pt x="203" y="66"/>
                    </a:cubicBezTo>
                    <a:cubicBezTo>
                      <a:pt x="202" y="65"/>
                      <a:pt x="202" y="65"/>
                      <a:pt x="203" y="64"/>
                    </a:cubicBezTo>
                    <a:cubicBezTo>
                      <a:pt x="203" y="62"/>
                      <a:pt x="203" y="62"/>
                      <a:pt x="203" y="62"/>
                    </a:cubicBezTo>
                    <a:cubicBezTo>
                      <a:pt x="205" y="62"/>
                      <a:pt x="205" y="62"/>
                      <a:pt x="205" y="62"/>
                    </a:cubicBezTo>
                    <a:cubicBezTo>
                      <a:pt x="206" y="61"/>
                      <a:pt x="207" y="61"/>
                      <a:pt x="208" y="61"/>
                    </a:cubicBezTo>
                    <a:cubicBezTo>
                      <a:pt x="209" y="61"/>
                      <a:pt x="209" y="61"/>
                      <a:pt x="209" y="61"/>
                    </a:cubicBezTo>
                    <a:cubicBezTo>
                      <a:pt x="209" y="61"/>
                      <a:pt x="209" y="60"/>
                      <a:pt x="209" y="60"/>
                    </a:cubicBezTo>
                    <a:cubicBezTo>
                      <a:pt x="208" y="58"/>
                      <a:pt x="208" y="57"/>
                      <a:pt x="208" y="56"/>
                    </a:cubicBezTo>
                    <a:cubicBezTo>
                      <a:pt x="207" y="53"/>
                      <a:pt x="206" y="49"/>
                      <a:pt x="206" y="46"/>
                    </a:cubicBezTo>
                    <a:cubicBezTo>
                      <a:pt x="206" y="44"/>
                      <a:pt x="206" y="43"/>
                      <a:pt x="206" y="42"/>
                    </a:cubicBezTo>
                    <a:cubicBezTo>
                      <a:pt x="204" y="41"/>
                      <a:pt x="203" y="40"/>
                      <a:pt x="203" y="38"/>
                    </a:cubicBezTo>
                    <a:cubicBezTo>
                      <a:pt x="203" y="38"/>
                      <a:pt x="203" y="38"/>
                      <a:pt x="203" y="38"/>
                    </a:cubicBezTo>
                    <a:cubicBezTo>
                      <a:pt x="204" y="37"/>
                      <a:pt x="204" y="37"/>
                      <a:pt x="204" y="37"/>
                    </a:cubicBezTo>
                    <a:cubicBezTo>
                      <a:pt x="204" y="36"/>
                      <a:pt x="206" y="35"/>
                      <a:pt x="207" y="34"/>
                    </a:cubicBezTo>
                    <a:cubicBezTo>
                      <a:pt x="208" y="34"/>
                      <a:pt x="208" y="34"/>
                      <a:pt x="208" y="34"/>
                    </a:cubicBezTo>
                    <a:cubicBezTo>
                      <a:pt x="208" y="33"/>
                      <a:pt x="209" y="31"/>
                      <a:pt x="208" y="29"/>
                    </a:cubicBezTo>
                    <a:cubicBezTo>
                      <a:pt x="207" y="24"/>
                      <a:pt x="211" y="22"/>
                      <a:pt x="219" y="20"/>
                    </a:cubicBezTo>
                    <a:cubicBezTo>
                      <a:pt x="221" y="20"/>
                      <a:pt x="222" y="20"/>
                      <a:pt x="224" y="21"/>
                    </a:cubicBezTo>
                    <a:cubicBezTo>
                      <a:pt x="224" y="17"/>
                      <a:pt x="224" y="13"/>
                      <a:pt x="223" y="8"/>
                    </a:cubicBezTo>
                    <a:cubicBezTo>
                      <a:pt x="222" y="8"/>
                      <a:pt x="222" y="8"/>
                      <a:pt x="222" y="8"/>
                    </a:cubicBezTo>
                    <a:cubicBezTo>
                      <a:pt x="216" y="10"/>
                      <a:pt x="206" y="12"/>
                      <a:pt x="200" y="6"/>
                    </a:cubicBezTo>
                    <a:cubicBezTo>
                      <a:pt x="199" y="5"/>
                      <a:pt x="198" y="4"/>
                      <a:pt x="198" y="2"/>
                    </a:cubicBezTo>
                    <a:cubicBezTo>
                      <a:pt x="197" y="3"/>
                      <a:pt x="196" y="3"/>
                      <a:pt x="196" y="4"/>
                    </a:cubicBezTo>
                    <a:cubicBezTo>
                      <a:pt x="192" y="5"/>
                      <a:pt x="191" y="6"/>
                      <a:pt x="189" y="4"/>
                    </a:cubicBezTo>
                    <a:cubicBezTo>
                      <a:pt x="188" y="4"/>
                      <a:pt x="187" y="2"/>
                      <a:pt x="188" y="1"/>
                    </a:cubicBezTo>
                    <a:cubicBezTo>
                      <a:pt x="187" y="2"/>
                      <a:pt x="186" y="2"/>
                      <a:pt x="185" y="3"/>
                    </a:cubicBezTo>
                    <a:cubicBezTo>
                      <a:pt x="183" y="4"/>
                      <a:pt x="181" y="5"/>
                      <a:pt x="179" y="5"/>
                    </a:cubicBezTo>
                    <a:cubicBezTo>
                      <a:pt x="177" y="6"/>
                      <a:pt x="174" y="4"/>
                      <a:pt x="172" y="2"/>
                    </a:cubicBezTo>
                    <a:cubicBezTo>
                      <a:pt x="171" y="1"/>
                      <a:pt x="170" y="0"/>
                      <a:pt x="161" y="3"/>
                    </a:cubicBezTo>
                    <a:cubicBezTo>
                      <a:pt x="154" y="6"/>
                      <a:pt x="141" y="12"/>
                      <a:pt x="135" y="18"/>
                    </a:cubicBezTo>
                    <a:cubicBezTo>
                      <a:pt x="133" y="20"/>
                      <a:pt x="131" y="23"/>
                      <a:pt x="129" y="26"/>
                    </a:cubicBezTo>
                    <a:cubicBezTo>
                      <a:pt x="127" y="31"/>
                      <a:pt x="123" y="35"/>
                      <a:pt x="118" y="38"/>
                    </a:cubicBezTo>
                    <a:cubicBezTo>
                      <a:pt x="113" y="41"/>
                      <a:pt x="107" y="42"/>
                      <a:pt x="101" y="41"/>
                    </a:cubicBezTo>
                    <a:cubicBezTo>
                      <a:pt x="99" y="40"/>
                      <a:pt x="97" y="40"/>
                      <a:pt x="95" y="40"/>
                    </a:cubicBezTo>
                    <a:cubicBezTo>
                      <a:pt x="89" y="39"/>
                      <a:pt x="83" y="40"/>
                      <a:pt x="77" y="41"/>
                    </a:cubicBezTo>
                    <a:cubicBezTo>
                      <a:pt x="77" y="41"/>
                      <a:pt x="76" y="42"/>
                      <a:pt x="76" y="42"/>
                    </a:cubicBezTo>
                    <a:cubicBezTo>
                      <a:pt x="75" y="44"/>
                      <a:pt x="74" y="45"/>
                      <a:pt x="72" y="46"/>
                    </a:cubicBezTo>
                    <a:cubicBezTo>
                      <a:pt x="65" y="47"/>
                      <a:pt x="57" y="47"/>
                      <a:pt x="50" y="46"/>
                    </a:cubicBezTo>
                    <a:cubicBezTo>
                      <a:pt x="46" y="45"/>
                      <a:pt x="41" y="44"/>
                      <a:pt x="36" y="44"/>
                    </a:cubicBezTo>
                    <a:cubicBezTo>
                      <a:pt x="34" y="45"/>
                      <a:pt x="32" y="46"/>
                      <a:pt x="29" y="47"/>
                    </a:cubicBezTo>
                    <a:cubicBezTo>
                      <a:pt x="25" y="50"/>
                      <a:pt x="19" y="50"/>
                      <a:pt x="14" y="48"/>
                    </a:cubicBezTo>
                    <a:cubicBezTo>
                      <a:pt x="12" y="48"/>
                      <a:pt x="11" y="46"/>
                      <a:pt x="11" y="44"/>
                    </a:cubicBezTo>
                    <a:cubicBezTo>
                      <a:pt x="10" y="41"/>
                      <a:pt x="13" y="38"/>
                      <a:pt x="15" y="35"/>
                    </a:cubicBezTo>
                    <a:cubicBezTo>
                      <a:pt x="16" y="34"/>
                      <a:pt x="16" y="34"/>
                      <a:pt x="16" y="34"/>
                    </a:cubicBezTo>
                    <a:cubicBezTo>
                      <a:pt x="13" y="33"/>
                      <a:pt x="13" y="33"/>
                      <a:pt x="13" y="33"/>
                    </a:cubicBezTo>
                    <a:cubicBezTo>
                      <a:pt x="12" y="32"/>
                      <a:pt x="10" y="32"/>
                      <a:pt x="9" y="31"/>
                    </a:cubicBezTo>
                    <a:cubicBezTo>
                      <a:pt x="9" y="32"/>
                      <a:pt x="9" y="32"/>
                      <a:pt x="9" y="32"/>
                    </a:cubicBezTo>
                    <a:cubicBezTo>
                      <a:pt x="9" y="33"/>
                      <a:pt x="9" y="33"/>
                      <a:pt x="9" y="33"/>
                    </a:cubicBezTo>
                    <a:cubicBezTo>
                      <a:pt x="9" y="34"/>
                      <a:pt x="9" y="35"/>
                      <a:pt x="9" y="35"/>
                    </a:cubicBezTo>
                    <a:cubicBezTo>
                      <a:pt x="9" y="36"/>
                      <a:pt x="9" y="36"/>
                      <a:pt x="9" y="36"/>
                    </a:cubicBezTo>
                    <a:cubicBezTo>
                      <a:pt x="9" y="36"/>
                      <a:pt x="9" y="36"/>
                      <a:pt x="9" y="36"/>
                    </a:cubicBezTo>
                    <a:cubicBezTo>
                      <a:pt x="9" y="36"/>
                      <a:pt x="9" y="36"/>
                      <a:pt x="9" y="36"/>
                    </a:cubicBezTo>
                    <a:cubicBezTo>
                      <a:pt x="9" y="36"/>
                      <a:pt x="8" y="37"/>
                      <a:pt x="8" y="37"/>
                    </a:cubicBezTo>
                    <a:cubicBezTo>
                      <a:pt x="7" y="39"/>
                      <a:pt x="5" y="40"/>
                      <a:pt x="3" y="41"/>
                    </a:cubicBezTo>
                    <a:cubicBezTo>
                      <a:pt x="2" y="41"/>
                      <a:pt x="2" y="42"/>
                      <a:pt x="1" y="42"/>
                    </a:cubicBezTo>
                    <a:cubicBezTo>
                      <a:pt x="1" y="43"/>
                      <a:pt x="1" y="43"/>
                      <a:pt x="1" y="43"/>
                    </a:cubicBezTo>
                    <a:cubicBezTo>
                      <a:pt x="0" y="48"/>
                      <a:pt x="6" y="61"/>
                      <a:pt x="10" y="64"/>
                    </a:cubicBezTo>
                    <a:cubicBezTo>
                      <a:pt x="16" y="67"/>
                      <a:pt x="16" y="67"/>
                      <a:pt x="16" y="67"/>
                    </a:cubicBezTo>
                    <a:cubicBezTo>
                      <a:pt x="20" y="70"/>
                      <a:pt x="24" y="72"/>
                      <a:pt x="29" y="74"/>
                    </a:cubicBezTo>
                    <a:cubicBezTo>
                      <a:pt x="29" y="75"/>
                      <a:pt x="30" y="76"/>
                      <a:pt x="30" y="78"/>
                    </a:cubicBezTo>
                    <a:cubicBezTo>
                      <a:pt x="30" y="78"/>
                      <a:pt x="30" y="78"/>
                      <a:pt x="30" y="78"/>
                    </a:cubicBezTo>
                    <a:cubicBezTo>
                      <a:pt x="30" y="78"/>
                      <a:pt x="30" y="78"/>
                      <a:pt x="30" y="78"/>
                    </a:cubicBezTo>
                    <a:cubicBezTo>
                      <a:pt x="30" y="78"/>
                      <a:pt x="30" y="78"/>
                      <a:pt x="30" y="78"/>
                    </a:cubicBezTo>
                    <a:cubicBezTo>
                      <a:pt x="30" y="78"/>
                      <a:pt x="30" y="78"/>
                      <a:pt x="30" y="78"/>
                    </a:cubicBezTo>
                    <a:cubicBezTo>
                      <a:pt x="30" y="78"/>
                      <a:pt x="30" y="78"/>
                      <a:pt x="30" y="78"/>
                    </a:cubicBezTo>
                    <a:cubicBezTo>
                      <a:pt x="30" y="79"/>
                      <a:pt x="30" y="79"/>
                      <a:pt x="30" y="79"/>
                    </a:cubicBezTo>
                    <a:cubicBezTo>
                      <a:pt x="30" y="80"/>
                      <a:pt x="30" y="80"/>
                      <a:pt x="30" y="80"/>
                    </a:cubicBezTo>
                    <a:cubicBezTo>
                      <a:pt x="30" y="80"/>
                      <a:pt x="30" y="80"/>
                      <a:pt x="30" y="81"/>
                    </a:cubicBezTo>
                    <a:cubicBezTo>
                      <a:pt x="30" y="81"/>
                      <a:pt x="30" y="81"/>
                      <a:pt x="30" y="81"/>
                    </a:cubicBezTo>
                    <a:cubicBezTo>
                      <a:pt x="30" y="81"/>
                      <a:pt x="30" y="81"/>
                      <a:pt x="30" y="81"/>
                    </a:cubicBezTo>
                    <a:cubicBezTo>
                      <a:pt x="30" y="81"/>
                      <a:pt x="30" y="81"/>
                      <a:pt x="30" y="81"/>
                    </a:cubicBezTo>
                    <a:cubicBezTo>
                      <a:pt x="30" y="82"/>
                      <a:pt x="30" y="82"/>
                      <a:pt x="30" y="83"/>
                    </a:cubicBezTo>
                    <a:cubicBezTo>
                      <a:pt x="30" y="83"/>
                      <a:pt x="30" y="83"/>
                      <a:pt x="30" y="83"/>
                    </a:cubicBezTo>
                    <a:cubicBezTo>
                      <a:pt x="30" y="83"/>
                      <a:pt x="30" y="83"/>
                      <a:pt x="30" y="83"/>
                    </a:cubicBezTo>
                    <a:cubicBezTo>
                      <a:pt x="29" y="85"/>
                      <a:pt x="28" y="88"/>
                      <a:pt x="26" y="90"/>
                    </a:cubicBezTo>
                    <a:cubicBezTo>
                      <a:pt x="25" y="92"/>
                      <a:pt x="25" y="93"/>
                      <a:pt x="24" y="94"/>
                    </a:cubicBezTo>
                    <a:cubicBezTo>
                      <a:pt x="23" y="95"/>
                      <a:pt x="23" y="95"/>
                      <a:pt x="23" y="95"/>
                    </a:cubicBezTo>
                    <a:cubicBezTo>
                      <a:pt x="23" y="96"/>
                      <a:pt x="23" y="96"/>
                      <a:pt x="22" y="97"/>
                    </a:cubicBezTo>
                    <a:cubicBezTo>
                      <a:pt x="22" y="97"/>
                      <a:pt x="22" y="97"/>
                      <a:pt x="22" y="97"/>
                    </a:cubicBezTo>
                    <a:cubicBezTo>
                      <a:pt x="22" y="97"/>
                      <a:pt x="22" y="97"/>
                      <a:pt x="22" y="97"/>
                    </a:cubicBezTo>
                    <a:cubicBezTo>
                      <a:pt x="20" y="99"/>
                      <a:pt x="17" y="100"/>
                      <a:pt x="14" y="100"/>
                    </a:cubicBezTo>
                    <a:cubicBezTo>
                      <a:pt x="14" y="100"/>
                      <a:pt x="14" y="100"/>
                      <a:pt x="13" y="100"/>
                    </a:cubicBezTo>
                    <a:cubicBezTo>
                      <a:pt x="13" y="100"/>
                      <a:pt x="13" y="100"/>
                      <a:pt x="13" y="100"/>
                    </a:cubicBezTo>
                    <a:cubicBezTo>
                      <a:pt x="12" y="101"/>
                      <a:pt x="12" y="101"/>
                      <a:pt x="12" y="101"/>
                    </a:cubicBezTo>
                    <a:cubicBezTo>
                      <a:pt x="12" y="101"/>
                      <a:pt x="12" y="101"/>
                      <a:pt x="12" y="101"/>
                    </a:cubicBezTo>
                    <a:cubicBezTo>
                      <a:pt x="12" y="101"/>
                      <a:pt x="13" y="102"/>
                      <a:pt x="13" y="102"/>
                    </a:cubicBezTo>
                    <a:cubicBezTo>
                      <a:pt x="14" y="103"/>
                      <a:pt x="14" y="104"/>
                      <a:pt x="15" y="106"/>
                    </a:cubicBezTo>
                    <a:cubicBezTo>
                      <a:pt x="15" y="107"/>
                      <a:pt x="15" y="108"/>
                      <a:pt x="15" y="108"/>
                    </a:cubicBezTo>
                    <a:cubicBezTo>
                      <a:pt x="15" y="109"/>
                      <a:pt x="15" y="109"/>
                      <a:pt x="15" y="110"/>
                    </a:cubicBezTo>
                    <a:cubicBezTo>
                      <a:pt x="15" y="110"/>
                      <a:pt x="15" y="110"/>
                      <a:pt x="15" y="110"/>
                    </a:cubicBezTo>
                    <a:cubicBezTo>
                      <a:pt x="17" y="111"/>
                      <a:pt x="19" y="113"/>
                      <a:pt x="20" y="115"/>
                    </a:cubicBezTo>
                    <a:cubicBezTo>
                      <a:pt x="21" y="119"/>
                      <a:pt x="19" y="123"/>
                      <a:pt x="16" y="125"/>
                    </a:cubicBezTo>
                    <a:cubicBezTo>
                      <a:pt x="16" y="125"/>
                      <a:pt x="16" y="125"/>
                      <a:pt x="16" y="125"/>
                    </a:cubicBezTo>
                    <a:cubicBezTo>
                      <a:pt x="16" y="125"/>
                      <a:pt x="16" y="125"/>
                      <a:pt x="16" y="125"/>
                    </a:cubicBezTo>
                    <a:cubicBezTo>
                      <a:pt x="16" y="125"/>
                      <a:pt x="16" y="125"/>
                      <a:pt x="16" y="125"/>
                    </a:cubicBezTo>
                    <a:cubicBezTo>
                      <a:pt x="19" y="128"/>
                      <a:pt x="19" y="128"/>
                      <a:pt x="19" y="128"/>
                    </a:cubicBezTo>
                    <a:cubicBezTo>
                      <a:pt x="18" y="130"/>
                      <a:pt x="18" y="130"/>
                      <a:pt x="18" y="130"/>
                    </a:cubicBezTo>
                    <a:cubicBezTo>
                      <a:pt x="19" y="128"/>
                      <a:pt x="19" y="128"/>
                      <a:pt x="19" y="128"/>
                    </a:cubicBezTo>
                    <a:cubicBezTo>
                      <a:pt x="23" y="131"/>
                      <a:pt x="23" y="131"/>
                      <a:pt x="23" y="131"/>
                    </a:cubicBezTo>
                    <a:cubicBezTo>
                      <a:pt x="24" y="132"/>
                      <a:pt x="24" y="132"/>
                      <a:pt x="24" y="132"/>
                    </a:cubicBezTo>
                    <a:cubicBezTo>
                      <a:pt x="25" y="132"/>
                      <a:pt x="27" y="132"/>
                      <a:pt x="29" y="132"/>
                    </a:cubicBezTo>
                    <a:cubicBezTo>
                      <a:pt x="29" y="132"/>
                      <a:pt x="29" y="132"/>
                      <a:pt x="29" y="132"/>
                    </a:cubicBezTo>
                    <a:cubicBezTo>
                      <a:pt x="29" y="132"/>
                      <a:pt x="29" y="132"/>
                      <a:pt x="29" y="132"/>
                    </a:cubicBezTo>
                    <a:cubicBezTo>
                      <a:pt x="29" y="132"/>
                      <a:pt x="29" y="132"/>
                      <a:pt x="29" y="132"/>
                    </a:cubicBezTo>
                    <a:cubicBezTo>
                      <a:pt x="30" y="132"/>
                      <a:pt x="30" y="132"/>
                      <a:pt x="31" y="133"/>
                    </a:cubicBezTo>
                    <a:cubicBezTo>
                      <a:pt x="34" y="135"/>
                      <a:pt x="37" y="138"/>
                      <a:pt x="39" y="142"/>
                    </a:cubicBezTo>
                    <a:cubicBezTo>
                      <a:pt x="39" y="142"/>
                      <a:pt x="39" y="142"/>
                      <a:pt x="39" y="142"/>
                    </a:cubicBezTo>
                    <a:cubicBezTo>
                      <a:pt x="40" y="144"/>
                      <a:pt x="40" y="144"/>
                      <a:pt x="40" y="144"/>
                    </a:cubicBezTo>
                    <a:cubicBezTo>
                      <a:pt x="40" y="144"/>
                      <a:pt x="40" y="144"/>
                      <a:pt x="40" y="144"/>
                    </a:cubicBezTo>
                    <a:cubicBezTo>
                      <a:pt x="41" y="144"/>
                      <a:pt x="41" y="144"/>
                      <a:pt x="41" y="144"/>
                    </a:cubicBezTo>
                    <a:cubicBezTo>
                      <a:pt x="41" y="145"/>
                      <a:pt x="41" y="145"/>
                      <a:pt x="41" y="145"/>
                    </a:cubicBezTo>
                    <a:cubicBezTo>
                      <a:pt x="41" y="145"/>
                      <a:pt x="41" y="145"/>
                      <a:pt x="41" y="145"/>
                    </a:cubicBezTo>
                    <a:cubicBezTo>
                      <a:pt x="42" y="147"/>
                      <a:pt x="42" y="147"/>
                      <a:pt x="42" y="147"/>
                    </a:cubicBezTo>
                    <a:cubicBezTo>
                      <a:pt x="42" y="147"/>
                      <a:pt x="42" y="147"/>
                      <a:pt x="42" y="147"/>
                    </a:cubicBezTo>
                    <a:cubicBezTo>
                      <a:pt x="42" y="147"/>
                      <a:pt x="42" y="147"/>
                      <a:pt x="42" y="147"/>
                    </a:cubicBezTo>
                    <a:cubicBezTo>
                      <a:pt x="43" y="148"/>
                      <a:pt x="43" y="149"/>
                      <a:pt x="43" y="151"/>
                    </a:cubicBezTo>
                    <a:cubicBezTo>
                      <a:pt x="43" y="151"/>
                      <a:pt x="43" y="152"/>
                      <a:pt x="43" y="153"/>
                    </a:cubicBezTo>
                    <a:cubicBezTo>
                      <a:pt x="43" y="153"/>
                      <a:pt x="43" y="153"/>
                      <a:pt x="43" y="153"/>
                    </a:cubicBezTo>
                    <a:cubicBezTo>
                      <a:pt x="43" y="154"/>
                      <a:pt x="43" y="154"/>
                      <a:pt x="43" y="155"/>
                    </a:cubicBezTo>
                    <a:cubicBezTo>
                      <a:pt x="43" y="156"/>
                      <a:pt x="43" y="156"/>
                      <a:pt x="43" y="156"/>
                    </a:cubicBezTo>
                    <a:cubicBezTo>
                      <a:pt x="43" y="156"/>
                      <a:pt x="43" y="157"/>
                      <a:pt x="43" y="157"/>
                    </a:cubicBezTo>
                    <a:cubicBezTo>
                      <a:pt x="43" y="158"/>
                      <a:pt x="43" y="158"/>
                      <a:pt x="43" y="158"/>
                    </a:cubicBezTo>
                    <a:cubicBezTo>
                      <a:pt x="43" y="159"/>
                      <a:pt x="43" y="159"/>
                      <a:pt x="43" y="159"/>
                    </a:cubicBezTo>
                    <a:cubicBezTo>
                      <a:pt x="43" y="161"/>
                      <a:pt x="43" y="163"/>
                      <a:pt x="43" y="165"/>
                    </a:cubicBezTo>
                    <a:cubicBezTo>
                      <a:pt x="43" y="167"/>
                      <a:pt x="43" y="167"/>
                      <a:pt x="43" y="167"/>
                    </a:cubicBezTo>
                    <a:cubicBezTo>
                      <a:pt x="45" y="167"/>
                      <a:pt x="45" y="167"/>
                      <a:pt x="45" y="167"/>
                    </a:cubicBezTo>
                    <a:cubicBezTo>
                      <a:pt x="46" y="167"/>
                      <a:pt x="46" y="167"/>
                      <a:pt x="47" y="167"/>
                    </a:cubicBezTo>
                    <a:cubicBezTo>
                      <a:pt x="48" y="167"/>
                      <a:pt x="48" y="167"/>
                      <a:pt x="48" y="167"/>
                    </a:cubicBezTo>
                    <a:cubicBezTo>
                      <a:pt x="48" y="167"/>
                      <a:pt x="48" y="166"/>
                      <a:pt x="48" y="166"/>
                    </a:cubicBezTo>
                    <a:cubicBezTo>
                      <a:pt x="49" y="164"/>
                      <a:pt x="50" y="163"/>
                      <a:pt x="51" y="162"/>
                    </a:cubicBezTo>
                    <a:cubicBezTo>
                      <a:pt x="54" y="161"/>
                      <a:pt x="58" y="160"/>
                      <a:pt x="61" y="160"/>
                    </a:cubicBezTo>
                    <a:cubicBezTo>
                      <a:pt x="63" y="160"/>
                      <a:pt x="65" y="160"/>
                      <a:pt x="66" y="159"/>
                    </a:cubicBezTo>
                    <a:cubicBezTo>
                      <a:pt x="71" y="157"/>
                      <a:pt x="76" y="155"/>
                      <a:pt x="80" y="151"/>
                    </a:cubicBezTo>
                    <a:cubicBezTo>
                      <a:pt x="82" y="149"/>
                      <a:pt x="84" y="148"/>
                      <a:pt x="87" y="146"/>
                    </a:cubicBezTo>
                    <a:cubicBezTo>
                      <a:pt x="88" y="145"/>
                      <a:pt x="91" y="146"/>
                      <a:pt x="92" y="147"/>
                    </a:cubicBezTo>
                    <a:cubicBezTo>
                      <a:pt x="92" y="147"/>
                      <a:pt x="92" y="147"/>
                      <a:pt x="92" y="147"/>
                    </a:cubicBezTo>
                    <a:cubicBezTo>
                      <a:pt x="93" y="147"/>
                      <a:pt x="93" y="147"/>
                      <a:pt x="93" y="147"/>
                    </a:cubicBezTo>
                    <a:cubicBezTo>
                      <a:pt x="95" y="145"/>
                      <a:pt x="97" y="144"/>
                      <a:pt x="100" y="144"/>
                    </a:cubicBezTo>
                    <a:cubicBezTo>
                      <a:pt x="102" y="144"/>
                      <a:pt x="104" y="147"/>
                      <a:pt x="105" y="149"/>
                    </a:cubicBezTo>
                    <a:cubicBezTo>
                      <a:pt x="105" y="149"/>
                      <a:pt x="106" y="150"/>
                      <a:pt x="106" y="150"/>
                    </a:cubicBezTo>
                    <a:cubicBezTo>
                      <a:pt x="107" y="150"/>
                      <a:pt x="108" y="150"/>
                      <a:pt x="109" y="150"/>
                    </a:cubicBezTo>
                    <a:cubicBezTo>
                      <a:pt x="110" y="150"/>
                      <a:pt x="110" y="151"/>
                      <a:pt x="110" y="151"/>
                    </a:cubicBezTo>
                    <a:cubicBezTo>
                      <a:pt x="111" y="150"/>
                      <a:pt x="112" y="149"/>
                      <a:pt x="113" y="149"/>
                    </a:cubicBezTo>
                    <a:cubicBezTo>
                      <a:pt x="119" y="148"/>
                      <a:pt x="124" y="149"/>
                      <a:pt x="129" y="152"/>
                    </a:cubicBezTo>
                    <a:cubicBezTo>
                      <a:pt x="129" y="153"/>
                      <a:pt x="130" y="153"/>
                      <a:pt x="130" y="154"/>
                    </a:cubicBezTo>
                    <a:cubicBezTo>
                      <a:pt x="134" y="153"/>
                      <a:pt x="137" y="151"/>
                      <a:pt x="140" y="149"/>
                    </a:cubicBezTo>
                    <a:cubicBezTo>
                      <a:pt x="143" y="148"/>
                      <a:pt x="145" y="147"/>
                      <a:pt x="148" y="146"/>
                    </a:cubicBezTo>
                    <a:cubicBezTo>
                      <a:pt x="148" y="146"/>
                      <a:pt x="148" y="146"/>
                      <a:pt x="148" y="146"/>
                    </a:cubicBezTo>
                    <a:cubicBezTo>
                      <a:pt x="160" y="142"/>
                      <a:pt x="160" y="142"/>
                      <a:pt x="160" y="142"/>
                    </a:cubicBezTo>
                    <a:cubicBezTo>
                      <a:pt x="160" y="142"/>
                      <a:pt x="160" y="142"/>
                      <a:pt x="160" y="142"/>
                    </a:cubicBezTo>
                    <a:cubicBezTo>
                      <a:pt x="160" y="140"/>
                      <a:pt x="158" y="138"/>
                      <a:pt x="157" y="136"/>
                    </a:cubicBezTo>
                    <a:cubicBezTo>
                      <a:pt x="154" y="133"/>
                      <a:pt x="151" y="129"/>
                      <a:pt x="153" y="126"/>
                    </a:cubicBezTo>
                    <a:cubicBezTo>
                      <a:pt x="154" y="122"/>
                      <a:pt x="157" y="122"/>
                      <a:pt x="160" y="121"/>
                    </a:cubicBezTo>
                    <a:cubicBezTo>
                      <a:pt x="162" y="121"/>
                      <a:pt x="162" y="121"/>
                      <a:pt x="162" y="121"/>
                    </a:cubicBezTo>
                    <a:cubicBezTo>
                      <a:pt x="162" y="121"/>
                      <a:pt x="162" y="121"/>
                      <a:pt x="162" y="120"/>
                    </a:cubicBezTo>
                    <a:cubicBezTo>
                      <a:pt x="163" y="118"/>
                      <a:pt x="165" y="117"/>
                      <a:pt x="168" y="116"/>
                    </a:cubicBezTo>
                    <a:cubicBezTo>
                      <a:pt x="168" y="116"/>
                      <a:pt x="169" y="116"/>
                      <a:pt x="170" y="115"/>
                    </a:cubicBezTo>
                    <a:cubicBezTo>
                      <a:pt x="170" y="115"/>
                      <a:pt x="170" y="115"/>
                      <a:pt x="170" y="115"/>
                    </a:cubicBezTo>
                    <a:cubicBezTo>
                      <a:pt x="170" y="115"/>
                      <a:pt x="170" y="114"/>
                      <a:pt x="170" y="114"/>
                    </a:cubicBezTo>
                    <a:cubicBezTo>
                      <a:pt x="169" y="110"/>
                      <a:pt x="171" y="106"/>
                      <a:pt x="175" y="105"/>
                    </a:cubicBezTo>
                    <a:cubicBezTo>
                      <a:pt x="176" y="105"/>
                      <a:pt x="177" y="105"/>
                      <a:pt x="178" y="105"/>
                    </a:cubicBezTo>
                    <a:cubicBezTo>
                      <a:pt x="179" y="105"/>
                      <a:pt x="180" y="105"/>
                      <a:pt x="180" y="105"/>
                    </a:cubicBezTo>
                    <a:cubicBezTo>
                      <a:pt x="187" y="98"/>
                      <a:pt x="187" y="98"/>
                      <a:pt x="187" y="98"/>
                    </a:cubicBezTo>
                    <a:cubicBezTo>
                      <a:pt x="192" y="95"/>
                      <a:pt x="199" y="95"/>
                      <a:pt x="203" y="99"/>
                    </a:cubicBezTo>
                    <a:cubicBezTo>
                      <a:pt x="205" y="100"/>
                      <a:pt x="205" y="100"/>
                      <a:pt x="205" y="100"/>
                    </a:cubicBezTo>
                    <a:cubicBezTo>
                      <a:pt x="206" y="100"/>
                      <a:pt x="206" y="100"/>
                      <a:pt x="206" y="100"/>
                    </a:cubicBezTo>
                    <a:cubicBezTo>
                      <a:pt x="207" y="101"/>
                      <a:pt x="207" y="101"/>
                      <a:pt x="207" y="101"/>
                    </a:cubicBezTo>
                    <a:cubicBezTo>
                      <a:pt x="208" y="101"/>
                      <a:pt x="208" y="101"/>
                      <a:pt x="208" y="101"/>
                    </a:cubicBezTo>
                    <a:cubicBezTo>
                      <a:pt x="208" y="101"/>
                      <a:pt x="208" y="101"/>
                      <a:pt x="209" y="100"/>
                    </a:cubicBezTo>
                    <a:cubicBezTo>
                      <a:pt x="211" y="99"/>
                      <a:pt x="211" y="99"/>
                      <a:pt x="211" y="99"/>
                    </a:cubicBezTo>
                    <a:cubicBezTo>
                      <a:pt x="212" y="97"/>
                      <a:pt x="215" y="96"/>
                      <a:pt x="217" y="94"/>
                    </a:cubicBezTo>
                    <a:cubicBezTo>
                      <a:pt x="218" y="94"/>
                      <a:pt x="219" y="94"/>
                      <a:pt x="220" y="94"/>
                    </a:cubicBezTo>
                    <a:lnTo>
                      <a:pt x="219"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180"/>
              <p:cNvSpPr>
                <a:spLocks noChangeArrowheads="1"/>
              </p:cNvSpPr>
              <p:nvPr/>
            </p:nvSpPr>
            <p:spPr bwMode="auto">
              <a:xfrm>
                <a:off x="874" y="346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181"/>
              <p:cNvSpPr>
                <a:spLocks/>
              </p:cNvSpPr>
              <p:nvPr/>
            </p:nvSpPr>
            <p:spPr bwMode="auto">
              <a:xfrm>
                <a:off x="358" y="1607"/>
                <a:ext cx="247" cy="196"/>
              </a:xfrm>
              <a:custGeom>
                <a:avLst/>
                <a:gdLst>
                  <a:gd name="T0" fmla="*/ 79 w 122"/>
                  <a:gd name="T1" fmla="*/ 2 h 97"/>
                  <a:gd name="T2" fmla="*/ 67 w 122"/>
                  <a:gd name="T3" fmla="*/ 2 h 97"/>
                  <a:gd name="T4" fmla="*/ 63 w 122"/>
                  <a:gd name="T5" fmla="*/ 2 h 97"/>
                  <a:gd name="T6" fmla="*/ 65 w 122"/>
                  <a:gd name="T7" fmla="*/ 4 h 97"/>
                  <a:gd name="T8" fmla="*/ 63 w 122"/>
                  <a:gd name="T9" fmla="*/ 4 h 97"/>
                  <a:gd name="T10" fmla="*/ 61 w 122"/>
                  <a:gd name="T11" fmla="*/ 5 h 97"/>
                  <a:gd name="T12" fmla="*/ 60 w 122"/>
                  <a:gd name="T13" fmla="*/ 5 h 97"/>
                  <a:gd name="T14" fmla="*/ 58 w 122"/>
                  <a:gd name="T15" fmla="*/ 5 h 97"/>
                  <a:gd name="T16" fmla="*/ 54 w 122"/>
                  <a:gd name="T17" fmla="*/ 5 h 97"/>
                  <a:gd name="T18" fmla="*/ 34 w 122"/>
                  <a:gd name="T19" fmla="*/ 14 h 97"/>
                  <a:gd name="T20" fmla="*/ 31 w 122"/>
                  <a:gd name="T21" fmla="*/ 17 h 97"/>
                  <a:gd name="T22" fmla="*/ 15 w 122"/>
                  <a:gd name="T23" fmla="*/ 22 h 97"/>
                  <a:gd name="T24" fmla="*/ 17 w 122"/>
                  <a:gd name="T25" fmla="*/ 28 h 97"/>
                  <a:gd name="T26" fmla="*/ 2 w 122"/>
                  <a:gd name="T27" fmla="*/ 34 h 97"/>
                  <a:gd name="T28" fmla="*/ 1 w 122"/>
                  <a:gd name="T29" fmla="*/ 39 h 97"/>
                  <a:gd name="T30" fmla="*/ 7 w 122"/>
                  <a:gd name="T31" fmla="*/ 51 h 97"/>
                  <a:gd name="T32" fmla="*/ 11 w 122"/>
                  <a:gd name="T33" fmla="*/ 61 h 97"/>
                  <a:gd name="T34" fmla="*/ 15 w 122"/>
                  <a:gd name="T35" fmla="*/ 70 h 97"/>
                  <a:gd name="T36" fmla="*/ 17 w 122"/>
                  <a:gd name="T37" fmla="*/ 73 h 97"/>
                  <a:gd name="T38" fmla="*/ 25 w 122"/>
                  <a:gd name="T39" fmla="*/ 74 h 97"/>
                  <a:gd name="T40" fmla="*/ 32 w 122"/>
                  <a:gd name="T41" fmla="*/ 66 h 97"/>
                  <a:gd name="T42" fmla="*/ 39 w 122"/>
                  <a:gd name="T43" fmla="*/ 76 h 97"/>
                  <a:gd name="T44" fmla="*/ 39 w 122"/>
                  <a:gd name="T45" fmla="*/ 80 h 97"/>
                  <a:gd name="T46" fmla="*/ 39 w 122"/>
                  <a:gd name="T47" fmla="*/ 90 h 97"/>
                  <a:gd name="T48" fmla="*/ 52 w 122"/>
                  <a:gd name="T49" fmla="*/ 79 h 97"/>
                  <a:gd name="T50" fmla="*/ 56 w 122"/>
                  <a:gd name="T51" fmla="*/ 78 h 97"/>
                  <a:gd name="T52" fmla="*/ 68 w 122"/>
                  <a:gd name="T53" fmla="*/ 81 h 97"/>
                  <a:gd name="T54" fmla="*/ 73 w 122"/>
                  <a:gd name="T55" fmla="*/ 81 h 97"/>
                  <a:gd name="T56" fmla="*/ 77 w 122"/>
                  <a:gd name="T57" fmla="*/ 84 h 97"/>
                  <a:gd name="T58" fmla="*/ 83 w 122"/>
                  <a:gd name="T59" fmla="*/ 83 h 97"/>
                  <a:gd name="T60" fmla="*/ 98 w 122"/>
                  <a:gd name="T61" fmla="*/ 97 h 97"/>
                  <a:gd name="T62" fmla="*/ 105 w 122"/>
                  <a:gd name="T63" fmla="*/ 89 h 97"/>
                  <a:gd name="T64" fmla="*/ 113 w 122"/>
                  <a:gd name="T65" fmla="*/ 90 h 97"/>
                  <a:gd name="T66" fmla="*/ 117 w 122"/>
                  <a:gd name="T67" fmla="*/ 91 h 97"/>
                  <a:gd name="T68" fmla="*/ 117 w 122"/>
                  <a:gd name="T69" fmla="*/ 90 h 97"/>
                  <a:gd name="T70" fmla="*/ 119 w 122"/>
                  <a:gd name="T71" fmla="*/ 82 h 97"/>
                  <a:gd name="T72" fmla="*/ 119 w 122"/>
                  <a:gd name="T73" fmla="*/ 79 h 97"/>
                  <a:gd name="T74" fmla="*/ 120 w 122"/>
                  <a:gd name="T75" fmla="*/ 76 h 97"/>
                  <a:gd name="T76" fmla="*/ 122 w 122"/>
                  <a:gd name="T77" fmla="*/ 74 h 97"/>
                  <a:gd name="T78" fmla="*/ 120 w 122"/>
                  <a:gd name="T79" fmla="*/ 67 h 97"/>
                  <a:gd name="T80" fmla="*/ 116 w 122"/>
                  <a:gd name="T81" fmla="*/ 64 h 97"/>
                  <a:gd name="T82" fmla="*/ 112 w 122"/>
                  <a:gd name="T83" fmla="*/ 61 h 97"/>
                  <a:gd name="T84" fmla="*/ 112 w 122"/>
                  <a:gd name="T85" fmla="*/ 51 h 97"/>
                  <a:gd name="T86" fmla="*/ 105 w 122"/>
                  <a:gd name="T87" fmla="*/ 34 h 97"/>
                  <a:gd name="T88" fmla="*/ 104 w 122"/>
                  <a:gd name="T89" fmla="*/ 32 h 97"/>
                  <a:gd name="T90" fmla="*/ 105 w 122"/>
                  <a:gd name="T91" fmla="*/ 22 h 97"/>
                  <a:gd name="T92" fmla="*/ 109 w 122"/>
                  <a:gd name="T93" fmla="*/ 18 h 97"/>
                  <a:gd name="T94" fmla="*/ 109 w 122"/>
                  <a:gd name="T95" fmla="*/ 7 h 97"/>
                  <a:gd name="T96" fmla="*/ 109 w 122"/>
                  <a:gd name="T97" fmla="*/ 1 h 97"/>
                  <a:gd name="T98" fmla="*/ 110 w 122"/>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2" h="97">
                    <a:moveTo>
                      <a:pt x="109" y="0"/>
                    </a:moveTo>
                    <a:cubicBezTo>
                      <a:pt x="104" y="2"/>
                      <a:pt x="91" y="2"/>
                      <a:pt x="79" y="2"/>
                    </a:cubicBezTo>
                    <a:cubicBezTo>
                      <a:pt x="70" y="2"/>
                      <a:pt x="70" y="2"/>
                      <a:pt x="70" y="2"/>
                    </a:cubicBezTo>
                    <a:cubicBezTo>
                      <a:pt x="67" y="2"/>
                      <a:pt x="67" y="2"/>
                      <a:pt x="67" y="2"/>
                    </a:cubicBezTo>
                    <a:cubicBezTo>
                      <a:pt x="67" y="2"/>
                      <a:pt x="67" y="2"/>
                      <a:pt x="67" y="2"/>
                    </a:cubicBezTo>
                    <a:cubicBezTo>
                      <a:pt x="63" y="2"/>
                      <a:pt x="63" y="2"/>
                      <a:pt x="63" y="2"/>
                    </a:cubicBezTo>
                    <a:cubicBezTo>
                      <a:pt x="63" y="3"/>
                      <a:pt x="63" y="3"/>
                      <a:pt x="63" y="3"/>
                    </a:cubicBezTo>
                    <a:cubicBezTo>
                      <a:pt x="65" y="4"/>
                      <a:pt x="65" y="4"/>
                      <a:pt x="65" y="4"/>
                    </a:cubicBezTo>
                    <a:cubicBezTo>
                      <a:pt x="63" y="4"/>
                      <a:pt x="63" y="4"/>
                      <a:pt x="63" y="4"/>
                    </a:cubicBezTo>
                    <a:cubicBezTo>
                      <a:pt x="63" y="4"/>
                      <a:pt x="63" y="4"/>
                      <a:pt x="63" y="4"/>
                    </a:cubicBezTo>
                    <a:cubicBezTo>
                      <a:pt x="62" y="4"/>
                      <a:pt x="62" y="5"/>
                      <a:pt x="62" y="5"/>
                    </a:cubicBezTo>
                    <a:cubicBezTo>
                      <a:pt x="61" y="5"/>
                      <a:pt x="61" y="5"/>
                      <a:pt x="61" y="5"/>
                    </a:cubicBezTo>
                    <a:cubicBezTo>
                      <a:pt x="61" y="5"/>
                      <a:pt x="60" y="5"/>
                      <a:pt x="60" y="5"/>
                    </a:cubicBezTo>
                    <a:cubicBezTo>
                      <a:pt x="60" y="5"/>
                      <a:pt x="60" y="5"/>
                      <a:pt x="60" y="5"/>
                    </a:cubicBezTo>
                    <a:cubicBezTo>
                      <a:pt x="59" y="5"/>
                      <a:pt x="58" y="5"/>
                      <a:pt x="58" y="5"/>
                    </a:cubicBezTo>
                    <a:cubicBezTo>
                      <a:pt x="58" y="5"/>
                      <a:pt x="58" y="5"/>
                      <a:pt x="58" y="5"/>
                    </a:cubicBezTo>
                    <a:cubicBezTo>
                      <a:pt x="55" y="5"/>
                      <a:pt x="55" y="5"/>
                      <a:pt x="55" y="5"/>
                    </a:cubicBezTo>
                    <a:cubicBezTo>
                      <a:pt x="54" y="5"/>
                      <a:pt x="54" y="5"/>
                      <a:pt x="54" y="5"/>
                    </a:cubicBezTo>
                    <a:cubicBezTo>
                      <a:pt x="52" y="8"/>
                      <a:pt x="50" y="10"/>
                      <a:pt x="47" y="11"/>
                    </a:cubicBezTo>
                    <a:cubicBezTo>
                      <a:pt x="43" y="14"/>
                      <a:pt x="38" y="14"/>
                      <a:pt x="34" y="14"/>
                    </a:cubicBezTo>
                    <a:cubicBezTo>
                      <a:pt x="34" y="14"/>
                      <a:pt x="33" y="14"/>
                      <a:pt x="33" y="15"/>
                    </a:cubicBezTo>
                    <a:cubicBezTo>
                      <a:pt x="33" y="16"/>
                      <a:pt x="32" y="17"/>
                      <a:pt x="31" y="17"/>
                    </a:cubicBezTo>
                    <a:cubicBezTo>
                      <a:pt x="30" y="17"/>
                      <a:pt x="28" y="17"/>
                      <a:pt x="27" y="18"/>
                    </a:cubicBezTo>
                    <a:cubicBezTo>
                      <a:pt x="23" y="18"/>
                      <a:pt x="17" y="19"/>
                      <a:pt x="15" y="22"/>
                    </a:cubicBezTo>
                    <a:cubicBezTo>
                      <a:pt x="15" y="22"/>
                      <a:pt x="15" y="22"/>
                      <a:pt x="15" y="22"/>
                    </a:cubicBezTo>
                    <a:cubicBezTo>
                      <a:pt x="16" y="23"/>
                      <a:pt x="19" y="26"/>
                      <a:pt x="17" y="28"/>
                    </a:cubicBezTo>
                    <a:cubicBezTo>
                      <a:pt x="15" y="31"/>
                      <a:pt x="11" y="32"/>
                      <a:pt x="7" y="32"/>
                    </a:cubicBezTo>
                    <a:cubicBezTo>
                      <a:pt x="5" y="33"/>
                      <a:pt x="3" y="33"/>
                      <a:pt x="2" y="34"/>
                    </a:cubicBezTo>
                    <a:cubicBezTo>
                      <a:pt x="1" y="36"/>
                      <a:pt x="1" y="37"/>
                      <a:pt x="0" y="39"/>
                    </a:cubicBezTo>
                    <a:cubicBezTo>
                      <a:pt x="1" y="39"/>
                      <a:pt x="1" y="39"/>
                      <a:pt x="1" y="39"/>
                    </a:cubicBezTo>
                    <a:cubicBezTo>
                      <a:pt x="4" y="38"/>
                      <a:pt x="8" y="40"/>
                      <a:pt x="9" y="43"/>
                    </a:cubicBezTo>
                    <a:cubicBezTo>
                      <a:pt x="9" y="46"/>
                      <a:pt x="9" y="49"/>
                      <a:pt x="7" y="51"/>
                    </a:cubicBezTo>
                    <a:cubicBezTo>
                      <a:pt x="7" y="52"/>
                      <a:pt x="6" y="54"/>
                      <a:pt x="6" y="54"/>
                    </a:cubicBezTo>
                    <a:cubicBezTo>
                      <a:pt x="7" y="57"/>
                      <a:pt x="9" y="59"/>
                      <a:pt x="11" y="61"/>
                    </a:cubicBezTo>
                    <a:cubicBezTo>
                      <a:pt x="12" y="62"/>
                      <a:pt x="13" y="63"/>
                      <a:pt x="14" y="64"/>
                    </a:cubicBezTo>
                    <a:cubicBezTo>
                      <a:pt x="15" y="66"/>
                      <a:pt x="16" y="68"/>
                      <a:pt x="15" y="70"/>
                    </a:cubicBezTo>
                    <a:cubicBezTo>
                      <a:pt x="15" y="72"/>
                      <a:pt x="15" y="72"/>
                      <a:pt x="16" y="73"/>
                    </a:cubicBezTo>
                    <a:cubicBezTo>
                      <a:pt x="17" y="73"/>
                      <a:pt x="17" y="73"/>
                      <a:pt x="17" y="73"/>
                    </a:cubicBezTo>
                    <a:cubicBezTo>
                      <a:pt x="19" y="72"/>
                      <a:pt x="21" y="72"/>
                      <a:pt x="22" y="73"/>
                    </a:cubicBezTo>
                    <a:cubicBezTo>
                      <a:pt x="23" y="73"/>
                      <a:pt x="24" y="74"/>
                      <a:pt x="25" y="74"/>
                    </a:cubicBezTo>
                    <a:cubicBezTo>
                      <a:pt x="25" y="74"/>
                      <a:pt x="25" y="74"/>
                      <a:pt x="25" y="74"/>
                    </a:cubicBezTo>
                    <a:cubicBezTo>
                      <a:pt x="27" y="70"/>
                      <a:pt x="28" y="66"/>
                      <a:pt x="32" y="66"/>
                    </a:cubicBezTo>
                    <a:cubicBezTo>
                      <a:pt x="35" y="65"/>
                      <a:pt x="38" y="68"/>
                      <a:pt x="40" y="70"/>
                    </a:cubicBezTo>
                    <a:cubicBezTo>
                      <a:pt x="41" y="72"/>
                      <a:pt x="41" y="74"/>
                      <a:pt x="39" y="76"/>
                    </a:cubicBezTo>
                    <a:cubicBezTo>
                      <a:pt x="38" y="76"/>
                      <a:pt x="38" y="76"/>
                      <a:pt x="38" y="76"/>
                    </a:cubicBezTo>
                    <a:cubicBezTo>
                      <a:pt x="39" y="77"/>
                      <a:pt x="39" y="79"/>
                      <a:pt x="39" y="80"/>
                    </a:cubicBezTo>
                    <a:cubicBezTo>
                      <a:pt x="40" y="81"/>
                      <a:pt x="40" y="83"/>
                      <a:pt x="40" y="85"/>
                    </a:cubicBezTo>
                    <a:cubicBezTo>
                      <a:pt x="40" y="87"/>
                      <a:pt x="40" y="88"/>
                      <a:pt x="39" y="90"/>
                    </a:cubicBezTo>
                    <a:cubicBezTo>
                      <a:pt x="42" y="87"/>
                      <a:pt x="45" y="85"/>
                      <a:pt x="47" y="83"/>
                    </a:cubicBezTo>
                    <a:cubicBezTo>
                      <a:pt x="49" y="81"/>
                      <a:pt x="51" y="80"/>
                      <a:pt x="52" y="79"/>
                    </a:cubicBezTo>
                    <a:cubicBezTo>
                      <a:pt x="53" y="78"/>
                      <a:pt x="55" y="78"/>
                      <a:pt x="56" y="78"/>
                    </a:cubicBezTo>
                    <a:cubicBezTo>
                      <a:pt x="56" y="78"/>
                      <a:pt x="56" y="78"/>
                      <a:pt x="56" y="78"/>
                    </a:cubicBezTo>
                    <a:cubicBezTo>
                      <a:pt x="57" y="77"/>
                      <a:pt x="58" y="76"/>
                      <a:pt x="59" y="76"/>
                    </a:cubicBezTo>
                    <a:cubicBezTo>
                      <a:pt x="63" y="77"/>
                      <a:pt x="66" y="78"/>
                      <a:pt x="68" y="81"/>
                    </a:cubicBezTo>
                    <a:cubicBezTo>
                      <a:pt x="70" y="82"/>
                      <a:pt x="70" y="82"/>
                      <a:pt x="70" y="82"/>
                    </a:cubicBezTo>
                    <a:cubicBezTo>
                      <a:pt x="70" y="82"/>
                      <a:pt x="72" y="81"/>
                      <a:pt x="73" y="81"/>
                    </a:cubicBezTo>
                    <a:cubicBezTo>
                      <a:pt x="74" y="81"/>
                      <a:pt x="74" y="81"/>
                      <a:pt x="74" y="81"/>
                    </a:cubicBezTo>
                    <a:cubicBezTo>
                      <a:pt x="75" y="81"/>
                      <a:pt x="76" y="82"/>
                      <a:pt x="77" y="84"/>
                    </a:cubicBezTo>
                    <a:cubicBezTo>
                      <a:pt x="77" y="84"/>
                      <a:pt x="77" y="84"/>
                      <a:pt x="77" y="84"/>
                    </a:cubicBezTo>
                    <a:cubicBezTo>
                      <a:pt x="79" y="83"/>
                      <a:pt x="81" y="83"/>
                      <a:pt x="83" y="83"/>
                    </a:cubicBezTo>
                    <a:cubicBezTo>
                      <a:pt x="84" y="84"/>
                      <a:pt x="86" y="85"/>
                      <a:pt x="85" y="89"/>
                    </a:cubicBezTo>
                    <a:cubicBezTo>
                      <a:pt x="89" y="92"/>
                      <a:pt x="94" y="94"/>
                      <a:pt x="98" y="97"/>
                    </a:cubicBezTo>
                    <a:cubicBezTo>
                      <a:pt x="100" y="95"/>
                      <a:pt x="102" y="93"/>
                      <a:pt x="105" y="90"/>
                    </a:cubicBezTo>
                    <a:cubicBezTo>
                      <a:pt x="105" y="89"/>
                      <a:pt x="105" y="89"/>
                      <a:pt x="105" y="89"/>
                    </a:cubicBezTo>
                    <a:cubicBezTo>
                      <a:pt x="106" y="89"/>
                      <a:pt x="106" y="89"/>
                      <a:pt x="106" y="89"/>
                    </a:cubicBezTo>
                    <a:cubicBezTo>
                      <a:pt x="108" y="88"/>
                      <a:pt x="111" y="89"/>
                      <a:pt x="113" y="90"/>
                    </a:cubicBezTo>
                    <a:cubicBezTo>
                      <a:pt x="115" y="90"/>
                      <a:pt x="115" y="90"/>
                      <a:pt x="115" y="90"/>
                    </a:cubicBezTo>
                    <a:cubicBezTo>
                      <a:pt x="116" y="90"/>
                      <a:pt x="117" y="91"/>
                      <a:pt x="117" y="91"/>
                    </a:cubicBezTo>
                    <a:cubicBezTo>
                      <a:pt x="117" y="91"/>
                      <a:pt x="117" y="90"/>
                      <a:pt x="117" y="90"/>
                    </a:cubicBezTo>
                    <a:cubicBezTo>
                      <a:pt x="117" y="90"/>
                      <a:pt x="117" y="90"/>
                      <a:pt x="117" y="90"/>
                    </a:cubicBezTo>
                    <a:cubicBezTo>
                      <a:pt x="117" y="87"/>
                      <a:pt x="116" y="85"/>
                      <a:pt x="118" y="83"/>
                    </a:cubicBezTo>
                    <a:cubicBezTo>
                      <a:pt x="118" y="82"/>
                      <a:pt x="119" y="82"/>
                      <a:pt x="119" y="82"/>
                    </a:cubicBezTo>
                    <a:cubicBezTo>
                      <a:pt x="119" y="82"/>
                      <a:pt x="119" y="82"/>
                      <a:pt x="119" y="82"/>
                    </a:cubicBezTo>
                    <a:cubicBezTo>
                      <a:pt x="119" y="81"/>
                      <a:pt x="119" y="80"/>
                      <a:pt x="119" y="79"/>
                    </a:cubicBezTo>
                    <a:cubicBezTo>
                      <a:pt x="119" y="78"/>
                      <a:pt x="119" y="77"/>
                      <a:pt x="119" y="77"/>
                    </a:cubicBezTo>
                    <a:cubicBezTo>
                      <a:pt x="120" y="76"/>
                      <a:pt x="120" y="76"/>
                      <a:pt x="120" y="76"/>
                    </a:cubicBezTo>
                    <a:cubicBezTo>
                      <a:pt x="121" y="75"/>
                      <a:pt x="121" y="75"/>
                      <a:pt x="122" y="74"/>
                    </a:cubicBezTo>
                    <a:cubicBezTo>
                      <a:pt x="122" y="74"/>
                      <a:pt x="122" y="74"/>
                      <a:pt x="122" y="74"/>
                    </a:cubicBezTo>
                    <a:cubicBezTo>
                      <a:pt x="121" y="73"/>
                      <a:pt x="120" y="71"/>
                      <a:pt x="120" y="69"/>
                    </a:cubicBezTo>
                    <a:cubicBezTo>
                      <a:pt x="120" y="67"/>
                      <a:pt x="120" y="67"/>
                      <a:pt x="120" y="67"/>
                    </a:cubicBezTo>
                    <a:cubicBezTo>
                      <a:pt x="120" y="67"/>
                      <a:pt x="120" y="66"/>
                      <a:pt x="120" y="66"/>
                    </a:cubicBezTo>
                    <a:cubicBezTo>
                      <a:pt x="116" y="64"/>
                      <a:pt x="116" y="64"/>
                      <a:pt x="116" y="64"/>
                    </a:cubicBezTo>
                    <a:cubicBezTo>
                      <a:pt x="115" y="63"/>
                      <a:pt x="114" y="62"/>
                      <a:pt x="112" y="61"/>
                    </a:cubicBezTo>
                    <a:cubicBezTo>
                      <a:pt x="112" y="61"/>
                      <a:pt x="112" y="61"/>
                      <a:pt x="112" y="61"/>
                    </a:cubicBezTo>
                    <a:cubicBezTo>
                      <a:pt x="110" y="57"/>
                      <a:pt x="110" y="55"/>
                      <a:pt x="111" y="52"/>
                    </a:cubicBezTo>
                    <a:cubicBezTo>
                      <a:pt x="112" y="52"/>
                      <a:pt x="112" y="51"/>
                      <a:pt x="112" y="51"/>
                    </a:cubicBezTo>
                    <a:cubicBezTo>
                      <a:pt x="111" y="47"/>
                      <a:pt x="110" y="44"/>
                      <a:pt x="108" y="41"/>
                    </a:cubicBezTo>
                    <a:cubicBezTo>
                      <a:pt x="107" y="39"/>
                      <a:pt x="106" y="37"/>
                      <a:pt x="105" y="34"/>
                    </a:cubicBezTo>
                    <a:cubicBezTo>
                      <a:pt x="104" y="34"/>
                      <a:pt x="104" y="33"/>
                      <a:pt x="104" y="32"/>
                    </a:cubicBezTo>
                    <a:cubicBezTo>
                      <a:pt x="104" y="32"/>
                      <a:pt x="104" y="32"/>
                      <a:pt x="104" y="32"/>
                    </a:cubicBezTo>
                    <a:cubicBezTo>
                      <a:pt x="104" y="31"/>
                      <a:pt x="103" y="30"/>
                      <a:pt x="103" y="30"/>
                    </a:cubicBezTo>
                    <a:cubicBezTo>
                      <a:pt x="103" y="27"/>
                      <a:pt x="104" y="24"/>
                      <a:pt x="105" y="22"/>
                    </a:cubicBezTo>
                    <a:cubicBezTo>
                      <a:pt x="106" y="21"/>
                      <a:pt x="106" y="21"/>
                      <a:pt x="107" y="20"/>
                    </a:cubicBezTo>
                    <a:cubicBezTo>
                      <a:pt x="108" y="19"/>
                      <a:pt x="108" y="19"/>
                      <a:pt x="109" y="18"/>
                    </a:cubicBezTo>
                    <a:cubicBezTo>
                      <a:pt x="109" y="9"/>
                      <a:pt x="109" y="9"/>
                      <a:pt x="109" y="9"/>
                    </a:cubicBezTo>
                    <a:cubicBezTo>
                      <a:pt x="109" y="8"/>
                      <a:pt x="109" y="8"/>
                      <a:pt x="109" y="7"/>
                    </a:cubicBezTo>
                    <a:cubicBezTo>
                      <a:pt x="108" y="5"/>
                      <a:pt x="108" y="3"/>
                      <a:pt x="109" y="1"/>
                    </a:cubicBezTo>
                    <a:cubicBezTo>
                      <a:pt x="109" y="1"/>
                      <a:pt x="109" y="1"/>
                      <a:pt x="109" y="1"/>
                    </a:cubicBezTo>
                    <a:cubicBezTo>
                      <a:pt x="109" y="1"/>
                      <a:pt x="109" y="1"/>
                      <a:pt x="109" y="1"/>
                    </a:cubicBezTo>
                    <a:cubicBezTo>
                      <a:pt x="109" y="1"/>
                      <a:pt x="109" y="0"/>
                      <a:pt x="110" y="0"/>
                    </a:cubicBezTo>
                    <a:lnTo>
                      <a:pt x="1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182"/>
              <p:cNvSpPr>
                <a:spLocks/>
              </p:cNvSpPr>
              <p:nvPr/>
            </p:nvSpPr>
            <p:spPr bwMode="auto">
              <a:xfrm>
                <a:off x="312" y="1708"/>
                <a:ext cx="22" cy="22"/>
              </a:xfrm>
              <a:custGeom>
                <a:avLst/>
                <a:gdLst>
                  <a:gd name="T0" fmla="*/ 0 w 11"/>
                  <a:gd name="T1" fmla="*/ 3 h 11"/>
                  <a:gd name="T2" fmla="*/ 2 w 11"/>
                  <a:gd name="T3" fmla="*/ 6 h 11"/>
                  <a:gd name="T4" fmla="*/ 2 w 11"/>
                  <a:gd name="T5" fmla="*/ 6 h 11"/>
                  <a:gd name="T6" fmla="*/ 3 w 11"/>
                  <a:gd name="T7" fmla="*/ 11 h 11"/>
                  <a:gd name="T8" fmla="*/ 7 w 11"/>
                  <a:gd name="T9" fmla="*/ 8 h 11"/>
                  <a:gd name="T10" fmla="*/ 7 w 11"/>
                  <a:gd name="T11" fmla="*/ 3 h 11"/>
                  <a:gd name="T12" fmla="*/ 11 w 11"/>
                  <a:gd name="T13" fmla="*/ 1 h 11"/>
                  <a:gd name="T14" fmla="*/ 9 w 11"/>
                  <a:gd name="T15" fmla="*/ 0 h 11"/>
                  <a:gd name="T16" fmla="*/ 8 w 11"/>
                  <a:gd name="T17" fmla="*/ 0 h 11"/>
                  <a:gd name="T18" fmla="*/ 8 w 11"/>
                  <a:gd name="T19" fmla="*/ 0 h 11"/>
                  <a:gd name="T20" fmla="*/ 3 w 11"/>
                  <a:gd name="T21" fmla="*/ 0 h 11"/>
                  <a:gd name="T22" fmla="*/ 2 w 11"/>
                  <a:gd name="T23" fmla="*/ 0 h 11"/>
                  <a:gd name="T24" fmla="*/ 0 w 11"/>
                  <a:gd name="T25"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0" y="3"/>
                    </a:moveTo>
                    <a:cubicBezTo>
                      <a:pt x="1" y="4"/>
                      <a:pt x="1" y="5"/>
                      <a:pt x="2" y="6"/>
                    </a:cubicBezTo>
                    <a:cubicBezTo>
                      <a:pt x="2" y="6"/>
                      <a:pt x="2" y="6"/>
                      <a:pt x="2" y="6"/>
                    </a:cubicBezTo>
                    <a:cubicBezTo>
                      <a:pt x="2" y="8"/>
                      <a:pt x="2" y="9"/>
                      <a:pt x="3" y="11"/>
                    </a:cubicBezTo>
                    <a:cubicBezTo>
                      <a:pt x="7" y="8"/>
                      <a:pt x="7" y="8"/>
                      <a:pt x="7" y="8"/>
                    </a:cubicBezTo>
                    <a:cubicBezTo>
                      <a:pt x="6" y="7"/>
                      <a:pt x="6" y="5"/>
                      <a:pt x="7" y="3"/>
                    </a:cubicBezTo>
                    <a:cubicBezTo>
                      <a:pt x="8" y="2"/>
                      <a:pt x="9" y="1"/>
                      <a:pt x="11" y="1"/>
                    </a:cubicBezTo>
                    <a:cubicBezTo>
                      <a:pt x="9" y="0"/>
                      <a:pt x="9" y="0"/>
                      <a:pt x="9" y="0"/>
                    </a:cubicBezTo>
                    <a:cubicBezTo>
                      <a:pt x="8" y="0"/>
                      <a:pt x="8" y="0"/>
                      <a:pt x="8" y="0"/>
                    </a:cubicBezTo>
                    <a:cubicBezTo>
                      <a:pt x="8" y="0"/>
                      <a:pt x="8" y="0"/>
                      <a:pt x="8" y="0"/>
                    </a:cubicBezTo>
                    <a:cubicBezTo>
                      <a:pt x="7" y="1"/>
                      <a:pt x="5" y="1"/>
                      <a:pt x="3" y="0"/>
                    </a:cubicBezTo>
                    <a:cubicBezTo>
                      <a:pt x="3" y="0"/>
                      <a:pt x="3" y="0"/>
                      <a:pt x="2" y="0"/>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183"/>
              <p:cNvSpPr>
                <a:spLocks/>
              </p:cNvSpPr>
              <p:nvPr/>
            </p:nvSpPr>
            <p:spPr bwMode="auto">
              <a:xfrm>
                <a:off x="296" y="1748"/>
                <a:ext cx="50" cy="39"/>
              </a:xfrm>
              <a:custGeom>
                <a:avLst/>
                <a:gdLst>
                  <a:gd name="T0" fmla="*/ 4 w 25"/>
                  <a:gd name="T1" fmla="*/ 19 h 19"/>
                  <a:gd name="T2" fmla="*/ 6 w 25"/>
                  <a:gd name="T3" fmla="*/ 19 h 19"/>
                  <a:gd name="T4" fmla="*/ 8 w 25"/>
                  <a:gd name="T5" fmla="*/ 18 h 19"/>
                  <a:gd name="T6" fmla="*/ 8 w 25"/>
                  <a:gd name="T7" fmla="*/ 17 h 19"/>
                  <a:gd name="T8" fmla="*/ 9 w 25"/>
                  <a:gd name="T9" fmla="*/ 16 h 19"/>
                  <a:gd name="T10" fmla="*/ 9 w 25"/>
                  <a:gd name="T11" fmla="*/ 17 h 19"/>
                  <a:gd name="T12" fmla="*/ 11 w 25"/>
                  <a:gd name="T13" fmla="*/ 16 h 19"/>
                  <a:gd name="T14" fmla="*/ 14 w 25"/>
                  <a:gd name="T15" fmla="*/ 15 h 19"/>
                  <a:gd name="T16" fmla="*/ 17 w 25"/>
                  <a:gd name="T17" fmla="*/ 12 h 19"/>
                  <a:gd name="T18" fmla="*/ 19 w 25"/>
                  <a:gd name="T19" fmla="*/ 12 h 19"/>
                  <a:gd name="T20" fmla="*/ 21 w 25"/>
                  <a:gd name="T21" fmla="*/ 11 h 19"/>
                  <a:gd name="T22" fmla="*/ 21 w 25"/>
                  <a:gd name="T23" fmla="*/ 10 h 19"/>
                  <a:gd name="T24" fmla="*/ 22 w 25"/>
                  <a:gd name="T25" fmla="*/ 6 h 19"/>
                  <a:gd name="T26" fmla="*/ 22 w 25"/>
                  <a:gd name="T27" fmla="*/ 5 h 19"/>
                  <a:gd name="T28" fmla="*/ 22 w 25"/>
                  <a:gd name="T29" fmla="*/ 5 h 19"/>
                  <a:gd name="T30" fmla="*/ 22 w 25"/>
                  <a:gd name="T31" fmla="*/ 5 h 19"/>
                  <a:gd name="T32" fmla="*/ 22 w 25"/>
                  <a:gd name="T33" fmla="*/ 4 h 19"/>
                  <a:gd name="T34" fmla="*/ 23 w 25"/>
                  <a:gd name="T35" fmla="*/ 5 h 19"/>
                  <a:gd name="T36" fmla="*/ 24 w 25"/>
                  <a:gd name="T37" fmla="*/ 5 h 19"/>
                  <a:gd name="T38" fmla="*/ 25 w 25"/>
                  <a:gd name="T39" fmla="*/ 5 h 19"/>
                  <a:gd name="T40" fmla="*/ 25 w 25"/>
                  <a:gd name="T41" fmla="*/ 1 h 19"/>
                  <a:gd name="T42" fmla="*/ 25 w 25"/>
                  <a:gd name="T43" fmla="*/ 1 h 19"/>
                  <a:gd name="T44" fmla="*/ 23 w 25"/>
                  <a:gd name="T45" fmla="*/ 0 h 19"/>
                  <a:gd name="T46" fmla="*/ 16 w 25"/>
                  <a:gd name="T47" fmla="*/ 1 h 19"/>
                  <a:gd name="T48" fmla="*/ 9 w 25"/>
                  <a:gd name="T49" fmla="*/ 6 h 19"/>
                  <a:gd name="T50" fmla="*/ 6 w 25"/>
                  <a:gd name="T51" fmla="*/ 8 h 19"/>
                  <a:gd name="T52" fmla="*/ 5 w 25"/>
                  <a:gd name="T53" fmla="*/ 8 h 19"/>
                  <a:gd name="T54" fmla="*/ 4 w 25"/>
                  <a:gd name="T55" fmla="*/ 12 h 19"/>
                  <a:gd name="T56" fmla="*/ 2 w 25"/>
                  <a:gd name="T57" fmla="*/ 13 h 19"/>
                  <a:gd name="T58" fmla="*/ 2 w 25"/>
                  <a:gd name="T59" fmla="*/ 14 h 19"/>
                  <a:gd name="T60" fmla="*/ 0 w 25"/>
                  <a:gd name="T61" fmla="*/ 18 h 19"/>
                  <a:gd name="T62" fmla="*/ 3 w 25"/>
                  <a:gd name="T63" fmla="*/ 19 h 19"/>
                  <a:gd name="T64" fmla="*/ 4 w 25"/>
                  <a:gd name="T6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19">
                    <a:moveTo>
                      <a:pt x="4" y="19"/>
                    </a:moveTo>
                    <a:cubicBezTo>
                      <a:pt x="5" y="19"/>
                      <a:pt x="5" y="19"/>
                      <a:pt x="6" y="19"/>
                    </a:cubicBezTo>
                    <a:cubicBezTo>
                      <a:pt x="6" y="18"/>
                      <a:pt x="7" y="18"/>
                      <a:pt x="8" y="18"/>
                    </a:cubicBezTo>
                    <a:cubicBezTo>
                      <a:pt x="8" y="17"/>
                      <a:pt x="8" y="17"/>
                      <a:pt x="8" y="17"/>
                    </a:cubicBezTo>
                    <a:cubicBezTo>
                      <a:pt x="9" y="16"/>
                      <a:pt x="9" y="16"/>
                      <a:pt x="9" y="16"/>
                    </a:cubicBezTo>
                    <a:cubicBezTo>
                      <a:pt x="9" y="17"/>
                      <a:pt x="9" y="17"/>
                      <a:pt x="9" y="17"/>
                    </a:cubicBezTo>
                    <a:cubicBezTo>
                      <a:pt x="11" y="16"/>
                      <a:pt x="11" y="16"/>
                      <a:pt x="11" y="16"/>
                    </a:cubicBezTo>
                    <a:cubicBezTo>
                      <a:pt x="14" y="15"/>
                      <a:pt x="14" y="15"/>
                      <a:pt x="14" y="15"/>
                    </a:cubicBezTo>
                    <a:cubicBezTo>
                      <a:pt x="14" y="14"/>
                      <a:pt x="16" y="13"/>
                      <a:pt x="17" y="12"/>
                    </a:cubicBezTo>
                    <a:cubicBezTo>
                      <a:pt x="18" y="12"/>
                      <a:pt x="18" y="12"/>
                      <a:pt x="19" y="12"/>
                    </a:cubicBezTo>
                    <a:cubicBezTo>
                      <a:pt x="20" y="12"/>
                      <a:pt x="21" y="12"/>
                      <a:pt x="21" y="11"/>
                    </a:cubicBezTo>
                    <a:cubicBezTo>
                      <a:pt x="21" y="11"/>
                      <a:pt x="21" y="10"/>
                      <a:pt x="21" y="10"/>
                    </a:cubicBezTo>
                    <a:cubicBezTo>
                      <a:pt x="21" y="9"/>
                      <a:pt x="21" y="7"/>
                      <a:pt x="22" y="6"/>
                    </a:cubicBezTo>
                    <a:cubicBezTo>
                      <a:pt x="22" y="5"/>
                      <a:pt x="22" y="5"/>
                      <a:pt x="22" y="5"/>
                    </a:cubicBezTo>
                    <a:cubicBezTo>
                      <a:pt x="22" y="5"/>
                      <a:pt x="22" y="5"/>
                      <a:pt x="22" y="5"/>
                    </a:cubicBezTo>
                    <a:cubicBezTo>
                      <a:pt x="22" y="5"/>
                      <a:pt x="22" y="5"/>
                      <a:pt x="22" y="5"/>
                    </a:cubicBezTo>
                    <a:cubicBezTo>
                      <a:pt x="22" y="4"/>
                      <a:pt x="22" y="4"/>
                      <a:pt x="22" y="4"/>
                    </a:cubicBezTo>
                    <a:cubicBezTo>
                      <a:pt x="23" y="5"/>
                      <a:pt x="23" y="5"/>
                      <a:pt x="23" y="5"/>
                    </a:cubicBezTo>
                    <a:cubicBezTo>
                      <a:pt x="24" y="5"/>
                      <a:pt x="24" y="5"/>
                      <a:pt x="24" y="5"/>
                    </a:cubicBezTo>
                    <a:cubicBezTo>
                      <a:pt x="25" y="5"/>
                      <a:pt x="25" y="5"/>
                      <a:pt x="25" y="5"/>
                    </a:cubicBezTo>
                    <a:cubicBezTo>
                      <a:pt x="25" y="3"/>
                      <a:pt x="25" y="2"/>
                      <a:pt x="25" y="1"/>
                    </a:cubicBezTo>
                    <a:cubicBezTo>
                      <a:pt x="25" y="1"/>
                      <a:pt x="25" y="1"/>
                      <a:pt x="25" y="1"/>
                    </a:cubicBezTo>
                    <a:cubicBezTo>
                      <a:pt x="23" y="0"/>
                      <a:pt x="23" y="0"/>
                      <a:pt x="23" y="0"/>
                    </a:cubicBezTo>
                    <a:cubicBezTo>
                      <a:pt x="21" y="0"/>
                      <a:pt x="18" y="1"/>
                      <a:pt x="16" y="1"/>
                    </a:cubicBezTo>
                    <a:cubicBezTo>
                      <a:pt x="11" y="1"/>
                      <a:pt x="10" y="1"/>
                      <a:pt x="9" y="6"/>
                    </a:cubicBezTo>
                    <a:cubicBezTo>
                      <a:pt x="8" y="7"/>
                      <a:pt x="7" y="8"/>
                      <a:pt x="6" y="8"/>
                    </a:cubicBezTo>
                    <a:cubicBezTo>
                      <a:pt x="5" y="8"/>
                      <a:pt x="5" y="8"/>
                      <a:pt x="5" y="8"/>
                    </a:cubicBezTo>
                    <a:cubicBezTo>
                      <a:pt x="6" y="10"/>
                      <a:pt x="5" y="11"/>
                      <a:pt x="4" y="12"/>
                    </a:cubicBezTo>
                    <a:cubicBezTo>
                      <a:pt x="4" y="12"/>
                      <a:pt x="3" y="13"/>
                      <a:pt x="2" y="13"/>
                    </a:cubicBezTo>
                    <a:cubicBezTo>
                      <a:pt x="2" y="14"/>
                      <a:pt x="2" y="14"/>
                      <a:pt x="2" y="14"/>
                    </a:cubicBezTo>
                    <a:cubicBezTo>
                      <a:pt x="3" y="15"/>
                      <a:pt x="2" y="17"/>
                      <a:pt x="0" y="18"/>
                    </a:cubicBezTo>
                    <a:cubicBezTo>
                      <a:pt x="1" y="18"/>
                      <a:pt x="2" y="19"/>
                      <a:pt x="3" y="19"/>
                    </a:cubicBezTo>
                    <a:cubicBezTo>
                      <a:pt x="3" y="19"/>
                      <a:pt x="4"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Rectangle 184"/>
              <p:cNvSpPr>
                <a:spLocks noChangeArrowheads="1"/>
              </p:cNvSpPr>
              <p:nvPr/>
            </p:nvSpPr>
            <p:spPr bwMode="auto">
              <a:xfrm>
                <a:off x="526" y="179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185"/>
              <p:cNvSpPr>
                <a:spLocks/>
              </p:cNvSpPr>
              <p:nvPr/>
            </p:nvSpPr>
            <p:spPr bwMode="auto">
              <a:xfrm>
                <a:off x="-1365" y="2571"/>
                <a:ext cx="880" cy="888"/>
              </a:xfrm>
              <a:custGeom>
                <a:avLst/>
                <a:gdLst>
                  <a:gd name="T0" fmla="*/ 381 w 435"/>
                  <a:gd name="T1" fmla="*/ 261 h 439"/>
                  <a:gd name="T2" fmla="*/ 351 w 435"/>
                  <a:gd name="T3" fmla="*/ 259 h 439"/>
                  <a:gd name="T4" fmla="*/ 377 w 435"/>
                  <a:gd name="T5" fmla="*/ 212 h 439"/>
                  <a:gd name="T6" fmla="*/ 404 w 435"/>
                  <a:gd name="T7" fmla="*/ 191 h 439"/>
                  <a:gd name="T8" fmla="*/ 409 w 435"/>
                  <a:gd name="T9" fmla="*/ 181 h 439"/>
                  <a:gd name="T10" fmla="*/ 423 w 435"/>
                  <a:gd name="T11" fmla="*/ 115 h 439"/>
                  <a:gd name="T12" fmla="*/ 395 w 435"/>
                  <a:gd name="T13" fmla="*/ 107 h 439"/>
                  <a:gd name="T14" fmla="*/ 391 w 435"/>
                  <a:gd name="T15" fmla="*/ 108 h 439"/>
                  <a:gd name="T16" fmla="*/ 383 w 435"/>
                  <a:gd name="T17" fmla="*/ 98 h 439"/>
                  <a:gd name="T18" fmla="*/ 361 w 435"/>
                  <a:gd name="T19" fmla="*/ 89 h 439"/>
                  <a:gd name="T20" fmla="*/ 338 w 435"/>
                  <a:gd name="T21" fmla="*/ 78 h 439"/>
                  <a:gd name="T22" fmla="*/ 305 w 435"/>
                  <a:gd name="T23" fmla="*/ 54 h 439"/>
                  <a:gd name="T24" fmla="*/ 286 w 435"/>
                  <a:gd name="T25" fmla="*/ 32 h 439"/>
                  <a:gd name="T26" fmla="*/ 226 w 435"/>
                  <a:gd name="T27" fmla="*/ 26 h 439"/>
                  <a:gd name="T28" fmla="*/ 211 w 435"/>
                  <a:gd name="T29" fmla="*/ 50 h 439"/>
                  <a:gd name="T30" fmla="*/ 156 w 435"/>
                  <a:gd name="T31" fmla="*/ 80 h 439"/>
                  <a:gd name="T32" fmla="*/ 121 w 435"/>
                  <a:gd name="T33" fmla="*/ 53 h 439"/>
                  <a:gd name="T34" fmla="*/ 112 w 435"/>
                  <a:gd name="T35" fmla="*/ 69 h 439"/>
                  <a:gd name="T36" fmla="*/ 117 w 435"/>
                  <a:gd name="T37" fmla="*/ 104 h 439"/>
                  <a:gd name="T38" fmla="*/ 81 w 435"/>
                  <a:gd name="T39" fmla="*/ 98 h 439"/>
                  <a:gd name="T40" fmla="*/ 56 w 435"/>
                  <a:gd name="T41" fmla="*/ 90 h 439"/>
                  <a:gd name="T42" fmla="*/ 41 w 435"/>
                  <a:gd name="T43" fmla="*/ 90 h 439"/>
                  <a:gd name="T44" fmla="*/ 31 w 435"/>
                  <a:gd name="T45" fmla="*/ 91 h 439"/>
                  <a:gd name="T46" fmla="*/ 18 w 435"/>
                  <a:gd name="T47" fmla="*/ 88 h 439"/>
                  <a:gd name="T48" fmla="*/ 13 w 435"/>
                  <a:gd name="T49" fmla="*/ 87 h 439"/>
                  <a:gd name="T50" fmla="*/ 16 w 435"/>
                  <a:gd name="T51" fmla="*/ 92 h 439"/>
                  <a:gd name="T52" fmla="*/ 16 w 435"/>
                  <a:gd name="T53" fmla="*/ 96 h 439"/>
                  <a:gd name="T54" fmla="*/ 13 w 435"/>
                  <a:gd name="T55" fmla="*/ 114 h 439"/>
                  <a:gd name="T56" fmla="*/ 7 w 435"/>
                  <a:gd name="T57" fmla="*/ 118 h 439"/>
                  <a:gd name="T58" fmla="*/ 33 w 435"/>
                  <a:gd name="T59" fmla="*/ 133 h 439"/>
                  <a:gd name="T60" fmla="*/ 62 w 435"/>
                  <a:gd name="T61" fmla="*/ 146 h 439"/>
                  <a:gd name="T62" fmla="*/ 74 w 435"/>
                  <a:gd name="T63" fmla="*/ 170 h 439"/>
                  <a:gd name="T64" fmla="*/ 85 w 435"/>
                  <a:gd name="T65" fmla="*/ 211 h 439"/>
                  <a:gd name="T66" fmla="*/ 104 w 435"/>
                  <a:gd name="T67" fmla="*/ 231 h 439"/>
                  <a:gd name="T68" fmla="*/ 106 w 435"/>
                  <a:gd name="T69" fmla="*/ 258 h 439"/>
                  <a:gd name="T70" fmla="*/ 110 w 435"/>
                  <a:gd name="T71" fmla="*/ 303 h 439"/>
                  <a:gd name="T72" fmla="*/ 109 w 435"/>
                  <a:gd name="T73" fmla="*/ 292 h 439"/>
                  <a:gd name="T74" fmla="*/ 97 w 435"/>
                  <a:gd name="T75" fmla="*/ 308 h 439"/>
                  <a:gd name="T76" fmla="*/ 67 w 435"/>
                  <a:gd name="T77" fmla="*/ 369 h 439"/>
                  <a:gd name="T78" fmla="*/ 96 w 435"/>
                  <a:gd name="T79" fmla="*/ 391 h 439"/>
                  <a:gd name="T80" fmla="*/ 127 w 435"/>
                  <a:gd name="T81" fmla="*/ 408 h 439"/>
                  <a:gd name="T82" fmla="*/ 166 w 435"/>
                  <a:gd name="T83" fmla="*/ 413 h 439"/>
                  <a:gd name="T84" fmla="*/ 189 w 435"/>
                  <a:gd name="T85" fmla="*/ 428 h 439"/>
                  <a:gd name="T86" fmla="*/ 205 w 435"/>
                  <a:gd name="T87" fmla="*/ 433 h 439"/>
                  <a:gd name="T88" fmla="*/ 236 w 435"/>
                  <a:gd name="T89" fmla="*/ 408 h 439"/>
                  <a:gd name="T90" fmla="*/ 295 w 435"/>
                  <a:gd name="T91" fmla="*/ 390 h 439"/>
                  <a:gd name="T92" fmla="*/ 303 w 435"/>
                  <a:gd name="T93" fmla="*/ 387 h 439"/>
                  <a:gd name="T94" fmla="*/ 322 w 435"/>
                  <a:gd name="T95" fmla="*/ 393 h 439"/>
                  <a:gd name="T96" fmla="*/ 341 w 435"/>
                  <a:gd name="T97" fmla="*/ 409 h 439"/>
                  <a:gd name="T98" fmla="*/ 372 w 435"/>
                  <a:gd name="T99" fmla="*/ 399 h 439"/>
                  <a:gd name="T100" fmla="*/ 380 w 435"/>
                  <a:gd name="T101" fmla="*/ 390 h 439"/>
                  <a:gd name="T102" fmla="*/ 389 w 435"/>
                  <a:gd name="T103" fmla="*/ 376 h 439"/>
                  <a:gd name="T104" fmla="*/ 395 w 435"/>
                  <a:gd name="T105" fmla="*/ 381 h 439"/>
                  <a:gd name="T106" fmla="*/ 380 w 435"/>
                  <a:gd name="T107" fmla="*/ 347 h 439"/>
                  <a:gd name="T108" fmla="*/ 384 w 435"/>
                  <a:gd name="T109" fmla="*/ 333 h 439"/>
                  <a:gd name="T110" fmla="*/ 378 w 435"/>
                  <a:gd name="T111" fmla="*/ 306 h 439"/>
                  <a:gd name="T112" fmla="*/ 378 w 435"/>
                  <a:gd name="T113" fmla="*/ 277 h 439"/>
                  <a:gd name="T114" fmla="*/ 384 w 435"/>
                  <a:gd name="T115" fmla="*/ 272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439">
                    <a:moveTo>
                      <a:pt x="387" y="268"/>
                    </a:moveTo>
                    <a:cubicBezTo>
                      <a:pt x="387" y="267"/>
                      <a:pt x="387" y="267"/>
                      <a:pt x="387" y="267"/>
                    </a:cubicBezTo>
                    <a:cubicBezTo>
                      <a:pt x="387" y="268"/>
                      <a:pt x="386" y="268"/>
                      <a:pt x="385" y="267"/>
                    </a:cubicBezTo>
                    <a:cubicBezTo>
                      <a:pt x="384" y="267"/>
                      <a:pt x="384" y="267"/>
                      <a:pt x="384" y="267"/>
                    </a:cubicBezTo>
                    <a:cubicBezTo>
                      <a:pt x="383" y="266"/>
                      <a:pt x="383" y="266"/>
                      <a:pt x="383" y="266"/>
                    </a:cubicBezTo>
                    <a:cubicBezTo>
                      <a:pt x="383" y="266"/>
                      <a:pt x="383" y="266"/>
                      <a:pt x="383" y="266"/>
                    </a:cubicBezTo>
                    <a:cubicBezTo>
                      <a:pt x="383" y="266"/>
                      <a:pt x="383" y="266"/>
                      <a:pt x="383" y="266"/>
                    </a:cubicBezTo>
                    <a:cubicBezTo>
                      <a:pt x="383" y="265"/>
                      <a:pt x="383" y="265"/>
                      <a:pt x="383" y="265"/>
                    </a:cubicBezTo>
                    <a:cubicBezTo>
                      <a:pt x="383" y="265"/>
                      <a:pt x="383" y="264"/>
                      <a:pt x="383" y="263"/>
                    </a:cubicBezTo>
                    <a:cubicBezTo>
                      <a:pt x="382" y="262"/>
                      <a:pt x="382" y="262"/>
                      <a:pt x="381" y="261"/>
                    </a:cubicBezTo>
                    <a:cubicBezTo>
                      <a:pt x="381" y="261"/>
                      <a:pt x="381" y="261"/>
                      <a:pt x="381" y="261"/>
                    </a:cubicBezTo>
                    <a:cubicBezTo>
                      <a:pt x="380" y="260"/>
                      <a:pt x="379" y="258"/>
                      <a:pt x="380" y="256"/>
                    </a:cubicBezTo>
                    <a:cubicBezTo>
                      <a:pt x="380" y="255"/>
                      <a:pt x="381" y="254"/>
                      <a:pt x="382" y="253"/>
                    </a:cubicBezTo>
                    <a:cubicBezTo>
                      <a:pt x="381" y="252"/>
                      <a:pt x="380" y="251"/>
                      <a:pt x="380" y="249"/>
                    </a:cubicBezTo>
                    <a:cubicBezTo>
                      <a:pt x="380" y="248"/>
                      <a:pt x="380" y="247"/>
                      <a:pt x="380" y="247"/>
                    </a:cubicBezTo>
                    <a:cubicBezTo>
                      <a:pt x="376" y="246"/>
                      <a:pt x="370" y="247"/>
                      <a:pt x="368" y="249"/>
                    </a:cubicBezTo>
                    <a:cubicBezTo>
                      <a:pt x="369" y="250"/>
                      <a:pt x="370" y="253"/>
                      <a:pt x="369" y="254"/>
                    </a:cubicBezTo>
                    <a:cubicBezTo>
                      <a:pt x="366" y="260"/>
                      <a:pt x="360" y="263"/>
                      <a:pt x="353" y="262"/>
                    </a:cubicBezTo>
                    <a:cubicBezTo>
                      <a:pt x="352" y="261"/>
                      <a:pt x="352" y="261"/>
                      <a:pt x="352" y="261"/>
                    </a:cubicBezTo>
                    <a:cubicBezTo>
                      <a:pt x="351" y="259"/>
                      <a:pt x="351" y="259"/>
                      <a:pt x="351" y="259"/>
                    </a:cubicBezTo>
                    <a:cubicBezTo>
                      <a:pt x="350" y="258"/>
                      <a:pt x="351" y="256"/>
                      <a:pt x="353" y="255"/>
                    </a:cubicBezTo>
                    <a:cubicBezTo>
                      <a:pt x="353" y="253"/>
                      <a:pt x="355" y="251"/>
                      <a:pt x="357" y="250"/>
                    </a:cubicBezTo>
                    <a:cubicBezTo>
                      <a:pt x="357" y="250"/>
                      <a:pt x="357" y="249"/>
                      <a:pt x="357" y="249"/>
                    </a:cubicBezTo>
                    <a:cubicBezTo>
                      <a:pt x="357" y="248"/>
                      <a:pt x="357" y="246"/>
                      <a:pt x="357" y="245"/>
                    </a:cubicBezTo>
                    <a:cubicBezTo>
                      <a:pt x="356" y="241"/>
                      <a:pt x="356" y="236"/>
                      <a:pt x="359" y="233"/>
                    </a:cubicBezTo>
                    <a:cubicBezTo>
                      <a:pt x="361" y="231"/>
                      <a:pt x="363" y="229"/>
                      <a:pt x="366" y="228"/>
                    </a:cubicBezTo>
                    <a:cubicBezTo>
                      <a:pt x="368" y="227"/>
                      <a:pt x="369" y="227"/>
                      <a:pt x="370" y="226"/>
                    </a:cubicBezTo>
                    <a:cubicBezTo>
                      <a:pt x="370" y="225"/>
                      <a:pt x="370" y="224"/>
                      <a:pt x="370" y="223"/>
                    </a:cubicBezTo>
                    <a:cubicBezTo>
                      <a:pt x="369" y="221"/>
                      <a:pt x="369" y="219"/>
                      <a:pt x="370" y="217"/>
                    </a:cubicBezTo>
                    <a:cubicBezTo>
                      <a:pt x="371" y="214"/>
                      <a:pt x="374" y="213"/>
                      <a:pt x="377" y="212"/>
                    </a:cubicBezTo>
                    <a:cubicBezTo>
                      <a:pt x="378" y="212"/>
                      <a:pt x="379" y="212"/>
                      <a:pt x="380" y="211"/>
                    </a:cubicBezTo>
                    <a:cubicBezTo>
                      <a:pt x="381" y="210"/>
                      <a:pt x="382" y="208"/>
                      <a:pt x="383" y="206"/>
                    </a:cubicBezTo>
                    <a:cubicBezTo>
                      <a:pt x="385" y="204"/>
                      <a:pt x="386" y="202"/>
                      <a:pt x="387" y="200"/>
                    </a:cubicBezTo>
                    <a:cubicBezTo>
                      <a:pt x="387" y="200"/>
                      <a:pt x="387" y="199"/>
                      <a:pt x="386" y="198"/>
                    </a:cubicBezTo>
                    <a:cubicBezTo>
                      <a:pt x="385" y="195"/>
                      <a:pt x="388" y="193"/>
                      <a:pt x="390" y="192"/>
                    </a:cubicBezTo>
                    <a:cubicBezTo>
                      <a:pt x="390" y="191"/>
                      <a:pt x="390" y="191"/>
                      <a:pt x="390" y="191"/>
                    </a:cubicBezTo>
                    <a:cubicBezTo>
                      <a:pt x="390" y="191"/>
                      <a:pt x="390" y="190"/>
                      <a:pt x="390" y="189"/>
                    </a:cubicBezTo>
                    <a:cubicBezTo>
                      <a:pt x="390" y="188"/>
                      <a:pt x="391" y="187"/>
                      <a:pt x="392" y="187"/>
                    </a:cubicBezTo>
                    <a:cubicBezTo>
                      <a:pt x="396" y="185"/>
                      <a:pt x="400" y="186"/>
                      <a:pt x="403" y="190"/>
                    </a:cubicBezTo>
                    <a:cubicBezTo>
                      <a:pt x="404" y="191"/>
                      <a:pt x="404" y="191"/>
                      <a:pt x="404" y="191"/>
                    </a:cubicBezTo>
                    <a:cubicBezTo>
                      <a:pt x="405" y="191"/>
                      <a:pt x="405" y="191"/>
                      <a:pt x="405" y="191"/>
                    </a:cubicBezTo>
                    <a:cubicBezTo>
                      <a:pt x="405" y="190"/>
                      <a:pt x="405" y="190"/>
                      <a:pt x="405" y="190"/>
                    </a:cubicBezTo>
                    <a:cubicBezTo>
                      <a:pt x="405" y="190"/>
                      <a:pt x="406" y="190"/>
                      <a:pt x="406" y="190"/>
                    </a:cubicBezTo>
                    <a:cubicBezTo>
                      <a:pt x="407" y="189"/>
                      <a:pt x="407" y="189"/>
                      <a:pt x="407" y="189"/>
                    </a:cubicBezTo>
                    <a:cubicBezTo>
                      <a:pt x="408" y="188"/>
                      <a:pt x="408" y="188"/>
                      <a:pt x="408" y="188"/>
                    </a:cubicBezTo>
                    <a:cubicBezTo>
                      <a:pt x="409" y="187"/>
                      <a:pt x="409" y="187"/>
                      <a:pt x="409" y="187"/>
                    </a:cubicBezTo>
                    <a:cubicBezTo>
                      <a:pt x="409" y="187"/>
                      <a:pt x="409" y="186"/>
                      <a:pt x="409" y="186"/>
                    </a:cubicBezTo>
                    <a:cubicBezTo>
                      <a:pt x="409" y="185"/>
                      <a:pt x="409" y="185"/>
                      <a:pt x="409" y="185"/>
                    </a:cubicBezTo>
                    <a:cubicBezTo>
                      <a:pt x="409" y="185"/>
                      <a:pt x="409" y="185"/>
                      <a:pt x="409" y="184"/>
                    </a:cubicBezTo>
                    <a:cubicBezTo>
                      <a:pt x="409" y="181"/>
                      <a:pt x="409" y="181"/>
                      <a:pt x="409" y="181"/>
                    </a:cubicBezTo>
                    <a:cubicBezTo>
                      <a:pt x="409" y="178"/>
                      <a:pt x="410" y="175"/>
                      <a:pt x="411" y="172"/>
                    </a:cubicBezTo>
                    <a:cubicBezTo>
                      <a:pt x="412" y="170"/>
                      <a:pt x="413" y="168"/>
                      <a:pt x="413" y="166"/>
                    </a:cubicBezTo>
                    <a:cubicBezTo>
                      <a:pt x="412" y="166"/>
                      <a:pt x="412" y="165"/>
                      <a:pt x="412" y="164"/>
                    </a:cubicBezTo>
                    <a:cubicBezTo>
                      <a:pt x="411" y="161"/>
                      <a:pt x="412" y="159"/>
                      <a:pt x="413" y="156"/>
                    </a:cubicBezTo>
                    <a:cubicBezTo>
                      <a:pt x="418" y="147"/>
                      <a:pt x="418" y="147"/>
                      <a:pt x="418" y="147"/>
                    </a:cubicBezTo>
                    <a:cubicBezTo>
                      <a:pt x="418" y="147"/>
                      <a:pt x="418" y="146"/>
                      <a:pt x="419" y="145"/>
                    </a:cubicBezTo>
                    <a:cubicBezTo>
                      <a:pt x="419" y="141"/>
                      <a:pt x="419" y="137"/>
                      <a:pt x="420" y="134"/>
                    </a:cubicBezTo>
                    <a:cubicBezTo>
                      <a:pt x="423" y="130"/>
                      <a:pt x="425" y="127"/>
                      <a:pt x="428" y="124"/>
                    </a:cubicBezTo>
                    <a:cubicBezTo>
                      <a:pt x="431" y="122"/>
                      <a:pt x="433" y="120"/>
                      <a:pt x="435" y="117"/>
                    </a:cubicBezTo>
                    <a:cubicBezTo>
                      <a:pt x="431" y="116"/>
                      <a:pt x="425" y="115"/>
                      <a:pt x="423" y="115"/>
                    </a:cubicBezTo>
                    <a:cubicBezTo>
                      <a:pt x="419" y="114"/>
                      <a:pt x="416" y="114"/>
                      <a:pt x="414" y="112"/>
                    </a:cubicBezTo>
                    <a:cubicBezTo>
                      <a:pt x="412" y="111"/>
                      <a:pt x="412" y="110"/>
                      <a:pt x="412" y="108"/>
                    </a:cubicBezTo>
                    <a:cubicBezTo>
                      <a:pt x="411" y="108"/>
                      <a:pt x="409" y="109"/>
                      <a:pt x="406" y="109"/>
                    </a:cubicBezTo>
                    <a:cubicBezTo>
                      <a:pt x="400" y="111"/>
                      <a:pt x="398" y="112"/>
                      <a:pt x="396" y="109"/>
                    </a:cubicBezTo>
                    <a:cubicBezTo>
                      <a:pt x="396" y="109"/>
                      <a:pt x="396" y="109"/>
                      <a:pt x="396" y="109"/>
                    </a:cubicBezTo>
                    <a:cubicBezTo>
                      <a:pt x="395" y="108"/>
                      <a:pt x="395" y="106"/>
                      <a:pt x="396" y="105"/>
                    </a:cubicBezTo>
                    <a:cubicBezTo>
                      <a:pt x="395" y="105"/>
                      <a:pt x="395" y="105"/>
                      <a:pt x="395" y="105"/>
                    </a:cubicBezTo>
                    <a:cubicBezTo>
                      <a:pt x="395" y="105"/>
                      <a:pt x="395" y="105"/>
                      <a:pt x="395" y="106"/>
                    </a:cubicBezTo>
                    <a:cubicBezTo>
                      <a:pt x="395" y="106"/>
                      <a:pt x="395" y="106"/>
                      <a:pt x="395" y="106"/>
                    </a:cubicBezTo>
                    <a:cubicBezTo>
                      <a:pt x="395" y="107"/>
                      <a:pt x="395" y="107"/>
                      <a:pt x="395" y="107"/>
                    </a:cubicBezTo>
                    <a:cubicBezTo>
                      <a:pt x="395" y="107"/>
                      <a:pt x="395" y="107"/>
                      <a:pt x="395" y="107"/>
                    </a:cubicBezTo>
                    <a:cubicBezTo>
                      <a:pt x="394" y="107"/>
                      <a:pt x="394" y="107"/>
                      <a:pt x="394" y="107"/>
                    </a:cubicBezTo>
                    <a:cubicBezTo>
                      <a:pt x="394" y="108"/>
                      <a:pt x="394" y="108"/>
                      <a:pt x="394" y="108"/>
                    </a:cubicBezTo>
                    <a:cubicBezTo>
                      <a:pt x="394" y="108"/>
                      <a:pt x="394" y="108"/>
                      <a:pt x="394" y="108"/>
                    </a:cubicBezTo>
                    <a:cubicBezTo>
                      <a:pt x="394" y="109"/>
                      <a:pt x="394" y="109"/>
                      <a:pt x="394" y="109"/>
                    </a:cubicBezTo>
                    <a:cubicBezTo>
                      <a:pt x="393" y="108"/>
                      <a:pt x="393" y="108"/>
                      <a:pt x="393" y="108"/>
                    </a:cubicBezTo>
                    <a:cubicBezTo>
                      <a:pt x="393" y="108"/>
                      <a:pt x="393" y="108"/>
                      <a:pt x="393" y="108"/>
                    </a:cubicBezTo>
                    <a:cubicBezTo>
                      <a:pt x="392" y="108"/>
                      <a:pt x="392" y="108"/>
                      <a:pt x="392" y="108"/>
                    </a:cubicBezTo>
                    <a:cubicBezTo>
                      <a:pt x="391" y="108"/>
                      <a:pt x="391" y="108"/>
                      <a:pt x="391" y="108"/>
                    </a:cubicBezTo>
                    <a:cubicBezTo>
                      <a:pt x="391" y="108"/>
                      <a:pt x="391" y="108"/>
                      <a:pt x="391" y="108"/>
                    </a:cubicBezTo>
                    <a:cubicBezTo>
                      <a:pt x="390" y="108"/>
                      <a:pt x="390" y="108"/>
                      <a:pt x="390" y="108"/>
                    </a:cubicBezTo>
                    <a:cubicBezTo>
                      <a:pt x="390" y="108"/>
                      <a:pt x="390" y="108"/>
                      <a:pt x="390" y="108"/>
                    </a:cubicBezTo>
                    <a:cubicBezTo>
                      <a:pt x="390" y="108"/>
                      <a:pt x="390" y="108"/>
                      <a:pt x="390" y="108"/>
                    </a:cubicBezTo>
                    <a:cubicBezTo>
                      <a:pt x="390" y="108"/>
                      <a:pt x="390" y="108"/>
                      <a:pt x="390" y="108"/>
                    </a:cubicBezTo>
                    <a:cubicBezTo>
                      <a:pt x="390" y="108"/>
                      <a:pt x="390" y="108"/>
                      <a:pt x="390" y="108"/>
                    </a:cubicBezTo>
                    <a:cubicBezTo>
                      <a:pt x="389" y="107"/>
                      <a:pt x="389" y="107"/>
                      <a:pt x="389" y="107"/>
                    </a:cubicBezTo>
                    <a:cubicBezTo>
                      <a:pt x="389" y="107"/>
                      <a:pt x="389" y="107"/>
                      <a:pt x="389" y="107"/>
                    </a:cubicBezTo>
                    <a:cubicBezTo>
                      <a:pt x="389" y="107"/>
                      <a:pt x="389" y="107"/>
                      <a:pt x="389" y="107"/>
                    </a:cubicBezTo>
                    <a:cubicBezTo>
                      <a:pt x="389" y="107"/>
                      <a:pt x="389" y="107"/>
                      <a:pt x="389" y="107"/>
                    </a:cubicBezTo>
                    <a:cubicBezTo>
                      <a:pt x="386" y="104"/>
                      <a:pt x="385" y="101"/>
                      <a:pt x="383" y="98"/>
                    </a:cubicBezTo>
                    <a:cubicBezTo>
                      <a:pt x="383" y="96"/>
                      <a:pt x="382" y="94"/>
                      <a:pt x="380" y="92"/>
                    </a:cubicBezTo>
                    <a:cubicBezTo>
                      <a:pt x="380" y="92"/>
                      <a:pt x="380" y="92"/>
                      <a:pt x="379" y="92"/>
                    </a:cubicBezTo>
                    <a:cubicBezTo>
                      <a:pt x="378" y="93"/>
                      <a:pt x="377" y="92"/>
                      <a:pt x="376" y="91"/>
                    </a:cubicBezTo>
                    <a:cubicBezTo>
                      <a:pt x="375" y="91"/>
                      <a:pt x="375" y="91"/>
                      <a:pt x="375" y="91"/>
                    </a:cubicBezTo>
                    <a:cubicBezTo>
                      <a:pt x="374" y="91"/>
                      <a:pt x="373" y="90"/>
                      <a:pt x="371" y="90"/>
                    </a:cubicBezTo>
                    <a:cubicBezTo>
                      <a:pt x="370" y="90"/>
                      <a:pt x="370" y="90"/>
                      <a:pt x="370" y="91"/>
                    </a:cubicBezTo>
                    <a:cubicBezTo>
                      <a:pt x="368" y="91"/>
                      <a:pt x="367" y="92"/>
                      <a:pt x="366" y="92"/>
                    </a:cubicBezTo>
                    <a:cubicBezTo>
                      <a:pt x="366" y="92"/>
                      <a:pt x="366" y="92"/>
                      <a:pt x="366" y="92"/>
                    </a:cubicBezTo>
                    <a:cubicBezTo>
                      <a:pt x="364" y="92"/>
                      <a:pt x="364" y="92"/>
                      <a:pt x="364" y="92"/>
                    </a:cubicBezTo>
                    <a:cubicBezTo>
                      <a:pt x="363" y="92"/>
                      <a:pt x="362" y="91"/>
                      <a:pt x="361" y="89"/>
                    </a:cubicBezTo>
                    <a:cubicBezTo>
                      <a:pt x="360" y="89"/>
                      <a:pt x="359" y="88"/>
                      <a:pt x="358" y="88"/>
                    </a:cubicBezTo>
                    <a:cubicBezTo>
                      <a:pt x="357" y="88"/>
                      <a:pt x="357" y="87"/>
                      <a:pt x="356" y="87"/>
                    </a:cubicBezTo>
                    <a:cubicBezTo>
                      <a:pt x="355" y="87"/>
                      <a:pt x="354" y="87"/>
                      <a:pt x="353" y="88"/>
                    </a:cubicBezTo>
                    <a:cubicBezTo>
                      <a:pt x="351" y="89"/>
                      <a:pt x="349" y="89"/>
                      <a:pt x="347" y="88"/>
                    </a:cubicBezTo>
                    <a:cubicBezTo>
                      <a:pt x="344" y="87"/>
                      <a:pt x="344" y="84"/>
                      <a:pt x="344" y="82"/>
                    </a:cubicBezTo>
                    <a:cubicBezTo>
                      <a:pt x="344" y="82"/>
                      <a:pt x="344" y="82"/>
                      <a:pt x="344" y="82"/>
                    </a:cubicBezTo>
                    <a:cubicBezTo>
                      <a:pt x="343" y="82"/>
                      <a:pt x="342" y="82"/>
                      <a:pt x="341" y="81"/>
                    </a:cubicBezTo>
                    <a:cubicBezTo>
                      <a:pt x="339" y="80"/>
                      <a:pt x="339" y="80"/>
                      <a:pt x="339" y="80"/>
                    </a:cubicBezTo>
                    <a:cubicBezTo>
                      <a:pt x="339" y="79"/>
                      <a:pt x="339" y="79"/>
                      <a:pt x="339" y="79"/>
                    </a:cubicBezTo>
                    <a:cubicBezTo>
                      <a:pt x="339" y="79"/>
                      <a:pt x="338" y="78"/>
                      <a:pt x="338" y="78"/>
                    </a:cubicBezTo>
                    <a:cubicBezTo>
                      <a:pt x="337" y="77"/>
                      <a:pt x="336" y="76"/>
                      <a:pt x="336" y="75"/>
                    </a:cubicBezTo>
                    <a:cubicBezTo>
                      <a:pt x="335" y="74"/>
                      <a:pt x="335" y="74"/>
                      <a:pt x="335" y="74"/>
                    </a:cubicBezTo>
                    <a:cubicBezTo>
                      <a:pt x="333" y="73"/>
                      <a:pt x="333" y="73"/>
                      <a:pt x="333" y="73"/>
                    </a:cubicBezTo>
                    <a:cubicBezTo>
                      <a:pt x="330" y="74"/>
                      <a:pt x="328" y="72"/>
                      <a:pt x="326" y="70"/>
                    </a:cubicBezTo>
                    <a:cubicBezTo>
                      <a:pt x="324" y="68"/>
                      <a:pt x="325" y="65"/>
                      <a:pt x="326" y="64"/>
                    </a:cubicBezTo>
                    <a:cubicBezTo>
                      <a:pt x="326" y="64"/>
                      <a:pt x="326" y="63"/>
                      <a:pt x="326" y="63"/>
                    </a:cubicBezTo>
                    <a:cubicBezTo>
                      <a:pt x="325" y="63"/>
                      <a:pt x="325" y="62"/>
                      <a:pt x="324" y="61"/>
                    </a:cubicBezTo>
                    <a:cubicBezTo>
                      <a:pt x="318" y="65"/>
                      <a:pt x="310" y="65"/>
                      <a:pt x="304" y="61"/>
                    </a:cubicBezTo>
                    <a:cubicBezTo>
                      <a:pt x="302" y="60"/>
                      <a:pt x="302" y="58"/>
                      <a:pt x="303" y="56"/>
                    </a:cubicBezTo>
                    <a:cubicBezTo>
                      <a:pt x="303" y="55"/>
                      <a:pt x="304" y="54"/>
                      <a:pt x="305" y="54"/>
                    </a:cubicBezTo>
                    <a:cubicBezTo>
                      <a:pt x="305" y="54"/>
                      <a:pt x="305" y="54"/>
                      <a:pt x="305" y="54"/>
                    </a:cubicBezTo>
                    <a:cubicBezTo>
                      <a:pt x="303" y="53"/>
                      <a:pt x="302" y="51"/>
                      <a:pt x="303" y="49"/>
                    </a:cubicBezTo>
                    <a:cubicBezTo>
                      <a:pt x="303" y="48"/>
                      <a:pt x="304" y="46"/>
                      <a:pt x="305" y="45"/>
                    </a:cubicBezTo>
                    <a:cubicBezTo>
                      <a:pt x="305" y="44"/>
                      <a:pt x="305" y="44"/>
                      <a:pt x="306" y="43"/>
                    </a:cubicBezTo>
                    <a:cubicBezTo>
                      <a:pt x="306" y="43"/>
                      <a:pt x="303" y="42"/>
                      <a:pt x="298" y="42"/>
                    </a:cubicBezTo>
                    <a:cubicBezTo>
                      <a:pt x="293" y="42"/>
                      <a:pt x="289" y="42"/>
                      <a:pt x="288" y="38"/>
                    </a:cubicBezTo>
                    <a:cubicBezTo>
                      <a:pt x="288" y="37"/>
                      <a:pt x="288" y="35"/>
                      <a:pt x="288" y="34"/>
                    </a:cubicBezTo>
                    <a:cubicBezTo>
                      <a:pt x="288" y="33"/>
                      <a:pt x="288" y="33"/>
                      <a:pt x="288" y="33"/>
                    </a:cubicBezTo>
                    <a:cubicBezTo>
                      <a:pt x="288" y="33"/>
                      <a:pt x="288" y="32"/>
                      <a:pt x="288" y="32"/>
                    </a:cubicBezTo>
                    <a:cubicBezTo>
                      <a:pt x="288" y="32"/>
                      <a:pt x="287" y="32"/>
                      <a:pt x="286" y="32"/>
                    </a:cubicBezTo>
                    <a:cubicBezTo>
                      <a:pt x="282" y="33"/>
                      <a:pt x="278" y="31"/>
                      <a:pt x="277" y="28"/>
                    </a:cubicBezTo>
                    <a:cubicBezTo>
                      <a:pt x="276" y="26"/>
                      <a:pt x="276" y="24"/>
                      <a:pt x="276" y="22"/>
                    </a:cubicBezTo>
                    <a:cubicBezTo>
                      <a:pt x="276" y="20"/>
                      <a:pt x="275" y="18"/>
                      <a:pt x="275" y="16"/>
                    </a:cubicBezTo>
                    <a:cubicBezTo>
                      <a:pt x="274" y="16"/>
                      <a:pt x="274" y="16"/>
                      <a:pt x="274" y="16"/>
                    </a:cubicBezTo>
                    <a:cubicBezTo>
                      <a:pt x="272" y="18"/>
                      <a:pt x="270" y="20"/>
                      <a:pt x="268" y="20"/>
                    </a:cubicBezTo>
                    <a:cubicBezTo>
                      <a:pt x="258" y="20"/>
                      <a:pt x="256" y="7"/>
                      <a:pt x="255" y="0"/>
                    </a:cubicBezTo>
                    <a:cubicBezTo>
                      <a:pt x="252" y="0"/>
                      <a:pt x="248" y="1"/>
                      <a:pt x="244" y="1"/>
                    </a:cubicBezTo>
                    <a:cubicBezTo>
                      <a:pt x="243" y="1"/>
                      <a:pt x="243" y="1"/>
                      <a:pt x="243" y="1"/>
                    </a:cubicBezTo>
                    <a:cubicBezTo>
                      <a:pt x="230" y="2"/>
                      <a:pt x="229" y="4"/>
                      <a:pt x="229" y="5"/>
                    </a:cubicBezTo>
                    <a:cubicBezTo>
                      <a:pt x="229" y="6"/>
                      <a:pt x="226" y="21"/>
                      <a:pt x="226" y="26"/>
                    </a:cubicBezTo>
                    <a:cubicBezTo>
                      <a:pt x="227" y="27"/>
                      <a:pt x="227" y="28"/>
                      <a:pt x="227" y="29"/>
                    </a:cubicBezTo>
                    <a:cubicBezTo>
                      <a:pt x="227" y="31"/>
                      <a:pt x="227" y="31"/>
                      <a:pt x="227" y="31"/>
                    </a:cubicBezTo>
                    <a:cubicBezTo>
                      <a:pt x="226" y="32"/>
                      <a:pt x="226" y="32"/>
                      <a:pt x="226" y="32"/>
                    </a:cubicBezTo>
                    <a:cubicBezTo>
                      <a:pt x="226" y="32"/>
                      <a:pt x="225" y="32"/>
                      <a:pt x="224" y="32"/>
                    </a:cubicBezTo>
                    <a:cubicBezTo>
                      <a:pt x="225" y="33"/>
                      <a:pt x="225" y="33"/>
                      <a:pt x="225" y="33"/>
                    </a:cubicBezTo>
                    <a:cubicBezTo>
                      <a:pt x="228" y="35"/>
                      <a:pt x="229" y="38"/>
                      <a:pt x="227" y="40"/>
                    </a:cubicBezTo>
                    <a:cubicBezTo>
                      <a:pt x="226" y="43"/>
                      <a:pt x="223" y="44"/>
                      <a:pt x="221" y="44"/>
                    </a:cubicBezTo>
                    <a:cubicBezTo>
                      <a:pt x="220" y="44"/>
                      <a:pt x="219" y="45"/>
                      <a:pt x="218" y="45"/>
                    </a:cubicBezTo>
                    <a:cubicBezTo>
                      <a:pt x="217" y="45"/>
                      <a:pt x="216" y="46"/>
                      <a:pt x="216" y="47"/>
                    </a:cubicBezTo>
                    <a:cubicBezTo>
                      <a:pt x="214" y="48"/>
                      <a:pt x="212" y="49"/>
                      <a:pt x="211" y="50"/>
                    </a:cubicBezTo>
                    <a:cubicBezTo>
                      <a:pt x="206" y="52"/>
                      <a:pt x="200" y="53"/>
                      <a:pt x="195" y="54"/>
                    </a:cubicBezTo>
                    <a:cubicBezTo>
                      <a:pt x="188" y="55"/>
                      <a:pt x="177" y="57"/>
                      <a:pt x="175" y="60"/>
                    </a:cubicBezTo>
                    <a:cubicBezTo>
                      <a:pt x="173" y="63"/>
                      <a:pt x="173" y="66"/>
                      <a:pt x="173" y="67"/>
                    </a:cubicBezTo>
                    <a:cubicBezTo>
                      <a:pt x="173" y="67"/>
                      <a:pt x="174" y="68"/>
                      <a:pt x="176" y="68"/>
                    </a:cubicBezTo>
                    <a:cubicBezTo>
                      <a:pt x="178" y="68"/>
                      <a:pt x="178" y="68"/>
                      <a:pt x="178" y="68"/>
                    </a:cubicBezTo>
                    <a:cubicBezTo>
                      <a:pt x="177" y="74"/>
                      <a:pt x="177" y="74"/>
                      <a:pt x="177" y="74"/>
                    </a:cubicBezTo>
                    <a:cubicBezTo>
                      <a:pt x="175" y="74"/>
                      <a:pt x="175" y="74"/>
                      <a:pt x="175" y="74"/>
                    </a:cubicBezTo>
                    <a:cubicBezTo>
                      <a:pt x="174" y="74"/>
                      <a:pt x="172" y="74"/>
                      <a:pt x="171" y="74"/>
                    </a:cubicBezTo>
                    <a:cubicBezTo>
                      <a:pt x="169" y="75"/>
                      <a:pt x="168" y="76"/>
                      <a:pt x="167" y="77"/>
                    </a:cubicBezTo>
                    <a:cubicBezTo>
                      <a:pt x="164" y="80"/>
                      <a:pt x="160" y="81"/>
                      <a:pt x="156" y="80"/>
                    </a:cubicBezTo>
                    <a:cubicBezTo>
                      <a:pt x="154" y="80"/>
                      <a:pt x="152" y="79"/>
                      <a:pt x="151" y="77"/>
                    </a:cubicBezTo>
                    <a:cubicBezTo>
                      <a:pt x="151" y="77"/>
                      <a:pt x="150" y="76"/>
                      <a:pt x="150" y="76"/>
                    </a:cubicBezTo>
                    <a:cubicBezTo>
                      <a:pt x="146" y="74"/>
                      <a:pt x="143" y="73"/>
                      <a:pt x="140" y="72"/>
                    </a:cubicBezTo>
                    <a:cubicBezTo>
                      <a:pt x="135" y="71"/>
                      <a:pt x="135" y="71"/>
                      <a:pt x="135" y="71"/>
                    </a:cubicBezTo>
                    <a:cubicBezTo>
                      <a:pt x="134" y="73"/>
                      <a:pt x="131" y="73"/>
                      <a:pt x="126" y="73"/>
                    </a:cubicBezTo>
                    <a:cubicBezTo>
                      <a:pt x="126" y="73"/>
                      <a:pt x="126" y="73"/>
                      <a:pt x="126" y="73"/>
                    </a:cubicBezTo>
                    <a:cubicBezTo>
                      <a:pt x="125" y="73"/>
                      <a:pt x="124" y="71"/>
                      <a:pt x="124" y="70"/>
                    </a:cubicBezTo>
                    <a:cubicBezTo>
                      <a:pt x="121" y="64"/>
                      <a:pt x="119" y="56"/>
                      <a:pt x="121" y="54"/>
                    </a:cubicBezTo>
                    <a:cubicBezTo>
                      <a:pt x="122" y="53"/>
                      <a:pt x="122" y="53"/>
                      <a:pt x="122" y="53"/>
                    </a:cubicBezTo>
                    <a:cubicBezTo>
                      <a:pt x="121" y="53"/>
                      <a:pt x="121" y="53"/>
                      <a:pt x="121" y="53"/>
                    </a:cubicBezTo>
                    <a:cubicBezTo>
                      <a:pt x="119" y="53"/>
                      <a:pt x="118" y="53"/>
                      <a:pt x="117" y="53"/>
                    </a:cubicBezTo>
                    <a:cubicBezTo>
                      <a:pt x="116" y="54"/>
                      <a:pt x="114" y="54"/>
                      <a:pt x="113" y="54"/>
                    </a:cubicBezTo>
                    <a:cubicBezTo>
                      <a:pt x="111" y="53"/>
                      <a:pt x="110" y="53"/>
                      <a:pt x="109" y="52"/>
                    </a:cubicBezTo>
                    <a:cubicBezTo>
                      <a:pt x="109" y="53"/>
                      <a:pt x="109" y="53"/>
                      <a:pt x="109" y="53"/>
                    </a:cubicBezTo>
                    <a:cubicBezTo>
                      <a:pt x="109" y="54"/>
                      <a:pt x="108" y="56"/>
                      <a:pt x="107" y="56"/>
                    </a:cubicBezTo>
                    <a:cubicBezTo>
                      <a:pt x="107" y="58"/>
                      <a:pt x="107" y="60"/>
                      <a:pt x="107" y="61"/>
                    </a:cubicBezTo>
                    <a:cubicBezTo>
                      <a:pt x="107" y="61"/>
                      <a:pt x="107" y="61"/>
                      <a:pt x="107" y="61"/>
                    </a:cubicBezTo>
                    <a:cubicBezTo>
                      <a:pt x="109" y="62"/>
                      <a:pt x="110" y="63"/>
                      <a:pt x="111" y="64"/>
                    </a:cubicBezTo>
                    <a:cubicBezTo>
                      <a:pt x="112" y="66"/>
                      <a:pt x="112" y="68"/>
                      <a:pt x="112" y="69"/>
                    </a:cubicBezTo>
                    <a:cubicBezTo>
                      <a:pt x="112" y="69"/>
                      <a:pt x="112" y="69"/>
                      <a:pt x="112" y="69"/>
                    </a:cubicBezTo>
                    <a:cubicBezTo>
                      <a:pt x="113" y="70"/>
                      <a:pt x="113" y="70"/>
                      <a:pt x="114" y="70"/>
                    </a:cubicBezTo>
                    <a:cubicBezTo>
                      <a:pt x="115" y="71"/>
                      <a:pt x="115" y="71"/>
                      <a:pt x="115" y="71"/>
                    </a:cubicBezTo>
                    <a:cubicBezTo>
                      <a:pt x="115" y="73"/>
                      <a:pt x="115" y="73"/>
                      <a:pt x="115" y="73"/>
                    </a:cubicBezTo>
                    <a:cubicBezTo>
                      <a:pt x="115" y="75"/>
                      <a:pt x="114" y="78"/>
                      <a:pt x="113" y="80"/>
                    </a:cubicBezTo>
                    <a:cubicBezTo>
                      <a:pt x="113" y="80"/>
                      <a:pt x="113" y="80"/>
                      <a:pt x="112" y="81"/>
                    </a:cubicBezTo>
                    <a:cubicBezTo>
                      <a:pt x="114" y="81"/>
                      <a:pt x="114" y="81"/>
                      <a:pt x="114" y="81"/>
                    </a:cubicBezTo>
                    <a:cubicBezTo>
                      <a:pt x="113" y="85"/>
                      <a:pt x="113" y="85"/>
                      <a:pt x="113" y="85"/>
                    </a:cubicBezTo>
                    <a:cubicBezTo>
                      <a:pt x="112" y="87"/>
                      <a:pt x="111" y="90"/>
                      <a:pt x="110" y="93"/>
                    </a:cubicBezTo>
                    <a:cubicBezTo>
                      <a:pt x="110" y="93"/>
                      <a:pt x="112" y="95"/>
                      <a:pt x="113" y="96"/>
                    </a:cubicBezTo>
                    <a:cubicBezTo>
                      <a:pt x="115" y="98"/>
                      <a:pt x="118" y="100"/>
                      <a:pt x="117" y="104"/>
                    </a:cubicBezTo>
                    <a:cubicBezTo>
                      <a:pt x="117" y="105"/>
                      <a:pt x="116" y="107"/>
                      <a:pt x="115" y="107"/>
                    </a:cubicBezTo>
                    <a:cubicBezTo>
                      <a:pt x="113" y="108"/>
                      <a:pt x="110" y="107"/>
                      <a:pt x="108" y="106"/>
                    </a:cubicBezTo>
                    <a:cubicBezTo>
                      <a:pt x="108" y="106"/>
                      <a:pt x="107" y="106"/>
                      <a:pt x="106" y="106"/>
                    </a:cubicBezTo>
                    <a:cubicBezTo>
                      <a:pt x="105" y="105"/>
                      <a:pt x="104" y="105"/>
                      <a:pt x="104" y="106"/>
                    </a:cubicBezTo>
                    <a:cubicBezTo>
                      <a:pt x="102" y="106"/>
                      <a:pt x="101" y="106"/>
                      <a:pt x="99" y="106"/>
                    </a:cubicBezTo>
                    <a:cubicBezTo>
                      <a:pt x="98" y="106"/>
                      <a:pt x="97" y="105"/>
                      <a:pt x="96" y="104"/>
                    </a:cubicBezTo>
                    <a:cubicBezTo>
                      <a:pt x="96" y="106"/>
                      <a:pt x="95" y="108"/>
                      <a:pt x="93" y="109"/>
                    </a:cubicBezTo>
                    <a:cubicBezTo>
                      <a:pt x="91" y="110"/>
                      <a:pt x="88" y="110"/>
                      <a:pt x="86" y="109"/>
                    </a:cubicBezTo>
                    <a:cubicBezTo>
                      <a:pt x="83" y="107"/>
                      <a:pt x="81" y="103"/>
                      <a:pt x="81" y="100"/>
                    </a:cubicBezTo>
                    <a:cubicBezTo>
                      <a:pt x="81" y="98"/>
                      <a:pt x="81" y="98"/>
                      <a:pt x="81" y="98"/>
                    </a:cubicBezTo>
                    <a:cubicBezTo>
                      <a:pt x="80" y="99"/>
                      <a:pt x="79" y="100"/>
                      <a:pt x="78" y="100"/>
                    </a:cubicBezTo>
                    <a:cubicBezTo>
                      <a:pt x="77" y="101"/>
                      <a:pt x="76" y="101"/>
                      <a:pt x="75" y="102"/>
                    </a:cubicBezTo>
                    <a:cubicBezTo>
                      <a:pt x="74" y="102"/>
                      <a:pt x="72" y="103"/>
                      <a:pt x="71" y="103"/>
                    </a:cubicBezTo>
                    <a:cubicBezTo>
                      <a:pt x="71" y="104"/>
                      <a:pt x="70" y="105"/>
                      <a:pt x="69" y="106"/>
                    </a:cubicBezTo>
                    <a:cubicBezTo>
                      <a:pt x="67" y="106"/>
                      <a:pt x="67" y="106"/>
                      <a:pt x="67" y="106"/>
                    </a:cubicBezTo>
                    <a:cubicBezTo>
                      <a:pt x="65" y="104"/>
                      <a:pt x="65" y="104"/>
                      <a:pt x="65" y="104"/>
                    </a:cubicBezTo>
                    <a:cubicBezTo>
                      <a:pt x="65" y="103"/>
                      <a:pt x="64" y="102"/>
                      <a:pt x="63" y="100"/>
                    </a:cubicBezTo>
                    <a:cubicBezTo>
                      <a:pt x="61" y="94"/>
                      <a:pt x="60" y="91"/>
                      <a:pt x="59" y="89"/>
                    </a:cubicBezTo>
                    <a:cubicBezTo>
                      <a:pt x="58" y="90"/>
                      <a:pt x="58" y="90"/>
                      <a:pt x="57" y="90"/>
                    </a:cubicBezTo>
                    <a:cubicBezTo>
                      <a:pt x="57" y="90"/>
                      <a:pt x="57" y="90"/>
                      <a:pt x="56" y="90"/>
                    </a:cubicBezTo>
                    <a:cubicBezTo>
                      <a:pt x="56" y="90"/>
                      <a:pt x="56" y="90"/>
                      <a:pt x="56" y="90"/>
                    </a:cubicBezTo>
                    <a:cubicBezTo>
                      <a:pt x="56" y="90"/>
                      <a:pt x="56" y="90"/>
                      <a:pt x="56" y="90"/>
                    </a:cubicBezTo>
                    <a:cubicBezTo>
                      <a:pt x="56" y="90"/>
                      <a:pt x="56" y="90"/>
                      <a:pt x="56" y="90"/>
                    </a:cubicBezTo>
                    <a:cubicBezTo>
                      <a:pt x="55" y="90"/>
                      <a:pt x="55" y="90"/>
                      <a:pt x="54" y="89"/>
                    </a:cubicBezTo>
                    <a:cubicBezTo>
                      <a:pt x="52" y="88"/>
                      <a:pt x="51" y="86"/>
                      <a:pt x="52" y="84"/>
                    </a:cubicBezTo>
                    <a:cubicBezTo>
                      <a:pt x="52" y="84"/>
                      <a:pt x="52" y="84"/>
                      <a:pt x="52" y="83"/>
                    </a:cubicBezTo>
                    <a:cubicBezTo>
                      <a:pt x="51" y="84"/>
                      <a:pt x="51" y="84"/>
                      <a:pt x="51" y="84"/>
                    </a:cubicBezTo>
                    <a:cubicBezTo>
                      <a:pt x="49" y="85"/>
                      <a:pt x="47" y="85"/>
                      <a:pt x="45" y="84"/>
                    </a:cubicBezTo>
                    <a:cubicBezTo>
                      <a:pt x="45" y="84"/>
                      <a:pt x="45" y="84"/>
                      <a:pt x="45" y="84"/>
                    </a:cubicBezTo>
                    <a:cubicBezTo>
                      <a:pt x="45" y="87"/>
                      <a:pt x="43" y="89"/>
                      <a:pt x="41" y="90"/>
                    </a:cubicBezTo>
                    <a:cubicBezTo>
                      <a:pt x="38" y="91"/>
                      <a:pt x="36" y="90"/>
                      <a:pt x="34" y="88"/>
                    </a:cubicBezTo>
                    <a:cubicBezTo>
                      <a:pt x="34" y="88"/>
                      <a:pt x="34" y="89"/>
                      <a:pt x="34" y="89"/>
                    </a:cubicBezTo>
                    <a:cubicBezTo>
                      <a:pt x="34" y="89"/>
                      <a:pt x="34" y="89"/>
                      <a:pt x="34" y="89"/>
                    </a:cubicBezTo>
                    <a:cubicBezTo>
                      <a:pt x="34" y="90"/>
                      <a:pt x="34" y="90"/>
                      <a:pt x="34" y="90"/>
                    </a:cubicBezTo>
                    <a:cubicBezTo>
                      <a:pt x="33" y="90"/>
                      <a:pt x="33" y="90"/>
                      <a:pt x="33" y="90"/>
                    </a:cubicBezTo>
                    <a:cubicBezTo>
                      <a:pt x="33" y="91"/>
                      <a:pt x="33" y="91"/>
                      <a:pt x="33" y="91"/>
                    </a:cubicBezTo>
                    <a:cubicBezTo>
                      <a:pt x="32" y="91"/>
                      <a:pt x="32" y="91"/>
                      <a:pt x="32" y="91"/>
                    </a:cubicBezTo>
                    <a:cubicBezTo>
                      <a:pt x="32" y="91"/>
                      <a:pt x="32" y="91"/>
                      <a:pt x="32" y="91"/>
                    </a:cubicBezTo>
                    <a:cubicBezTo>
                      <a:pt x="32" y="93"/>
                      <a:pt x="32" y="93"/>
                      <a:pt x="32" y="93"/>
                    </a:cubicBezTo>
                    <a:cubicBezTo>
                      <a:pt x="31" y="91"/>
                      <a:pt x="31" y="91"/>
                      <a:pt x="31" y="91"/>
                    </a:cubicBezTo>
                    <a:cubicBezTo>
                      <a:pt x="31" y="91"/>
                      <a:pt x="31" y="91"/>
                      <a:pt x="31" y="91"/>
                    </a:cubicBezTo>
                    <a:cubicBezTo>
                      <a:pt x="30" y="91"/>
                      <a:pt x="30" y="91"/>
                      <a:pt x="30" y="91"/>
                    </a:cubicBezTo>
                    <a:cubicBezTo>
                      <a:pt x="28" y="90"/>
                      <a:pt x="26" y="88"/>
                      <a:pt x="26" y="86"/>
                    </a:cubicBezTo>
                    <a:cubicBezTo>
                      <a:pt x="26" y="86"/>
                      <a:pt x="26" y="85"/>
                      <a:pt x="26" y="85"/>
                    </a:cubicBezTo>
                    <a:cubicBezTo>
                      <a:pt x="24" y="86"/>
                      <a:pt x="24" y="86"/>
                      <a:pt x="24" y="86"/>
                    </a:cubicBezTo>
                    <a:cubicBezTo>
                      <a:pt x="23" y="87"/>
                      <a:pt x="22" y="87"/>
                      <a:pt x="20" y="88"/>
                    </a:cubicBezTo>
                    <a:cubicBezTo>
                      <a:pt x="19" y="88"/>
                      <a:pt x="19" y="88"/>
                      <a:pt x="19" y="88"/>
                    </a:cubicBezTo>
                    <a:cubicBezTo>
                      <a:pt x="19" y="88"/>
                      <a:pt x="19" y="88"/>
                      <a:pt x="19" y="88"/>
                    </a:cubicBezTo>
                    <a:cubicBezTo>
                      <a:pt x="18" y="88"/>
                      <a:pt x="18" y="88"/>
                      <a:pt x="18" y="88"/>
                    </a:cubicBezTo>
                    <a:cubicBezTo>
                      <a:pt x="18" y="88"/>
                      <a:pt x="18" y="88"/>
                      <a:pt x="18" y="88"/>
                    </a:cubicBezTo>
                    <a:cubicBezTo>
                      <a:pt x="17" y="88"/>
                      <a:pt x="17" y="88"/>
                      <a:pt x="17" y="88"/>
                    </a:cubicBezTo>
                    <a:cubicBezTo>
                      <a:pt x="15" y="88"/>
                      <a:pt x="15" y="88"/>
                      <a:pt x="15" y="88"/>
                    </a:cubicBezTo>
                    <a:cubicBezTo>
                      <a:pt x="15" y="88"/>
                      <a:pt x="15" y="88"/>
                      <a:pt x="15" y="88"/>
                    </a:cubicBezTo>
                    <a:cubicBezTo>
                      <a:pt x="14" y="88"/>
                      <a:pt x="14" y="88"/>
                      <a:pt x="14" y="88"/>
                    </a:cubicBezTo>
                    <a:cubicBezTo>
                      <a:pt x="14" y="88"/>
                      <a:pt x="14" y="88"/>
                      <a:pt x="14" y="88"/>
                    </a:cubicBezTo>
                    <a:cubicBezTo>
                      <a:pt x="14" y="88"/>
                      <a:pt x="14" y="88"/>
                      <a:pt x="13" y="88"/>
                    </a:cubicBezTo>
                    <a:cubicBezTo>
                      <a:pt x="13" y="88"/>
                      <a:pt x="13" y="88"/>
                      <a:pt x="13" y="88"/>
                    </a:cubicBezTo>
                    <a:cubicBezTo>
                      <a:pt x="13" y="87"/>
                      <a:pt x="13" y="87"/>
                      <a:pt x="13" y="87"/>
                    </a:cubicBezTo>
                    <a:cubicBezTo>
                      <a:pt x="12" y="87"/>
                      <a:pt x="12" y="87"/>
                      <a:pt x="12" y="87"/>
                    </a:cubicBezTo>
                    <a:cubicBezTo>
                      <a:pt x="13" y="87"/>
                      <a:pt x="13" y="87"/>
                      <a:pt x="13" y="87"/>
                    </a:cubicBezTo>
                    <a:cubicBezTo>
                      <a:pt x="12" y="86"/>
                      <a:pt x="12" y="86"/>
                      <a:pt x="12" y="86"/>
                    </a:cubicBezTo>
                    <a:cubicBezTo>
                      <a:pt x="9" y="87"/>
                      <a:pt x="4" y="89"/>
                      <a:pt x="2" y="89"/>
                    </a:cubicBezTo>
                    <a:cubicBezTo>
                      <a:pt x="1" y="90"/>
                      <a:pt x="1" y="90"/>
                      <a:pt x="1" y="90"/>
                    </a:cubicBezTo>
                    <a:cubicBezTo>
                      <a:pt x="0" y="94"/>
                      <a:pt x="0" y="95"/>
                      <a:pt x="0" y="95"/>
                    </a:cubicBezTo>
                    <a:cubicBezTo>
                      <a:pt x="3" y="94"/>
                      <a:pt x="5" y="94"/>
                      <a:pt x="8" y="93"/>
                    </a:cubicBezTo>
                    <a:cubicBezTo>
                      <a:pt x="9" y="92"/>
                      <a:pt x="11" y="91"/>
                      <a:pt x="12" y="91"/>
                    </a:cubicBezTo>
                    <a:cubicBezTo>
                      <a:pt x="12" y="91"/>
                      <a:pt x="12" y="91"/>
                      <a:pt x="12" y="91"/>
                    </a:cubicBezTo>
                    <a:cubicBezTo>
                      <a:pt x="13" y="91"/>
                      <a:pt x="14" y="91"/>
                      <a:pt x="14" y="91"/>
                    </a:cubicBezTo>
                    <a:cubicBezTo>
                      <a:pt x="14" y="91"/>
                      <a:pt x="14" y="91"/>
                      <a:pt x="14" y="91"/>
                    </a:cubicBezTo>
                    <a:cubicBezTo>
                      <a:pt x="15" y="91"/>
                      <a:pt x="15" y="91"/>
                      <a:pt x="16" y="92"/>
                    </a:cubicBezTo>
                    <a:cubicBezTo>
                      <a:pt x="16" y="92"/>
                      <a:pt x="16" y="92"/>
                      <a:pt x="16" y="92"/>
                    </a:cubicBezTo>
                    <a:cubicBezTo>
                      <a:pt x="16" y="92"/>
                      <a:pt x="16" y="92"/>
                      <a:pt x="16" y="92"/>
                    </a:cubicBezTo>
                    <a:cubicBezTo>
                      <a:pt x="16" y="92"/>
                      <a:pt x="16" y="92"/>
                      <a:pt x="16" y="92"/>
                    </a:cubicBezTo>
                    <a:cubicBezTo>
                      <a:pt x="16" y="92"/>
                      <a:pt x="16" y="92"/>
                      <a:pt x="16" y="92"/>
                    </a:cubicBezTo>
                    <a:cubicBezTo>
                      <a:pt x="16" y="93"/>
                      <a:pt x="16" y="93"/>
                      <a:pt x="16" y="93"/>
                    </a:cubicBezTo>
                    <a:cubicBezTo>
                      <a:pt x="16" y="93"/>
                      <a:pt x="16" y="93"/>
                      <a:pt x="16" y="93"/>
                    </a:cubicBezTo>
                    <a:cubicBezTo>
                      <a:pt x="16" y="94"/>
                      <a:pt x="16" y="94"/>
                      <a:pt x="16" y="94"/>
                    </a:cubicBezTo>
                    <a:cubicBezTo>
                      <a:pt x="16" y="94"/>
                      <a:pt x="16" y="94"/>
                      <a:pt x="16" y="94"/>
                    </a:cubicBezTo>
                    <a:cubicBezTo>
                      <a:pt x="16" y="95"/>
                      <a:pt x="16" y="95"/>
                      <a:pt x="16" y="95"/>
                    </a:cubicBezTo>
                    <a:cubicBezTo>
                      <a:pt x="16" y="95"/>
                      <a:pt x="16" y="96"/>
                      <a:pt x="16" y="96"/>
                    </a:cubicBezTo>
                    <a:cubicBezTo>
                      <a:pt x="16" y="97"/>
                      <a:pt x="16" y="98"/>
                      <a:pt x="15" y="99"/>
                    </a:cubicBezTo>
                    <a:cubicBezTo>
                      <a:pt x="16" y="99"/>
                      <a:pt x="17" y="99"/>
                      <a:pt x="18" y="100"/>
                    </a:cubicBezTo>
                    <a:cubicBezTo>
                      <a:pt x="19" y="101"/>
                      <a:pt x="20" y="103"/>
                      <a:pt x="19" y="104"/>
                    </a:cubicBezTo>
                    <a:cubicBezTo>
                      <a:pt x="19" y="105"/>
                      <a:pt x="19" y="105"/>
                      <a:pt x="18" y="105"/>
                    </a:cubicBezTo>
                    <a:cubicBezTo>
                      <a:pt x="17" y="107"/>
                      <a:pt x="15" y="107"/>
                      <a:pt x="14" y="106"/>
                    </a:cubicBezTo>
                    <a:cubicBezTo>
                      <a:pt x="13" y="106"/>
                      <a:pt x="12" y="106"/>
                      <a:pt x="11" y="106"/>
                    </a:cubicBezTo>
                    <a:cubicBezTo>
                      <a:pt x="10" y="106"/>
                      <a:pt x="10" y="106"/>
                      <a:pt x="10" y="106"/>
                    </a:cubicBezTo>
                    <a:cubicBezTo>
                      <a:pt x="13" y="110"/>
                      <a:pt x="13" y="111"/>
                      <a:pt x="13" y="112"/>
                    </a:cubicBezTo>
                    <a:cubicBezTo>
                      <a:pt x="13" y="114"/>
                      <a:pt x="13" y="114"/>
                      <a:pt x="13" y="114"/>
                    </a:cubicBezTo>
                    <a:cubicBezTo>
                      <a:pt x="13" y="114"/>
                      <a:pt x="13" y="114"/>
                      <a:pt x="13" y="114"/>
                    </a:cubicBezTo>
                    <a:cubicBezTo>
                      <a:pt x="13" y="114"/>
                      <a:pt x="13" y="114"/>
                      <a:pt x="13" y="114"/>
                    </a:cubicBezTo>
                    <a:cubicBezTo>
                      <a:pt x="13" y="114"/>
                      <a:pt x="13" y="114"/>
                      <a:pt x="13" y="114"/>
                    </a:cubicBezTo>
                    <a:cubicBezTo>
                      <a:pt x="12" y="115"/>
                      <a:pt x="12" y="115"/>
                      <a:pt x="12" y="115"/>
                    </a:cubicBezTo>
                    <a:cubicBezTo>
                      <a:pt x="11" y="116"/>
                      <a:pt x="9" y="116"/>
                      <a:pt x="7" y="115"/>
                    </a:cubicBezTo>
                    <a:cubicBezTo>
                      <a:pt x="7" y="115"/>
                      <a:pt x="7" y="115"/>
                      <a:pt x="7" y="115"/>
                    </a:cubicBezTo>
                    <a:cubicBezTo>
                      <a:pt x="5" y="115"/>
                      <a:pt x="5" y="115"/>
                      <a:pt x="5" y="115"/>
                    </a:cubicBezTo>
                    <a:cubicBezTo>
                      <a:pt x="4" y="113"/>
                      <a:pt x="4" y="113"/>
                      <a:pt x="4" y="113"/>
                    </a:cubicBezTo>
                    <a:cubicBezTo>
                      <a:pt x="4" y="113"/>
                      <a:pt x="4" y="113"/>
                      <a:pt x="4" y="113"/>
                    </a:cubicBezTo>
                    <a:cubicBezTo>
                      <a:pt x="4" y="114"/>
                      <a:pt x="4" y="114"/>
                      <a:pt x="4" y="114"/>
                    </a:cubicBezTo>
                    <a:cubicBezTo>
                      <a:pt x="5" y="116"/>
                      <a:pt x="6" y="117"/>
                      <a:pt x="7" y="118"/>
                    </a:cubicBezTo>
                    <a:cubicBezTo>
                      <a:pt x="7" y="120"/>
                      <a:pt x="7" y="122"/>
                      <a:pt x="7" y="123"/>
                    </a:cubicBezTo>
                    <a:cubicBezTo>
                      <a:pt x="6" y="124"/>
                      <a:pt x="6" y="125"/>
                      <a:pt x="7" y="125"/>
                    </a:cubicBezTo>
                    <a:cubicBezTo>
                      <a:pt x="8" y="125"/>
                      <a:pt x="9" y="125"/>
                      <a:pt x="10" y="124"/>
                    </a:cubicBezTo>
                    <a:cubicBezTo>
                      <a:pt x="10" y="123"/>
                      <a:pt x="11" y="121"/>
                      <a:pt x="12" y="121"/>
                    </a:cubicBezTo>
                    <a:cubicBezTo>
                      <a:pt x="13" y="120"/>
                      <a:pt x="13" y="120"/>
                      <a:pt x="13" y="120"/>
                    </a:cubicBezTo>
                    <a:cubicBezTo>
                      <a:pt x="19" y="120"/>
                      <a:pt x="22" y="121"/>
                      <a:pt x="23" y="126"/>
                    </a:cubicBezTo>
                    <a:cubicBezTo>
                      <a:pt x="23" y="127"/>
                      <a:pt x="23" y="128"/>
                      <a:pt x="24" y="129"/>
                    </a:cubicBezTo>
                    <a:cubicBezTo>
                      <a:pt x="24" y="129"/>
                      <a:pt x="24" y="129"/>
                      <a:pt x="24" y="129"/>
                    </a:cubicBezTo>
                    <a:cubicBezTo>
                      <a:pt x="25" y="128"/>
                      <a:pt x="26" y="128"/>
                      <a:pt x="28" y="128"/>
                    </a:cubicBezTo>
                    <a:cubicBezTo>
                      <a:pt x="30" y="130"/>
                      <a:pt x="32" y="131"/>
                      <a:pt x="33" y="133"/>
                    </a:cubicBezTo>
                    <a:cubicBezTo>
                      <a:pt x="34" y="134"/>
                      <a:pt x="35" y="135"/>
                      <a:pt x="35" y="136"/>
                    </a:cubicBezTo>
                    <a:cubicBezTo>
                      <a:pt x="37" y="134"/>
                      <a:pt x="39" y="133"/>
                      <a:pt x="41" y="133"/>
                    </a:cubicBezTo>
                    <a:cubicBezTo>
                      <a:pt x="44" y="133"/>
                      <a:pt x="46" y="134"/>
                      <a:pt x="48" y="136"/>
                    </a:cubicBezTo>
                    <a:cubicBezTo>
                      <a:pt x="49" y="138"/>
                      <a:pt x="49" y="141"/>
                      <a:pt x="49" y="143"/>
                    </a:cubicBezTo>
                    <a:cubicBezTo>
                      <a:pt x="50" y="143"/>
                      <a:pt x="50" y="143"/>
                      <a:pt x="51" y="144"/>
                    </a:cubicBezTo>
                    <a:cubicBezTo>
                      <a:pt x="52" y="144"/>
                      <a:pt x="53" y="144"/>
                      <a:pt x="53" y="144"/>
                    </a:cubicBezTo>
                    <a:cubicBezTo>
                      <a:pt x="54" y="143"/>
                      <a:pt x="56" y="143"/>
                      <a:pt x="57" y="143"/>
                    </a:cubicBezTo>
                    <a:cubicBezTo>
                      <a:pt x="58" y="143"/>
                      <a:pt x="58" y="143"/>
                      <a:pt x="58" y="143"/>
                    </a:cubicBezTo>
                    <a:cubicBezTo>
                      <a:pt x="59" y="144"/>
                      <a:pt x="59" y="144"/>
                      <a:pt x="59" y="144"/>
                    </a:cubicBezTo>
                    <a:cubicBezTo>
                      <a:pt x="60" y="145"/>
                      <a:pt x="61" y="146"/>
                      <a:pt x="62" y="146"/>
                    </a:cubicBezTo>
                    <a:cubicBezTo>
                      <a:pt x="63" y="148"/>
                      <a:pt x="63" y="148"/>
                      <a:pt x="63" y="148"/>
                    </a:cubicBezTo>
                    <a:cubicBezTo>
                      <a:pt x="62" y="149"/>
                      <a:pt x="62" y="149"/>
                      <a:pt x="62" y="149"/>
                    </a:cubicBezTo>
                    <a:cubicBezTo>
                      <a:pt x="61" y="150"/>
                      <a:pt x="61" y="150"/>
                      <a:pt x="61" y="150"/>
                    </a:cubicBezTo>
                    <a:cubicBezTo>
                      <a:pt x="65" y="149"/>
                      <a:pt x="69" y="149"/>
                      <a:pt x="72" y="152"/>
                    </a:cubicBezTo>
                    <a:cubicBezTo>
                      <a:pt x="73" y="153"/>
                      <a:pt x="73" y="154"/>
                      <a:pt x="73" y="156"/>
                    </a:cubicBezTo>
                    <a:cubicBezTo>
                      <a:pt x="73" y="159"/>
                      <a:pt x="71" y="163"/>
                      <a:pt x="68" y="166"/>
                    </a:cubicBezTo>
                    <a:cubicBezTo>
                      <a:pt x="68" y="166"/>
                      <a:pt x="68" y="166"/>
                      <a:pt x="68" y="166"/>
                    </a:cubicBezTo>
                    <a:cubicBezTo>
                      <a:pt x="68" y="166"/>
                      <a:pt x="69" y="166"/>
                      <a:pt x="71" y="166"/>
                    </a:cubicBezTo>
                    <a:cubicBezTo>
                      <a:pt x="75" y="166"/>
                      <a:pt x="75" y="166"/>
                      <a:pt x="75" y="166"/>
                    </a:cubicBezTo>
                    <a:cubicBezTo>
                      <a:pt x="74" y="170"/>
                      <a:pt x="74" y="170"/>
                      <a:pt x="74" y="170"/>
                    </a:cubicBezTo>
                    <a:cubicBezTo>
                      <a:pt x="74" y="171"/>
                      <a:pt x="74" y="172"/>
                      <a:pt x="74" y="173"/>
                    </a:cubicBezTo>
                    <a:cubicBezTo>
                      <a:pt x="78" y="174"/>
                      <a:pt x="81" y="176"/>
                      <a:pt x="82" y="178"/>
                    </a:cubicBezTo>
                    <a:cubicBezTo>
                      <a:pt x="83" y="180"/>
                      <a:pt x="83" y="181"/>
                      <a:pt x="82" y="182"/>
                    </a:cubicBezTo>
                    <a:cubicBezTo>
                      <a:pt x="81" y="184"/>
                      <a:pt x="80" y="185"/>
                      <a:pt x="79" y="186"/>
                    </a:cubicBezTo>
                    <a:cubicBezTo>
                      <a:pt x="78" y="186"/>
                      <a:pt x="75" y="189"/>
                      <a:pt x="75" y="190"/>
                    </a:cubicBezTo>
                    <a:cubicBezTo>
                      <a:pt x="76" y="192"/>
                      <a:pt x="77" y="194"/>
                      <a:pt x="79" y="196"/>
                    </a:cubicBezTo>
                    <a:cubicBezTo>
                      <a:pt x="79" y="196"/>
                      <a:pt x="80" y="196"/>
                      <a:pt x="81" y="197"/>
                    </a:cubicBezTo>
                    <a:cubicBezTo>
                      <a:pt x="83" y="200"/>
                      <a:pt x="84" y="204"/>
                      <a:pt x="84" y="207"/>
                    </a:cubicBezTo>
                    <a:cubicBezTo>
                      <a:pt x="84" y="208"/>
                      <a:pt x="84" y="209"/>
                      <a:pt x="84" y="209"/>
                    </a:cubicBezTo>
                    <a:cubicBezTo>
                      <a:pt x="84" y="210"/>
                      <a:pt x="85" y="211"/>
                      <a:pt x="85" y="211"/>
                    </a:cubicBezTo>
                    <a:cubicBezTo>
                      <a:pt x="86" y="211"/>
                      <a:pt x="86" y="211"/>
                      <a:pt x="87" y="211"/>
                    </a:cubicBezTo>
                    <a:cubicBezTo>
                      <a:pt x="89" y="211"/>
                      <a:pt x="92" y="212"/>
                      <a:pt x="93" y="213"/>
                    </a:cubicBezTo>
                    <a:cubicBezTo>
                      <a:pt x="94" y="214"/>
                      <a:pt x="94" y="215"/>
                      <a:pt x="94" y="216"/>
                    </a:cubicBezTo>
                    <a:cubicBezTo>
                      <a:pt x="95" y="216"/>
                      <a:pt x="96" y="216"/>
                      <a:pt x="97" y="216"/>
                    </a:cubicBezTo>
                    <a:cubicBezTo>
                      <a:pt x="97" y="217"/>
                      <a:pt x="97" y="217"/>
                      <a:pt x="97" y="217"/>
                    </a:cubicBezTo>
                    <a:cubicBezTo>
                      <a:pt x="98" y="217"/>
                      <a:pt x="99" y="218"/>
                      <a:pt x="100" y="219"/>
                    </a:cubicBezTo>
                    <a:cubicBezTo>
                      <a:pt x="102" y="219"/>
                      <a:pt x="104" y="219"/>
                      <a:pt x="105" y="220"/>
                    </a:cubicBezTo>
                    <a:cubicBezTo>
                      <a:pt x="106" y="220"/>
                      <a:pt x="107" y="221"/>
                      <a:pt x="107" y="223"/>
                    </a:cubicBezTo>
                    <a:cubicBezTo>
                      <a:pt x="107" y="224"/>
                      <a:pt x="106" y="226"/>
                      <a:pt x="105" y="228"/>
                    </a:cubicBezTo>
                    <a:cubicBezTo>
                      <a:pt x="105" y="229"/>
                      <a:pt x="105" y="230"/>
                      <a:pt x="104" y="231"/>
                    </a:cubicBezTo>
                    <a:cubicBezTo>
                      <a:pt x="105" y="231"/>
                      <a:pt x="105" y="232"/>
                      <a:pt x="105" y="232"/>
                    </a:cubicBezTo>
                    <a:cubicBezTo>
                      <a:pt x="106" y="234"/>
                      <a:pt x="107" y="236"/>
                      <a:pt x="107" y="238"/>
                    </a:cubicBezTo>
                    <a:cubicBezTo>
                      <a:pt x="106" y="240"/>
                      <a:pt x="105" y="242"/>
                      <a:pt x="104" y="244"/>
                    </a:cubicBezTo>
                    <a:cubicBezTo>
                      <a:pt x="103" y="244"/>
                      <a:pt x="103" y="245"/>
                      <a:pt x="102" y="246"/>
                    </a:cubicBezTo>
                    <a:cubicBezTo>
                      <a:pt x="103" y="246"/>
                      <a:pt x="104" y="247"/>
                      <a:pt x="104" y="248"/>
                    </a:cubicBezTo>
                    <a:cubicBezTo>
                      <a:pt x="106" y="249"/>
                      <a:pt x="108" y="251"/>
                      <a:pt x="108" y="254"/>
                    </a:cubicBezTo>
                    <a:cubicBezTo>
                      <a:pt x="108" y="255"/>
                      <a:pt x="107" y="256"/>
                      <a:pt x="106" y="257"/>
                    </a:cubicBezTo>
                    <a:cubicBezTo>
                      <a:pt x="105" y="257"/>
                      <a:pt x="105" y="257"/>
                      <a:pt x="105" y="257"/>
                    </a:cubicBezTo>
                    <a:cubicBezTo>
                      <a:pt x="105" y="257"/>
                      <a:pt x="105" y="257"/>
                      <a:pt x="105" y="257"/>
                    </a:cubicBezTo>
                    <a:cubicBezTo>
                      <a:pt x="106" y="258"/>
                      <a:pt x="106" y="258"/>
                      <a:pt x="106" y="258"/>
                    </a:cubicBezTo>
                    <a:cubicBezTo>
                      <a:pt x="108" y="261"/>
                      <a:pt x="110" y="263"/>
                      <a:pt x="112" y="266"/>
                    </a:cubicBezTo>
                    <a:cubicBezTo>
                      <a:pt x="113" y="270"/>
                      <a:pt x="114" y="274"/>
                      <a:pt x="113" y="278"/>
                    </a:cubicBezTo>
                    <a:cubicBezTo>
                      <a:pt x="113" y="281"/>
                      <a:pt x="113" y="284"/>
                      <a:pt x="114" y="286"/>
                    </a:cubicBezTo>
                    <a:cubicBezTo>
                      <a:pt x="115" y="287"/>
                      <a:pt x="115" y="287"/>
                      <a:pt x="115" y="287"/>
                    </a:cubicBezTo>
                    <a:cubicBezTo>
                      <a:pt x="117" y="288"/>
                      <a:pt x="118" y="290"/>
                      <a:pt x="119" y="292"/>
                    </a:cubicBezTo>
                    <a:cubicBezTo>
                      <a:pt x="120" y="294"/>
                      <a:pt x="119" y="296"/>
                      <a:pt x="118" y="298"/>
                    </a:cubicBezTo>
                    <a:cubicBezTo>
                      <a:pt x="117" y="299"/>
                      <a:pt x="116" y="300"/>
                      <a:pt x="114" y="301"/>
                    </a:cubicBezTo>
                    <a:cubicBezTo>
                      <a:pt x="114" y="301"/>
                      <a:pt x="113" y="301"/>
                      <a:pt x="113" y="301"/>
                    </a:cubicBezTo>
                    <a:cubicBezTo>
                      <a:pt x="113" y="301"/>
                      <a:pt x="113" y="301"/>
                      <a:pt x="113" y="301"/>
                    </a:cubicBezTo>
                    <a:cubicBezTo>
                      <a:pt x="110" y="303"/>
                      <a:pt x="110" y="303"/>
                      <a:pt x="110" y="303"/>
                    </a:cubicBezTo>
                    <a:cubicBezTo>
                      <a:pt x="111" y="300"/>
                      <a:pt x="111" y="300"/>
                      <a:pt x="111" y="300"/>
                    </a:cubicBezTo>
                    <a:cubicBezTo>
                      <a:pt x="111" y="299"/>
                      <a:pt x="111" y="299"/>
                      <a:pt x="111" y="299"/>
                    </a:cubicBezTo>
                    <a:cubicBezTo>
                      <a:pt x="110" y="299"/>
                      <a:pt x="110" y="299"/>
                      <a:pt x="110" y="299"/>
                    </a:cubicBezTo>
                    <a:cubicBezTo>
                      <a:pt x="110" y="298"/>
                      <a:pt x="110" y="298"/>
                      <a:pt x="110" y="298"/>
                    </a:cubicBezTo>
                    <a:cubicBezTo>
                      <a:pt x="110" y="298"/>
                      <a:pt x="110" y="297"/>
                      <a:pt x="110" y="297"/>
                    </a:cubicBezTo>
                    <a:cubicBezTo>
                      <a:pt x="110" y="297"/>
                      <a:pt x="110" y="297"/>
                      <a:pt x="110" y="296"/>
                    </a:cubicBezTo>
                    <a:cubicBezTo>
                      <a:pt x="110" y="296"/>
                      <a:pt x="110" y="296"/>
                      <a:pt x="110" y="296"/>
                    </a:cubicBezTo>
                    <a:cubicBezTo>
                      <a:pt x="111" y="295"/>
                      <a:pt x="111" y="295"/>
                      <a:pt x="111" y="295"/>
                    </a:cubicBezTo>
                    <a:cubicBezTo>
                      <a:pt x="111" y="295"/>
                      <a:pt x="111" y="294"/>
                      <a:pt x="111" y="294"/>
                    </a:cubicBezTo>
                    <a:cubicBezTo>
                      <a:pt x="110" y="293"/>
                      <a:pt x="110" y="292"/>
                      <a:pt x="109" y="292"/>
                    </a:cubicBezTo>
                    <a:cubicBezTo>
                      <a:pt x="108" y="290"/>
                      <a:pt x="107" y="289"/>
                      <a:pt x="107" y="287"/>
                    </a:cubicBezTo>
                    <a:cubicBezTo>
                      <a:pt x="106" y="283"/>
                      <a:pt x="105" y="280"/>
                      <a:pt x="106" y="278"/>
                    </a:cubicBezTo>
                    <a:cubicBezTo>
                      <a:pt x="106" y="277"/>
                      <a:pt x="106" y="276"/>
                      <a:pt x="105" y="275"/>
                    </a:cubicBezTo>
                    <a:cubicBezTo>
                      <a:pt x="104" y="271"/>
                      <a:pt x="102" y="268"/>
                      <a:pt x="100" y="266"/>
                    </a:cubicBezTo>
                    <a:cubicBezTo>
                      <a:pt x="97" y="274"/>
                      <a:pt x="95" y="282"/>
                      <a:pt x="93" y="290"/>
                    </a:cubicBezTo>
                    <a:cubicBezTo>
                      <a:pt x="93" y="292"/>
                      <a:pt x="92" y="294"/>
                      <a:pt x="92" y="295"/>
                    </a:cubicBezTo>
                    <a:cubicBezTo>
                      <a:pt x="92" y="296"/>
                      <a:pt x="91" y="297"/>
                      <a:pt x="91" y="298"/>
                    </a:cubicBezTo>
                    <a:cubicBezTo>
                      <a:pt x="91" y="298"/>
                      <a:pt x="91" y="298"/>
                      <a:pt x="91" y="298"/>
                    </a:cubicBezTo>
                    <a:cubicBezTo>
                      <a:pt x="94" y="299"/>
                      <a:pt x="96" y="300"/>
                      <a:pt x="97" y="303"/>
                    </a:cubicBezTo>
                    <a:cubicBezTo>
                      <a:pt x="98" y="305"/>
                      <a:pt x="98" y="307"/>
                      <a:pt x="97" y="308"/>
                    </a:cubicBezTo>
                    <a:cubicBezTo>
                      <a:pt x="97" y="309"/>
                      <a:pt x="96" y="310"/>
                      <a:pt x="95" y="310"/>
                    </a:cubicBezTo>
                    <a:cubicBezTo>
                      <a:pt x="94" y="310"/>
                      <a:pt x="92" y="310"/>
                      <a:pt x="90" y="309"/>
                    </a:cubicBezTo>
                    <a:cubicBezTo>
                      <a:pt x="90" y="309"/>
                      <a:pt x="90" y="309"/>
                      <a:pt x="90" y="309"/>
                    </a:cubicBezTo>
                    <a:cubicBezTo>
                      <a:pt x="89" y="310"/>
                      <a:pt x="89" y="311"/>
                      <a:pt x="88" y="312"/>
                    </a:cubicBezTo>
                    <a:cubicBezTo>
                      <a:pt x="88" y="312"/>
                      <a:pt x="88" y="312"/>
                      <a:pt x="88" y="312"/>
                    </a:cubicBezTo>
                    <a:cubicBezTo>
                      <a:pt x="87" y="315"/>
                      <a:pt x="86" y="321"/>
                      <a:pt x="84" y="327"/>
                    </a:cubicBezTo>
                    <a:cubicBezTo>
                      <a:pt x="80" y="344"/>
                      <a:pt x="76" y="364"/>
                      <a:pt x="66" y="369"/>
                    </a:cubicBezTo>
                    <a:cubicBezTo>
                      <a:pt x="66" y="369"/>
                      <a:pt x="66" y="369"/>
                      <a:pt x="66" y="369"/>
                    </a:cubicBezTo>
                    <a:cubicBezTo>
                      <a:pt x="66" y="369"/>
                      <a:pt x="66" y="369"/>
                      <a:pt x="66" y="369"/>
                    </a:cubicBezTo>
                    <a:cubicBezTo>
                      <a:pt x="66" y="369"/>
                      <a:pt x="66" y="369"/>
                      <a:pt x="67" y="369"/>
                    </a:cubicBezTo>
                    <a:cubicBezTo>
                      <a:pt x="70" y="369"/>
                      <a:pt x="73" y="371"/>
                      <a:pt x="75" y="373"/>
                    </a:cubicBezTo>
                    <a:cubicBezTo>
                      <a:pt x="76" y="375"/>
                      <a:pt x="77" y="378"/>
                      <a:pt x="75" y="380"/>
                    </a:cubicBezTo>
                    <a:cubicBezTo>
                      <a:pt x="75" y="380"/>
                      <a:pt x="76" y="380"/>
                      <a:pt x="76" y="380"/>
                    </a:cubicBezTo>
                    <a:cubicBezTo>
                      <a:pt x="77" y="380"/>
                      <a:pt x="77" y="380"/>
                      <a:pt x="77" y="380"/>
                    </a:cubicBezTo>
                    <a:cubicBezTo>
                      <a:pt x="77" y="381"/>
                      <a:pt x="77" y="381"/>
                      <a:pt x="77" y="381"/>
                    </a:cubicBezTo>
                    <a:cubicBezTo>
                      <a:pt x="77" y="381"/>
                      <a:pt x="77" y="381"/>
                      <a:pt x="77" y="381"/>
                    </a:cubicBezTo>
                    <a:cubicBezTo>
                      <a:pt x="78" y="382"/>
                      <a:pt x="78" y="382"/>
                      <a:pt x="78" y="382"/>
                    </a:cubicBezTo>
                    <a:cubicBezTo>
                      <a:pt x="78" y="383"/>
                      <a:pt x="78" y="384"/>
                      <a:pt x="78" y="385"/>
                    </a:cubicBezTo>
                    <a:cubicBezTo>
                      <a:pt x="81" y="387"/>
                      <a:pt x="83" y="388"/>
                      <a:pt x="86" y="388"/>
                    </a:cubicBezTo>
                    <a:cubicBezTo>
                      <a:pt x="90" y="388"/>
                      <a:pt x="93" y="389"/>
                      <a:pt x="96" y="391"/>
                    </a:cubicBezTo>
                    <a:cubicBezTo>
                      <a:pt x="97" y="392"/>
                      <a:pt x="97" y="393"/>
                      <a:pt x="99" y="396"/>
                    </a:cubicBezTo>
                    <a:cubicBezTo>
                      <a:pt x="99" y="397"/>
                      <a:pt x="101" y="400"/>
                      <a:pt x="101" y="401"/>
                    </a:cubicBezTo>
                    <a:cubicBezTo>
                      <a:pt x="102" y="402"/>
                      <a:pt x="103" y="401"/>
                      <a:pt x="105" y="401"/>
                    </a:cubicBezTo>
                    <a:cubicBezTo>
                      <a:pt x="109" y="399"/>
                      <a:pt x="113" y="400"/>
                      <a:pt x="117" y="403"/>
                    </a:cubicBezTo>
                    <a:cubicBezTo>
                      <a:pt x="118" y="404"/>
                      <a:pt x="119" y="406"/>
                      <a:pt x="119" y="408"/>
                    </a:cubicBezTo>
                    <a:cubicBezTo>
                      <a:pt x="119" y="408"/>
                      <a:pt x="120" y="409"/>
                      <a:pt x="120" y="409"/>
                    </a:cubicBezTo>
                    <a:cubicBezTo>
                      <a:pt x="120" y="409"/>
                      <a:pt x="120" y="409"/>
                      <a:pt x="120" y="409"/>
                    </a:cubicBezTo>
                    <a:cubicBezTo>
                      <a:pt x="121" y="409"/>
                      <a:pt x="122" y="409"/>
                      <a:pt x="122" y="409"/>
                    </a:cubicBezTo>
                    <a:cubicBezTo>
                      <a:pt x="123" y="408"/>
                      <a:pt x="124" y="408"/>
                      <a:pt x="125" y="408"/>
                    </a:cubicBezTo>
                    <a:cubicBezTo>
                      <a:pt x="126" y="408"/>
                      <a:pt x="127" y="408"/>
                      <a:pt x="127" y="408"/>
                    </a:cubicBezTo>
                    <a:cubicBezTo>
                      <a:pt x="129" y="408"/>
                      <a:pt x="130" y="409"/>
                      <a:pt x="132" y="410"/>
                    </a:cubicBezTo>
                    <a:cubicBezTo>
                      <a:pt x="132" y="410"/>
                      <a:pt x="132" y="410"/>
                      <a:pt x="132" y="410"/>
                    </a:cubicBezTo>
                    <a:cubicBezTo>
                      <a:pt x="132" y="409"/>
                      <a:pt x="133" y="409"/>
                      <a:pt x="135" y="409"/>
                    </a:cubicBezTo>
                    <a:cubicBezTo>
                      <a:pt x="137" y="409"/>
                      <a:pt x="140" y="409"/>
                      <a:pt x="142" y="410"/>
                    </a:cubicBezTo>
                    <a:cubicBezTo>
                      <a:pt x="143" y="411"/>
                      <a:pt x="143" y="411"/>
                      <a:pt x="143" y="411"/>
                    </a:cubicBezTo>
                    <a:cubicBezTo>
                      <a:pt x="143" y="409"/>
                      <a:pt x="143" y="407"/>
                      <a:pt x="145" y="405"/>
                    </a:cubicBezTo>
                    <a:cubicBezTo>
                      <a:pt x="146" y="404"/>
                      <a:pt x="148" y="403"/>
                      <a:pt x="150" y="404"/>
                    </a:cubicBezTo>
                    <a:cubicBezTo>
                      <a:pt x="155" y="405"/>
                      <a:pt x="160" y="408"/>
                      <a:pt x="164" y="412"/>
                    </a:cubicBezTo>
                    <a:cubicBezTo>
                      <a:pt x="165" y="413"/>
                      <a:pt x="165" y="413"/>
                      <a:pt x="165" y="413"/>
                    </a:cubicBezTo>
                    <a:cubicBezTo>
                      <a:pt x="166" y="413"/>
                      <a:pt x="166" y="413"/>
                      <a:pt x="166" y="413"/>
                    </a:cubicBezTo>
                    <a:cubicBezTo>
                      <a:pt x="168" y="414"/>
                      <a:pt x="168" y="414"/>
                      <a:pt x="168" y="414"/>
                    </a:cubicBezTo>
                    <a:cubicBezTo>
                      <a:pt x="170" y="414"/>
                      <a:pt x="172" y="415"/>
                      <a:pt x="174" y="416"/>
                    </a:cubicBezTo>
                    <a:cubicBezTo>
                      <a:pt x="175" y="417"/>
                      <a:pt x="175" y="417"/>
                      <a:pt x="176" y="418"/>
                    </a:cubicBezTo>
                    <a:cubicBezTo>
                      <a:pt x="176" y="418"/>
                      <a:pt x="176" y="418"/>
                      <a:pt x="177" y="418"/>
                    </a:cubicBezTo>
                    <a:cubicBezTo>
                      <a:pt x="184" y="418"/>
                      <a:pt x="187" y="420"/>
                      <a:pt x="188" y="422"/>
                    </a:cubicBezTo>
                    <a:cubicBezTo>
                      <a:pt x="189" y="423"/>
                      <a:pt x="189" y="424"/>
                      <a:pt x="189" y="425"/>
                    </a:cubicBezTo>
                    <a:cubicBezTo>
                      <a:pt x="189" y="425"/>
                      <a:pt x="189" y="425"/>
                      <a:pt x="189" y="425"/>
                    </a:cubicBezTo>
                    <a:cubicBezTo>
                      <a:pt x="189" y="426"/>
                      <a:pt x="189" y="426"/>
                      <a:pt x="189" y="427"/>
                    </a:cubicBezTo>
                    <a:cubicBezTo>
                      <a:pt x="189" y="427"/>
                      <a:pt x="189" y="428"/>
                      <a:pt x="189" y="428"/>
                    </a:cubicBezTo>
                    <a:cubicBezTo>
                      <a:pt x="189" y="428"/>
                      <a:pt x="189" y="428"/>
                      <a:pt x="189" y="428"/>
                    </a:cubicBezTo>
                    <a:cubicBezTo>
                      <a:pt x="189" y="428"/>
                      <a:pt x="189" y="428"/>
                      <a:pt x="189" y="428"/>
                    </a:cubicBezTo>
                    <a:cubicBezTo>
                      <a:pt x="189" y="428"/>
                      <a:pt x="189" y="428"/>
                      <a:pt x="189" y="428"/>
                    </a:cubicBezTo>
                    <a:cubicBezTo>
                      <a:pt x="189" y="428"/>
                      <a:pt x="189" y="428"/>
                      <a:pt x="189" y="429"/>
                    </a:cubicBezTo>
                    <a:cubicBezTo>
                      <a:pt x="189" y="429"/>
                      <a:pt x="189" y="429"/>
                      <a:pt x="190" y="429"/>
                    </a:cubicBezTo>
                    <a:cubicBezTo>
                      <a:pt x="191" y="430"/>
                      <a:pt x="191" y="430"/>
                      <a:pt x="191" y="430"/>
                    </a:cubicBezTo>
                    <a:cubicBezTo>
                      <a:pt x="192" y="430"/>
                      <a:pt x="193" y="431"/>
                      <a:pt x="194" y="431"/>
                    </a:cubicBezTo>
                    <a:cubicBezTo>
                      <a:pt x="195" y="432"/>
                      <a:pt x="195" y="433"/>
                      <a:pt x="196" y="434"/>
                    </a:cubicBezTo>
                    <a:cubicBezTo>
                      <a:pt x="196" y="435"/>
                      <a:pt x="196" y="435"/>
                      <a:pt x="196" y="435"/>
                    </a:cubicBezTo>
                    <a:cubicBezTo>
                      <a:pt x="197" y="435"/>
                      <a:pt x="197" y="435"/>
                      <a:pt x="198" y="434"/>
                    </a:cubicBezTo>
                    <a:cubicBezTo>
                      <a:pt x="200" y="434"/>
                      <a:pt x="203" y="433"/>
                      <a:pt x="205" y="433"/>
                    </a:cubicBezTo>
                    <a:cubicBezTo>
                      <a:pt x="208" y="434"/>
                      <a:pt x="211" y="435"/>
                      <a:pt x="213" y="437"/>
                    </a:cubicBezTo>
                    <a:cubicBezTo>
                      <a:pt x="214" y="438"/>
                      <a:pt x="216" y="439"/>
                      <a:pt x="217" y="439"/>
                    </a:cubicBezTo>
                    <a:cubicBezTo>
                      <a:pt x="217" y="438"/>
                      <a:pt x="218" y="437"/>
                      <a:pt x="219" y="436"/>
                    </a:cubicBezTo>
                    <a:cubicBezTo>
                      <a:pt x="223" y="434"/>
                      <a:pt x="228" y="433"/>
                      <a:pt x="233" y="435"/>
                    </a:cubicBezTo>
                    <a:cubicBezTo>
                      <a:pt x="233" y="435"/>
                      <a:pt x="233" y="435"/>
                      <a:pt x="233" y="435"/>
                    </a:cubicBezTo>
                    <a:cubicBezTo>
                      <a:pt x="231" y="432"/>
                      <a:pt x="231" y="428"/>
                      <a:pt x="233" y="425"/>
                    </a:cubicBezTo>
                    <a:cubicBezTo>
                      <a:pt x="233" y="424"/>
                      <a:pt x="233" y="424"/>
                      <a:pt x="233" y="423"/>
                    </a:cubicBezTo>
                    <a:cubicBezTo>
                      <a:pt x="231" y="422"/>
                      <a:pt x="230" y="421"/>
                      <a:pt x="230" y="419"/>
                    </a:cubicBezTo>
                    <a:cubicBezTo>
                      <a:pt x="230" y="416"/>
                      <a:pt x="232" y="413"/>
                      <a:pt x="234" y="411"/>
                    </a:cubicBezTo>
                    <a:cubicBezTo>
                      <a:pt x="235" y="410"/>
                      <a:pt x="235" y="409"/>
                      <a:pt x="236" y="408"/>
                    </a:cubicBezTo>
                    <a:cubicBezTo>
                      <a:pt x="236" y="408"/>
                      <a:pt x="236" y="408"/>
                      <a:pt x="236" y="408"/>
                    </a:cubicBezTo>
                    <a:cubicBezTo>
                      <a:pt x="234" y="406"/>
                      <a:pt x="234" y="404"/>
                      <a:pt x="236" y="402"/>
                    </a:cubicBezTo>
                    <a:cubicBezTo>
                      <a:pt x="239" y="398"/>
                      <a:pt x="244" y="396"/>
                      <a:pt x="249" y="396"/>
                    </a:cubicBezTo>
                    <a:cubicBezTo>
                      <a:pt x="251" y="396"/>
                      <a:pt x="252" y="395"/>
                      <a:pt x="253" y="395"/>
                    </a:cubicBezTo>
                    <a:cubicBezTo>
                      <a:pt x="256" y="393"/>
                      <a:pt x="258" y="391"/>
                      <a:pt x="260" y="389"/>
                    </a:cubicBezTo>
                    <a:cubicBezTo>
                      <a:pt x="262" y="387"/>
                      <a:pt x="265" y="384"/>
                      <a:pt x="268" y="382"/>
                    </a:cubicBezTo>
                    <a:cubicBezTo>
                      <a:pt x="272" y="380"/>
                      <a:pt x="277" y="383"/>
                      <a:pt x="279" y="385"/>
                    </a:cubicBezTo>
                    <a:cubicBezTo>
                      <a:pt x="280" y="386"/>
                      <a:pt x="281" y="386"/>
                      <a:pt x="282" y="387"/>
                    </a:cubicBezTo>
                    <a:cubicBezTo>
                      <a:pt x="282" y="387"/>
                      <a:pt x="285" y="387"/>
                      <a:pt x="286" y="388"/>
                    </a:cubicBezTo>
                    <a:cubicBezTo>
                      <a:pt x="289" y="388"/>
                      <a:pt x="292" y="389"/>
                      <a:pt x="295" y="390"/>
                    </a:cubicBezTo>
                    <a:cubicBezTo>
                      <a:pt x="296" y="388"/>
                      <a:pt x="296" y="387"/>
                      <a:pt x="298" y="385"/>
                    </a:cubicBezTo>
                    <a:cubicBezTo>
                      <a:pt x="298" y="385"/>
                      <a:pt x="298" y="385"/>
                      <a:pt x="298" y="385"/>
                    </a:cubicBezTo>
                    <a:cubicBezTo>
                      <a:pt x="300" y="372"/>
                      <a:pt x="300" y="372"/>
                      <a:pt x="300" y="372"/>
                    </a:cubicBezTo>
                    <a:cubicBezTo>
                      <a:pt x="301" y="384"/>
                      <a:pt x="301" y="384"/>
                      <a:pt x="301" y="384"/>
                    </a:cubicBezTo>
                    <a:cubicBezTo>
                      <a:pt x="301" y="384"/>
                      <a:pt x="301" y="385"/>
                      <a:pt x="302" y="385"/>
                    </a:cubicBezTo>
                    <a:cubicBezTo>
                      <a:pt x="302" y="385"/>
                      <a:pt x="302" y="385"/>
                      <a:pt x="302" y="385"/>
                    </a:cubicBezTo>
                    <a:cubicBezTo>
                      <a:pt x="302" y="385"/>
                      <a:pt x="303" y="385"/>
                      <a:pt x="303" y="386"/>
                    </a:cubicBezTo>
                    <a:cubicBezTo>
                      <a:pt x="303" y="386"/>
                      <a:pt x="303" y="386"/>
                      <a:pt x="303" y="386"/>
                    </a:cubicBezTo>
                    <a:cubicBezTo>
                      <a:pt x="303" y="386"/>
                      <a:pt x="303" y="387"/>
                      <a:pt x="303" y="387"/>
                    </a:cubicBezTo>
                    <a:cubicBezTo>
                      <a:pt x="303" y="387"/>
                      <a:pt x="303" y="387"/>
                      <a:pt x="303" y="387"/>
                    </a:cubicBezTo>
                    <a:cubicBezTo>
                      <a:pt x="303" y="388"/>
                      <a:pt x="303" y="388"/>
                      <a:pt x="303" y="389"/>
                    </a:cubicBezTo>
                    <a:cubicBezTo>
                      <a:pt x="303" y="390"/>
                      <a:pt x="304" y="392"/>
                      <a:pt x="304" y="394"/>
                    </a:cubicBezTo>
                    <a:cubicBezTo>
                      <a:pt x="305" y="394"/>
                      <a:pt x="305" y="394"/>
                      <a:pt x="305" y="394"/>
                    </a:cubicBezTo>
                    <a:cubicBezTo>
                      <a:pt x="305" y="394"/>
                      <a:pt x="305" y="394"/>
                      <a:pt x="305" y="394"/>
                    </a:cubicBezTo>
                    <a:cubicBezTo>
                      <a:pt x="307" y="394"/>
                      <a:pt x="308" y="394"/>
                      <a:pt x="310" y="393"/>
                    </a:cubicBezTo>
                    <a:cubicBezTo>
                      <a:pt x="309" y="393"/>
                      <a:pt x="309" y="393"/>
                      <a:pt x="309" y="393"/>
                    </a:cubicBezTo>
                    <a:cubicBezTo>
                      <a:pt x="308" y="391"/>
                      <a:pt x="308" y="389"/>
                      <a:pt x="309" y="387"/>
                    </a:cubicBezTo>
                    <a:cubicBezTo>
                      <a:pt x="309" y="386"/>
                      <a:pt x="310" y="385"/>
                      <a:pt x="312" y="385"/>
                    </a:cubicBezTo>
                    <a:cubicBezTo>
                      <a:pt x="314" y="385"/>
                      <a:pt x="317" y="386"/>
                      <a:pt x="320" y="388"/>
                    </a:cubicBezTo>
                    <a:cubicBezTo>
                      <a:pt x="321" y="389"/>
                      <a:pt x="322" y="391"/>
                      <a:pt x="322" y="393"/>
                    </a:cubicBezTo>
                    <a:cubicBezTo>
                      <a:pt x="322" y="394"/>
                      <a:pt x="322" y="394"/>
                      <a:pt x="322" y="395"/>
                    </a:cubicBezTo>
                    <a:cubicBezTo>
                      <a:pt x="322" y="395"/>
                      <a:pt x="322" y="395"/>
                      <a:pt x="322" y="395"/>
                    </a:cubicBezTo>
                    <a:cubicBezTo>
                      <a:pt x="323" y="395"/>
                      <a:pt x="324" y="396"/>
                      <a:pt x="324" y="397"/>
                    </a:cubicBezTo>
                    <a:cubicBezTo>
                      <a:pt x="325" y="398"/>
                      <a:pt x="326" y="400"/>
                      <a:pt x="326" y="402"/>
                    </a:cubicBezTo>
                    <a:cubicBezTo>
                      <a:pt x="326" y="403"/>
                      <a:pt x="326" y="403"/>
                      <a:pt x="326" y="404"/>
                    </a:cubicBezTo>
                    <a:cubicBezTo>
                      <a:pt x="327" y="405"/>
                      <a:pt x="328" y="405"/>
                      <a:pt x="329" y="405"/>
                    </a:cubicBezTo>
                    <a:cubicBezTo>
                      <a:pt x="330" y="405"/>
                      <a:pt x="331" y="405"/>
                      <a:pt x="332" y="405"/>
                    </a:cubicBezTo>
                    <a:cubicBezTo>
                      <a:pt x="332" y="405"/>
                      <a:pt x="332" y="405"/>
                      <a:pt x="332" y="405"/>
                    </a:cubicBezTo>
                    <a:cubicBezTo>
                      <a:pt x="334" y="405"/>
                      <a:pt x="335" y="405"/>
                      <a:pt x="336" y="406"/>
                    </a:cubicBezTo>
                    <a:cubicBezTo>
                      <a:pt x="338" y="406"/>
                      <a:pt x="340" y="408"/>
                      <a:pt x="341" y="409"/>
                    </a:cubicBezTo>
                    <a:cubicBezTo>
                      <a:pt x="342" y="409"/>
                      <a:pt x="344" y="408"/>
                      <a:pt x="345" y="409"/>
                    </a:cubicBezTo>
                    <a:cubicBezTo>
                      <a:pt x="348" y="408"/>
                      <a:pt x="351" y="410"/>
                      <a:pt x="353" y="413"/>
                    </a:cubicBezTo>
                    <a:cubicBezTo>
                      <a:pt x="354" y="413"/>
                      <a:pt x="355" y="412"/>
                      <a:pt x="355" y="411"/>
                    </a:cubicBezTo>
                    <a:cubicBezTo>
                      <a:pt x="357" y="410"/>
                      <a:pt x="359" y="409"/>
                      <a:pt x="362" y="408"/>
                    </a:cubicBezTo>
                    <a:cubicBezTo>
                      <a:pt x="363" y="408"/>
                      <a:pt x="365" y="408"/>
                      <a:pt x="366" y="408"/>
                    </a:cubicBezTo>
                    <a:cubicBezTo>
                      <a:pt x="367" y="408"/>
                      <a:pt x="367" y="408"/>
                      <a:pt x="367" y="408"/>
                    </a:cubicBezTo>
                    <a:cubicBezTo>
                      <a:pt x="366" y="407"/>
                      <a:pt x="366" y="406"/>
                      <a:pt x="366" y="404"/>
                    </a:cubicBezTo>
                    <a:cubicBezTo>
                      <a:pt x="367" y="403"/>
                      <a:pt x="369" y="401"/>
                      <a:pt x="371" y="400"/>
                    </a:cubicBezTo>
                    <a:cubicBezTo>
                      <a:pt x="371" y="400"/>
                      <a:pt x="371" y="400"/>
                      <a:pt x="372" y="399"/>
                    </a:cubicBezTo>
                    <a:cubicBezTo>
                      <a:pt x="372" y="399"/>
                      <a:pt x="372" y="399"/>
                      <a:pt x="372" y="399"/>
                    </a:cubicBezTo>
                    <a:cubicBezTo>
                      <a:pt x="372" y="397"/>
                      <a:pt x="373" y="396"/>
                      <a:pt x="375" y="395"/>
                    </a:cubicBezTo>
                    <a:cubicBezTo>
                      <a:pt x="376" y="394"/>
                      <a:pt x="378" y="394"/>
                      <a:pt x="379" y="395"/>
                    </a:cubicBezTo>
                    <a:cubicBezTo>
                      <a:pt x="379" y="395"/>
                      <a:pt x="379" y="395"/>
                      <a:pt x="379" y="395"/>
                    </a:cubicBezTo>
                    <a:cubicBezTo>
                      <a:pt x="379" y="395"/>
                      <a:pt x="380" y="394"/>
                      <a:pt x="380" y="394"/>
                    </a:cubicBezTo>
                    <a:cubicBezTo>
                      <a:pt x="380" y="394"/>
                      <a:pt x="380" y="393"/>
                      <a:pt x="380" y="393"/>
                    </a:cubicBezTo>
                    <a:cubicBezTo>
                      <a:pt x="380" y="392"/>
                      <a:pt x="380" y="392"/>
                      <a:pt x="380" y="392"/>
                    </a:cubicBezTo>
                    <a:cubicBezTo>
                      <a:pt x="380" y="392"/>
                      <a:pt x="381" y="391"/>
                      <a:pt x="381" y="391"/>
                    </a:cubicBezTo>
                    <a:cubicBezTo>
                      <a:pt x="381" y="391"/>
                      <a:pt x="381" y="391"/>
                      <a:pt x="381" y="391"/>
                    </a:cubicBezTo>
                    <a:cubicBezTo>
                      <a:pt x="381" y="390"/>
                      <a:pt x="381" y="390"/>
                      <a:pt x="381" y="390"/>
                    </a:cubicBezTo>
                    <a:cubicBezTo>
                      <a:pt x="380" y="390"/>
                      <a:pt x="380" y="390"/>
                      <a:pt x="380" y="390"/>
                    </a:cubicBezTo>
                    <a:cubicBezTo>
                      <a:pt x="379" y="389"/>
                      <a:pt x="379" y="389"/>
                      <a:pt x="379" y="389"/>
                    </a:cubicBezTo>
                    <a:cubicBezTo>
                      <a:pt x="379" y="389"/>
                      <a:pt x="378" y="388"/>
                      <a:pt x="378" y="388"/>
                    </a:cubicBezTo>
                    <a:cubicBezTo>
                      <a:pt x="378" y="388"/>
                      <a:pt x="378" y="387"/>
                      <a:pt x="378" y="387"/>
                    </a:cubicBezTo>
                    <a:cubicBezTo>
                      <a:pt x="378" y="387"/>
                      <a:pt x="378" y="386"/>
                      <a:pt x="377" y="386"/>
                    </a:cubicBezTo>
                    <a:cubicBezTo>
                      <a:pt x="377" y="386"/>
                      <a:pt x="377" y="386"/>
                      <a:pt x="377" y="385"/>
                    </a:cubicBezTo>
                    <a:cubicBezTo>
                      <a:pt x="377" y="385"/>
                      <a:pt x="377" y="384"/>
                      <a:pt x="377" y="383"/>
                    </a:cubicBezTo>
                    <a:cubicBezTo>
                      <a:pt x="377" y="379"/>
                      <a:pt x="381" y="375"/>
                      <a:pt x="386" y="375"/>
                    </a:cubicBezTo>
                    <a:cubicBezTo>
                      <a:pt x="387" y="375"/>
                      <a:pt x="387" y="375"/>
                      <a:pt x="388" y="375"/>
                    </a:cubicBezTo>
                    <a:cubicBezTo>
                      <a:pt x="388" y="375"/>
                      <a:pt x="388" y="375"/>
                      <a:pt x="388" y="375"/>
                    </a:cubicBezTo>
                    <a:cubicBezTo>
                      <a:pt x="389" y="376"/>
                      <a:pt x="389" y="376"/>
                      <a:pt x="389" y="376"/>
                    </a:cubicBezTo>
                    <a:cubicBezTo>
                      <a:pt x="390" y="376"/>
                      <a:pt x="390" y="376"/>
                      <a:pt x="390" y="376"/>
                    </a:cubicBezTo>
                    <a:cubicBezTo>
                      <a:pt x="391" y="376"/>
                      <a:pt x="391" y="376"/>
                      <a:pt x="391" y="376"/>
                    </a:cubicBezTo>
                    <a:cubicBezTo>
                      <a:pt x="391" y="377"/>
                      <a:pt x="391" y="377"/>
                      <a:pt x="391" y="377"/>
                    </a:cubicBezTo>
                    <a:cubicBezTo>
                      <a:pt x="392" y="377"/>
                      <a:pt x="392" y="377"/>
                      <a:pt x="392" y="377"/>
                    </a:cubicBezTo>
                    <a:cubicBezTo>
                      <a:pt x="393" y="378"/>
                      <a:pt x="393" y="378"/>
                      <a:pt x="393" y="378"/>
                    </a:cubicBezTo>
                    <a:cubicBezTo>
                      <a:pt x="393" y="378"/>
                      <a:pt x="393" y="378"/>
                      <a:pt x="393" y="378"/>
                    </a:cubicBezTo>
                    <a:cubicBezTo>
                      <a:pt x="394" y="379"/>
                      <a:pt x="394" y="379"/>
                      <a:pt x="394" y="379"/>
                    </a:cubicBezTo>
                    <a:cubicBezTo>
                      <a:pt x="394" y="379"/>
                      <a:pt x="394" y="380"/>
                      <a:pt x="394" y="380"/>
                    </a:cubicBezTo>
                    <a:cubicBezTo>
                      <a:pt x="394" y="380"/>
                      <a:pt x="394" y="380"/>
                      <a:pt x="394" y="380"/>
                    </a:cubicBezTo>
                    <a:cubicBezTo>
                      <a:pt x="395" y="380"/>
                      <a:pt x="395" y="381"/>
                      <a:pt x="395" y="381"/>
                    </a:cubicBezTo>
                    <a:cubicBezTo>
                      <a:pt x="397" y="381"/>
                      <a:pt x="397" y="381"/>
                      <a:pt x="397" y="381"/>
                    </a:cubicBezTo>
                    <a:cubicBezTo>
                      <a:pt x="397" y="381"/>
                      <a:pt x="397" y="381"/>
                      <a:pt x="397" y="381"/>
                    </a:cubicBezTo>
                    <a:cubicBezTo>
                      <a:pt x="399" y="380"/>
                      <a:pt x="401" y="379"/>
                      <a:pt x="403" y="379"/>
                    </a:cubicBezTo>
                    <a:cubicBezTo>
                      <a:pt x="403" y="375"/>
                      <a:pt x="405" y="372"/>
                      <a:pt x="407" y="369"/>
                    </a:cubicBezTo>
                    <a:cubicBezTo>
                      <a:pt x="410" y="365"/>
                      <a:pt x="410" y="363"/>
                      <a:pt x="410" y="363"/>
                    </a:cubicBezTo>
                    <a:cubicBezTo>
                      <a:pt x="409" y="363"/>
                      <a:pt x="408" y="363"/>
                      <a:pt x="408" y="364"/>
                    </a:cubicBezTo>
                    <a:cubicBezTo>
                      <a:pt x="407" y="364"/>
                      <a:pt x="406" y="364"/>
                      <a:pt x="405" y="364"/>
                    </a:cubicBezTo>
                    <a:cubicBezTo>
                      <a:pt x="404" y="364"/>
                      <a:pt x="403" y="364"/>
                      <a:pt x="402" y="365"/>
                    </a:cubicBezTo>
                    <a:cubicBezTo>
                      <a:pt x="400" y="365"/>
                      <a:pt x="398" y="365"/>
                      <a:pt x="396" y="365"/>
                    </a:cubicBezTo>
                    <a:cubicBezTo>
                      <a:pt x="391" y="363"/>
                      <a:pt x="379" y="355"/>
                      <a:pt x="380" y="347"/>
                    </a:cubicBezTo>
                    <a:cubicBezTo>
                      <a:pt x="380" y="347"/>
                      <a:pt x="380" y="346"/>
                      <a:pt x="380" y="346"/>
                    </a:cubicBezTo>
                    <a:cubicBezTo>
                      <a:pt x="378" y="344"/>
                      <a:pt x="378" y="342"/>
                      <a:pt x="379" y="340"/>
                    </a:cubicBezTo>
                    <a:cubicBezTo>
                      <a:pt x="379" y="339"/>
                      <a:pt x="379" y="339"/>
                      <a:pt x="379" y="339"/>
                    </a:cubicBezTo>
                    <a:cubicBezTo>
                      <a:pt x="380" y="339"/>
                      <a:pt x="381" y="338"/>
                      <a:pt x="381" y="337"/>
                    </a:cubicBezTo>
                    <a:cubicBezTo>
                      <a:pt x="382" y="337"/>
                      <a:pt x="383" y="336"/>
                      <a:pt x="383" y="336"/>
                    </a:cubicBezTo>
                    <a:cubicBezTo>
                      <a:pt x="383" y="335"/>
                      <a:pt x="383" y="334"/>
                      <a:pt x="383" y="333"/>
                    </a:cubicBezTo>
                    <a:cubicBezTo>
                      <a:pt x="383" y="333"/>
                      <a:pt x="383" y="333"/>
                      <a:pt x="383" y="333"/>
                    </a:cubicBezTo>
                    <a:cubicBezTo>
                      <a:pt x="383" y="333"/>
                      <a:pt x="383" y="333"/>
                      <a:pt x="383" y="333"/>
                    </a:cubicBezTo>
                    <a:cubicBezTo>
                      <a:pt x="383" y="333"/>
                      <a:pt x="383" y="333"/>
                      <a:pt x="383" y="333"/>
                    </a:cubicBezTo>
                    <a:cubicBezTo>
                      <a:pt x="383" y="333"/>
                      <a:pt x="383" y="333"/>
                      <a:pt x="384" y="333"/>
                    </a:cubicBezTo>
                    <a:cubicBezTo>
                      <a:pt x="384" y="332"/>
                      <a:pt x="384" y="332"/>
                      <a:pt x="384" y="332"/>
                    </a:cubicBezTo>
                    <a:cubicBezTo>
                      <a:pt x="384" y="332"/>
                      <a:pt x="384" y="332"/>
                      <a:pt x="384" y="332"/>
                    </a:cubicBezTo>
                    <a:cubicBezTo>
                      <a:pt x="385" y="332"/>
                      <a:pt x="385" y="332"/>
                      <a:pt x="385" y="332"/>
                    </a:cubicBezTo>
                    <a:cubicBezTo>
                      <a:pt x="385" y="332"/>
                      <a:pt x="385" y="332"/>
                      <a:pt x="385" y="332"/>
                    </a:cubicBezTo>
                    <a:cubicBezTo>
                      <a:pt x="386" y="332"/>
                      <a:pt x="386" y="332"/>
                      <a:pt x="386" y="332"/>
                    </a:cubicBezTo>
                    <a:cubicBezTo>
                      <a:pt x="386" y="331"/>
                      <a:pt x="387" y="331"/>
                      <a:pt x="387" y="332"/>
                    </a:cubicBezTo>
                    <a:cubicBezTo>
                      <a:pt x="387" y="330"/>
                      <a:pt x="386" y="329"/>
                      <a:pt x="386" y="328"/>
                    </a:cubicBezTo>
                    <a:cubicBezTo>
                      <a:pt x="386" y="327"/>
                      <a:pt x="383" y="326"/>
                      <a:pt x="382" y="325"/>
                    </a:cubicBezTo>
                    <a:cubicBezTo>
                      <a:pt x="377" y="321"/>
                      <a:pt x="371" y="317"/>
                      <a:pt x="371" y="311"/>
                    </a:cubicBezTo>
                    <a:cubicBezTo>
                      <a:pt x="371" y="307"/>
                      <a:pt x="376" y="307"/>
                      <a:pt x="378" y="306"/>
                    </a:cubicBezTo>
                    <a:cubicBezTo>
                      <a:pt x="379" y="306"/>
                      <a:pt x="379" y="306"/>
                      <a:pt x="379" y="306"/>
                    </a:cubicBezTo>
                    <a:cubicBezTo>
                      <a:pt x="381" y="306"/>
                      <a:pt x="382" y="307"/>
                      <a:pt x="383" y="308"/>
                    </a:cubicBezTo>
                    <a:cubicBezTo>
                      <a:pt x="387" y="305"/>
                      <a:pt x="390" y="302"/>
                      <a:pt x="393" y="299"/>
                    </a:cubicBezTo>
                    <a:cubicBezTo>
                      <a:pt x="392" y="298"/>
                      <a:pt x="392" y="298"/>
                      <a:pt x="391" y="298"/>
                    </a:cubicBezTo>
                    <a:cubicBezTo>
                      <a:pt x="389" y="297"/>
                      <a:pt x="388" y="295"/>
                      <a:pt x="387" y="293"/>
                    </a:cubicBezTo>
                    <a:cubicBezTo>
                      <a:pt x="386" y="292"/>
                      <a:pt x="386" y="290"/>
                      <a:pt x="386" y="288"/>
                    </a:cubicBezTo>
                    <a:cubicBezTo>
                      <a:pt x="386" y="288"/>
                      <a:pt x="386" y="288"/>
                      <a:pt x="386" y="287"/>
                    </a:cubicBezTo>
                    <a:cubicBezTo>
                      <a:pt x="385" y="285"/>
                      <a:pt x="383" y="284"/>
                      <a:pt x="381" y="283"/>
                    </a:cubicBezTo>
                    <a:cubicBezTo>
                      <a:pt x="380" y="282"/>
                      <a:pt x="378" y="281"/>
                      <a:pt x="378" y="278"/>
                    </a:cubicBezTo>
                    <a:cubicBezTo>
                      <a:pt x="378" y="278"/>
                      <a:pt x="378" y="277"/>
                      <a:pt x="378" y="277"/>
                    </a:cubicBezTo>
                    <a:cubicBezTo>
                      <a:pt x="378" y="277"/>
                      <a:pt x="378" y="277"/>
                      <a:pt x="378" y="277"/>
                    </a:cubicBezTo>
                    <a:cubicBezTo>
                      <a:pt x="378" y="276"/>
                      <a:pt x="378" y="276"/>
                      <a:pt x="378" y="276"/>
                    </a:cubicBezTo>
                    <a:cubicBezTo>
                      <a:pt x="379" y="276"/>
                      <a:pt x="379" y="276"/>
                      <a:pt x="379" y="276"/>
                    </a:cubicBezTo>
                    <a:cubicBezTo>
                      <a:pt x="379" y="276"/>
                      <a:pt x="379" y="275"/>
                      <a:pt x="379" y="275"/>
                    </a:cubicBezTo>
                    <a:cubicBezTo>
                      <a:pt x="379" y="275"/>
                      <a:pt x="379" y="275"/>
                      <a:pt x="379" y="275"/>
                    </a:cubicBezTo>
                    <a:cubicBezTo>
                      <a:pt x="380" y="274"/>
                      <a:pt x="380" y="274"/>
                      <a:pt x="380" y="274"/>
                    </a:cubicBezTo>
                    <a:cubicBezTo>
                      <a:pt x="381" y="274"/>
                      <a:pt x="381" y="274"/>
                      <a:pt x="381" y="274"/>
                    </a:cubicBezTo>
                    <a:cubicBezTo>
                      <a:pt x="381" y="273"/>
                      <a:pt x="382" y="273"/>
                      <a:pt x="382" y="273"/>
                    </a:cubicBezTo>
                    <a:cubicBezTo>
                      <a:pt x="383" y="272"/>
                      <a:pt x="383" y="272"/>
                      <a:pt x="383" y="272"/>
                    </a:cubicBezTo>
                    <a:cubicBezTo>
                      <a:pt x="384" y="272"/>
                      <a:pt x="384" y="272"/>
                      <a:pt x="384" y="272"/>
                    </a:cubicBezTo>
                    <a:cubicBezTo>
                      <a:pt x="385" y="271"/>
                      <a:pt x="385" y="271"/>
                      <a:pt x="385" y="271"/>
                    </a:cubicBezTo>
                    <a:cubicBezTo>
                      <a:pt x="386" y="270"/>
                      <a:pt x="386" y="270"/>
                      <a:pt x="386" y="270"/>
                    </a:cubicBezTo>
                    <a:cubicBezTo>
                      <a:pt x="387" y="270"/>
                      <a:pt x="387" y="270"/>
                      <a:pt x="387" y="270"/>
                    </a:cubicBezTo>
                    <a:cubicBezTo>
                      <a:pt x="388" y="269"/>
                      <a:pt x="388" y="269"/>
                      <a:pt x="388" y="269"/>
                    </a:cubicBezTo>
                    <a:cubicBezTo>
                      <a:pt x="388" y="269"/>
                      <a:pt x="388" y="269"/>
                      <a:pt x="387"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Rectangle 186"/>
              <p:cNvSpPr>
                <a:spLocks noChangeArrowheads="1"/>
              </p:cNvSpPr>
              <p:nvPr/>
            </p:nvSpPr>
            <p:spPr bwMode="auto">
              <a:xfrm>
                <a:off x="-914" y="262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187"/>
              <p:cNvSpPr>
                <a:spLocks/>
              </p:cNvSpPr>
              <p:nvPr/>
            </p:nvSpPr>
            <p:spPr bwMode="auto">
              <a:xfrm>
                <a:off x="-404" y="3439"/>
                <a:ext cx="2" cy="10"/>
              </a:xfrm>
              <a:custGeom>
                <a:avLst/>
                <a:gdLst>
                  <a:gd name="T0" fmla="*/ 0 w 1"/>
                  <a:gd name="T1" fmla="*/ 5 h 5"/>
                  <a:gd name="T2" fmla="*/ 1 w 1"/>
                  <a:gd name="T3" fmla="*/ 0 h 5"/>
                  <a:gd name="T4" fmla="*/ 0 w 1"/>
                  <a:gd name="T5" fmla="*/ 3 h 5"/>
                  <a:gd name="T6" fmla="*/ 0 w 1"/>
                  <a:gd name="T7" fmla="*/ 5 h 5"/>
                </a:gdLst>
                <a:ahLst/>
                <a:cxnLst>
                  <a:cxn ang="0">
                    <a:pos x="T0" y="T1"/>
                  </a:cxn>
                  <a:cxn ang="0">
                    <a:pos x="T2" y="T3"/>
                  </a:cxn>
                  <a:cxn ang="0">
                    <a:pos x="T4" y="T5"/>
                  </a:cxn>
                  <a:cxn ang="0">
                    <a:pos x="T6" y="T7"/>
                  </a:cxn>
                </a:cxnLst>
                <a:rect l="0" t="0" r="r" b="b"/>
                <a:pathLst>
                  <a:path w="1" h="5">
                    <a:moveTo>
                      <a:pt x="0" y="5"/>
                    </a:moveTo>
                    <a:cubicBezTo>
                      <a:pt x="1" y="4"/>
                      <a:pt x="1" y="2"/>
                      <a:pt x="1" y="0"/>
                    </a:cubicBezTo>
                    <a:cubicBezTo>
                      <a:pt x="0" y="1"/>
                      <a:pt x="0" y="2"/>
                      <a:pt x="0" y="3"/>
                    </a:cubicBezTo>
                    <a:cubicBezTo>
                      <a:pt x="0" y="4"/>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188"/>
              <p:cNvSpPr>
                <a:spLocks/>
              </p:cNvSpPr>
              <p:nvPr/>
            </p:nvSpPr>
            <p:spPr bwMode="auto">
              <a:xfrm>
                <a:off x="-459" y="3461"/>
                <a:ext cx="63" cy="124"/>
              </a:xfrm>
              <a:custGeom>
                <a:avLst/>
                <a:gdLst>
                  <a:gd name="T0" fmla="*/ 19 w 31"/>
                  <a:gd name="T1" fmla="*/ 57 h 61"/>
                  <a:gd name="T2" fmla="*/ 20 w 31"/>
                  <a:gd name="T3" fmla="*/ 56 h 61"/>
                  <a:gd name="T4" fmla="*/ 22 w 31"/>
                  <a:gd name="T5" fmla="*/ 51 h 61"/>
                  <a:gd name="T6" fmla="*/ 23 w 31"/>
                  <a:gd name="T7" fmla="*/ 51 h 61"/>
                  <a:gd name="T8" fmla="*/ 24 w 31"/>
                  <a:gd name="T9" fmla="*/ 41 h 61"/>
                  <a:gd name="T10" fmla="*/ 24 w 31"/>
                  <a:gd name="T11" fmla="*/ 37 h 61"/>
                  <a:gd name="T12" fmla="*/ 27 w 31"/>
                  <a:gd name="T13" fmla="*/ 29 h 61"/>
                  <a:gd name="T14" fmla="*/ 30 w 31"/>
                  <a:gd name="T15" fmla="*/ 21 h 61"/>
                  <a:gd name="T16" fmla="*/ 29 w 31"/>
                  <a:gd name="T17" fmla="*/ 8 h 61"/>
                  <a:gd name="T18" fmla="*/ 29 w 31"/>
                  <a:gd name="T19" fmla="*/ 8 h 61"/>
                  <a:gd name="T20" fmla="*/ 26 w 31"/>
                  <a:gd name="T21" fmla="*/ 2 h 61"/>
                  <a:gd name="T22" fmla="*/ 24 w 31"/>
                  <a:gd name="T23" fmla="*/ 2 h 61"/>
                  <a:gd name="T24" fmla="*/ 18 w 31"/>
                  <a:gd name="T25" fmla="*/ 1 h 61"/>
                  <a:gd name="T26" fmla="*/ 18 w 31"/>
                  <a:gd name="T27" fmla="*/ 0 h 61"/>
                  <a:gd name="T28" fmla="*/ 18 w 31"/>
                  <a:gd name="T29" fmla="*/ 0 h 61"/>
                  <a:gd name="T30" fmla="*/ 15 w 31"/>
                  <a:gd name="T31" fmla="*/ 4 h 61"/>
                  <a:gd name="T32" fmla="*/ 10 w 31"/>
                  <a:gd name="T33" fmla="*/ 5 h 61"/>
                  <a:gd name="T34" fmla="*/ 9 w 31"/>
                  <a:gd name="T35" fmla="*/ 5 h 61"/>
                  <a:gd name="T36" fmla="*/ 8 w 31"/>
                  <a:gd name="T37" fmla="*/ 6 h 61"/>
                  <a:gd name="T38" fmla="*/ 4 w 31"/>
                  <a:gd name="T39" fmla="*/ 9 h 61"/>
                  <a:gd name="T40" fmla="*/ 3 w 31"/>
                  <a:gd name="T41" fmla="*/ 9 h 61"/>
                  <a:gd name="T42" fmla="*/ 3 w 31"/>
                  <a:gd name="T43" fmla="*/ 10 h 61"/>
                  <a:gd name="T44" fmla="*/ 3 w 31"/>
                  <a:gd name="T45" fmla="*/ 14 h 61"/>
                  <a:gd name="T46" fmla="*/ 3 w 31"/>
                  <a:gd name="T47" fmla="*/ 14 h 61"/>
                  <a:gd name="T48" fmla="*/ 1 w 31"/>
                  <a:gd name="T49" fmla="*/ 16 h 61"/>
                  <a:gd name="T50" fmla="*/ 3 w 31"/>
                  <a:gd name="T51" fmla="*/ 20 h 61"/>
                  <a:gd name="T52" fmla="*/ 0 w 31"/>
                  <a:gd name="T53" fmla="*/ 26 h 61"/>
                  <a:gd name="T54" fmla="*/ 0 w 31"/>
                  <a:gd name="T55" fmla="*/ 26 h 61"/>
                  <a:gd name="T56" fmla="*/ 6 w 31"/>
                  <a:gd name="T57" fmla="*/ 31 h 61"/>
                  <a:gd name="T58" fmla="*/ 4 w 31"/>
                  <a:gd name="T59" fmla="*/ 35 h 61"/>
                  <a:gd name="T60" fmla="*/ 6 w 31"/>
                  <a:gd name="T61" fmla="*/ 36 h 61"/>
                  <a:gd name="T62" fmla="*/ 8 w 31"/>
                  <a:gd name="T63" fmla="*/ 38 h 61"/>
                  <a:gd name="T64" fmla="*/ 4 w 31"/>
                  <a:gd name="T65" fmla="*/ 45 h 61"/>
                  <a:gd name="T66" fmla="*/ 2 w 31"/>
                  <a:gd name="T67" fmla="*/ 47 h 61"/>
                  <a:gd name="T68" fmla="*/ 3 w 31"/>
                  <a:gd name="T69" fmla="*/ 48 h 61"/>
                  <a:gd name="T70" fmla="*/ 7 w 31"/>
                  <a:gd name="T71" fmla="*/ 51 h 61"/>
                  <a:gd name="T72" fmla="*/ 7 w 31"/>
                  <a:gd name="T73" fmla="*/ 56 h 61"/>
                  <a:gd name="T74" fmla="*/ 10 w 31"/>
                  <a:gd name="T75" fmla="*/ 57 h 61"/>
                  <a:gd name="T76" fmla="*/ 12 w 31"/>
                  <a:gd name="T77" fmla="*/ 57 h 61"/>
                  <a:gd name="T78" fmla="*/ 16 w 31"/>
                  <a:gd name="T79" fmla="*/ 58 h 61"/>
                  <a:gd name="T80" fmla="*/ 19 w 31"/>
                  <a:gd name="T81" fmla="*/ 61 h 61"/>
                  <a:gd name="T82" fmla="*/ 19 w 31"/>
                  <a:gd name="T83"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61">
                    <a:moveTo>
                      <a:pt x="19" y="57"/>
                    </a:moveTo>
                    <a:cubicBezTo>
                      <a:pt x="19" y="56"/>
                      <a:pt x="19" y="56"/>
                      <a:pt x="20" y="56"/>
                    </a:cubicBezTo>
                    <a:cubicBezTo>
                      <a:pt x="19" y="54"/>
                      <a:pt x="20" y="52"/>
                      <a:pt x="22" y="51"/>
                    </a:cubicBezTo>
                    <a:cubicBezTo>
                      <a:pt x="22" y="51"/>
                      <a:pt x="23" y="51"/>
                      <a:pt x="23" y="51"/>
                    </a:cubicBezTo>
                    <a:cubicBezTo>
                      <a:pt x="25" y="48"/>
                      <a:pt x="25" y="44"/>
                      <a:pt x="24" y="41"/>
                    </a:cubicBezTo>
                    <a:cubicBezTo>
                      <a:pt x="24" y="40"/>
                      <a:pt x="24" y="38"/>
                      <a:pt x="24" y="37"/>
                    </a:cubicBezTo>
                    <a:cubicBezTo>
                      <a:pt x="24" y="34"/>
                      <a:pt x="25" y="31"/>
                      <a:pt x="27" y="29"/>
                    </a:cubicBezTo>
                    <a:cubicBezTo>
                      <a:pt x="29" y="26"/>
                      <a:pt x="30" y="24"/>
                      <a:pt x="30" y="21"/>
                    </a:cubicBezTo>
                    <a:cubicBezTo>
                      <a:pt x="31" y="16"/>
                      <a:pt x="30" y="12"/>
                      <a:pt x="29" y="8"/>
                    </a:cubicBezTo>
                    <a:cubicBezTo>
                      <a:pt x="29" y="8"/>
                      <a:pt x="29" y="8"/>
                      <a:pt x="29" y="8"/>
                    </a:cubicBezTo>
                    <a:cubicBezTo>
                      <a:pt x="28" y="6"/>
                      <a:pt x="26" y="4"/>
                      <a:pt x="26" y="2"/>
                    </a:cubicBezTo>
                    <a:cubicBezTo>
                      <a:pt x="25" y="2"/>
                      <a:pt x="24" y="2"/>
                      <a:pt x="24" y="2"/>
                    </a:cubicBezTo>
                    <a:cubicBezTo>
                      <a:pt x="22" y="2"/>
                      <a:pt x="20" y="2"/>
                      <a:pt x="18" y="1"/>
                    </a:cubicBezTo>
                    <a:cubicBezTo>
                      <a:pt x="18" y="0"/>
                      <a:pt x="18" y="0"/>
                      <a:pt x="18" y="0"/>
                    </a:cubicBezTo>
                    <a:cubicBezTo>
                      <a:pt x="18" y="0"/>
                      <a:pt x="18" y="0"/>
                      <a:pt x="18" y="0"/>
                    </a:cubicBezTo>
                    <a:cubicBezTo>
                      <a:pt x="17" y="2"/>
                      <a:pt x="16" y="3"/>
                      <a:pt x="15" y="4"/>
                    </a:cubicBezTo>
                    <a:cubicBezTo>
                      <a:pt x="13" y="5"/>
                      <a:pt x="11" y="5"/>
                      <a:pt x="10" y="5"/>
                    </a:cubicBezTo>
                    <a:cubicBezTo>
                      <a:pt x="9" y="5"/>
                      <a:pt x="9" y="5"/>
                      <a:pt x="9" y="5"/>
                    </a:cubicBezTo>
                    <a:cubicBezTo>
                      <a:pt x="9" y="5"/>
                      <a:pt x="9" y="5"/>
                      <a:pt x="8" y="6"/>
                    </a:cubicBezTo>
                    <a:cubicBezTo>
                      <a:pt x="8" y="7"/>
                      <a:pt x="6" y="8"/>
                      <a:pt x="4" y="9"/>
                    </a:cubicBezTo>
                    <a:cubicBezTo>
                      <a:pt x="4" y="9"/>
                      <a:pt x="4" y="9"/>
                      <a:pt x="3" y="9"/>
                    </a:cubicBezTo>
                    <a:cubicBezTo>
                      <a:pt x="3" y="9"/>
                      <a:pt x="3" y="10"/>
                      <a:pt x="3" y="10"/>
                    </a:cubicBezTo>
                    <a:cubicBezTo>
                      <a:pt x="3" y="11"/>
                      <a:pt x="3" y="12"/>
                      <a:pt x="3" y="14"/>
                    </a:cubicBezTo>
                    <a:cubicBezTo>
                      <a:pt x="3" y="14"/>
                      <a:pt x="3" y="14"/>
                      <a:pt x="3" y="14"/>
                    </a:cubicBezTo>
                    <a:cubicBezTo>
                      <a:pt x="2" y="15"/>
                      <a:pt x="2" y="15"/>
                      <a:pt x="1" y="16"/>
                    </a:cubicBezTo>
                    <a:cubicBezTo>
                      <a:pt x="2" y="17"/>
                      <a:pt x="3" y="19"/>
                      <a:pt x="3" y="20"/>
                    </a:cubicBezTo>
                    <a:cubicBezTo>
                      <a:pt x="3" y="23"/>
                      <a:pt x="2" y="25"/>
                      <a:pt x="0" y="26"/>
                    </a:cubicBezTo>
                    <a:cubicBezTo>
                      <a:pt x="0" y="26"/>
                      <a:pt x="0" y="26"/>
                      <a:pt x="0" y="26"/>
                    </a:cubicBezTo>
                    <a:cubicBezTo>
                      <a:pt x="2" y="27"/>
                      <a:pt x="5" y="28"/>
                      <a:pt x="6" y="31"/>
                    </a:cubicBezTo>
                    <a:cubicBezTo>
                      <a:pt x="6" y="33"/>
                      <a:pt x="5" y="34"/>
                      <a:pt x="4" y="35"/>
                    </a:cubicBezTo>
                    <a:cubicBezTo>
                      <a:pt x="5" y="35"/>
                      <a:pt x="5" y="35"/>
                      <a:pt x="6" y="36"/>
                    </a:cubicBezTo>
                    <a:cubicBezTo>
                      <a:pt x="7" y="36"/>
                      <a:pt x="7" y="37"/>
                      <a:pt x="8" y="38"/>
                    </a:cubicBezTo>
                    <a:cubicBezTo>
                      <a:pt x="8" y="41"/>
                      <a:pt x="6" y="44"/>
                      <a:pt x="4" y="45"/>
                    </a:cubicBezTo>
                    <a:cubicBezTo>
                      <a:pt x="3" y="46"/>
                      <a:pt x="2" y="46"/>
                      <a:pt x="2" y="47"/>
                    </a:cubicBezTo>
                    <a:cubicBezTo>
                      <a:pt x="3" y="48"/>
                      <a:pt x="3" y="48"/>
                      <a:pt x="3" y="48"/>
                    </a:cubicBezTo>
                    <a:cubicBezTo>
                      <a:pt x="5" y="48"/>
                      <a:pt x="6" y="50"/>
                      <a:pt x="7" y="51"/>
                    </a:cubicBezTo>
                    <a:cubicBezTo>
                      <a:pt x="8" y="53"/>
                      <a:pt x="8" y="55"/>
                      <a:pt x="7" y="56"/>
                    </a:cubicBezTo>
                    <a:cubicBezTo>
                      <a:pt x="8" y="57"/>
                      <a:pt x="8" y="57"/>
                      <a:pt x="10" y="57"/>
                    </a:cubicBezTo>
                    <a:cubicBezTo>
                      <a:pt x="11" y="57"/>
                      <a:pt x="12" y="57"/>
                      <a:pt x="12" y="57"/>
                    </a:cubicBezTo>
                    <a:cubicBezTo>
                      <a:pt x="14" y="57"/>
                      <a:pt x="15" y="57"/>
                      <a:pt x="16" y="58"/>
                    </a:cubicBezTo>
                    <a:cubicBezTo>
                      <a:pt x="17" y="58"/>
                      <a:pt x="18" y="59"/>
                      <a:pt x="19" y="61"/>
                    </a:cubicBezTo>
                    <a:cubicBezTo>
                      <a:pt x="18" y="59"/>
                      <a:pt x="19" y="58"/>
                      <a:pt x="1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Rectangle 189"/>
              <p:cNvSpPr>
                <a:spLocks noChangeArrowheads="1"/>
              </p:cNvSpPr>
              <p:nvPr/>
            </p:nvSpPr>
            <p:spPr bwMode="auto">
              <a:xfrm>
                <a:off x="-1357" y="279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190"/>
              <p:cNvSpPr>
                <a:spLocks/>
              </p:cNvSpPr>
              <p:nvPr/>
            </p:nvSpPr>
            <p:spPr bwMode="auto">
              <a:xfrm>
                <a:off x="-914" y="2626"/>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Rectangle 191"/>
              <p:cNvSpPr>
                <a:spLocks noChangeArrowheads="1"/>
              </p:cNvSpPr>
              <p:nvPr/>
            </p:nvSpPr>
            <p:spPr bwMode="auto">
              <a:xfrm>
                <a:off x="-556" y="330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Rectangle 192"/>
              <p:cNvSpPr>
                <a:spLocks noChangeArrowheads="1"/>
              </p:cNvSpPr>
              <p:nvPr/>
            </p:nvSpPr>
            <p:spPr bwMode="auto">
              <a:xfrm>
                <a:off x="-540" y="333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193"/>
              <p:cNvSpPr>
                <a:spLocks/>
              </p:cNvSpPr>
              <p:nvPr/>
            </p:nvSpPr>
            <p:spPr bwMode="auto">
              <a:xfrm>
                <a:off x="-754" y="2545"/>
                <a:ext cx="8" cy="6"/>
              </a:xfrm>
              <a:custGeom>
                <a:avLst/>
                <a:gdLst>
                  <a:gd name="T0" fmla="*/ 3 w 4"/>
                  <a:gd name="T1" fmla="*/ 0 h 3"/>
                  <a:gd name="T2" fmla="*/ 0 w 4"/>
                  <a:gd name="T3" fmla="*/ 3 h 3"/>
                  <a:gd name="T4" fmla="*/ 0 w 4"/>
                  <a:gd name="T5" fmla="*/ 3 h 3"/>
                  <a:gd name="T6" fmla="*/ 4 w 4"/>
                  <a:gd name="T7" fmla="*/ 1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cubicBezTo>
                      <a:pt x="3" y="2"/>
                      <a:pt x="1" y="3"/>
                      <a:pt x="0" y="3"/>
                    </a:cubicBezTo>
                    <a:cubicBezTo>
                      <a:pt x="0" y="3"/>
                      <a:pt x="0" y="3"/>
                      <a:pt x="0" y="3"/>
                    </a:cubicBezTo>
                    <a:cubicBezTo>
                      <a:pt x="1" y="3"/>
                      <a:pt x="3" y="2"/>
                      <a:pt x="4" y="1"/>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194"/>
              <p:cNvSpPr>
                <a:spLocks/>
              </p:cNvSpPr>
              <p:nvPr/>
            </p:nvSpPr>
            <p:spPr bwMode="auto">
              <a:xfrm>
                <a:off x="-782" y="2541"/>
                <a:ext cx="12" cy="4"/>
              </a:xfrm>
              <a:custGeom>
                <a:avLst/>
                <a:gdLst>
                  <a:gd name="T0" fmla="*/ 6 w 6"/>
                  <a:gd name="T1" fmla="*/ 1 h 2"/>
                  <a:gd name="T2" fmla="*/ 2 w 6"/>
                  <a:gd name="T3" fmla="*/ 0 h 2"/>
                  <a:gd name="T4" fmla="*/ 0 w 6"/>
                  <a:gd name="T5" fmla="*/ 0 h 2"/>
                  <a:gd name="T6" fmla="*/ 0 w 6"/>
                  <a:gd name="T7" fmla="*/ 2 h 2"/>
                  <a:gd name="T8" fmla="*/ 3 w 6"/>
                  <a:gd name="T9" fmla="*/ 1 h 2"/>
                  <a:gd name="T10" fmla="*/ 6 w 6"/>
                  <a:gd name="T11" fmla="*/ 1 h 2"/>
                </a:gdLst>
                <a:ahLst/>
                <a:cxnLst>
                  <a:cxn ang="0">
                    <a:pos x="T0" y="T1"/>
                  </a:cxn>
                  <a:cxn ang="0">
                    <a:pos x="T2" y="T3"/>
                  </a:cxn>
                  <a:cxn ang="0">
                    <a:pos x="T4" y="T5"/>
                  </a:cxn>
                  <a:cxn ang="0">
                    <a:pos x="T6" y="T7"/>
                  </a:cxn>
                  <a:cxn ang="0">
                    <a:pos x="T8" y="T9"/>
                  </a:cxn>
                  <a:cxn ang="0">
                    <a:pos x="T10" y="T11"/>
                  </a:cxn>
                </a:cxnLst>
                <a:rect l="0" t="0" r="r" b="b"/>
                <a:pathLst>
                  <a:path w="6" h="2">
                    <a:moveTo>
                      <a:pt x="6" y="1"/>
                    </a:moveTo>
                    <a:cubicBezTo>
                      <a:pt x="5" y="1"/>
                      <a:pt x="5" y="0"/>
                      <a:pt x="2" y="0"/>
                    </a:cubicBezTo>
                    <a:cubicBezTo>
                      <a:pt x="2" y="0"/>
                      <a:pt x="1" y="0"/>
                      <a:pt x="0" y="0"/>
                    </a:cubicBezTo>
                    <a:cubicBezTo>
                      <a:pt x="0" y="0"/>
                      <a:pt x="0" y="1"/>
                      <a:pt x="0" y="2"/>
                    </a:cubicBezTo>
                    <a:cubicBezTo>
                      <a:pt x="1" y="2"/>
                      <a:pt x="2" y="2"/>
                      <a:pt x="3" y="1"/>
                    </a:cubicBez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195"/>
              <p:cNvSpPr>
                <a:spLocks/>
              </p:cNvSpPr>
              <p:nvPr/>
            </p:nvSpPr>
            <p:spPr bwMode="auto">
              <a:xfrm>
                <a:off x="-770" y="2521"/>
                <a:ext cx="16" cy="10"/>
              </a:xfrm>
              <a:custGeom>
                <a:avLst/>
                <a:gdLst>
                  <a:gd name="T0" fmla="*/ 0 w 8"/>
                  <a:gd name="T1" fmla="*/ 0 h 5"/>
                  <a:gd name="T2" fmla="*/ 7 w 8"/>
                  <a:gd name="T3" fmla="*/ 5 h 5"/>
                  <a:gd name="T4" fmla="*/ 8 w 8"/>
                  <a:gd name="T5" fmla="*/ 4 h 5"/>
                  <a:gd name="T6" fmla="*/ 8 w 8"/>
                  <a:gd name="T7" fmla="*/ 3 h 5"/>
                  <a:gd name="T8" fmla="*/ 8 w 8"/>
                  <a:gd name="T9" fmla="*/ 3 h 5"/>
                  <a:gd name="T10" fmla="*/ 6 w 8"/>
                  <a:gd name="T11" fmla="*/ 1 h 5"/>
                  <a:gd name="T12" fmla="*/ 0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0" y="0"/>
                    </a:moveTo>
                    <a:cubicBezTo>
                      <a:pt x="2" y="2"/>
                      <a:pt x="4" y="3"/>
                      <a:pt x="7" y="5"/>
                    </a:cubicBezTo>
                    <a:cubicBezTo>
                      <a:pt x="7" y="4"/>
                      <a:pt x="7" y="4"/>
                      <a:pt x="8" y="4"/>
                    </a:cubicBezTo>
                    <a:cubicBezTo>
                      <a:pt x="8" y="3"/>
                      <a:pt x="8" y="3"/>
                      <a:pt x="8" y="3"/>
                    </a:cubicBezTo>
                    <a:cubicBezTo>
                      <a:pt x="8" y="3"/>
                      <a:pt x="8" y="3"/>
                      <a:pt x="8" y="3"/>
                    </a:cubicBezTo>
                    <a:cubicBezTo>
                      <a:pt x="7" y="3"/>
                      <a:pt x="7" y="2"/>
                      <a:pt x="6" y="1"/>
                    </a:cubicBezTo>
                    <a:cubicBezTo>
                      <a:pt x="4" y="1"/>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196"/>
              <p:cNvSpPr>
                <a:spLocks/>
              </p:cNvSpPr>
              <p:nvPr/>
            </p:nvSpPr>
            <p:spPr bwMode="auto">
              <a:xfrm>
                <a:off x="-748" y="2339"/>
                <a:ext cx="214" cy="238"/>
              </a:xfrm>
              <a:custGeom>
                <a:avLst/>
                <a:gdLst>
                  <a:gd name="T0" fmla="*/ 8 w 106"/>
                  <a:gd name="T1" fmla="*/ 78 h 118"/>
                  <a:gd name="T2" fmla="*/ 2 w 106"/>
                  <a:gd name="T3" fmla="*/ 84 h 118"/>
                  <a:gd name="T4" fmla="*/ 6 w 106"/>
                  <a:gd name="T5" fmla="*/ 83 h 118"/>
                  <a:gd name="T6" fmla="*/ 12 w 106"/>
                  <a:gd name="T7" fmla="*/ 91 h 118"/>
                  <a:gd name="T8" fmla="*/ 19 w 106"/>
                  <a:gd name="T9" fmla="*/ 93 h 118"/>
                  <a:gd name="T10" fmla="*/ 21 w 106"/>
                  <a:gd name="T11" fmla="*/ 94 h 118"/>
                  <a:gd name="T12" fmla="*/ 29 w 106"/>
                  <a:gd name="T13" fmla="*/ 93 h 118"/>
                  <a:gd name="T14" fmla="*/ 31 w 106"/>
                  <a:gd name="T15" fmla="*/ 95 h 118"/>
                  <a:gd name="T16" fmla="*/ 39 w 106"/>
                  <a:gd name="T17" fmla="*/ 100 h 118"/>
                  <a:gd name="T18" fmla="*/ 44 w 106"/>
                  <a:gd name="T19" fmla="*/ 106 h 118"/>
                  <a:gd name="T20" fmla="*/ 62 w 106"/>
                  <a:gd name="T21" fmla="*/ 118 h 118"/>
                  <a:gd name="T22" fmla="*/ 64 w 106"/>
                  <a:gd name="T23" fmla="*/ 116 h 118"/>
                  <a:gd name="T24" fmla="*/ 67 w 106"/>
                  <a:gd name="T25" fmla="*/ 107 h 118"/>
                  <a:gd name="T26" fmla="*/ 64 w 106"/>
                  <a:gd name="T27" fmla="*/ 92 h 118"/>
                  <a:gd name="T28" fmla="*/ 62 w 106"/>
                  <a:gd name="T29" fmla="*/ 83 h 118"/>
                  <a:gd name="T30" fmla="*/ 68 w 106"/>
                  <a:gd name="T31" fmla="*/ 78 h 118"/>
                  <a:gd name="T32" fmla="*/ 71 w 106"/>
                  <a:gd name="T33" fmla="*/ 74 h 118"/>
                  <a:gd name="T34" fmla="*/ 76 w 106"/>
                  <a:gd name="T35" fmla="*/ 77 h 118"/>
                  <a:gd name="T36" fmla="*/ 88 w 106"/>
                  <a:gd name="T37" fmla="*/ 76 h 118"/>
                  <a:gd name="T38" fmla="*/ 87 w 106"/>
                  <a:gd name="T39" fmla="*/ 68 h 118"/>
                  <a:gd name="T40" fmla="*/ 98 w 106"/>
                  <a:gd name="T41" fmla="*/ 55 h 118"/>
                  <a:gd name="T42" fmla="*/ 86 w 106"/>
                  <a:gd name="T43" fmla="*/ 49 h 118"/>
                  <a:gd name="T44" fmla="*/ 88 w 106"/>
                  <a:gd name="T45" fmla="*/ 43 h 118"/>
                  <a:gd name="T46" fmla="*/ 93 w 106"/>
                  <a:gd name="T47" fmla="*/ 37 h 118"/>
                  <a:gd name="T48" fmla="*/ 99 w 106"/>
                  <a:gd name="T49" fmla="*/ 38 h 118"/>
                  <a:gd name="T50" fmla="*/ 99 w 106"/>
                  <a:gd name="T51" fmla="*/ 31 h 118"/>
                  <a:gd name="T52" fmla="*/ 106 w 106"/>
                  <a:gd name="T53" fmla="*/ 14 h 118"/>
                  <a:gd name="T54" fmla="*/ 93 w 106"/>
                  <a:gd name="T55" fmla="*/ 1 h 118"/>
                  <a:gd name="T56" fmla="*/ 55 w 106"/>
                  <a:gd name="T57" fmla="*/ 12 h 118"/>
                  <a:gd name="T58" fmla="*/ 57 w 106"/>
                  <a:gd name="T59" fmla="*/ 17 h 118"/>
                  <a:gd name="T60" fmla="*/ 55 w 106"/>
                  <a:gd name="T61" fmla="*/ 23 h 118"/>
                  <a:gd name="T62" fmla="*/ 65 w 106"/>
                  <a:gd name="T63" fmla="*/ 26 h 118"/>
                  <a:gd name="T64" fmla="*/ 61 w 106"/>
                  <a:gd name="T65" fmla="*/ 35 h 118"/>
                  <a:gd name="T66" fmla="*/ 63 w 106"/>
                  <a:gd name="T67" fmla="*/ 42 h 118"/>
                  <a:gd name="T68" fmla="*/ 53 w 106"/>
                  <a:gd name="T69" fmla="*/ 44 h 118"/>
                  <a:gd name="T70" fmla="*/ 42 w 106"/>
                  <a:gd name="T71" fmla="*/ 54 h 118"/>
                  <a:gd name="T72" fmla="*/ 35 w 106"/>
                  <a:gd name="T73" fmla="*/ 52 h 118"/>
                  <a:gd name="T74" fmla="*/ 38 w 106"/>
                  <a:gd name="T75" fmla="*/ 44 h 118"/>
                  <a:gd name="T76" fmla="*/ 39 w 106"/>
                  <a:gd name="T77" fmla="*/ 43 h 118"/>
                  <a:gd name="T78" fmla="*/ 38 w 106"/>
                  <a:gd name="T79" fmla="*/ 35 h 118"/>
                  <a:gd name="T80" fmla="*/ 40 w 106"/>
                  <a:gd name="T81" fmla="*/ 30 h 118"/>
                  <a:gd name="T82" fmla="*/ 36 w 106"/>
                  <a:gd name="T83" fmla="*/ 24 h 118"/>
                  <a:gd name="T84" fmla="*/ 32 w 106"/>
                  <a:gd name="T85" fmla="*/ 23 h 118"/>
                  <a:gd name="T86" fmla="*/ 27 w 106"/>
                  <a:gd name="T87" fmla="*/ 47 h 118"/>
                  <a:gd name="T88" fmla="*/ 14 w 106"/>
                  <a:gd name="T89" fmla="*/ 66 h 118"/>
                  <a:gd name="T90" fmla="*/ 8 w 106"/>
                  <a:gd name="T91" fmla="*/ 7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6" h="118">
                    <a:moveTo>
                      <a:pt x="8" y="72"/>
                    </a:moveTo>
                    <a:cubicBezTo>
                      <a:pt x="9" y="74"/>
                      <a:pt x="9" y="76"/>
                      <a:pt x="8" y="78"/>
                    </a:cubicBezTo>
                    <a:cubicBezTo>
                      <a:pt x="6" y="81"/>
                      <a:pt x="3" y="83"/>
                      <a:pt x="0" y="84"/>
                    </a:cubicBezTo>
                    <a:cubicBezTo>
                      <a:pt x="1" y="84"/>
                      <a:pt x="1" y="84"/>
                      <a:pt x="2" y="84"/>
                    </a:cubicBezTo>
                    <a:cubicBezTo>
                      <a:pt x="2" y="84"/>
                      <a:pt x="2" y="84"/>
                      <a:pt x="2" y="84"/>
                    </a:cubicBezTo>
                    <a:cubicBezTo>
                      <a:pt x="3" y="83"/>
                      <a:pt x="5" y="83"/>
                      <a:pt x="6" y="83"/>
                    </a:cubicBezTo>
                    <a:cubicBezTo>
                      <a:pt x="9" y="84"/>
                      <a:pt x="11" y="86"/>
                      <a:pt x="12" y="88"/>
                    </a:cubicBezTo>
                    <a:cubicBezTo>
                      <a:pt x="12" y="89"/>
                      <a:pt x="12" y="90"/>
                      <a:pt x="12" y="91"/>
                    </a:cubicBezTo>
                    <a:cubicBezTo>
                      <a:pt x="12" y="92"/>
                      <a:pt x="13" y="92"/>
                      <a:pt x="13" y="93"/>
                    </a:cubicBezTo>
                    <a:cubicBezTo>
                      <a:pt x="15" y="92"/>
                      <a:pt x="17" y="92"/>
                      <a:pt x="19" y="93"/>
                    </a:cubicBezTo>
                    <a:cubicBezTo>
                      <a:pt x="20" y="93"/>
                      <a:pt x="20" y="93"/>
                      <a:pt x="20" y="93"/>
                    </a:cubicBezTo>
                    <a:cubicBezTo>
                      <a:pt x="21" y="94"/>
                      <a:pt x="21" y="94"/>
                      <a:pt x="21" y="94"/>
                    </a:cubicBezTo>
                    <a:cubicBezTo>
                      <a:pt x="22" y="94"/>
                      <a:pt x="22" y="95"/>
                      <a:pt x="22" y="95"/>
                    </a:cubicBezTo>
                    <a:cubicBezTo>
                      <a:pt x="23" y="92"/>
                      <a:pt x="27" y="91"/>
                      <a:pt x="29" y="93"/>
                    </a:cubicBezTo>
                    <a:cubicBezTo>
                      <a:pt x="29" y="93"/>
                      <a:pt x="30" y="93"/>
                      <a:pt x="30" y="93"/>
                    </a:cubicBezTo>
                    <a:cubicBezTo>
                      <a:pt x="30" y="94"/>
                      <a:pt x="31" y="94"/>
                      <a:pt x="31" y="95"/>
                    </a:cubicBezTo>
                    <a:cubicBezTo>
                      <a:pt x="32" y="95"/>
                      <a:pt x="33" y="94"/>
                      <a:pt x="33" y="94"/>
                    </a:cubicBezTo>
                    <a:cubicBezTo>
                      <a:pt x="37" y="93"/>
                      <a:pt x="38" y="97"/>
                      <a:pt x="39" y="100"/>
                    </a:cubicBezTo>
                    <a:cubicBezTo>
                      <a:pt x="39" y="102"/>
                      <a:pt x="40" y="104"/>
                      <a:pt x="41" y="106"/>
                    </a:cubicBezTo>
                    <a:cubicBezTo>
                      <a:pt x="44" y="106"/>
                      <a:pt x="44" y="106"/>
                      <a:pt x="44" y="106"/>
                    </a:cubicBezTo>
                    <a:cubicBezTo>
                      <a:pt x="50" y="107"/>
                      <a:pt x="57" y="108"/>
                      <a:pt x="62" y="114"/>
                    </a:cubicBezTo>
                    <a:cubicBezTo>
                      <a:pt x="63" y="115"/>
                      <a:pt x="63" y="117"/>
                      <a:pt x="62" y="118"/>
                    </a:cubicBezTo>
                    <a:cubicBezTo>
                      <a:pt x="64" y="116"/>
                      <a:pt x="64" y="116"/>
                      <a:pt x="64" y="116"/>
                    </a:cubicBezTo>
                    <a:cubicBezTo>
                      <a:pt x="64" y="116"/>
                      <a:pt x="64" y="116"/>
                      <a:pt x="64" y="116"/>
                    </a:cubicBezTo>
                    <a:cubicBezTo>
                      <a:pt x="63" y="114"/>
                      <a:pt x="63" y="113"/>
                      <a:pt x="64" y="111"/>
                    </a:cubicBezTo>
                    <a:cubicBezTo>
                      <a:pt x="65" y="110"/>
                      <a:pt x="66" y="108"/>
                      <a:pt x="67" y="107"/>
                    </a:cubicBezTo>
                    <a:cubicBezTo>
                      <a:pt x="68" y="106"/>
                      <a:pt x="68" y="105"/>
                      <a:pt x="69" y="104"/>
                    </a:cubicBezTo>
                    <a:cubicBezTo>
                      <a:pt x="71" y="100"/>
                      <a:pt x="67" y="95"/>
                      <a:pt x="64" y="92"/>
                    </a:cubicBezTo>
                    <a:cubicBezTo>
                      <a:pt x="63" y="91"/>
                      <a:pt x="62" y="89"/>
                      <a:pt x="61" y="88"/>
                    </a:cubicBezTo>
                    <a:cubicBezTo>
                      <a:pt x="61" y="86"/>
                      <a:pt x="61" y="85"/>
                      <a:pt x="62" y="83"/>
                    </a:cubicBezTo>
                    <a:cubicBezTo>
                      <a:pt x="61" y="81"/>
                      <a:pt x="62" y="79"/>
                      <a:pt x="64" y="78"/>
                    </a:cubicBezTo>
                    <a:cubicBezTo>
                      <a:pt x="65" y="78"/>
                      <a:pt x="67" y="77"/>
                      <a:pt x="68" y="78"/>
                    </a:cubicBezTo>
                    <a:cubicBezTo>
                      <a:pt x="68" y="77"/>
                      <a:pt x="69" y="76"/>
                      <a:pt x="69" y="76"/>
                    </a:cubicBezTo>
                    <a:cubicBezTo>
                      <a:pt x="71" y="74"/>
                      <a:pt x="71" y="74"/>
                      <a:pt x="71" y="74"/>
                    </a:cubicBezTo>
                    <a:cubicBezTo>
                      <a:pt x="73" y="75"/>
                      <a:pt x="73" y="75"/>
                      <a:pt x="73" y="75"/>
                    </a:cubicBezTo>
                    <a:cubicBezTo>
                      <a:pt x="74" y="76"/>
                      <a:pt x="75" y="76"/>
                      <a:pt x="76" y="77"/>
                    </a:cubicBezTo>
                    <a:cubicBezTo>
                      <a:pt x="77" y="78"/>
                      <a:pt x="78" y="79"/>
                      <a:pt x="78" y="79"/>
                    </a:cubicBezTo>
                    <a:cubicBezTo>
                      <a:pt x="82" y="78"/>
                      <a:pt x="85" y="77"/>
                      <a:pt x="88" y="76"/>
                    </a:cubicBezTo>
                    <a:cubicBezTo>
                      <a:pt x="86" y="75"/>
                      <a:pt x="85" y="73"/>
                      <a:pt x="85" y="72"/>
                    </a:cubicBezTo>
                    <a:cubicBezTo>
                      <a:pt x="85" y="70"/>
                      <a:pt x="86" y="68"/>
                      <a:pt x="87" y="68"/>
                    </a:cubicBezTo>
                    <a:cubicBezTo>
                      <a:pt x="88" y="67"/>
                      <a:pt x="90" y="66"/>
                      <a:pt x="91" y="65"/>
                    </a:cubicBezTo>
                    <a:cubicBezTo>
                      <a:pt x="96" y="62"/>
                      <a:pt x="99" y="61"/>
                      <a:pt x="98" y="55"/>
                    </a:cubicBezTo>
                    <a:cubicBezTo>
                      <a:pt x="98" y="54"/>
                      <a:pt x="95" y="54"/>
                      <a:pt x="94" y="53"/>
                    </a:cubicBezTo>
                    <a:cubicBezTo>
                      <a:pt x="91" y="53"/>
                      <a:pt x="88" y="52"/>
                      <a:pt x="86" y="49"/>
                    </a:cubicBezTo>
                    <a:cubicBezTo>
                      <a:pt x="86" y="47"/>
                      <a:pt x="86" y="46"/>
                      <a:pt x="87" y="44"/>
                    </a:cubicBezTo>
                    <a:cubicBezTo>
                      <a:pt x="87" y="44"/>
                      <a:pt x="87" y="43"/>
                      <a:pt x="88" y="43"/>
                    </a:cubicBezTo>
                    <a:cubicBezTo>
                      <a:pt x="88" y="42"/>
                      <a:pt x="88" y="41"/>
                      <a:pt x="88" y="41"/>
                    </a:cubicBezTo>
                    <a:cubicBezTo>
                      <a:pt x="88" y="40"/>
                      <a:pt x="89" y="37"/>
                      <a:pt x="93" y="37"/>
                    </a:cubicBezTo>
                    <a:cubicBezTo>
                      <a:pt x="94" y="37"/>
                      <a:pt x="96" y="38"/>
                      <a:pt x="97" y="38"/>
                    </a:cubicBezTo>
                    <a:cubicBezTo>
                      <a:pt x="99" y="38"/>
                      <a:pt x="99" y="38"/>
                      <a:pt x="99" y="38"/>
                    </a:cubicBezTo>
                    <a:cubicBezTo>
                      <a:pt x="99" y="38"/>
                      <a:pt x="99" y="38"/>
                      <a:pt x="99" y="37"/>
                    </a:cubicBezTo>
                    <a:cubicBezTo>
                      <a:pt x="99" y="35"/>
                      <a:pt x="99" y="33"/>
                      <a:pt x="99" y="31"/>
                    </a:cubicBezTo>
                    <a:cubicBezTo>
                      <a:pt x="99" y="31"/>
                      <a:pt x="100" y="29"/>
                      <a:pt x="101" y="28"/>
                    </a:cubicBezTo>
                    <a:cubicBezTo>
                      <a:pt x="103" y="23"/>
                      <a:pt x="104" y="19"/>
                      <a:pt x="106" y="14"/>
                    </a:cubicBezTo>
                    <a:cubicBezTo>
                      <a:pt x="102" y="14"/>
                      <a:pt x="99" y="9"/>
                      <a:pt x="97" y="6"/>
                    </a:cubicBezTo>
                    <a:cubicBezTo>
                      <a:pt x="96" y="4"/>
                      <a:pt x="95" y="2"/>
                      <a:pt x="93" y="1"/>
                    </a:cubicBezTo>
                    <a:cubicBezTo>
                      <a:pt x="88" y="0"/>
                      <a:pt x="58" y="7"/>
                      <a:pt x="56" y="11"/>
                    </a:cubicBezTo>
                    <a:cubicBezTo>
                      <a:pt x="56" y="11"/>
                      <a:pt x="55" y="12"/>
                      <a:pt x="55" y="12"/>
                    </a:cubicBezTo>
                    <a:cubicBezTo>
                      <a:pt x="56" y="14"/>
                      <a:pt x="56" y="14"/>
                      <a:pt x="56" y="14"/>
                    </a:cubicBezTo>
                    <a:cubicBezTo>
                      <a:pt x="56" y="15"/>
                      <a:pt x="57" y="16"/>
                      <a:pt x="57" y="17"/>
                    </a:cubicBezTo>
                    <a:cubicBezTo>
                      <a:pt x="57" y="19"/>
                      <a:pt x="56" y="20"/>
                      <a:pt x="56" y="22"/>
                    </a:cubicBezTo>
                    <a:cubicBezTo>
                      <a:pt x="55" y="23"/>
                      <a:pt x="55" y="23"/>
                      <a:pt x="55" y="23"/>
                    </a:cubicBezTo>
                    <a:cubicBezTo>
                      <a:pt x="56" y="23"/>
                      <a:pt x="56" y="23"/>
                      <a:pt x="56" y="23"/>
                    </a:cubicBezTo>
                    <a:cubicBezTo>
                      <a:pt x="59" y="23"/>
                      <a:pt x="64" y="22"/>
                      <a:pt x="65" y="26"/>
                    </a:cubicBezTo>
                    <a:cubicBezTo>
                      <a:pt x="67" y="29"/>
                      <a:pt x="64" y="32"/>
                      <a:pt x="63" y="34"/>
                    </a:cubicBezTo>
                    <a:cubicBezTo>
                      <a:pt x="62" y="34"/>
                      <a:pt x="62" y="35"/>
                      <a:pt x="61" y="35"/>
                    </a:cubicBezTo>
                    <a:cubicBezTo>
                      <a:pt x="62" y="36"/>
                      <a:pt x="62" y="36"/>
                      <a:pt x="63" y="37"/>
                    </a:cubicBezTo>
                    <a:cubicBezTo>
                      <a:pt x="64" y="38"/>
                      <a:pt x="64" y="40"/>
                      <a:pt x="63" y="42"/>
                    </a:cubicBezTo>
                    <a:cubicBezTo>
                      <a:pt x="62" y="43"/>
                      <a:pt x="60" y="43"/>
                      <a:pt x="58" y="42"/>
                    </a:cubicBezTo>
                    <a:cubicBezTo>
                      <a:pt x="57" y="41"/>
                      <a:pt x="55" y="43"/>
                      <a:pt x="53" y="44"/>
                    </a:cubicBezTo>
                    <a:cubicBezTo>
                      <a:pt x="52" y="46"/>
                      <a:pt x="50" y="48"/>
                      <a:pt x="49" y="49"/>
                    </a:cubicBezTo>
                    <a:cubicBezTo>
                      <a:pt x="46" y="52"/>
                      <a:pt x="44" y="54"/>
                      <a:pt x="42" y="54"/>
                    </a:cubicBezTo>
                    <a:cubicBezTo>
                      <a:pt x="42" y="54"/>
                      <a:pt x="42" y="54"/>
                      <a:pt x="42" y="54"/>
                    </a:cubicBezTo>
                    <a:cubicBezTo>
                      <a:pt x="35" y="52"/>
                      <a:pt x="35" y="52"/>
                      <a:pt x="35" y="52"/>
                    </a:cubicBezTo>
                    <a:cubicBezTo>
                      <a:pt x="35" y="51"/>
                      <a:pt x="35" y="51"/>
                      <a:pt x="35" y="51"/>
                    </a:cubicBezTo>
                    <a:cubicBezTo>
                      <a:pt x="33" y="48"/>
                      <a:pt x="36" y="45"/>
                      <a:pt x="38" y="44"/>
                    </a:cubicBezTo>
                    <a:cubicBezTo>
                      <a:pt x="39" y="43"/>
                      <a:pt x="39" y="43"/>
                      <a:pt x="39" y="43"/>
                    </a:cubicBezTo>
                    <a:cubicBezTo>
                      <a:pt x="39" y="43"/>
                      <a:pt x="39" y="43"/>
                      <a:pt x="39" y="43"/>
                    </a:cubicBezTo>
                    <a:cubicBezTo>
                      <a:pt x="38" y="41"/>
                      <a:pt x="37" y="39"/>
                      <a:pt x="37" y="37"/>
                    </a:cubicBezTo>
                    <a:cubicBezTo>
                      <a:pt x="37" y="37"/>
                      <a:pt x="37" y="36"/>
                      <a:pt x="38" y="35"/>
                    </a:cubicBezTo>
                    <a:cubicBezTo>
                      <a:pt x="39" y="34"/>
                      <a:pt x="40" y="32"/>
                      <a:pt x="42" y="32"/>
                    </a:cubicBezTo>
                    <a:cubicBezTo>
                      <a:pt x="41" y="31"/>
                      <a:pt x="40" y="31"/>
                      <a:pt x="40" y="30"/>
                    </a:cubicBezTo>
                    <a:cubicBezTo>
                      <a:pt x="39" y="28"/>
                      <a:pt x="38" y="26"/>
                      <a:pt x="38" y="24"/>
                    </a:cubicBezTo>
                    <a:cubicBezTo>
                      <a:pt x="37" y="24"/>
                      <a:pt x="37" y="24"/>
                      <a:pt x="36" y="24"/>
                    </a:cubicBezTo>
                    <a:cubicBezTo>
                      <a:pt x="34" y="24"/>
                      <a:pt x="34" y="24"/>
                      <a:pt x="34" y="24"/>
                    </a:cubicBezTo>
                    <a:cubicBezTo>
                      <a:pt x="32" y="23"/>
                      <a:pt x="32" y="23"/>
                      <a:pt x="32" y="23"/>
                    </a:cubicBezTo>
                    <a:cubicBezTo>
                      <a:pt x="30" y="28"/>
                      <a:pt x="29" y="32"/>
                      <a:pt x="29" y="36"/>
                    </a:cubicBezTo>
                    <a:cubicBezTo>
                      <a:pt x="29" y="40"/>
                      <a:pt x="28" y="43"/>
                      <a:pt x="27" y="47"/>
                    </a:cubicBezTo>
                    <a:cubicBezTo>
                      <a:pt x="24" y="53"/>
                      <a:pt x="20" y="59"/>
                      <a:pt x="15" y="65"/>
                    </a:cubicBezTo>
                    <a:cubicBezTo>
                      <a:pt x="14" y="66"/>
                      <a:pt x="14" y="66"/>
                      <a:pt x="14" y="66"/>
                    </a:cubicBezTo>
                    <a:cubicBezTo>
                      <a:pt x="13" y="68"/>
                      <a:pt x="12" y="70"/>
                      <a:pt x="10" y="71"/>
                    </a:cubicBezTo>
                    <a:cubicBezTo>
                      <a:pt x="9" y="71"/>
                      <a:pt x="8" y="72"/>
                      <a:pt x="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197"/>
              <p:cNvSpPr>
                <a:spLocks/>
              </p:cNvSpPr>
              <p:nvPr/>
            </p:nvSpPr>
            <p:spPr bwMode="auto">
              <a:xfrm>
                <a:off x="-637" y="2592"/>
                <a:ext cx="16" cy="16"/>
              </a:xfrm>
              <a:custGeom>
                <a:avLst/>
                <a:gdLst>
                  <a:gd name="T0" fmla="*/ 4 w 8"/>
                  <a:gd name="T1" fmla="*/ 8 h 8"/>
                  <a:gd name="T2" fmla="*/ 8 w 8"/>
                  <a:gd name="T3" fmla="*/ 4 h 8"/>
                  <a:gd name="T4" fmla="*/ 8 w 8"/>
                  <a:gd name="T5" fmla="*/ 4 h 8"/>
                  <a:gd name="T6" fmla="*/ 4 w 8"/>
                  <a:gd name="T7" fmla="*/ 0 h 8"/>
                  <a:gd name="T8" fmla="*/ 4 w 8"/>
                  <a:gd name="T9" fmla="*/ 2 h 8"/>
                  <a:gd name="T10" fmla="*/ 1 w 8"/>
                  <a:gd name="T11" fmla="*/ 5 h 8"/>
                  <a:gd name="T12" fmla="*/ 1 w 8"/>
                  <a:gd name="T13" fmla="*/ 5 h 8"/>
                  <a:gd name="T14" fmla="*/ 1 w 8"/>
                  <a:gd name="T15" fmla="*/ 8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7"/>
                      <a:pt x="6" y="5"/>
                      <a:pt x="8" y="4"/>
                    </a:cubicBezTo>
                    <a:cubicBezTo>
                      <a:pt x="8" y="4"/>
                      <a:pt x="8" y="4"/>
                      <a:pt x="8" y="4"/>
                    </a:cubicBezTo>
                    <a:cubicBezTo>
                      <a:pt x="8" y="3"/>
                      <a:pt x="6" y="2"/>
                      <a:pt x="4" y="0"/>
                    </a:cubicBezTo>
                    <a:cubicBezTo>
                      <a:pt x="4" y="1"/>
                      <a:pt x="4" y="2"/>
                      <a:pt x="4" y="2"/>
                    </a:cubicBezTo>
                    <a:cubicBezTo>
                      <a:pt x="3" y="3"/>
                      <a:pt x="2" y="4"/>
                      <a:pt x="1" y="5"/>
                    </a:cubicBezTo>
                    <a:cubicBezTo>
                      <a:pt x="1" y="5"/>
                      <a:pt x="1" y="5"/>
                      <a:pt x="1" y="5"/>
                    </a:cubicBezTo>
                    <a:cubicBezTo>
                      <a:pt x="1" y="6"/>
                      <a:pt x="0" y="7"/>
                      <a:pt x="1" y="8"/>
                    </a:cubicBezTo>
                    <a:cubicBezTo>
                      <a:pt x="1" y="8"/>
                      <a:pt x="3"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198"/>
              <p:cNvSpPr>
                <a:spLocks/>
              </p:cNvSpPr>
              <p:nvPr/>
            </p:nvSpPr>
            <p:spPr bwMode="auto">
              <a:xfrm>
                <a:off x="-659" y="2379"/>
                <a:ext cx="10" cy="16"/>
              </a:xfrm>
              <a:custGeom>
                <a:avLst/>
                <a:gdLst>
                  <a:gd name="T0" fmla="*/ 1 w 5"/>
                  <a:gd name="T1" fmla="*/ 3 h 8"/>
                  <a:gd name="T2" fmla="*/ 1 w 5"/>
                  <a:gd name="T3" fmla="*/ 6 h 8"/>
                  <a:gd name="T4" fmla="*/ 5 w 5"/>
                  <a:gd name="T5" fmla="*/ 8 h 8"/>
                  <a:gd name="T6" fmla="*/ 5 w 5"/>
                  <a:gd name="T7" fmla="*/ 8 h 8"/>
                  <a:gd name="T8" fmla="*/ 4 w 5"/>
                  <a:gd name="T9" fmla="*/ 5 h 8"/>
                  <a:gd name="T10" fmla="*/ 5 w 5"/>
                  <a:gd name="T11" fmla="*/ 0 h 8"/>
                  <a:gd name="T12" fmla="*/ 5 w 5"/>
                  <a:gd name="T13" fmla="*/ 0 h 8"/>
                  <a:gd name="T14" fmla="*/ 3 w 5"/>
                  <a:gd name="T15" fmla="*/ 1 h 8"/>
                  <a:gd name="T16" fmla="*/ 1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3"/>
                    </a:moveTo>
                    <a:cubicBezTo>
                      <a:pt x="0" y="4"/>
                      <a:pt x="0" y="5"/>
                      <a:pt x="1" y="6"/>
                    </a:cubicBezTo>
                    <a:cubicBezTo>
                      <a:pt x="1" y="7"/>
                      <a:pt x="3" y="7"/>
                      <a:pt x="5" y="8"/>
                    </a:cubicBezTo>
                    <a:cubicBezTo>
                      <a:pt x="5" y="8"/>
                      <a:pt x="5" y="8"/>
                      <a:pt x="5" y="8"/>
                    </a:cubicBezTo>
                    <a:cubicBezTo>
                      <a:pt x="4" y="7"/>
                      <a:pt x="4" y="6"/>
                      <a:pt x="4" y="5"/>
                    </a:cubicBezTo>
                    <a:cubicBezTo>
                      <a:pt x="4" y="3"/>
                      <a:pt x="5" y="1"/>
                      <a:pt x="5" y="0"/>
                    </a:cubicBezTo>
                    <a:cubicBezTo>
                      <a:pt x="5" y="0"/>
                      <a:pt x="5" y="0"/>
                      <a:pt x="5" y="0"/>
                    </a:cubicBezTo>
                    <a:cubicBezTo>
                      <a:pt x="3" y="1"/>
                      <a:pt x="3" y="1"/>
                      <a:pt x="3" y="1"/>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199"/>
              <p:cNvSpPr>
                <a:spLocks/>
              </p:cNvSpPr>
              <p:nvPr/>
            </p:nvSpPr>
            <p:spPr bwMode="auto">
              <a:xfrm>
                <a:off x="-659" y="2395"/>
                <a:ext cx="30" cy="29"/>
              </a:xfrm>
              <a:custGeom>
                <a:avLst/>
                <a:gdLst>
                  <a:gd name="T0" fmla="*/ 9 w 15"/>
                  <a:gd name="T1" fmla="*/ 2 h 14"/>
                  <a:gd name="T2" fmla="*/ 10 w 15"/>
                  <a:gd name="T3" fmla="*/ 2 h 14"/>
                  <a:gd name="T4" fmla="*/ 9 w 15"/>
                  <a:gd name="T5" fmla="*/ 3 h 14"/>
                  <a:gd name="T6" fmla="*/ 9 w 15"/>
                  <a:gd name="T7" fmla="*/ 3 h 14"/>
                  <a:gd name="T8" fmla="*/ 9 w 15"/>
                  <a:gd name="T9" fmla="*/ 3 h 14"/>
                  <a:gd name="T10" fmla="*/ 9 w 15"/>
                  <a:gd name="T11" fmla="*/ 4 h 14"/>
                  <a:gd name="T12" fmla="*/ 9 w 15"/>
                  <a:gd name="T13" fmla="*/ 4 h 14"/>
                  <a:gd name="T14" fmla="*/ 9 w 15"/>
                  <a:gd name="T15" fmla="*/ 5 h 14"/>
                  <a:gd name="T16" fmla="*/ 9 w 15"/>
                  <a:gd name="T17" fmla="*/ 5 h 14"/>
                  <a:gd name="T18" fmla="*/ 9 w 15"/>
                  <a:gd name="T19" fmla="*/ 5 h 14"/>
                  <a:gd name="T20" fmla="*/ 9 w 15"/>
                  <a:gd name="T21" fmla="*/ 5 h 14"/>
                  <a:gd name="T22" fmla="*/ 9 w 15"/>
                  <a:gd name="T23" fmla="*/ 6 h 14"/>
                  <a:gd name="T24" fmla="*/ 9 w 15"/>
                  <a:gd name="T25" fmla="*/ 6 h 14"/>
                  <a:gd name="T26" fmla="*/ 8 w 15"/>
                  <a:gd name="T27" fmla="*/ 6 h 14"/>
                  <a:gd name="T28" fmla="*/ 8 w 15"/>
                  <a:gd name="T29" fmla="*/ 6 h 14"/>
                  <a:gd name="T30" fmla="*/ 7 w 15"/>
                  <a:gd name="T31" fmla="*/ 7 h 14"/>
                  <a:gd name="T32" fmla="*/ 2 w 15"/>
                  <a:gd name="T33" fmla="*/ 9 h 14"/>
                  <a:gd name="T34" fmla="*/ 0 w 15"/>
                  <a:gd name="T35" fmla="*/ 10 h 14"/>
                  <a:gd name="T36" fmla="*/ 0 w 15"/>
                  <a:gd name="T37" fmla="*/ 10 h 14"/>
                  <a:gd name="T38" fmla="*/ 2 w 15"/>
                  <a:gd name="T39" fmla="*/ 14 h 14"/>
                  <a:gd name="T40" fmla="*/ 11 w 15"/>
                  <a:gd name="T41" fmla="*/ 7 h 14"/>
                  <a:gd name="T42" fmla="*/ 14 w 15"/>
                  <a:gd name="T43" fmla="*/ 1 h 14"/>
                  <a:gd name="T44" fmla="*/ 15 w 15"/>
                  <a:gd name="T45" fmla="*/ 0 h 14"/>
                  <a:gd name="T46" fmla="*/ 13 w 15"/>
                  <a:gd name="T47" fmla="*/ 0 h 14"/>
                  <a:gd name="T48" fmla="*/ 9 w 15"/>
                  <a:gd name="T49" fmla="*/ 1 h 14"/>
                  <a:gd name="T50" fmla="*/ 9 w 15"/>
                  <a:gd name="T5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 h="14">
                    <a:moveTo>
                      <a:pt x="9" y="2"/>
                    </a:moveTo>
                    <a:cubicBezTo>
                      <a:pt x="10" y="2"/>
                      <a:pt x="10" y="2"/>
                      <a:pt x="10" y="2"/>
                    </a:cubicBezTo>
                    <a:cubicBezTo>
                      <a:pt x="9" y="3"/>
                      <a:pt x="9" y="3"/>
                      <a:pt x="9" y="3"/>
                    </a:cubicBezTo>
                    <a:cubicBezTo>
                      <a:pt x="9" y="3"/>
                      <a:pt x="9" y="3"/>
                      <a:pt x="9" y="3"/>
                    </a:cubicBezTo>
                    <a:cubicBezTo>
                      <a:pt x="9" y="3"/>
                      <a:pt x="9" y="3"/>
                      <a:pt x="9" y="3"/>
                    </a:cubicBezTo>
                    <a:cubicBezTo>
                      <a:pt x="9" y="4"/>
                      <a:pt x="9" y="4"/>
                      <a:pt x="9" y="4"/>
                    </a:cubicBezTo>
                    <a:cubicBezTo>
                      <a:pt x="9" y="4"/>
                      <a:pt x="9" y="4"/>
                      <a:pt x="9" y="4"/>
                    </a:cubicBezTo>
                    <a:cubicBezTo>
                      <a:pt x="9" y="4"/>
                      <a:pt x="9" y="5"/>
                      <a:pt x="9" y="5"/>
                    </a:cubicBezTo>
                    <a:cubicBezTo>
                      <a:pt x="9" y="5"/>
                      <a:pt x="9" y="5"/>
                      <a:pt x="9" y="5"/>
                    </a:cubicBezTo>
                    <a:cubicBezTo>
                      <a:pt x="9" y="5"/>
                      <a:pt x="9" y="5"/>
                      <a:pt x="9" y="5"/>
                    </a:cubicBezTo>
                    <a:cubicBezTo>
                      <a:pt x="9" y="5"/>
                      <a:pt x="9" y="5"/>
                      <a:pt x="9" y="5"/>
                    </a:cubicBezTo>
                    <a:cubicBezTo>
                      <a:pt x="9" y="6"/>
                      <a:pt x="9" y="6"/>
                      <a:pt x="9" y="6"/>
                    </a:cubicBezTo>
                    <a:cubicBezTo>
                      <a:pt x="9" y="6"/>
                      <a:pt x="9" y="6"/>
                      <a:pt x="9" y="6"/>
                    </a:cubicBezTo>
                    <a:cubicBezTo>
                      <a:pt x="8" y="6"/>
                      <a:pt x="8" y="6"/>
                      <a:pt x="8" y="6"/>
                    </a:cubicBezTo>
                    <a:cubicBezTo>
                      <a:pt x="8" y="6"/>
                      <a:pt x="8" y="6"/>
                      <a:pt x="8" y="6"/>
                    </a:cubicBezTo>
                    <a:cubicBezTo>
                      <a:pt x="7" y="7"/>
                      <a:pt x="7" y="7"/>
                      <a:pt x="7" y="7"/>
                    </a:cubicBezTo>
                    <a:cubicBezTo>
                      <a:pt x="6" y="8"/>
                      <a:pt x="4" y="9"/>
                      <a:pt x="2" y="9"/>
                    </a:cubicBezTo>
                    <a:cubicBezTo>
                      <a:pt x="1" y="9"/>
                      <a:pt x="1" y="9"/>
                      <a:pt x="0" y="10"/>
                    </a:cubicBezTo>
                    <a:cubicBezTo>
                      <a:pt x="0" y="10"/>
                      <a:pt x="0" y="10"/>
                      <a:pt x="0" y="10"/>
                    </a:cubicBezTo>
                    <a:cubicBezTo>
                      <a:pt x="1" y="12"/>
                      <a:pt x="2" y="13"/>
                      <a:pt x="2" y="14"/>
                    </a:cubicBezTo>
                    <a:cubicBezTo>
                      <a:pt x="5" y="11"/>
                      <a:pt x="8" y="9"/>
                      <a:pt x="11" y="7"/>
                    </a:cubicBezTo>
                    <a:cubicBezTo>
                      <a:pt x="11" y="5"/>
                      <a:pt x="12" y="2"/>
                      <a:pt x="14" y="1"/>
                    </a:cubicBezTo>
                    <a:cubicBezTo>
                      <a:pt x="15" y="0"/>
                      <a:pt x="15" y="0"/>
                      <a:pt x="15" y="0"/>
                    </a:cubicBezTo>
                    <a:cubicBezTo>
                      <a:pt x="13" y="0"/>
                      <a:pt x="13" y="0"/>
                      <a:pt x="13" y="0"/>
                    </a:cubicBezTo>
                    <a:cubicBezTo>
                      <a:pt x="12" y="1"/>
                      <a:pt x="10" y="1"/>
                      <a:pt x="9" y="1"/>
                    </a:cubicBezTo>
                    <a:cubicBezTo>
                      <a:pt x="9" y="1"/>
                      <a:pt x="9"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200"/>
              <p:cNvSpPr>
                <a:spLocks/>
              </p:cNvSpPr>
              <p:nvPr/>
            </p:nvSpPr>
            <p:spPr bwMode="auto">
              <a:xfrm>
                <a:off x="6" y="4155"/>
                <a:ext cx="29" cy="16"/>
              </a:xfrm>
              <a:custGeom>
                <a:avLst/>
                <a:gdLst>
                  <a:gd name="T0" fmla="*/ 14 w 14"/>
                  <a:gd name="T1" fmla="*/ 4 h 8"/>
                  <a:gd name="T2" fmla="*/ 14 w 14"/>
                  <a:gd name="T3" fmla="*/ 3 h 8"/>
                  <a:gd name="T4" fmla="*/ 7 w 14"/>
                  <a:gd name="T5" fmla="*/ 1 h 8"/>
                  <a:gd name="T6" fmla="*/ 7 w 14"/>
                  <a:gd name="T7" fmla="*/ 1 h 8"/>
                  <a:gd name="T8" fmla="*/ 0 w 14"/>
                  <a:gd name="T9" fmla="*/ 0 h 8"/>
                  <a:gd name="T10" fmla="*/ 0 w 14"/>
                  <a:gd name="T11" fmla="*/ 7 h 8"/>
                  <a:gd name="T12" fmla="*/ 14 w 1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14" y="4"/>
                    </a:moveTo>
                    <a:cubicBezTo>
                      <a:pt x="14" y="4"/>
                      <a:pt x="14" y="4"/>
                      <a:pt x="14" y="3"/>
                    </a:cubicBezTo>
                    <a:cubicBezTo>
                      <a:pt x="14" y="2"/>
                      <a:pt x="11" y="1"/>
                      <a:pt x="7" y="1"/>
                    </a:cubicBezTo>
                    <a:cubicBezTo>
                      <a:pt x="7" y="1"/>
                      <a:pt x="7" y="1"/>
                      <a:pt x="7" y="1"/>
                    </a:cubicBezTo>
                    <a:cubicBezTo>
                      <a:pt x="5" y="1"/>
                      <a:pt x="2" y="1"/>
                      <a:pt x="0" y="0"/>
                    </a:cubicBezTo>
                    <a:cubicBezTo>
                      <a:pt x="0" y="3"/>
                      <a:pt x="0" y="5"/>
                      <a:pt x="0" y="7"/>
                    </a:cubicBezTo>
                    <a:cubicBezTo>
                      <a:pt x="5" y="8"/>
                      <a:pt x="10" y="7"/>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201"/>
              <p:cNvSpPr>
                <a:spLocks/>
              </p:cNvSpPr>
              <p:nvPr/>
            </p:nvSpPr>
            <p:spPr bwMode="auto">
              <a:xfrm>
                <a:off x="-1715" y="680"/>
                <a:ext cx="75" cy="93"/>
              </a:xfrm>
              <a:custGeom>
                <a:avLst/>
                <a:gdLst>
                  <a:gd name="T0" fmla="*/ 15 w 37"/>
                  <a:gd name="T1" fmla="*/ 43 h 46"/>
                  <a:gd name="T2" fmla="*/ 22 w 37"/>
                  <a:gd name="T3" fmla="*/ 46 h 46"/>
                  <a:gd name="T4" fmla="*/ 27 w 37"/>
                  <a:gd name="T5" fmla="*/ 44 h 46"/>
                  <a:gd name="T6" fmla="*/ 24 w 37"/>
                  <a:gd name="T7" fmla="*/ 37 h 46"/>
                  <a:gd name="T8" fmla="*/ 23 w 37"/>
                  <a:gd name="T9" fmla="*/ 30 h 46"/>
                  <a:gd name="T10" fmla="*/ 22 w 37"/>
                  <a:gd name="T11" fmla="*/ 25 h 46"/>
                  <a:gd name="T12" fmla="*/ 26 w 37"/>
                  <a:gd name="T13" fmla="*/ 30 h 46"/>
                  <a:gd name="T14" fmla="*/ 32 w 37"/>
                  <a:gd name="T15" fmla="*/ 35 h 46"/>
                  <a:gd name="T16" fmla="*/ 34 w 37"/>
                  <a:gd name="T17" fmla="*/ 31 h 46"/>
                  <a:gd name="T18" fmla="*/ 30 w 37"/>
                  <a:gd name="T19" fmla="*/ 25 h 46"/>
                  <a:gd name="T20" fmla="*/ 30 w 37"/>
                  <a:gd name="T21" fmla="*/ 24 h 46"/>
                  <a:gd name="T22" fmla="*/ 32 w 37"/>
                  <a:gd name="T23" fmla="*/ 17 h 46"/>
                  <a:gd name="T24" fmla="*/ 32 w 37"/>
                  <a:gd name="T25" fmla="*/ 15 h 46"/>
                  <a:gd name="T26" fmla="*/ 30 w 37"/>
                  <a:gd name="T27" fmla="*/ 14 h 46"/>
                  <a:gd name="T28" fmla="*/ 25 w 37"/>
                  <a:gd name="T29" fmla="*/ 15 h 46"/>
                  <a:gd name="T30" fmla="*/ 24 w 37"/>
                  <a:gd name="T31" fmla="*/ 18 h 46"/>
                  <a:gd name="T32" fmla="*/ 23 w 37"/>
                  <a:gd name="T33" fmla="*/ 21 h 46"/>
                  <a:gd name="T34" fmla="*/ 21 w 37"/>
                  <a:gd name="T35" fmla="*/ 23 h 46"/>
                  <a:gd name="T36" fmla="*/ 20 w 37"/>
                  <a:gd name="T37" fmla="*/ 24 h 46"/>
                  <a:gd name="T38" fmla="*/ 18 w 37"/>
                  <a:gd name="T39" fmla="*/ 26 h 46"/>
                  <a:gd name="T40" fmla="*/ 17 w 37"/>
                  <a:gd name="T41" fmla="*/ 27 h 46"/>
                  <a:gd name="T42" fmla="*/ 15 w 37"/>
                  <a:gd name="T43" fmla="*/ 27 h 46"/>
                  <a:gd name="T44" fmla="*/ 12 w 37"/>
                  <a:gd name="T45" fmla="*/ 25 h 46"/>
                  <a:gd name="T46" fmla="*/ 5 w 37"/>
                  <a:gd name="T47" fmla="*/ 0 h 46"/>
                  <a:gd name="T48" fmla="*/ 4 w 37"/>
                  <a:gd name="T49" fmla="*/ 2 h 46"/>
                  <a:gd name="T50" fmla="*/ 5 w 37"/>
                  <a:gd name="T51" fmla="*/ 4 h 46"/>
                  <a:gd name="T52" fmla="*/ 5 w 37"/>
                  <a:gd name="T53" fmla="*/ 5 h 46"/>
                  <a:gd name="T54" fmla="*/ 5 w 37"/>
                  <a:gd name="T55" fmla="*/ 6 h 46"/>
                  <a:gd name="T56" fmla="*/ 5 w 37"/>
                  <a:gd name="T57" fmla="*/ 7 h 46"/>
                  <a:gd name="T58" fmla="*/ 5 w 37"/>
                  <a:gd name="T59" fmla="*/ 8 h 46"/>
                  <a:gd name="T60" fmla="*/ 4 w 37"/>
                  <a:gd name="T61" fmla="*/ 8 h 46"/>
                  <a:gd name="T62" fmla="*/ 4 w 37"/>
                  <a:gd name="T63" fmla="*/ 9 h 46"/>
                  <a:gd name="T64" fmla="*/ 3 w 37"/>
                  <a:gd name="T65" fmla="*/ 9 h 46"/>
                  <a:gd name="T66" fmla="*/ 0 w 37"/>
                  <a:gd name="T67" fmla="*/ 10 h 46"/>
                  <a:gd name="T68" fmla="*/ 1 w 37"/>
                  <a:gd name="T69" fmla="*/ 11 h 46"/>
                  <a:gd name="T70" fmla="*/ 2 w 37"/>
                  <a:gd name="T71" fmla="*/ 12 h 46"/>
                  <a:gd name="T72" fmla="*/ 3 w 37"/>
                  <a:gd name="T73" fmla="*/ 13 h 46"/>
                  <a:gd name="T74" fmla="*/ 3 w 37"/>
                  <a:gd name="T75" fmla="*/ 14 h 46"/>
                  <a:gd name="T76" fmla="*/ 3 w 37"/>
                  <a:gd name="T77" fmla="*/ 15 h 46"/>
                  <a:gd name="T78" fmla="*/ 3 w 37"/>
                  <a:gd name="T79" fmla="*/ 16 h 46"/>
                  <a:gd name="T80" fmla="*/ 3 w 37"/>
                  <a:gd name="T81" fmla="*/ 17 h 46"/>
                  <a:gd name="T82" fmla="*/ 3 w 37"/>
                  <a:gd name="T83" fmla="*/ 17 h 46"/>
                  <a:gd name="T84" fmla="*/ 10 w 37"/>
                  <a:gd name="T85" fmla="*/ 27 h 46"/>
                  <a:gd name="T86" fmla="*/ 12 w 37"/>
                  <a:gd name="T87" fmla="*/ 27 h 46"/>
                  <a:gd name="T88" fmla="*/ 18 w 37"/>
                  <a:gd name="T8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 h="46">
                    <a:moveTo>
                      <a:pt x="14" y="42"/>
                    </a:moveTo>
                    <a:cubicBezTo>
                      <a:pt x="15" y="43"/>
                      <a:pt x="15" y="43"/>
                      <a:pt x="15" y="43"/>
                    </a:cubicBezTo>
                    <a:cubicBezTo>
                      <a:pt x="19" y="43"/>
                      <a:pt x="22" y="44"/>
                      <a:pt x="22" y="46"/>
                    </a:cubicBezTo>
                    <a:cubicBezTo>
                      <a:pt x="22" y="46"/>
                      <a:pt x="22" y="46"/>
                      <a:pt x="22" y="46"/>
                    </a:cubicBezTo>
                    <a:cubicBezTo>
                      <a:pt x="23" y="46"/>
                      <a:pt x="24" y="45"/>
                      <a:pt x="25" y="45"/>
                    </a:cubicBezTo>
                    <a:cubicBezTo>
                      <a:pt x="26" y="45"/>
                      <a:pt x="26" y="44"/>
                      <a:pt x="27" y="44"/>
                    </a:cubicBezTo>
                    <a:cubicBezTo>
                      <a:pt x="27" y="43"/>
                      <a:pt x="26" y="42"/>
                      <a:pt x="26" y="41"/>
                    </a:cubicBezTo>
                    <a:cubicBezTo>
                      <a:pt x="25" y="40"/>
                      <a:pt x="24" y="39"/>
                      <a:pt x="24" y="37"/>
                    </a:cubicBezTo>
                    <a:cubicBezTo>
                      <a:pt x="22" y="34"/>
                      <a:pt x="21" y="32"/>
                      <a:pt x="22" y="31"/>
                    </a:cubicBezTo>
                    <a:cubicBezTo>
                      <a:pt x="23" y="30"/>
                      <a:pt x="23" y="30"/>
                      <a:pt x="23" y="30"/>
                    </a:cubicBezTo>
                    <a:cubicBezTo>
                      <a:pt x="23" y="30"/>
                      <a:pt x="23" y="30"/>
                      <a:pt x="23" y="30"/>
                    </a:cubicBezTo>
                    <a:cubicBezTo>
                      <a:pt x="22" y="25"/>
                      <a:pt x="22" y="25"/>
                      <a:pt x="22" y="25"/>
                    </a:cubicBezTo>
                    <a:cubicBezTo>
                      <a:pt x="25" y="29"/>
                      <a:pt x="25" y="29"/>
                      <a:pt x="25" y="29"/>
                    </a:cubicBezTo>
                    <a:cubicBezTo>
                      <a:pt x="25" y="29"/>
                      <a:pt x="26" y="29"/>
                      <a:pt x="26" y="30"/>
                    </a:cubicBezTo>
                    <a:cubicBezTo>
                      <a:pt x="28" y="31"/>
                      <a:pt x="30" y="32"/>
                      <a:pt x="31" y="34"/>
                    </a:cubicBezTo>
                    <a:cubicBezTo>
                      <a:pt x="31" y="34"/>
                      <a:pt x="32" y="35"/>
                      <a:pt x="32" y="35"/>
                    </a:cubicBezTo>
                    <a:cubicBezTo>
                      <a:pt x="34" y="35"/>
                      <a:pt x="36" y="35"/>
                      <a:pt x="37" y="34"/>
                    </a:cubicBezTo>
                    <a:cubicBezTo>
                      <a:pt x="36" y="33"/>
                      <a:pt x="35" y="32"/>
                      <a:pt x="34" y="31"/>
                    </a:cubicBezTo>
                    <a:cubicBezTo>
                      <a:pt x="31" y="29"/>
                      <a:pt x="29" y="28"/>
                      <a:pt x="30" y="25"/>
                    </a:cubicBezTo>
                    <a:cubicBezTo>
                      <a:pt x="30" y="25"/>
                      <a:pt x="30" y="25"/>
                      <a:pt x="30" y="25"/>
                    </a:cubicBezTo>
                    <a:cubicBezTo>
                      <a:pt x="27" y="23"/>
                      <a:pt x="27" y="23"/>
                      <a:pt x="27" y="23"/>
                    </a:cubicBezTo>
                    <a:cubicBezTo>
                      <a:pt x="30" y="24"/>
                      <a:pt x="30" y="24"/>
                      <a:pt x="30" y="24"/>
                    </a:cubicBezTo>
                    <a:cubicBezTo>
                      <a:pt x="30" y="24"/>
                      <a:pt x="30" y="24"/>
                      <a:pt x="30" y="24"/>
                    </a:cubicBezTo>
                    <a:cubicBezTo>
                      <a:pt x="30" y="21"/>
                      <a:pt x="31" y="19"/>
                      <a:pt x="32" y="17"/>
                    </a:cubicBezTo>
                    <a:cubicBezTo>
                      <a:pt x="33" y="16"/>
                      <a:pt x="33" y="16"/>
                      <a:pt x="33" y="16"/>
                    </a:cubicBezTo>
                    <a:cubicBezTo>
                      <a:pt x="32" y="15"/>
                      <a:pt x="32" y="15"/>
                      <a:pt x="32" y="15"/>
                    </a:cubicBezTo>
                    <a:cubicBezTo>
                      <a:pt x="31" y="15"/>
                      <a:pt x="31" y="15"/>
                      <a:pt x="31" y="15"/>
                    </a:cubicBezTo>
                    <a:cubicBezTo>
                      <a:pt x="31" y="15"/>
                      <a:pt x="31" y="14"/>
                      <a:pt x="30" y="14"/>
                    </a:cubicBezTo>
                    <a:cubicBezTo>
                      <a:pt x="25" y="14"/>
                      <a:pt x="25" y="14"/>
                      <a:pt x="25" y="14"/>
                    </a:cubicBezTo>
                    <a:cubicBezTo>
                      <a:pt x="25" y="15"/>
                      <a:pt x="25" y="15"/>
                      <a:pt x="25" y="15"/>
                    </a:cubicBezTo>
                    <a:cubicBezTo>
                      <a:pt x="25" y="16"/>
                      <a:pt x="25" y="16"/>
                      <a:pt x="25" y="17"/>
                    </a:cubicBezTo>
                    <a:cubicBezTo>
                      <a:pt x="25" y="17"/>
                      <a:pt x="24" y="18"/>
                      <a:pt x="24" y="18"/>
                    </a:cubicBezTo>
                    <a:cubicBezTo>
                      <a:pt x="24" y="19"/>
                      <a:pt x="24" y="19"/>
                      <a:pt x="24" y="19"/>
                    </a:cubicBezTo>
                    <a:cubicBezTo>
                      <a:pt x="23" y="20"/>
                      <a:pt x="23" y="20"/>
                      <a:pt x="23" y="21"/>
                    </a:cubicBezTo>
                    <a:cubicBezTo>
                      <a:pt x="23" y="21"/>
                      <a:pt x="23" y="21"/>
                      <a:pt x="22" y="22"/>
                    </a:cubicBezTo>
                    <a:cubicBezTo>
                      <a:pt x="22" y="22"/>
                      <a:pt x="22" y="22"/>
                      <a:pt x="21" y="23"/>
                    </a:cubicBezTo>
                    <a:cubicBezTo>
                      <a:pt x="21" y="23"/>
                      <a:pt x="21" y="23"/>
                      <a:pt x="21" y="24"/>
                    </a:cubicBezTo>
                    <a:cubicBezTo>
                      <a:pt x="21" y="24"/>
                      <a:pt x="20" y="24"/>
                      <a:pt x="20" y="24"/>
                    </a:cubicBezTo>
                    <a:cubicBezTo>
                      <a:pt x="20" y="25"/>
                      <a:pt x="19" y="25"/>
                      <a:pt x="19" y="25"/>
                    </a:cubicBezTo>
                    <a:cubicBezTo>
                      <a:pt x="19" y="25"/>
                      <a:pt x="19" y="26"/>
                      <a:pt x="18" y="26"/>
                    </a:cubicBezTo>
                    <a:cubicBezTo>
                      <a:pt x="18" y="26"/>
                      <a:pt x="18" y="26"/>
                      <a:pt x="18" y="26"/>
                    </a:cubicBezTo>
                    <a:cubicBezTo>
                      <a:pt x="17" y="26"/>
                      <a:pt x="17" y="26"/>
                      <a:pt x="17" y="27"/>
                    </a:cubicBezTo>
                    <a:cubicBezTo>
                      <a:pt x="16" y="27"/>
                      <a:pt x="16" y="27"/>
                      <a:pt x="16" y="27"/>
                    </a:cubicBezTo>
                    <a:cubicBezTo>
                      <a:pt x="16" y="27"/>
                      <a:pt x="15" y="27"/>
                      <a:pt x="15" y="27"/>
                    </a:cubicBezTo>
                    <a:cubicBezTo>
                      <a:pt x="12" y="27"/>
                      <a:pt x="12" y="27"/>
                      <a:pt x="12" y="27"/>
                    </a:cubicBezTo>
                    <a:cubicBezTo>
                      <a:pt x="12" y="25"/>
                      <a:pt x="12" y="25"/>
                      <a:pt x="12" y="25"/>
                    </a:cubicBezTo>
                    <a:cubicBezTo>
                      <a:pt x="6" y="21"/>
                      <a:pt x="7" y="14"/>
                      <a:pt x="7" y="9"/>
                    </a:cubicBezTo>
                    <a:cubicBezTo>
                      <a:pt x="7" y="3"/>
                      <a:pt x="7" y="1"/>
                      <a:pt x="5" y="0"/>
                    </a:cubicBezTo>
                    <a:cubicBezTo>
                      <a:pt x="3" y="0"/>
                      <a:pt x="3" y="0"/>
                      <a:pt x="3" y="0"/>
                    </a:cubicBezTo>
                    <a:cubicBezTo>
                      <a:pt x="3" y="0"/>
                      <a:pt x="4" y="1"/>
                      <a:pt x="4" y="2"/>
                    </a:cubicBezTo>
                    <a:cubicBezTo>
                      <a:pt x="5" y="4"/>
                      <a:pt x="5" y="4"/>
                      <a:pt x="5" y="4"/>
                    </a:cubicBezTo>
                    <a:cubicBezTo>
                      <a:pt x="5" y="4"/>
                      <a:pt x="5" y="4"/>
                      <a:pt x="5" y="4"/>
                    </a:cubicBezTo>
                    <a:cubicBezTo>
                      <a:pt x="5" y="4"/>
                      <a:pt x="5" y="4"/>
                      <a:pt x="5" y="5"/>
                    </a:cubicBezTo>
                    <a:cubicBezTo>
                      <a:pt x="5" y="5"/>
                      <a:pt x="5" y="5"/>
                      <a:pt x="5" y="5"/>
                    </a:cubicBezTo>
                    <a:cubicBezTo>
                      <a:pt x="5" y="5"/>
                      <a:pt x="5" y="5"/>
                      <a:pt x="5" y="5"/>
                    </a:cubicBezTo>
                    <a:cubicBezTo>
                      <a:pt x="5" y="6"/>
                      <a:pt x="5" y="6"/>
                      <a:pt x="5" y="6"/>
                    </a:cubicBezTo>
                    <a:cubicBezTo>
                      <a:pt x="5" y="6"/>
                      <a:pt x="5" y="6"/>
                      <a:pt x="5" y="6"/>
                    </a:cubicBezTo>
                    <a:cubicBezTo>
                      <a:pt x="5" y="7"/>
                      <a:pt x="5" y="7"/>
                      <a:pt x="5" y="7"/>
                    </a:cubicBezTo>
                    <a:cubicBezTo>
                      <a:pt x="5" y="7"/>
                      <a:pt x="5" y="7"/>
                      <a:pt x="5" y="7"/>
                    </a:cubicBezTo>
                    <a:cubicBezTo>
                      <a:pt x="5" y="8"/>
                      <a:pt x="5" y="8"/>
                      <a:pt x="5" y="8"/>
                    </a:cubicBezTo>
                    <a:cubicBezTo>
                      <a:pt x="5" y="8"/>
                      <a:pt x="5" y="8"/>
                      <a:pt x="5" y="8"/>
                    </a:cubicBezTo>
                    <a:cubicBezTo>
                      <a:pt x="4" y="8"/>
                      <a:pt x="4" y="8"/>
                      <a:pt x="4" y="8"/>
                    </a:cubicBezTo>
                    <a:cubicBezTo>
                      <a:pt x="4" y="9"/>
                      <a:pt x="4" y="9"/>
                      <a:pt x="4" y="9"/>
                    </a:cubicBezTo>
                    <a:cubicBezTo>
                      <a:pt x="4" y="9"/>
                      <a:pt x="4" y="9"/>
                      <a:pt x="4" y="9"/>
                    </a:cubicBezTo>
                    <a:cubicBezTo>
                      <a:pt x="4" y="10"/>
                      <a:pt x="4" y="10"/>
                      <a:pt x="4" y="10"/>
                    </a:cubicBezTo>
                    <a:cubicBezTo>
                      <a:pt x="3" y="9"/>
                      <a:pt x="3" y="9"/>
                      <a:pt x="3" y="9"/>
                    </a:cubicBezTo>
                    <a:cubicBezTo>
                      <a:pt x="3" y="9"/>
                      <a:pt x="3" y="9"/>
                      <a:pt x="3" y="9"/>
                    </a:cubicBezTo>
                    <a:cubicBezTo>
                      <a:pt x="2" y="10"/>
                      <a:pt x="1" y="10"/>
                      <a:pt x="0" y="10"/>
                    </a:cubicBezTo>
                    <a:cubicBezTo>
                      <a:pt x="0" y="10"/>
                      <a:pt x="0" y="10"/>
                      <a:pt x="0" y="10"/>
                    </a:cubicBezTo>
                    <a:cubicBezTo>
                      <a:pt x="1" y="11"/>
                      <a:pt x="1" y="11"/>
                      <a:pt x="1" y="11"/>
                    </a:cubicBezTo>
                    <a:cubicBezTo>
                      <a:pt x="2" y="12"/>
                      <a:pt x="2" y="12"/>
                      <a:pt x="2" y="12"/>
                    </a:cubicBezTo>
                    <a:cubicBezTo>
                      <a:pt x="2" y="12"/>
                      <a:pt x="2" y="12"/>
                      <a:pt x="2" y="12"/>
                    </a:cubicBezTo>
                    <a:cubicBezTo>
                      <a:pt x="2" y="13"/>
                      <a:pt x="2" y="13"/>
                      <a:pt x="2" y="13"/>
                    </a:cubicBezTo>
                    <a:cubicBezTo>
                      <a:pt x="3" y="13"/>
                      <a:pt x="3" y="13"/>
                      <a:pt x="3" y="13"/>
                    </a:cubicBezTo>
                    <a:cubicBezTo>
                      <a:pt x="3" y="14"/>
                      <a:pt x="3" y="14"/>
                      <a:pt x="3" y="14"/>
                    </a:cubicBezTo>
                    <a:cubicBezTo>
                      <a:pt x="3" y="14"/>
                      <a:pt x="3" y="14"/>
                      <a:pt x="3" y="14"/>
                    </a:cubicBezTo>
                    <a:cubicBezTo>
                      <a:pt x="3" y="14"/>
                      <a:pt x="3" y="14"/>
                      <a:pt x="3" y="15"/>
                    </a:cubicBezTo>
                    <a:cubicBezTo>
                      <a:pt x="3" y="15"/>
                      <a:pt x="3" y="15"/>
                      <a:pt x="3" y="15"/>
                    </a:cubicBezTo>
                    <a:cubicBezTo>
                      <a:pt x="3" y="15"/>
                      <a:pt x="3" y="15"/>
                      <a:pt x="3" y="15"/>
                    </a:cubicBezTo>
                    <a:cubicBezTo>
                      <a:pt x="3" y="16"/>
                      <a:pt x="3" y="16"/>
                      <a:pt x="3" y="16"/>
                    </a:cubicBezTo>
                    <a:cubicBezTo>
                      <a:pt x="3" y="16"/>
                      <a:pt x="3" y="16"/>
                      <a:pt x="3" y="16"/>
                    </a:cubicBezTo>
                    <a:cubicBezTo>
                      <a:pt x="3" y="17"/>
                      <a:pt x="3" y="17"/>
                      <a:pt x="3" y="17"/>
                    </a:cubicBezTo>
                    <a:cubicBezTo>
                      <a:pt x="3" y="17"/>
                      <a:pt x="3" y="17"/>
                      <a:pt x="3" y="17"/>
                    </a:cubicBezTo>
                    <a:cubicBezTo>
                      <a:pt x="3" y="17"/>
                      <a:pt x="3" y="17"/>
                      <a:pt x="3" y="17"/>
                    </a:cubicBezTo>
                    <a:cubicBezTo>
                      <a:pt x="10" y="27"/>
                      <a:pt x="10" y="27"/>
                      <a:pt x="10" y="27"/>
                    </a:cubicBezTo>
                    <a:cubicBezTo>
                      <a:pt x="10" y="27"/>
                      <a:pt x="10" y="27"/>
                      <a:pt x="10" y="27"/>
                    </a:cubicBezTo>
                    <a:cubicBezTo>
                      <a:pt x="11" y="26"/>
                      <a:pt x="11" y="26"/>
                      <a:pt x="12" y="27"/>
                    </a:cubicBezTo>
                    <a:cubicBezTo>
                      <a:pt x="12" y="27"/>
                      <a:pt x="12" y="27"/>
                      <a:pt x="12" y="27"/>
                    </a:cubicBezTo>
                    <a:cubicBezTo>
                      <a:pt x="13" y="27"/>
                      <a:pt x="14" y="27"/>
                      <a:pt x="14" y="27"/>
                    </a:cubicBezTo>
                    <a:cubicBezTo>
                      <a:pt x="18" y="29"/>
                      <a:pt x="18" y="34"/>
                      <a:pt x="18" y="37"/>
                    </a:cubicBezTo>
                    <a:cubicBezTo>
                      <a:pt x="18" y="40"/>
                      <a:pt x="17" y="42"/>
                      <a:pt x="1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202"/>
              <p:cNvSpPr>
                <a:spLocks/>
              </p:cNvSpPr>
              <p:nvPr/>
            </p:nvSpPr>
            <p:spPr bwMode="auto">
              <a:xfrm>
                <a:off x="-1796" y="787"/>
                <a:ext cx="7" cy="3"/>
              </a:xfrm>
              <a:custGeom>
                <a:avLst/>
                <a:gdLst>
                  <a:gd name="T0" fmla="*/ 2 w 3"/>
                  <a:gd name="T1" fmla="*/ 0 h 1"/>
                  <a:gd name="T2" fmla="*/ 1 w 3"/>
                  <a:gd name="T3" fmla="*/ 0 h 1"/>
                  <a:gd name="T4" fmla="*/ 1 w 3"/>
                  <a:gd name="T5" fmla="*/ 0 h 1"/>
                  <a:gd name="T6" fmla="*/ 0 w 3"/>
                  <a:gd name="T7" fmla="*/ 1 h 1"/>
                  <a:gd name="T8" fmla="*/ 0 w 3"/>
                  <a:gd name="T9" fmla="*/ 1 h 1"/>
                  <a:gd name="T10" fmla="*/ 3 w 3"/>
                  <a:gd name="T11" fmla="*/ 1 h 1"/>
                  <a:gd name="T12" fmla="*/ 2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0"/>
                    </a:moveTo>
                    <a:cubicBezTo>
                      <a:pt x="1" y="0"/>
                      <a:pt x="1" y="0"/>
                      <a:pt x="1" y="0"/>
                    </a:cubicBezTo>
                    <a:cubicBezTo>
                      <a:pt x="1" y="0"/>
                      <a:pt x="1" y="0"/>
                      <a:pt x="1" y="0"/>
                    </a:cubicBezTo>
                    <a:cubicBezTo>
                      <a:pt x="0" y="1"/>
                      <a:pt x="0" y="1"/>
                      <a:pt x="0" y="1"/>
                    </a:cubicBezTo>
                    <a:cubicBezTo>
                      <a:pt x="0" y="1"/>
                      <a:pt x="0" y="1"/>
                      <a:pt x="0" y="1"/>
                    </a:cubicBezTo>
                    <a:cubicBezTo>
                      <a:pt x="1" y="1"/>
                      <a:pt x="2" y="1"/>
                      <a:pt x="3" y="1"/>
                    </a:cubicBezTo>
                    <a:cubicBezTo>
                      <a:pt x="3"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203"/>
              <p:cNvSpPr>
                <a:spLocks/>
              </p:cNvSpPr>
              <p:nvPr/>
            </p:nvSpPr>
            <p:spPr bwMode="auto">
              <a:xfrm>
                <a:off x="-1787" y="749"/>
                <a:ext cx="424" cy="277"/>
              </a:xfrm>
              <a:custGeom>
                <a:avLst/>
                <a:gdLst>
                  <a:gd name="T0" fmla="*/ 60 w 210"/>
                  <a:gd name="T1" fmla="*/ 21 h 137"/>
                  <a:gd name="T2" fmla="*/ 35 w 210"/>
                  <a:gd name="T3" fmla="*/ 20 h 137"/>
                  <a:gd name="T4" fmla="*/ 34 w 210"/>
                  <a:gd name="T5" fmla="*/ 31 h 137"/>
                  <a:gd name="T6" fmla="*/ 23 w 210"/>
                  <a:gd name="T7" fmla="*/ 28 h 137"/>
                  <a:gd name="T8" fmla="*/ 19 w 210"/>
                  <a:gd name="T9" fmla="*/ 25 h 137"/>
                  <a:gd name="T10" fmla="*/ 20 w 210"/>
                  <a:gd name="T11" fmla="*/ 30 h 137"/>
                  <a:gd name="T12" fmla="*/ 26 w 210"/>
                  <a:gd name="T13" fmla="*/ 42 h 137"/>
                  <a:gd name="T14" fmla="*/ 29 w 210"/>
                  <a:gd name="T15" fmla="*/ 50 h 137"/>
                  <a:gd name="T16" fmla="*/ 41 w 210"/>
                  <a:gd name="T17" fmla="*/ 49 h 137"/>
                  <a:gd name="T18" fmla="*/ 45 w 210"/>
                  <a:gd name="T19" fmla="*/ 51 h 137"/>
                  <a:gd name="T20" fmla="*/ 42 w 210"/>
                  <a:gd name="T21" fmla="*/ 54 h 137"/>
                  <a:gd name="T22" fmla="*/ 27 w 210"/>
                  <a:gd name="T23" fmla="*/ 58 h 137"/>
                  <a:gd name="T24" fmla="*/ 39 w 210"/>
                  <a:gd name="T25" fmla="*/ 68 h 137"/>
                  <a:gd name="T26" fmla="*/ 17 w 210"/>
                  <a:gd name="T27" fmla="*/ 77 h 137"/>
                  <a:gd name="T28" fmla="*/ 2 w 210"/>
                  <a:gd name="T29" fmla="*/ 77 h 137"/>
                  <a:gd name="T30" fmla="*/ 29 w 210"/>
                  <a:gd name="T31" fmla="*/ 90 h 137"/>
                  <a:gd name="T32" fmla="*/ 37 w 210"/>
                  <a:gd name="T33" fmla="*/ 92 h 137"/>
                  <a:gd name="T34" fmla="*/ 39 w 210"/>
                  <a:gd name="T35" fmla="*/ 98 h 137"/>
                  <a:gd name="T36" fmla="*/ 38 w 210"/>
                  <a:gd name="T37" fmla="*/ 108 h 137"/>
                  <a:gd name="T38" fmla="*/ 55 w 210"/>
                  <a:gd name="T39" fmla="*/ 124 h 137"/>
                  <a:gd name="T40" fmla="*/ 93 w 210"/>
                  <a:gd name="T41" fmla="*/ 126 h 137"/>
                  <a:gd name="T42" fmla="*/ 113 w 210"/>
                  <a:gd name="T43" fmla="*/ 126 h 137"/>
                  <a:gd name="T44" fmla="*/ 137 w 210"/>
                  <a:gd name="T45" fmla="*/ 124 h 137"/>
                  <a:gd name="T46" fmla="*/ 150 w 210"/>
                  <a:gd name="T47" fmla="*/ 122 h 137"/>
                  <a:gd name="T48" fmla="*/ 163 w 210"/>
                  <a:gd name="T49" fmla="*/ 126 h 137"/>
                  <a:gd name="T50" fmla="*/ 180 w 210"/>
                  <a:gd name="T51" fmla="*/ 114 h 137"/>
                  <a:gd name="T52" fmla="*/ 187 w 210"/>
                  <a:gd name="T53" fmla="*/ 113 h 137"/>
                  <a:gd name="T54" fmla="*/ 191 w 210"/>
                  <a:gd name="T55" fmla="*/ 103 h 137"/>
                  <a:gd name="T56" fmla="*/ 190 w 210"/>
                  <a:gd name="T57" fmla="*/ 95 h 137"/>
                  <a:gd name="T58" fmla="*/ 201 w 210"/>
                  <a:gd name="T59" fmla="*/ 96 h 137"/>
                  <a:gd name="T60" fmla="*/ 207 w 210"/>
                  <a:gd name="T61" fmla="*/ 84 h 137"/>
                  <a:gd name="T62" fmla="*/ 193 w 210"/>
                  <a:gd name="T63" fmla="*/ 77 h 137"/>
                  <a:gd name="T64" fmla="*/ 190 w 210"/>
                  <a:gd name="T65" fmla="*/ 74 h 137"/>
                  <a:gd name="T66" fmla="*/ 198 w 210"/>
                  <a:gd name="T67" fmla="*/ 63 h 137"/>
                  <a:gd name="T68" fmla="*/ 189 w 210"/>
                  <a:gd name="T69" fmla="*/ 60 h 137"/>
                  <a:gd name="T70" fmla="*/ 200 w 210"/>
                  <a:gd name="T71" fmla="*/ 48 h 137"/>
                  <a:gd name="T72" fmla="*/ 191 w 210"/>
                  <a:gd name="T73" fmla="*/ 42 h 137"/>
                  <a:gd name="T74" fmla="*/ 185 w 210"/>
                  <a:gd name="T75" fmla="*/ 25 h 137"/>
                  <a:gd name="T76" fmla="*/ 180 w 210"/>
                  <a:gd name="T77" fmla="*/ 14 h 137"/>
                  <a:gd name="T78" fmla="*/ 176 w 210"/>
                  <a:gd name="T79" fmla="*/ 24 h 137"/>
                  <a:gd name="T80" fmla="*/ 171 w 210"/>
                  <a:gd name="T81" fmla="*/ 32 h 137"/>
                  <a:gd name="T82" fmla="*/ 168 w 210"/>
                  <a:gd name="T83" fmla="*/ 39 h 137"/>
                  <a:gd name="T84" fmla="*/ 158 w 210"/>
                  <a:gd name="T85" fmla="*/ 22 h 137"/>
                  <a:gd name="T86" fmla="*/ 144 w 210"/>
                  <a:gd name="T87" fmla="*/ 33 h 137"/>
                  <a:gd name="T88" fmla="*/ 141 w 210"/>
                  <a:gd name="T89" fmla="*/ 27 h 137"/>
                  <a:gd name="T90" fmla="*/ 135 w 210"/>
                  <a:gd name="T91" fmla="*/ 33 h 137"/>
                  <a:gd name="T92" fmla="*/ 134 w 210"/>
                  <a:gd name="T93" fmla="*/ 39 h 137"/>
                  <a:gd name="T94" fmla="*/ 133 w 210"/>
                  <a:gd name="T95" fmla="*/ 43 h 137"/>
                  <a:gd name="T96" fmla="*/ 131 w 210"/>
                  <a:gd name="T97" fmla="*/ 48 h 137"/>
                  <a:gd name="T98" fmla="*/ 127 w 210"/>
                  <a:gd name="T99" fmla="*/ 42 h 137"/>
                  <a:gd name="T100" fmla="*/ 127 w 210"/>
                  <a:gd name="T101" fmla="*/ 31 h 137"/>
                  <a:gd name="T102" fmla="*/ 126 w 210"/>
                  <a:gd name="T103" fmla="*/ 15 h 137"/>
                  <a:gd name="T104" fmla="*/ 123 w 210"/>
                  <a:gd name="T105" fmla="*/ 10 h 137"/>
                  <a:gd name="T106" fmla="*/ 113 w 210"/>
                  <a:gd name="T107" fmla="*/ 10 h 137"/>
                  <a:gd name="T108" fmla="*/ 102 w 210"/>
                  <a:gd name="T109" fmla="*/ 24 h 137"/>
                  <a:gd name="T110" fmla="*/ 77 w 210"/>
                  <a:gd name="T111" fmla="*/ 26 h 137"/>
                  <a:gd name="T112" fmla="*/ 59 w 210"/>
                  <a:gd name="T113" fmla="*/ 3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137">
                    <a:moveTo>
                      <a:pt x="59" y="36"/>
                    </a:moveTo>
                    <a:cubicBezTo>
                      <a:pt x="58" y="36"/>
                      <a:pt x="57" y="35"/>
                      <a:pt x="56" y="34"/>
                    </a:cubicBezTo>
                    <a:cubicBezTo>
                      <a:pt x="55" y="32"/>
                      <a:pt x="56" y="29"/>
                      <a:pt x="57" y="26"/>
                    </a:cubicBezTo>
                    <a:cubicBezTo>
                      <a:pt x="57" y="26"/>
                      <a:pt x="58" y="25"/>
                      <a:pt x="58" y="25"/>
                    </a:cubicBezTo>
                    <a:cubicBezTo>
                      <a:pt x="58" y="23"/>
                      <a:pt x="59" y="22"/>
                      <a:pt x="60" y="21"/>
                    </a:cubicBezTo>
                    <a:cubicBezTo>
                      <a:pt x="58" y="21"/>
                      <a:pt x="57" y="21"/>
                      <a:pt x="56" y="19"/>
                    </a:cubicBezTo>
                    <a:cubicBezTo>
                      <a:pt x="56" y="19"/>
                      <a:pt x="55" y="18"/>
                      <a:pt x="55" y="17"/>
                    </a:cubicBezTo>
                    <a:cubicBezTo>
                      <a:pt x="54" y="18"/>
                      <a:pt x="51" y="18"/>
                      <a:pt x="50" y="17"/>
                    </a:cubicBezTo>
                    <a:cubicBezTo>
                      <a:pt x="49" y="17"/>
                      <a:pt x="49" y="17"/>
                      <a:pt x="48" y="17"/>
                    </a:cubicBezTo>
                    <a:cubicBezTo>
                      <a:pt x="44" y="17"/>
                      <a:pt x="39" y="18"/>
                      <a:pt x="35" y="20"/>
                    </a:cubicBezTo>
                    <a:cubicBezTo>
                      <a:pt x="37" y="22"/>
                      <a:pt x="38" y="23"/>
                      <a:pt x="39" y="24"/>
                    </a:cubicBezTo>
                    <a:cubicBezTo>
                      <a:pt x="40" y="23"/>
                      <a:pt x="41" y="23"/>
                      <a:pt x="42" y="23"/>
                    </a:cubicBezTo>
                    <a:cubicBezTo>
                      <a:pt x="44" y="22"/>
                      <a:pt x="48" y="20"/>
                      <a:pt x="50" y="23"/>
                    </a:cubicBezTo>
                    <a:cubicBezTo>
                      <a:pt x="53" y="27"/>
                      <a:pt x="54" y="31"/>
                      <a:pt x="52" y="34"/>
                    </a:cubicBezTo>
                    <a:cubicBezTo>
                      <a:pt x="49" y="37"/>
                      <a:pt x="43" y="35"/>
                      <a:pt x="34" y="31"/>
                    </a:cubicBezTo>
                    <a:cubicBezTo>
                      <a:pt x="33" y="30"/>
                      <a:pt x="31" y="29"/>
                      <a:pt x="29" y="29"/>
                    </a:cubicBezTo>
                    <a:cubicBezTo>
                      <a:pt x="29" y="31"/>
                      <a:pt x="29" y="31"/>
                      <a:pt x="29" y="31"/>
                    </a:cubicBezTo>
                    <a:cubicBezTo>
                      <a:pt x="26" y="31"/>
                      <a:pt x="26" y="31"/>
                      <a:pt x="26" y="31"/>
                    </a:cubicBezTo>
                    <a:cubicBezTo>
                      <a:pt x="23" y="31"/>
                      <a:pt x="23" y="31"/>
                      <a:pt x="23" y="31"/>
                    </a:cubicBezTo>
                    <a:cubicBezTo>
                      <a:pt x="23" y="28"/>
                      <a:pt x="23" y="28"/>
                      <a:pt x="23" y="28"/>
                    </a:cubicBezTo>
                    <a:cubicBezTo>
                      <a:pt x="23" y="26"/>
                      <a:pt x="23" y="25"/>
                      <a:pt x="24" y="24"/>
                    </a:cubicBezTo>
                    <a:cubicBezTo>
                      <a:pt x="24" y="23"/>
                      <a:pt x="24" y="23"/>
                      <a:pt x="24" y="23"/>
                    </a:cubicBezTo>
                    <a:cubicBezTo>
                      <a:pt x="23" y="23"/>
                      <a:pt x="22" y="24"/>
                      <a:pt x="21" y="24"/>
                    </a:cubicBezTo>
                    <a:cubicBezTo>
                      <a:pt x="19" y="24"/>
                      <a:pt x="19" y="24"/>
                      <a:pt x="19" y="24"/>
                    </a:cubicBezTo>
                    <a:cubicBezTo>
                      <a:pt x="19" y="25"/>
                      <a:pt x="19" y="25"/>
                      <a:pt x="19" y="25"/>
                    </a:cubicBezTo>
                    <a:cubicBezTo>
                      <a:pt x="18" y="26"/>
                      <a:pt x="17" y="27"/>
                      <a:pt x="15" y="28"/>
                    </a:cubicBezTo>
                    <a:cubicBezTo>
                      <a:pt x="15" y="28"/>
                      <a:pt x="15" y="28"/>
                      <a:pt x="15" y="28"/>
                    </a:cubicBezTo>
                    <a:cubicBezTo>
                      <a:pt x="16" y="28"/>
                      <a:pt x="16" y="28"/>
                      <a:pt x="16" y="28"/>
                    </a:cubicBezTo>
                    <a:cubicBezTo>
                      <a:pt x="16" y="29"/>
                      <a:pt x="17" y="30"/>
                      <a:pt x="17" y="30"/>
                    </a:cubicBezTo>
                    <a:cubicBezTo>
                      <a:pt x="18" y="30"/>
                      <a:pt x="19" y="30"/>
                      <a:pt x="20" y="30"/>
                    </a:cubicBezTo>
                    <a:cubicBezTo>
                      <a:pt x="21" y="31"/>
                      <a:pt x="22" y="32"/>
                      <a:pt x="22" y="33"/>
                    </a:cubicBezTo>
                    <a:cubicBezTo>
                      <a:pt x="22" y="33"/>
                      <a:pt x="22" y="33"/>
                      <a:pt x="22" y="33"/>
                    </a:cubicBezTo>
                    <a:cubicBezTo>
                      <a:pt x="24" y="32"/>
                      <a:pt x="25" y="32"/>
                      <a:pt x="27" y="33"/>
                    </a:cubicBezTo>
                    <a:cubicBezTo>
                      <a:pt x="28" y="33"/>
                      <a:pt x="28" y="34"/>
                      <a:pt x="29" y="35"/>
                    </a:cubicBezTo>
                    <a:cubicBezTo>
                      <a:pt x="29" y="38"/>
                      <a:pt x="28" y="40"/>
                      <a:pt x="26" y="42"/>
                    </a:cubicBezTo>
                    <a:cubicBezTo>
                      <a:pt x="25" y="42"/>
                      <a:pt x="25" y="43"/>
                      <a:pt x="25" y="43"/>
                    </a:cubicBezTo>
                    <a:cubicBezTo>
                      <a:pt x="25" y="44"/>
                      <a:pt x="25" y="45"/>
                      <a:pt x="25" y="45"/>
                    </a:cubicBezTo>
                    <a:cubicBezTo>
                      <a:pt x="26" y="46"/>
                      <a:pt x="26" y="48"/>
                      <a:pt x="26" y="49"/>
                    </a:cubicBezTo>
                    <a:cubicBezTo>
                      <a:pt x="26" y="50"/>
                      <a:pt x="26" y="51"/>
                      <a:pt x="25" y="51"/>
                    </a:cubicBezTo>
                    <a:cubicBezTo>
                      <a:pt x="29" y="50"/>
                      <a:pt x="29" y="50"/>
                      <a:pt x="29" y="50"/>
                    </a:cubicBezTo>
                    <a:cubicBezTo>
                      <a:pt x="33" y="49"/>
                      <a:pt x="34" y="48"/>
                      <a:pt x="36" y="49"/>
                    </a:cubicBezTo>
                    <a:cubicBezTo>
                      <a:pt x="36" y="49"/>
                      <a:pt x="36" y="49"/>
                      <a:pt x="36" y="49"/>
                    </a:cubicBezTo>
                    <a:cubicBezTo>
                      <a:pt x="38" y="49"/>
                      <a:pt x="38" y="49"/>
                      <a:pt x="38" y="49"/>
                    </a:cubicBezTo>
                    <a:cubicBezTo>
                      <a:pt x="39" y="49"/>
                      <a:pt x="39" y="49"/>
                      <a:pt x="40" y="49"/>
                    </a:cubicBezTo>
                    <a:cubicBezTo>
                      <a:pt x="41" y="49"/>
                      <a:pt x="41" y="49"/>
                      <a:pt x="41" y="49"/>
                    </a:cubicBezTo>
                    <a:cubicBezTo>
                      <a:pt x="41" y="49"/>
                      <a:pt x="41" y="49"/>
                      <a:pt x="41" y="50"/>
                    </a:cubicBezTo>
                    <a:cubicBezTo>
                      <a:pt x="41" y="50"/>
                      <a:pt x="42" y="50"/>
                      <a:pt x="42" y="50"/>
                    </a:cubicBezTo>
                    <a:cubicBezTo>
                      <a:pt x="42" y="50"/>
                      <a:pt x="42" y="50"/>
                      <a:pt x="42" y="51"/>
                    </a:cubicBezTo>
                    <a:cubicBezTo>
                      <a:pt x="42" y="51"/>
                      <a:pt x="42" y="51"/>
                      <a:pt x="42" y="51"/>
                    </a:cubicBezTo>
                    <a:cubicBezTo>
                      <a:pt x="45" y="51"/>
                      <a:pt x="45" y="51"/>
                      <a:pt x="45" y="51"/>
                    </a:cubicBezTo>
                    <a:cubicBezTo>
                      <a:pt x="43" y="52"/>
                      <a:pt x="43" y="52"/>
                      <a:pt x="43" y="52"/>
                    </a:cubicBezTo>
                    <a:cubicBezTo>
                      <a:pt x="43" y="53"/>
                      <a:pt x="43" y="53"/>
                      <a:pt x="43" y="53"/>
                    </a:cubicBezTo>
                    <a:cubicBezTo>
                      <a:pt x="43" y="53"/>
                      <a:pt x="43" y="53"/>
                      <a:pt x="43" y="53"/>
                    </a:cubicBezTo>
                    <a:cubicBezTo>
                      <a:pt x="43" y="53"/>
                      <a:pt x="42" y="54"/>
                      <a:pt x="42" y="54"/>
                    </a:cubicBezTo>
                    <a:cubicBezTo>
                      <a:pt x="42" y="54"/>
                      <a:pt x="42" y="54"/>
                      <a:pt x="42" y="54"/>
                    </a:cubicBezTo>
                    <a:cubicBezTo>
                      <a:pt x="42" y="54"/>
                      <a:pt x="42" y="54"/>
                      <a:pt x="41" y="55"/>
                    </a:cubicBezTo>
                    <a:cubicBezTo>
                      <a:pt x="39" y="56"/>
                      <a:pt x="36" y="58"/>
                      <a:pt x="32" y="58"/>
                    </a:cubicBezTo>
                    <a:cubicBezTo>
                      <a:pt x="32" y="58"/>
                      <a:pt x="32" y="58"/>
                      <a:pt x="32" y="58"/>
                    </a:cubicBezTo>
                    <a:cubicBezTo>
                      <a:pt x="31" y="58"/>
                      <a:pt x="29" y="57"/>
                      <a:pt x="28" y="57"/>
                    </a:cubicBezTo>
                    <a:cubicBezTo>
                      <a:pt x="27" y="58"/>
                      <a:pt x="27" y="58"/>
                      <a:pt x="27" y="58"/>
                    </a:cubicBezTo>
                    <a:cubicBezTo>
                      <a:pt x="27" y="58"/>
                      <a:pt x="27" y="58"/>
                      <a:pt x="27" y="58"/>
                    </a:cubicBezTo>
                    <a:cubicBezTo>
                      <a:pt x="27" y="58"/>
                      <a:pt x="28" y="59"/>
                      <a:pt x="28" y="60"/>
                    </a:cubicBezTo>
                    <a:cubicBezTo>
                      <a:pt x="31" y="60"/>
                      <a:pt x="31" y="60"/>
                      <a:pt x="31" y="60"/>
                    </a:cubicBezTo>
                    <a:cubicBezTo>
                      <a:pt x="32" y="60"/>
                      <a:pt x="32" y="60"/>
                      <a:pt x="32" y="60"/>
                    </a:cubicBezTo>
                    <a:cubicBezTo>
                      <a:pt x="36" y="62"/>
                      <a:pt x="40" y="65"/>
                      <a:pt x="39" y="68"/>
                    </a:cubicBezTo>
                    <a:cubicBezTo>
                      <a:pt x="38" y="69"/>
                      <a:pt x="36" y="70"/>
                      <a:pt x="35" y="70"/>
                    </a:cubicBezTo>
                    <a:cubicBezTo>
                      <a:pt x="33" y="69"/>
                      <a:pt x="32" y="69"/>
                      <a:pt x="30" y="68"/>
                    </a:cubicBezTo>
                    <a:cubicBezTo>
                      <a:pt x="29" y="68"/>
                      <a:pt x="28" y="67"/>
                      <a:pt x="27" y="67"/>
                    </a:cubicBezTo>
                    <a:cubicBezTo>
                      <a:pt x="25" y="67"/>
                      <a:pt x="24" y="68"/>
                      <a:pt x="24" y="68"/>
                    </a:cubicBezTo>
                    <a:cubicBezTo>
                      <a:pt x="25" y="72"/>
                      <a:pt x="23" y="75"/>
                      <a:pt x="17" y="77"/>
                    </a:cubicBezTo>
                    <a:cubicBezTo>
                      <a:pt x="15" y="78"/>
                      <a:pt x="12" y="78"/>
                      <a:pt x="10" y="77"/>
                    </a:cubicBezTo>
                    <a:cubicBezTo>
                      <a:pt x="9" y="77"/>
                      <a:pt x="9" y="77"/>
                      <a:pt x="8" y="76"/>
                    </a:cubicBezTo>
                    <a:cubicBezTo>
                      <a:pt x="7" y="78"/>
                      <a:pt x="6" y="78"/>
                      <a:pt x="5" y="78"/>
                    </a:cubicBezTo>
                    <a:cubicBezTo>
                      <a:pt x="3" y="78"/>
                      <a:pt x="3" y="78"/>
                      <a:pt x="3" y="78"/>
                    </a:cubicBezTo>
                    <a:cubicBezTo>
                      <a:pt x="2" y="77"/>
                      <a:pt x="2" y="77"/>
                      <a:pt x="2" y="77"/>
                    </a:cubicBezTo>
                    <a:cubicBezTo>
                      <a:pt x="2" y="77"/>
                      <a:pt x="2" y="76"/>
                      <a:pt x="2" y="76"/>
                    </a:cubicBezTo>
                    <a:cubicBezTo>
                      <a:pt x="1" y="76"/>
                      <a:pt x="1" y="77"/>
                      <a:pt x="0" y="77"/>
                    </a:cubicBezTo>
                    <a:cubicBezTo>
                      <a:pt x="7" y="81"/>
                      <a:pt x="22" y="88"/>
                      <a:pt x="23" y="88"/>
                    </a:cubicBezTo>
                    <a:cubicBezTo>
                      <a:pt x="24" y="88"/>
                      <a:pt x="24" y="88"/>
                      <a:pt x="24" y="88"/>
                    </a:cubicBezTo>
                    <a:cubicBezTo>
                      <a:pt x="26" y="88"/>
                      <a:pt x="28" y="89"/>
                      <a:pt x="29" y="90"/>
                    </a:cubicBezTo>
                    <a:cubicBezTo>
                      <a:pt x="30" y="91"/>
                      <a:pt x="31" y="93"/>
                      <a:pt x="32" y="95"/>
                    </a:cubicBezTo>
                    <a:cubicBezTo>
                      <a:pt x="32" y="96"/>
                      <a:pt x="32" y="96"/>
                      <a:pt x="32" y="96"/>
                    </a:cubicBezTo>
                    <a:cubicBezTo>
                      <a:pt x="33" y="94"/>
                      <a:pt x="34" y="94"/>
                      <a:pt x="36" y="94"/>
                    </a:cubicBezTo>
                    <a:cubicBezTo>
                      <a:pt x="36" y="94"/>
                      <a:pt x="36" y="94"/>
                      <a:pt x="36" y="94"/>
                    </a:cubicBezTo>
                    <a:cubicBezTo>
                      <a:pt x="37" y="92"/>
                      <a:pt x="37" y="92"/>
                      <a:pt x="37" y="92"/>
                    </a:cubicBezTo>
                    <a:cubicBezTo>
                      <a:pt x="37" y="94"/>
                      <a:pt x="37" y="94"/>
                      <a:pt x="37" y="94"/>
                    </a:cubicBezTo>
                    <a:cubicBezTo>
                      <a:pt x="37" y="94"/>
                      <a:pt x="37" y="94"/>
                      <a:pt x="37" y="94"/>
                    </a:cubicBezTo>
                    <a:cubicBezTo>
                      <a:pt x="37" y="94"/>
                      <a:pt x="37" y="94"/>
                      <a:pt x="37" y="94"/>
                    </a:cubicBezTo>
                    <a:cubicBezTo>
                      <a:pt x="38" y="94"/>
                      <a:pt x="38" y="95"/>
                      <a:pt x="39" y="95"/>
                    </a:cubicBezTo>
                    <a:cubicBezTo>
                      <a:pt x="39" y="96"/>
                      <a:pt x="39" y="97"/>
                      <a:pt x="39" y="98"/>
                    </a:cubicBezTo>
                    <a:cubicBezTo>
                      <a:pt x="40" y="97"/>
                      <a:pt x="41" y="98"/>
                      <a:pt x="42" y="98"/>
                    </a:cubicBezTo>
                    <a:cubicBezTo>
                      <a:pt x="44" y="99"/>
                      <a:pt x="44" y="100"/>
                      <a:pt x="44" y="101"/>
                    </a:cubicBezTo>
                    <a:cubicBezTo>
                      <a:pt x="44" y="104"/>
                      <a:pt x="42" y="105"/>
                      <a:pt x="40" y="106"/>
                    </a:cubicBezTo>
                    <a:cubicBezTo>
                      <a:pt x="39" y="106"/>
                      <a:pt x="39" y="106"/>
                      <a:pt x="39" y="106"/>
                    </a:cubicBezTo>
                    <a:cubicBezTo>
                      <a:pt x="39" y="107"/>
                      <a:pt x="38" y="107"/>
                      <a:pt x="38" y="108"/>
                    </a:cubicBezTo>
                    <a:cubicBezTo>
                      <a:pt x="38" y="108"/>
                      <a:pt x="38" y="108"/>
                      <a:pt x="38" y="109"/>
                    </a:cubicBezTo>
                    <a:cubicBezTo>
                      <a:pt x="39" y="110"/>
                      <a:pt x="39" y="111"/>
                      <a:pt x="39" y="112"/>
                    </a:cubicBezTo>
                    <a:cubicBezTo>
                      <a:pt x="40" y="114"/>
                      <a:pt x="41" y="115"/>
                      <a:pt x="44" y="115"/>
                    </a:cubicBezTo>
                    <a:cubicBezTo>
                      <a:pt x="46" y="116"/>
                      <a:pt x="49" y="117"/>
                      <a:pt x="51" y="118"/>
                    </a:cubicBezTo>
                    <a:cubicBezTo>
                      <a:pt x="52" y="120"/>
                      <a:pt x="54" y="122"/>
                      <a:pt x="55" y="124"/>
                    </a:cubicBezTo>
                    <a:cubicBezTo>
                      <a:pt x="58" y="128"/>
                      <a:pt x="62" y="134"/>
                      <a:pt x="66" y="135"/>
                    </a:cubicBezTo>
                    <a:cubicBezTo>
                      <a:pt x="71" y="136"/>
                      <a:pt x="77" y="137"/>
                      <a:pt x="83" y="136"/>
                    </a:cubicBezTo>
                    <a:cubicBezTo>
                      <a:pt x="83" y="135"/>
                      <a:pt x="83" y="135"/>
                      <a:pt x="83" y="135"/>
                    </a:cubicBezTo>
                    <a:cubicBezTo>
                      <a:pt x="83" y="132"/>
                      <a:pt x="85" y="129"/>
                      <a:pt x="88" y="127"/>
                    </a:cubicBezTo>
                    <a:cubicBezTo>
                      <a:pt x="89" y="126"/>
                      <a:pt x="91" y="126"/>
                      <a:pt x="93" y="126"/>
                    </a:cubicBezTo>
                    <a:cubicBezTo>
                      <a:pt x="95" y="127"/>
                      <a:pt x="98" y="128"/>
                      <a:pt x="101" y="128"/>
                    </a:cubicBezTo>
                    <a:cubicBezTo>
                      <a:pt x="103" y="128"/>
                      <a:pt x="105" y="128"/>
                      <a:pt x="107" y="129"/>
                    </a:cubicBezTo>
                    <a:cubicBezTo>
                      <a:pt x="108" y="129"/>
                      <a:pt x="108" y="129"/>
                      <a:pt x="109" y="130"/>
                    </a:cubicBezTo>
                    <a:cubicBezTo>
                      <a:pt x="109" y="128"/>
                      <a:pt x="111" y="126"/>
                      <a:pt x="113" y="126"/>
                    </a:cubicBezTo>
                    <a:cubicBezTo>
                      <a:pt x="113" y="126"/>
                      <a:pt x="113" y="126"/>
                      <a:pt x="113" y="126"/>
                    </a:cubicBezTo>
                    <a:cubicBezTo>
                      <a:pt x="115" y="126"/>
                      <a:pt x="118" y="127"/>
                      <a:pt x="119" y="130"/>
                    </a:cubicBezTo>
                    <a:cubicBezTo>
                      <a:pt x="120" y="130"/>
                      <a:pt x="120" y="131"/>
                      <a:pt x="121" y="132"/>
                    </a:cubicBezTo>
                    <a:cubicBezTo>
                      <a:pt x="121" y="132"/>
                      <a:pt x="121" y="132"/>
                      <a:pt x="121" y="131"/>
                    </a:cubicBezTo>
                    <a:cubicBezTo>
                      <a:pt x="123" y="130"/>
                      <a:pt x="125" y="129"/>
                      <a:pt x="127" y="128"/>
                    </a:cubicBezTo>
                    <a:cubicBezTo>
                      <a:pt x="130" y="126"/>
                      <a:pt x="133" y="125"/>
                      <a:pt x="137" y="124"/>
                    </a:cubicBezTo>
                    <a:cubicBezTo>
                      <a:pt x="139" y="123"/>
                      <a:pt x="142" y="123"/>
                      <a:pt x="145" y="124"/>
                    </a:cubicBezTo>
                    <a:cubicBezTo>
                      <a:pt x="146" y="124"/>
                      <a:pt x="147" y="124"/>
                      <a:pt x="148" y="124"/>
                    </a:cubicBezTo>
                    <a:cubicBezTo>
                      <a:pt x="148" y="122"/>
                      <a:pt x="148" y="122"/>
                      <a:pt x="148" y="122"/>
                    </a:cubicBezTo>
                    <a:cubicBezTo>
                      <a:pt x="150" y="122"/>
                      <a:pt x="150" y="122"/>
                      <a:pt x="150" y="122"/>
                    </a:cubicBezTo>
                    <a:cubicBezTo>
                      <a:pt x="150" y="122"/>
                      <a:pt x="150" y="122"/>
                      <a:pt x="150" y="122"/>
                    </a:cubicBezTo>
                    <a:cubicBezTo>
                      <a:pt x="150" y="122"/>
                      <a:pt x="150" y="122"/>
                      <a:pt x="150" y="122"/>
                    </a:cubicBezTo>
                    <a:cubicBezTo>
                      <a:pt x="150" y="120"/>
                      <a:pt x="150" y="118"/>
                      <a:pt x="151" y="117"/>
                    </a:cubicBezTo>
                    <a:cubicBezTo>
                      <a:pt x="152" y="116"/>
                      <a:pt x="153" y="116"/>
                      <a:pt x="155" y="116"/>
                    </a:cubicBezTo>
                    <a:cubicBezTo>
                      <a:pt x="159" y="117"/>
                      <a:pt x="162" y="121"/>
                      <a:pt x="163" y="126"/>
                    </a:cubicBezTo>
                    <a:cubicBezTo>
                      <a:pt x="163" y="126"/>
                      <a:pt x="163" y="126"/>
                      <a:pt x="163" y="126"/>
                    </a:cubicBezTo>
                    <a:cubicBezTo>
                      <a:pt x="164" y="124"/>
                      <a:pt x="166" y="123"/>
                      <a:pt x="168" y="123"/>
                    </a:cubicBezTo>
                    <a:cubicBezTo>
                      <a:pt x="169" y="122"/>
                      <a:pt x="170" y="122"/>
                      <a:pt x="171" y="123"/>
                    </a:cubicBezTo>
                    <a:cubicBezTo>
                      <a:pt x="171" y="122"/>
                      <a:pt x="171" y="122"/>
                      <a:pt x="171" y="122"/>
                    </a:cubicBezTo>
                    <a:cubicBezTo>
                      <a:pt x="171" y="119"/>
                      <a:pt x="172" y="117"/>
                      <a:pt x="173" y="115"/>
                    </a:cubicBezTo>
                    <a:cubicBezTo>
                      <a:pt x="175" y="114"/>
                      <a:pt x="178" y="113"/>
                      <a:pt x="180" y="114"/>
                    </a:cubicBezTo>
                    <a:cubicBezTo>
                      <a:pt x="180" y="113"/>
                      <a:pt x="180" y="113"/>
                      <a:pt x="180" y="113"/>
                    </a:cubicBezTo>
                    <a:cubicBezTo>
                      <a:pt x="178" y="111"/>
                      <a:pt x="176" y="108"/>
                      <a:pt x="178" y="105"/>
                    </a:cubicBezTo>
                    <a:cubicBezTo>
                      <a:pt x="179" y="104"/>
                      <a:pt x="181" y="104"/>
                      <a:pt x="182" y="104"/>
                    </a:cubicBezTo>
                    <a:cubicBezTo>
                      <a:pt x="185" y="105"/>
                      <a:pt x="185" y="107"/>
                      <a:pt x="186" y="110"/>
                    </a:cubicBezTo>
                    <a:cubicBezTo>
                      <a:pt x="186" y="111"/>
                      <a:pt x="186" y="112"/>
                      <a:pt x="187" y="113"/>
                    </a:cubicBezTo>
                    <a:cubicBezTo>
                      <a:pt x="188" y="112"/>
                      <a:pt x="189" y="112"/>
                      <a:pt x="191" y="111"/>
                    </a:cubicBezTo>
                    <a:cubicBezTo>
                      <a:pt x="192" y="110"/>
                      <a:pt x="192" y="110"/>
                      <a:pt x="192" y="110"/>
                    </a:cubicBezTo>
                    <a:cubicBezTo>
                      <a:pt x="191" y="109"/>
                      <a:pt x="190" y="108"/>
                      <a:pt x="189" y="106"/>
                    </a:cubicBezTo>
                    <a:cubicBezTo>
                      <a:pt x="189" y="105"/>
                      <a:pt x="190" y="104"/>
                      <a:pt x="191" y="103"/>
                    </a:cubicBezTo>
                    <a:cubicBezTo>
                      <a:pt x="191" y="103"/>
                      <a:pt x="191" y="103"/>
                      <a:pt x="191" y="103"/>
                    </a:cubicBezTo>
                    <a:cubicBezTo>
                      <a:pt x="191" y="102"/>
                      <a:pt x="191" y="102"/>
                      <a:pt x="191" y="102"/>
                    </a:cubicBezTo>
                    <a:cubicBezTo>
                      <a:pt x="191" y="102"/>
                      <a:pt x="191" y="102"/>
                      <a:pt x="191" y="102"/>
                    </a:cubicBezTo>
                    <a:cubicBezTo>
                      <a:pt x="190" y="100"/>
                      <a:pt x="190" y="100"/>
                      <a:pt x="190" y="100"/>
                    </a:cubicBezTo>
                    <a:cubicBezTo>
                      <a:pt x="188" y="99"/>
                      <a:pt x="188" y="97"/>
                      <a:pt x="190" y="95"/>
                    </a:cubicBezTo>
                    <a:cubicBezTo>
                      <a:pt x="190" y="95"/>
                      <a:pt x="190" y="95"/>
                      <a:pt x="190" y="95"/>
                    </a:cubicBezTo>
                    <a:cubicBezTo>
                      <a:pt x="194" y="92"/>
                      <a:pt x="202" y="101"/>
                      <a:pt x="202" y="101"/>
                    </a:cubicBezTo>
                    <a:cubicBezTo>
                      <a:pt x="203" y="102"/>
                      <a:pt x="203" y="102"/>
                      <a:pt x="203" y="102"/>
                    </a:cubicBezTo>
                    <a:cubicBezTo>
                      <a:pt x="203" y="102"/>
                      <a:pt x="203" y="102"/>
                      <a:pt x="203" y="102"/>
                    </a:cubicBezTo>
                    <a:cubicBezTo>
                      <a:pt x="207" y="100"/>
                      <a:pt x="208" y="98"/>
                      <a:pt x="208" y="98"/>
                    </a:cubicBezTo>
                    <a:cubicBezTo>
                      <a:pt x="205" y="97"/>
                      <a:pt x="203" y="96"/>
                      <a:pt x="201" y="96"/>
                    </a:cubicBezTo>
                    <a:cubicBezTo>
                      <a:pt x="199" y="96"/>
                      <a:pt x="198" y="95"/>
                      <a:pt x="197" y="94"/>
                    </a:cubicBezTo>
                    <a:cubicBezTo>
                      <a:pt x="196" y="93"/>
                      <a:pt x="196" y="92"/>
                      <a:pt x="196" y="91"/>
                    </a:cubicBezTo>
                    <a:cubicBezTo>
                      <a:pt x="196" y="89"/>
                      <a:pt x="197" y="87"/>
                      <a:pt x="199" y="86"/>
                    </a:cubicBezTo>
                    <a:cubicBezTo>
                      <a:pt x="201" y="85"/>
                      <a:pt x="202" y="85"/>
                      <a:pt x="204" y="85"/>
                    </a:cubicBezTo>
                    <a:cubicBezTo>
                      <a:pt x="205" y="85"/>
                      <a:pt x="206" y="84"/>
                      <a:pt x="207" y="84"/>
                    </a:cubicBezTo>
                    <a:cubicBezTo>
                      <a:pt x="210" y="82"/>
                      <a:pt x="209" y="79"/>
                      <a:pt x="208" y="76"/>
                    </a:cubicBezTo>
                    <a:cubicBezTo>
                      <a:pt x="207" y="76"/>
                      <a:pt x="206" y="76"/>
                      <a:pt x="205" y="75"/>
                    </a:cubicBezTo>
                    <a:cubicBezTo>
                      <a:pt x="204" y="74"/>
                      <a:pt x="203" y="73"/>
                      <a:pt x="202" y="72"/>
                    </a:cubicBezTo>
                    <a:cubicBezTo>
                      <a:pt x="202" y="72"/>
                      <a:pt x="201" y="72"/>
                      <a:pt x="201" y="73"/>
                    </a:cubicBezTo>
                    <a:cubicBezTo>
                      <a:pt x="199" y="75"/>
                      <a:pt x="197" y="78"/>
                      <a:pt x="193" y="77"/>
                    </a:cubicBezTo>
                    <a:cubicBezTo>
                      <a:pt x="192" y="76"/>
                      <a:pt x="192" y="76"/>
                      <a:pt x="192" y="76"/>
                    </a:cubicBezTo>
                    <a:cubicBezTo>
                      <a:pt x="191" y="75"/>
                      <a:pt x="191" y="75"/>
                      <a:pt x="191" y="75"/>
                    </a:cubicBezTo>
                    <a:cubicBezTo>
                      <a:pt x="191" y="75"/>
                      <a:pt x="191" y="75"/>
                      <a:pt x="191" y="75"/>
                    </a:cubicBezTo>
                    <a:cubicBezTo>
                      <a:pt x="188" y="76"/>
                      <a:pt x="188" y="76"/>
                      <a:pt x="188" y="76"/>
                    </a:cubicBezTo>
                    <a:cubicBezTo>
                      <a:pt x="190" y="74"/>
                      <a:pt x="190" y="74"/>
                      <a:pt x="190" y="74"/>
                    </a:cubicBezTo>
                    <a:cubicBezTo>
                      <a:pt x="190" y="73"/>
                      <a:pt x="190" y="73"/>
                      <a:pt x="190" y="73"/>
                    </a:cubicBezTo>
                    <a:cubicBezTo>
                      <a:pt x="190" y="70"/>
                      <a:pt x="193" y="68"/>
                      <a:pt x="198" y="66"/>
                    </a:cubicBezTo>
                    <a:cubicBezTo>
                      <a:pt x="199" y="66"/>
                      <a:pt x="199" y="66"/>
                      <a:pt x="199" y="66"/>
                    </a:cubicBezTo>
                    <a:cubicBezTo>
                      <a:pt x="198" y="65"/>
                      <a:pt x="198" y="65"/>
                      <a:pt x="198" y="64"/>
                    </a:cubicBezTo>
                    <a:cubicBezTo>
                      <a:pt x="198" y="64"/>
                      <a:pt x="198" y="63"/>
                      <a:pt x="198" y="63"/>
                    </a:cubicBezTo>
                    <a:cubicBezTo>
                      <a:pt x="197" y="63"/>
                      <a:pt x="196" y="62"/>
                      <a:pt x="195" y="62"/>
                    </a:cubicBezTo>
                    <a:cubicBezTo>
                      <a:pt x="195" y="62"/>
                      <a:pt x="195" y="62"/>
                      <a:pt x="195" y="62"/>
                    </a:cubicBezTo>
                    <a:cubicBezTo>
                      <a:pt x="192" y="63"/>
                      <a:pt x="192" y="63"/>
                      <a:pt x="192" y="63"/>
                    </a:cubicBezTo>
                    <a:cubicBezTo>
                      <a:pt x="190" y="61"/>
                      <a:pt x="190" y="61"/>
                      <a:pt x="190" y="61"/>
                    </a:cubicBezTo>
                    <a:cubicBezTo>
                      <a:pt x="189" y="60"/>
                      <a:pt x="189" y="60"/>
                      <a:pt x="189" y="60"/>
                    </a:cubicBezTo>
                    <a:cubicBezTo>
                      <a:pt x="190" y="58"/>
                      <a:pt x="190" y="58"/>
                      <a:pt x="190" y="58"/>
                    </a:cubicBezTo>
                    <a:cubicBezTo>
                      <a:pt x="190" y="57"/>
                      <a:pt x="191" y="57"/>
                      <a:pt x="191" y="56"/>
                    </a:cubicBezTo>
                    <a:cubicBezTo>
                      <a:pt x="192" y="56"/>
                      <a:pt x="192" y="56"/>
                      <a:pt x="192" y="56"/>
                    </a:cubicBezTo>
                    <a:cubicBezTo>
                      <a:pt x="200" y="51"/>
                      <a:pt x="201" y="48"/>
                      <a:pt x="201" y="48"/>
                    </a:cubicBezTo>
                    <a:cubicBezTo>
                      <a:pt x="200" y="48"/>
                      <a:pt x="200" y="48"/>
                      <a:pt x="200" y="48"/>
                    </a:cubicBezTo>
                    <a:cubicBezTo>
                      <a:pt x="200" y="47"/>
                      <a:pt x="199" y="47"/>
                      <a:pt x="198" y="47"/>
                    </a:cubicBezTo>
                    <a:cubicBezTo>
                      <a:pt x="196" y="47"/>
                      <a:pt x="194" y="47"/>
                      <a:pt x="193" y="46"/>
                    </a:cubicBezTo>
                    <a:cubicBezTo>
                      <a:pt x="192" y="45"/>
                      <a:pt x="192" y="45"/>
                      <a:pt x="192" y="45"/>
                    </a:cubicBezTo>
                    <a:cubicBezTo>
                      <a:pt x="191" y="43"/>
                      <a:pt x="191" y="43"/>
                      <a:pt x="191" y="43"/>
                    </a:cubicBezTo>
                    <a:cubicBezTo>
                      <a:pt x="191" y="43"/>
                      <a:pt x="191" y="42"/>
                      <a:pt x="191" y="42"/>
                    </a:cubicBezTo>
                    <a:cubicBezTo>
                      <a:pt x="191" y="41"/>
                      <a:pt x="191" y="41"/>
                      <a:pt x="191" y="41"/>
                    </a:cubicBezTo>
                    <a:cubicBezTo>
                      <a:pt x="191" y="40"/>
                      <a:pt x="191" y="40"/>
                      <a:pt x="191" y="39"/>
                    </a:cubicBezTo>
                    <a:cubicBezTo>
                      <a:pt x="190" y="39"/>
                      <a:pt x="190" y="39"/>
                      <a:pt x="189" y="39"/>
                    </a:cubicBezTo>
                    <a:cubicBezTo>
                      <a:pt x="185" y="36"/>
                      <a:pt x="182" y="34"/>
                      <a:pt x="182" y="32"/>
                    </a:cubicBezTo>
                    <a:cubicBezTo>
                      <a:pt x="182" y="29"/>
                      <a:pt x="183" y="27"/>
                      <a:pt x="185" y="25"/>
                    </a:cubicBezTo>
                    <a:cubicBezTo>
                      <a:pt x="186" y="25"/>
                      <a:pt x="186" y="24"/>
                      <a:pt x="186" y="24"/>
                    </a:cubicBezTo>
                    <a:cubicBezTo>
                      <a:pt x="185" y="23"/>
                      <a:pt x="184" y="22"/>
                      <a:pt x="183" y="21"/>
                    </a:cubicBezTo>
                    <a:cubicBezTo>
                      <a:pt x="182" y="19"/>
                      <a:pt x="182" y="17"/>
                      <a:pt x="183" y="15"/>
                    </a:cubicBezTo>
                    <a:cubicBezTo>
                      <a:pt x="183" y="15"/>
                      <a:pt x="183" y="15"/>
                      <a:pt x="183" y="15"/>
                    </a:cubicBezTo>
                    <a:cubicBezTo>
                      <a:pt x="182" y="15"/>
                      <a:pt x="181" y="15"/>
                      <a:pt x="180" y="14"/>
                    </a:cubicBezTo>
                    <a:cubicBezTo>
                      <a:pt x="179" y="14"/>
                      <a:pt x="178" y="13"/>
                      <a:pt x="177" y="13"/>
                    </a:cubicBezTo>
                    <a:cubicBezTo>
                      <a:pt x="177" y="14"/>
                      <a:pt x="177" y="15"/>
                      <a:pt x="177" y="16"/>
                    </a:cubicBezTo>
                    <a:cubicBezTo>
                      <a:pt x="177" y="16"/>
                      <a:pt x="177" y="17"/>
                      <a:pt x="176" y="18"/>
                    </a:cubicBezTo>
                    <a:cubicBezTo>
                      <a:pt x="177" y="18"/>
                      <a:pt x="177" y="18"/>
                      <a:pt x="176" y="19"/>
                    </a:cubicBezTo>
                    <a:cubicBezTo>
                      <a:pt x="177" y="20"/>
                      <a:pt x="177" y="22"/>
                      <a:pt x="176" y="24"/>
                    </a:cubicBezTo>
                    <a:cubicBezTo>
                      <a:pt x="176" y="25"/>
                      <a:pt x="175" y="26"/>
                      <a:pt x="173" y="27"/>
                    </a:cubicBezTo>
                    <a:cubicBezTo>
                      <a:pt x="173" y="27"/>
                      <a:pt x="173" y="27"/>
                      <a:pt x="173" y="27"/>
                    </a:cubicBezTo>
                    <a:cubicBezTo>
                      <a:pt x="173" y="28"/>
                      <a:pt x="173" y="28"/>
                      <a:pt x="173" y="28"/>
                    </a:cubicBezTo>
                    <a:cubicBezTo>
                      <a:pt x="174" y="29"/>
                      <a:pt x="173" y="31"/>
                      <a:pt x="171" y="32"/>
                    </a:cubicBezTo>
                    <a:cubicBezTo>
                      <a:pt x="171" y="32"/>
                      <a:pt x="171" y="32"/>
                      <a:pt x="171" y="32"/>
                    </a:cubicBezTo>
                    <a:cubicBezTo>
                      <a:pt x="169" y="33"/>
                      <a:pt x="169" y="33"/>
                      <a:pt x="169" y="33"/>
                    </a:cubicBezTo>
                    <a:cubicBezTo>
                      <a:pt x="168" y="32"/>
                      <a:pt x="168" y="32"/>
                      <a:pt x="168" y="32"/>
                    </a:cubicBezTo>
                    <a:cubicBezTo>
                      <a:pt x="168" y="32"/>
                      <a:pt x="168" y="32"/>
                      <a:pt x="168" y="32"/>
                    </a:cubicBezTo>
                    <a:cubicBezTo>
                      <a:pt x="168" y="32"/>
                      <a:pt x="168" y="32"/>
                      <a:pt x="168" y="32"/>
                    </a:cubicBezTo>
                    <a:cubicBezTo>
                      <a:pt x="168" y="39"/>
                      <a:pt x="168" y="39"/>
                      <a:pt x="168" y="39"/>
                    </a:cubicBezTo>
                    <a:cubicBezTo>
                      <a:pt x="165" y="33"/>
                      <a:pt x="165" y="33"/>
                      <a:pt x="165" y="33"/>
                    </a:cubicBezTo>
                    <a:cubicBezTo>
                      <a:pt x="165" y="33"/>
                      <a:pt x="165" y="33"/>
                      <a:pt x="165" y="33"/>
                    </a:cubicBezTo>
                    <a:cubicBezTo>
                      <a:pt x="165" y="33"/>
                      <a:pt x="165" y="33"/>
                      <a:pt x="164" y="32"/>
                    </a:cubicBezTo>
                    <a:cubicBezTo>
                      <a:pt x="162" y="31"/>
                      <a:pt x="160" y="28"/>
                      <a:pt x="160" y="25"/>
                    </a:cubicBezTo>
                    <a:cubicBezTo>
                      <a:pt x="159" y="24"/>
                      <a:pt x="159" y="23"/>
                      <a:pt x="158" y="22"/>
                    </a:cubicBezTo>
                    <a:cubicBezTo>
                      <a:pt x="158" y="22"/>
                      <a:pt x="155" y="23"/>
                      <a:pt x="151" y="29"/>
                    </a:cubicBezTo>
                    <a:cubicBezTo>
                      <a:pt x="150" y="32"/>
                      <a:pt x="148" y="32"/>
                      <a:pt x="147" y="32"/>
                    </a:cubicBezTo>
                    <a:cubicBezTo>
                      <a:pt x="147" y="32"/>
                      <a:pt x="147" y="32"/>
                      <a:pt x="147" y="32"/>
                    </a:cubicBezTo>
                    <a:cubicBezTo>
                      <a:pt x="147" y="33"/>
                      <a:pt x="147" y="33"/>
                      <a:pt x="147" y="33"/>
                    </a:cubicBezTo>
                    <a:cubicBezTo>
                      <a:pt x="144" y="33"/>
                      <a:pt x="144" y="33"/>
                      <a:pt x="144" y="33"/>
                    </a:cubicBezTo>
                    <a:cubicBezTo>
                      <a:pt x="141" y="33"/>
                      <a:pt x="141" y="33"/>
                      <a:pt x="141" y="33"/>
                    </a:cubicBezTo>
                    <a:cubicBezTo>
                      <a:pt x="141" y="30"/>
                      <a:pt x="141" y="30"/>
                      <a:pt x="141" y="30"/>
                    </a:cubicBezTo>
                    <a:cubicBezTo>
                      <a:pt x="141" y="29"/>
                      <a:pt x="141" y="28"/>
                      <a:pt x="141" y="28"/>
                    </a:cubicBezTo>
                    <a:cubicBezTo>
                      <a:pt x="141" y="27"/>
                      <a:pt x="141" y="27"/>
                      <a:pt x="141" y="27"/>
                    </a:cubicBezTo>
                    <a:cubicBezTo>
                      <a:pt x="141" y="27"/>
                      <a:pt x="141" y="27"/>
                      <a:pt x="141" y="27"/>
                    </a:cubicBezTo>
                    <a:cubicBezTo>
                      <a:pt x="141" y="27"/>
                      <a:pt x="141" y="26"/>
                      <a:pt x="141" y="26"/>
                    </a:cubicBezTo>
                    <a:cubicBezTo>
                      <a:pt x="141" y="23"/>
                      <a:pt x="141" y="16"/>
                      <a:pt x="139" y="15"/>
                    </a:cubicBezTo>
                    <a:cubicBezTo>
                      <a:pt x="139" y="15"/>
                      <a:pt x="138" y="14"/>
                      <a:pt x="138" y="15"/>
                    </a:cubicBezTo>
                    <a:cubicBezTo>
                      <a:pt x="137" y="16"/>
                      <a:pt x="136" y="26"/>
                      <a:pt x="135" y="29"/>
                    </a:cubicBezTo>
                    <a:cubicBezTo>
                      <a:pt x="135" y="31"/>
                      <a:pt x="135" y="32"/>
                      <a:pt x="135" y="33"/>
                    </a:cubicBezTo>
                    <a:cubicBezTo>
                      <a:pt x="135" y="33"/>
                      <a:pt x="135" y="33"/>
                      <a:pt x="135" y="34"/>
                    </a:cubicBezTo>
                    <a:cubicBezTo>
                      <a:pt x="135" y="34"/>
                      <a:pt x="135" y="35"/>
                      <a:pt x="135" y="36"/>
                    </a:cubicBezTo>
                    <a:cubicBezTo>
                      <a:pt x="135" y="36"/>
                      <a:pt x="135" y="37"/>
                      <a:pt x="135" y="37"/>
                    </a:cubicBezTo>
                    <a:cubicBezTo>
                      <a:pt x="135" y="37"/>
                      <a:pt x="135" y="38"/>
                      <a:pt x="134" y="39"/>
                    </a:cubicBezTo>
                    <a:cubicBezTo>
                      <a:pt x="134" y="39"/>
                      <a:pt x="134" y="39"/>
                      <a:pt x="134" y="39"/>
                    </a:cubicBezTo>
                    <a:cubicBezTo>
                      <a:pt x="134" y="40"/>
                      <a:pt x="134" y="40"/>
                      <a:pt x="134" y="40"/>
                    </a:cubicBezTo>
                    <a:cubicBezTo>
                      <a:pt x="134" y="41"/>
                      <a:pt x="134" y="41"/>
                      <a:pt x="134" y="41"/>
                    </a:cubicBezTo>
                    <a:cubicBezTo>
                      <a:pt x="134" y="41"/>
                      <a:pt x="134" y="42"/>
                      <a:pt x="134" y="42"/>
                    </a:cubicBezTo>
                    <a:cubicBezTo>
                      <a:pt x="134" y="42"/>
                      <a:pt x="134" y="42"/>
                      <a:pt x="133" y="42"/>
                    </a:cubicBezTo>
                    <a:cubicBezTo>
                      <a:pt x="133" y="43"/>
                      <a:pt x="133" y="43"/>
                      <a:pt x="133" y="43"/>
                    </a:cubicBezTo>
                    <a:cubicBezTo>
                      <a:pt x="133" y="43"/>
                      <a:pt x="133" y="43"/>
                      <a:pt x="133" y="43"/>
                    </a:cubicBezTo>
                    <a:cubicBezTo>
                      <a:pt x="132" y="43"/>
                      <a:pt x="132" y="43"/>
                      <a:pt x="132" y="43"/>
                    </a:cubicBezTo>
                    <a:cubicBezTo>
                      <a:pt x="132" y="43"/>
                      <a:pt x="132" y="43"/>
                      <a:pt x="132" y="43"/>
                    </a:cubicBezTo>
                    <a:cubicBezTo>
                      <a:pt x="132" y="43"/>
                      <a:pt x="132" y="43"/>
                      <a:pt x="132" y="43"/>
                    </a:cubicBezTo>
                    <a:cubicBezTo>
                      <a:pt x="131" y="48"/>
                      <a:pt x="131" y="48"/>
                      <a:pt x="131" y="48"/>
                    </a:cubicBezTo>
                    <a:cubicBezTo>
                      <a:pt x="130" y="43"/>
                      <a:pt x="130" y="43"/>
                      <a:pt x="130" y="43"/>
                    </a:cubicBezTo>
                    <a:cubicBezTo>
                      <a:pt x="130" y="43"/>
                      <a:pt x="130" y="43"/>
                      <a:pt x="130" y="43"/>
                    </a:cubicBezTo>
                    <a:cubicBezTo>
                      <a:pt x="129" y="43"/>
                      <a:pt x="129" y="43"/>
                      <a:pt x="129" y="43"/>
                    </a:cubicBezTo>
                    <a:cubicBezTo>
                      <a:pt x="129" y="43"/>
                      <a:pt x="129" y="43"/>
                      <a:pt x="129" y="43"/>
                    </a:cubicBezTo>
                    <a:cubicBezTo>
                      <a:pt x="128" y="42"/>
                      <a:pt x="127" y="42"/>
                      <a:pt x="127" y="42"/>
                    </a:cubicBezTo>
                    <a:cubicBezTo>
                      <a:pt x="127" y="42"/>
                      <a:pt x="127" y="42"/>
                      <a:pt x="127" y="42"/>
                    </a:cubicBezTo>
                    <a:cubicBezTo>
                      <a:pt x="127" y="41"/>
                      <a:pt x="127" y="41"/>
                      <a:pt x="126" y="40"/>
                    </a:cubicBezTo>
                    <a:cubicBezTo>
                      <a:pt x="126" y="40"/>
                      <a:pt x="126" y="40"/>
                      <a:pt x="126" y="40"/>
                    </a:cubicBezTo>
                    <a:cubicBezTo>
                      <a:pt x="126" y="40"/>
                      <a:pt x="126" y="39"/>
                      <a:pt x="126" y="39"/>
                    </a:cubicBezTo>
                    <a:cubicBezTo>
                      <a:pt x="125" y="35"/>
                      <a:pt x="125" y="33"/>
                      <a:pt x="127" y="31"/>
                    </a:cubicBezTo>
                    <a:cubicBezTo>
                      <a:pt x="128" y="29"/>
                      <a:pt x="128" y="28"/>
                      <a:pt x="128" y="26"/>
                    </a:cubicBezTo>
                    <a:cubicBezTo>
                      <a:pt x="128" y="26"/>
                      <a:pt x="128" y="26"/>
                      <a:pt x="128" y="26"/>
                    </a:cubicBezTo>
                    <a:cubicBezTo>
                      <a:pt x="128" y="26"/>
                      <a:pt x="128" y="26"/>
                      <a:pt x="128" y="26"/>
                    </a:cubicBezTo>
                    <a:cubicBezTo>
                      <a:pt x="126" y="25"/>
                      <a:pt x="125" y="22"/>
                      <a:pt x="124" y="20"/>
                    </a:cubicBezTo>
                    <a:cubicBezTo>
                      <a:pt x="124" y="18"/>
                      <a:pt x="124" y="16"/>
                      <a:pt x="126" y="15"/>
                    </a:cubicBezTo>
                    <a:cubicBezTo>
                      <a:pt x="126" y="14"/>
                      <a:pt x="126" y="14"/>
                      <a:pt x="126" y="14"/>
                    </a:cubicBezTo>
                    <a:cubicBezTo>
                      <a:pt x="126" y="14"/>
                      <a:pt x="126" y="13"/>
                      <a:pt x="126" y="13"/>
                    </a:cubicBezTo>
                    <a:cubicBezTo>
                      <a:pt x="126" y="11"/>
                      <a:pt x="126" y="10"/>
                      <a:pt x="125" y="9"/>
                    </a:cubicBezTo>
                    <a:cubicBezTo>
                      <a:pt x="125" y="9"/>
                      <a:pt x="125" y="9"/>
                      <a:pt x="125" y="9"/>
                    </a:cubicBezTo>
                    <a:cubicBezTo>
                      <a:pt x="124" y="9"/>
                      <a:pt x="124" y="9"/>
                      <a:pt x="123" y="10"/>
                    </a:cubicBezTo>
                    <a:cubicBezTo>
                      <a:pt x="122" y="11"/>
                      <a:pt x="120" y="12"/>
                      <a:pt x="118" y="12"/>
                    </a:cubicBezTo>
                    <a:cubicBezTo>
                      <a:pt x="118" y="12"/>
                      <a:pt x="118" y="12"/>
                      <a:pt x="118" y="12"/>
                    </a:cubicBezTo>
                    <a:cubicBezTo>
                      <a:pt x="118" y="12"/>
                      <a:pt x="118" y="12"/>
                      <a:pt x="118" y="12"/>
                    </a:cubicBezTo>
                    <a:cubicBezTo>
                      <a:pt x="116" y="12"/>
                      <a:pt x="115" y="11"/>
                      <a:pt x="114" y="10"/>
                    </a:cubicBezTo>
                    <a:cubicBezTo>
                      <a:pt x="114" y="10"/>
                      <a:pt x="114" y="10"/>
                      <a:pt x="113" y="10"/>
                    </a:cubicBezTo>
                    <a:cubicBezTo>
                      <a:pt x="112" y="10"/>
                      <a:pt x="112" y="11"/>
                      <a:pt x="112" y="12"/>
                    </a:cubicBezTo>
                    <a:cubicBezTo>
                      <a:pt x="112" y="13"/>
                      <a:pt x="112" y="13"/>
                      <a:pt x="112" y="13"/>
                    </a:cubicBezTo>
                    <a:cubicBezTo>
                      <a:pt x="111" y="14"/>
                      <a:pt x="111" y="15"/>
                      <a:pt x="111" y="17"/>
                    </a:cubicBezTo>
                    <a:cubicBezTo>
                      <a:pt x="111" y="21"/>
                      <a:pt x="112" y="24"/>
                      <a:pt x="109" y="26"/>
                    </a:cubicBezTo>
                    <a:cubicBezTo>
                      <a:pt x="106" y="27"/>
                      <a:pt x="103" y="25"/>
                      <a:pt x="102" y="24"/>
                    </a:cubicBezTo>
                    <a:cubicBezTo>
                      <a:pt x="98" y="20"/>
                      <a:pt x="98" y="14"/>
                      <a:pt x="99" y="9"/>
                    </a:cubicBezTo>
                    <a:cubicBezTo>
                      <a:pt x="99" y="3"/>
                      <a:pt x="99" y="1"/>
                      <a:pt x="96" y="0"/>
                    </a:cubicBezTo>
                    <a:cubicBezTo>
                      <a:pt x="96" y="2"/>
                      <a:pt x="95" y="4"/>
                      <a:pt x="95" y="5"/>
                    </a:cubicBezTo>
                    <a:cubicBezTo>
                      <a:pt x="95" y="11"/>
                      <a:pt x="93" y="16"/>
                      <a:pt x="90" y="20"/>
                    </a:cubicBezTo>
                    <a:cubicBezTo>
                      <a:pt x="90" y="20"/>
                      <a:pt x="82" y="29"/>
                      <a:pt x="77" y="26"/>
                    </a:cubicBezTo>
                    <a:cubicBezTo>
                      <a:pt x="74" y="25"/>
                      <a:pt x="74" y="22"/>
                      <a:pt x="75" y="19"/>
                    </a:cubicBezTo>
                    <a:cubicBezTo>
                      <a:pt x="75" y="18"/>
                      <a:pt x="75" y="18"/>
                      <a:pt x="75" y="18"/>
                    </a:cubicBezTo>
                    <a:cubicBezTo>
                      <a:pt x="75" y="18"/>
                      <a:pt x="75" y="18"/>
                      <a:pt x="75" y="18"/>
                    </a:cubicBezTo>
                    <a:cubicBezTo>
                      <a:pt x="74" y="19"/>
                      <a:pt x="72" y="22"/>
                      <a:pt x="72" y="24"/>
                    </a:cubicBezTo>
                    <a:cubicBezTo>
                      <a:pt x="69" y="30"/>
                      <a:pt x="67" y="38"/>
                      <a:pt x="5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204"/>
              <p:cNvSpPr>
                <a:spLocks/>
              </p:cNvSpPr>
              <p:nvPr/>
            </p:nvSpPr>
            <p:spPr bwMode="auto">
              <a:xfrm>
                <a:off x="-1755" y="733"/>
                <a:ext cx="2" cy="2"/>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206"/>
            <p:cNvSpPr>
              <a:spLocks/>
            </p:cNvSpPr>
            <p:nvPr/>
          </p:nvSpPr>
          <p:spPr bwMode="auto">
            <a:xfrm>
              <a:off x="-1773" y="711"/>
              <a:ext cx="8" cy="8"/>
            </a:xfrm>
            <a:custGeom>
              <a:avLst/>
              <a:gdLst>
                <a:gd name="T0" fmla="*/ 0 w 4"/>
                <a:gd name="T1" fmla="*/ 2 h 4"/>
                <a:gd name="T2" fmla="*/ 2 w 4"/>
                <a:gd name="T3" fmla="*/ 3 h 4"/>
                <a:gd name="T4" fmla="*/ 4 w 4"/>
                <a:gd name="T5" fmla="*/ 4 h 4"/>
                <a:gd name="T6" fmla="*/ 1 w 4"/>
                <a:gd name="T7" fmla="*/ 0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cubicBezTo>
                    <a:pt x="1" y="3"/>
                    <a:pt x="2" y="3"/>
                    <a:pt x="2" y="3"/>
                  </a:cubicBezTo>
                  <a:cubicBezTo>
                    <a:pt x="4" y="4"/>
                    <a:pt x="4" y="4"/>
                    <a:pt x="4" y="4"/>
                  </a:cubicBezTo>
                  <a:cubicBezTo>
                    <a:pt x="3" y="2"/>
                    <a:pt x="2" y="1"/>
                    <a:pt x="1"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7"/>
            <p:cNvSpPr>
              <a:spLocks/>
            </p:cNvSpPr>
            <p:nvPr/>
          </p:nvSpPr>
          <p:spPr bwMode="auto">
            <a:xfrm>
              <a:off x="-1676" y="668"/>
              <a:ext cx="10" cy="8"/>
            </a:xfrm>
            <a:custGeom>
              <a:avLst/>
              <a:gdLst>
                <a:gd name="T0" fmla="*/ 3 w 5"/>
                <a:gd name="T1" fmla="*/ 2 h 4"/>
                <a:gd name="T2" fmla="*/ 0 w 5"/>
                <a:gd name="T3" fmla="*/ 1 h 4"/>
                <a:gd name="T4" fmla="*/ 0 w 5"/>
                <a:gd name="T5" fmla="*/ 0 h 4"/>
                <a:gd name="T6" fmla="*/ 1 w 5"/>
                <a:gd name="T7" fmla="*/ 2 h 4"/>
                <a:gd name="T8" fmla="*/ 4 w 5"/>
                <a:gd name="T9" fmla="*/ 4 h 4"/>
                <a:gd name="T10" fmla="*/ 5 w 5"/>
                <a:gd name="T11" fmla="*/ 4 h 4"/>
                <a:gd name="T12" fmla="*/ 4 w 5"/>
                <a:gd name="T13" fmla="*/ 3 h 4"/>
                <a:gd name="T14" fmla="*/ 3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3" y="2"/>
                  </a:moveTo>
                  <a:cubicBezTo>
                    <a:pt x="2" y="2"/>
                    <a:pt x="1" y="1"/>
                    <a:pt x="0" y="1"/>
                  </a:cubicBezTo>
                  <a:cubicBezTo>
                    <a:pt x="0" y="0"/>
                    <a:pt x="0" y="0"/>
                    <a:pt x="0" y="0"/>
                  </a:cubicBezTo>
                  <a:cubicBezTo>
                    <a:pt x="0" y="1"/>
                    <a:pt x="0" y="2"/>
                    <a:pt x="1" y="2"/>
                  </a:cubicBezTo>
                  <a:cubicBezTo>
                    <a:pt x="2" y="3"/>
                    <a:pt x="3" y="3"/>
                    <a:pt x="4" y="4"/>
                  </a:cubicBezTo>
                  <a:cubicBezTo>
                    <a:pt x="5" y="4"/>
                    <a:pt x="5" y="4"/>
                    <a:pt x="5" y="4"/>
                  </a:cubicBezTo>
                  <a:cubicBezTo>
                    <a:pt x="4" y="3"/>
                    <a:pt x="4" y="3"/>
                    <a:pt x="4" y="3"/>
                  </a:cubicBezTo>
                  <a:cubicBezTo>
                    <a:pt x="4" y="3"/>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08"/>
            <p:cNvSpPr>
              <a:spLocks/>
            </p:cNvSpPr>
            <p:nvPr/>
          </p:nvSpPr>
          <p:spPr bwMode="auto">
            <a:xfrm>
              <a:off x="-1747" y="727"/>
              <a:ext cx="6" cy="6"/>
            </a:xfrm>
            <a:custGeom>
              <a:avLst/>
              <a:gdLst>
                <a:gd name="T0" fmla="*/ 2 w 3"/>
                <a:gd name="T1" fmla="*/ 0 h 3"/>
                <a:gd name="T2" fmla="*/ 0 w 3"/>
                <a:gd name="T3" fmla="*/ 3 h 3"/>
                <a:gd name="T4" fmla="*/ 0 w 3"/>
                <a:gd name="T5" fmla="*/ 3 h 3"/>
                <a:gd name="T6" fmla="*/ 0 w 3"/>
                <a:gd name="T7" fmla="*/ 3 h 3"/>
                <a:gd name="T8" fmla="*/ 3 w 3"/>
                <a:gd name="T9" fmla="*/ 2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2" y="1"/>
                    <a:pt x="1" y="2"/>
                    <a:pt x="0" y="3"/>
                  </a:cubicBezTo>
                  <a:cubicBezTo>
                    <a:pt x="0" y="3"/>
                    <a:pt x="0" y="3"/>
                    <a:pt x="0" y="3"/>
                  </a:cubicBezTo>
                  <a:cubicBezTo>
                    <a:pt x="0" y="3"/>
                    <a:pt x="0" y="3"/>
                    <a:pt x="0" y="3"/>
                  </a:cubicBezTo>
                  <a:cubicBezTo>
                    <a:pt x="3" y="2"/>
                    <a:pt x="3" y="2"/>
                    <a:pt x="3"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09"/>
            <p:cNvSpPr>
              <a:spLocks/>
            </p:cNvSpPr>
            <p:nvPr/>
          </p:nvSpPr>
          <p:spPr bwMode="auto">
            <a:xfrm>
              <a:off x="-1721" y="721"/>
              <a:ext cx="27" cy="18"/>
            </a:xfrm>
            <a:custGeom>
              <a:avLst/>
              <a:gdLst>
                <a:gd name="T0" fmla="*/ 13 w 13"/>
                <a:gd name="T1" fmla="*/ 7 h 9"/>
                <a:gd name="T2" fmla="*/ 5 w 13"/>
                <a:gd name="T3" fmla="*/ 0 h 9"/>
                <a:gd name="T4" fmla="*/ 5 w 13"/>
                <a:gd name="T5" fmla="*/ 0 h 9"/>
                <a:gd name="T6" fmla="*/ 1 w 13"/>
                <a:gd name="T7" fmla="*/ 2 h 9"/>
                <a:gd name="T8" fmla="*/ 1 w 13"/>
                <a:gd name="T9" fmla="*/ 2 h 9"/>
                <a:gd name="T10" fmla="*/ 0 w 13"/>
                <a:gd name="T11" fmla="*/ 4 h 9"/>
                <a:gd name="T12" fmla="*/ 0 w 13"/>
                <a:gd name="T13" fmla="*/ 5 h 9"/>
                <a:gd name="T14" fmla="*/ 0 w 13"/>
                <a:gd name="T15" fmla="*/ 5 h 9"/>
                <a:gd name="T16" fmla="*/ 0 w 13"/>
                <a:gd name="T17" fmla="*/ 6 h 9"/>
                <a:gd name="T18" fmla="*/ 1 w 13"/>
                <a:gd name="T19" fmla="*/ 6 h 9"/>
                <a:gd name="T20" fmla="*/ 3 w 13"/>
                <a:gd name="T21" fmla="*/ 6 h 9"/>
                <a:gd name="T22" fmla="*/ 4 w 13"/>
                <a:gd name="T23" fmla="*/ 6 h 9"/>
                <a:gd name="T24" fmla="*/ 4 w 13"/>
                <a:gd name="T25" fmla="*/ 6 h 9"/>
                <a:gd name="T26" fmla="*/ 5 w 13"/>
                <a:gd name="T27" fmla="*/ 6 h 9"/>
                <a:gd name="T28" fmla="*/ 6 w 13"/>
                <a:gd name="T29" fmla="*/ 6 h 9"/>
                <a:gd name="T30" fmla="*/ 7 w 13"/>
                <a:gd name="T31" fmla="*/ 5 h 9"/>
                <a:gd name="T32" fmla="*/ 7 w 13"/>
                <a:gd name="T33" fmla="*/ 7 h 9"/>
                <a:gd name="T34" fmla="*/ 7 w 13"/>
                <a:gd name="T35" fmla="*/ 7 h 9"/>
                <a:gd name="T36" fmla="*/ 8 w 13"/>
                <a:gd name="T37" fmla="*/ 9 h 9"/>
                <a:gd name="T38" fmla="*/ 9 w 13"/>
                <a:gd name="T39" fmla="*/ 9 h 9"/>
                <a:gd name="T40" fmla="*/ 9 w 13"/>
                <a:gd name="T41" fmla="*/ 8 h 9"/>
                <a:gd name="T42" fmla="*/ 10 w 13"/>
                <a:gd name="T43" fmla="*/ 8 h 9"/>
                <a:gd name="T44" fmla="*/ 11 w 13"/>
                <a:gd name="T45" fmla="*/ 8 h 9"/>
                <a:gd name="T46" fmla="*/ 11 w 13"/>
                <a:gd name="T47" fmla="*/ 7 h 9"/>
                <a:gd name="T48" fmla="*/ 12 w 13"/>
                <a:gd name="T49" fmla="*/ 7 h 9"/>
                <a:gd name="T50" fmla="*/ 13 w 13"/>
                <a:gd name="T5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9">
                  <a:moveTo>
                    <a:pt x="13" y="7"/>
                  </a:moveTo>
                  <a:cubicBezTo>
                    <a:pt x="5" y="0"/>
                    <a:pt x="5" y="0"/>
                    <a:pt x="5" y="0"/>
                  </a:cubicBezTo>
                  <a:cubicBezTo>
                    <a:pt x="5" y="0"/>
                    <a:pt x="5" y="0"/>
                    <a:pt x="5" y="0"/>
                  </a:cubicBezTo>
                  <a:cubicBezTo>
                    <a:pt x="4" y="1"/>
                    <a:pt x="3" y="2"/>
                    <a:pt x="1" y="2"/>
                  </a:cubicBezTo>
                  <a:cubicBezTo>
                    <a:pt x="1" y="2"/>
                    <a:pt x="1" y="2"/>
                    <a:pt x="1" y="2"/>
                  </a:cubicBezTo>
                  <a:cubicBezTo>
                    <a:pt x="1" y="3"/>
                    <a:pt x="1" y="4"/>
                    <a:pt x="0" y="4"/>
                  </a:cubicBezTo>
                  <a:cubicBezTo>
                    <a:pt x="0" y="5"/>
                    <a:pt x="0" y="5"/>
                    <a:pt x="0" y="5"/>
                  </a:cubicBezTo>
                  <a:cubicBezTo>
                    <a:pt x="0" y="5"/>
                    <a:pt x="0" y="5"/>
                    <a:pt x="0" y="5"/>
                  </a:cubicBezTo>
                  <a:cubicBezTo>
                    <a:pt x="0" y="5"/>
                    <a:pt x="0" y="6"/>
                    <a:pt x="0" y="6"/>
                  </a:cubicBezTo>
                  <a:cubicBezTo>
                    <a:pt x="1" y="6"/>
                    <a:pt x="1" y="6"/>
                    <a:pt x="1" y="6"/>
                  </a:cubicBezTo>
                  <a:cubicBezTo>
                    <a:pt x="3" y="6"/>
                    <a:pt x="3" y="6"/>
                    <a:pt x="3" y="6"/>
                  </a:cubicBezTo>
                  <a:cubicBezTo>
                    <a:pt x="4" y="6"/>
                    <a:pt x="4" y="6"/>
                    <a:pt x="4" y="6"/>
                  </a:cubicBezTo>
                  <a:cubicBezTo>
                    <a:pt x="4" y="6"/>
                    <a:pt x="4" y="6"/>
                    <a:pt x="4" y="6"/>
                  </a:cubicBezTo>
                  <a:cubicBezTo>
                    <a:pt x="4" y="6"/>
                    <a:pt x="4" y="6"/>
                    <a:pt x="5" y="6"/>
                  </a:cubicBezTo>
                  <a:cubicBezTo>
                    <a:pt x="6" y="6"/>
                    <a:pt x="6" y="6"/>
                    <a:pt x="6" y="6"/>
                  </a:cubicBezTo>
                  <a:cubicBezTo>
                    <a:pt x="7" y="5"/>
                    <a:pt x="7" y="5"/>
                    <a:pt x="7" y="5"/>
                  </a:cubicBezTo>
                  <a:cubicBezTo>
                    <a:pt x="7" y="7"/>
                    <a:pt x="7" y="7"/>
                    <a:pt x="7" y="7"/>
                  </a:cubicBezTo>
                  <a:cubicBezTo>
                    <a:pt x="7" y="7"/>
                    <a:pt x="7" y="7"/>
                    <a:pt x="7" y="7"/>
                  </a:cubicBezTo>
                  <a:cubicBezTo>
                    <a:pt x="7" y="8"/>
                    <a:pt x="8" y="9"/>
                    <a:pt x="8" y="9"/>
                  </a:cubicBezTo>
                  <a:cubicBezTo>
                    <a:pt x="9" y="9"/>
                    <a:pt x="9" y="9"/>
                    <a:pt x="9" y="9"/>
                  </a:cubicBezTo>
                  <a:cubicBezTo>
                    <a:pt x="9" y="8"/>
                    <a:pt x="9" y="8"/>
                    <a:pt x="9" y="8"/>
                  </a:cubicBezTo>
                  <a:cubicBezTo>
                    <a:pt x="10" y="8"/>
                    <a:pt x="10" y="8"/>
                    <a:pt x="10" y="8"/>
                  </a:cubicBezTo>
                  <a:cubicBezTo>
                    <a:pt x="11" y="8"/>
                    <a:pt x="11" y="8"/>
                    <a:pt x="11" y="8"/>
                  </a:cubicBezTo>
                  <a:cubicBezTo>
                    <a:pt x="11" y="7"/>
                    <a:pt x="11" y="7"/>
                    <a:pt x="11" y="7"/>
                  </a:cubicBezTo>
                  <a:cubicBezTo>
                    <a:pt x="12" y="7"/>
                    <a:pt x="12" y="7"/>
                    <a:pt x="12" y="7"/>
                  </a:cubicBezTo>
                  <a:cubicBezTo>
                    <a:pt x="13" y="7"/>
                    <a:pt x="13" y="7"/>
                    <a:pt x="1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0"/>
            <p:cNvSpPr>
              <a:spLocks/>
            </p:cNvSpPr>
            <p:nvPr/>
          </p:nvSpPr>
          <p:spPr bwMode="auto">
            <a:xfrm>
              <a:off x="-1674" y="692"/>
              <a:ext cx="18" cy="13"/>
            </a:xfrm>
            <a:custGeom>
              <a:avLst/>
              <a:gdLst>
                <a:gd name="T0" fmla="*/ 5 w 9"/>
                <a:gd name="T1" fmla="*/ 6 h 6"/>
                <a:gd name="T2" fmla="*/ 9 w 9"/>
                <a:gd name="T3" fmla="*/ 5 h 6"/>
                <a:gd name="T4" fmla="*/ 9 w 9"/>
                <a:gd name="T5" fmla="*/ 3 h 6"/>
                <a:gd name="T6" fmla="*/ 9 w 9"/>
                <a:gd name="T7" fmla="*/ 3 h 6"/>
                <a:gd name="T8" fmla="*/ 7 w 9"/>
                <a:gd name="T9" fmla="*/ 2 h 6"/>
                <a:gd name="T10" fmla="*/ 7 w 9"/>
                <a:gd name="T11" fmla="*/ 2 h 6"/>
                <a:gd name="T12" fmla="*/ 2 w 9"/>
                <a:gd name="T13" fmla="*/ 0 h 6"/>
                <a:gd name="T14" fmla="*/ 0 w 9"/>
                <a:gd name="T15" fmla="*/ 0 h 6"/>
                <a:gd name="T16" fmla="*/ 0 w 9"/>
                <a:gd name="T17" fmla="*/ 0 h 6"/>
                <a:gd name="T18" fmla="*/ 1 w 9"/>
                <a:gd name="T19" fmla="*/ 3 h 6"/>
                <a:gd name="T20" fmla="*/ 3 w 9"/>
                <a:gd name="T21" fmla="*/ 3 h 6"/>
                <a:gd name="T22" fmla="*/ 3 w 9"/>
                <a:gd name="T23" fmla="*/ 3 h 6"/>
                <a:gd name="T24" fmla="*/ 3 w 9"/>
                <a:gd name="T25" fmla="*/ 2 h 6"/>
                <a:gd name="T26" fmla="*/ 3 w 9"/>
                <a:gd name="T27" fmla="*/ 3 h 6"/>
                <a:gd name="T28" fmla="*/ 4 w 9"/>
                <a:gd name="T29" fmla="*/ 4 h 6"/>
                <a:gd name="T30" fmla="*/ 4 w 9"/>
                <a:gd name="T31" fmla="*/ 4 h 6"/>
                <a:gd name="T32" fmla="*/ 4 w 9"/>
                <a:gd name="T33" fmla="*/ 4 h 6"/>
                <a:gd name="T34" fmla="*/ 5 w 9"/>
                <a:gd name="T35" fmla="*/ 5 h 6"/>
                <a:gd name="T36" fmla="*/ 5 w 9"/>
                <a:gd name="T37" fmla="*/ 5 h 6"/>
                <a:gd name="T38" fmla="*/ 5 w 9"/>
                <a:gd name="T39" fmla="*/ 5 h 6"/>
                <a:gd name="T40" fmla="*/ 5 w 9"/>
                <a:gd name="T41" fmla="*/ 6 h 6"/>
                <a:gd name="T42" fmla="*/ 5 w 9"/>
                <a:gd name="T4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5" y="6"/>
                  </a:moveTo>
                  <a:cubicBezTo>
                    <a:pt x="9" y="5"/>
                    <a:pt x="9" y="5"/>
                    <a:pt x="9" y="5"/>
                  </a:cubicBezTo>
                  <a:cubicBezTo>
                    <a:pt x="9" y="4"/>
                    <a:pt x="9" y="4"/>
                    <a:pt x="9" y="3"/>
                  </a:cubicBezTo>
                  <a:cubicBezTo>
                    <a:pt x="9" y="3"/>
                    <a:pt x="9" y="3"/>
                    <a:pt x="9" y="3"/>
                  </a:cubicBezTo>
                  <a:cubicBezTo>
                    <a:pt x="9" y="3"/>
                    <a:pt x="8" y="3"/>
                    <a:pt x="7" y="2"/>
                  </a:cubicBezTo>
                  <a:cubicBezTo>
                    <a:pt x="7" y="2"/>
                    <a:pt x="7" y="2"/>
                    <a:pt x="7" y="2"/>
                  </a:cubicBezTo>
                  <a:cubicBezTo>
                    <a:pt x="5" y="2"/>
                    <a:pt x="4" y="1"/>
                    <a:pt x="2" y="0"/>
                  </a:cubicBezTo>
                  <a:cubicBezTo>
                    <a:pt x="2" y="0"/>
                    <a:pt x="1" y="0"/>
                    <a:pt x="0" y="0"/>
                  </a:cubicBezTo>
                  <a:cubicBezTo>
                    <a:pt x="0" y="0"/>
                    <a:pt x="0" y="0"/>
                    <a:pt x="0" y="0"/>
                  </a:cubicBezTo>
                  <a:cubicBezTo>
                    <a:pt x="0" y="1"/>
                    <a:pt x="1" y="2"/>
                    <a:pt x="1" y="3"/>
                  </a:cubicBezTo>
                  <a:cubicBezTo>
                    <a:pt x="2" y="3"/>
                    <a:pt x="2" y="3"/>
                    <a:pt x="3" y="3"/>
                  </a:cubicBezTo>
                  <a:cubicBezTo>
                    <a:pt x="3" y="3"/>
                    <a:pt x="3" y="3"/>
                    <a:pt x="3" y="3"/>
                  </a:cubicBezTo>
                  <a:cubicBezTo>
                    <a:pt x="3" y="2"/>
                    <a:pt x="3" y="2"/>
                    <a:pt x="3" y="2"/>
                  </a:cubicBezTo>
                  <a:cubicBezTo>
                    <a:pt x="3" y="3"/>
                    <a:pt x="3" y="3"/>
                    <a:pt x="3" y="3"/>
                  </a:cubicBezTo>
                  <a:cubicBezTo>
                    <a:pt x="4" y="4"/>
                    <a:pt x="4" y="4"/>
                    <a:pt x="4" y="4"/>
                  </a:cubicBezTo>
                  <a:cubicBezTo>
                    <a:pt x="4" y="4"/>
                    <a:pt x="4" y="4"/>
                    <a:pt x="4" y="4"/>
                  </a:cubicBezTo>
                  <a:cubicBezTo>
                    <a:pt x="4" y="4"/>
                    <a:pt x="4" y="4"/>
                    <a:pt x="4" y="4"/>
                  </a:cubicBezTo>
                  <a:cubicBezTo>
                    <a:pt x="4" y="4"/>
                    <a:pt x="4" y="4"/>
                    <a:pt x="5" y="5"/>
                  </a:cubicBezTo>
                  <a:cubicBezTo>
                    <a:pt x="5" y="5"/>
                    <a:pt x="5" y="5"/>
                    <a:pt x="5" y="5"/>
                  </a:cubicBezTo>
                  <a:cubicBezTo>
                    <a:pt x="5" y="5"/>
                    <a:pt x="5" y="5"/>
                    <a:pt x="5" y="5"/>
                  </a:cubicBezTo>
                  <a:cubicBezTo>
                    <a:pt x="5" y="5"/>
                    <a:pt x="5" y="5"/>
                    <a:pt x="5" y="6"/>
                  </a:cubicBezTo>
                  <a:cubicBezTo>
                    <a:pt x="5" y="6"/>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1"/>
            <p:cNvSpPr>
              <a:spLocks/>
            </p:cNvSpPr>
            <p:nvPr/>
          </p:nvSpPr>
          <p:spPr bwMode="auto">
            <a:xfrm>
              <a:off x="-1767" y="794"/>
              <a:ext cx="4" cy="4"/>
            </a:xfrm>
            <a:custGeom>
              <a:avLst/>
              <a:gdLst>
                <a:gd name="T0" fmla="*/ 2 w 2"/>
                <a:gd name="T1" fmla="*/ 0 h 2"/>
                <a:gd name="T2" fmla="*/ 1 w 2"/>
                <a:gd name="T3" fmla="*/ 1 h 2"/>
                <a:gd name="T4" fmla="*/ 0 w 2"/>
                <a:gd name="T5" fmla="*/ 1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1"/>
                    <a:pt x="1" y="1"/>
                    <a:pt x="1" y="1"/>
                  </a:cubicBezTo>
                  <a:cubicBezTo>
                    <a:pt x="0" y="1"/>
                    <a:pt x="0" y="1"/>
                    <a:pt x="0" y="1"/>
                  </a:cubicBezTo>
                  <a:cubicBezTo>
                    <a:pt x="0" y="1"/>
                    <a:pt x="1" y="1"/>
                    <a:pt x="1" y="2"/>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2"/>
            <p:cNvSpPr>
              <a:spLocks/>
            </p:cNvSpPr>
            <p:nvPr/>
          </p:nvSpPr>
          <p:spPr bwMode="auto">
            <a:xfrm>
              <a:off x="304" y="3152"/>
              <a:ext cx="4" cy="8"/>
            </a:xfrm>
            <a:custGeom>
              <a:avLst/>
              <a:gdLst>
                <a:gd name="T0" fmla="*/ 2 w 2"/>
                <a:gd name="T1" fmla="*/ 1 h 4"/>
                <a:gd name="T2" fmla="*/ 2 w 2"/>
                <a:gd name="T3" fmla="*/ 1 h 4"/>
                <a:gd name="T4" fmla="*/ 0 w 2"/>
                <a:gd name="T5" fmla="*/ 0 h 4"/>
                <a:gd name="T6" fmla="*/ 0 w 2"/>
                <a:gd name="T7" fmla="*/ 0 h 4"/>
                <a:gd name="T8" fmla="*/ 2 w 2"/>
                <a:gd name="T9" fmla="*/ 4 h 4"/>
                <a:gd name="T10" fmla="*/ 2 w 2"/>
                <a:gd name="T11" fmla="*/ 1 h 4"/>
              </a:gdLst>
              <a:ahLst/>
              <a:cxnLst>
                <a:cxn ang="0">
                  <a:pos x="T0" y="T1"/>
                </a:cxn>
                <a:cxn ang="0">
                  <a:pos x="T2" y="T3"/>
                </a:cxn>
                <a:cxn ang="0">
                  <a:pos x="T4" y="T5"/>
                </a:cxn>
                <a:cxn ang="0">
                  <a:pos x="T6" y="T7"/>
                </a:cxn>
                <a:cxn ang="0">
                  <a:pos x="T8" y="T9"/>
                </a:cxn>
                <a:cxn ang="0">
                  <a:pos x="T10" y="T11"/>
                </a:cxn>
              </a:cxnLst>
              <a:rect l="0" t="0" r="r" b="b"/>
              <a:pathLst>
                <a:path w="2" h="4">
                  <a:moveTo>
                    <a:pt x="2" y="1"/>
                  </a:moveTo>
                  <a:cubicBezTo>
                    <a:pt x="2" y="1"/>
                    <a:pt x="2" y="1"/>
                    <a:pt x="2" y="1"/>
                  </a:cubicBezTo>
                  <a:cubicBezTo>
                    <a:pt x="0" y="0"/>
                    <a:pt x="0" y="0"/>
                    <a:pt x="0" y="0"/>
                  </a:cubicBezTo>
                  <a:cubicBezTo>
                    <a:pt x="0" y="0"/>
                    <a:pt x="0" y="0"/>
                    <a:pt x="0" y="0"/>
                  </a:cubicBezTo>
                  <a:cubicBezTo>
                    <a:pt x="2" y="4"/>
                    <a:pt x="2" y="4"/>
                    <a:pt x="2" y="4"/>
                  </a:cubicBezTo>
                  <a:cubicBezTo>
                    <a:pt x="2" y="3"/>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3"/>
            <p:cNvSpPr>
              <a:spLocks/>
            </p:cNvSpPr>
            <p:nvPr/>
          </p:nvSpPr>
          <p:spPr bwMode="auto">
            <a:xfrm>
              <a:off x="223" y="339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4"/>
            <p:cNvSpPr>
              <a:spLocks/>
            </p:cNvSpPr>
            <p:nvPr/>
          </p:nvSpPr>
          <p:spPr bwMode="auto">
            <a:xfrm>
              <a:off x="-91" y="3047"/>
              <a:ext cx="399" cy="339"/>
            </a:xfrm>
            <a:custGeom>
              <a:avLst/>
              <a:gdLst>
                <a:gd name="T0" fmla="*/ 139 w 197"/>
                <a:gd name="T1" fmla="*/ 160 h 168"/>
                <a:gd name="T2" fmla="*/ 133 w 197"/>
                <a:gd name="T3" fmla="*/ 152 h 168"/>
                <a:gd name="T4" fmla="*/ 99 w 197"/>
                <a:gd name="T5" fmla="*/ 120 h 168"/>
                <a:gd name="T6" fmla="*/ 96 w 197"/>
                <a:gd name="T7" fmla="*/ 120 h 168"/>
                <a:gd name="T8" fmla="*/ 94 w 197"/>
                <a:gd name="T9" fmla="*/ 110 h 168"/>
                <a:gd name="T10" fmla="*/ 81 w 197"/>
                <a:gd name="T11" fmla="*/ 93 h 168"/>
                <a:gd name="T12" fmla="*/ 84 w 197"/>
                <a:gd name="T13" fmla="*/ 62 h 168"/>
                <a:gd name="T14" fmla="*/ 101 w 197"/>
                <a:gd name="T15" fmla="*/ 63 h 168"/>
                <a:gd name="T16" fmla="*/ 114 w 197"/>
                <a:gd name="T17" fmla="*/ 61 h 168"/>
                <a:gd name="T18" fmla="*/ 129 w 197"/>
                <a:gd name="T19" fmla="*/ 61 h 168"/>
                <a:gd name="T20" fmla="*/ 144 w 197"/>
                <a:gd name="T21" fmla="*/ 62 h 168"/>
                <a:gd name="T22" fmla="*/ 155 w 197"/>
                <a:gd name="T23" fmla="*/ 63 h 168"/>
                <a:gd name="T24" fmla="*/ 166 w 197"/>
                <a:gd name="T25" fmla="*/ 59 h 168"/>
                <a:gd name="T26" fmla="*/ 177 w 197"/>
                <a:gd name="T27" fmla="*/ 60 h 168"/>
                <a:gd name="T28" fmla="*/ 191 w 197"/>
                <a:gd name="T29" fmla="*/ 68 h 168"/>
                <a:gd name="T30" fmla="*/ 191 w 197"/>
                <a:gd name="T31" fmla="*/ 69 h 168"/>
                <a:gd name="T32" fmla="*/ 193 w 197"/>
                <a:gd name="T33" fmla="*/ 68 h 168"/>
                <a:gd name="T34" fmla="*/ 195 w 197"/>
                <a:gd name="T35" fmla="*/ 66 h 168"/>
                <a:gd name="T36" fmla="*/ 196 w 197"/>
                <a:gd name="T37" fmla="*/ 64 h 168"/>
                <a:gd name="T38" fmla="*/ 190 w 197"/>
                <a:gd name="T39" fmla="*/ 48 h 168"/>
                <a:gd name="T40" fmla="*/ 189 w 197"/>
                <a:gd name="T41" fmla="*/ 47 h 168"/>
                <a:gd name="T42" fmla="*/ 189 w 197"/>
                <a:gd name="T43" fmla="*/ 44 h 168"/>
                <a:gd name="T44" fmla="*/ 186 w 197"/>
                <a:gd name="T45" fmla="*/ 38 h 168"/>
                <a:gd name="T46" fmla="*/ 186 w 197"/>
                <a:gd name="T47" fmla="*/ 28 h 168"/>
                <a:gd name="T48" fmla="*/ 181 w 197"/>
                <a:gd name="T49" fmla="*/ 23 h 168"/>
                <a:gd name="T50" fmla="*/ 143 w 197"/>
                <a:gd name="T51" fmla="*/ 29 h 168"/>
                <a:gd name="T52" fmla="*/ 110 w 197"/>
                <a:gd name="T53" fmla="*/ 8 h 168"/>
                <a:gd name="T54" fmla="*/ 93 w 197"/>
                <a:gd name="T55" fmla="*/ 8 h 168"/>
                <a:gd name="T56" fmla="*/ 72 w 197"/>
                <a:gd name="T57" fmla="*/ 18 h 168"/>
                <a:gd name="T58" fmla="*/ 65 w 197"/>
                <a:gd name="T59" fmla="*/ 41 h 168"/>
                <a:gd name="T60" fmla="*/ 66 w 197"/>
                <a:gd name="T61" fmla="*/ 47 h 168"/>
                <a:gd name="T62" fmla="*/ 50 w 197"/>
                <a:gd name="T63" fmla="*/ 58 h 168"/>
                <a:gd name="T64" fmla="*/ 49 w 197"/>
                <a:gd name="T65" fmla="*/ 59 h 168"/>
                <a:gd name="T66" fmla="*/ 47 w 197"/>
                <a:gd name="T67" fmla="*/ 60 h 168"/>
                <a:gd name="T68" fmla="*/ 44 w 197"/>
                <a:gd name="T69" fmla="*/ 60 h 168"/>
                <a:gd name="T70" fmla="*/ 33 w 197"/>
                <a:gd name="T71" fmla="*/ 56 h 168"/>
                <a:gd name="T72" fmla="*/ 14 w 197"/>
                <a:gd name="T73" fmla="*/ 61 h 168"/>
                <a:gd name="T74" fmla="*/ 2 w 197"/>
                <a:gd name="T75" fmla="*/ 69 h 168"/>
                <a:gd name="T76" fmla="*/ 3 w 197"/>
                <a:gd name="T77" fmla="*/ 77 h 168"/>
                <a:gd name="T78" fmla="*/ 11 w 197"/>
                <a:gd name="T79" fmla="*/ 88 h 168"/>
                <a:gd name="T80" fmla="*/ 12 w 197"/>
                <a:gd name="T81" fmla="*/ 82 h 168"/>
                <a:gd name="T82" fmla="*/ 18 w 197"/>
                <a:gd name="T83" fmla="*/ 78 h 168"/>
                <a:gd name="T84" fmla="*/ 20 w 197"/>
                <a:gd name="T85" fmla="*/ 72 h 168"/>
                <a:gd name="T86" fmla="*/ 42 w 197"/>
                <a:gd name="T87" fmla="*/ 70 h 168"/>
                <a:gd name="T88" fmla="*/ 54 w 197"/>
                <a:gd name="T89" fmla="*/ 99 h 168"/>
                <a:gd name="T90" fmla="*/ 74 w 197"/>
                <a:gd name="T91" fmla="*/ 119 h 168"/>
                <a:gd name="T92" fmla="*/ 74 w 197"/>
                <a:gd name="T93" fmla="*/ 131 h 168"/>
                <a:gd name="T94" fmla="*/ 85 w 197"/>
                <a:gd name="T95" fmla="*/ 138 h 168"/>
                <a:gd name="T96" fmla="*/ 94 w 197"/>
                <a:gd name="T97" fmla="*/ 151 h 168"/>
                <a:gd name="T98" fmla="*/ 113 w 197"/>
                <a:gd name="T99" fmla="*/ 149 h 168"/>
                <a:gd name="T100" fmla="*/ 125 w 197"/>
                <a:gd name="T101" fmla="*/ 152 h 168"/>
                <a:gd name="T102" fmla="*/ 140 w 197"/>
                <a:gd name="T103" fmla="*/ 1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7" h="168">
                  <a:moveTo>
                    <a:pt x="150" y="168"/>
                  </a:moveTo>
                  <a:cubicBezTo>
                    <a:pt x="148" y="167"/>
                    <a:pt x="148" y="167"/>
                    <a:pt x="148" y="167"/>
                  </a:cubicBezTo>
                  <a:cubicBezTo>
                    <a:pt x="146" y="166"/>
                    <a:pt x="146" y="166"/>
                    <a:pt x="146" y="166"/>
                  </a:cubicBezTo>
                  <a:cubicBezTo>
                    <a:pt x="142" y="163"/>
                    <a:pt x="140" y="162"/>
                    <a:pt x="139" y="160"/>
                  </a:cubicBezTo>
                  <a:cubicBezTo>
                    <a:pt x="138" y="159"/>
                    <a:pt x="138" y="157"/>
                    <a:pt x="138" y="155"/>
                  </a:cubicBezTo>
                  <a:cubicBezTo>
                    <a:pt x="138" y="154"/>
                    <a:pt x="138" y="153"/>
                    <a:pt x="137" y="152"/>
                  </a:cubicBezTo>
                  <a:cubicBezTo>
                    <a:pt x="137" y="152"/>
                    <a:pt x="136" y="152"/>
                    <a:pt x="136" y="152"/>
                  </a:cubicBezTo>
                  <a:cubicBezTo>
                    <a:pt x="135" y="152"/>
                    <a:pt x="134" y="152"/>
                    <a:pt x="133" y="152"/>
                  </a:cubicBezTo>
                  <a:cubicBezTo>
                    <a:pt x="128" y="148"/>
                    <a:pt x="123" y="144"/>
                    <a:pt x="120" y="139"/>
                  </a:cubicBezTo>
                  <a:cubicBezTo>
                    <a:pt x="117" y="136"/>
                    <a:pt x="114" y="133"/>
                    <a:pt x="112" y="131"/>
                  </a:cubicBezTo>
                  <a:cubicBezTo>
                    <a:pt x="111" y="130"/>
                    <a:pt x="109" y="129"/>
                    <a:pt x="106" y="126"/>
                  </a:cubicBezTo>
                  <a:cubicBezTo>
                    <a:pt x="104" y="124"/>
                    <a:pt x="101" y="122"/>
                    <a:pt x="99" y="120"/>
                  </a:cubicBezTo>
                  <a:cubicBezTo>
                    <a:pt x="99" y="120"/>
                    <a:pt x="99" y="120"/>
                    <a:pt x="99" y="120"/>
                  </a:cubicBezTo>
                  <a:cubicBezTo>
                    <a:pt x="99" y="122"/>
                    <a:pt x="99" y="122"/>
                    <a:pt x="99" y="122"/>
                  </a:cubicBezTo>
                  <a:cubicBezTo>
                    <a:pt x="97" y="120"/>
                    <a:pt x="97" y="120"/>
                    <a:pt x="97" y="120"/>
                  </a:cubicBezTo>
                  <a:cubicBezTo>
                    <a:pt x="96" y="120"/>
                    <a:pt x="96" y="120"/>
                    <a:pt x="96" y="120"/>
                  </a:cubicBezTo>
                  <a:cubicBezTo>
                    <a:pt x="96" y="120"/>
                    <a:pt x="96" y="120"/>
                    <a:pt x="95" y="120"/>
                  </a:cubicBezTo>
                  <a:cubicBezTo>
                    <a:pt x="95" y="120"/>
                    <a:pt x="95" y="120"/>
                    <a:pt x="95" y="120"/>
                  </a:cubicBezTo>
                  <a:cubicBezTo>
                    <a:pt x="94" y="120"/>
                    <a:pt x="94" y="120"/>
                    <a:pt x="94" y="120"/>
                  </a:cubicBezTo>
                  <a:cubicBezTo>
                    <a:pt x="91" y="117"/>
                    <a:pt x="91" y="113"/>
                    <a:pt x="94" y="110"/>
                  </a:cubicBezTo>
                  <a:cubicBezTo>
                    <a:pt x="93" y="110"/>
                    <a:pt x="93" y="110"/>
                    <a:pt x="92" y="109"/>
                  </a:cubicBezTo>
                  <a:cubicBezTo>
                    <a:pt x="91" y="107"/>
                    <a:pt x="90" y="105"/>
                    <a:pt x="89" y="102"/>
                  </a:cubicBezTo>
                  <a:cubicBezTo>
                    <a:pt x="88" y="99"/>
                    <a:pt x="86" y="97"/>
                    <a:pt x="84" y="94"/>
                  </a:cubicBezTo>
                  <a:cubicBezTo>
                    <a:pt x="83" y="94"/>
                    <a:pt x="82" y="93"/>
                    <a:pt x="81" y="93"/>
                  </a:cubicBezTo>
                  <a:cubicBezTo>
                    <a:pt x="80" y="92"/>
                    <a:pt x="78" y="92"/>
                    <a:pt x="77" y="91"/>
                  </a:cubicBezTo>
                  <a:cubicBezTo>
                    <a:pt x="74" y="89"/>
                    <a:pt x="74" y="74"/>
                    <a:pt x="76" y="68"/>
                  </a:cubicBezTo>
                  <a:cubicBezTo>
                    <a:pt x="78" y="62"/>
                    <a:pt x="82" y="62"/>
                    <a:pt x="84" y="62"/>
                  </a:cubicBezTo>
                  <a:cubicBezTo>
                    <a:pt x="84" y="62"/>
                    <a:pt x="84" y="62"/>
                    <a:pt x="84" y="62"/>
                  </a:cubicBezTo>
                  <a:cubicBezTo>
                    <a:pt x="87" y="62"/>
                    <a:pt x="91" y="65"/>
                    <a:pt x="95" y="69"/>
                  </a:cubicBezTo>
                  <a:cubicBezTo>
                    <a:pt x="96" y="70"/>
                    <a:pt x="97" y="71"/>
                    <a:pt x="98" y="72"/>
                  </a:cubicBezTo>
                  <a:cubicBezTo>
                    <a:pt x="99" y="71"/>
                    <a:pt x="99" y="70"/>
                    <a:pt x="99" y="68"/>
                  </a:cubicBezTo>
                  <a:cubicBezTo>
                    <a:pt x="100" y="66"/>
                    <a:pt x="100" y="64"/>
                    <a:pt x="101" y="63"/>
                  </a:cubicBezTo>
                  <a:cubicBezTo>
                    <a:pt x="104" y="59"/>
                    <a:pt x="108" y="58"/>
                    <a:pt x="111" y="61"/>
                  </a:cubicBezTo>
                  <a:cubicBezTo>
                    <a:pt x="111" y="61"/>
                    <a:pt x="112" y="61"/>
                    <a:pt x="112" y="61"/>
                  </a:cubicBezTo>
                  <a:cubicBezTo>
                    <a:pt x="112" y="61"/>
                    <a:pt x="113" y="61"/>
                    <a:pt x="114" y="62"/>
                  </a:cubicBezTo>
                  <a:cubicBezTo>
                    <a:pt x="114" y="61"/>
                    <a:pt x="114" y="61"/>
                    <a:pt x="114" y="61"/>
                  </a:cubicBezTo>
                  <a:cubicBezTo>
                    <a:pt x="115" y="60"/>
                    <a:pt x="116" y="58"/>
                    <a:pt x="117" y="57"/>
                  </a:cubicBezTo>
                  <a:cubicBezTo>
                    <a:pt x="119" y="56"/>
                    <a:pt x="119" y="56"/>
                    <a:pt x="119" y="56"/>
                  </a:cubicBezTo>
                  <a:cubicBezTo>
                    <a:pt x="121" y="58"/>
                    <a:pt x="121" y="58"/>
                    <a:pt x="121" y="58"/>
                  </a:cubicBezTo>
                  <a:cubicBezTo>
                    <a:pt x="123" y="59"/>
                    <a:pt x="126" y="60"/>
                    <a:pt x="129" y="61"/>
                  </a:cubicBezTo>
                  <a:cubicBezTo>
                    <a:pt x="130" y="62"/>
                    <a:pt x="130" y="62"/>
                    <a:pt x="130" y="62"/>
                  </a:cubicBezTo>
                  <a:cubicBezTo>
                    <a:pt x="130" y="61"/>
                    <a:pt x="131" y="60"/>
                    <a:pt x="132" y="60"/>
                  </a:cubicBezTo>
                  <a:cubicBezTo>
                    <a:pt x="133" y="60"/>
                    <a:pt x="133" y="60"/>
                    <a:pt x="133" y="60"/>
                  </a:cubicBezTo>
                  <a:cubicBezTo>
                    <a:pt x="137" y="60"/>
                    <a:pt x="140" y="60"/>
                    <a:pt x="144" y="62"/>
                  </a:cubicBezTo>
                  <a:cubicBezTo>
                    <a:pt x="147" y="63"/>
                    <a:pt x="150" y="64"/>
                    <a:pt x="154" y="64"/>
                  </a:cubicBezTo>
                  <a:cubicBezTo>
                    <a:pt x="154" y="63"/>
                    <a:pt x="154" y="63"/>
                    <a:pt x="154" y="63"/>
                  </a:cubicBezTo>
                  <a:cubicBezTo>
                    <a:pt x="155" y="63"/>
                    <a:pt x="155" y="63"/>
                    <a:pt x="155" y="63"/>
                  </a:cubicBezTo>
                  <a:cubicBezTo>
                    <a:pt x="155" y="63"/>
                    <a:pt x="155" y="63"/>
                    <a:pt x="155" y="63"/>
                  </a:cubicBezTo>
                  <a:cubicBezTo>
                    <a:pt x="155" y="60"/>
                    <a:pt x="157" y="59"/>
                    <a:pt x="159" y="59"/>
                  </a:cubicBezTo>
                  <a:cubicBezTo>
                    <a:pt x="161" y="58"/>
                    <a:pt x="163" y="59"/>
                    <a:pt x="164" y="60"/>
                  </a:cubicBezTo>
                  <a:cubicBezTo>
                    <a:pt x="164" y="59"/>
                    <a:pt x="165" y="59"/>
                    <a:pt x="166" y="59"/>
                  </a:cubicBezTo>
                  <a:cubicBezTo>
                    <a:pt x="166" y="59"/>
                    <a:pt x="166" y="59"/>
                    <a:pt x="166" y="59"/>
                  </a:cubicBezTo>
                  <a:cubicBezTo>
                    <a:pt x="167" y="58"/>
                    <a:pt x="169" y="58"/>
                    <a:pt x="171" y="58"/>
                  </a:cubicBezTo>
                  <a:cubicBezTo>
                    <a:pt x="171" y="58"/>
                    <a:pt x="171" y="58"/>
                    <a:pt x="171" y="58"/>
                  </a:cubicBezTo>
                  <a:cubicBezTo>
                    <a:pt x="172" y="58"/>
                    <a:pt x="174" y="58"/>
                    <a:pt x="175" y="59"/>
                  </a:cubicBezTo>
                  <a:cubicBezTo>
                    <a:pt x="176" y="59"/>
                    <a:pt x="177" y="59"/>
                    <a:pt x="177" y="60"/>
                  </a:cubicBezTo>
                  <a:cubicBezTo>
                    <a:pt x="178" y="59"/>
                    <a:pt x="179" y="59"/>
                    <a:pt x="180" y="59"/>
                  </a:cubicBezTo>
                  <a:cubicBezTo>
                    <a:pt x="185" y="59"/>
                    <a:pt x="189" y="62"/>
                    <a:pt x="191" y="68"/>
                  </a:cubicBezTo>
                  <a:cubicBezTo>
                    <a:pt x="191" y="68"/>
                    <a:pt x="191" y="68"/>
                    <a:pt x="191" y="68"/>
                  </a:cubicBezTo>
                  <a:cubicBezTo>
                    <a:pt x="191" y="68"/>
                    <a:pt x="191" y="68"/>
                    <a:pt x="191" y="68"/>
                  </a:cubicBezTo>
                  <a:cubicBezTo>
                    <a:pt x="191" y="68"/>
                    <a:pt x="191" y="68"/>
                    <a:pt x="191" y="69"/>
                  </a:cubicBezTo>
                  <a:cubicBezTo>
                    <a:pt x="191" y="69"/>
                    <a:pt x="191" y="69"/>
                    <a:pt x="191" y="69"/>
                  </a:cubicBezTo>
                  <a:cubicBezTo>
                    <a:pt x="191" y="69"/>
                    <a:pt x="191" y="69"/>
                    <a:pt x="191" y="69"/>
                  </a:cubicBezTo>
                  <a:cubicBezTo>
                    <a:pt x="191" y="69"/>
                    <a:pt x="191" y="69"/>
                    <a:pt x="191" y="69"/>
                  </a:cubicBezTo>
                  <a:cubicBezTo>
                    <a:pt x="191" y="69"/>
                    <a:pt x="191" y="69"/>
                    <a:pt x="191" y="69"/>
                  </a:cubicBezTo>
                  <a:cubicBezTo>
                    <a:pt x="193" y="69"/>
                    <a:pt x="193" y="69"/>
                    <a:pt x="193" y="69"/>
                  </a:cubicBezTo>
                  <a:cubicBezTo>
                    <a:pt x="193" y="69"/>
                    <a:pt x="193" y="68"/>
                    <a:pt x="193" y="68"/>
                  </a:cubicBezTo>
                  <a:cubicBezTo>
                    <a:pt x="193" y="68"/>
                    <a:pt x="193" y="68"/>
                    <a:pt x="193" y="68"/>
                  </a:cubicBezTo>
                  <a:cubicBezTo>
                    <a:pt x="193" y="67"/>
                    <a:pt x="193" y="67"/>
                    <a:pt x="194" y="67"/>
                  </a:cubicBezTo>
                  <a:cubicBezTo>
                    <a:pt x="194" y="67"/>
                    <a:pt x="194" y="67"/>
                    <a:pt x="194" y="67"/>
                  </a:cubicBezTo>
                  <a:cubicBezTo>
                    <a:pt x="195" y="66"/>
                    <a:pt x="195" y="66"/>
                    <a:pt x="195" y="66"/>
                  </a:cubicBezTo>
                  <a:cubicBezTo>
                    <a:pt x="195" y="66"/>
                    <a:pt x="195" y="66"/>
                    <a:pt x="195" y="66"/>
                  </a:cubicBezTo>
                  <a:cubicBezTo>
                    <a:pt x="195" y="66"/>
                    <a:pt x="196" y="65"/>
                    <a:pt x="196" y="65"/>
                  </a:cubicBezTo>
                  <a:cubicBezTo>
                    <a:pt x="197" y="65"/>
                    <a:pt x="197" y="65"/>
                    <a:pt x="197" y="65"/>
                  </a:cubicBezTo>
                  <a:cubicBezTo>
                    <a:pt x="197" y="65"/>
                    <a:pt x="197" y="65"/>
                    <a:pt x="197" y="65"/>
                  </a:cubicBezTo>
                  <a:cubicBezTo>
                    <a:pt x="196" y="64"/>
                    <a:pt x="196" y="64"/>
                    <a:pt x="196" y="64"/>
                  </a:cubicBezTo>
                  <a:cubicBezTo>
                    <a:pt x="196" y="64"/>
                    <a:pt x="196" y="64"/>
                    <a:pt x="196" y="64"/>
                  </a:cubicBezTo>
                  <a:cubicBezTo>
                    <a:pt x="195" y="62"/>
                    <a:pt x="195" y="59"/>
                    <a:pt x="196" y="57"/>
                  </a:cubicBezTo>
                  <a:cubicBezTo>
                    <a:pt x="190" y="48"/>
                    <a:pt x="190" y="48"/>
                    <a:pt x="190" y="48"/>
                  </a:cubicBezTo>
                  <a:cubicBezTo>
                    <a:pt x="190" y="48"/>
                    <a:pt x="190" y="48"/>
                    <a:pt x="190" y="48"/>
                  </a:cubicBezTo>
                  <a:cubicBezTo>
                    <a:pt x="190" y="48"/>
                    <a:pt x="190" y="48"/>
                    <a:pt x="190" y="48"/>
                  </a:cubicBezTo>
                  <a:cubicBezTo>
                    <a:pt x="190" y="48"/>
                    <a:pt x="189" y="48"/>
                    <a:pt x="189" y="47"/>
                  </a:cubicBezTo>
                  <a:cubicBezTo>
                    <a:pt x="189" y="47"/>
                    <a:pt x="189" y="47"/>
                    <a:pt x="189" y="47"/>
                  </a:cubicBezTo>
                  <a:cubicBezTo>
                    <a:pt x="189" y="47"/>
                    <a:pt x="189" y="47"/>
                    <a:pt x="189" y="47"/>
                  </a:cubicBezTo>
                  <a:cubicBezTo>
                    <a:pt x="189" y="47"/>
                    <a:pt x="189" y="47"/>
                    <a:pt x="189" y="47"/>
                  </a:cubicBezTo>
                  <a:cubicBezTo>
                    <a:pt x="189" y="47"/>
                    <a:pt x="189" y="46"/>
                    <a:pt x="189" y="46"/>
                  </a:cubicBezTo>
                  <a:cubicBezTo>
                    <a:pt x="189" y="46"/>
                    <a:pt x="189" y="45"/>
                    <a:pt x="189" y="45"/>
                  </a:cubicBezTo>
                  <a:cubicBezTo>
                    <a:pt x="189" y="45"/>
                    <a:pt x="189" y="44"/>
                    <a:pt x="189" y="44"/>
                  </a:cubicBezTo>
                  <a:cubicBezTo>
                    <a:pt x="186" y="38"/>
                    <a:pt x="186" y="38"/>
                    <a:pt x="186" y="38"/>
                  </a:cubicBezTo>
                  <a:cubicBezTo>
                    <a:pt x="186" y="38"/>
                    <a:pt x="186" y="38"/>
                    <a:pt x="186" y="38"/>
                  </a:cubicBezTo>
                  <a:cubicBezTo>
                    <a:pt x="186" y="38"/>
                    <a:pt x="186" y="38"/>
                    <a:pt x="186" y="38"/>
                  </a:cubicBezTo>
                  <a:cubicBezTo>
                    <a:pt x="186" y="38"/>
                    <a:pt x="186" y="38"/>
                    <a:pt x="186" y="38"/>
                  </a:cubicBezTo>
                  <a:cubicBezTo>
                    <a:pt x="186" y="37"/>
                    <a:pt x="186" y="37"/>
                    <a:pt x="186" y="37"/>
                  </a:cubicBezTo>
                  <a:cubicBezTo>
                    <a:pt x="186" y="37"/>
                    <a:pt x="186" y="36"/>
                    <a:pt x="186" y="36"/>
                  </a:cubicBezTo>
                  <a:cubicBezTo>
                    <a:pt x="186" y="34"/>
                    <a:pt x="186" y="33"/>
                    <a:pt x="186" y="32"/>
                  </a:cubicBezTo>
                  <a:cubicBezTo>
                    <a:pt x="187" y="30"/>
                    <a:pt x="187" y="29"/>
                    <a:pt x="186" y="28"/>
                  </a:cubicBezTo>
                  <a:cubicBezTo>
                    <a:pt x="186" y="27"/>
                    <a:pt x="185" y="26"/>
                    <a:pt x="184" y="25"/>
                  </a:cubicBezTo>
                  <a:cubicBezTo>
                    <a:pt x="184" y="24"/>
                    <a:pt x="183" y="24"/>
                    <a:pt x="183" y="23"/>
                  </a:cubicBezTo>
                  <a:cubicBezTo>
                    <a:pt x="183" y="23"/>
                    <a:pt x="183" y="23"/>
                    <a:pt x="183" y="23"/>
                  </a:cubicBezTo>
                  <a:cubicBezTo>
                    <a:pt x="181" y="23"/>
                    <a:pt x="181" y="23"/>
                    <a:pt x="181" y="23"/>
                  </a:cubicBezTo>
                  <a:cubicBezTo>
                    <a:pt x="180" y="24"/>
                    <a:pt x="180" y="24"/>
                    <a:pt x="180" y="25"/>
                  </a:cubicBezTo>
                  <a:cubicBezTo>
                    <a:pt x="180" y="26"/>
                    <a:pt x="179" y="28"/>
                    <a:pt x="178" y="28"/>
                  </a:cubicBezTo>
                  <a:cubicBezTo>
                    <a:pt x="172" y="34"/>
                    <a:pt x="154" y="34"/>
                    <a:pt x="147" y="31"/>
                  </a:cubicBezTo>
                  <a:cubicBezTo>
                    <a:pt x="146" y="31"/>
                    <a:pt x="144" y="30"/>
                    <a:pt x="143" y="29"/>
                  </a:cubicBezTo>
                  <a:cubicBezTo>
                    <a:pt x="142" y="28"/>
                    <a:pt x="141" y="27"/>
                    <a:pt x="139" y="26"/>
                  </a:cubicBezTo>
                  <a:cubicBezTo>
                    <a:pt x="138" y="26"/>
                    <a:pt x="138" y="26"/>
                    <a:pt x="138" y="26"/>
                  </a:cubicBezTo>
                  <a:cubicBezTo>
                    <a:pt x="133" y="27"/>
                    <a:pt x="130" y="27"/>
                    <a:pt x="128" y="24"/>
                  </a:cubicBezTo>
                  <a:cubicBezTo>
                    <a:pt x="123" y="18"/>
                    <a:pt x="117" y="13"/>
                    <a:pt x="110" y="8"/>
                  </a:cubicBezTo>
                  <a:cubicBezTo>
                    <a:pt x="107" y="6"/>
                    <a:pt x="104" y="4"/>
                    <a:pt x="101" y="2"/>
                  </a:cubicBezTo>
                  <a:cubicBezTo>
                    <a:pt x="99" y="1"/>
                    <a:pt x="99" y="1"/>
                    <a:pt x="99" y="1"/>
                  </a:cubicBezTo>
                  <a:cubicBezTo>
                    <a:pt x="96" y="1"/>
                    <a:pt x="95" y="1"/>
                    <a:pt x="94" y="0"/>
                  </a:cubicBezTo>
                  <a:cubicBezTo>
                    <a:pt x="94" y="2"/>
                    <a:pt x="96" y="6"/>
                    <a:pt x="93" y="8"/>
                  </a:cubicBezTo>
                  <a:cubicBezTo>
                    <a:pt x="91" y="8"/>
                    <a:pt x="89" y="9"/>
                    <a:pt x="87" y="8"/>
                  </a:cubicBezTo>
                  <a:cubicBezTo>
                    <a:pt x="87" y="9"/>
                    <a:pt x="87" y="10"/>
                    <a:pt x="86" y="10"/>
                  </a:cubicBezTo>
                  <a:cubicBezTo>
                    <a:pt x="84" y="12"/>
                    <a:pt x="81" y="13"/>
                    <a:pt x="79" y="14"/>
                  </a:cubicBezTo>
                  <a:cubicBezTo>
                    <a:pt x="76" y="15"/>
                    <a:pt x="74" y="16"/>
                    <a:pt x="72" y="18"/>
                  </a:cubicBezTo>
                  <a:cubicBezTo>
                    <a:pt x="72" y="18"/>
                    <a:pt x="74" y="22"/>
                    <a:pt x="74" y="23"/>
                  </a:cubicBezTo>
                  <a:cubicBezTo>
                    <a:pt x="77" y="27"/>
                    <a:pt x="80" y="33"/>
                    <a:pt x="75" y="37"/>
                  </a:cubicBezTo>
                  <a:cubicBezTo>
                    <a:pt x="72" y="39"/>
                    <a:pt x="70" y="41"/>
                    <a:pt x="67" y="41"/>
                  </a:cubicBezTo>
                  <a:cubicBezTo>
                    <a:pt x="66" y="41"/>
                    <a:pt x="65" y="41"/>
                    <a:pt x="65" y="41"/>
                  </a:cubicBezTo>
                  <a:cubicBezTo>
                    <a:pt x="64" y="41"/>
                    <a:pt x="64" y="41"/>
                    <a:pt x="63" y="41"/>
                  </a:cubicBezTo>
                  <a:cubicBezTo>
                    <a:pt x="63" y="41"/>
                    <a:pt x="63" y="41"/>
                    <a:pt x="63" y="41"/>
                  </a:cubicBezTo>
                  <a:cubicBezTo>
                    <a:pt x="64" y="42"/>
                    <a:pt x="65" y="43"/>
                    <a:pt x="66" y="44"/>
                  </a:cubicBezTo>
                  <a:cubicBezTo>
                    <a:pt x="66" y="45"/>
                    <a:pt x="66" y="46"/>
                    <a:pt x="66" y="47"/>
                  </a:cubicBezTo>
                  <a:cubicBezTo>
                    <a:pt x="65" y="48"/>
                    <a:pt x="64" y="49"/>
                    <a:pt x="63" y="49"/>
                  </a:cubicBezTo>
                  <a:cubicBezTo>
                    <a:pt x="65" y="52"/>
                    <a:pt x="66" y="55"/>
                    <a:pt x="64" y="58"/>
                  </a:cubicBezTo>
                  <a:cubicBezTo>
                    <a:pt x="59" y="62"/>
                    <a:pt x="54" y="60"/>
                    <a:pt x="50" y="58"/>
                  </a:cubicBezTo>
                  <a:cubicBezTo>
                    <a:pt x="50" y="58"/>
                    <a:pt x="50" y="58"/>
                    <a:pt x="50" y="58"/>
                  </a:cubicBezTo>
                  <a:cubicBezTo>
                    <a:pt x="50" y="58"/>
                    <a:pt x="50" y="58"/>
                    <a:pt x="50" y="58"/>
                  </a:cubicBezTo>
                  <a:cubicBezTo>
                    <a:pt x="50" y="59"/>
                    <a:pt x="50" y="59"/>
                    <a:pt x="50" y="59"/>
                  </a:cubicBezTo>
                  <a:cubicBezTo>
                    <a:pt x="49" y="59"/>
                    <a:pt x="49" y="59"/>
                    <a:pt x="49" y="59"/>
                  </a:cubicBezTo>
                  <a:cubicBezTo>
                    <a:pt x="49" y="59"/>
                    <a:pt x="49" y="59"/>
                    <a:pt x="49" y="59"/>
                  </a:cubicBezTo>
                  <a:cubicBezTo>
                    <a:pt x="49" y="59"/>
                    <a:pt x="49" y="59"/>
                    <a:pt x="49" y="59"/>
                  </a:cubicBezTo>
                  <a:cubicBezTo>
                    <a:pt x="48" y="60"/>
                    <a:pt x="48" y="60"/>
                    <a:pt x="48" y="60"/>
                  </a:cubicBezTo>
                  <a:cubicBezTo>
                    <a:pt x="48" y="60"/>
                    <a:pt x="48" y="60"/>
                    <a:pt x="48" y="60"/>
                  </a:cubicBezTo>
                  <a:cubicBezTo>
                    <a:pt x="47" y="60"/>
                    <a:pt x="47" y="60"/>
                    <a:pt x="47" y="60"/>
                  </a:cubicBezTo>
                  <a:cubicBezTo>
                    <a:pt x="47" y="60"/>
                    <a:pt x="47" y="60"/>
                    <a:pt x="47" y="60"/>
                  </a:cubicBezTo>
                  <a:cubicBezTo>
                    <a:pt x="45" y="60"/>
                    <a:pt x="45" y="60"/>
                    <a:pt x="45" y="60"/>
                  </a:cubicBezTo>
                  <a:cubicBezTo>
                    <a:pt x="45" y="60"/>
                    <a:pt x="45" y="60"/>
                    <a:pt x="45" y="60"/>
                  </a:cubicBezTo>
                  <a:cubicBezTo>
                    <a:pt x="44" y="60"/>
                    <a:pt x="44" y="60"/>
                    <a:pt x="44" y="60"/>
                  </a:cubicBezTo>
                  <a:cubicBezTo>
                    <a:pt x="44" y="60"/>
                    <a:pt x="44" y="60"/>
                    <a:pt x="44" y="60"/>
                  </a:cubicBezTo>
                  <a:cubicBezTo>
                    <a:pt x="42" y="59"/>
                    <a:pt x="42" y="59"/>
                    <a:pt x="42" y="59"/>
                  </a:cubicBezTo>
                  <a:cubicBezTo>
                    <a:pt x="39" y="58"/>
                    <a:pt x="36" y="56"/>
                    <a:pt x="34" y="53"/>
                  </a:cubicBezTo>
                  <a:cubicBezTo>
                    <a:pt x="34" y="54"/>
                    <a:pt x="34" y="55"/>
                    <a:pt x="33" y="56"/>
                  </a:cubicBezTo>
                  <a:cubicBezTo>
                    <a:pt x="29" y="61"/>
                    <a:pt x="23" y="60"/>
                    <a:pt x="19" y="59"/>
                  </a:cubicBezTo>
                  <a:cubicBezTo>
                    <a:pt x="18" y="59"/>
                    <a:pt x="17" y="59"/>
                    <a:pt x="16" y="58"/>
                  </a:cubicBezTo>
                  <a:cubicBezTo>
                    <a:pt x="16" y="59"/>
                    <a:pt x="15" y="60"/>
                    <a:pt x="15" y="61"/>
                  </a:cubicBezTo>
                  <a:cubicBezTo>
                    <a:pt x="14" y="61"/>
                    <a:pt x="14" y="61"/>
                    <a:pt x="14" y="61"/>
                  </a:cubicBezTo>
                  <a:cubicBezTo>
                    <a:pt x="10" y="63"/>
                    <a:pt x="5" y="63"/>
                    <a:pt x="0" y="62"/>
                  </a:cubicBezTo>
                  <a:cubicBezTo>
                    <a:pt x="1" y="63"/>
                    <a:pt x="2" y="64"/>
                    <a:pt x="2" y="65"/>
                  </a:cubicBezTo>
                  <a:cubicBezTo>
                    <a:pt x="2" y="67"/>
                    <a:pt x="2" y="67"/>
                    <a:pt x="2" y="67"/>
                  </a:cubicBezTo>
                  <a:cubicBezTo>
                    <a:pt x="2" y="67"/>
                    <a:pt x="2" y="68"/>
                    <a:pt x="2" y="69"/>
                  </a:cubicBezTo>
                  <a:cubicBezTo>
                    <a:pt x="2" y="69"/>
                    <a:pt x="2" y="70"/>
                    <a:pt x="2" y="71"/>
                  </a:cubicBezTo>
                  <a:cubicBezTo>
                    <a:pt x="2" y="72"/>
                    <a:pt x="2" y="73"/>
                    <a:pt x="2" y="74"/>
                  </a:cubicBezTo>
                  <a:cubicBezTo>
                    <a:pt x="3" y="74"/>
                    <a:pt x="3" y="75"/>
                    <a:pt x="3" y="76"/>
                  </a:cubicBezTo>
                  <a:cubicBezTo>
                    <a:pt x="3" y="77"/>
                    <a:pt x="3" y="77"/>
                    <a:pt x="3" y="77"/>
                  </a:cubicBezTo>
                  <a:cubicBezTo>
                    <a:pt x="4" y="78"/>
                    <a:pt x="5" y="78"/>
                    <a:pt x="5" y="79"/>
                  </a:cubicBezTo>
                  <a:cubicBezTo>
                    <a:pt x="7" y="80"/>
                    <a:pt x="8" y="81"/>
                    <a:pt x="9" y="82"/>
                  </a:cubicBezTo>
                  <a:cubicBezTo>
                    <a:pt x="10" y="84"/>
                    <a:pt x="11" y="86"/>
                    <a:pt x="11" y="88"/>
                  </a:cubicBezTo>
                  <a:cubicBezTo>
                    <a:pt x="11" y="88"/>
                    <a:pt x="11" y="88"/>
                    <a:pt x="11" y="88"/>
                  </a:cubicBezTo>
                  <a:cubicBezTo>
                    <a:pt x="12" y="88"/>
                    <a:pt x="12" y="88"/>
                    <a:pt x="12" y="88"/>
                  </a:cubicBezTo>
                  <a:cubicBezTo>
                    <a:pt x="12" y="86"/>
                    <a:pt x="13" y="86"/>
                    <a:pt x="13" y="85"/>
                  </a:cubicBezTo>
                  <a:cubicBezTo>
                    <a:pt x="13" y="85"/>
                    <a:pt x="13" y="84"/>
                    <a:pt x="13" y="84"/>
                  </a:cubicBezTo>
                  <a:cubicBezTo>
                    <a:pt x="13" y="84"/>
                    <a:pt x="12" y="83"/>
                    <a:pt x="12" y="82"/>
                  </a:cubicBezTo>
                  <a:cubicBezTo>
                    <a:pt x="12" y="81"/>
                    <a:pt x="12" y="78"/>
                    <a:pt x="15" y="77"/>
                  </a:cubicBezTo>
                  <a:cubicBezTo>
                    <a:pt x="16" y="77"/>
                    <a:pt x="16" y="77"/>
                    <a:pt x="16" y="77"/>
                  </a:cubicBezTo>
                  <a:cubicBezTo>
                    <a:pt x="18" y="78"/>
                    <a:pt x="18" y="78"/>
                    <a:pt x="18" y="78"/>
                  </a:cubicBezTo>
                  <a:cubicBezTo>
                    <a:pt x="18" y="78"/>
                    <a:pt x="18" y="78"/>
                    <a:pt x="18" y="78"/>
                  </a:cubicBezTo>
                  <a:cubicBezTo>
                    <a:pt x="18" y="77"/>
                    <a:pt x="18" y="77"/>
                    <a:pt x="18" y="77"/>
                  </a:cubicBezTo>
                  <a:cubicBezTo>
                    <a:pt x="18" y="77"/>
                    <a:pt x="18" y="76"/>
                    <a:pt x="18" y="75"/>
                  </a:cubicBezTo>
                  <a:cubicBezTo>
                    <a:pt x="18" y="72"/>
                    <a:pt x="18" y="72"/>
                    <a:pt x="18" y="72"/>
                  </a:cubicBezTo>
                  <a:cubicBezTo>
                    <a:pt x="20" y="72"/>
                    <a:pt x="20" y="72"/>
                    <a:pt x="20" y="72"/>
                  </a:cubicBezTo>
                  <a:cubicBezTo>
                    <a:pt x="20" y="71"/>
                    <a:pt x="20" y="70"/>
                    <a:pt x="20" y="69"/>
                  </a:cubicBezTo>
                  <a:cubicBezTo>
                    <a:pt x="20" y="66"/>
                    <a:pt x="21" y="60"/>
                    <a:pt x="25" y="60"/>
                  </a:cubicBezTo>
                  <a:cubicBezTo>
                    <a:pt x="33" y="60"/>
                    <a:pt x="35" y="61"/>
                    <a:pt x="38" y="66"/>
                  </a:cubicBezTo>
                  <a:cubicBezTo>
                    <a:pt x="39" y="68"/>
                    <a:pt x="40" y="69"/>
                    <a:pt x="42" y="70"/>
                  </a:cubicBezTo>
                  <a:cubicBezTo>
                    <a:pt x="42" y="70"/>
                    <a:pt x="42" y="70"/>
                    <a:pt x="43" y="70"/>
                  </a:cubicBezTo>
                  <a:cubicBezTo>
                    <a:pt x="44" y="70"/>
                    <a:pt x="46" y="71"/>
                    <a:pt x="47" y="72"/>
                  </a:cubicBezTo>
                  <a:cubicBezTo>
                    <a:pt x="51" y="76"/>
                    <a:pt x="52" y="82"/>
                    <a:pt x="51" y="87"/>
                  </a:cubicBezTo>
                  <a:cubicBezTo>
                    <a:pt x="50" y="91"/>
                    <a:pt x="51" y="96"/>
                    <a:pt x="54" y="99"/>
                  </a:cubicBezTo>
                  <a:cubicBezTo>
                    <a:pt x="58" y="103"/>
                    <a:pt x="61" y="106"/>
                    <a:pt x="65" y="109"/>
                  </a:cubicBezTo>
                  <a:cubicBezTo>
                    <a:pt x="66" y="109"/>
                    <a:pt x="68" y="110"/>
                    <a:pt x="69" y="110"/>
                  </a:cubicBezTo>
                  <a:cubicBezTo>
                    <a:pt x="74" y="112"/>
                    <a:pt x="77" y="112"/>
                    <a:pt x="77" y="115"/>
                  </a:cubicBezTo>
                  <a:cubicBezTo>
                    <a:pt x="77" y="117"/>
                    <a:pt x="76" y="118"/>
                    <a:pt x="74" y="119"/>
                  </a:cubicBezTo>
                  <a:cubicBezTo>
                    <a:pt x="71" y="119"/>
                    <a:pt x="68" y="119"/>
                    <a:pt x="65" y="118"/>
                  </a:cubicBezTo>
                  <a:cubicBezTo>
                    <a:pt x="64" y="117"/>
                    <a:pt x="63" y="117"/>
                    <a:pt x="62" y="116"/>
                  </a:cubicBezTo>
                  <a:cubicBezTo>
                    <a:pt x="62" y="118"/>
                    <a:pt x="62" y="119"/>
                    <a:pt x="62" y="121"/>
                  </a:cubicBezTo>
                  <a:cubicBezTo>
                    <a:pt x="63" y="123"/>
                    <a:pt x="71" y="129"/>
                    <a:pt x="74" y="131"/>
                  </a:cubicBezTo>
                  <a:cubicBezTo>
                    <a:pt x="77" y="133"/>
                    <a:pt x="80" y="135"/>
                    <a:pt x="82" y="137"/>
                  </a:cubicBezTo>
                  <a:cubicBezTo>
                    <a:pt x="84" y="138"/>
                    <a:pt x="84" y="138"/>
                    <a:pt x="84" y="138"/>
                  </a:cubicBezTo>
                  <a:cubicBezTo>
                    <a:pt x="84" y="138"/>
                    <a:pt x="84" y="138"/>
                    <a:pt x="84" y="138"/>
                  </a:cubicBezTo>
                  <a:cubicBezTo>
                    <a:pt x="85" y="138"/>
                    <a:pt x="85" y="138"/>
                    <a:pt x="85" y="138"/>
                  </a:cubicBezTo>
                  <a:cubicBezTo>
                    <a:pt x="85" y="138"/>
                    <a:pt x="85" y="138"/>
                    <a:pt x="85" y="138"/>
                  </a:cubicBezTo>
                  <a:cubicBezTo>
                    <a:pt x="91" y="141"/>
                    <a:pt x="93" y="142"/>
                    <a:pt x="94" y="143"/>
                  </a:cubicBezTo>
                  <a:cubicBezTo>
                    <a:pt x="94" y="145"/>
                    <a:pt x="94" y="147"/>
                    <a:pt x="94" y="149"/>
                  </a:cubicBezTo>
                  <a:cubicBezTo>
                    <a:pt x="94" y="149"/>
                    <a:pt x="94" y="150"/>
                    <a:pt x="94" y="151"/>
                  </a:cubicBezTo>
                  <a:cubicBezTo>
                    <a:pt x="96" y="150"/>
                    <a:pt x="102" y="148"/>
                    <a:pt x="103" y="147"/>
                  </a:cubicBezTo>
                  <a:cubicBezTo>
                    <a:pt x="104" y="147"/>
                    <a:pt x="104" y="147"/>
                    <a:pt x="104" y="147"/>
                  </a:cubicBezTo>
                  <a:cubicBezTo>
                    <a:pt x="105" y="147"/>
                    <a:pt x="105" y="147"/>
                    <a:pt x="105" y="147"/>
                  </a:cubicBezTo>
                  <a:cubicBezTo>
                    <a:pt x="109" y="146"/>
                    <a:pt x="111" y="146"/>
                    <a:pt x="113" y="149"/>
                  </a:cubicBezTo>
                  <a:cubicBezTo>
                    <a:pt x="114" y="150"/>
                    <a:pt x="116" y="151"/>
                    <a:pt x="118" y="152"/>
                  </a:cubicBezTo>
                  <a:cubicBezTo>
                    <a:pt x="119" y="152"/>
                    <a:pt x="120" y="152"/>
                    <a:pt x="121" y="152"/>
                  </a:cubicBezTo>
                  <a:cubicBezTo>
                    <a:pt x="123" y="152"/>
                    <a:pt x="123" y="152"/>
                    <a:pt x="123" y="152"/>
                  </a:cubicBezTo>
                  <a:cubicBezTo>
                    <a:pt x="125" y="152"/>
                    <a:pt x="125" y="152"/>
                    <a:pt x="125" y="152"/>
                  </a:cubicBezTo>
                  <a:cubicBezTo>
                    <a:pt x="125" y="152"/>
                    <a:pt x="125" y="152"/>
                    <a:pt x="125" y="152"/>
                  </a:cubicBezTo>
                  <a:cubicBezTo>
                    <a:pt x="126" y="152"/>
                    <a:pt x="127" y="152"/>
                    <a:pt x="128" y="152"/>
                  </a:cubicBezTo>
                  <a:cubicBezTo>
                    <a:pt x="131" y="154"/>
                    <a:pt x="133" y="156"/>
                    <a:pt x="135" y="159"/>
                  </a:cubicBezTo>
                  <a:cubicBezTo>
                    <a:pt x="136" y="161"/>
                    <a:pt x="138" y="162"/>
                    <a:pt x="140" y="164"/>
                  </a:cubicBezTo>
                  <a:cubicBezTo>
                    <a:pt x="143" y="165"/>
                    <a:pt x="147" y="167"/>
                    <a:pt x="150" y="168"/>
                  </a:cubicBezTo>
                  <a:cubicBezTo>
                    <a:pt x="150" y="168"/>
                    <a:pt x="150" y="168"/>
                    <a:pt x="15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5"/>
            <p:cNvSpPr>
              <a:spLocks/>
            </p:cNvSpPr>
            <p:nvPr/>
          </p:nvSpPr>
          <p:spPr bwMode="auto">
            <a:xfrm>
              <a:off x="73" y="3176"/>
              <a:ext cx="279" cy="247"/>
            </a:xfrm>
            <a:custGeom>
              <a:avLst/>
              <a:gdLst>
                <a:gd name="T0" fmla="*/ 127 w 138"/>
                <a:gd name="T1" fmla="*/ 53 h 122"/>
                <a:gd name="T2" fmla="*/ 126 w 138"/>
                <a:gd name="T3" fmla="*/ 49 h 122"/>
                <a:gd name="T4" fmla="*/ 135 w 138"/>
                <a:gd name="T5" fmla="*/ 48 h 122"/>
                <a:gd name="T6" fmla="*/ 138 w 138"/>
                <a:gd name="T7" fmla="*/ 48 h 122"/>
                <a:gd name="T8" fmla="*/ 137 w 138"/>
                <a:gd name="T9" fmla="*/ 48 h 122"/>
                <a:gd name="T10" fmla="*/ 135 w 138"/>
                <a:gd name="T11" fmla="*/ 46 h 122"/>
                <a:gd name="T12" fmla="*/ 134 w 138"/>
                <a:gd name="T13" fmla="*/ 44 h 122"/>
                <a:gd name="T14" fmla="*/ 131 w 138"/>
                <a:gd name="T15" fmla="*/ 41 h 122"/>
                <a:gd name="T16" fmla="*/ 122 w 138"/>
                <a:gd name="T17" fmla="*/ 40 h 122"/>
                <a:gd name="T18" fmla="*/ 121 w 138"/>
                <a:gd name="T19" fmla="*/ 38 h 122"/>
                <a:gd name="T20" fmla="*/ 122 w 138"/>
                <a:gd name="T21" fmla="*/ 20 h 122"/>
                <a:gd name="T22" fmla="*/ 124 w 138"/>
                <a:gd name="T23" fmla="*/ 14 h 122"/>
                <a:gd name="T24" fmla="*/ 125 w 138"/>
                <a:gd name="T25" fmla="*/ 9 h 122"/>
                <a:gd name="T26" fmla="*/ 118 w 138"/>
                <a:gd name="T27" fmla="*/ 11 h 122"/>
                <a:gd name="T28" fmla="*/ 116 w 138"/>
                <a:gd name="T29" fmla="*/ 12 h 122"/>
                <a:gd name="T30" fmla="*/ 113 w 138"/>
                <a:gd name="T31" fmla="*/ 12 h 122"/>
                <a:gd name="T32" fmla="*/ 109 w 138"/>
                <a:gd name="T33" fmla="*/ 12 h 122"/>
                <a:gd name="T34" fmla="*/ 98 w 138"/>
                <a:gd name="T35" fmla="*/ 4 h 122"/>
                <a:gd name="T36" fmla="*/ 89 w 138"/>
                <a:gd name="T37" fmla="*/ 0 h 122"/>
                <a:gd name="T38" fmla="*/ 88 w 138"/>
                <a:gd name="T39" fmla="*/ 3 h 122"/>
                <a:gd name="T40" fmla="*/ 87 w 138"/>
                <a:gd name="T41" fmla="*/ 4 h 122"/>
                <a:gd name="T42" fmla="*/ 86 w 138"/>
                <a:gd name="T43" fmla="*/ 4 h 122"/>
                <a:gd name="T44" fmla="*/ 84 w 138"/>
                <a:gd name="T45" fmla="*/ 4 h 122"/>
                <a:gd name="T46" fmla="*/ 79 w 138"/>
                <a:gd name="T47" fmla="*/ 3 h 122"/>
                <a:gd name="T48" fmla="*/ 54 w 138"/>
                <a:gd name="T49" fmla="*/ 2 h 122"/>
                <a:gd name="T50" fmla="*/ 40 w 138"/>
                <a:gd name="T51" fmla="*/ 0 h 122"/>
                <a:gd name="T52" fmla="*/ 27 w 138"/>
                <a:gd name="T53" fmla="*/ 2 h 122"/>
                <a:gd name="T54" fmla="*/ 23 w 138"/>
                <a:gd name="T55" fmla="*/ 12 h 122"/>
                <a:gd name="T56" fmla="*/ 16 w 138"/>
                <a:gd name="T57" fmla="*/ 14 h 122"/>
                <a:gd name="T58" fmla="*/ 2 w 138"/>
                <a:gd name="T59" fmla="*/ 5 h 122"/>
                <a:gd name="T60" fmla="*/ 8 w 138"/>
                <a:gd name="T61" fmla="*/ 26 h 122"/>
                <a:gd name="T62" fmla="*/ 17 w 138"/>
                <a:gd name="T63" fmla="*/ 41 h 122"/>
                <a:gd name="T64" fmla="*/ 19 w 138"/>
                <a:gd name="T65" fmla="*/ 49 h 122"/>
                <a:gd name="T66" fmla="*/ 30 w 138"/>
                <a:gd name="T67" fmla="*/ 57 h 122"/>
                <a:gd name="T68" fmla="*/ 55 w 138"/>
                <a:gd name="T69" fmla="*/ 82 h 122"/>
                <a:gd name="T70" fmla="*/ 63 w 138"/>
                <a:gd name="T71" fmla="*/ 90 h 122"/>
                <a:gd name="T72" fmla="*/ 81 w 138"/>
                <a:gd name="T73" fmla="*/ 109 h 122"/>
                <a:gd name="T74" fmla="*/ 91 w 138"/>
                <a:gd name="T75" fmla="*/ 116 h 122"/>
                <a:gd name="T76" fmla="*/ 105 w 138"/>
                <a:gd name="T77" fmla="*/ 121 h 122"/>
                <a:gd name="T78" fmla="*/ 109 w 138"/>
                <a:gd name="T79" fmla="*/ 121 h 122"/>
                <a:gd name="T80" fmla="*/ 109 w 138"/>
                <a:gd name="T81" fmla="*/ 120 h 122"/>
                <a:gd name="T82" fmla="*/ 108 w 138"/>
                <a:gd name="T83" fmla="*/ 118 h 122"/>
                <a:gd name="T84" fmla="*/ 105 w 138"/>
                <a:gd name="T85" fmla="*/ 105 h 122"/>
                <a:gd name="T86" fmla="*/ 106 w 138"/>
                <a:gd name="T87" fmla="*/ 102 h 122"/>
                <a:gd name="T88" fmla="*/ 106 w 138"/>
                <a:gd name="T89" fmla="*/ 101 h 122"/>
                <a:gd name="T90" fmla="*/ 111 w 138"/>
                <a:gd name="T91" fmla="*/ 100 h 122"/>
                <a:gd name="T92" fmla="*/ 111 w 138"/>
                <a:gd name="T93" fmla="*/ 99 h 122"/>
                <a:gd name="T94" fmla="*/ 111 w 138"/>
                <a:gd name="T95" fmla="*/ 95 h 122"/>
                <a:gd name="T96" fmla="*/ 115 w 138"/>
                <a:gd name="T97" fmla="*/ 86 h 122"/>
                <a:gd name="T98" fmla="*/ 118 w 138"/>
                <a:gd name="T99" fmla="*/ 80 h 122"/>
                <a:gd name="T100" fmla="*/ 119 w 138"/>
                <a:gd name="T101" fmla="*/ 80 h 122"/>
                <a:gd name="T102" fmla="*/ 119 w 138"/>
                <a:gd name="T103" fmla="*/ 78 h 122"/>
                <a:gd name="T104" fmla="*/ 119 w 138"/>
                <a:gd name="T105" fmla="*/ 75 h 122"/>
                <a:gd name="T106" fmla="*/ 124 w 138"/>
                <a:gd name="T107" fmla="*/ 64 h 122"/>
                <a:gd name="T108" fmla="*/ 131 w 138"/>
                <a:gd name="T109" fmla="*/ 71 h 122"/>
                <a:gd name="T110" fmla="*/ 137 w 138"/>
                <a:gd name="T111" fmla="*/ 65 h 122"/>
                <a:gd name="T112" fmla="*/ 138 w 138"/>
                <a:gd name="T113" fmla="*/ 6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 h="122">
                  <a:moveTo>
                    <a:pt x="138" y="65"/>
                  </a:moveTo>
                  <a:cubicBezTo>
                    <a:pt x="136" y="62"/>
                    <a:pt x="136" y="62"/>
                    <a:pt x="136" y="62"/>
                  </a:cubicBezTo>
                  <a:cubicBezTo>
                    <a:pt x="133" y="59"/>
                    <a:pt x="131" y="56"/>
                    <a:pt x="127" y="53"/>
                  </a:cubicBezTo>
                  <a:cubicBezTo>
                    <a:pt x="125" y="51"/>
                    <a:pt x="125" y="51"/>
                    <a:pt x="125" y="51"/>
                  </a:cubicBezTo>
                  <a:cubicBezTo>
                    <a:pt x="125" y="51"/>
                    <a:pt x="125" y="51"/>
                    <a:pt x="125" y="51"/>
                  </a:cubicBezTo>
                  <a:cubicBezTo>
                    <a:pt x="126" y="49"/>
                    <a:pt x="126" y="49"/>
                    <a:pt x="126" y="49"/>
                  </a:cubicBezTo>
                  <a:cubicBezTo>
                    <a:pt x="125" y="48"/>
                    <a:pt x="125" y="48"/>
                    <a:pt x="125" y="48"/>
                  </a:cubicBezTo>
                  <a:cubicBezTo>
                    <a:pt x="127" y="48"/>
                    <a:pt x="127" y="48"/>
                    <a:pt x="127" y="48"/>
                  </a:cubicBezTo>
                  <a:cubicBezTo>
                    <a:pt x="129" y="46"/>
                    <a:pt x="133" y="47"/>
                    <a:pt x="135" y="48"/>
                  </a:cubicBezTo>
                  <a:cubicBezTo>
                    <a:pt x="136" y="48"/>
                    <a:pt x="136" y="48"/>
                    <a:pt x="136" y="48"/>
                  </a:cubicBezTo>
                  <a:cubicBezTo>
                    <a:pt x="137" y="48"/>
                    <a:pt x="137" y="48"/>
                    <a:pt x="137" y="48"/>
                  </a:cubicBezTo>
                  <a:cubicBezTo>
                    <a:pt x="138" y="48"/>
                    <a:pt x="138" y="48"/>
                    <a:pt x="138" y="48"/>
                  </a:cubicBezTo>
                  <a:cubicBezTo>
                    <a:pt x="138" y="48"/>
                    <a:pt x="138" y="48"/>
                    <a:pt x="138" y="48"/>
                  </a:cubicBezTo>
                  <a:cubicBezTo>
                    <a:pt x="137" y="48"/>
                    <a:pt x="137" y="48"/>
                    <a:pt x="137" y="48"/>
                  </a:cubicBezTo>
                  <a:cubicBezTo>
                    <a:pt x="137" y="48"/>
                    <a:pt x="137" y="48"/>
                    <a:pt x="137" y="48"/>
                  </a:cubicBezTo>
                  <a:cubicBezTo>
                    <a:pt x="136" y="47"/>
                    <a:pt x="136" y="47"/>
                    <a:pt x="136" y="47"/>
                  </a:cubicBezTo>
                  <a:cubicBezTo>
                    <a:pt x="136" y="46"/>
                    <a:pt x="136" y="46"/>
                    <a:pt x="136" y="46"/>
                  </a:cubicBezTo>
                  <a:cubicBezTo>
                    <a:pt x="135" y="46"/>
                    <a:pt x="135" y="46"/>
                    <a:pt x="135" y="46"/>
                  </a:cubicBezTo>
                  <a:cubicBezTo>
                    <a:pt x="135" y="45"/>
                    <a:pt x="135" y="45"/>
                    <a:pt x="135" y="45"/>
                  </a:cubicBezTo>
                  <a:cubicBezTo>
                    <a:pt x="134" y="44"/>
                    <a:pt x="134" y="44"/>
                    <a:pt x="134" y="44"/>
                  </a:cubicBezTo>
                  <a:cubicBezTo>
                    <a:pt x="134" y="44"/>
                    <a:pt x="134" y="44"/>
                    <a:pt x="134" y="44"/>
                  </a:cubicBezTo>
                  <a:cubicBezTo>
                    <a:pt x="133" y="43"/>
                    <a:pt x="133" y="43"/>
                    <a:pt x="133" y="43"/>
                  </a:cubicBezTo>
                  <a:cubicBezTo>
                    <a:pt x="132" y="42"/>
                    <a:pt x="132" y="42"/>
                    <a:pt x="132" y="42"/>
                  </a:cubicBezTo>
                  <a:cubicBezTo>
                    <a:pt x="132" y="41"/>
                    <a:pt x="132" y="41"/>
                    <a:pt x="131" y="41"/>
                  </a:cubicBezTo>
                  <a:cubicBezTo>
                    <a:pt x="131" y="40"/>
                    <a:pt x="131" y="40"/>
                    <a:pt x="130" y="40"/>
                  </a:cubicBezTo>
                  <a:cubicBezTo>
                    <a:pt x="129" y="40"/>
                    <a:pt x="128" y="40"/>
                    <a:pt x="127" y="40"/>
                  </a:cubicBezTo>
                  <a:cubicBezTo>
                    <a:pt x="126" y="41"/>
                    <a:pt x="124" y="40"/>
                    <a:pt x="122" y="40"/>
                  </a:cubicBezTo>
                  <a:cubicBezTo>
                    <a:pt x="122" y="39"/>
                    <a:pt x="122" y="39"/>
                    <a:pt x="121" y="38"/>
                  </a:cubicBezTo>
                  <a:cubicBezTo>
                    <a:pt x="121" y="38"/>
                    <a:pt x="121" y="38"/>
                    <a:pt x="121" y="38"/>
                  </a:cubicBezTo>
                  <a:cubicBezTo>
                    <a:pt x="121" y="38"/>
                    <a:pt x="121" y="38"/>
                    <a:pt x="121" y="38"/>
                  </a:cubicBezTo>
                  <a:cubicBezTo>
                    <a:pt x="120" y="37"/>
                    <a:pt x="119" y="35"/>
                    <a:pt x="119" y="33"/>
                  </a:cubicBezTo>
                  <a:cubicBezTo>
                    <a:pt x="119" y="33"/>
                    <a:pt x="119" y="33"/>
                    <a:pt x="119" y="33"/>
                  </a:cubicBezTo>
                  <a:cubicBezTo>
                    <a:pt x="119" y="28"/>
                    <a:pt x="120" y="24"/>
                    <a:pt x="122" y="20"/>
                  </a:cubicBezTo>
                  <a:cubicBezTo>
                    <a:pt x="123" y="17"/>
                    <a:pt x="123" y="17"/>
                    <a:pt x="123" y="17"/>
                  </a:cubicBezTo>
                  <a:cubicBezTo>
                    <a:pt x="123" y="17"/>
                    <a:pt x="123" y="16"/>
                    <a:pt x="123" y="16"/>
                  </a:cubicBezTo>
                  <a:cubicBezTo>
                    <a:pt x="123" y="16"/>
                    <a:pt x="123" y="15"/>
                    <a:pt x="124" y="14"/>
                  </a:cubicBezTo>
                  <a:cubicBezTo>
                    <a:pt x="124" y="13"/>
                    <a:pt x="124" y="13"/>
                    <a:pt x="124" y="13"/>
                  </a:cubicBezTo>
                  <a:cubicBezTo>
                    <a:pt x="124" y="12"/>
                    <a:pt x="124" y="11"/>
                    <a:pt x="124" y="11"/>
                  </a:cubicBezTo>
                  <a:cubicBezTo>
                    <a:pt x="124" y="10"/>
                    <a:pt x="125" y="10"/>
                    <a:pt x="125" y="9"/>
                  </a:cubicBezTo>
                  <a:cubicBezTo>
                    <a:pt x="125" y="9"/>
                    <a:pt x="125" y="9"/>
                    <a:pt x="125" y="9"/>
                  </a:cubicBezTo>
                  <a:cubicBezTo>
                    <a:pt x="124" y="9"/>
                    <a:pt x="123" y="9"/>
                    <a:pt x="122" y="10"/>
                  </a:cubicBezTo>
                  <a:cubicBezTo>
                    <a:pt x="120" y="10"/>
                    <a:pt x="119" y="11"/>
                    <a:pt x="118" y="11"/>
                  </a:cubicBezTo>
                  <a:cubicBezTo>
                    <a:pt x="116" y="12"/>
                    <a:pt x="116" y="12"/>
                    <a:pt x="116" y="12"/>
                  </a:cubicBezTo>
                  <a:cubicBezTo>
                    <a:pt x="116" y="12"/>
                    <a:pt x="116" y="12"/>
                    <a:pt x="116" y="12"/>
                  </a:cubicBezTo>
                  <a:cubicBezTo>
                    <a:pt x="116" y="12"/>
                    <a:pt x="116" y="12"/>
                    <a:pt x="116" y="12"/>
                  </a:cubicBezTo>
                  <a:cubicBezTo>
                    <a:pt x="115" y="12"/>
                    <a:pt x="115" y="12"/>
                    <a:pt x="115" y="12"/>
                  </a:cubicBezTo>
                  <a:cubicBezTo>
                    <a:pt x="114" y="12"/>
                    <a:pt x="114" y="12"/>
                    <a:pt x="114" y="12"/>
                  </a:cubicBezTo>
                  <a:cubicBezTo>
                    <a:pt x="113" y="12"/>
                    <a:pt x="113" y="12"/>
                    <a:pt x="113" y="12"/>
                  </a:cubicBezTo>
                  <a:cubicBezTo>
                    <a:pt x="113" y="12"/>
                    <a:pt x="113" y="12"/>
                    <a:pt x="112" y="12"/>
                  </a:cubicBezTo>
                  <a:cubicBezTo>
                    <a:pt x="112" y="12"/>
                    <a:pt x="112" y="12"/>
                    <a:pt x="112" y="12"/>
                  </a:cubicBezTo>
                  <a:cubicBezTo>
                    <a:pt x="111" y="12"/>
                    <a:pt x="110" y="12"/>
                    <a:pt x="109" y="12"/>
                  </a:cubicBezTo>
                  <a:cubicBezTo>
                    <a:pt x="107" y="11"/>
                    <a:pt x="104" y="9"/>
                    <a:pt x="104" y="6"/>
                  </a:cubicBezTo>
                  <a:cubicBezTo>
                    <a:pt x="103" y="3"/>
                    <a:pt x="102" y="2"/>
                    <a:pt x="101" y="1"/>
                  </a:cubicBezTo>
                  <a:cubicBezTo>
                    <a:pt x="100" y="3"/>
                    <a:pt x="99" y="4"/>
                    <a:pt x="98" y="4"/>
                  </a:cubicBezTo>
                  <a:cubicBezTo>
                    <a:pt x="96" y="3"/>
                    <a:pt x="94" y="3"/>
                    <a:pt x="93" y="1"/>
                  </a:cubicBezTo>
                  <a:cubicBezTo>
                    <a:pt x="93" y="1"/>
                    <a:pt x="93" y="1"/>
                    <a:pt x="92" y="1"/>
                  </a:cubicBezTo>
                  <a:cubicBezTo>
                    <a:pt x="91" y="0"/>
                    <a:pt x="90" y="0"/>
                    <a:pt x="89" y="0"/>
                  </a:cubicBezTo>
                  <a:cubicBezTo>
                    <a:pt x="89" y="1"/>
                    <a:pt x="89" y="2"/>
                    <a:pt x="89" y="2"/>
                  </a:cubicBezTo>
                  <a:cubicBezTo>
                    <a:pt x="88" y="3"/>
                    <a:pt x="88" y="3"/>
                    <a:pt x="88" y="3"/>
                  </a:cubicBezTo>
                  <a:cubicBezTo>
                    <a:pt x="88" y="3"/>
                    <a:pt x="88" y="3"/>
                    <a:pt x="88" y="3"/>
                  </a:cubicBezTo>
                  <a:cubicBezTo>
                    <a:pt x="88" y="3"/>
                    <a:pt x="88" y="3"/>
                    <a:pt x="88" y="3"/>
                  </a:cubicBezTo>
                  <a:cubicBezTo>
                    <a:pt x="88" y="3"/>
                    <a:pt x="88" y="3"/>
                    <a:pt x="88" y="3"/>
                  </a:cubicBezTo>
                  <a:cubicBezTo>
                    <a:pt x="87" y="3"/>
                    <a:pt x="87" y="4"/>
                    <a:pt x="87" y="4"/>
                  </a:cubicBezTo>
                  <a:cubicBezTo>
                    <a:pt x="87" y="4"/>
                    <a:pt x="87" y="4"/>
                    <a:pt x="87" y="4"/>
                  </a:cubicBezTo>
                  <a:cubicBezTo>
                    <a:pt x="86" y="4"/>
                    <a:pt x="86" y="4"/>
                    <a:pt x="86" y="4"/>
                  </a:cubicBezTo>
                  <a:cubicBezTo>
                    <a:pt x="86" y="4"/>
                    <a:pt x="86" y="4"/>
                    <a:pt x="86" y="4"/>
                  </a:cubicBezTo>
                  <a:cubicBezTo>
                    <a:pt x="85" y="4"/>
                    <a:pt x="85" y="4"/>
                    <a:pt x="85" y="4"/>
                  </a:cubicBezTo>
                  <a:cubicBezTo>
                    <a:pt x="85" y="4"/>
                    <a:pt x="85" y="4"/>
                    <a:pt x="85" y="4"/>
                  </a:cubicBezTo>
                  <a:cubicBezTo>
                    <a:pt x="84" y="4"/>
                    <a:pt x="84" y="4"/>
                    <a:pt x="84" y="4"/>
                  </a:cubicBezTo>
                  <a:cubicBezTo>
                    <a:pt x="83" y="3"/>
                    <a:pt x="82" y="2"/>
                    <a:pt x="81" y="2"/>
                  </a:cubicBezTo>
                  <a:cubicBezTo>
                    <a:pt x="80" y="1"/>
                    <a:pt x="80" y="1"/>
                    <a:pt x="80" y="1"/>
                  </a:cubicBezTo>
                  <a:cubicBezTo>
                    <a:pt x="80" y="2"/>
                    <a:pt x="79" y="3"/>
                    <a:pt x="79" y="3"/>
                  </a:cubicBezTo>
                  <a:cubicBezTo>
                    <a:pt x="78" y="5"/>
                    <a:pt x="76" y="6"/>
                    <a:pt x="73" y="6"/>
                  </a:cubicBezTo>
                  <a:cubicBezTo>
                    <a:pt x="69" y="6"/>
                    <a:pt x="65" y="5"/>
                    <a:pt x="61" y="4"/>
                  </a:cubicBezTo>
                  <a:cubicBezTo>
                    <a:pt x="59" y="3"/>
                    <a:pt x="57" y="2"/>
                    <a:pt x="54" y="2"/>
                  </a:cubicBezTo>
                  <a:cubicBezTo>
                    <a:pt x="53" y="3"/>
                    <a:pt x="52" y="3"/>
                    <a:pt x="51" y="4"/>
                  </a:cubicBezTo>
                  <a:cubicBezTo>
                    <a:pt x="49" y="4"/>
                    <a:pt x="48" y="4"/>
                    <a:pt x="46" y="3"/>
                  </a:cubicBezTo>
                  <a:cubicBezTo>
                    <a:pt x="44" y="2"/>
                    <a:pt x="42" y="1"/>
                    <a:pt x="40" y="0"/>
                  </a:cubicBezTo>
                  <a:cubicBezTo>
                    <a:pt x="39" y="2"/>
                    <a:pt x="38" y="3"/>
                    <a:pt x="36" y="4"/>
                  </a:cubicBezTo>
                  <a:cubicBezTo>
                    <a:pt x="34" y="4"/>
                    <a:pt x="31" y="4"/>
                    <a:pt x="29" y="2"/>
                  </a:cubicBezTo>
                  <a:cubicBezTo>
                    <a:pt x="28" y="2"/>
                    <a:pt x="27" y="2"/>
                    <a:pt x="27" y="2"/>
                  </a:cubicBezTo>
                  <a:cubicBezTo>
                    <a:pt x="27" y="2"/>
                    <a:pt x="27" y="2"/>
                    <a:pt x="26" y="3"/>
                  </a:cubicBezTo>
                  <a:cubicBezTo>
                    <a:pt x="26" y="4"/>
                    <a:pt x="25" y="5"/>
                    <a:pt x="25" y="6"/>
                  </a:cubicBezTo>
                  <a:cubicBezTo>
                    <a:pt x="25" y="8"/>
                    <a:pt x="24" y="10"/>
                    <a:pt x="23" y="12"/>
                  </a:cubicBezTo>
                  <a:cubicBezTo>
                    <a:pt x="23" y="14"/>
                    <a:pt x="23" y="14"/>
                    <a:pt x="23" y="14"/>
                  </a:cubicBezTo>
                  <a:cubicBezTo>
                    <a:pt x="17" y="15"/>
                    <a:pt x="17" y="15"/>
                    <a:pt x="17" y="15"/>
                  </a:cubicBezTo>
                  <a:cubicBezTo>
                    <a:pt x="16" y="14"/>
                    <a:pt x="16" y="14"/>
                    <a:pt x="16" y="14"/>
                  </a:cubicBezTo>
                  <a:cubicBezTo>
                    <a:pt x="14" y="13"/>
                    <a:pt x="12" y="11"/>
                    <a:pt x="10" y="9"/>
                  </a:cubicBezTo>
                  <a:cubicBezTo>
                    <a:pt x="8" y="7"/>
                    <a:pt x="6" y="5"/>
                    <a:pt x="3" y="4"/>
                  </a:cubicBezTo>
                  <a:cubicBezTo>
                    <a:pt x="3" y="4"/>
                    <a:pt x="2" y="4"/>
                    <a:pt x="2" y="5"/>
                  </a:cubicBezTo>
                  <a:cubicBezTo>
                    <a:pt x="0" y="9"/>
                    <a:pt x="1" y="20"/>
                    <a:pt x="1" y="22"/>
                  </a:cubicBezTo>
                  <a:cubicBezTo>
                    <a:pt x="2" y="22"/>
                    <a:pt x="2" y="23"/>
                    <a:pt x="3" y="23"/>
                  </a:cubicBezTo>
                  <a:cubicBezTo>
                    <a:pt x="5" y="23"/>
                    <a:pt x="7" y="24"/>
                    <a:pt x="8" y="26"/>
                  </a:cubicBezTo>
                  <a:cubicBezTo>
                    <a:pt x="11" y="29"/>
                    <a:pt x="13" y="32"/>
                    <a:pt x="14" y="36"/>
                  </a:cubicBezTo>
                  <a:cubicBezTo>
                    <a:pt x="15" y="37"/>
                    <a:pt x="16" y="39"/>
                    <a:pt x="17" y="41"/>
                  </a:cubicBezTo>
                  <a:cubicBezTo>
                    <a:pt x="17" y="41"/>
                    <a:pt x="17" y="41"/>
                    <a:pt x="17" y="41"/>
                  </a:cubicBezTo>
                  <a:cubicBezTo>
                    <a:pt x="19" y="42"/>
                    <a:pt x="20" y="43"/>
                    <a:pt x="21" y="45"/>
                  </a:cubicBezTo>
                  <a:cubicBezTo>
                    <a:pt x="21" y="46"/>
                    <a:pt x="21" y="46"/>
                    <a:pt x="21" y="46"/>
                  </a:cubicBezTo>
                  <a:cubicBezTo>
                    <a:pt x="21" y="47"/>
                    <a:pt x="20" y="48"/>
                    <a:pt x="19" y="49"/>
                  </a:cubicBezTo>
                  <a:cubicBezTo>
                    <a:pt x="19" y="49"/>
                    <a:pt x="19" y="49"/>
                    <a:pt x="19" y="49"/>
                  </a:cubicBezTo>
                  <a:cubicBezTo>
                    <a:pt x="20" y="49"/>
                    <a:pt x="20" y="49"/>
                    <a:pt x="20" y="49"/>
                  </a:cubicBezTo>
                  <a:cubicBezTo>
                    <a:pt x="24" y="52"/>
                    <a:pt x="27" y="54"/>
                    <a:pt x="30" y="57"/>
                  </a:cubicBezTo>
                  <a:cubicBezTo>
                    <a:pt x="32" y="59"/>
                    <a:pt x="34" y="61"/>
                    <a:pt x="35" y="61"/>
                  </a:cubicBezTo>
                  <a:cubicBezTo>
                    <a:pt x="38" y="64"/>
                    <a:pt x="41" y="67"/>
                    <a:pt x="44" y="71"/>
                  </a:cubicBezTo>
                  <a:cubicBezTo>
                    <a:pt x="47" y="75"/>
                    <a:pt x="51" y="79"/>
                    <a:pt x="55" y="82"/>
                  </a:cubicBezTo>
                  <a:cubicBezTo>
                    <a:pt x="56" y="82"/>
                    <a:pt x="56" y="82"/>
                    <a:pt x="56" y="82"/>
                  </a:cubicBezTo>
                  <a:cubicBezTo>
                    <a:pt x="58" y="82"/>
                    <a:pt x="60" y="83"/>
                    <a:pt x="62" y="84"/>
                  </a:cubicBezTo>
                  <a:cubicBezTo>
                    <a:pt x="63" y="86"/>
                    <a:pt x="63" y="88"/>
                    <a:pt x="63" y="90"/>
                  </a:cubicBezTo>
                  <a:cubicBezTo>
                    <a:pt x="63" y="91"/>
                    <a:pt x="64" y="92"/>
                    <a:pt x="64" y="93"/>
                  </a:cubicBezTo>
                  <a:cubicBezTo>
                    <a:pt x="65" y="94"/>
                    <a:pt x="67" y="95"/>
                    <a:pt x="69" y="96"/>
                  </a:cubicBezTo>
                  <a:cubicBezTo>
                    <a:pt x="75" y="99"/>
                    <a:pt x="82" y="104"/>
                    <a:pt x="81" y="109"/>
                  </a:cubicBezTo>
                  <a:cubicBezTo>
                    <a:pt x="82" y="109"/>
                    <a:pt x="83" y="109"/>
                    <a:pt x="84" y="109"/>
                  </a:cubicBezTo>
                  <a:cubicBezTo>
                    <a:pt x="87" y="110"/>
                    <a:pt x="88" y="111"/>
                    <a:pt x="89" y="114"/>
                  </a:cubicBezTo>
                  <a:cubicBezTo>
                    <a:pt x="90" y="114"/>
                    <a:pt x="90" y="115"/>
                    <a:pt x="91" y="116"/>
                  </a:cubicBezTo>
                  <a:cubicBezTo>
                    <a:pt x="94" y="118"/>
                    <a:pt x="97" y="119"/>
                    <a:pt x="100" y="120"/>
                  </a:cubicBezTo>
                  <a:cubicBezTo>
                    <a:pt x="102" y="120"/>
                    <a:pt x="103" y="121"/>
                    <a:pt x="104" y="121"/>
                  </a:cubicBezTo>
                  <a:cubicBezTo>
                    <a:pt x="105" y="121"/>
                    <a:pt x="105" y="121"/>
                    <a:pt x="105" y="121"/>
                  </a:cubicBezTo>
                  <a:cubicBezTo>
                    <a:pt x="104" y="118"/>
                    <a:pt x="104" y="118"/>
                    <a:pt x="104" y="118"/>
                  </a:cubicBezTo>
                  <a:cubicBezTo>
                    <a:pt x="108" y="122"/>
                    <a:pt x="108" y="122"/>
                    <a:pt x="108" y="122"/>
                  </a:cubicBezTo>
                  <a:cubicBezTo>
                    <a:pt x="108" y="122"/>
                    <a:pt x="109" y="122"/>
                    <a:pt x="109" y="121"/>
                  </a:cubicBezTo>
                  <a:cubicBezTo>
                    <a:pt x="109" y="121"/>
                    <a:pt x="109" y="121"/>
                    <a:pt x="109" y="121"/>
                  </a:cubicBezTo>
                  <a:cubicBezTo>
                    <a:pt x="109" y="121"/>
                    <a:pt x="109" y="121"/>
                    <a:pt x="109" y="121"/>
                  </a:cubicBezTo>
                  <a:cubicBezTo>
                    <a:pt x="109" y="121"/>
                    <a:pt x="109" y="120"/>
                    <a:pt x="109" y="120"/>
                  </a:cubicBezTo>
                  <a:cubicBezTo>
                    <a:pt x="109" y="120"/>
                    <a:pt x="109" y="120"/>
                    <a:pt x="109" y="120"/>
                  </a:cubicBezTo>
                  <a:cubicBezTo>
                    <a:pt x="109" y="119"/>
                    <a:pt x="108" y="119"/>
                    <a:pt x="108" y="118"/>
                  </a:cubicBezTo>
                  <a:cubicBezTo>
                    <a:pt x="108" y="118"/>
                    <a:pt x="108" y="118"/>
                    <a:pt x="108" y="118"/>
                  </a:cubicBezTo>
                  <a:cubicBezTo>
                    <a:pt x="106" y="116"/>
                    <a:pt x="105" y="113"/>
                    <a:pt x="105" y="110"/>
                  </a:cubicBezTo>
                  <a:cubicBezTo>
                    <a:pt x="104" y="109"/>
                    <a:pt x="105" y="107"/>
                    <a:pt x="105" y="106"/>
                  </a:cubicBezTo>
                  <a:cubicBezTo>
                    <a:pt x="105" y="105"/>
                    <a:pt x="105" y="105"/>
                    <a:pt x="105" y="105"/>
                  </a:cubicBezTo>
                  <a:cubicBezTo>
                    <a:pt x="105" y="104"/>
                    <a:pt x="105" y="104"/>
                    <a:pt x="105" y="103"/>
                  </a:cubicBezTo>
                  <a:cubicBezTo>
                    <a:pt x="105" y="103"/>
                    <a:pt x="105" y="103"/>
                    <a:pt x="105" y="103"/>
                  </a:cubicBezTo>
                  <a:cubicBezTo>
                    <a:pt x="106" y="102"/>
                    <a:pt x="106" y="102"/>
                    <a:pt x="106" y="102"/>
                  </a:cubicBezTo>
                  <a:cubicBezTo>
                    <a:pt x="106" y="102"/>
                    <a:pt x="106" y="102"/>
                    <a:pt x="106" y="102"/>
                  </a:cubicBezTo>
                  <a:cubicBezTo>
                    <a:pt x="105" y="101"/>
                    <a:pt x="105" y="101"/>
                    <a:pt x="105" y="101"/>
                  </a:cubicBezTo>
                  <a:cubicBezTo>
                    <a:pt x="106" y="101"/>
                    <a:pt x="106" y="101"/>
                    <a:pt x="106" y="101"/>
                  </a:cubicBezTo>
                  <a:cubicBezTo>
                    <a:pt x="106" y="101"/>
                    <a:pt x="106" y="101"/>
                    <a:pt x="106" y="101"/>
                  </a:cubicBezTo>
                  <a:cubicBezTo>
                    <a:pt x="106" y="101"/>
                    <a:pt x="107" y="100"/>
                    <a:pt x="107" y="100"/>
                  </a:cubicBezTo>
                  <a:cubicBezTo>
                    <a:pt x="108" y="100"/>
                    <a:pt x="109" y="100"/>
                    <a:pt x="111" y="100"/>
                  </a:cubicBezTo>
                  <a:cubicBezTo>
                    <a:pt x="111" y="100"/>
                    <a:pt x="111" y="100"/>
                    <a:pt x="111" y="100"/>
                  </a:cubicBezTo>
                  <a:cubicBezTo>
                    <a:pt x="111" y="100"/>
                    <a:pt x="111" y="100"/>
                    <a:pt x="111" y="100"/>
                  </a:cubicBezTo>
                  <a:cubicBezTo>
                    <a:pt x="111" y="100"/>
                    <a:pt x="111" y="100"/>
                    <a:pt x="111" y="99"/>
                  </a:cubicBezTo>
                  <a:cubicBezTo>
                    <a:pt x="111" y="99"/>
                    <a:pt x="111" y="99"/>
                    <a:pt x="111" y="99"/>
                  </a:cubicBezTo>
                  <a:cubicBezTo>
                    <a:pt x="111" y="98"/>
                    <a:pt x="111" y="98"/>
                    <a:pt x="111" y="98"/>
                  </a:cubicBezTo>
                  <a:cubicBezTo>
                    <a:pt x="111" y="97"/>
                    <a:pt x="111" y="96"/>
                    <a:pt x="111" y="95"/>
                  </a:cubicBezTo>
                  <a:cubicBezTo>
                    <a:pt x="111" y="95"/>
                    <a:pt x="111" y="95"/>
                    <a:pt x="111" y="94"/>
                  </a:cubicBezTo>
                  <a:cubicBezTo>
                    <a:pt x="111" y="94"/>
                    <a:pt x="112" y="93"/>
                    <a:pt x="112" y="92"/>
                  </a:cubicBezTo>
                  <a:cubicBezTo>
                    <a:pt x="113" y="90"/>
                    <a:pt x="113" y="88"/>
                    <a:pt x="115" y="86"/>
                  </a:cubicBezTo>
                  <a:cubicBezTo>
                    <a:pt x="115" y="86"/>
                    <a:pt x="115" y="86"/>
                    <a:pt x="115" y="86"/>
                  </a:cubicBezTo>
                  <a:cubicBezTo>
                    <a:pt x="115" y="85"/>
                    <a:pt x="116" y="83"/>
                    <a:pt x="117" y="83"/>
                  </a:cubicBezTo>
                  <a:cubicBezTo>
                    <a:pt x="118" y="80"/>
                    <a:pt x="118" y="80"/>
                    <a:pt x="118" y="80"/>
                  </a:cubicBezTo>
                  <a:cubicBezTo>
                    <a:pt x="119" y="80"/>
                    <a:pt x="119" y="80"/>
                    <a:pt x="119" y="80"/>
                  </a:cubicBezTo>
                  <a:cubicBezTo>
                    <a:pt x="119" y="80"/>
                    <a:pt x="119" y="80"/>
                    <a:pt x="119" y="80"/>
                  </a:cubicBezTo>
                  <a:cubicBezTo>
                    <a:pt x="119" y="80"/>
                    <a:pt x="119" y="80"/>
                    <a:pt x="119" y="80"/>
                  </a:cubicBezTo>
                  <a:cubicBezTo>
                    <a:pt x="119" y="79"/>
                    <a:pt x="119" y="79"/>
                    <a:pt x="119" y="79"/>
                  </a:cubicBezTo>
                  <a:cubicBezTo>
                    <a:pt x="119" y="78"/>
                    <a:pt x="119" y="78"/>
                    <a:pt x="119" y="78"/>
                  </a:cubicBezTo>
                  <a:cubicBezTo>
                    <a:pt x="119" y="78"/>
                    <a:pt x="119" y="78"/>
                    <a:pt x="119" y="78"/>
                  </a:cubicBezTo>
                  <a:cubicBezTo>
                    <a:pt x="119" y="77"/>
                    <a:pt x="119" y="77"/>
                    <a:pt x="119" y="77"/>
                  </a:cubicBezTo>
                  <a:cubicBezTo>
                    <a:pt x="119" y="77"/>
                    <a:pt x="119" y="76"/>
                    <a:pt x="119" y="76"/>
                  </a:cubicBezTo>
                  <a:cubicBezTo>
                    <a:pt x="119" y="75"/>
                    <a:pt x="119" y="75"/>
                    <a:pt x="119" y="75"/>
                  </a:cubicBezTo>
                  <a:cubicBezTo>
                    <a:pt x="119" y="75"/>
                    <a:pt x="119" y="75"/>
                    <a:pt x="119" y="75"/>
                  </a:cubicBezTo>
                  <a:cubicBezTo>
                    <a:pt x="119" y="74"/>
                    <a:pt x="120" y="73"/>
                    <a:pt x="120" y="73"/>
                  </a:cubicBezTo>
                  <a:cubicBezTo>
                    <a:pt x="124" y="64"/>
                    <a:pt x="124" y="64"/>
                    <a:pt x="124" y="64"/>
                  </a:cubicBezTo>
                  <a:cubicBezTo>
                    <a:pt x="123" y="71"/>
                    <a:pt x="123" y="71"/>
                    <a:pt x="123" y="71"/>
                  </a:cubicBezTo>
                  <a:cubicBezTo>
                    <a:pt x="125" y="71"/>
                    <a:pt x="126" y="71"/>
                    <a:pt x="128" y="71"/>
                  </a:cubicBezTo>
                  <a:cubicBezTo>
                    <a:pt x="129" y="71"/>
                    <a:pt x="130" y="71"/>
                    <a:pt x="131" y="71"/>
                  </a:cubicBezTo>
                  <a:cubicBezTo>
                    <a:pt x="131" y="71"/>
                    <a:pt x="131" y="71"/>
                    <a:pt x="131" y="71"/>
                  </a:cubicBezTo>
                  <a:cubicBezTo>
                    <a:pt x="132" y="68"/>
                    <a:pt x="134" y="66"/>
                    <a:pt x="136" y="66"/>
                  </a:cubicBezTo>
                  <a:cubicBezTo>
                    <a:pt x="136" y="65"/>
                    <a:pt x="137" y="65"/>
                    <a:pt x="137" y="65"/>
                  </a:cubicBezTo>
                  <a:cubicBezTo>
                    <a:pt x="137" y="65"/>
                    <a:pt x="137" y="65"/>
                    <a:pt x="137" y="65"/>
                  </a:cubicBezTo>
                  <a:cubicBezTo>
                    <a:pt x="138" y="65"/>
                    <a:pt x="138" y="65"/>
                    <a:pt x="138" y="65"/>
                  </a:cubicBezTo>
                  <a:cubicBezTo>
                    <a:pt x="138" y="65"/>
                    <a:pt x="138" y="65"/>
                    <a:pt x="138" y="65"/>
                  </a:cubicBezTo>
                  <a:cubicBezTo>
                    <a:pt x="138" y="65"/>
                    <a:pt x="138" y="65"/>
                    <a:pt x="1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6"/>
            <p:cNvSpPr>
              <a:spLocks/>
            </p:cNvSpPr>
            <p:nvPr/>
          </p:nvSpPr>
          <p:spPr bwMode="auto">
            <a:xfrm>
              <a:off x="291" y="3055"/>
              <a:ext cx="332" cy="370"/>
            </a:xfrm>
            <a:custGeom>
              <a:avLst/>
              <a:gdLst>
                <a:gd name="T0" fmla="*/ 87 w 164"/>
                <a:gd name="T1" fmla="*/ 143 h 183"/>
                <a:gd name="T2" fmla="*/ 107 w 164"/>
                <a:gd name="T3" fmla="*/ 160 h 183"/>
                <a:gd name="T4" fmla="*/ 124 w 164"/>
                <a:gd name="T5" fmla="*/ 174 h 183"/>
                <a:gd name="T6" fmla="*/ 127 w 164"/>
                <a:gd name="T7" fmla="*/ 183 h 183"/>
                <a:gd name="T8" fmla="*/ 130 w 164"/>
                <a:gd name="T9" fmla="*/ 182 h 183"/>
                <a:gd name="T10" fmla="*/ 140 w 164"/>
                <a:gd name="T11" fmla="*/ 176 h 183"/>
                <a:gd name="T12" fmla="*/ 144 w 164"/>
                <a:gd name="T13" fmla="*/ 175 h 183"/>
                <a:gd name="T14" fmla="*/ 149 w 164"/>
                <a:gd name="T15" fmla="*/ 174 h 183"/>
                <a:gd name="T16" fmla="*/ 152 w 164"/>
                <a:gd name="T17" fmla="*/ 170 h 183"/>
                <a:gd name="T18" fmla="*/ 147 w 164"/>
                <a:gd name="T19" fmla="*/ 162 h 183"/>
                <a:gd name="T20" fmla="*/ 147 w 164"/>
                <a:gd name="T21" fmla="*/ 149 h 183"/>
                <a:gd name="T22" fmla="*/ 150 w 164"/>
                <a:gd name="T23" fmla="*/ 145 h 183"/>
                <a:gd name="T24" fmla="*/ 152 w 164"/>
                <a:gd name="T25" fmla="*/ 143 h 183"/>
                <a:gd name="T26" fmla="*/ 154 w 164"/>
                <a:gd name="T27" fmla="*/ 143 h 183"/>
                <a:gd name="T28" fmla="*/ 154 w 164"/>
                <a:gd name="T29" fmla="*/ 143 h 183"/>
                <a:gd name="T30" fmla="*/ 153 w 164"/>
                <a:gd name="T31" fmla="*/ 126 h 183"/>
                <a:gd name="T32" fmla="*/ 143 w 164"/>
                <a:gd name="T33" fmla="*/ 87 h 183"/>
                <a:gd name="T34" fmla="*/ 139 w 164"/>
                <a:gd name="T35" fmla="*/ 63 h 183"/>
                <a:gd name="T36" fmla="*/ 126 w 164"/>
                <a:gd name="T37" fmla="*/ 73 h 183"/>
                <a:gd name="T38" fmla="*/ 114 w 164"/>
                <a:gd name="T39" fmla="*/ 67 h 183"/>
                <a:gd name="T40" fmla="*/ 102 w 164"/>
                <a:gd name="T41" fmla="*/ 67 h 183"/>
                <a:gd name="T42" fmla="*/ 92 w 164"/>
                <a:gd name="T43" fmla="*/ 62 h 183"/>
                <a:gd name="T44" fmla="*/ 90 w 164"/>
                <a:gd name="T45" fmla="*/ 62 h 183"/>
                <a:gd name="T46" fmla="*/ 89 w 164"/>
                <a:gd name="T47" fmla="*/ 62 h 183"/>
                <a:gd name="T48" fmla="*/ 87 w 164"/>
                <a:gd name="T49" fmla="*/ 61 h 183"/>
                <a:gd name="T50" fmla="*/ 88 w 164"/>
                <a:gd name="T51" fmla="*/ 59 h 183"/>
                <a:gd name="T52" fmla="*/ 88 w 164"/>
                <a:gd name="T53" fmla="*/ 57 h 183"/>
                <a:gd name="T54" fmla="*/ 90 w 164"/>
                <a:gd name="T55" fmla="*/ 55 h 183"/>
                <a:gd name="T56" fmla="*/ 92 w 164"/>
                <a:gd name="T57" fmla="*/ 54 h 183"/>
                <a:gd name="T58" fmla="*/ 94 w 164"/>
                <a:gd name="T59" fmla="*/ 43 h 183"/>
                <a:gd name="T60" fmla="*/ 65 w 164"/>
                <a:gd name="T61" fmla="*/ 30 h 183"/>
                <a:gd name="T62" fmla="*/ 57 w 164"/>
                <a:gd name="T63" fmla="*/ 11 h 183"/>
                <a:gd name="T64" fmla="*/ 44 w 164"/>
                <a:gd name="T65" fmla="*/ 2 h 183"/>
                <a:gd name="T66" fmla="*/ 35 w 164"/>
                <a:gd name="T67" fmla="*/ 2 h 183"/>
                <a:gd name="T68" fmla="*/ 17 w 164"/>
                <a:gd name="T69" fmla="*/ 8 h 183"/>
                <a:gd name="T70" fmla="*/ 4 w 164"/>
                <a:gd name="T71" fmla="*/ 29 h 183"/>
                <a:gd name="T72" fmla="*/ 11 w 164"/>
                <a:gd name="T73" fmla="*/ 36 h 183"/>
                <a:gd name="T74" fmla="*/ 20 w 164"/>
                <a:gd name="T75" fmla="*/ 45 h 183"/>
                <a:gd name="T76" fmla="*/ 14 w 164"/>
                <a:gd name="T77" fmla="*/ 54 h 183"/>
                <a:gd name="T78" fmla="*/ 20 w 164"/>
                <a:gd name="T79" fmla="*/ 62 h 183"/>
                <a:gd name="T80" fmla="*/ 17 w 164"/>
                <a:gd name="T81" fmla="*/ 93 h 183"/>
                <a:gd name="T82" fmla="*/ 30 w 164"/>
                <a:gd name="T83" fmla="*/ 100 h 183"/>
                <a:gd name="T84" fmla="*/ 34 w 164"/>
                <a:gd name="T85" fmla="*/ 115 h 183"/>
                <a:gd name="T86" fmla="*/ 33 w 164"/>
                <a:gd name="T87" fmla="*/ 119 h 183"/>
                <a:gd name="T88" fmla="*/ 36 w 164"/>
                <a:gd name="T89" fmla="*/ 123 h 183"/>
                <a:gd name="T90" fmla="*/ 37 w 164"/>
                <a:gd name="T91" fmla="*/ 127 h 183"/>
                <a:gd name="T92" fmla="*/ 38 w 164"/>
                <a:gd name="T93" fmla="*/ 130 h 183"/>
                <a:gd name="T94" fmla="*/ 57 w 164"/>
                <a:gd name="T95" fmla="*/ 139 h 183"/>
                <a:gd name="T96" fmla="*/ 70 w 164"/>
                <a:gd name="T97" fmla="*/ 157 h 183"/>
                <a:gd name="T98" fmla="*/ 74 w 164"/>
                <a:gd name="T99"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4" h="183">
                  <a:moveTo>
                    <a:pt x="74" y="156"/>
                  </a:moveTo>
                  <a:cubicBezTo>
                    <a:pt x="76" y="155"/>
                    <a:pt x="78" y="153"/>
                    <a:pt x="79" y="152"/>
                  </a:cubicBezTo>
                  <a:cubicBezTo>
                    <a:pt x="80" y="152"/>
                    <a:pt x="80" y="152"/>
                    <a:pt x="80" y="152"/>
                  </a:cubicBezTo>
                  <a:cubicBezTo>
                    <a:pt x="81" y="150"/>
                    <a:pt x="87" y="143"/>
                    <a:pt x="87" y="143"/>
                  </a:cubicBezTo>
                  <a:cubicBezTo>
                    <a:pt x="88" y="142"/>
                    <a:pt x="89" y="141"/>
                    <a:pt x="90" y="141"/>
                  </a:cubicBezTo>
                  <a:cubicBezTo>
                    <a:pt x="93" y="141"/>
                    <a:pt x="95" y="144"/>
                    <a:pt x="99" y="148"/>
                  </a:cubicBezTo>
                  <a:cubicBezTo>
                    <a:pt x="99" y="149"/>
                    <a:pt x="100" y="150"/>
                    <a:pt x="100" y="150"/>
                  </a:cubicBezTo>
                  <a:cubicBezTo>
                    <a:pt x="103" y="153"/>
                    <a:pt x="105" y="156"/>
                    <a:pt x="107" y="160"/>
                  </a:cubicBezTo>
                  <a:cubicBezTo>
                    <a:pt x="107" y="161"/>
                    <a:pt x="109" y="163"/>
                    <a:pt x="109" y="164"/>
                  </a:cubicBezTo>
                  <a:cubicBezTo>
                    <a:pt x="110" y="164"/>
                    <a:pt x="112" y="165"/>
                    <a:pt x="117" y="167"/>
                  </a:cubicBezTo>
                  <a:cubicBezTo>
                    <a:pt x="119" y="168"/>
                    <a:pt x="121" y="169"/>
                    <a:pt x="121" y="170"/>
                  </a:cubicBezTo>
                  <a:cubicBezTo>
                    <a:pt x="123" y="170"/>
                    <a:pt x="124" y="172"/>
                    <a:pt x="124" y="174"/>
                  </a:cubicBezTo>
                  <a:cubicBezTo>
                    <a:pt x="125" y="174"/>
                    <a:pt x="125" y="175"/>
                    <a:pt x="124" y="176"/>
                  </a:cubicBezTo>
                  <a:cubicBezTo>
                    <a:pt x="125" y="176"/>
                    <a:pt x="125" y="176"/>
                    <a:pt x="125" y="177"/>
                  </a:cubicBezTo>
                  <a:cubicBezTo>
                    <a:pt x="127" y="179"/>
                    <a:pt x="128" y="181"/>
                    <a:pt x="127" y="183"/>
                  </a:cubicBezTo>
                  <a:cubicBezTo>
                    <a:pt x="127" y="183"/>
                    <a:pt x="127" y="183"/>
                    <a:pt x="127" y="183"/>
                  </a:cubicBezTo>
                  <a:cubicBezTo>
                    <a:pt x="127" y="183"/>
                    <a:pt x="127" y="183"/>
                    <a:pt x="127" y="183"/>
                  </a:cubicBezTo>
                  <a:cubicBezTo>
                    <a:pt x="127" y="183"/>
                    <a:pt x="127" y="183"/>
                    <a:pt x="127" y="183"/>
                  </a:cubicBezTo>
                  <a:cubicBezTo>
                    <a:pt x="128" y="183"/>
                    <a:pt x="129" y="183"/>
                    <a:pt x="130" y="182"/>
                  </a:cubicBezTo>
                  <a:cubicBezTo>
                    <a:pt x="130" y="182"/>
                    <a:pt x="130" y="182"/>
                    <a:pt x="130" y="182"/>
                  </a:cubicBezTo>
                  <a:cubicBezTo>
                    <a:pt x="133" y="180"/>
                    <a:pt x="133" y="180"/>
                    <a:pt x="133" y="180"/>
                  </a:cubicBezTo>
                  <a:cubicBezTo>
                    <a:pt x="135" y="179"/>
                    <a:pt x="136" y="178"/>
                    <a:pt x="138" y="177"/>
                  </a:cubicBezTo>
                  <a:cubicBezTo>
                    <a:pt x="138" y="177"/>
                    <a:pt x="138" y="177"/>
                    <a:pt x="138" y="177"/>
                  </a:cubicBezTo>
                  <a:cubicBezTo>
                    <a:pt x="139" y="177"/>
                    <a:pt x="139" y="177"/>
                    <a:pt x="140" y="176"/>
                  </a:cubicBezTo>
                  <a:cubicBezTo>
                    <a:pt x="141" y="176"/>
                    <a:pt x="141" y="176"/>
                    <a:pt x="141" y="176"/>
                  </a:cubicBezTo>
                  <a:cubicBezTo>
                    <a:pt x="141" y="176"/>
                    <a:pt x="142" y="176"/>
                    <a:pt x="142" y="175"/>
                  </a:cubicBezTo>
                  <a:cubicBezTo>
                    <a:pt x="144" y="175"/>
                    <a:pt x="144" y="175"/>
                    <a:pt x="144" y="175"/>
                  </a:cubicBezTo>
                  <a:cubicBezTo>
                    <a:pt x="144" y="175"/>
                    <a:pt x="144" y="175"/>
                    <a:pt x="144" y="175"/>
                  </a:cubicBezTo>
                  <a:cubicBezTo>
                    <a:pt x="146" y="174"/>
                    <a:pt x="146" y="174"/>
                    <a:pt x="146" y="174"/>
                  </a:cubicBezTo>
                  <a:cubicBezTo>
                    <a:pt x="147" y="174"/>
                    <a:pt x="147" y="174"/>
                    <a:pt x="147" y="174"/>
                  </a:cubicBezTo>
                  <a:cubicBezTo>
                    <a:pt x="147" y="174"/>
                    <a:pt x="148" y="174"/>
                    <a:pt x="148" y="174"/>
                  </a:cubicBezTo>
                  <a:cubicBezTo>
                    <a:pt x="149" y="174"/>
                    <a:pt x="149" y="174"/>
                    <a:pt x="149" y="174"/>
                  </a:cubicBezTo>
                  <a:cubicBezTo>
                    <a:pt x="149" y="174"/>
                    <a:pt x="149" y="174"/>
                    <a:pt x="149" y="174"/>
                  </a:cubicBezTo>
                  <a:cubicBezTo>
                    <a:pt x="149" y="174"/>
                    <a:pt x="149" y="174"/>
                    <a:pt x="149" y="174"/>
                  </a:cubicBezTo>
                  <a:cubicBezTo>
                    <a:pt x="150" y="174"/>
                    <a:pt x="150" y="173"/>
                    <a:pt x="151" y="173"/>
                  </a:cubicBezTo>
                  <a:cubicBezTo>
                    <a:pt x="153" y="171"/>
                    <a:pt x="153" y="171"/>
                    <a:pt x="152" y="170"/>
                  </a:cubicBezTo>
                  <a:cubicBezTo>
                    <a:pt x="152" y="170"/>
                    <a:pt x="152" y="169"/>
                    <a:pt x="151" y="169"/>
                  </a:cubicBezTo>
                  <a:cubicBezTo>
                    <a:pt x="150" y="169"/>
                    <a:pt x="148" y="168"/>
                    <a:pt x="147" y="167"/>
                  </a:cubicBezTo>
                  <a:cubicBezTo>
                    <a:pt x="147" y="167"/>
                    <a:pt x="147" y="167"/>
                    <a:pt x="147" y="167"/>
                  </a:cubicBezTo>
                  <a:cubicBezTo>
                    <a:pt x="147" y="165"/>
                    <a:pt x="147" y="163"/>
                    <a:pt x="147" y="162"/>
                  </a:cubicBezTo>
                  <a:cubicBezTo>
                    <a:pt x="147" y="161"/>
                    <a:pt x="147" y="160"/>
                    <a:pt x="147" y="160"/>
                  </a:cubicBezTo>
                  <a:cubicBezTo>
                    <a:pt x="147" y="159"/>
                    <a:pt x="147" y="159"/>
                    <a:pt x="146" y="159"/>
                  </a:cubicBezTo>
                  <a:cubicBezTo>
                    <a:pt x="145" y="157"/>
                    <a:pt x="145" y="154"/>
                    <a:pt x="146" y="152"/>
                  </a:cubicBezTo>
                  <a:cubicBezTo>
                    <a:pt x="147" y="149"/>
                    <a:pt x="147" y="149"/>
                    <a:pt x="147" y="149"/>
                  </a:cubicBezTo>
                  <a:cubicBezTo>
                    <a:pt x="148" y="148"/>
                    <a:pt x="148" y="148"/>
                    <a:pt x="148" y="148"/>
                  </a:cubicBezTo>
                  <a:cubicBezTo>
                    <a:pt x="148" y="148"/>
                    <a:pt x="148" y="147"/>
                    <a:pt x="149" y="146"/>
                  </a:cubicBezTo>
                  <a:cubicBezTo>
                    <a:pt x="149" y="146"/>
                    <a:pt x="149" y="146"/>
                    <a:pt x="149" y="146"/>
                  </a:cubicBezTo>
                  <a:cubicBezTo>
                    <a:pt x="150" y="145"/>
                    <a:pt x="150" y="145"/>
                    <a:pt x="150" y="145"/>
                  </a:cubicBezTo>
                  <a:cubicBezTo>
                    <a:pt x="150" y="144"/>
                    <a:pt x="150" y="144"/>
                    <a:pt x="150" y="144"/>
                  </a:cubicBezTo>
                  <a:cubicBezTo>
                    <a:pt x="151" y="144"/>
                    <a:pt x="151" y="144"/>
                    <a:pt x="151" y="144"/>
                  </a:cubicBezTo>
                  <a:cubicBezTo>
                    <a:pt x="151" y="143"/>
                    <a:pt x="151" y="143"/>
                    <a:pt x="151" y="143"/>
                  </a:cubicBezTo>
                  <a:cubicBezTo>
                    <a:pt x="152" y="143"/>
                    <a:pt x="152" y="143"/>
                    <a:pt x="152" y="143"/>
                  </a:cubicBezTo>
                  <a:cubicBezTo>
                    <a:pt x="152" y="143"/>
                    <a:pt x="152" y="143"/>
                    <a:pt x="152" y="143"/>
                  </a:cubicBezTo>
                  <a:cubicBezTo>
                    <a:pt x="153" y="143"/>
                    <a:pt x="153" y="143"/>
                    <a:pt x="153" y="143"/>
                  </a:cubicBezTo>
                  <a:cubicBezTo>
                    <a:pt x="153" y="143"/>
                    <a:pt x="153" y="143"/>
                    <a:pt x="153" y="143"/>
                  </a:cubicBezTo>
                  <a:cubicBezTo>
                    <a:pt x="154" y="143"/>
                    <a:pt x="154" y="143"/>
                    <a:pt x="154" y="143"/>
                  </a:cubicBezTo>
                  <a:cubicBezTo>
                    <a:pt x="154" y="143"/>
                    <a:pt x="154" y="143"/>
                    <a:pt x="154" y="143"/>
                  </a:cubicBezTo>
                  <a:cubicBezTo>
                    <a:pt x="154" y="142"/>
                    <a:pt x="154" y="142"/>
                    <a:pt x="154" y="142"/>
                  </a:cubicBezTo>
                  <a:cubicBezTo>
                    <a:pt x="154" y="143"/>
                    <a:pt x="154" y="143"/>
                    <a:pt x="154" y="143"/>
                  </a:cubicBezTo>
                  <a:cubicBezTo>
                    <a:pt x="154" y="143"/>
                    <a:pt x="154" y="143"/>
                    <a:pt x="154" y="143"/>
                  </a:cubicBezTo>
                  <a:cubicBezTo>
                    <a:pt x="156" y="143"/>
                    <a:pt x="157" y="144"/>
                    <a:pt x="157" y="146"/>
                  </a:cubicBezTo>
                  <a:cubicBezTo>
                    <a:pt x="157" y="145"/>
                    <a:pt x="157" y="145"/>
                    <a:pt x="157" y="145"/>
                  </a:cubicBezTo>
                  <a:cubicBezTo>
                    <a:pt x="160" y="141"/>
                    <a:pt x="162" y="137"/>
                    <a:pt x="164" y="132"/>
                  </a:cubicBezTo>
                  <a:cubicBezTo>
                    <a:pt x="162" y="131"/>
                    <a:pt x="156" y="128"/>
                    <a:pt x="153" y="126"/>
                  </a:cubicBezTo>
                  <a:cubicBezTo>
                    <a:pt x="150" y="125"/>
                    <a:pt x="148" y="124"/>
                    <a:pt x="145" y="122"/>
                  </a:cubicBezTo>
                  <a:cubicBezTo>
                    <a:pt x="141" y="118"/>
                    <a:pt x="132" y="100"/>
                    <a:pt x="135" y="92"/>
                  </a:cubicBezTo>
                  <a:cubicBezTo>
                    <a:pt x="136" y="90"/>
                    <a:pt x="138" y="89"/>
                    <a:pt x="141" y="88"/>
                  </a:cubicBezTo>
                  <a:cubicBezTo>
                    <a:pt x="141" y="88"/>
                    <a:pt x="142" y="88"/>
                    <a:pt x="143" y="87"/>
                  </a:cubicBezTo>
                  <a:cubicBezTo>
                    <a:pt x="143" y="87"/>
                    <a:pt x="143" y="86"/>
                    <a:pt x="143" y="85"/>
                  </a:cubicBezTo>
                  <a:cubicBezTo>
                    <a:pt x="143" y="84"/>
                    <a:pt x="143" y="83"/>
                    <a:pt x="143" y="82"/>
                  </a:cubicBezTo>
                  <a:cubicBezTo>
                    <a:pt x="134" y="77"/>
                    <a:pt x="133" y="72"/>
                    <a:pt x="133" y="68"/>
                  </a:cubicBezTo>
                  <a:cubicBezTo>
                    <a:pt x="134" y="65"/>
                    <a:pt x="136" y="64"/>
                    <a:pt x="139" y="63"/>
                  </a:cubicBezTo>
                  <a:cubicBezTo>
                    <a:pt x="136" y="61"/>
                    <a:pt x="134" y="60"/>
                    <a:pt x="132" y="59"/>
                  </a:cubicBezTo>
                  <a:cubicBezTo>
                    <a:pt x="132" y="61"/>
                    <a:pt x="133" y="64"/>
                    <a:pt x="132" y="66"/>
                  </a:cubicBezTo>
                  <a:cubicBezTo>
                    <a:pt x="132" y="68"/>
                    <a:pt x="130" y="70"/>
                    <a:pt x="128" y="72"/>
                  </a:cubicBezTo>
                  <a:cubicBezTo>
                    <a:pt x="128" y="72"/>
                    <a:pt x="127" y="73"/>
                    <a:pt x="126" y="73"/>
                  </a:cubicBezTo>
                  <a:cubicBezTo>
                    <a:pt x="125" y="74"/>
                    <a:pt x="124" y="74"/>
                    <a:pt x="123" y="74"/>
                  </a:cubicBezTo>
                  <a:cubicBezTo>
                    <a:pt x="121" y="73"/>
                    <a:pt x="119" y="71"/>
                    <a:pt x="118" y="69"/>
                  </a:cubicBezTo>
                  <a:cubicBezTo>
                    <a:pt x="118" y="69"/>
                    <a:pt x="117" y="68"/>
                    <a:pt x="116" y="67"/>
                  </a:cubicBezTo>
                  <a:cubicBezTo>
                    <a:pt x="115" y="67"/>
                    <a:pt x="114" y="67"/>
                    <a:pt x="114" y="67"/>
                  </a:cubicBezTo>
                  <a:cubicBezTo>
                    <a:pt x="111" y="67"/>
                    <a:pt x="111" y="67"/>
                    <a:pt x="111" y="67"/>
                  </a:cubicBezTo>
                  <a:cubicBezTo>
                    <a:pt x="110" y="67"/>
                    <a:pt x="110" y="68"/>
                    <a:pt x="109" y="68"/>
                  </a:cubicBezTo>
                  <a:cubicBezTo>
                    <a:pt x="107" y="68"/>
                    <a:pt x="105" y="68"/>
                    <a:pt x="103" y="68"/>
                  </a:cubicBezTo>
                  <a:cubicBezTo>
                    <a:pt x="102" y="67"/>
                    <a:pt x="102" y="67"/>
                    <a:pt x="102" y="67"/>
                  </a:cubicBezTo>
                  <a:cubicBezTo>
                    <a:pt x="101" y="66"/>
                    <a:pt x="100" y="65"/>
                    <a:pt x="100" y="63"/>
                  </a:cubicBezTo>
                  <a:cubicBezTo>
                    <a:pt x="100" y="63"/>
                    <a:pt x="100" y="62"/>
                    <a:pt x="100" y="62"/>
                  </a:cubicBezTo>
                  <a:cubicBezTo>
                    <a:pt x="98" y="62"/>
                    <a:pt x="97" y="62"/>
                    <a:pt x="95" y="62"/>
                  </a:cubicBezTo>
                  <a:cubicBezTo>
                    <a:pt x="94" y="62"/>
                    <a:pt x="93" y="62"/>
                    <a:pt x="92" y="62"/>
                  </a:cubicBezTo>
                  <a:cubicBezTo>
                    <a:pt x="92" y="62"/>
                    <a:pt x="92" y="62"/>
                    <a:pt x="92" y="62"/>
                  </a:cubicBezTo>
                  <a:cubicBezTo>
                    <a:pt x="91" y="62"/>
                    <a:pt x="91" y="62"/>
                    <a:pt x="91" y="62"/>
                  </a:cubicBezTo>
                  <a:cubicBezTo>
                    <a:pt x="91" y="62"/>
                    <a:pt x="91" y="62"/>
                    <a:pt x="91" y="62"/>
                  </a:cubicBezTo>
                  <a:cubicBezTo>
                    <a:pt x="90" y="62"/>
                    <a:pt x="90" y="62"/>
                    <a:pt x="90" y="62"/>
                  </a:cubicBezTo>
                  <a:cubicBezTo>
                    <a:pt x="90" y="62"/>
                    <a:pt x="90" y="62"/>
                    <a:pt x="90" y="62"/>
                  </a:cubicBezTo>
                  <a:cubicBezTo>
                    <a:pt x="89" y="62"/>
                    <a:pt x="89" y="62"/>
                    <a:pt x="89" y="62"/>
                  </a:cubicBezTo>
                  <a:cubicBezTo>
                    <a:pt x="89" y="62"/>
                    <a:pt x="89" y="62"/>
                    <a:pt x="89" y="62"/>
                  </a:cubicBezTo>
                  <a:cubicBezTo>
                    <a:pt x="89" y="62"/>
                    <a:pt x="89" y="62"/>
                    <a:pt x="89" y="62"/>
                  </a:cubicBezTo>
                  <a:cubicBezTo>
                    <a:pt x="88" y="61"/>
                    <a:pt x="88" y="61"/>
                    <a:pt x="88" y="61"/>
                  </a:cubicBezTo>
                  <a:cubicBezTo>
                    <a:pt x="88" y="61"/>
                    <a:pt x="88" y="61"/>
                    <a:pt x="88" y="61"/>
                  </a:cubicBezTo>
                  <a:cubicBezTo>
                    <a:pt x="88" y="61"/>
                    <a:pt x="88" y="61"/>
                    <a:pt x="88" y="61"/>
                  </a:cubicBezTo>
                  <a:cubicBezTo>
                    <a:pt x="87" y="61"/>
                    <a:pt x="87" y="61"/>
                    <a:pt x="87" y="61"/>
                  </a:cubicBezTo>
                  <a:cubicBezTo>
                    <a:pt x="88" y="60"/>
                    <a:pt x="88" y="60"/>
                    <a:pt x="88" y="60"/>
                  </a:cubicBezTo>
                  <a:cubicBezTo>
                    <a:pt x="88" y="60"/>
                    <a:pt x="88" y="60"/>
                    <a:pt x="88" y="60"/>
                  </a:cubicBezTo>
                  <a:cubicBezTo>
                    <a:pt x="88" y="59"/>
                    <a:pt x="88" y="59"/>
                    <a:pt x="88" y="59"/>
                  </a:cubicBezTo>
                  <a:cubicBezTo>
                    <a:pt x="88" y="59"/>
                    <a:pt x="88" y="59"/>
                    <a:pt x="88" y="59"/>
                  </a:cubicBezTo>
                  <a:cubicBezTo>
                    <a:pt x="88" y="58"/>
                    <a:pt x="88" y="58"/>
                    <a:pt x="88" y="58"/>
                  </a:cubicBezTo>
                  <a:cubicBezTo>
                    <a:pt x="88" y="58"/>
                    <a:pt x="88" y="58"/>
                    <a:pt x="88" y="58"/>
                  </a:cubicBezTo>
                  <a:cubicBezTo>
                    <a:pt x="88" y="58"/>
                    <a:pt x="88" y="57"/>
                    <a:pt x="88" y="57"/>
                  </a:cubicBezTo>
                  <a:cubicBezTo>
                    <a:pt x="88" y="57"/>
                    <a:pt x="88" y="57"/>
                    <a:pt x="88" y="57"/>
                  </a:cubicBezTo>
                  <a:cubicBezTo>
                    <a:pt x="89" y="56"/>
                    <a:pt x="89" y="56"/>
                    <a:pt x="89" y="56"/>
                  </a:cubicBezTo>
                  <a:cubicBezTo>
                    <a:pt x="89" y="56"/>
                    <a:pt x="89" y="56"/>
                    <a:pt x="89" y="56"/>
                  </a:cubicBezTo>
                  <a:cubicBezTo>
                    <a:pt x="89" y="56"/>
                    <a:pt x="89" y="56"/>
                    <a:pt x="89" y="56"/>
                  </a:cubicBezTo>
                  <a:cubicBezTo>
                    <a:pt x="90" y="55"/>
                    <a:pt x="90" y="55"/>
                    <a:pt x="90" y="55"/>
                  </a:cubicBezTo>
                  <a:cubicBezTo>
                    <a:pt x="90" y="55"/>
                    <a:pt x="90" y="55"/>
                    <a:pt x="90" y="55"/>
                  </a:cubicBezTo>
                  <a:cubicBezTo>
                    <a:pt x="91" y="55"/>
                    <a:pt x="91" y="55"/>
                    <a:pt x="91" y="55"/>
                  </a:cubicBezTo>
                  <a:cubicBezTo>
                    <a:pt x="91" y="55"/>
                    <a:pt x="91" y="55"/>
                    <a:pt x="91" y="55"/>
                  </a:cubicBezTo>
                  <a:cubicBezTo>
                    <a:pt x="92" y="54"/>
                    <a:pt x="92" y="54"/>
                    <a:pt x="92" y="54"/>
                  </a:cubicBezTo>
                  <a:cubicBezTo>
                    <a:pt x="92" y="53"/>
                    <a:pt x="92" y="53"/>
                    <a:pt x="92" y="53"/>
                  </a:cubicBezTo>
                  <a:cubicBezTo>
                    <a:pt x="91" y="53"/>
                    <a:pt x="90" y="52"/>
                    <a:pt x="90" y="50"/>
                  </a:cubicBezTo>
                  <a:cubicBezTo>
                    <a:pt x="90" y="48"/>
                    <a:pt x="91" y="46"/>
                    <a:pt x="92" y="44"/>
                  </a:cubicBezTo>
                  <a:cubicBezTo>
                    <a:pt x="93" y="44"/>
                    <a:pt x="93" y="43"/>
                    <a:pt x="94" y="43"/>
                  </a:cubicBezTo>
                  <a:cubicBezTo>
                    <a:pt x="94" y="43"/>
                    <a:pt x="94" y="43"/>
                    <a:pt x="94" y="43"/>
                  </a:cubicBezTo>
                  <a:cubicBezTo>
                    <a:pt x="92" y="41"/>
                    <a:pt x="89" y="41"/>
                    <a:pt x="87" y="40"/>
                  </a:cubicBezTo>
                  <a:cubicBezTo>
                    <a:pt x="84" y="40"/>
                    <a:pt x="84" y="40"/>
                    <a:pt x="84" y="40"/>
                  </a:cubicBezTo>
                  <a:cubicBezTo>
                    <a:pt x="78" y="38"/>
                    <a:pt x="69" y="37"/>
                    <a:pt x="65" y="30"/>
                  </a:cubicBezTo>
                  <a:cubicBezTo>
                    <a:pt x="65" y="29"/>
                    <a:pt x="64" y="28"/>
                    <a:pt x="64" y="19"/>
                  </a:cubicBezTo>
                  <a:cubicBezTo>
                    <a:pt x="63" y="19"/>
                    <a:pt x="63" y="19"/>
                    <a:pt x="62" y="18"/>
                  </a:cubicBezTo>
                  <a:cubicBezTo>
                    <a:pt x="60" y="17"/>
                    <a:pt x="59" y="15"/>
                    <a:pt x="58" y="13"/>
                  </a:cubicBezTo>
                  <a:cubicBezTo>
                    <a:pt x="58" y="12"/>
                    <a:pt x="57" y="11"/>
                    <a:pt x="57" y="11"/>
                  </a:cubicBezTo>
                  <a:cubicBezTo>
                    <a:pt x="56" y="10"/>
                    <a:pt x="55" y="10"/>
                    <a:pt x="54" y="10"/>
                  </a:cubicBezTo>
                  <a:cubicBezTo>
                    <a:pt x="52" y="10"/>
                    <a:pt x="50" y="9"/>
                    <a:pt x="49" y="8"/>
                  </a:cubicBezTo>
                  <a:cubicBezTo>
                    <a:pt x="47" y="6"/>
                    <a:pt x="45" y="5"/>
                    <a:pt x="44" y="3"/>
                  </a:cubicBezTo>
                  <a:cubicBezTo>
                    <a:pt x="44" y="2"/>
                    <a:pt x="44" y="2"/>
                    <a:pt x="44" y="2"/>
                  </a:cubicBezTo>
                  <a:cubicBezTo>
                    <a:pt x="43" y="2"/>
                    <a:pt x="42" y="1"/>
                    <a:pt x="41" y="1"/>
                  </a:cubicBezTo>
                  <a:cubicBezTo>
                    <a:pt x="41" y="1"/>
                    <a:pt x="40" y="1"/>
                    <a:pt x="40" y="0"/>
                  </a:cubicBezTo>
                  <a:cubicBezTo>
                    <a:pt x="36" y="1"/>
                    <a:pt x="36" y="1"/>
                    <a:pt x="36" y="1"/>
                  </a:cubicBezTo>
                  <a:cubicBezTo>
                    <a:pt x="35" y="2"/>
                    <a:pt x="35" y="2"/>
                    <a:pt x="35" y="2"/>
                  </a:cubicBezTo>
                  <a:cubicBezTo>
                    <a:pt x="33" y="3"/>
                    <a:pt x="31" y="3"/>
                    <a:pt x="29" y="4"/>
                  </a:cubicBezTo>
                  <a:cubicBezTo>
                    <a:pt x="27" y="4"/>
                    <a:pt x="25" y="3"/>
                    <a:pt x="24" y="2"/>
                  </a:cubicBezTo>
                  <a:cubicBezTo>
                    <a:pt x="22" y="3"/>
                    <a:pt x="22" y="3"/>
                    <a:pt x="22" y="3"/>
                  </a:cubicBezTo>
                  <a:cubicBezTo>
                    <a:pt x="20" y="4"/>
                    <a:pt x="18" y="6"/>
                    <a:pt x="17" y="8"/>
                  </a:cubicBezTo>
                  <a:cubicBezTo>
                    <a:pt x="15" y="9"/>
                    <a:pt x="14" y="11"/>
                    <a:pt x="12" y="12"/>
                  </a:cubicBezTo>
                  <a:cubicBezTo>
                    <a:pt x="10" y="14"/>
                    <a:pt x="7" y="14"/>
                    <a:pt x="5" y="13"/>
                  </a:cubicBezTo>
                  <a:cubicBezTo>
                    <a:pt x="4" y="15"/>
                    <a:pt x="2" y="17"/>
                    <a:pt x="0" y="18"/>
                  </a:cubicBezTo>
                  <a:cubicBezTo>
                    <a:pt x="4" y="23"/>
                    <a:pt x="4" y="24"/>
                    <a:pt x="4" y="29"/>
                  </a:cubicBezTo>
                  <a:cubicBezTo>
                    <a:pt x="4" y="30"/>
                    <a:pt x="4" y="30"/>
                    <a:pt x="3" y="31"/>
                  </a:cubicBezTo>
                  <a:cubicBezTo>
                    <a:pt x="4" y="31"/>
                    <a:pt x="4" y="31"/>
                    <a:pt x="4" y="31"/>
                  </a:cubicBezTo>
                  <a:cubicBezTo>
                    <a:pt x="6" y="31"/>
                    <a:pt x="8" y="31"/>
                    <a:pt x="10" y="32"/>
                  </a:cubicBezTo>
                  <a:cubicBezTo>
                    <a:pt x="11" y="33"/>
                    <a:pt x="11" y="35"/>
                    <a:pt x="11" y="36"/>
                  </a:cubicBezTo>
                  <a:cubicBezTo>
                    <a:pt x="11" y="38"/>
                    <a:pt x="10" y="39"/>
                    <a:pt x="9" y="40"/>
                  </a:cubicBezTo>
                  <a:cubicBezTo>
                    <a:pt x="9" y="40"/>
                    <a:pt x="9" y="40"/>
                    <a:pt x="9" y="41"/>
                  </a:cubicBezTo>
                  <a:cubicBezTo>
                    <a:pt x="9" y="41"/>
                    <a:pt x="9" y="42"/>
                    <a:pt x="8" y="42"/>
                  </a:cubicBezTo>
                  <a:cubicBezTo>
                    <a:pt x="12" y="44"/>
                    <a:pt x="16" y="45"/>
                    <a:pt x="20" y="45"/>
                  </a:cubicBezTo>
                  <a:cubicBezTo>
                    <a:pt x="23" y="45"/>
                    <a:pt x="23" y="45"/>
                    <a:pt x="23" y="45"/>
                  </a:cubicBezTo>
                  <a:cubicBezTo>
                    <a:pt x="24" y="48"/>
                    <a:pt x="24" y="48"/>
                    <a:pt x="24" y="48"/>
                  </a:cubicBezTo>
                  <a:cubicBezTo>
                    <a:pt x="24" y="50"/>
                    <a:pt x="23" y="52"/>
                    <a:pt x="22" y="54"/>
                  </a:cubicBezTo>
                  <a:cubicBezTo>
                    <a:pt x="19" y="55"/>
                    <a:pt x="16" y="55"/>
                    <a:pt x="14" y="54"/>
                  </a:cubicBezTo>
                  <a:cubicBezTo>
                    <a:pt x="14" y="54"/>
                    <a:pt x="14" y="55"/>
                    <a:pt x="13" y="55"/>
                  </a:cubicBezTo>
                  <a:cubicBezTo>
                    <a:pt x="13" y="57"/>
                    <a:pt x="12" y="58"/>
                    <a:pt x="15" y="60"/>
                  </a:cubicBezTo>
                  <a:cubicBezTo>
                    <a:pt x="15" y="61"/>
                    <a:pt x="16" y="62"/>
                    <a:pt x="16" y="63"/>
                  </a:cubicBezTo>
                  <a:cubicBezTo>
                    <a:pt x="17" y="62"/>
                    <a:pt x="19" y="62"/>
                    <a:pt x="20" y="62"/>
                  </a:cubicBezTo>
                  <a:cubicBezTo>
                    <a:pt x="23" y="63"/>
                    <a:pt x="23" y="63"/>
                    <a:pt x="23" y="63"/>
                  </a:cubicBezTo>
                  <a:cubicBezTo>
                    <a:pt x="23" y="65"/>
                    <a:pt x="23" y="65"/>
                    <a:pt x="23" y="65"/>
                  </a:cubicBezTo>
                  <a:cubicBezTo>
                    <a:pt x="23" y="71"/>
                    <a:pt x="22" y="77"/>
                    <a:pt x="19" y="82"/>
                  </a:cubicBezTo>
                  <a:cubicBezTo>
                    <a:pt x="18" y="86"/>
                    <a:pt x="17" y="89"/>
                    <a:pt x="17" y="93"/>
                  </a:cubicBezTo>
                  <a:cubicBezTo>
                    <a:pt x="17" y="93"/>
                    <a:pt x="17" y="94"/>
                    <a:pt x="18" y="95"/>
                  </a:cubicBezTo>
                  <a:cubicBezTo>
                    <a:pt x="18" y="95"/>
                    <a:pt x="18" y="95"/>
                    <a:pt x="18" y="95"/>
                  </a:cubicBezTo>
                  <a:cubicBezTo>
                    <a:pt x="20" y="94"/>
                    <a:pt x="22" y="94"/>
                    <a:pt x="25" y="95"/>
                  </a:cubicBezTo>
                  <a:cubicBezTo>
                    <a:pt x="27" y="96"/>
                    <a:pt x="29" y="98"/>
                    <a:pt x="30" y="100"/>
                  </a:cubicBezTo>
                  <a:cubicBezTo>
                    <a:pt x="31" y="101"/>
                    <a:pt x="31" y="102"/>
                    <a:pt x="32" y="103"/>
                  </a:cubicBezTo>
                  <a:cubicBezTo>
                    <a:pt x="34" y="103"/>
                    <a:pt x="36" y="104"/>
                    <a:pt x="38" y="105"/>
                  </a:cubicBezTo>
                  <a:cubicBezTo>
                    <a:pt x="39" y="107"/>
                    <a:pt x="39" y="109"/>
                    <a:pt x="38" y="110"/>
                  </a:cubicBezTo>
                  <a:cubicBezTo>
                    <a:pt x="38" y="112"/>
                    <a:pt x="36" y="114"/>
                    <a:pt x="34" y="115"/>
                  </a:cubicBezTo>
                  <a:cubicBezTo>
                    <a:pt x="33" y="116"/>
                    <a:pt x="31" y="116"/>
                    <a:pt x="30" y="116"/>
                  </a:cubicBezTo>
                  <a:cubicBezTo>
                    <a:pt x="31" y="117"/>
                    <a:pt x="31" y="117"/>
                    <a:pt x="31" y="117"/>
                  </a:cubicBezTo>
                  <a:cubicBezTo>
                    <a:pt x="32" y="118"/>
                    <a:pt x="32" y="118"/>
                    <a:pt x="32" y="118"/>
                  </a:cubicBezTo>
                  <a:cubicBezTo>
                    <a:pt x="32" y="119"/>
                    <a:pt x="33" y="119"/>
                    <a:pt x="33" y="119"/>
                  </a:cubicBezTo>
                  <a:cubicBezTo>
                    <a:pt x="33" y="120"/>
                    <a:pt x="33" y="120"/>
                    <a:pt x="33" y="120"/>
                  </a:cubicBezTo>
                  <a:cubicBezTo>
                    <a:pt x="34" y="121"/>
                    <a:pt x="34" y="121"/>
                    <a:pt x="34" y="121"/>
                  </a:cubicBezTo>
                  <a:cubicBezTo>
                    <a:pt x="35" y="122"/>
                    <a:pt x="35" y="122"/>
                    <a:pt x="35" y="122"/>
                  </a:cubicBezTo>
                  <a:cubicBezTo>
                    <a:pt x="36" y="123"/>
                    <a:pt x="36" y="123"/>
                    <a:pt x="36" y="123"/>
                  </a:cubicBezTo>
                  <a:cubicBezTo>
                    <a:pt x="36" y="124"/>
                    <a:pt x="36" y="124"/>
                    <a:pt x="36" y="124"/>
                  </a:cubicBezTo>
                  <a:cubicBezTo>
                    <a:pt x="36" y="125"/>
                    <a:pt x="36" y="125"/>
                    <a:pt x="37" y="125"/>
                  </a:cubicBezTo>
                  <a:cubicBezTo>
                    <a:pt x="37" y="126"/>
                    <a:pt x="37" y="126"/>
                    <a:pt x="37" y="126"/>
                  </a:cubicBezTo>
                  <a:cubicBezTo>
                    <a:pt x="37" y="127"/>
                    <a:pt x="37" y="127"/>
                    <a:pt x="37" y="127"/>
                  </a:cubicBezTo>
                  <a:cubicBezTo>
                    <a:pt x="37" y="128"/>
                    <a:pt x="37" y="128"/>
                    <a:pt x="37" y="128"/>
                  </a:cubicBezTo>
                  <a:cubicBezTo>
                    <a:pt x="38" y="129"/>
                    <a:pt x="38" y="129"/>
                    <a:pt x="38" y="129"/>
                  </a:cubicBezTo>
                  <a:cubicBezTo>
                    <a:pt x="38" y="129"/>
                    <a:pt x="38" y="130"/>
                    <a:pt x="38" y="130"/>
                  </a:cubicBezTo>
                  <a:cubicBezTo>
                    <a:pt x="38" y="130"/>
                    <a:pt x="38" y="130"/>
                    <a:pt x="38" y="130"/>
                  </a:cubicBezTo>
                  <a:cubicBezTo>
                    <a:pt x="38" y="130"/>
                    <a:pt x="38" y="130"/>
                    <a:pt x="38" y="130"/>
                  </a:cubicBezTo>
                  <a:cubicBezTo>
                    <a:pt x="39" y="130"/>
                    <a:pt x="39" y="130"/>
                    <a:pt x="39" y="130"/>
                  </a:cubicBezTo>
                  <a:cubicBezTo>
                    <a:pt x="41" y="131"/>
                    <a:pt x="41" y="131"/>
                    <a:pt x="41" y="131"/>
                  </a:cubicBezTo>
                  <a:cubicBezTo>
                    <a:pt x="47" y="133"/>
                    <a:pt x="52" y="136"/>
                    <a:pt x="57" y="139"/>
                  </a:cubicBezTo>
                  <a:cubicBezTo>
                    <a:pt x="58" y="141"/>
                    <a:pt x="59" y="144"/>
                    <a:pt x="59" y="147"/>
                  </a:cubicBezTo>
                  <a:cubicBezTo>
                    <a:pt x="59" y="147"/>
                    <a:pt x="59" y="148"/>
                    <a:pt x="59" y="148"/>
                  </a:cubicBezTo>
                  <a:cubicBezTo>
                    <a:pt x="62" y="150"/>
                    <a:pt x="65" y="153"/>
                    <a:pt x="67" y="155"/>
                  </a:cubicBezTo>
                  <a:cubicBezTo>
                    <a:pt x="70" y="157"/>
                    <a:pt x="70" y="157"/>
                    <a:pt x="70" y="157"/>
                  </a:cubicBezTo>
                  <a:cubicBezTo>
                    <a:pt x="70" y="158"/>
                    <a:pt x="70" y="158"/>
                    <a:pt x="70" y="158"/>
                  </a:cubicBezTo>
                  <a:cubicBezTo>
                    <a:pt x="72" y="159"/>
                    <a:pt x="72" y="159"/>
                    <a:pt x="72" y="159"/>
                  </a:cubicBezTo>
                  <a:cubicBezTo>
                    <a:pt x="72" y="159"/>
                    <a:pt x="72" y="159"/>
                    <a:pt x="72" y="159"/>
                  </a:cubicBezTo>
                  <a:cubicBezTo>
                    <a:pt x="73" y="158"/>
                    <a:pt x="74" y="157"/>
                    <a:pt x="74"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7"/>
            <p:cNvSpPr>
              <a:spLocks noChangeArrowheads="1"/>
            </p:cNvSpPr>
            <p:nvPr/>
          </p:nvSpPr>
          <p:spPr bwMode="auto">
            <a:xfrm>
              <a:off x="589" y="321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8"/>
            <p:cNvSpPr>
              <a:spLocks/>
            </p:cNvSpPr>
            <p:nvPr/>
          </p:nvSpPr>
          <p:spPr bwMode="auto">
            <a:xfrm>
              <a:off x="423" y="3354"/>
              <a:ext cx="113" cy="105"/>
            </a:xfrm>
            <a:custGeom>
              <a:avLst/>
              <a:gdLst>
                <a:gd name="T0" fmla="*/ 27 w 56"/>
                <a:gd name="T1" fmla="*/ 48 h 52"/>
                <a:gd name="T2" fmla="*/ 27 w 56"/>
                <a:gd name="T3" fmla="*/ 48 h 52"/>
                <a:gd name="T4" fmla="*/ 30 w 56"/>
                <a:gd name="T5" fmla="*/ 46 h 52"/>
                <a:gd name="T6" fmla="*/ 32 w 56"/>
                <a:gd name="T7" fmla="*/ 45 h 52"/>
                <a:gd name="T8" fmla="*/ 43 w 56"/>
                <a:gd name="T9" fmla="*/ 42 h 52"/>
                <a:gd name="T10" fmla="*/ 43 w 56"/>
                <a:gd name="T11" fmla="*/ 42 h 52"/>
                <a:gd name="T12" fmla="*/ 44 w 56"/>
                <a:gd name="T13" fmla="*/ 40 h 52"/>
                <a:gd name="T14" fmla="*/ 49 w 56"/>
                <a:gd name="T15" fmla="*/ 36 h 52"/>
                <a:gd name="T16" fmla="*/ 53 w 56"/>
                <a:gd name="T17" fmla="*/ 35 h 52"/>
                <a:gd name="T18" fmla="*/ 56 w 56"/>
                <a:gd name="T19" fmla="*/ 35 h 52"/>
                <a:gd name="T20" fmla="*/ 56 w 56"/>
                <a:gd name="T21" fmla="*/ 35 h 52"/>
                <a:gd name="T22" fmla="*/ 56 w 56"/>
                <a:gd name="T23" fmla="*/ 34 h 52"/>
                <a:gd name="T24" fmla="*/ 55 w 56"/>
                <a:gd name="T25" fmla="*/ 33 h 52"/>
                <a:gd name="T26" fmla="*/ 53 w 56"/>
                <a:gd name="T27" fmla="*/ 27 h 52"/>
                <a:gd name="T28" fmla="*/ 49 w 56"/>
                <a:gd name="T29" fmla="*/ 25 h 52"/>
                <a:gd name="T30" fmla="*/ 42 w 56"/>
                <a:gd name="T31" fmla="*/ 21 h 52"/>
                <a:gd name="T32" fmla="*/ 36 w 56"/>
                <a:gd name="T33" fmla="*/ 15 h 52"/>
                <a:gd name="T34" fmla="*/ 32 w 56"/>
                <a:gd name="T35" fmla="*/ 7 h 52"/>
                <a:gd name="T36" fmla="*/ 29 w 56"/>
                <a:gd name="T37" fmla="*/ 4 h 52"/>
                <a:gd name="T38" fmla="*/ 25 w 56"/>
                <a:gd name="T39" fmla="*/ 0 h 52"/>
                <a:gd name="T40" fmla="*/ 19 w 56"/>
                <a:gd name="T41" fmla="*/ 8 h 52"/>
                <a:gd name="T42" fmla="*/ 14 w 56"/>
                <a:gd name="T43" fmla="*/ 13 h 52"/>
                <a:gd name="T44" fmla="*/ 4 w 56"/>
                <a:gd name="T45" fmla="*/ 18 h 52"/>
                <a:gd name="T46" fmla="*/ 4 w 56"/>
                <a:gd name="T47" fmla="*/ 19 h 52"/>
                <a:gd name="T48" fmla="*/ 5 w 56"/>
                <a:gd name="T49" fmla="*/ 19 h 52"/>
                <a:gd name="T50" fmla="*/ 3 w 56"/>
                <a:gd name="T51" fmla="*/ 23 h 52"/>
                <a:gd name="T52" fmla="*/ 0 w 56"/>
                <a:gd name="T53" fmla="*/ 25 h 52"/>
                <a:gd name="T54" fmla="*/ 1 w 56"/>
                <a:gd name="T55" fmla="*/ 26 h 52"/>
                <a:gd name="T56" fmla="*/ 1 w 56"/>
                <a:gd name="T57" fmla="*/ 27 h 52"/>
                <a:gd name="T58" fmla="*/ 2 w 56"/>
                <a:gd name="T59" fmla="*/ 30 h 52"/>
                <a:gd name="T60" fmla="*/ 3 w 56"/>
                <a:gd name="T61" fmla="*/ 30 h 52"/>
                <a:gd name="T62" fmla="*/ 4 w 56"/>
                <a:gd name="T63" fmla="*/ 31 h 52"/>
                <a:gd name="T64" fmla="*/ 5 w 56"/>
                <a:gd name="T65" fmla="*/ 36 h 52"/>
                <a:gd name="T66" fmla="*/ 7 w 56"/>
                <a:gd name="T67" fmla="*/ 39 h 52"/>
                <a:gd name="T68" fmla="*/ 21 w 56"/>
                <a:gd name="T69" fmla="*/ 46 h 52"/>
                <a:gd name="T70" fmla="*/ 24 w 56"/>
                <a:gd name="T71" fmla="*/ 52 h 52"/>
                <a:gd name="T72" fmla="*/ 25 w 56"/>
                <a:gd name="T73" fmla="*/ 48 h 52"/>
                <a:gd name="T74" fmla="*/ 27 w 56"/>
                <a:gd name="T75"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2">
                  <a:moveTo>
                    <a:pt x="27" y="48"/>
                  </a:moveTo>
                  <a:cubicBezTo>
                    <a:pt x="27" y="48"/>
                    <a:pt x="27" y="48"/>
                    <a:pt x="27" y="48"/>
                  </a:cubicBezTo>
                  <a:cubicBezTo>
                    <a:pt x="30" y="46"/>
                    <a:pt x="30" y="46"/>
                    <a:pt x="30" y="46"/>
                  </a:cubicBezTo>
                  <a:cubicBezTo>
                    <a:pt x="32" y="45"/>
                    <a:pt x="32" y="45"/>
                    <a:pt x="32" y="45"/>
                  </a:cubicBezTo>
                  <a:cubicBezTo>
                    <a:pt x="38" y="42"/>
                    <a:pt x="41" y="41"/>
                    <a:pt x="43" y="42"/>
                  </a:cubicBezTo>
                  <a:cubicBezTo>
                    <a:pt x="43" y="42"/>
                    <a:pt x="43" y="42"/>
                    <a:pt x="43" y="42"/>
                  </a:cubicBezTo>
                  <a:cubicBezTo>
                    <a:pt x="43" y="41"/>
                    <a:pt x="44" y="41"/>
                    <a:pt x="44" y="40"/>
                  </a:cubicBezTo>
                  <a:cubicBezTo>
                    <a:pt x="45" y="38"/>
                    <a:pt x="47" y="37"/>
                    <a:pt x="49" y="36"/>
                  </a:cubicBezTo>
                  <a:cubicBezTo>
                    <a:pt x="50" y="35"/>
                    <a:pt x="51" y="35"/>
                    <a:pt x="53" y="35"/>
                  </a:cubicBezTo>
                  <a:cubicBezTo>
                    <a:pt x="56" y="35"/>
                    <a:pt x="56" y="35"/>
                    <a:pt x="56" y="35"/>
                  </a:cubicBezTo>
                  <a:cubicBezTo>
                    <a:pt x="56" y="35"/>
                    <a:pt x="56" y="35"/>
                    <a:pt x="56" y="35"/>
                  </a:cubicBezTo>
                  <a:cubicBezTo>
                    <a:pt x="56" y="34"/>
                    <a:pt x="56" y="34"/>
                    <a:pt x="56" y="34"/>
                  </a:cubicBezTo>
                  <a:cubicBezTo>
                    <a:pt x="55" y="33"/>
                    <a:pt x="55" y="33"/>
                    <a:pt x="55" y="33"/>
                  </a:cubicBezTo>
                  <a:cubicBezTo>
                    <a:pt x="54" y="31"/>
                    <a:pt x="52" y="29"/>
                    <a:pt x="53" y="27"/>
                  </a:cubicBezTo>
                  <a:cubicBezTo>
                    <a:pt x="49" y="25"/>
                    <a:pt x="49" y="25"/>
                    <a:pt x="49" y="25"/>
                  </a:cubicBezTo>
                  <a:cubicBezTo>
                    <a:pt x="47" y="24"/>
                    <a:pt x="42" y="21"/>
                    <a:pt x="42" y="21"/>
                  </a:cubicBezTo>
                  <a:cubicBezTo>
                    <a:pt x="40" y="21"/>
                    <a:pt x="39" y="19"/>
                    <a:pt x="36" y="15"/>
                  </a:cubicBezTo>
                  <a:cubicBezTo>
                    <a:pt x="35" y="12"/>
                    <a:pt x="33" y="10"/>
                    <a:pt x="32" y="7"/>
                  </a:cubicBezTo>
                  <a:cubicBezTo>
                    <a:pt x="31" y="7"/>
                    <a:pt x="30" y="6"/>
                    <a:pt x="29" y="4"/>
                  </a:cubicBezTo>
                  <a:cubicBezTo>
                    <a:pt x="27" y="2"/>
                    <a:pt x="26" y="1"/>
                    <a:pt x="25" y="0"/>
                  </a:cubicBezTo>
                  <a:cubicBezTo>
                    <a:pt x="19" y="8"/>
                    <a:pt x="19" y="8"/>
                    <a:pt x="19" y="8"/>
                  </a:cubicBezTo>
                  <a:cubicBezTo>
                    <a:pt x="19" y="8"/>
                    <a:pt x="15" y="11"/>
                    <a:pt x="14" y="13"/>
                  </a:cubicBezTo>
                  <a:cubicBezTo>
                    <a:pt x="8" y="18"/>
                    <a:pt x="6" y="18"/>
                    <a:pt x="4" y="18"/>
                  </a:cubicBezTo>
                  <a:cubicBezTo>
                    <a:pt x="4" y="18"/>
                    <a:pt x="4" y="18"/>
                    <a:pt x="4" y="19"/>
                  </a:cubicBezTo>
                  <a:cubicBezTo>
                    <a:pt x="4" y="19"/>
                    <a:pt x="5" y="19"/>
                    <a:pt x="5" y="19"/>
                  </a:cubicBezTo>
                  <a:cubicBezTo>
                    <a:pt x="5" y="21"/>
                    <a:pt x="4" y="22"/>
                    <a:pt x="3" y="23"/>
                  </a:cubicBezTo>
                  <a:cubicBezTo>
                    <a:pt x="2" y="24"/>
                    <a:pt x="2" y="24"/>
                    <a:pt x="0" y="25"/>
                  </a:cubicBezTo>
                  <a:cubicBezTo>
                    <a:pt x="1" y="25"/>
                    <a:pt x="1" y="26"/>
                    <a:pt x="1" y="26"/>
                  </a:cubicBezTo>
                  <a:cubicBezTo>
                    <a:pt x="1" y="27"/>
                    <a:pt x="1" y="27"/>
                    <a:pt x="1" y="27"/>
                  </a:cubicBezTo>
                  <a:cubicBezTo>
                    <a:pt x="1" y="28"/>
                    <a:pt x="2" y="29"/>
                    <a:pt x="2" y="30"/>
                  </a:cubicBezTo>
                  <a:cubicBezTo>
                    <a:pt x="3" y="30"/>
                    <a:pt x="3" y="30"/>
                    <a:pt x="3" y="30"/>
                  </a:cubicBezTo>
                  <a:cubicBezTo>
                    <a:pt x="4" y="31"/>
                    <a:pt x="4" y="31"/>
                    <a:pt x="4" y="31"/>
                  </a:cubicBezTo>
                  <a:cubicBezTo>
                    <a:pt x="4" y="33"/>
                    <a:pt x="5" y="34"/>
                    <a:pt x="5" y="36"/>
                  </a:cubicBezTo>
                  <a:cubicBezTo>
                    <a:pt x="6" y="37"/>
                    <a:pt x="6" y="38"/>
                    <a:pt x="7" y="39"/>
                  </a:cubicBezTo>
                  <a:cubicBezTo>
                    <a:pt x="12" y="40"/>
                    <a:pt x="17" y="42"/>
                    <a:pt x="21" y="46"/>
                  </a:cubicBezTo>
                  <a:cubicBezTo>
                    <a:pt x="23" y="47"/>
                    <a:pt x="23" y="50"/>
                    <a:pt x="24" y="52"/>
                  </a:cubicBezTo>
                  <a:cubicBezTo>
                    <a:pt x="24" y="50"/>
                    <a:pt x="24" y="49"/>
                    <a:pt x="25" y="48"/>
                  </a:cubicBezTo>
                  <a:lnTo>
                    <a:pt x="2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19"/>
            <p:cNvSpPr>
              <a:spLocks/>
            </p:cNvSpPr>
            <p:nvPr/>
          </p:nvSpPr>
          <p:spPr bwMode="auto">
            <a:xfrm>
              <a:off x="298" y="3324"/>
              <a:ext cx="125" cy="166"/>
            </a:xfrm>
            <a:custGeom>
              <a:avLst/>
              <a:gdLst>
                <a:gd name="T0" fmla="*/ 29 w 62"/>
                <a:gd name="T1" fmla="*/ 67 h 82"/>
                <a:gd name="T2" fmla="*/ 30 w 62"/>
                <a:gd name="T3" fmla="*/ 65 h 82"/>
                <a:gd name="T4" fmla="*/ 31 w 62"/>
                <a:gd name="T5" fmla="*/ 63 h 82"/>
                <a:gd name="T6" fmla="*/ 32 w 62"/>
                <a:gd name="T7" fmla="*/ 61 h 82"/>
                <a:gd name="T8" fmla="*/ 33 w 62"/>
                <a:gd name="T9" fmla="*/ 59 h 82"/>
                <a:gd name="T10" fmla="*/ 34 w 62"/>
                <a:gd name="T11" fmla="*/ 57 h 82"/>
                <a:gd name="T12" fmla="*/ 35 w 62"/>
                <a:gd name="T13" fmla="*/ 54 h 82"/>
                <a:gd name="T14" fmla="*/ 36 w 62"/>
                <a:gd name="T15" fmla="*/ 52 h 82"/>
                <a:gd name="T16" fmla="*/ 37 w 62"/>
                <a:gd name="T17" fmla="*/ 50 h 82"/>
                <a:gd name="T18" fmla="*/ 39 w 62"/>
                <a:gd name="T19" fmla="*/ 48 h 82"/>
                <a:gd name="T20" fmla="*/ 40 w 62"/>
                <a:gd name="T21" fmla="*/ 46 h 82"/>
                <a:gd name="T22" fmla="*/ 41 w 62"/>
                <a:gd name="T23" fmla="*/ 44 h 82"/>
                <a:gd name="T24" fmla="*/ 42 w 62"/>
                <a:gd name="T25" fmla="*/ 42 h 82"/>
                <a:gd name="T26" fmla="*/ 43 w 62"/>
                <a:gd name="T27" fmla="*/ 41 h 82"/>
                <a:gd name="T28" fmla="*/ 43 w 62"/>
                <a:gd name="T29" fmla="*/ 40 h 82"/>
                <a:gd name="T30" fmla="*/ 46 w 62"/>
                <a:gd name="T31" fmla="*/ 40 h 82"/>
                <a:gd name="T32" fmla="*/ 51 w 62"/>
                <a:gd name="T33" fmla="*/ 48 h 82"/>
                <a:gd name="T34" fmla="*/ 56 w 62"/>
                <a:gd name="T35" fmla="*/ 43 h 82"/>
                <a:gd name="T36" fmla="*/ 56 w 62"/>
                <a:gd name="T37" fmla="*/ 35 h 82"/>
                <a:gd name="T38" fmla="*/ 59 w 62"/>
                <a:gd name="T39" fmla="*/ 30 h 82"/>
                <a:gd name="T40" fmla="*/ 61 w 62"/>
                <a:gd name="T41" fmla="*/ 27 h 82"/>
                <a:gd name="T42" fmla="*/ 50 w 62"/>
                <a:gd name="T43" fmla="*/ 13 h 82"/>
                <a:gd name="T44" fmla="*/ 37 w 62"/>
                <a:gd name="T45" fmla="*/ 4 h 82"/>
                <a:gd name="T46" fmla="*/ 27 w 62"/>
                <a:gd name="T47" fmla="*/ 0 h 82"/>
                <a:gd name="T48" fmla="*/ 26 w 62"/>
                <a:gd name="T49" fmla="*/ 1 h 82"/>
                <a:gd name="T50" fmla="*/ 24 w 62"/>
                <a:gd name="T51" fmla="*/ 5 h 82"/>
                <a:gd name="T52" fmla="*/ 17 w 62"/>
                <a:gd name="T53" fmla="*/ 5 h 82"/>
                <a:gd name="T54" fmla="*/ 16 w 62"/>
                <a:gd name="T55" fmla="*/ 6 h 82"/>
                <a:gd name="T56" fmla="*/ 27 w 62"/>
                <a:gd name="T57" fmla="*/ 21 h 82"/>
                <a:gd name="T58" fmla="*/ 13 w 62"/>
                <a:gd name="T59" fmla="*/ 19 h 82"/>
                <a:gd name="T60" fmla="*/ 10 w 62"/>
                <a:gd name="T61" fmla="*/ 16 h 82"/>
                <a:gd name="T62" fmla="*/ 5 w 62"/>
                <a:gd name="T63" fmla="*/ 32 h 82"/>
                <a:gd name="T64" fmla="*/ 2 w 62"/>
                <a:gd name="T65" fmla="*/ 42 h 82"/>
                <a:gd name="T66" fmla="*/ 4 w 62"/>
                <a:gd name="T67" fmla="*/ 57 h 82"/>
                <a:gd name="T68" fmla="*/ 8 w 62"/>
                <a:gd name="T69" fmla="*/ 62 h 82"/>
                <a:gd name="T70" fmla="*/ 9 w 62"/>
                <a:gd name="T71" fmla="*/ 65 h 82"/>
                <a:gd name="T72" fmla="*/ 15 w 62"/>
                <a:gd name="T73" fmla="*/ 63 h 82"/>
                <a:gd name="T74" fmla="*/ 20 w 62"/>
                <a:gd name="T75" fmla="*/ 68 h 82"/>
                <a:gd name="T76" fmla="*/ 24 w 62"/>
                <a:gd name="T77" fmla="*/ 70 h 82"/>
                <a:gd name="T78" fmla="*/ 31 w 62"/>
                <a:gd name="T79" fmla="*/ 79 h 82"/>
                <a:gd name="T80" fmla="*/ 32 w 62"/>
                <a:gd name="T81" fmla="*/ 81 h 82"/>
                <a:gd name="T82" fmla="*/ 34 w 62"/>
                <a:gd name="T83" fmla="*/ 82 h 82"/>
                <a:gd name="T84" fmla="*/ 34 w 62"/>
                <a:gd name="T85" fmla="*/ 79 h 82"/>
                <a:gd name="T86" fmla="*/ 34 w 62"/>
                <a:gd name="T87" fmla="*/ 75 h 82"/>
                <a:gd name="T88" fmla="*/ 31 w 62"/>
                <a:gd name="T89" fmla="*/ 74 h 82"/>
                <a:gd name="T90" fmla="*/ 30 w 62"/>
                <a:gd name="T91" fmla="*/ 73 h 82"/>
                <a:gd name="T92" fmla="*/ 29 w 62"/>
                <a:gd name="T93" fmla="*/ 69 h 82"/>
                <a:gd name="T94" fmla="*/ 29 w 62"/>
                <a:gd name="T95" fmla="*/ 69 h 82"/>
                <a:gd name="T96" fmla="*/ 29 w 62"/>
                <a:gd name="T97" fmla="*/ 6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82">
                  <a:moveTo>
                    <a:pt x="29" y="67"/>
                  </a:moveTo>
                  <a:cubicBezTo>
                    <a:pt x="29" y="67"/>
                    <a:pt x="29" y="67"/>
                    <a:pt x="29" y="67"/>
                  </a:cubicBezTo>
                  <a:cubicBezTo>
                    <a:pt x="30" y="66"/>
                    <a:pt x="30" y="66"/>
                    <a:pt x="30" y="66"/>
                  </a:cubicBezTo>
                  <a:cubicBezTo>
                    <a:pt x="30" y="66"/>
                    <a:pt x="30" y="65"/>
                    <a:pt x="30" y="65"/>
                  </a:cubicBezTo>
                  <a:cubicBezTo>
                    <a:pt x="31" y="64"/>
                    <a:pt x="31" y="64"/>
                    <a:pt x="31" y="64"/>
                  </a:cubicBezTo>
                  <a:cubicBezTo>
                    <a:pt x="31" y="63"/>
                    <a:pt x="31" y="63"/>
                    <a:pt x="31" y="63"/>
                  </a:cubicBezTo>
                  <a:cubicBezTo>
                    <a:pt x="31" y="63"/>
                    <a:pt x="31" y="62"/>
                    <a:pt x="31" y="62"/>
                  </a:cubicBezTo>
                  <a:cubicBezTo>
                    <a:pt x="32" y="61"/>
                    <a:pt x="32" y="61"/>
                    <a:pt x="32" y="61"/>
                  </a:cubicBezTo>
                  <a:cubicBezTo>
                    <a:pt x="32" y="60"/>
                    <a:pt x="32" y="60"/>
                    <a:pt x="32" y="60"/>
                  </a:cubicBezTo>
                  <a:cubicBezTo>
                    <a:pt x="33" y="59"/>
                    <a:pt x="33" y="59"/>
                    <a:pt x="33" y="59"/>
                  </a:cubicBezTo>
                  <a:cubicBezTo>
                    <a:pt x="34" y="57"/>
                    <a:pt x="34" y="57"/>
                    <a:pt x="34" y="57"/>
                  </a:cubicBezTo>
                  <a:cubicBezTo>
                    <a:pt x="34" y="57"/>
                    <a:pt x="34" y="57"/>
                    <a:pt x="34" y="57"/>
                  </a:cubicBezTo>
                  <a:cubicBezTo>
                    <a:pt x="35" y="55"/>
                    <a:pt x="35" y="55"/>
                    <a:pt x="35" y="55"/>
                  </a:cubicBezTo>
                  <a:cubicBezTo>
                    <a:pt x="35" y="54"/>
                    <a:pt x="35" y="54"/>
                    <a:pt x="35" y="54"/>
                  </a:cubicBezTo>
                  <a:cubicBezTo>
                    <a:pt x="36" y="53"/>
                    <a:pt x="36" y="53"/>
                    <a:pt x="36" y="53"/>
                  </a:cubicBezTo>
                  <a:cubicBezTo>
                    <a:pt x="36" y="53"/>
                    <a:pt x="36" y="52"/>
                    <a:pt x="36" y="52"/>
                  </a:cubicBezTo>
                  <a:cubicBezTo>
                    <a:pt x="37" y="52"/>
                    <a:pt x="37" y="51"/>
                    <a:pt x="37" y="51"/>
                  </a:cubicBezTo>
                  <a:cubicBezTo>
                    <a:pt x="37" y="50"/>
                    <a:pt x="37" y="50"/>
                    <a:pt x="37" y="50"/>
                  </a:cubicBezTo>
                  <a:cubicBezTo>
                    <a:pt x="38" y="48"/>
                    <a:pt x="38" y="48"/>
                    <a:pt x="38" y="48"/>
                  </a:cubicBezTo>
                  <a:cubicBezTo>
                    <a:pt x="39" y="48"/>
                    <a:pt x="39" y="48"/>
                    <a:pt x="39" y="48"/>
                  </a:cubicBezTo>
                  <a:cubicBezTo>
                    <a:pt x="39" y="47"/>
                    <a:pt x="39" y="47"/>
                    <a:pt x="39" y="46"/>
                  </a:cubicBezTo>
                  <a:cubicBezTo>
                    <a:pt x="40" y="46"/>
                    <a:pt x="40" y="46"/>
                    <a:pt x="40" y="46"/>
                  </a:cubicBezTo>
                  <a:cubicBezTo>
                    <a:pt x="41" y="44"/>
                    <a:pt x="41" y="44"/>
                    <a:pt x="41" y="44"/>
                  </a:cubicBezTo>
                  <a:cubicBezTo>
                    <a:pt x="41" y="44"/>
                    <a:pt x="41" y="44"/>
                    <a:pt x="41" y="44"/>
                  </a:cubicBezTo>
                  <a:cubicBezTo>
                    <a:pt x="41" y="43"/>
                    <a:pt x="41" y="43"/>
                    <a:pt x="41" y="43"/>
                  </a:cubicBezTo>
                  <a:cubicBezTo>
                    <a:pt x="42" y="43"/>
                    <a:pt x="42" y="42"/>
                    <a:pt x="42" y="42"/>
                  </a:cubicBezTo>
                  <a:cubicBezTo>
                    <a:pt x="42" y="42"/>
                    <a:pt x="42" y="42"/>
                    <a:pt x="42" y="41"/>
                  </a:cubicBezTo>
                  <a:cubicBezTo>
                    <a:pt x="42" y="41"/>
                    <a:pt x="42" y="41"/>
                    <a:pt x="43" y="41"/>
                  </a:cubicBezTo>
                  <a:cubicBezTo>
                    <a:pt x="43" y="41"/>
                    <a:pt x="43" y="41"/>
                    <a:pt x="43" y="41"/>
                  </a:cubicBezTo>
                  <a:cubicBezTo>
                    <a:pt x="43" y="40"/>
                    <a:pt x="43" y="40"/>
                    <a:pt x="43" y="40"/>
                  </a:cubicBezTo>
                  <a:cubicBezTo>
                    <a:pt x="45" y="39"/>
                    <a:pt x="45" y="39"/>
                    <a:pt x="45" y="39"/>
                  </a:cubicBezTo>
                  <a:cubicBezTo>
                    <a:pt x="46" y="40"/>
                    <a:pt x="46" y="40"/>
                    <a:pt x="46" y="40"/>
                  </a:cubicBezTo>
                  <a:cubicBezTo>
                    <a:pt x="48" y="40"/>
                    <a:pt x="48" y="41"/>
                    <a:pt x="49" y="44"/>
                  </a:cubicBezTo>
                  <a:cubicBezTo>
                    <a:pt x="49" y="45"/>
                    <a:pt x="50" y="47"/>
                    <a:pt x="51" y="48"/>
                  </a:cubicBezTo>
                  <a:cubicBezTo>
                    <a:pt x="56" y="44"/>
                    <a:pt x="56" y="44"/>
                    <a:pt x="56" y="44"/>
                  </a:cubicBezTo>
                  <a:cubicBezTo>
                    <a:pt x="56" y="44"/>
                    <a:pt x="56" y="43"/>
                    <a:pt x="56" y="43"/>
                  </a:cubicBezTo>
                  <a:cubicBezTo>
                    <a:pt x="56" y="41"/>
                    <a:pt x="56" y="40"/>
                    <a:pt x="55" y="39"/>
                  </a:cubicBezTo>
                  <a:cubicBezTo>
                    <a:pt x="55" y="38"/>
                    <a:pt x="55" y="36"/>
                    <a:pt x="56" y="35"/>
                  </a:cubicBezTo>
                  <a:cubicBezTo>
                    <a:pt x="56" y="34"/>
                    <a:pt x="58" y="33"/>
                    <a:pt x="59" y="33"/>
                  </a:cubicBezTo>
                  <a:cubicBezTo>
                    <a:pt x="59" y="32"/>
                    <a:pt x="59" y="31"/>
                    <a:pt x="59" y="30"/>
                  </a:cubicBezTo>
                  <a:cubicBezTo>
                    <a:pt x="59" y="29"/>
                    <a:pt x="61" y="28"/>
                    <a:pt x="62" y="28"/>
                  </a:cubicBezTo>
                  <a:cubicBezTo>
                    <a:pt x="61" y="27"/>
                    <a:pt x="61" y="27"/>
                    <a:pt x="61" y="27"/>
                  </a:cubicBezTo>
                  <a:cubicBezTo>
                    <a:pt x="59" y="24"/>
                    <a:pt x="56" y="22"/>
                    <a:pt x="53" y="20"/>
                  </a:cubicBezTo>
                  <a:cubicBezTo>
                    <a:pt x="51" y="19"/>
                    <a:pt x="49" y="16"/>
                    <a:pt x="50" y="13"/>
                  </a:cubicBezTo>
                  <a:cubicBezTo>
                    <a:pt x="50" y="12"/>
                    <a:pt x="50" y="12"/>
                    <a:pt x="50" y="11"/>
                  </a:cubicBezTo>
                  <a:cubicBezTo>
                    <a:pt x="46" y="8"/>
                    <a:pt x="42" y="6"/>
                    <a:pt x="37" y="4"/>
                  </a:cubicBezTo>
                  <a:cubicBezTo>
                    <a:pt x="35" y="3"/>
                    <a:pt x="33" y="2"/>
                    <a:pt x="31" y="2"/>
                  </a:cubicBezTo>
                  <a:cubicBezTo>
                    <a:pt x="30" y="1"/>
                    <a:pt x="28" y="1"/>
                    <a:pt x="27" y="0"/>
                  </a:cubicBezTo>
                  <a:cubicBezTo>
                    <a:pt x="27" y="0"/>
                    <a:pt x="27" y="0"/>
                    <a:pt x="27" y="0"/>
                  </a:cubicBezTo>
                  <a:cubicBezTo>
                    <a:pt x="27" y="0"/>
                    <a:pt x="27" y="1"/>
                    <a:pt x="26" y="1"/>
                  </a:cubicBezTo>
                  <a:cubicBezTo>
                    <a:pt x="26" y="2"/>
                    <a:pt x="25" y="3"/>
                    <a:pt x="25" y="4"/>
                  </a:cubicBezTo>
                  <a:cubicBezTo>
                    <a:pt x="24" y="5"/>
                    <a:pt x="24" y="5"/>
                    <a:pt x="24" y="5"/>
                  </a:cubicBezTo>
                  <a:cubicBezTo>
                    <a:pt x="23" y="5"/>
                    <a:pt x="23" y="5"/>
                    <a:pt x="23" y="5"/>
                  </a:cubicBezTo>
                  <a:cubicBezTo>
                    <a:pt x="21" y="5"/>
                    <a:pt x="19" y="6"/>
                    <a:pt x="17" y="5"/>
                  </a:cubicBezTo>
                  <a:cubicBezTo>
                    <a:pt x="15" y="5"/>
                    <a:pt x="15" y="5"/>
                    <a:pt x="15" y="5"/>
                  </a:cubicBezTo>
                  <a:cubicBezTo>
                    <a:pt x="16" y="6"/>
                    <a:pt x="16" y="6"/>
                    <a:pt x="16" y="6"/>
                  </a:cubicBezTo>
                  <a:cubicBezTo>
                    <a:pt x="20" y="9"/>
                    <a:pt x="21" y="12"/>
                    <a:pt x="21" y="16"/>
                  </a:cubicBezTo>
                  <a:cubicBezTo>
                    <a:pt x="27" y="21"/>
                    <a:pt x="27" y="21"/>
                    <a:pt x="27" y="21"/>
                  </a:cubicBezTo>
                  <a:cubicBezTo>
                    <a:pt x="13" y="21"/>
                    <a:pt x="13" y="21"/>
                    <a:pt x="13" y="21"/>
                  </a:cubicBezTo>
                  <a:cubicBezTo>
                    <a:pt x="13" y="19"/>
                    <a:pt x="13" y="19"/>
                    <a:pt x="13" y="19"/>
                  </a:cubicBezTo>
                  <a:cubicBezTo>
                    <a:pt x="13" y="18"/>
                    <a:pt x="12" y="17"/>
                    <a:pt x="12" y="17"/>
                  </a:cubicBezTo>
                  <a:cubicBezTo>
                    <a:pt x="11" y="16"/>
                    <a:pt x="11" y="16"/>
                    <a:pt x="10" y="16"/>
                  </a:cubicBezTo>
                  <a:cubicBezTo>
                    <a:pt x="8" y="19"/>
                    <a:pt x="7" y="22"/>
                    <a:pt x="7" y="26"/>
                  </a:cubicBezTo>
                  <a:cubicBezTo>
                    <a:pt x="7" y="28"/>
                    <a:pt x="6" y="30"/>
                    <a:pt x="5" y="32"/>
                  </a:cubicBezTo>
                  <a:cubicBezTo>
                    <a:pt x="4" y="33"/>
                    <a:pt x="2" y="34"/>
                    <a:pt x="0" y="34"/>
                  </a:cubicBezTo>
                  <a:cubicBezTo>
                    <a:pt x="0" y="37"/>
                    <a:pt x="0" y="40"/>
                    <a:pt x="2" y="42"/>
                  </a:cubicBezTo>
                  <a:cubicBezTo>
                    <a:pt x="5" y="45"/>
                    <a:pt x="5" y="49"/>
                    <a:pt x="3" y="53"/>
                  </a:cubicBezTo>
                  <a:cubicBezTo>
                    <a:pt x="4" y="57"/>
                    <a:pt x="4" y="57"/>
                    <a:pt x="4" y="57"/>
                  </a:cubicBezTo>
                  <a:cubicBezTo>
                    <a:pt x="13" y="57"/>
                    <a:pt x="13" y="57"/>
                    <a:pt x="13" y="57"/>
                  </a:cubicBezTo>
                  <a:cubicBezTo>
                    <a:pt x="8" y="62"/>
                    <a:pt x="8" y="62"/>
                    <a:pt x="8" y="62"/>
                  </a:cubicBezTo>
                  <a:cubicBezTo>
                    <a:pt x="8" y="62"/>
                    <a:pt x="8" y="62"/>
                    <a:pt x="8" y="62"/>
                  </a:cubicBezTo>
                  <a:cubicBezTo>
                    <a:pt x="8" y="63"/>
                    <a:pt x="9" y="64"/>
                    <a:pt x="9" y="65"/>
                  </a:cubicBezTo>
                  <a:cubicBezTo>
                    <a:pt x="10" y="65"/>
                    <a:pt x="10" y="65"/>
                    <a:pt x="10" y="65"/>
                  </a:cubicBezTo>
                  <a:cubicBezTo>
                    <a:pt x="11" y="63"/>
                    <a:pt x="13" y="63"/>
                    <a:pt x="15" y="63"/>
                  </a:cubicBezTo>
                  <a:cubicBezTo>
                    <a:pt x="16" y="63"/>
                    <a:pt x="17" y="63"/>
                    <a:pt x="18" y="63"/>
                  </a:cubicBezTo>
                  <a:cubicBezTo>
                    <a:pt x="19" y="64"/>
                    <a:pt x="20" y="66"/>
                    <a:pt x="20" y="68"/>
                  </a:cubicBezTo>
                  <a:cubicBezTo>
                    <a:pt x="20" y="68"/>
                    <a:pt x="20" y="68"/>
                    <a:pt x="20" y="68"/>
                  </a:cubicBezTo>
                  <a:cubicBezTo>
                    <a:pt x="21" y="69"/>
                    <a:pt x="22" y="70"/>
                    <a:pt x="24" y="70"/>
                  </a:cubicBezTo>
                  <a:cubicBezTo>
                    <a:pt x="26" y="71"/>
                    <a:pt x="28" y="73"/>
                    <a:pt x="30" y="75"/>
                  </a:cubicBezTo>
                  <a:cubicBezTo>
                    <a:pt x="31" y="77"/>
                    <a:pt x="31" y="78"/>
                    <a:pt x="31" y="79"/>
                  </a:cubicBezTo>
                  <a:cubicBezTo>
                    <a:pt x="31" y="79"/>
                    <a:pt x="31" y="80"/>
                    <a:pt x="31" y="80"/>
                  </a:cubicBezTo>
                  <a:cubicBezTo>
                    <a:pt x="31" y="80"/>
                    <a:pt x="32" y="81"/>
                    <a:pt x="32" y="81"/>
                  </a:cubicBezTo>
                  <a:cubicBezTo>
                    <a:pt x="33" y="81"/>
                    <a:pt x="33" y="81"/>
                    <a:pt x="33" y="81"/>
                  </a:cubicBezTo>
                  <a:cubicBezTo>
                    <a:pt x="34" y="82"/>
                    <a:pt x="34" y="82"/>
                    <a:pt x="34" y="82"/>
                  </a:cubicBezTo>
                  <a:cubicBezTo>
                    <a:pt x="34" y="82"/>
                    <a:pt x="34" y="82"/>
                    <a:pt x="34" y="82"/>
                  </a:cubicBezTo>
                  <a:cubicBezTo>
                    <a:pt x="34" y="79"/>
                    <a:pt x="34" y="79"/>
                    <a:pt x="34" y="79"/>
                  </a:cubicBezTo>
                  <a:cubicBezTo>
                    <a:pt x="34" y="78"/>
                    <a:pt x="34" y="78"/>
                    <a:pt x="34" y="77"/>
                  </a:cubicBezTo>
                  <a:cubicBezTo>
                    <a:pt x="34" y="77"/>
                    <a:pt x="34" y="76"/>
                    <a:pt x="34" y="75"/>
                  </a:cubicBezTo>
                  <a:cubicBezTo>
                    <a:pt x="34" y="75"/>
                    <a:pt x="33" y="75"/>
                    <a:pt x="33" y="75"/>
                  </a:cubicBezTo>
                  <a:cubicBezTo>
                    <a:pt x="31" y="74"/>
                    <a:pt x="31" y="74"/>
                    <a:pt x="31" y="74"/>
                  </a:cubicBezTo>
                  <a:cubicBezTo>
                    <a:pt x="31" y="76"/>
                    <a:pt x="31" y="76"/>
                    <a:pt x="31" y="76"/>
                  </a:cubicBezTo>
                  <a:cubicBezTo>
                    <a:pt x="30" y="73"/>
                    <a:pt x="30" y="73"/>
                    <a:pt x="30" y="73"/>
                  </a:cubicBezTo>
                  <a:cubicBezTo>
                    <a:pt x="29" y="72"/>
                    <a:pt x="29" y="72"/>
                    <a:pt x="29" y="71"/>
                  </a:cubicBezTo>
                  <a:cubicBezTo>
                    <a:pt x="29" y="70"/>
                    <a:pt x="29" y="69"/>
                    <a:pt x="29" y="69"/>
                  </a:cubicBezTo>
                  <a:cubicBezTo>
                    <a:pt x="29" y="69"/>
                    <a:pt x="29" y="69"/>
                    <a:pt x="29" y="69"/>
                  </a:cubicBezTo>
                  <a:cubicBezTo>
                    <a:pt x="29" y="69"/>
                    <a:pt x="29" y="69"/>
                    <a:pt x="29" y="69"/>
                  </a:cubicBezTo>
                  <a:cubicBezTo>
                    <a:pt x="29" y="69"/>
                    <a:pt x="29" y="69"/>
                    <a:pt x="29" y="69"/>
                  </a:cubicBezTo>
                  <a:cubicBezTo>
                    <a:pt x="29" y="68"/>
                    <a:pt x="29" y="68"/>
                    <a:pt x="29" y="68"/>
                  </a:cubicBezTo>
                  <a:lnTo>
                    <a:pt x="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20"/>
            <p:cNvSpPr>
              <a:spLocks noChangeArrowheads="1"/>
            </p:cNvSpPr>
            <p:nvPr/>
          </p:nvSpPr>
          <p:spPr bwMode="auto">
            <a:xfrm>
              <a:off x="360" y="331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1"/>
            <p:cNvSpPr>
              <a:spLocks/>
            </p:cNvSpPr>
            <p:nvPr/>
          </p:nvSpPr>
          <p:spPr bwMode="auto">
            <a:xfrm>
              <a:off x="467" y="3421"/>
              <a:ext cx="182" cy="160"/>
            </a:xfrm>
            <a:custGeom>
              <a:avLst/>
              <a:gdLst>
                <a:gd name="T0" fmla="*/ 24 w 90"/>
                <a:gd name="T1" fmla="*/ 77 h 79"/>
                <a:gd name="T2" fmla="*/ 26 w 90"/>
                <a:gd name="T3" fmla="*/ 77 h 79"/>
                <a:gd name="T4" fmla="*/ 28 w 90"/>
                <a:gd name="T5" fmla="*/ 76 h 79"/>
                <a:gd name="T6" fmla="*/ 30 w 90"/>
                <a:gd name="T7" fmla="*/ 76 h 79"/>
                <a:gd name="T8" fmla="*/ 32 w 90"/>
                <a:gd name="T9" fmla="*/ 76 h 79"/>
                <a:gd name="T10" fmla="*/ 34 w 90"/>
                <a:gd name="T11" fmla="*/ 75 h 79"/>
                <a:gd name="T12" fmla="*/ 37 w 90"/>
                <a:gd name="T13" fmla="*/ 74 h 79"/>
                <a:gd name="T14" fmla="*/ 39 w 90"/>
                <a:gd name="T15" fmla="*/ 74 h 79"/>
                <a:gd name="T16" fmla="*/ 41 w 90"/>
                <a:gd name="T17" fmla="*/ 73 h 79"/>
                <a:gd name="T18" fmla="*/ 43 w 90"/>
                <a:gd name="T19" fmla="*/ 72 h 79"/>
                <a:gd name="T20" fmla="*/ 45 w 90"/>
                <a:gd name="T21" fmla="*/ 72 h 79"/>
                <a:gd name="T22" fmla="*/ 47 w 90"/>
                <a:gd name="T23" fmla="*/ 71 h 79"/>
                <a:gd name="T24" fmla="*/ 48 w 90"/>
                <a:gd name="T25" fmla="*/ 71 h 79"/>
                <a:gd name="T26" fmla="*/ 49 w 90"/>
                <a:gd name="T27" fmla="*/ 71 h 79"/>
                <a:gd name="T28" fmla="*/ 51 w 90"/>
                <a:gd name="T29" fmla="*/ 66 h 79"/>
                <a:gd name="T30" fmla="*/ 70 w 90"/>
                <a:gd name="T31" fmla="*/ 56 h 79"/>
                <a:gd name="T32" fmla="*/ 79 w 90"/>
                <a:gd name="T33" fmla="*/ 56 h 79"/>
                <a:gd name="T34" fmla="*/ 83 w 90"/>
                <a:gd name="T35" fmla="*/ 51 h 79"/>
                <a:gd name="T36" fmla="*/ 90 w 90"/>
                <a:gd name="T37" fmla="*/ 41 h 79"/>
                <a:gd name="T38" fmla="*/ 86 w 90"/>
                <a:gd name="T39" fmla="*/ 19 h 79"/>
                <a:gd name="T40" fmla="*/ 78 w 90"/>
                <a:gd name="T41" fmla="*/ 12 h 79"/>
                <a:gd name="T42" fmla="*/ 61 w 90"/>
                <a:gd name="T43" fmla="*/ 1 h 79"/>
                <a:gd name="T44" fmla="*/ 49 w 90"/>
                <a:gd name="T45" fmla="*/ 6 h 79"/>
                <a:gd name="T46" fmla="*/ 34 w 90"/>
                <a:gd name="T47" fmla="*/ 11 h 79"/>
                <a:gd name="T48" fmla="*/ 29 w 90"/>
                <a:gd name="T49" fmla="*/ 17 h 79"/>
                <a:gd name="T50" fmla="*/ 21 w 90"/>
                <a:gd name="T51" fmla="*/ 18 h 79"/>
                <a:gd name="T52" fmla="*/ 9 w 90"/>
                <a:gd name="T53" fmla="*/ 22 h 79"/>
                <a:gd name="T54" fmla="*/ 8 w 90"/>
                <a:gd name="T55" fmla="*/ 25 h 79"/>
                <a:gd name="T56" fmla="*/ 4 w 90"/>
                <a:gd name="T57" fmla="*/ 36 h 79"/>
                <a:gd name="T58" fmla="*/ 3 w 90"/>
                <a:gd name="T59" fmla="*/ 36 h 79"/>
                <a:gd name="T60" fmla="*/ 1 w 90"/>
                <a:gd name="T61" fmla="*/ 36 h 79"/>
                <a:gd name="T62" fmla="*/ 0 w 90"/>
                <a:gd name="T63" fmla="*/ 36 h 79"/>
                <a:gd name="T64" fmla="*/ 0 w 90"/>
                <a:gd name="T65" fmla="*/ 39 h 79"/>
                <a:gd name="T66" fmla="*/ 1 w 90"/>
                <a:gd name="T67" fmla="*/ 42 h 79"/>
                <a:gd name="T68" fmla="*/ 3 w 90"/>
                <a:gd name="T69" fmla="*/ 48 h 79"/>
                <a:gd name="T70" fmla="*/ 1 w 90"/>
                <a:gd name="T71" fmla="*/ 51 h 79"/>
                <a:gd name="T72" fmla="*/ 3 w 90"/>
                <a:gd name="T73" fmla="*/ 61 h 79"/>
                <a:gd name="T74" fmla="*/ 13 w 90"/>
                <a:gd name="T75" fmla="*/ 77 h 79"/>
                <a:gd name="T76" fmla="*/ 13 w 90"/>
                <a:gd name="T77" fmla="*/ 77 h 79"/>
                <a:gd name="T78" fmla="*/ 15 w 90"/>
                <a:gd name="T79" fmla="*/ 75 h 79"/>
                <a:gd name="T80" fmla="*/ 17 w 90"/>
                <a:gd name="T81" fmla="*/ 75 h 79"/>
                <a:gd name="T82" fmla="*/ 20 w 90"/>
                <a:gd name="T83" fmla="*/ 76 h 79"/>
                <a:gd name="T84" fmla="*/ 22 w 90"/>
                <a:gd name="T85" fmla="*/ 77 h 79"/>
                <a:gd name="T86" fmla="*/ 24 w 90"/>
                <a:gd name="T8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79">
                  <a:moveTo>
                    <a:pt x="24" y="77"/>
                  </a:moveTo>
                  <a:cubicBezTo>
                    <a:pt x="24" y="77"/>
                    <a:pt x="24" y="77"/>
                    <a:pt x="24" y="77"/>
                  </a:cubicBezTo>
                  <a:cubicBezTo>
                    <a:pt x="26" y="77"/>
                    <a:pt x="26" y="77"/>
                    <a:pt x="26" y="77"/>
                  </a:cubicBezTo>
                  <a:cubicBezTo>
                    <a:pt x="26" y="77"/>
                    <a:pt x="26" y="77"/>
                    <a:pt x="26" y="77"/>
                  </a:cubicBezTo>
                  <a:cubicBezTo>
                    <a:pt x="27" y="76"/>
                    <a:pt x="27" y="76"/>
                    <a:pt x="27" y="76"/>
                  </a:cubicBezTo>
                  <a:cubicBezTo>
                    <a:pt x="28" y="76"/>
                    <a:pt x="28" y="76"/>
                    <a:pt x="28" y="76"/>
                  </a:cubicBezTo>
                  <a:cubicBezTo>
                    <a:pt x="29" y="76"/>
                    <a:pt x="29" y="76"/>
                    <a:pt x="29" y="76"/>
                  </a:cubicBezTo>
                  <a:cubicBezTo>
                    <a:pt x="30" y="76"/>
                    <a:pt x="30" y="76"/>
                    <a:pt x="30" y="76"/>
                  </a:cubicBezTo>
                  <a:cubicBezTo>
                    <a:pt x="31" y="76"/>
                    <a:pt x="31" y="76"/>
                    <a:pt x="31" y="76"/>
                  </a:cubicBezTo>
                  <a:cubicBezTo>
                    <a:pt x="32" y="76"/>
                    <a:pt x="32" y="76"/>
                    <a:pt x="32" y="76"/>
                  </a:cubicBezTo>
                  <a:cubicBezTo>
                    <a:pt x="34" y="75"/>
                    <a:pt x="34" y="75"/>
                    <a:pt x="34" y="75"/>
                  </a:cubicBezTo>
                  <a:cubicBezTo>
                    <a:pt x="34" y="75"/>
                    <a:pt x="34" y="75"/>
                    <a:pt x="34" y="75"/>
                  </a:cubicBezTo>
                  <a:cubicBezTo>
                    <a:pt x="36" y="75"/>
                    <a:pt x="36" y="75"/>
                    <a:pt x="36" y="75"/>
                  </a:cubicBezTo>
                  <a:cubicBezTo>
                    <a:pt x="37" y="74"/>
                    <a:pt x="37" y="74"/>
                    <a:pt x="37" y="74"/>
                  </a:cubicBezTo>
                  <a:cubicBezTo>
                    <a:pt x="38" y="74"/>
                    <a:pt x="38" y="74"/>
                    <a:pt x="38" y="74"/>
                  </a:cubicBezTo>
                  <a:cubicBezTo>
                    <a:pt x="39" y="74"/>
                    <a:pt x="39" y="74"/>
                    <a:pt x="39" y="74"/>
                  </a:cubicBezTo>
                  <a:cubicBezTo>
                    <a:pt x="40" y="73"/>
                    <a:pt x="40" y="73"/>
                    <a:pt x="40" y="73"/>
                  </a:cubicBezTo>
                  <a:cubicBezTo>
                    <a:pt x="41" y="73"/>
                    <a:pt x="41" y="73"/>
                    <a:pt x="41" y="73"/>
                  </a:cubicBezTo>
                  <a:cubicBezTo>
                    <a:pt x="42" y="73"/>
                    <a:pt x="42" y="73"/>
                    <a:pt x="42" y="73"/>
                  </a:cubicBezTo>
                  <a:cubicBezTo>
                    <a:pt x="43" y="72"/>
                    <a:pt x="43" y="72"/>
                    <a:pt x="43" y="72"/>
                  </a:cubicBezTo>
                  <a:cubicBezTo>
                    <a:pt x="44" y="72"/>
                    <a:pt x="44" y="72"/>
                    <a:pt x="44" y="72"/>
                  </a:cubicBezTo>
                  <a:cubicBezTo>
                    <a:pt x="45" y="72"/>
                    <a:pt x="45" y="72"/>
                    <a:pt x="45" y="72"/>
                  </a:cubicBezTo>
                  <a:cubicBezTo>
                    <a:pt x="46" y="71"/>
                    <a:pt x="46" y="71"/>
                    <a:pt x="46" y="71"/>
                  </a:cubicBezTo>
                  <a:cubicBezTo>
                    <a:pt x="47" y="71"/>
                    <a:pt x="47" y="71"/>
                    <a:pt x="47" y="71"/>
                  </a:cubicBezTo>
                  <a:cubicBezTo>
                    <a:pt x="47" y="71"/>
                    <a:pt x="47" y="71"/>
                    <a:pt x="47" y="71"/>
                  </a:cubicBezTo>
                  <a:cubicBezTo>
                    <a:pt x="48" y="71"/>
                    <a:pt x="48" y="71"/>
                    <a:pt x="48" y="71"/>
                  </a:cubicBezTo>
                  <a:cubicBezTo>
                    <a:pt x="49" y="71"/>
                    <a:pt x="49" y="71"/>
                    <a:pt x="49" y="71"/>
                  </a:cubicBezTo>
                  <a:cubicBezTo>
                    <a:pt x="49" y="71"/>
                    <a:pt x="49" y="71"/>
                    <a:pt x="49" y="71"/>
                  </a:cubicBezTo>
                  <a:cubicBezTo>
                    <a:pt x="50" y="70"/>
                    <a:pt x="50" y="70"/>
                    <a:pt x="50" y="70"/>
                  </a:cubicBezTo>
                  <a:cubicBezTo>
                    <a:pt x="50" y="69"/>
                    <a:pt x="51" y="68"/>
                    <a:pt x="51" y="66"/>
                  </a:cubicBezTo>
                  <a:cubicBezTo>
                    <a:pt x="52" y="62"/>
                    <a:pt x="55" y="58"/>
                    <a:pt x="60" y="56"/>
                  </a:cubicBezTo>
                  <a:cubicBezTo>
                    <a:pt x="63" y="56"/>
                    <a:pt x="67" y="55"/>
                    <a:pt x="70" y="56"/>
                  </a:cubicBezTo>
                  <a:cubicBezTo>
                    <a:pt x="72" y="56"/>
                    <a:pt x="77" y="56"/>
                    <a:pt x="79" y="56"/>
                  </a:cubicBezTo>
                  <a:cubicBezTo>
                    <a:pt x="79" y="56"/>
                    <a:pt x="79" y="56"/>
                    <a:pt x="79" y="56"/>
                  </a:cubicBezTo>
                  <a:cubicBezTo>
                    <a:pt x="79" y="54"/>
                    <a:pt x="80" y="53"/>
                    <a:pt x="81" y="52"/>
                  </a:cubicBezTo>
                  <a:cubicBezTo>
                    <a:pt x="82" y="51"/>
                    <a:pt x="83" y="51"/>
                    <a:pt x="83" y="51"/>
                  </a:cubicBezTo>
                  <a:cubicBezTo>
                    <a:pt x="82" y="49"/>
                    <a:pt x="83" y="47"/>
                    <a:pt x="84" y="45"/>
                  </a:cubicBezTo>
                  <a:cubicBezTo>
                    <a:pt x="85" y="43"/>
                    <a:pt x="87" y="42"/>
                    <a:pt x="90" y="41"/>
                  </a:cubicBezTo>
                  <a:cubicBezTo>
                    <a:pt x="90" y="36"/>
                    <a:pt x="89" y="27"/>
                    <a:pt x="89" y="24"/>
                  </a:cubicBezTo>
                  <a:cubicBezTo>
                    <a:pt x="88" y="23"/>
                    <a:pt x="87" y="21"/>
                    <a:pt x="86" y="19"/>
                  </a:cubicBezTo>
                  <a:cubicBezTo>
                    <a:pt x="84" y="17"/>
                    <a:pt x="82" y="14"/>
                    <a:pt x="80" y="12"/>
                  </a:cubicBezTo>
                  <a:cubicBezTo>
                    <a:pt x="78" y="12"/>
                    <a:pt x="78" y="12"/>
                    <a:pt x="78" y="12"/>
                  </a:cubicBezTo>
                  <a:cubicBezTo>
                    <a:pt x="76" y="12"/>
                    <a:pt x="74" y="12"/>
                    <a:pt x="73" y="11"/>
                  </a:cubicBezTo>
                  <a:cubicBezTo>
                    <a:pt x="69" y="8"/>
                    <a:pt x="65" y="5"/>
                    <a:pt x="61" y="1"/>
                  </a:cubicBezTo>
                  <a:cubicBezTo>
                    <a:pt x="61" y="1"/>
                    <a:pt x="61" y="1"/>
                    <a:pt x="61" y="1"/>
                  </a:cubicBezTo>
                  <a:cubicBezTo>
                    <a:pt x="59" y="0"/>
                    <a:pt x="53" y="4"/>
                    <a:pt x="49" y="6"/>
                  </a:cubicBezTo>
                  <a:cubicBezTo>
                    <a:pt x="46" y="8"/>
                    <a:pt x="43" y="10"/>
                    <a:pt x="40" y="11"/>
                  </a:cubicBezTo>
                  <a:cubicBezTo>
                    <a:pt x="38" y="11"/>
                    <a:pt x="36" y="11"/>
                    <a:pt x="34" y="11"/>
                  </a:cubicBezTo>
                  <a:cubicBezTo>
                    <a:pt x="30" y="11"/>
                    <a:pt x="29" y="11"/>
                    <a:pt x="27" y="13"/>
                  </a:cubicBezTo>
                  <a:cubicBezTo>
                    <a:pt x="29" y="14"/>
                    <a:pt x="29" y="16"/>
                    <a:pt x="29" y="17"/>
                  </a:cubicBezTo>
                  <a:cubicBezTo>
                    <a:pt x="28" y="18"/>
                    <a:pt x="27" y="19"/>
                    <a:pt x="26" y="20"/>
                  </a:cubicBezTo>
                  <a:cubicBezTo>
                    <a:pt x="24" y="20"/>
                    <a:pt x="22" y="19"/>
                    <a:pt x="21" y="18"/>
                  </a:cubicBezTo>
                  <a:cubicBezTo>
                    <a:pt x="20" y="17"/>
                    <a:pt x="20" y="17"/>
                    <a:pt x="19" y="17"/>
                  </a:cubicBezTo>
                  <a:cubicBezTo>
                    <a:pt x="15" y="18"/>
                    <a:pt x="12" y="19"/>
                    <a:pt x="9" y="22"/>
                  </a:cubicBezTo>
                  <a:cubicBezTo>
                    <a:pt x="8" y="22"/>
                    <a:pt x="8" y="22"/>
                    <a:pt x="8" y="22"/>
                  </a:cubicBezTo>
                  <a:cubicBezTo>
                    <a:pt x="8" y="23"/>
                    <a:pt x="8" y="25"/>
                    <a:pt x="8" y="25"/>
                  </a:cubicBezTo>
                  <a:cubicBezTo>
                    <a:pt x="8" y="29"/>
                    <a:pt x="8" y="34"/>
                    <a:pt x="5" y="36"/>
                  </a:cubicBezTo>
                  <a:cubicBezTo>
                    <a:pt x="5" y="36"/>
                    <a:pt x="4" y="36"/>
                    <a:pt x="4" y="36"/>
                  </a:cubicBezTo>
                  <a:cubicBezTo>
                    <a:pt x="3" y="36"/>
                    <a:pt x="3" y="36"/>
                    <a:pt x="3" y="36"/>
                  </a:cubicBezTo>
                  <a:cubicBezTo>
                    <a:pt x="3" y="36"/>
                    <a:pt x="3" y="36"/>
                    <a:pt x="3" y="36"/>
                  </a:cubicBezTo>
                  <a:cubicBezTo>
                    <a:pt x="1" y="36"/>
                    <a:pt x="1" y="36"/>
                    <a:pt x="1" y="36"/>
                  </a:cubicBezTo>
                  <a:cubicBezTo>
                    <a:pt x="1" y="36"/>
                    <a:pt x="1" y="36"/>
                    <a:pt x="1" y="36"/>
                  </a:cubicBezTo>
                  <a:cubicBezTo>
                    <a:pt x="1" y="36"/>
                    <a:pt x="1" y="36"/>
                    <a:pt x="0" y="36"/>
                  </a:cubicBezTo>
                  <a:cubicBezTo>
                    <a:pt x="0" y="36"/>
                    <a:pt x="0" y="36"/>
                    <a:pt x="0" y="36"/>
                  </a:cubicBezTo>
                  <a:cubicBezTo>
                    <a:pt x="0" y="38"/>
                    <a:pt x="0" y="38"/>
                    <a:pt x="0" y="38"/>
                  </a:cubicBezTo>
                  <a:cubicBezTo>
                    <a:pt x="0" y="38"/>
                    <a:pt x="0" y="39"/>
                    <a:pt x="0" y="39"/>
                  </a:cubicBezTo>
                  <a:cubicBezTo>
                    <a:pt x="0" y="40"/>
                    <a:pt x="0" y="40"/>
                    <a:pt x="1" y="41"/>
                  </a:cubicBezTo>
                  <a:cubicBezTo>
                    <a:pt x="1" y="41"/>
                    <a:pt x="1" y="42"/>
                    <a:pt x="1" y="42"/>
                  </a:cubicBezTo>
                  <a:cubicBezTo>
                    <a:pt x="2" y="44"/>
                    <a:pt x="3" y="45"/>
                    <a:pt x="3" y="47"/>
                  </a:cubicBezTo>
                  <a:cubicBezTo>
                    <a:pt x="3" y="48"/>
                    <a:pt x="3" y="48"/>
                    <a:pt x="3" y="48"/>
                  </a:cubicBezTo>
                  <a:cubicBezTo>
                    <a:pt x="2" y="49"/>
                    <a:pt x="2" y="50"/>
                    <a:pt x="1" y="50"/>
                  </a:cubicBezTo>
                  <a:cubicBezTo>
                    <a:pt x="1" y="51"/>
                    <a:pt x="1" y="51"/>
                    <a:pt x="1" y="51"/>
                  </a:cubicBezTo>
                  <a:cubicBezTo>
                    <a:pt x="3" y="52"/>
                    <a:pt x="4" y="54"/>
                    <a:pt x="4" y="56"/>
                  </a:cubicBezTo>
                  <a:cubicBezTo>
                    <a:pt x="5" y="58"/>
                    <a:pt x="3" y="60"/>
                    <a:pt x="3" y="61"/>
                  </a:cubicBezTo>
                  <a:cubicBezTo>
                    <a:pt x="5" y="66"/>
                    <a:pt x="9" y="72"/>
                    <a:pt x="13" y="77"/>
                  </a:cubicBezTo>
                  <a:cubicBezTo>
                    <a:pt x="13" y="77"/>
                    <a:pt x="13" y="77"/>
                    <a:pt x="13" y="77"/>
                  </a:cubicBezTo>
                  <a:cubicBezTo>
                    <a:pt x="13" y="77"/>
                    <a:pt x="13" y="77"/>
                    <a:pt x="13" y="77"/>
                  </a:cubicBezTo>
                  <a:cubicBezTo>
                    <a:pt x="13" y="77"/>
                    <a:pt x="13" y="77"/>
                    <a:pt x="13" y="77"/>
                  </a:cubicBezTo>
                  <a:cubicBezTo>
                    <a:pt x="14" y="76"/>
                    <a:pt x="14" y="76"/>
                    <a:pt x="14" y="76"/>
                  </a:cubicBezTo>
                  <a:cubicBezTo>
                    <a:pt x="14" y="76"/>
                    <a:pt x="15" y="76"/>
                    <a:pt x="15" y="75"/>
                  </a:cubicBezTo>
                  <a:cubicBezTo>
                    <a:pt x="16" y="75"/>
                    <a:pt x="16" y="75"/>
                    <a:pt x="16" y="75"/>
                  </a:cubicBezTo>
                  <a:cubicBezTo>
                    <a:pt x="16" y="75"/>
                    <a:pt x="16" y="75"/>
                    <a:pt x="17" y="75"/>
                  </a:cubicBezTo>
                  <a:cubicBezTo>
                    <a:pt x="18" y="75"/>
                    <a:pt x="18" y="75"/>
                    <a:pt x="18" y="75"/>
                  </a:cubicBezTo>
                  <a:cubicBezTo>
                    <a:pt x="20" y="76"/>
                    <a:pt x="20" y="76"/>
                    <a:pt x="20" y="76"/>
                  </a:cubicBezTo>
                  <a:cubicBezTo>
                    <a:pt x="20" y="76"/>
                    <a:pt x="20" y="76"/>
                    <a:pt x="20" y="76"/>
                  </a:cubicBezTo>
                  <a:cubicBezTo>
                    <a:pt x="21" y="76"/>
                    <a:pt x="22" y="76"/>
                    <a:pt x="22" y="77"/>
                  </a:cubicBezTo>
                  <a:cubicBezTo>
                    <a:pt x="23" y="77"/>
                    <a:pt x="23" y="78"/>
                    <a:pt x="24" y="78"/>
                  </a:cubicBezTo>
                  <a:cubicBezTo>
                    <a:pt x="24" y="78"/>
                    <a:pt x="24" y="78"/>
                    <a:pt x="24" y="79"/>
                  </a:cubicBezTo>
                  <a:lnTo>
                    <a:pt x="2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2"/>
            <p:cNvSpPr>
              <a:spLocks/>
            </p:cNvSpPr>
            <p:nvPr/>
          </p:nvSpPr>
          <p:spPr bwMode="auto">
            <a:xfrm>
              <a:off x="368" y="3425"/>
              <a:ext cx="144" cy="283"/>
            </a:xfrm>
            <a:custGeom>
              <a:avLst/>
              <a:gdLst>
                <a:gd name="T0" fmla="*/ 36 w 71"/>
                <a:gd name="T1" fmla="*/ 129 h 140"/>
                <a:gd name="T2" fmla="*/ 37 w 71"/>
                <a:gd name="T3" fmla="*/ 130 h 140"/>
                <a:gd name="T4" fmla="*/ 42 w 71"/>
                <a:gd name="T5" fmla="*/ 138 h 140"/>
                <a:gd name="T6" fmla="*/ 42 w 71"/>
                <a:gd name="T7" fmla="*/ 139 h 140"/>
                <a:gd name="T8" fmla="*/ 46 w 71"/>
                <a:gd name="T9" fmla="*/ 140 h 140"/>
                <a:gd name="T10" fmla="*/ 47 w 71"/>
                <a:gd name="T11" fmla="*/ 137 h 140"/>
                <a:gd name="T12" fmla="*/ 50 w 71"/>
                <a:gd name="T13" fmla="*/ 133 h 140"/>
                <a:gd name="T14" fmla="*/ 46 w 71"/>
                <a:gd name="T15" fmla="*/ 126 h 140"/>
                <a:gd name="T16" fmla="*/ 60 w 71"/>
                <a:gd name="T17" fmla="*/ 117 h 140"/>
                <a:gd name="T18" fmla="*/ 69 w 71"/>
                <a:gd name="T19" fmla="*/ 95 h 140"/>
                <a:gd name="T20" fmla="*/ 71 w 71"/>
                <a:gd name="T21" fmla="*/ 89 h 140"/>
                <a:gd name="T22" fmla="*/ 67 w 71"/>
                <a:gd name="T23" fmla="*/ 80 h 140"/>
                <a:gd name="T24" fmla="*/ 66 w 71"/>
                <a:gd name="T25" fmla="*/ 78 h 140"/>
                <a:gd name="T26" fmla="*/ 61 w 71"/>
                <a:gd name="T27" fmla="*/ 81 h 140"/>
                <a:gd name="T28" fmla="*/ 56 w 71"/>
                <a:gd name="T29" fmla="*/ 77 h 140"/>
                <a:gd name="T30" fmla="*/ 47 w 71"/>
                <a:gd name="T31" fmla="*/ 53 h 140"/>
                <a:gd name="T32" fmla="*/ 45 w 71"/>
                <a:gd name="T33" fmla="*/ 52 h 140"/>
                <a:gd name="T34" fmla="*/ 45 w 71"/>
                <a:gd name="T35" fmla="*/ 42 h 140"/>
                <a:gd name="T36" fmla="*/ 43 w 71"/>
                <a:gd name="T37" fmla="*/ 36 h 140"/>
                <a:gd name="T38" fmla="*/ 41 w 71"/>
                <a:gd name="T39" fmla="*/ 14 h 140"/>
                <a:gd name="T40" fmla="*/ 35 w 71"/>
                <a:gd name="T41" fmla="*/ 11 h 140"/>
                <a:gd name="T42" fmla="*/ 26 w 71"/>
                <a:gd name="T43" fmla="*/ 4 h 140"/>
                <a:gd name="T44" fmla="*/ 16 w 71"/>
                <a:gd name="T45" fmla="*/ 6 h 140"/>
                <a:gd name="T46" fmla="*/ 9 w 71"/>
                <a:gd name="T47" fmla="*/ 1 h 140"/>
                <a:gd name="T48" fmla="*/ 4 w 71"/>
                <a:gd name="T49" fmla="*/ 22 h 140"/>
                <a:gd name="T50" fmla="*/ 5 w 71"/>
                <a:gd name="T51" fmla="*/ 29 h 140"/>
                <a:gd name="T52" fmla="*/ 5 w 71"/>
                <a:gd name="T53" fmla="*/ 34 h 140"/>
                <a:gd name="T54" fmla="*/ 14 w 71"/>
                <a:gd name="T55" fmla="*/ 43 h 140"/>
                <a:gd name="T56" fmla="*/ 16 w 71"/>
                <a:gd name="T57" fmla="*/ 48 h 140"/>
                <a:gd name="T58" fmla="*/ 17 w 71"/>
                <a:gd name="T59" fmla="*/ 49 h 140"/>
                <a:gd name="T60" fmla="*/ 15 w 71"/>
                <a:gd name="T61" fmla="*/ 51 h 140"/>
                <a:gd name="T62" fmla="*/ 9 w 71"/>
                <a:gd name="T63" fmla="*/ 52 h 140"/>
                <a:gd name="T64" fmla="*/ 8 w 71"/>
                <a:gd name="T65" fmla="*/ 56 h 140"/>
                <a:gd name="T66" fmla="*/ 8 w 71"/>
                <a:gd name="T67" fmla="*/ 60 h 140"/>
                <a:gd name="T68" fmla="*/ 14 w 71"/>
                <a:gd name="T69" fmla="*/ 67 h 140"/>
                <a:gd name="T70" fmla="*/ 13 w 71"/>
                <a:gd name="T71" fmla="*/ 76 h 140"/>
                <a:gd name="T72" fmla="*/ 16 w 71"/>
                <a:gd name="T73" fmla="*/ 85 h 140"/>
                <a:gd name="T74" fmla="*/ 11 w 71"/>
                <a:gd name="T75" fmla="*/ 87 h 140"/>
                <a:gd name="T76" fmla="*/ 11 w 71"/>
                <a:gd name="T77" fmla="*/ 90 h 140"/>
                <a:gd name="T78" fmla="*/ 11 w 71"/>
                <a:gd name="T79" fmla="*/ 93 h 140"/>
                <a:gd name="T80" fmla="*/ 10 w 71"/>
                <a:gd name="T81" fmla="*/ 98 h 140"/>
                <a:gd name="T82" fmla="*/ 18 w 71"/>
                <a:gd name="T83" fmla="*/ 110 h 140"/>
                <a:gd name="T84" fmla="*/ 24 w 71"/>
                <a:gd name="T85"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140">
                  <a:moveTo>
                    <a:pt x="34" y="125"/>
                  </a:moveTo>
                  <a:cubicBezTo>
                    <a:pt x="35" y="126"/>
                    <a:pt x="36" y="127"/>
                    <a:pt x="36" y="129"/>
                  </a:cubicBezTo>
                  <a:cubicBezTo>
                    <a:pt x="36" y="129"/>
                    <a:pt x="37" y="130"/>
                    <a:pt x="37" y="130"/>
                  </a:cubicBezTo>
                  <a:cubicBezTo>
                    <a:pt x="37" y="130"/>
                    <a:pt x="37" y="130"/>
                    <a:pt x="37" y="130"/>
                  </a:cubicBezTo>
                  <a:cubicBezTo>
                    <a:pt x="39" y="130"/>
                    <a:pt x="40" y="131"/>
                    <a:pt x="41" y="132"/>
                  </a:cubicBezTo>
                  <a:cubicBezTo>
                    <a:pt x="42" y="134"/>
                    <a:pt x="42" y="136"/>
                    <a:pt x="42" y="138"/>
                  </a:cubicBezTo>
                  <a:cubicBezTo>
                    <a:pt x="42" y="138"/>
                    <a:pt x="42" y="138"/>
                    <a:pt x="42" y="138"/>
                  </a:cubicBezTo>
                  <a:cubicBezTo>
                    <a:pt x="42" y="139"/>
                    <a:pt x="42" y="139"/>
                    <a:pt x="42" y="139"/>
                  </a:cubicBezTo>
                  <a:cubicBezTo>
                    <a:pt x="42" y="139"/>
                    <a:pt x="42" y="139"/>
                    <a:pt x="42" y="139"/>
                  </a:cubicBezTo>
                  <a:cubicBezTo>
                    <a:pt x="43" y="139"/>
                    <a:pt x="45" y="139"/>
                    <a:pt x="46" y="140"/>
                  </a:cubicBezTo>
                  <a:cubicBezTo>
                    <a:pt x="47" y="140"/>
                    <a:pt x="47" y="140"/>
                    <a:pt x="47" y="140"/>
                  </a:cubicBezTo>
                  <a:cubicBezTo>
                    <a:pt x="47" y="139"/>
                    <a:pt x="47" y="138"/>
                    <a:pt x="47" y="137"/>
                  </a:cubicBezTo>
                  <a:cubicBezTo>
                    <a:pt x="47" y="136"/>
                    <a:pt x="48" y="135"/>
                    <a:pt x="49" y="134"/>
                  </a:cubicBezTo>
                  <a:cubicBezTo>
                    <a:pt x="49" y="133"/>
                    <a:pt x="50" y="133"/>
                    <a:pt x="50" y="133"/>
                  </a:cubicBezTo>
                  <a:cubicBezTo>
                    <a:pt x="46" y="127"/>
                    <a:pt x="46" y="127"/>
                    <a:pt x="46" y="127"/>
                  </a:cubicBezTo>
                  <a:cubicBezTo>
                    <a:pt x="46" y="126"/>
                    <a:pt x="46" y="126"/>
                    <a:pt x="46" y="126"/>
                  </a:cubicBezTo>
                  <a:cubicBezTo>
                    <a:pt x="47" y="123"/>
                    <a:pt x="51" y="121"/>
                    <a:pt x="57" y="118"/>
                  </a:cubicBezTo>
                  <a:cubicBezTo>
                    <a:pt x="60" y="117"/>
                    <a:pt x="60" y="117"/>
                    <a:pt x="60" y="117"/>
                  </a:cubicBezTo>
                  <a:cubicBezTo>
                    <a:pt x="60" y="115"/>
                    <a:pt x="61" y="110"/>
                    <a:pt x="62" y="102"/>
                  </a:cubicBezTo>
                  <a:cubicBezTo>
                    <a:pt x="63" y="98"/>
                    <a:pt x="65" y="95"/>
                    <a:pt x="69" y="95"/>
                  </a:cubicBezTo>
                  <a:cubicBezTo>
                    <a:pt x="69" y="95"/>
                    <a:pt x="69" y="95"/>
                    <a:pt x="69" y="95"/>
                  </a:cubicBezTo>
                  <a:cubicBezTo>
                    <a:pt x="70" y="93"/>
                    <a:pt x="71" y="91"/>
                    <a:pt x="71" y="89"/>
                  </a:cubicBezTo>
                  <a:cubicBezTo>
                    <a:pt x="71" y="88"/>
                    <a:pt x="71" y="88"/>
                    <a:pt x="70" y="86"/>
                  </a:cubicBezTo>
                  <a:cubicBezTo>
                    <a:pt x="68" y="85"/>
                    <a:pt x="67" y="82"/>
                    <a:pt x="67" y="80"/>
                  </a:cubicBezTo>
                  <a:cubicBezTo>
                    <a:pt x="67" y="79"/>
                    <a:pt x="66" y="79"/>
                    <a:pt x="67" y="78"/>
                  </a:cubicBezTo>
                  <a:cubicBezTo>
                    <a:pt x="66" y="78"/>
                    <a:pt x="66" y="78"/>
                    <a:pt x="66" y="78"/>
                  </a:cubicBezTo>
                  <a:cubicBezTo>
                    <a:pt x="66" y="78"/>
                    <a:pt x="66" y="78"/>
                    <a:pt x="66" y="78"/>
                  </a:cubicBezTo>
                  <a:cubicBezTo>
                    <a:pt x="65" y="80"/>
                    <a:pt x="63" y="81"/>
                    <a:pt x="61" y="81"/>
                  </a:cubicBezTo>
                  <a:cubicBezTo>
                    <a:pt x="60" y="81"/>
                    <a:pt x="58" y="80"/>
                    <a:pt x="57" y="79"/>
                  </a:cubicBezTo>
                  <a:cubicBezTo>
                    <a:pt x="56" y="77"/>
                    <a:pt x="56" y="77"/>
                    <a:pt x="56" y="77"/>
                  </a:cubicBezTo>
                  <a:cubicBezTo>
                    <a:pt x="47" y="63"/>
                    <a:pt x="45" y="59"/>
                    <a:pt x="45" y="57"/>
                  </a:cubicBezTo>
                  <a:cubicBezTo>
                    <a:pt x="45" y="55"/>
                    <a:pt x="46" y="54"/>
                    <a:pt x="47" y="53"/>
                  </a:cubicBezTo>
                  <a:cubicBezTo>
                    <a:pt x="46" y="53"/>
                    <a:pt x="46" y="53"/>
                    <a:pt x="46" y="53"/>
                  </a:cubicBezTo>
                  <a:cubicBezTo>
                    <a:pt x="45" y="52"/>
                    <a:pt x="45" y="52"/>
                    <a:pt x="45" y="52"/>
                  </a:cubicBezTo>
                  <a:cubicBezTo>
                    <a:pt x="44" y="51"/>
                    <a:pt x="43" y="49"/>
                    <a:pt x="42" y="47"/>
                  </a:cubicBezTo>
                  <a:cubicBezTo>
                    <a:pt x="42" y="46"/>
                    <a:pt x="42" y="44"/>
                    <a:pt x="45" y="42"/>
                  </a:cubicBezTo>
                  <a:cubicBezTo>
                    <a:pt x="45" y="42"/>
                    <a:pt x="45" y="42"/>
                    <a:pt x="45" y="42"/>
                  </a:cubicBezTo>
                  <a:cubicBezTo>
                    <a:pt x="44" y="40"/>
                    <a:pt x="43" y="38"/>
                    <a:pt x="43" y="36"/>
                  </a:cubicBezTo>
                  <a:cubicBezTo>
                    <a:pt x="43" y="34"/>
                    <a:pt x="43" y="31"/>
                    <a:pt x="44" y="28"/>
                  </a:cubicBezTo>
                  <a:cubicBezTo>
                    <a:pt x="44" y="23"/>
                    <a:pt x="45" y="18"/>
                    <a:pt x="41" y="14"/>
                  </a:cubicBezTo>
                  <a:cubicBezTo>
                    <a:pt x="39" y="12"/>
                    <a:pt x="38" y="11"/>
                    <a:pt x="35" y="11"/>
                  </a:cubicBezTo>
                  <a:cubicBezTo>
                    <a:pt x="35" y="11"/>
                    <a:pt x="35" y="11"/>
                    <a:pt x="35" y="11"/>
                  </a:cubicBezTo>
                  <a:cubicBezTo>
                    <a:pt x="34" y="12"/>
                    <a:pt x="32" y="12"/>
                    <a:pt x="30" y="11"/>
                  </a:cubicBezTo>
                  <a:cubicBezTo>
                    <a:pt x="28" y="9"/>
                    <a:pt x="27" y="7"/>
                    <a:pt x="26" y="4"/>
                  </a:cubicBezTo>
                  <a:cubicBezTo>
                    <a:pt x="25" y="1"/>
                    <a:pt x="25" y="0"/>
                    <a:pt x="24" y="0"/>
                  </a:cubicBezTo>
                  <a:cubicBezTo>
                    <a:pt x="16" y="6"/>
                    <a:pt x="16" y="6"/>
                    <a:pt x="16" y="6"/>
                  </a:cubicBezTo>
                  <a:cubicBezTo>
                    <a:pt x="15" y="6"/>
                    <a:pt x="15" y="6"/>
                    <a:pt x="15" y="6"/>
                  </a:cubicBezTo>
                  <a:cubicBezTo>
                    <a:pt x="12" y="6"/>
                    <a:pt x="11" y="4"/>
                    <a:pt x="9" y="1"/>
                  </a:cubicBezTo>
                  <a:cubicBezTo>
                    <a:pt x="6" y="7"/>
                    <a:pt x="2" y="15"/>
                    <a:pt x="0" y="19"/>
                  </a:cubicBezTo>
                  <a:cubicBezTo>
                    <a:pt x="2" y="20"/>
                    <a:pt x="3" y="21"/>
                    <a:pt x="4" y="22"/>
                  </a:cubicBezTo>
                  <a:cubicBezTo>
                    <a:pt x="5" y="24"/>
                    <a:pt x="5" y="26"/>
                    <a:pt x="5" y="28"/>
                  </a:cubicBezTo>
                  <a:cubicBezTo>
                    <a:pt x="5" y="28"/>
                    <a:pt x="5" y="29"/>
                    <a:pt x="5" y="29"/>
                  </a:cubicBezTo>
                  <a:cubicBezTo>
                    <a:pt x="5" y="34"/>
                    <a:pt x="5" y="34"/>
                    <a:pt x="5" y="34"/>
                  </a:cubicBezTo>
                  <a:cubicBezTo>
                    <a:pt x="5" y="34"/>
                    <a:pt x="5" y="34"/>
                    <a:pt x="5" y="34"/>
                  </a:cubicBezTo>
                  <a:cubicBezTo>
                    <a:pt x="8" y="33"/>
                    <a:pt x="11" y="33"/>
                    <a:pt x="13" y="35"/>
                  </a:cubicBezTo>
                  <a:cubicBezTo>
                    <a:pt x="15" y="37"/>
                    <a:pt x="15" y="41"/>
                    <a:pt x="14" y="43"/>
                  </a:cubicBezTo>
                  <a:cubicBezTo>
                    <a:pt x="14" y="44"/>
                    <a:pt x="14" y="44"/>
                    <a:pt x="14" y="45"/>
                  </a:cubicBezTo>
                  <a:cubicBezTo>
                    <a:pt x="15" y="45"/>
                    <a:pt x="16" y="46"/>
                    <a:pt x="16" y="48"/>
                  </a:cubicBezTo>
                  <a:cubicBezTo>
                    <a:pt x="16" y="48"/>
                    <a:pt x="16" y="48"/>
                    <a:pt x="16" y="48"/>
                  </a:cubicBezTo>
                  <a:cubicBezTo>
                    <a:pt x="17" y="49"/>
                    <a:pt x="17" y="49"/>
                    <a:pt x="17" y="49"/>
                  </a:cubicBezTo>
                  <a:cubicBezTo>
                    <a:pt x="16" y="49"/>
                    <a:pt x="16" y="49"/>
                    <a:pt x="16" y="49"/>
                  </a:cubicBezTo>
                  <a:cubicBezTo>
                    <a:pt x="16" y="50"/>
                    <a:pt x="15" y="50"/>
                    <a:pt x="15" y="51"/>
                  </a:cubicBezTo>
                  <a:cubicBezTo>
                    <a:pt x="13" y="52"/>
                    <a:pt x="11" y="53"/>
                    <a:pt x="9" y="52"/>
                  </a:cubicBezTo>
                  <a:cubicBezTo>
                    <a:pt x="9" y="52"/>
                    <a:pt x="9" y="52"/>
                    <a:pt x="9" y="52"/>
                  </a:cubicBezTo>
                  <a:cubicBezTo>
                    <a:pt x="8" y="53"/>
                    <a:pt x="8" y="53"/>
                    <a:pt x="8" y="54"/>
                  </a:cubicBezTo>
                  <a:cubicBezTo>
                    <a:pt x="8" y="54"/>
                    <a:pt x="8" y="55"/>
                    <a:pt x="8" y="56"/>
                  </a:cubicBezTo>
                  <a:cubicBezTo>
                    <a:pt x="8" y="57"/>
                    <a:pt x="8" y="58"/>
                    <a:pt x="8" y="58"/>
                  </a:cubicBezTo>
                  <a:cubicBezTo>
                    <a:pt x="8" y="60"/>
                    <a:pt x="8" y="60"/>
                    <a:pt x="8" y="60"/>
                  </a:cubicBezTo>
                  <a:cubicBezTo>
                    <a:pt x="8" y="60"/>
                    <a:pt x="9" y="60"/>
                    <a:pt x="9" y="60"/>
                  </a:cubicBezTo>
                  <a:cubicBezTo>
                    <a:pt x="12" y="61"/>
                    <a:pt x="14" y="64"/>
                    <a:pt x="14" y="67"/>
                  </a:cubicBezTo>
                  <a:cubicBezTo>
                    <a:pt x="14" y="68"/>
                    <a:pt x="14" y="69"/>
                    <a:pt x="13" y="70"/>
                  </a:cubicBezTo>
                  <a:cubicBezTo>
                    <a:pt x="13" y="71"/>
                    <a:pt x="13" y="74"/>
                    <a:pt x="13" y="76"/>
                  </a:cubicBezTo>
                  <a:cubicBezTo>
                    <a:pt x="14" y="77"/>
                    <a:pt x="15" y="77"/>
                    <a:pt x="16" y="79"/>
                  </a:cubicBezTo>
                  <a:cubicBezTo>
                    <a:pt x="17" y="81"/>
                    <a:pt x="17" y="83"/>
                    <a:pt x="16" y="85"/>
                  </a:cubicBezTo>
                  <a:cubicBezTo>
                    <a:pt x="14" y="87"/>
                    <a:pt x="13" y="87"/>
                    <a:pt x="11" y="87"/>
                  </a:cubicBezTo>
                  <a:cubicBezTo>
                    <a:pt x="11" y="87"/>
                    <a:pt x="11" y="87"/>
                    <a:pt x="11" y="87"/>
                  </a:cubicBezTo>
                  <a:cubicBezTo>
                    <a:pt x="11" y="87"/>
                    <a:pt x="11" y="88"/>
                    <a:pt x="11" y="88"/>
                  </a:cubicBezTo>
                  <a:cubicBezTo>
                    <a:pt x="11" y="88"/>
                    <a:pt x="11" y="89"/>
                    <a:pt x="11" y="90"/>
                  </a:cubicBezTo>
                  <a:cubicBezTo>
                    <a:pt x="11" y="91"/>
                    <a:pt x="11" y="91"/>
                    <a:pt x="11" y="91"/>
                  </a:cubicBezTo>
                  <a:cubicBezTo>
                    <a:pt x="11" y="91"/>
                    <a:pt x="11" y="92"/>
                    <a:pt x="11" y="93"/>
                  </a:cubicBezTo>
                  <a:cubicBezTo>
                    <a:pt x="11" y="94"/>
                    <a:pt x="11" y="95"/>
                    <a:pt x="11" y="96"/>
                  </a:cubicBezTo>
                  <a:cubicBezTo>
                    <a:pt x="11" y="97"/>
                    <a:pt x="10" y="98"/>
                    <a:pt x="10" y="98"/>
                  </a:cubicBezTo>
                  <a:cubicBezTo>
                    <a:pt x="11" y="100"/>
                    <a:pt x="13" y="102"/>
                    <a:pt x="15" y="104"/>
                  </a:cubicBezTo>
                  <a:cubicBezTo>
                    <a:pt x="17" y="106"/>
                    <a:pt x="19" y="107"/>
                    <a:pt x="18" y="110"/>
                  </a:cubicBezTo>
                  <a:cubicBezTo>
                    <a:pt x="17" y="112"/>
                    <a:pt x="13" y="112"/>
                    <a:pt x="11" y="112"/>
                  </a:cubicBezTo>
                  <a:cubicBezTo>
                    <a:pt x="15" y="115"/>
                    <a:pt x="19" y="117"/>
                    <a:pt x="24" y="119"/>
                  </a:cubicBezTo>
                  <a:cubicBezTo>
                    <a:pt x="28" y="120"/>
                    <a:pt x="31" y="122"/>
                    <a:pt x="3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3"/>
            <p:cNvSpPr>
              <a:spLocks/>
            </p:cNvSpPr>
            <p:nvPr/>
          </p:nvSpPr>
          <p:spPr bwMode="auto">
            <a:xfrm>
              <a:off x="445" y="369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24"/>
            <p:cNvSpPr>
              <a:spLocks/>
            </p:cNvSpPr>
            <p:nvPr/>
          </p:nvSpPr>
          <p:spPr bwMode="auto">
            <a:xfrm>
              <a:off x="937" y="3548"/>
              <a:ext cx="12" cy="16"/>
            </a:xfrm>
            <a:custGeom>
              <a:avLst/>
              <a:gdLst>
                <a:gd name="T0" fmla="*/ 4 w 6"/>
                <a:gd name="T1" fmla="*/ 5 h 8"/>
                <a:gd name="T2" fmla="*/ 6 w 6"/>
                <a:gd name="T3" fmla="*/ 0 h 8"/>
                <a:gd name="T4" fmla="*/ 0 w 6"/>
                <a:gd name="T5" fmla="*/ 6 h 8"/>
                <a:gd name="T6" fmla="*/ 2 w 6"/>
                <a:gd name="T7" fmla="*/ 8 h 8"/>
                <a:gd name="T8" fmla="*/ 2 w 6"/>
                <a:gd name="T9" fmla="*/ 8 h 8"/>
                <a:gd name="T10" fmla="*/ 2 w 6"/>
                <a:gd name="T11" fmla="*/ 8 h 8"/>
                <a:gd name="T12" fmla="*/ 2 w 6"/>
                <a:gd name="T13" fmla="*/ 7 h 8"/>
                <a:gd name="T14" fmla="*/ 3 w 6"/>
                <a:gd name="T15" fmla="*/ 7 h 8"/>
                <a:gd name="T16" fmla="*/ 4 w 6"/>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5"/>
                  </a:moveTo>
                  <a:cubicBezTo>
                    <a:pt x="4" y="3"/>
                    <a:pt x="5" y="2"/>
                    <a:pt x="6" y="0"/>
                  </a:cubicBezTo>
                  <a:cubicBezTo>
                    <a:pt x="4" y="2"/>
                    <a:pt x="1" y="4"/>
                    <a:pt x="0" y="6"/>
                  </a:cubicBezTo>
                  <a:cubicBezTo>
                    <a:pt x="0" y="6"/>
                    <a:pt x="1" y="7"/>
                    <a:pt x="2" y="8"/>
                  </a:cubicBezTo>
                  <a:cubicBezTo>
                    <a:pt x="2" y="8"/>
                    <a:pt x="2" y="8"/>
                    <a:pt x="2" y="8"/>
                  </a:cubicBezTo>
                  <a:cubicBezTo>
                    <a:pt x="2" y="8"/>
                    <a:pt x="2" y="8"/>
                    <a:pt x="2" y="8"/>
                  </a:cubicBezTo>
                  <a:cubicBezTo>
                    <a:pt x="2" y="8"/>
                    <a:pt x="2" y="8"/>
                    <a:pt x="2" y="7"/>
                  </a:cubicBezTo>
                  <a:cubicBezTo>
                    <a:pt x="3" y="7"/>
                    <a:pt x="3" y="7"/>
                    <a:pt x="3" y="7"/>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5"/>
            <p:cNvSpPr>
              <a:spLocks/>
            </p:cNvSpPr>
            <p:nvPr/>
          </p:nvSpPr>
          <p:spPr bwMode="auto">
            <a:xfrm>
              <a:off x="912" y="3366"/>
              <a:ext cx="209" cy="162"/>
            </a:xfrm>
            <a:custGeom>
              <a:avLst/>
              <a:gdLst>
                <a:gd name="T0" fmla="*/ 68 w 103"/>
                <a:gd name="T1" fmla="*/ 20 h 80"/>
                <a:gd name="T2" fmla="*/ 56 w 103"/>
                <a:gd name="T3" fmla="*/ 2 h 80"/>
                <a:gd name="T4" fmla="*/ 56 w 103"/>
                <a:gd name="T5" fmla="*/ 0 h 80"/>
                <a:gd name="T6" fmla="*/ 55 w 103"/>
                <a:gd name="T7" fmla="*/ 0 h 80"/>
                <a:gd name="T8" fmla="*/ 52 w 103"/>
                <a:gd name="T9" fmla="*/ 0 h 80"/>
                <a:gd name="T10" fmla="*/ 47 w 103"/>
                <a:gd name="T11" fmla="*/ 3 h 80"/>
                <a:gd name="T12" fmla="*/ 45 w 103"/>
                <a:gd name="T13" fmla="*/ 5 h 80"/>
                <a:gd name="T14" fmla="*/ 44 w 103"/>
                <a:gd name="T15" fmla="*/ 8 h 80"/>
                <a:gd name="T16" fmla="*/ 42 w 103"/>
                <a:gd name="T17" fmla="*/ 9 h 80"/>
                <a:gd name="T18" fmla="*/ 41 w 103"/>
                <a:gd name="T19" fmla="*/ 8 h 80"/>
                <a:gd name="T20" fmla="*/ 33 w 103"/>
                <a:gd name="T21" fmla="*/ 4 h 80"/>
                <a:gd name="T22" fmla="*/ 23 w 103"/>
                <a:gd name="T23" fmla="*/ 3 h 80"/>
                <a:gd name="T24" fmla="*/ 16 w 103"/>
                <a:gd name="T25" fmla="*/ 11 h 80"/>
                <a:gd name="T26" fmla="*/ 11 w 103"/>
                <a:gd name="T27" fmla="*/ 11 h 80"/>
                <a:gd name="T28" fmla="*/ 9 w 103"/>
                <a:gd name="T29" fmla="*/ 11 h 80"/>
                <a:gd name="T30" fmla="*/ 9 w 103"/>
                <a:gd name="T31" fmla="*/ 13 h 80"/>
                <a:gd name="T32" fmla="*/ 8 w 103"/>
                <a:gd name="T33" fmla="*/ 19 h 80"/>
                <a:gd name="T34" fmla="*/ 2 w 103"/>
                <a:gd name="T35" fmla="*/ 22 h 80"/>
                <a:gd name="T36" fmla="*/ 2 w 103"/>
                <a:gd name="T37" fmla="*/ 22 h 80"/>
                <a:gd name="T38" fmla="*/ 17 w 103"/>
                <a:gd name="T39" fmla="*/ 35 h 80"/>
                <a:gd name="T40" fmla="*/ 15 w 103"/>
                <a:gd name="T41" fmla="*/ 44 h 80"/>
                <a:gd name="T42" fmla="*/ 9 w 103"/>
                <a:gd name="T43" fmla="*/ 48 h 80"/>
                <a:gd name="T44" fmla="*/ 6 w 103"/>
                <a:gd name="T45" fmla="*/ 52 h 80"/>
                <a:gd name="T46" fmla="*/ 9 w 103"/>
                <a:gd name="T47" fmla="*/ 63 h 80"/>
                <a:gd name="T48" fmla="*/ 9 w 103"/>
                <a:gd name="T49" fmla="*/ 64 h 80"/>
                <a:gd name="T50" fmla="*/ 0 w 103"/>
                <a:gd name="T51" fmla="*/ 78 h 80"/>
                <a:gd name="T52" fmla="*/ 0 w 103"/>
                <a:gd name="T53" fmla="*/ 79 h 80"/>
                <a:gd name="T54" fmla="*/ 1 w 103"/>
                <a:gd name="T55" fmla="*/ 79 h 80"/>
                <a:gd name="T56" fmla="*/ 2 w 103"/>
                <a:gd name="T57" fmla="*/ 80 h 80"/>
                <a:gd name="T58" fmla="*/ 14 w 103"/>
                <a:gd name="T59" fmla="*/ 76 h 80"/>
                <a:gd name="T60" fmla="*/ 30 w 103"/>
                <a:gd name="T61" fmla="*/ 72 h 80"/>
                <a:gd name="T62" fmla="*/ 32 w 103"/>
                <a:gd name="T63" fmla="*/ 75 h 80"/>
                <a:gd name="T64" fmla="*/ 33 w 103"/>
                <a:gd name="T65" fmla="*/ 74 h 80"/>
                <a:gd name="T66" fmla="*/ 43 w 103"/>
                <a:gd name="T67" fmla="*/ 66 h 80"/>
                <a:gd name="T68" fmla="*/ 47 w 103"/>
                <a:gd name="T69" fmla="*/ 57 h 80"/>
                <a:gd name="T70" fmla="*/ 46 w 103"/>
                <a:gd name="T71" fmla="*/ 56 h 80"/>
                <a:gd name="T72" fmla="*/ 48 w 103"/>
                <a:gd name="T73" fmla="*/ 49 h 80"/>
                <a:gd name="T74" fmla="*/ 60 w 103"/>
                <a:gd name="T75" fmla="*/ 45 h 80"/>
                <a:gd name="T76" fmla="*/ 65 w 103"/>
                <a:gd name="T77" fmla="*/ 45 h 80"/>
                <a:gd name="T78" fmla="*/ 67 w 103"/>
                <a:gd name="T79" fmla="*/ 42 h 80"/>
                <a:gd name="T80" fmla="*/ 76 w 103"/>
                <a:gd name="T81" fmla="*/ 36 h 80"/>
                <a:gd name="T82" fmla="*/ 85 w 103"/>
                <a:gd name="T83" fmla="*/ 36 h 80"/>
                <a:gd name="T84" fmla="*/ 84 w 103"/>
                <a:gd name="T85" fmla="*/ 34 h 80"/>
                <a:gd name="T86" fmla="*/ 87 w 103"/>
                <a:gd name="T87" fmla="*/ 33 h 80"/>
                <a:gd name="T88" fmla="*/ 91 w 103"/>
                <a:gd name="T89" fmla="*/ 35 h 80"/>
                <a:gd name="T90" fmla="*/ 91 w 103"/>
                <a:gd name="T91" fmla="*/ 35 h 80"/>
                <a:gd name="T92" fmla="*/ 91 w 103"/>
                <a:gd name="T93" fmla="*/ 36 h 80"/>
                <a:gd name="T94" fmla="*/ 92 w 103"/>
                <a:gd name="T95" fmla="*/ 38 h 80"/>
                <a:gd name="T96" fmla="*/ 103 w 103"/>
                <a:gd name="T97" fmla="*/ 35 h 80"/>
                <a:gd name="T98" fmla="*/ 103 w 103"/>
                <a:gd name="T99" fmla="*/ 32 h 80"/>
                <a:gd name="T100" fmla="*/ 103 w 103"/>
                <a:gd name="T101" fmla="*/ 28 h 80"/>
                <a:gd name="T102" fmla="*/ 103 w 103"/>
                <a:gd name="T103" fmla="*/ 25 h 80"/>
                <a:gd name="T104" fmla="*/ 93 w 103"/>
                <a:gd name="T105" fmla="*/ 25 h 80"/>
                <a:gd name="T106" fmla="*/ 68 w 103"/>
                <a:gd name="T107"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80">
                  <a:moveTo>
                    <a:pt x="68" y="20"/>
                  </a:moveTo>
                  <a:cubicBezTo>
                    <a:pt x="56" y="12"/>
                    <a:pt x="56" y="6"/>
                    <a:pt x="56" y="2"/>
                  </a:cubicBezTo>
                  <a:cubicBezTo>
                    <a:pt x="56" y="0"/>
                    <a:pt x="56" y="0"/>
                    <a:pt x="56" y="0"/>
                  </a:cubicBezTo>
                  <a:cubicBezTo>
                    <a:pt x="55" y="0"/>
                    <a:pt x="55" y="0"/>
                    <a:pt x="55" y="0"/>
                  </a:cubicBezTo>
                  <a:cubicBezTo>
                    <a:pt x="54" y="0"/>
                    <a:pt x="53" y="0"/>
                    <a:pt x="52" y="0"/>
                  </a:cubicBezTo>
                  <a:cubicBezTo>
                    <a:pt x="50" y="1"/>
                    <a:pt x="49" y="2"/>
                    <a:pt x="47" y="3"/>
                  </a:cubicBezTo>
                  <a:cubicBezTo>
                    <a:pt x="45" y="5"/>
                    <a:pt x="45" y="5"/>
                    <a:pt x="45" y="5"/>
                  </a:cubicBezTo>
                  <a:cubicBezTo>
                    <a:pt x="45" y="6"/>
                    <a:pt x="45" y="7"/>
                    <a:pt x="44" y="8"/>
                  </a:cubicBezTo>
                  <a:cubicBezTo>
                    <a:pt x="42" y="9"/>
                    <a:pt x="42" y="9"/>
                    <a:pt x="42" y="9"/>
                  </a:cubicBezTo>
                  <a:cubicBezTo>
                    <a:pt x="41" y="8"/>
                    <a:pt x="41" y="8"/>
                    <a:pt x="41" y="8"/>
                  </a:cubicBezTo>
                  <a:cubicBezTo>
                    <a:pt x="38" y="7"/>
                    <a:pt x="35" y="6"/>
                    <a:pt x="33" y="4"/>
                  </a:cubicBezTo>
                  <a:cubicBezTo>
                    <a:pt x="29" y="2"/>
                    <a:pt x="27" y="1"/>
                    <a:pt x="23" y="3"/>
                  </a:cubicBezTo>
                  <a:cubicBezTo>
                    <a:pt x="16" y="11"/>
                    <a:pt x="16" y="11"/>
                    <a:pt x="16" y="11"/>
                  </a:cubicBezTo>
                  <a:cubicBezTo>
                    <a:pt x="14" y="11"/>
                    <a:pt x="12" y="12"/>
                    <a:pt x="11" y="11"/>
                  </a:cubicBezTo>
                  <a:cubicBezTo>
                    <a:pt x="10" y="11"/>
                    <a:pt x="9" y="11"/>
                    <a:pt x="9" y="11"/>
                  </a:cubicBezTo>
                  <a:cubicBezTo>
                    <a:pt x="9" y="12"/>
                    <a:pt x="9" y="13"/>
                    <a:pt x="9" y="13"/>
                  </a:cubicBezTo>
                  <a:cubicBezTo>
                    <a:pt x="9" y="15"/>
                    <a:pt x="9" y="17"/>
                    <a:pt x="8" y="19"/>
                  </a:cubicBezTo>
                  <a:cubicBezTo>
                    <a:pt x="6" y="21"/>
                    <a:pt x="4" y="22"/>
                    <a:pt x="2" y="22"/>
                  </a:cubicBezTo>
                  <a:cubicBezTo>
                    <a:pt x="2" y="22"/>
                    <a:pt x="2" y="22"/>
                    <a:pt x="2" y="22"/>
                  </a:cubicBezTo>
                  <a:cubicBezTo>
                    <a:pt x="8" y="25"/>
                    <a:pt x="15" y="29"/>
                    <a:pt x="17" y="35"/>
                  </a:cubicBezTo>
                  <a:cubicBezTo>
                    <a:pt x="18" y="38"/>
                    <a:pt x="17" y="41"/>
                    <a:pt x="15" y="44"/>
                  </a:cubicBezTo>
                  <a:cubicBezTo>
                    <a:pt x="14" y="46"/>
                    <a:pt x="12" y="47"/>
                    <a:pt x="9" y="48"/>
                  </a:cubicBezTo>
                  <a:cubicBezTo>
                    <a:pt x="7" y="49"/>
                    <a:pt x="7" y="49"/>
                    <a:pt x="6" y="52"/>
                  </a:cubicBezTo>
                  <a:cubicBezTo>
                    <a:pt x="9" y="63"/>
                    <a:pt x="9" y="63"/>
                    <a:pt x="9" y="63"/>
                  </a:cubicBezTo>
                  <a:cubicBezTo>
                    <a:pt x="9" y="64"/>
                    <a:pt x="9" y="64"/>
                    <a:pt x="9" y="64"/>
                  </a:cubicBezTo>
                  <a:cubicBezTo>
                    <a:pt x="7" y="69"/>
                    <a:pt x="4" y="74"/>
                    <a:pt x="0" y="78"/>
                  </a:cubicBezTo>
                  <a:cubicBezTo>
                    <a:pt x="0" y="79"/>
                    <a:pt x="0" y="79"/>
                    <a:pt x="0" y="79"/>
                  </a:cubicBezTo>
                  <a:cubicBezTo>
                    <a:pt x="1" y="79"/>
                    <a:pt x="1" y="79"/>
                    <a:pt x="1" y="79"/>
                  </a:cubicBezTo>
                  <a:cubicBezTo>
                    <a:pt x="2" y="80"/>
                    <a:pt x="2" y="80"/>
                    <a:pt x="2" y="80"/>
                  </a:cubicBezTo>
                  <a:cubicBezTo>
                    <a:pt x="6" y="79"/>
                    <a:pt x="10" y="78"/>
                    <a:pt x="14" y="76"/>
                  </a:cubicBezTo>
                  <a:cubicBezTo>
                    <a:pt x="23" y="72"/>
                    <a:pt x="27" y="70"/>
                    <a:pt x="30" y="72"/>
                  </a:cubicBezTo>
                  <a:cubicBezTo>
                    <a:pt x="31" y="73"/>
                    <a:pt x="31" y="74"/>
                    <a:pt x="32" y="75"/>
                  </a:cubicBezTo>
                  <a:cubicBezTo>
                    <a:pt x="33" y="74"/>
                    <a:pt x="33" y="74"/>
                    <a:pt x="33" y="74"/>
                  </a:cubicBezTo>
                  <a:cubicBezTo>
                    <a:pt x="37" y="72"/>
                    <a:pt x="40" y="69"/>
                    <a:pt x="43" y="66"/>
                  </a:cubicBezTo>
                  <a:cubicBezTo>
                    <a:pt x="44" y="63"/>
                    <a:pt x="45" y="60"/>
                    <a:pt x="47" y="57"/>
                  </a:cubicBezTo>
                  <a:cubicBezTo>
                    <a:pt x="47" y="57"/>
                    <a:pt x="47" y="56"/>
                    <a:pt x="46" y="56"/>
                  </a:cubicBezTo>
                  <a:cubicBezTo>
                    <a:pt x="46" y="54"/>
                    <a:pt x="46" y="51"/>
                    <a:pt x="48" y="49"/>
                  </a:cubicBezTo>
                  <a:cubicBezTo>
                    <a:pt x="53" y="43"/>
                    <a:pt x="57" y="44"/>
                    <a:pt x="60" y="45"/>
                  </a:cubicBezTo>
                  <a:cubicBezTo>
                    <a:pt x="62" y="45"/>
                    <a:pt x="63" y="45"/>
                    <a:pt x="65" y="45"/>
                  </a:cubicBezTo>
                  <a:cubicBezTo>
                    <a:pt x="65" y="44"/>
                    <a:pt x="66" y="43"/>
                    <a:pt x="67" y="42"/>
                  </a:cubicBezTo>
                  <a:cubicBezTo>
                    <a:pt x="69" y="39"/>
                    <a:pt x="72" y="37"/>
                    <a:pt x="76" y="36"/>
                  </a:cubicBezTo>
                  <a:cubicBezTo>
                    <a:pt x="79" y="35"/>
                    <a:pt x="82" y="35"/>
                    <a:pt x="85" y="36"/>
                  </a:cubicBezTo>
                  <a:cubicBezTo>
                    <a:pt x="84" y="34"/>
                    <a:pt x="84" y="34"/>
                    <a:pt x="84" y="34"/>
                  </a:cubicBezTo>
                  <a:cubicBezTo>
                    <a:pt x="87" y="33"/>
                    <a:pt x="87" y="33"/>
                    <a:pt x="87" y="33"/>
                  </a:cubicBezTo>
                  <a:cubicBezTo>
                    <a:pt x="88" y="33"/>
                    <a:pt x="90" y="33"/>
                    <a:pt x="91" y="35"/>
                  </a:cubicBezTo>
                  <a:cubicBezTo>
                    <a:pt x="91" y="35"/>
                    <a:pt x="91" y="35"/>
                    <a:pt x="91" y="35"/>
                  </a:cubicBezTo>
                  <a:cubicBezTo>
                    <a:pt x="91" y="36"/>
                    <a:pt x="91" y="36"/>
                    <a:pt x="91" y="36"/>
                  </a:cubicBezTo>
                  <a:cubicBezTo>
                    <a:pt x="91" y="37"/>
                    <a:pt x="92" y="38"/>
                    <a:pt x="92" y="38"/>
                  </a:cubicBezTo>
                  <a:cubicBezTo>
                    <a:pt x="96" y="38"/>
                    <a:pt x="100" y="37"/>
                    <a:pt x="103" y="35"/>
                  </a:cubicBezTo>
                  <a:cubicBezTo>
                    <a:pt x="103" y="34"/>
                    <a:pt x="103" y="33"/>
                    <a:pt x="103" y="32"/>
                  </a:cubicBezTo>
                  <a:cubicBezTo>
                    <a:pt x="102" y="31"/>
                    <a:pt x="102" y="29"/>
                    <a:pt x="103" y="28"/>
                  </a:cubicBezTo>
                  <a:cubicBezTo>
                    <a:pt x="103" y="27"/>
                    <a:pt x="103" y="26"/>
                    <a:pt x="103" y="25"/>
                  </a:cubicBezTo>
                  <a:cubicBezTo>
                    <a:pt x="101" y="25"/>
                    <a:pt x="97" y="25"/>
                    <a:pt x="93" y="25"/>
                  </a:cubicBezTo>
                  <a:cubicBezTo>
                    <a:pt x="85" y="25"/>
                    <a:pt x="75" y="24"/>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226"/>
            <p:cNvSpPr>
              <a:spLocks noChangeArrowheads="1"/>
            </p:cNvSpPr>
            <p:nvPr/>
          </p:nvSpPr>
          <p:spPr bwMode="auto">
            <a:xfrm>
              <a:off x="920" y="350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7"/>
            <p:cNvSpPr>
              <a:spLocks/>
            </p:cNvSpPr>
            <p:nvPr/>
          </p:nvSpPr>
          <p:spPr bwMode="auto">
            <a:xfrm>
              <a:off x="920" y="350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8"/>
            <p:cNvSpPr>
              <a:spLocks/>
            </p:cNvSpPr>
            <p:nvPr/>
          </p:nvSpPr>
          <p:spPr bwMode="auto">
            <a:xfrm>
              <a:off x="981" y="3730"/>
              <a:ext cx="8" cy="12"/>
            </a:xfrm>
            <a:custGeom>
              <a:avLst/>
              <a:gdLst>
                <a:gd name="T0" fmla="*/ 1 w 4"/>
                <a:gd name="T1" fmla="*/ 2 h 6"/>
                <a:gd name="T2" fmla="*/ 2 w 4"/>
                <a:gd name="T3" fmla="*/ 6 h 6"/>
                <a:gd name="T4" fmla="*/ 4 w 4"/>
                <a:gd name="T5" fmla="*/ 6 h 6"/>
                <a:gd name="T6" fmla="*/ 1 w 4"/>
                <a:gd name="T7" fmla="*/ 0 h 6"/>
                <a:gd name="T8" fmla="*/ 0 w 4"/>
                <a:gd name="T9" fmla="*/ 0 h 6"/>
                <a:gd name="T10" fmla="*/ 1 w 4"/>
                <a:gd name="T11" fmla="*/ 2 h 6"/>
              </a:gdLst>
              <a:ahLst/>
              <a:cxnLst>
                <a:cxn ang="0">
                  <a:pos x="T0" y="T1"/>
                </a:cxn>
                <a:cxn ang="0">
                  <a:pos x="T2" y="T3"/>
                </a:cxn>
                <a:cxn ang="0">
                  <a:pos x="T4" y="T5"/>
                </a:cxn>
                <a:cxn ang="0">
                  <a:pos x="T6" y="T7"/>
                </a:cxn>
                <a:cxn ang="0">
                  <a:pos x="T8" y="T9"/>
                </a:cxn>
                <a:cxn ang="0">
                  <a:pos x="T10" y="T11"/>
                </a:cxn>
              </a:cxnLst>
              <a:rect l="0" t="0" r="r" b="b"/>
              <a:pathLst>
                <a:path w="4" h="6">
                  <a:moveTo>
                    <a:pt x="1" y="2"/>
                  </a:moveTo>
                  <a:cubicBezTo>
                    <a:pt x="1" y="3"/>
                    <a:pt x="2" y="4"/>
                    <a:pt x="2" y="6"/>
                  </a:cubicBezTo>
                  <a:cubicBezTo>
                    <a:pt x="2" y="5"/>
                    <a:pt x="3" y="5"/>
                    <a:pt x="4" y="6"/>
                  </a:cubicBezTo>
                  <a:cubicBezTo>
                    <a:pt x="3" y="4"/>
                    <a:pt x="2" y="2"/>
                    <a:pt x="1" y="0"/>
                  </a:cubicBezTo>
                  <a:cubicBezTo>
                    <a:pt x="0" y="0"/>
                    <a:pt x="0" y="0"/>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Line 229"/>
            <p:cNvSpPr>
              <a:spLocks noChangeShapeType="1"/>
            </p:cNvSpPr>
            <p:nvPr/>
          </p:nvSpPr>
          <p:spPr bwMode="auto">
            <a:xfrm>
              <a:off x="1163" y="388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Line 230"/>
            <p:cNvSpPr>
              <a:spLocks noChangeShapeType="1"/>
            </p:cNvSpPr>
            <p:nvPr/>
          </p:nvSpPr>
          <p:spPr bwMode="auto">
            <a:xfrm>
              <a:off x="1163" y="388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1"/>
            <p:cNvSpPr>
              <a:spLocks/>
            </p:cNvSpPr>
            <p:nvPr/>
          </p:nvSpPr>
          <p:spPr bwMode="auto">
            <a:xfrm>
              <a:off x="1078" y="3868"/>
              <a:ext cx="4" cy="2"/>
            </a:xfrm>
            <a:custGeom>
              <a:avLst/>
              <a:gdLst>
                <a:gd name="T0" fmla="*/ 0 w 2"/>
                <a:gd name="T1" fmla="*/ 0 h 1"/>
                <a:gd name="T2" fmla="*/ 1 w 2"/>
                <a:gd name="T3" fmla="*/ 1 h 1"/>
                <a:gd name="T4" fmla="*/ 2 w 2"/>
                <a:gd name="T5" fmla="*/ 1 h 1"/>
                <a:gd name="T6" fmla="*/ 2 w 2"/>
                <a:gd name="T7" fmla="*/ 0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1"/>
                    <a:pt x="1" y="1"/>
                  </a:cubicBezTo>
                  <a:cubicBezTo>
                    <a:pt x="2" y="1"/>
                    <a:pt x="2" y="1"/>
                    <a:pt x="2" y="1"/>
                  </a:cubicBezTo>
                  <a:cubicBezTo>
                    <a:pt x="2" y="0"/>
                    <a:pt x="2" y="0"/>
                    <a:pt x="2"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232"/>
            <p:cNvSpPr>
              <a:spLocks noChangeArrowheads="1"/>
            </p:cNvSpPr>
            <p:nvPr/>
          </p:nvSpPr>
          <p:spPr bwMode="auto">
            <a:xfrm>
              <a:off x="1056" y="351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233"/>
            <p:cNvSpPr>
              <a:spLocks/>
            </p:cNvSpPr>
            <p:nvPr/>
          </p:nvSpPr>
          <p:spPr bwMode="auto">
            <a:xfrm>
              <a:off x="937" y="3010"/>
              <a:ext cx="1504" cy="896"/>
            </a:xfrm>
            <a:custGeom>
              <a:avLst/>
              <a:gdLst>
                <a:gd name="T0" fmla="*/ 598 w 744"/>
                <a:gd name="T1" fmla="*/ 15 h 443"/>
                <a:gd name="T2" fmla="*/ 604 w 744"/>
                <a:gd name="T3" fmla="*/ 9 h 443"/>
                <a:gd name="T4" fmla="*/ 595 w 744"/>
                <a:gd name="T5" fmla="*/ 3 h 443"/>
                <a:gd name="T6" fmla="*/ 582 w 744"/>
                <a:gd name="T7" fmla="*/ 0 h 443"/>
                <a:gd name="T8" fmla="*/ 579 w 744"/>
                <a:gd name="T9" fmla="*/ 9 h 443"/>
                <a:gd name="T10" fmla="*/ 572 w 744"/>
                <a:gd name="T11" fmla="*/ 11 h 443"/>
                <a:gd name="T12" fmla="*/ 560 w 744"/>
                <a:gd name="T13" fmla="*/ 16 h 443"/>
                <a:gd name="T14" fmla="*/ 550 w 744"/>
                <a:gd name="T15" fmla="*/ 22 h 443"/>
                <a:gd name="T16" fmla="*/ 542 w 744"/>
                <a:gd name="T17" fmla="*/ 29 h 443"/>
                <a:gd name="T18" fmla="*/ 535 w 744"/>
                <a:gd name="T19" fmla="*/ 41 h 443"/>
                <a:gd name="T20" fmla="*/ 501 w 744"/>
                <a:gd name="T21" fmla="*/ 71 h 443"/>
                <a:gd name="T22" fmla="*/ 485 w 744"/>
                <a:gd name="T23" fmla="*/ 75 h 443"/>
                <a:gd name="T24" fmla="*/ 462 w 744"/>
                <a:gd name="T25" fmla="*/ 86 h 443"/>
                <a:gd name="T26" fmla="*/ 403 w 744"/>
                <a:gd name="T27" fmla="*/ 106 h 443"/>
                <a:gd name="T28" fmla="*/ 386 w 744"/>
                <a:gd name="T29" fmla="*/ 103 h 443"/>
                <a:gd name="T30" fmla="*/ 345 w 744"/>
                <a:gd name="T31" fmla="*/ 98 h 443"/>
                <a:gd name="T32" fmla="*/ 337 w 744"/>
                <a:gd name="T33" fmla="*/ 108 h 443"/>
                <a:gd name="T34" fmla="*/ 301 w 744"/>
                <a:gd name="T35" fmla="*/ 90 h 443"/>
                <a:gd name="T36" fmla="*/ 219 w 744"/>
                <a:gd name="T37" fmla="*/ 132 h 443"/>
                <a:gd name="T38" fmla="*/ 174 w 744"/>
                <a:gd name="T39" fmla="*/ 187 h 443"/>
                <a:gd name="T40" fmla="*/ 109 w 744"/>
                <a:gd name="T41" fmla="*/ 200 h 443"/>
                <a:gd name="T42" fmla="*/ 107 w 744"/>
                <a:gd name="T43" fmla="*/ 212 h 443"/>
                <a:gd name="T44" fmla="*/ 119 w 744"/>
                <a:gd name="T45" fmla="*/ 214 h 443"/>
                <a:gd name="T46" fmla="*/ 136 w 744"/>
                <a:gd name="T47" fmla="*/ 212 h 443"/>
                <a:gd name="T48" fmla="*/ 112 w 744"/>
                <a:gd name="T49" fmla="*/ 225 h 443"/>
                <a:gd name="T50" fmla="*/ 65 w 744"/>
                <a:gd name="T51" fmla="*/ 256 h 443"/>
                <a:gd name="T52" fmla="*/ 59 w 744"/>
                <a:gd name="T53" fmla="*/ 256 h 443"/>
                <a:gd name="T54" fmla="*/ 51 w 744"/>
                <a:gd name="T55" fmla="*/ 262 h 443"/>
                <a:gd name="T56" fmla="*/ 16 w 744"/>
                <a:gd name="T57" fmla="*/ 266 h 443"/>
                <a:gd name="T58" fmla="*/ 0 w 744"/>
                <a:gd name="T59" fmla="*/ 290 h 443"/>
                <a:gd name="T60" fmla="*/ 28 w 744"/>
                <a:gd name="T61" fmla="*/ 300 h 443"/>
                <a:gd name="T62" fmla="*/ 39 w 744"/>
                <a:gd name="T63" fmla="*/ 346 h 443"/>
                <a:gd name="T64" fmla="*/ 55 w 744"/>
                <a:gd name="T65" fmla="*/ 356 h 443"/>
                <a:gd name="T66" fmla="*/ 45 w 744"/>
                <a:gd name="T67" fmla="*/ 374 h 443"/>
                <a:gd name="T68" fmla="*/ 65 w 744"/>
                <a:gd name="T69" fmla="*/ 396 h 443"/>
                <a:gd name="T70" fmla="*/ 85 w 744"/>
                <a:gd name="T71" fmla="*/ 410 h 443"/>
                <a:gd name="T72" fmla="*/ 116 w 744"/>
                <a:gd name="T73" fmla="*/ 414 h 443"/>
                <a:gd name="T74" fmla="*/ 138 w 744"/>
                <a:gd name="T75" fmla="*/ 421 h 443"/>
                <a:gd name="T76" fmla="*/ 179 w 744"/>
                <a:gd name="T77" fmla="*/ 443 h 443"/>
                <a:gd name="T78" fmla="*/ 207 w 744"/>
                <a:gd name="T79" fmla="*/ 416 h 443"/>
                <a:gd name="T80" fmla="*/ 303 w 744"/>
                <a:gd name="T81" fmla="*/ 412 h 443"/>
                <a:gd name="T82" fmla="*/ 336 w 744"/>
                <a:gd name="T83" fmla="*/ 392 h 443"/>
                <a:gd name="T84" fmla="*/ 350 w 744"/>
                <a:gd name="T85" fmla="*/ 386 h 443"/>
                <a:gd name="T86" fmla="*/ 400 w 744"/>
                <a:gd name="T87" fmla="*/ 350 h 443"/>
                <a:gd name="T88" fmla="*/ 414 w 744"/>
                <a:gd name="T89" fmla="*/ 330 h 443"/>
                <a:gd name="T90" fmla="*/ 437 w 744"/>
                <a:gd name="T91" fmla="*/ 373 h 443"/>
                <a:gd name="T92" fmla="*/ 452 w 744"/>
                <a:gd name="T93" fmla="*/ 349 h 443"/>
                <a:gd name="T94" fmla="*/ 474 w 744"/>
                <a:gd name="T95" fmla="*/ 317 h 443"/>
                <a:gd name="T96" fmla="*/ 562 w 744"/>
                <a:gd name="T97" fmla="*/ 277 h 443"/>
                <a:gd name="T98" fmla="*/ 652 w 744"/>
                <a:gd name="T99" fmla="*/ 203 h 443"/>
                <a:gd name="T100" fmla="*/ 677 w 744"/>
                <a:gd name="T101" fmla="*/ 190 h 443"/>
                <a:gd name="T102" fmla="*/ 728 w 744"/>
                <a:gd name="T103" fmla="*/ 169 h 443"/>
                <a:gd name="T104" fmla="*/ 728 w 744"/>
                <a:gd name="T105" fmla="*/ 145 h 443"/>
                <a:gd name="T106" fmla="*/ 711 w 744"/>
                <a:gd name="T107" fmla="*/ 118 h 443"/>
                <a:gd name="T108" fmla="*/ 684 w 744"/>
                <a:gd name="T109" fmla="*/ 87 h 443"/>
                <a:gd name="T110" fmla="*/ 682 w 744"/>
                <a:gd name="T111" fmla="*/ 55 h 443"/>
                <a:gd name="T112" fmla="*/ 681 w 744"/>
                <a:gd name="T113" fmla="*/ 50 h 443"/>
                <a:gd name="T114" fmla="*/ 681 w 744"/>
                <a:gd name="T115" fmla="*/ 48 h 443"/>
                <a:gd name="T116" fmla="*/ 672 w 744"/>
                <a:gd name="T117" fmla="*/ 46 h 443"/>
                <a:gd name="T118" fmla="*/ 633 w 744"/>
                <a:gd name="T119" fmla="*/ 22 h 443"/>
                <a:gd name="T120" fmla="*/ 614 w 744"/>
                <a:gd name="T121" fmla="*/ 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4" h="443">
                  <a:moveTo>
                    <a:pt x="614" y="7"/>
                  </a:moveTo>
                  <a:cubicBezTo>
                    <a:pt x="613" y="7"/>
                    <a:pt x="613" y="8"/>
                    <a:pt x="612" y="8"/>
                  </a:cubicBezTo>
                  <a:cubicBezTo>
                    <a:pt x="612" y="8"/>
                    <a:pt x="612" y="8"/>
                    <a:pt x="612" y="8"/>
                  </a:cubicBezTo>
                  <a:cubicBezTo>
                    <a:pt x="612" y="8"/>
                    <a:pt x="611" y="9"/>
                    <a:pt x="611" y="9"/>
                  </a:cubicBezTo>
                  <a:cubicBezTo>
                    <a:pt x="610" y="9"/>
                    <a:pt x="610" y="9"/>
                    <a:pt x="610" y="9"/>
                  </a:cubicBezTo>
                  <a:cubicBezTo>
                    <a:pt x="610" y="10"/>
                    <a:pt x="609" y="10"/>
                    <a:pt x="608" y="10"/>
                  </a:cubicBezTo>
                  <a:cubicBezTo>
                    <a:pt x="608" y="10"/>
                    <a:pt x="608" y="10"/>
                    <a:pt x="608" y="10"/>
                  </a:cubicBezTo>
                  <a:cubicBezTo>
                    <a:pt x="598" y="15"/>
                    <a:pt x="598" y="15"/>
                    <a:pt x="598" y="15"/>
                  </a:cubicBezTo>
                  <a:cubicBezTo>
                    <a:pt x="605" y="9"/>
                    <a:pt x="605" y="9"/>
                    <a:pt x="605" y="9"/>
                  </a:cubicBezTo>
                  <a:cubicBezTo>
                    <a:pt x="605" y="9"/>
                    <a:pt x="605" y="9"/>
                    <a:pt x="605" y="9"/>
                  </a:cubicBezTo>
                  <a:cubicBezTo>
                    <a:pt x="605" y="9"/>
                    <a:pt x="605" y="9"/>
                    <a:pt x="605" y="9"/>
                  </a:cubicBezTo>
                  <a:cubicBezTo>
                    <a:pt x="604" y="9"/>
                    <a:pt x="604" y="9"/>
                    <a:pt x="604" y="9"/>
                  </a:cubicBezTo>
                  <a:cubicBezTo>
                    <a:pt x="604" y="9"/>
                    <a:pt x="604" y="9"/>
                    <a:pt x="604" y="9"/>
                  </a:cubicBezTo>
                  <a:cubicBezTo>
                    <a:pt x="604" y="9"/>
                    <a:pt x="604" y="9"/>
                    <a:pt x="604" y="9"/>
                  </a:cubicBezTo>
                  <a:cubicBezTo>
                    <a:pt x="604" y="9"/>
                    <a:pt x="604" y="9"/>
                    <a:pt x="604" y="9"/>
                  </a:cubicBezTo>
                  <a:cubicBezTo>
                    <a:pt x="604" y="9"/>
                    <a:pt x="604" y="9"/>
                    <a:pt x="604" y="9"/>
                  </a:cubicBezTo>
                  <a:cubicBezTo>
                    <a:pt x="603" y="9"/>
                    <a:pt x="603" y="9"/>
                    <a:pt x="602" y="9"/>
                  </a:cubicBezTo>
                  <a:cubicBezTo>
                    <a:pt x="602" y="9"/>
                    <a:pt x="601" y="9"/>
                    <a:pt x="601" y="8"/>
                  </a:cubicBezTo>
                  <a:cubicBezTo>
                    <a:pt x="599" y="9"/>
                    <a:pt x="599" y="9"/>
                    <a:pt x="599" y="9"/>
                  </a:cubicBezTo>
                  <a:cubicBezTo>
                    <a:pt x="600" y="8"/>
                    <a:pt x="600" y="8"/>
                    <a:pt x="600" y="8"/>
                  </a:cubicBezTo>
                  <a:cubicBezTo>
                    <a:pt x="600" y="8"/>
                    <a:pt x="600" y="7"/>
                    <a:pt x="600" y="7"/>
                  </a:cubicBezTo>
                  <a:cubicBezTo>
                    <a:pt x="599" y="6"/>
                    <a:pt x="599" y="5"/>
                    <a:pt x="600" y="3"/>
                  </a:cubicBezTo>
                  <a:cubicBezTo>
                    <a:pt x="598" y="3"/>
                    <a:pt x="598" y="3"/>
                    <a:pt x="598" y="3"/>
                  </a:cubicBezTo>
                  <a:cubicBezTo>
                    <a:pt x="597" y="3"/>
                    <a:pt x="596" y="3"/>
                    <a:pt x="595" y="3"/>
                  </a:cubicBezTo>
                  <a:cubicBezTo>
                    <a:pt x="594" y="3"/>
                    <a:pt x="593" y="3"/>
                    <a:pt x="592" y="2"/>
                  </a:cubicBezTo>
                  <a:cubicBezTo>
                    <a:pt x="592" y="2"/>
                    <a:pt x="592" y="2"/>
                    <a:pt x="592" y="2"/>
                  </a:cubicBezTo>
                  <a:cubicBezTo>
                    <a:pt x="591" y="2"/>
                    <a:pt x="591" y="2"/>
                    <a:pt x="591" y="2"/>
                  </a:cubicBezTo>
                  <a:cubicBezTo>
                    <a:pt x="591" y="2"/>
                    <a:pt x="591" y="2"/>
                    <a:pt x="591" y="2"/>
                  </a:cubicBezTo>
                  <a:cubicBezTo>
                    <a:pt x="590" y="3"/>
                    <a:pt x="590" y="3"/>
                    <a:pt x="590" y="3"/>
                  </a:cubicBezTo>
                  <a:cubicBezTo>
                    <a:pt x="590" y="3"/>
                    <a:pt x="590" y="3"/>
                    <a:pt x="590" y="3"/>
                  </a:cubicBezTo>
                  <a:cubicBezTo>
                    <a:pt x="587" y="4"/>
                    <a:pt x="585" y="4"/>
                    <a:pt x="583" y="2"/>
                  </a:cubicBezTo>
                  <a:cubicBezTo>
                    <a:pt x="583" y="2"/>
                    <a:pt x="582" y="1"/>
                    <a:pt x="582" y="0"/>
                  </a:cubicBezTo>
                  <a:cubicBezTo>
                    <a:pt x="581" y="0"/>
                    <a:pt x="581" y="0"/>
                    <a:pt x="581" y="0"/>
                  </a:cubicBezTo>
                  <a:cubicBezTo>
                    <a:pt x="581" y="1"/>
                    <a:pt x="581" y="1"/>
                    <a:pt x="581" y="1"/>
                  </a:cubicBezTo>
                  <a:cubicBezTo>
                    <a:pt x="582" y="3"/>
                    <a:pt x="582" y="5"/>
                    <a:pt x="581" y="7"/>
                  </a:cubicBezTo>
                  <a:cubicBezTo>
                    <a:pt x="581" y="7"/>
                    <a:pt x="581" y="7"/>
                    <a:pt x="581" y="7"/>
                  </a:cubicBezTo>
                  <a:cubicBezTo>
                    <a:pt x="581" y="8"/>
                    <a:pt x="580" y="8"/>
                    <a:pt x="580" y="8"/>
                  </a:cubicBezTo>
                  <a:cubicBezTo>
                    <a:pt x="580" y="8"/>
                    <a:pt x="580" y="8"/>
                    <a:pt x="580" y="8"/>
                  </a:cubicBezTo>
                  <a:cubicBezTo>
                    <a:pt x="580" y="8"/>
                    <a:pt x="580" y="9"/>
                    <a:pt x="579" y="9"/>
                  </a:cubicBezTo>
                  <a:cubicBezTo>
                    <a:pt x="579" y="9"/>
                    <a:pt x="579" y="9"/>
                    <a:pt x="579" y="9"/>
                  </a:cubicBezTo>
                  <a:cubicBezTo>
                    <a:pt x="579" y="9"/>
                    <a:pt x="578" y="10"/>
                    <a:pt x="578" y="10"/>
                  </a:cubicBezTo>
                  <a:cubicBezTo>
                    <a:pt x="578" y="10"/>
                    <a:pt x="578" y="10"/>
                    <a:pt x="578" y="10"/>
                  </a:cubicBezTo>
                  <a:cubicBezTo>
                    <a:pt x="577" y="10"/>
                    <a:pt x="577" y="11"/>
                    <a:pt x="576" y="11"/>
                  </a:cubicBezTo>
                  <a:cubicBezTo>
                    <a:pt x="576" y="11"/>
                    <a:pt x="576" y="11"/>
                    <a:pt x="576" y="11"/>
                  </a:cubicBezTo>
                  <a:cubicBezTo>
                    <a:pt x="576" y="11"/>
                    <a:pt x="575" y="11"/>
                    <a:pt x="575" y="11"/>
                  </a:cubicBezTo>
                  <a:cubicBezTo>
                    <a:pt x="575" y="11"/>
                    <a:pt x="575" y="11"/>
                    <a:pt x="575" y="11"/>
                  </a:cubicBezTo>
                  <a:cubicBezTo>
                    <a:pt x="571" y="13"/>
                    <a:pt x="571" y="13"/>
                    <a:pt x="571" y="13"/>
                  </a:cubicBezTo>
                  <a:cubicBezTo>
                    <a:pt x="572" y="11"/>
                    <a:pt x="572" y="11"/>
                    <a:pt x="572" y="11"/>
                  </a:cubicBezTo>
                  <a:cubicBezTo>
                    <a:pt x="570" y="12"/>
                    <a:pt x="569" y="12"/>
                    <a:pt x="567" y="12"/>
                  </a:cubicBezTo>
                  <a:cubicBezTo>
                    <a:pt x="566" y="13"/>
                    <a:pt x="565" y="13"/>
                    <a:pt x="563" y="13"/>
                  </a:cubicBezTo>
                  <a:cubicBezTo>
                    <a:pt x="563" y="13"/>
                    <a:pt x="563" y="13"/>
                    <a:pt x="563" y="13"/>
                  </a:cubicBezTo>
                  <a:cubicBezTo>
                    <a:pt x="562" y="13"/>
                    <a:pt x="561" y="14"/>
                    <a:pt x="560" y="14"/>
                  </a:cubicBezTo>
                  <a:cubicBezTo>
                    <a:pt x="560" y="14"/>
                    <a:pt x="560" y="14"/>
                    <a:pt x="560" y="14"/>
                  </a:cubicBezTo>
                  <a:cubicBezTo>
                    <a:pt x="560" y="14"/>
                    <a:pt x="560" y="14"/>
                    <a:pt x="560" y="14"/>
                  </a:cubicBezTo>
                  <a:cubicBezTo>
                    <a:pt x="560" y="14"/>
                    <a:pt x="560" y="14"/>
                    <a:pt x="560" y="14"/>
                  </a:cubicBezTo>
                  <a:cubicBezTo>
                    <a:pt x="560" y="15"/>
                    <a:pt x="560" y="15"/>
                    <a:pt x="560" y="16"/>
                  </a:cubicBezTo>
                  <a:cubicBezTo>
                    <a:pt x="559" y="17"/>
                    <a:pt x="558" y="19"/>
                    <a:pt x="557" y="20"/>
                  </a:cubicBezTo>
                  <a:cubicBezTo>
                    <a:pt x="557" y="20"/>
                    <a:pt x="557" y="20"/>
                    <a:pt x="557" y="20"/>
                  </a:cubicBezTo>
                  <a:cubicBezTo>
                    <a:pt x="557" y="20"/>
                    <a:pt x="557" y="20"/>
                    <a:pt x="557" y="20"/>
                  </a:cubicBezTo>
                  <a:cubicBezTo>
                    <a:pt x="556" y="20"/>
                    <a:pt x="556" y="20"/>
                    <a:pt x="556" y="21"/>
                  </a:cubicBezTo>
                  <a:cubicBezTo>
                    <a:pt x="555" y="21"/>
                    <a:pt x="555" y="21"/>
                    <a:pt x="554" y="22"/>
                  </a:cubicBezTo>
                  <a:cubicBezTo>
                    <a:pt x="554" y="22"/>
                    <a:pt x="553" y="22"/>
                    <a:pt x="552" y="22"/>
                  </a:cubicBezTo>
                  <a:cubicBezTo>
                    <a:pt x="549" y="23"/>
                    <a:pt x="549" y="23"/>
                    <a:pt x="549" y="23"/>
                  </a:cubicBezTo>
                  <a:cubicBezTo>
                    <a:pt x="550" y="22"/>
                    <a:pt x="550" y="22"/>
                    <a:pt x="550" y="22"/>
                  </a:cubicBezTo>
                  <a:cubicBezTo>
                    <a:pt x="550" y="22"/>
                    <a:pt x="550" y="22"/>
                    <a:pt x="550" y="22"/>
                  </a:cubicBezTo>
                  <a:cubicBezTo>
                    <a:pt x="548" y="22"/>
                    <a:pt x="547" y="22"/>
                    <a:pt x="546" y="22"/>
                  </a:cubicBezTo>
                  <a:cubicBezTo>
                    <a:pt x="545" y="22"/>
                    <a:pt x="545" y="22"/>
                    <a:pt x="545" y="22"/>
                  </a:cubicBezTo>
                  <a:cubicBezTo>
                    <a:pt x="544" y="22"/>
                    <a:pt x="544" y="23"/>
                    <a:pt x="544" y="23"/>
                  </a:cubicBezTo>
                  <a:cubicBezTo>
                    <a:pt x="544" y="23"/>
                    <a:pt x="544" y="24"/>
                    <a:pt x="544" y="24"/>
                  </a:cubicBezTo>
                  <a:cubicBezTo>
                    <a:pt x="544" y="25"/>
                    <a:pt x="543" y="25"/>
                    <a:pt x="543" y="26"/>
                  </a:cubicBezTo>
                  <a:cubicBezTo>
                    <a:pt x="543" y="27"/>
                    <a:pt x="543" y="27"/>
                    <a:pt x="543" y="28"/>
                  </a:cubicBezTo>
                  <a:cubicBezTo>
                    <a:pt x="542" y="28"/>
                    <a:pt x="542" y="29"/>
                    <a:pt x="542" y="29"/>
                  </a:cubicBezTo>
                  <a:cubicBezTo>
                    <a:pt x="542" y="30"/>
                    <a:pt x="542" y="30"/>
                    <a:pt x="541" y="31"/>
                  </a:cubicBezTo>
                  <a:cubicBezTo>
                    <a:pt x="541" y="31"/>
                    <a:pt x="541" y="32"/>
                    <a:pt x="541" y="32"/>
                  </a:cubicBezTo>
                  <a:cubicBezTo>
                    <a:pt x="540" y="33"/>
                    <a:pt x="540" y="33"/>
                    <a:pt x="540" y="33"/>
                  </a:cubicBezTo>
                  <a:cubicBezTo>
                    <a:pt x="539" y="35"/>
                    <a:pt x="539" y="35"/>
                    <a:pt x="539" y="35"/>
                  </a:cubicBezTo>
                  <a:cubicBezTo>
                    <a:pt x="539" y="36"/>
                    <a:pt x="539" y="36"/>
                    <a:pt x="538" y="36"/>
                  </a:cubicBezTo>
                  <a:cubicBezTo>
                    <a:pt x="538" y="37"/>
                    <a:pt x="538" y="38"/>
                    <a:pt x="537" y="38"/>
                  </a:cubicBezTo>
                  <a:cubicBezTo>
                    <a:pt x="536" y="39"/>
                    <a:pt x="536" y="39"/>
                    <a:pt x="536" y="39"/>
                  </a:cubicBezTo>
                  <a:cubicBezTo>
                    <a:pt x="535" y="41"/>
                    <a:pt x="535" y="41"/>
                    <a:pt x="535" y="41"/>
                  </a:cubicBezTo>
                  <a:cubicBezTo>
                    <a:pt x="534" y="42"/>
                    <a:pt x="534" y="42"/>
                    <a:pt x="534" y="42"/>
                  </a:cubicBezTo>
                  <a:cubicBezTo>
                    <a:pt x="533" y="43"/>
                    <a:pt x="532" y="44"/>
                    <a:pt x="531" y="45"/>
                  </a:cubicBezTo>
                  <a:cubicBezTo>
                    <a:pt x="530" y="46"/>
                    <a:pt x="529" y="46"/>
                    <a:pt x="528" y="47"/>
                  </a:cubicBezTo>
                  <a:cubicBezTo>
                    <a:pt x="527" y="47"/>
                    <a:pt x="527" y="47"/>
                    <a:pt x="527" y="47"/>
                  </a:cubicBezTo>
                  <a:cubicBezTo>
                    <a:pt x="525" y="49"/>
                    <a:pt x="524" y="52"/>
                    <a:pt x="522" y="55"/>
                  </a:cubicBezTo>
                  <a:cubicBezTo>
                    <a:pt x="518" y="61"/>
                    <a:pt x="514" y="69"/>
                    <a:pt x="508" y="72"/>
                  </a:cubicBezTo>
                  <a:cubicBezTo>
                    <a:pt x="506" y="73"/>
                    <a:pt x="503" y="72"/>
                    <a:pt x="502" y="71"/>
                  </a:cubicBezTo>
                  <a:cubicBezTo>
                    <a:pt x="501" y="71"/>
                    <a:pt x="501" y="71"/>
                    <a:pt x="501" y="71"/>
                  </a:cubicBezTo>
                  <a:cubicBezTo>
                    <a:pt x="501" y="71"/>
                    <a:pt x="501" y="71"/>
                    <a:pt x="501" y="71"/>
                  </a:cubicBezTo>
                  <a:cubicBezTo>
                    <a:pt x="500" y="73"/>
                    <a:pt x="498" y="74"/>
                    <a:pt x="497" y="74"/>
                  </a:cubicBezTo>
                  <a:cubicBezTo>
                    <a:pt x="495" y="75"/>
                    <a:pt x="494" y="74"/>
                    <a:pt x="492" y="74"/>
                  </a:cubicBezTo>
                  <a:cubicBezTo>
                    <a:pt x="492" y="74"/>
                    <a:pt x="492" y="74"/>
                    <a:pt x="492" y="74"/>
                  </a:cubicBezTo>
                  <a:cubicBezTo>
                    <a:pt x="492" y="74"/>
                    <a:pt x="492" y="74"/>
                    <a:pt x="492" y="74"/>
                  </a:cubicBezTo>
                  <a:cubicBezTo>
                    <a:pt x="490" y="75"/>
                    <a:pt x="488" y="76"/>
                    <a:pt x="486" y="76"/>
                  </a:cubicBezTo>
                  <a:cubicBezTo>
                    <a:pt x="486" y="76"/>
                    <a:pt x="485" y="76"/>
                    <a:pt x="485" y="75"/>
                  </a:cubicBezTo>
                  <a:cubicBezTo>
                    <a:pt x="485" y="75"/>
                    <a:pt x="485" y="75"/>
                    <a:pt x="485" y="75"/>
                  </a:cubicBezTo>
                  <a:cubicBezTo>
                    <a:pt x="483" y="74"/>
                    <a:pt x="480" y="73"/>
                    <a:pt x="478" y="73"/>
                  </a:cubicBezTo>
                  <a:cubicBezTo>
                    <a:pt x="478" y="74"/>
                    <a:pt x="478" y="74"/>
                    <a:pt x="477" y="75"/>
                  </a:cubicBezTo>
                  <a:cubicBezTo>
                    <a:pt x="477" y="76"/>
                    <a:pt x="476" y="78"/>
                    <a:pt x="475" y="79"/>
                  </a:cubicBezTo>
                  <a:cubicBezTo>
                    <a:pt x="473" y="79"/>
                    <a:pt x="471" y="80"/>
                    <a:pt x="470" y="79"/>
                  </a:cubicBezTo>
                  <a:cubicBezTo>
                    <a:pt x="469" y="79"/>
                    <a:pt x="469" y="79"/>
                    <a:pt x="469" y="79"/>
                  </a:cubicBezTo>
                  <a:cubicBezTo>
                    <a:pt x="469" y="79"/>
                    <a:pt x="469" y="80"/>
                    <a:pt x="469" y="80"/>
                  </a:cubicBezTo>
                  <a:cubicBezTo>
                    <a:pt x="468" y="81"/>
                    <a:pt x="468" y="82"/>
                    <a:pt x="467" y="83"/>
                  </a:cubicBezTo>
                  <a:cubicBezTo>
                    <a:pt x="465" y="84"/>
                    <a:pt x="463" y="85"/>
                    <a:pt x="462" y="86"/>
                  </a:cubicBezTo>
                  <a:cubicBezTo>
                    <a:pt x="461" y="86"/>
                    <a:pt x="459" y="87"/>
                    <a:pt x="458" y="87"/>
                  </a:cubicBezTo>
                  <a:cubicBezTo>
                    <a:pt x="457" y="88"/>
                    <a:pt x="456" y="90"/>
                    <a:pt x="455" y="91"/>
                  </a:cubicBezTo>
                  <a:cubicBezTo>
                    <a:pt x="454" y="93"/>
                    <a:pt x="452" y="95"/>
                    <a:pt x="450" y="97"/>
                  </a:cubicBezTo>
                  <a:cubicBezTo>
                    <a:pt x="444" y="102"/>
                    <a:pt x="430" y="103"/>
                    <a:pt x="424" y="103"/>
                  </a:cubicBezTo>
                  <a:cubicBezTo>
                    <a:pt x="418" y="103"/>
                    <a:pt x="416" y="103"/>
                    <a:pt x="415" y="101"/>
                  </a:cubicBezTo>
                  <a:cubicBezTo>
                    <a:pt x="415" y="101"/>
                    <a:pt x="415" y="102"/>
                    <a:pt x="414" y="102"/>
                  </a:cubicBezTo>
                  <a:cubicBezTo>
                    <a:pt x="414" y="104"/>
                    <a:pt x="413" y="105"/>
                    <a:pt x="411" y="106"/>
                  </a:cubicBezTo>
                  <a:cubicBezTo>
                    <a:pt x="409" y="107"/>
                    <a:pt x="406" y="107"/>
                    <a:pt x="403" y="106"/>
                  </a:cubicBezTo>
                  <a:cubicBezTo>
                    <a:pt x="402" y="106"/>
                    <a:pt x="401" y="106"/>
                    <a:pt x="400" y="106"/>
                  </a:cubicBezTo>
                  <a:cubicBezTo>
                    <a:pt x="400" y="106"/>
                    <a:pt x="400" y="106"/>
                    <a:pt x="400" y="106"/>
                  </a:cubicBezTo>
                  <a:cubicBezTo>
                    <a:pt x="399" y="105"/>
                    <a:pt x="399" y="105"/>
                    <a:pt x="399" y="105"/>
                  </a:cubicBezTo>
                  <a:cubicBezTo>
                    <a:pt x="398" y="105"/>
                    <a:pt x="398" y="105"/>
                    <a:pt x="398" y="105"/>
                  </a:cubicBezTo>
                  <a:cubicBezTo>
                    <a:pt x="397" y="105"/>
                    <a:pt x="397" y="105"/>
                    <a:pt x="397" y="105"/>
                  </a:cubicBezTo>
                  <a:cubicBezTo>
                    <a:pt x="395" y="107"/>
                    <a:pt x="392" y="107"/>
                    <a:pt x="390" y="107"/>
                  </a:cubicBezTo>
                  <a:cubicBezTo>
                    <a:pt x="390" y="107"/>
                    <a:pt x="390" y="107"/>
                    <a:pt x="390" y="107"/>
                  </a:cubicBezTo>
                  <a:cubicBezTo>
                    <a:pt x="387" y="107"/>
                    <a:pt x="386" y="104"/>
                    <a:pt x="386" y="103"/>
                  </a:cubicBezTo>
                  <a:cubicBezTo>
                    <a:pt x="386" y="102"/>
                    <a:pt x="386" y="102"/>
                    <a:pt x="386" y="102"/>
                  </a:cubicBezTo>
                  <a:cubicBezTo>
                    <a:pt x="384" y="102"/>
                    <a:pt x="383" y="101"/>
                    <a:pt x="381" y="101"/>
                  </a:cubicBezTo>
                  <a:cubicBezTo>
                    <a:pt x="377" y="101"/>
                    <a:pt x="374" y="103"/>
                    <a:pt x="372" y="106"/>
                  </a:cubicBezTo>
                  <a:cubicBezTo>
                    <a:pt x="369" y="111"/>
                    <a:pt x="365" y="114"/>
                    <a:pt x="356" y="110"/>
                  </a:cubicBezTo>
                  <a:cubicBezTo>
                    <a:pt x="353" y="108"/>
                    <a:pt x="351" y="105"/>
                    <a:pt x="349" y="101"/>
                  </a:cubicBezTo>
                  <a:cubicBezTo>
                    <a:pt x="348" y="100"/>
                    <a:pt x="347" y="98"/>
                    <a:pt x="346" y="96"/>
                  </a:cubicBezTo>
                  <a:cubicBezTo>
                    <a:pt x="346" y="96"/>
                    <a:pt x="346" y="96"/>
                    <a:pt x="346" y="96"/>
                  </a:cubicBezTo>
                  <a:cubicBezTo>
                    <a:pt x="346" y="97"/>
                    <a:pt x="346" y="98"/>
                    <a:pt x="345" y="98"/>
                  </a:cubicBezTo>
                  <a:cubicBezTo>
                    <a:pt x="345" y="98"/>
                    <a:pt x="345" y="98"/>
                    <a:pt x="345" y="99"/>
                  </a:cubicBezTo>
                  <a:cubicBezTo>
                    <a:pt x="344" y="99"/>
                    <a:pt x="344" y="99"/>
                    <a:pt x="344" y="99"/>
                  </a:cubicBezTo>
                  <a:cubicBezTo>
                    <a:pt x="344" y="99"/>
                    <a:pt x="344" y="99"/>
                    <a:pt x="344" y="99"/>
                  </a:cubicBezTo>
                  <a:cubicBezTo>
                    <a:pt x="344" y="100"/>
                    <a:pt x="343" y="100"/>
                    <a:pt x="343" y="100"/>
                  </a:cubicBezTo>
                  <a:cubicBezTo>
                    <a:pt x="343" y="100"/>
                    <a:pt x="343" y="100"/>
                    <a:pt x="343" y="100"/>
                  </a:cubicBezTo>
                  <a:cubicBezTo>
                    <a:pt x="342" y="100"/>
                    <a:pt x="342" y="100"/>
                    <a:pt x="342" y="100"/>
                  </a:cubicBezTo>
                  <a:cubicBezTo>
                    <a:pt x="342" y="100"/>
                    <a:pt x="342" y="100"/>
                    <a:pt x="342" y="100"/>
                  </a:cubicBezTo>
                  <a:cubicBezTo>
                    <a:pt x="337" y="108"/>
                    <a:pt x="337" y="108"/>
                    <a:pt x="337" y="108"/>
                  </a:cubicBezTo>
                  <a:cubicBezTo>
                    <a:pt x="339" y="99"/>
                    <a:pt x="339" y="99"/>
                    <a:pt x="339" y="99"/>
                  </a:cubicBezTo>
                  <a:cubicBezTo>
                    <a:pt x="339" y="99"/>
                    <a:pt x="338" y="98"/>
                    <a:pt x="338" y="98"/>
                  </a:cubicBezTo>
                  <a:cubicBezTo>
                    <a:pt x="338" y="98"/>
                    <a:pt x="338" y="98"/>
                    <a:pt x="338" y="98"/>
                  </a:cubicBezTo>
                  <a:cubicBezTo>
                    <a:pt x="334" y="102"/>
                    <a:pt x="327" y="108"/>
                    <a:pt x="316" y="104"/>
                  </a:cubicBezTo>
                  <a:cubicBezTo>
                    <a:pt x="312" y="103"/>
                    <a:pt x="308" y="100"/>
                    <a:pt x="306" y="96"/>
                  </a:cubicBezTo>
                  <a:cubicBezTo>
                    <a:pt x="305" y="94"/>
                    <a:pt x="305" y="92"/>
                    <a:pt x="306" y="90"/>
                  </a:cubicBezTo>
                  <a:cubicBezTo>
                    <a:pt x="305" y="90"/>
                    <a:pt x="305" y="90"/>
                    <a:pt x="305" y="90"/>
                  </a:cubicBezTo>
                  <a:cubicBezTo>
                    <a:pt x="304" y="90"/>
                    <a:pt x="302" y="90"/>
                    <a:pt x="301" y="90"/>
                  </a:cubicBezTo>
                  <a:cubicBezTo>
                    <a:pt x="301" y="90"/>
                    <a:pt x="301" y="90"/>
                    <a:pt x="301" y="90"/>
                  </a:cubicBezTo>
                  <a:cubicBezTo>
                    <a:pt x="301" y="92"/>
                    <a:pt x="301" y="94"/>
                    <a:pt x="299" y="96"/>
                  </a:cubicBezTo>
                  <a:cubicBezTo>
                    <a:pt x="297" y="101"/>
                    <a:pt x="283" y="105"/>
                    <a:pt x="262" y="109"/>
                  </a:cubicBezTo>
                  <a:cubicBezTo>
                    <a:pt x="255" y="111"/>
                    <a:pt x="249" y="112"/>
                    <a:pt x="243" y="114"/>
                  </a:cubicBezTo>
                  <a:cubicBezTo>
                    <a:pt x="240" y="116"/>
                    <a:pt x="237" y="118"/>
                    <a:pt x="235" y="121"/>
                  </a:cubicBezTo>
                  <a:cubicBezTo>
                    <a:pt x="234" y="122"/>
                    <a:pt x="233" y="123"/>
                    <a:pt x="231" y="125"/>
                  </a:cubicBezTo>
                  <a:cubicBezTo>
                    <a:pt x="229" y="127"/>
                    <a:pt x="226" y="128"/>
                    <a:pt x="223" y="129"/>
                  </a:cubicBezTo>
                  <a:cubicBezTo>
                    <a:pt x="222" y="130"/>
                    <a:pt x="220" y="131"/>
                    <a:pt x="219" y="132"/>
                  </a:cubicBezTo>
                  <a:cubicBezTo>
                    <a:pt x="213" y="137"/>
                    <a:pt x="208" y="142"/>
                    <a:pt x="204" y="149"/>
                  </a:cubicBezTo>
                  <a:cubicBezTo>
                    <a:pt x="201" y="153"/>
                    <a:pt x="198" y="157"/>
                    <a:pt x="194" y="161"/>
                  </a:cubicBezTo>
                  <a:cubicBezTo>
                    <a:pt x="191" y="165"/>
                    <a:pt x="188" y="169"/>
                    <a:pt x="184" y="172"/>
                  </a:cubicBezTo>
                  <a:cubicBezTo>
                    <a:pt x="184" y="172"/>
                    <a:pt x="183" y="172"/>
                    <a:pt x="183" y="172"/>
                  </a:cubicBezTo>
                  <a:cubicBezTo>
                    <a:pt x="183" y="174"/>
                    <a:pt x="183" y="175"/>
                    <a:pt x="183" y="176"/>
                  </a:cubicBezTo>
                  <a:cubicBezTo>
                    <a:pt x="184" y="180"/>
                    <a:pt x="184" y="182"/>
                    <a:pt x="179" y="186"/>
                  </a:cubicBezTo>
                  <a:cubicBezTo>
                    <a:pt x="177" y="187"/>
                    <a:pt x="176" y="187"/>
                    <a:pt x="175" y="187"/>
                  </a:cubicBezTo>
                  <a:cubicBezTo>
                    <a:pt x="174" y="187"/>
                    <a:pt x="174" y="187"/>
                    <a:pt x="174" y="187"/>
                  </a:cubicBezTo>
                  <a:cubicBezTo>
                    <a:pt x="172" y="187"/>
                    <a:pt x="171" y="188"/>
                    <a:pt x="170" y="189"/>
                  </a:cubicBezTo>
                  <a:cubicBezTo>
                    <a:pt x="168" y="191"/>
                    <a:pt x="166" y="192"/>
                    <a:pt x="159" y="192"/>
                  </a:cubicBezTo>
                  <a:cubicBezTo>
                    <a:pt x="159" y="192"/>
                    <a:pt x="159" y="192"/>
                    <a:pt x="159" y="192"/>
                  </a:cubicBezTo>
                  <a:cubicBezTo>
                    <a:pt x="157" y="192"/>
                    <a:pt x="154" y="192"/>
                    <a:pt x="152" y="191"/>
                  </a:cubicBezTo>
                  <a:cubicBezTo>
                    <a:pt x="148" y="190"/>
                    <a:pt x="145" y="190"/>
                    <a:pt x="142" y="190"/>
                  </a:cubicBezTo>
                  <a:cubicBezTo>
                    <a:pt x="141" y="191"/>
                    <a:pt x="140" y="192"/>
                    <a:pt x="139" y="193"/>
                  </a:cubicBezTo>
                  <a:cubicBezTo>
                    <a:pt x="134" y="198"/>
                    <a:pt x="123" y="199"/>
                    <a:pt x="120" y="200"/>
                  </a:cubicBezTo>
                  <a:cubicBezTo>
                    <a:pt x="117" y="200"/>
                    <a:pt x="113" y="200"/>
                    <a:pt x="109" y="200"/>
                  </a:cubicBezTo>
                  <a:cubicBezTo>
                    <a:pt x="106" y="201"/>
                    <a:pt x="102" y="201"/>
                    <a:pt x="100" y="201"/>
                  </a:cubicBezTo>
                  <a:cubicBezTo>
                    <a:pt x="99" y="204"/>
                    <a:pt x="98" y="207"/>
                    <a:pt x="98" y="210"/>
                  </a:cubicBezTo>
                  <a:cubicBezTo>
                    <a:pt x="98" y="211"/>
                    <a:pt x="99" y="211"/>
                    <a:pt x="103" y="212"/>
                  </a:cubicBezTo>
                  <a:cubicBezTo>
                    <a:pt x="105" y="212"/>
                    <a:pt x="105" y="212"/>
                    <a:pt x="105" y="212"/>
                  </a:cubicBezTo>
                  <a:cubicBezTo>
                    <a:pt x="106" y="212"/>
                    <a:pt x="106" y="212"/>
                    <a:pt x="106" y="212"/>
                  </a:cubicBezTo>
                  <a:cubicBezTo>
                    <a:pt x="106" y="212"/>
                    <a:pt x="106" y="212"/>
                    <a:pt x="106" y="212"/>
                  </a:cubicBezTo>
                  <a:cubicBezTo>
                    <a:pt x="107" y="212"/>
                    <a:pt x="107" y="212"/>
                    <a:pt x="107" y="212"/>
                  </a:cubicBezTo>
                  <a:cubicBezTo>
                    <a:pt x="107" y="212"/>
                    <a:pt x="107" y="212"/>
                    <a:pt x="107" y="212"/>
                  </a:cubicBezTo>
                  <a:cubicBezTo>
                    <a:pt x="107" y="212"/>
                    <a:pt x="107" y="212"/>
                    <a:pt x="107" y="212"/>
                  </a:cubicBezTo>
                  <a:cubicBezTo>
                    <a:pt x="107" y="212"/>
                    <a:pt x="107" y="212"/>
                    <a:pt x="107" y="212"/>
                  </a:cubicBezTo>
                  <a:cubicBezTo>
                    <a:pt x="108" y="213"/>
                    <a:pt x="108" y="213"/>
                    <a:pt x="108" y="213"/>
                  </a:cubicBezTo>
                  <a:cubicBezTo>
                    <a:pt x="108" y="213"/>
                    <a:pt x="108" y="213"/>
                    <a:pt x="108" y="213"/>
                  </a:cubicBezTo>
                  <a:cubicBezTo>
                    <a:pt x="108" y="213"/>
                    <a:pt x="109" y="214"/>
                    <a:pt x="109" y="214"/>
                  </a:cubicBezTo>
                  <a:cubicBezTo>
                    <a:pt x="110" y="214"/>
                    <a:pt x="110" y="214"/>
                    <a:pt x="110" y="214"/>
                  </a:cubicBezTo>
                  <a:cubicBezTo>
                    <a:pt x="111" y="215"/>
                    <a:pt x="112" y="215"/>
                    <a:pt x="112" y="216"/>
                  </a:cubicBezTo>
                  <a:cubicBezTo>
                    <a:pt x="115" y="216"/>
                    <a:pt x="117" y="215"/>
                    <a:pt x="119" y="214"/>
                  </a:cubicBezTo>
                  <a:cubicBezTo>
                    <a:pt x="123" y="211"/>
                    <a:pt x="128" y="210"/>
                    <a:pt x="132" y="210"/>
                  </a:cubicBezTo>
                  <a:cubicBezTo>
                    <a:pt x="133" y="210"/>
                    <a:pt x="133" y="211"/>
                    <a:pt x="134" y="211"/>
                  </a:cubicBezTo>
                  <a:cubicBezTo>
                    <a:pt x="134" y="211"/>
                    <a:pt x="134" y="211"/>
                    <a:pt x="134" y="211"/>
                  </a:cubicBezTo>
                  <a:cubicBezTo>
                    <a:pt x="134" y="211"/>
                    <a:pt x="135" y="211"/>
                    <a:pt x="135" y="211"/>
                  </a:cubicBezTo>
                  <a:cubicBezTo>
                    <a:pt x="135" y="211"/>
                    <a:pt x="135" y="211"/>
                    <a:pt x="135" y="211"/>
                  </a:cubicBezTo>
                  <a:cubicBezTo>
                    <a:pt x="135" y="211"/>
                    <a:pt x="135" y="212"/>
                    <a:pt x="136" y="212"/>
                  </a:cubicBezTo>
                  <a:cubicBezTo>
                    <a:pt x="136" y="212"/>
                    <a:pt x="136" y="212"/>
                    <a:pt x="136" y="212"/>
                  </a:cubicBezTo>
                  <a:cubicBezTo>
                    <a:pt x="136" y="212"/>
                    <a:pt x="136" y="212"/>
                    <a:pt x="136" y="212"/>
                  </a:cubicBezTo>
                  <a:cubicBezTo>
                    <a:pt x="136" y="212"/>
                    <a:pt x="136" y="212"/>
                    <a:pt x="136" y="212"/>
                  </a:cubicBezTo>
                  <a:cubicBezTo>
                    <a:pt x="137" y="212"/>
                    <a:pt x="137" y="212"/>
                    <a:pt x="137" y="212"/>
                  </a:cubicBezTo>
                  <a:cubicBezTo>
                    <a:pt x="136" y="213"/>
                    <a:pt x="136" y="213"/>
                    <a:pt x="136" y="213"/>
                  </a:cubicBezTo>
                  <a:cubicBezTo>
                    <a:pt x="136" y="213"/>
                    <a:pt x="136" y="213"/>
                    <a:pt x="136" y="213"/>
                  </a:cubicBezTo>
                  <a:cubicBezTo>
                    <a:pt x="137" y="219"/>
                    <a:pt x="119" y="224"/>
                    <a:pt x="119" y="224"/>
                  </a:cubicBezTo>
                  <a:cubicBezTo>
                    <a:pt x="118" y="224"/>
                    <a:pt x="118" y="224"/>
                    <a:pt x="118" y="224"/>
                  </a:cubicBezTo>
                  <a:cubicBezTo>
                    <a:pt x="117" y="224"/>
                    <a:pt x="116" y="224"/>
                    <a:pt x="115" y="223"/>
                  </a:cubicBezTo>
                  <a:cubicBezTo>
                    <a:pt x="112" y="225"/>
                    <a:pt x="112" y="225"/>
                    <a:pt x="112" y="225"/>
                  </a:cubicBezTo>
                  <a:cubicBezTo>
                    <a:pt x="108" y="228"/>
                    <a:pt x="102" y="232"/>
                    <a:pt x="98" y="234"/>
                  </a:cubicBezTo>
                  <a:cubicBezTo>
                    <a:pt x="99" y="234"/>
                    <a:pt x="100" y="234"/>
                    <a:pt x="101" y="234"/>
                  </a:cubicBezTo>
                  <a:cubicBezTo>
                    <a:pt x="102" y="234"/>
                    <a:pt x="102" y="234"/>
                    <a:pt x="102" y="234"/>
                  </a:cubicBezTo>
                  <a:cubicBezTo>
                    <a:pt x="104" y="234"/>
                    <a:pt x="106" y="235"/>
                    <a:pt x="108" y="236"/>
                  </a:cubicBezTo>
                  <a:cubicBezTo>
                    <a:pt x="109" y="239"/>
                    <a:pt x="107" y="243"/>
                    <a:pt x="106" y="244"/>
                  </a:cubicBezTo>
                  <a:cubicBezTo>
                    <a:pt x="104" y="246"/>
                    <a:pt x="100" y="247"/>
                    <a:pt x="87" y="248"/>
                  </a:cubicBezTo>
                  <a:cubicBezTo>
                    <a:pt x="85" y="249"/>
                    <a:pt x="83" y="249"/>
                    <a:pt x="81" y="249"/>
                  </a:cubicBezTo>
                  <a:cubicBezTo>
                    <a:pt x="75" y="250"/>
                    <a:pt x="70" y="252"/>
                    <a:pt x="65" y="256"/>
                  </a:cubicBezTo>
                  <a:cubicBezTo>
                    <a:pt x="63" y="256"/>
                    <a:pt x="63" y="256"/>
                    <a:pt x="63" y="256"/>
                  </a:cubicBezTo>
                  <a:cubicBezTo>
                    <a:pt x="63" y="256"/>
                    <a:pt x="63" y="256"/>
                    <a:pt x="63" y="256"/>
                  </a:cubicBezTo>
                  <a:cubicBezTo>
                    <a:pt x="63" y="257"/>
                    <a:pt x="62" y="257"/>
                    <a:pt x="62" y="257"/>
                  </a:cubicBezTo>
                  <a:cubicBezTo>
                    <a:pt x="62" y="257"/>
                    <a:pt x="62" y="257"/>
                    <a:pt x="62" y="257"/>
                  </a:cubicBezTo>
                  <a:cubicBezTo>
                    <a:pt x="61" y="257"/>
                    <a:pt x="61" y="257"/>
                    <a:pt x="61" y="257"/>
                  </a:cubicBezTo>
                  <a:cubicBezTo>
                    <a:pt x="61" y="257"/>
                    <a:pt x="61" y="257"/>
                    <a:pt x="61" y="257"/>
                  </a:cubicBezTo>
                  <a:cubicBezTo>
                    <a:pt x="60" y="257"/>
                    <a:pt x="60" y="256"/>
                    <a:pt x="59" y="256"/>
                  </a:cubicBezTo>
                  <a:cubicBezTo>
                    <a:pt x="59" y="256"/>
                    <a:pt x="59" y="256"/>
                    <a:pt x="59" y="256"/>
                  </a:cubicBezTo>
                  <a:cubicBezTo>
                    <a:pt x="58" y="257"/>
                    <a:pt x="58" y="257"/>
                    <a:pt x="58" y="257"/>
                  </a:cubicBezTo>
                  <a:cubicBezTo>
                    <a:pt x="58" y="256"/>
                    <a:pt x="58" y="256"/>
                    <a:pt x="58" y="256"/>
                  </a:cubicBezTo>
                  <a:cubicBezTo>
                    <a:pt x="58" y="256"/>
                    <a:pt x="58" y="256"/>
                    <a:pt x="58" y="256"/>
                  </a:cubicBezTo>
                  <a:cubicBezTo>
                    <a:pt x="58" y="257"/>
                    <a:pt x="57" y="258"/>
                    <a:pt x="56" y="259"/>
                  </a:cubicBezTo>
                  <a:cubicBezTo>
                    <a:pt x="56" y="259"/>
                    <a:pt x="56" y="259"/>
                    <a:pt x="56" y="259"/>
                  </a:cubicBezTo>
                  <a:cubicBezTo>
                    <a:pt x="55" y="259"/>
                    <a:pt x="54" y="260"/>
                    <a:pt x="53" y="261"/>
                  </a:cubicBezTo>
                  <a:cubicBezTo>
                    <a:pt x="53" y="261"/>
                    <a:pt x="53" y="261"/>
                    <a:pt x="53" y="261"/>
                  </a:cubicBezTo>
                  <a:cubicBezTo>
                    <a:pt x="52" y="261"/>
                    <a:pt x="52" y="262"/>
                    <a:pt x="51" y="262"/>
                  </a:cubicBezTo>
                  <a:cubicBezTo>
                    <a:pt x="51" y="262"/>
                    <a:pt x="51" y="262"/>
                    <a:pt x="51" y="262"/>
                  </a:cubicBezTo>
                  <a:cubicBezTo>
                    <a:pt x="50" y="262"/>
                    <a:pt x="49" y="263"/>
                    <a:pt x="48" y="263"/>
                  </a:cubicBezTo>
                  <a:cubicBezTo>
                    <a:pt x="43" y="265"/>
                    <a:pt x="37" y="263"/>
                    <a:pt x="34" y="258"/>
                  </a:cubicBezTo>
                  <a:cubicBezTo>
                    <a:pt x="34" y="257"/>
                    <a:pt x="34" y="257"/>
                    <a:pt x="34" y="257"/>
                  </a:cubicBezTo>
                  <a:cubicBezTo>
                    <a:pt x="32" y="258"/>
                    <a:pt x="31" y="259"/>
                    <a:pt x="30" y="260"/>
                  </a:cubicBezTo>
                  <a:cubicBezTo>
                    <a:pt x="29" y="262"/>
                    <a:pt x="27" y="263"/>
                    <a:pt x="24" y="264"/>
                  </a:cubicBezTo>
                  <a:cubicBezTo>
                    <a:pt x="23" y="264"/>
                    <a:pt x="23" y="264"/>
                    <a:pt x="22" y="264"/>
                  </a:cubicBezTo>
                  <a:cubicBezTo>
                    <a:pt x="20" y="264"/>
                    <a:pt x="17" y="265"/>
                    <a:pt x="16" y="266"/>
                  </a:cubicBezTo>
                  <a:cubicBezTo>
                    <a:pt x="15" y="267"/>
                    <a:pt x="14" y="268"/>
                    <a:pt x="14" y="270"/>
                  </a:cubicBezTo>
                  <a:cubicBezTo>
                    <a:pt x="13" y="272"/>
                    <a:pt x="12" y="274"/>
                    <a:pt x="11" y="276"/>
                  </a:cubicBezTo>
                  <a:cubicBezTo>
                    <a:pt x="10" y="277"/>
                    <a:pt x="9" y="277"/>
                    <a:pt x="7" y="277"/>
                  </a:cubicBezTo>
                  <a:cubicBezTo>
                    <a:pt x="8" y="278"/>
                    <a:pt x="8" y="279"/>
                    <a:pt x="8" y="280"/>
                  </a:cubicBezTo>
                  <a:cubicBezTo>
                    <a:pt x="8" y="281"/>
                    <a:pt x="8" y="281"/>
                    <a:pt x="7" y="282"/>
                  </a:cubicBezTo>
                  <a:cubicBezTo>
                    <a:pt x="7" y="284"/>
                    <a:pt x="7" y="286"/>
                    <a:pt x="6" y="287"/>
                  </a:cubicBezTo>
                  <a:cubicBezTo>
                    <a:pt x="4" y="289"/>
                    <a:pt x="2" y="290"/>
                    <a:pt x="0" y="290"/>
                  </a:cubicBezTo>
                  <a:cubicBezTo>
                    <a:pt x="0" y="290"/>
                    <a:pt x="0" y="290"/>
                    <a:pt x="0" y="290"/>
                  </a:cubicBezTo>
                  <a:cubicBezTo>
                    <a:pt x="0" y="292"/>
                    <a:pt x="0" y="295"/>
                    <a:pt x="1" y="297"/>
                  </a:cubicBezTo>
                  <a:cubicBezTo>
                    <a:pt x="2" y="299"/>
                    <a:pt x="3" y="302"/>
                    <a:pt x="3" y="304"/>
                  </a:cubicBezTo>
                  <a:cubicBezTo>
                    <a:pt x="3" y="304"/>
                    <a:pt x="3" y="305"/>
                    <a:pt x="3" y="305"/>
                  </a:cubicBezTo>
                  <a:cubicBezTo>
                    <a:pt x="3" y="306"/>
                    <a:pt x="3" y="307"/>
                    <a:pt x="2" y="308"/>
                  </a:cubicBezTo>
                  <a:cubicBezTo>
                    <a:pt x="2" y="309"/>
                    <a:pt x="2" y="311"/>
                    <a:pt x="1" y="312"/>
                  </a:cubicBezTo>
                  <a:cubicBezTo>
                    <a:pt x="12" y="308"/>
                    <a:pt x="12" y="308"/>
                    <a:pt x="12" y="308"/>
                  </a:cubicBezTo>
                  <a:cubicBezTo>
                    <a:pt x="20" y="304"/>
                    <a:pt x="25" y="301"/>
                    <a:pt x="27" y="300"/>
                  </a:cubicBezTo>
                  <a:cubicBezTo>
                    <a:pt x="28" y="300"/>
                    <a:pt x="28" y="300"/>
                    <a:pt x="28" y="300"/>
                  </a:cubicBezTo>
                  <a:cubicBezTo>
                    <a:pt x="29" y="299"/>
                    <a:pt x="32" y="299"/>
                    <a:pt x="33" y="300"/>
                  </a:cubicBezTo>
                  <a:cubicBezTo>
                    <a:pt x="34" y="301"/>
                    <a:pt x="34" y="303"/>
                    <a:pt x="34" y="304"/>
                  </a:cubicBezTo>
                  <a:cubicBezTo>
                    <a:pt x="32" y="309"/>
                    <a:pt x="30" y="314"/>
                    <a:pt x="27" y="319"/>
                  </a:cubicBezTo>
                  <a:cubicBezTo>
                    <a:pt x="31" y="320"/>
                    <a:pt x="36" y="322"/>
                    <a:pt x="38" y="328"/>
                  </a:cubicBezTo>
                  <a:cubicBezTo>
                    <a:pt x="38" y="329"/>
                    <a:pt x="37" y="330"/>
                    <a:pt x="37" y="331"/>
                  </a:cubicBezTo>
                  <a:cubicBezTo>
                    <a:pt x="41" y="331"/>
                    <a:pt x="44" y="330"/>
                    <a:pt x="46" y="333"/>
                  </a:cubicBezTo>
                  <a:cubicBezTo>
                    <a:pt x="47" y="334"/>
                    <a:pt x="47" y="336"/>
                    <a:pt x="46" y="338"/>
                  </a:cubicBezTo>
                  <a:cubicBezTo>
                    <a:pt x="45" y="341"/>
                    <a:pt x="42" y="344"/>
                    <a:pt x="39" y="346"/>
                  </a:cubicBezTo>
                  <a:cubicBezTo>
                    <a:pt x="38" y="347"/>
                    <a:pt x="36" y="348"/>
                    <a:pt x="35" y="350"/>
                  </a:cubicBezTo>
                  <a:cubicBezTo>
                    <a:pt x="37" y="352"/>
                    <a:pt x="39" y="354"/>
                    <a:pt x="42" y="355"/>
                  </a:cubicBezTo>
                  <a:cubicBezTo>
                    <a:pt x="43" y="355"/>
                    <a:pt x="45" y="354"/>
                    <a:pt x="46" y="354"/>
                  </a:cubicBezTo>
                  <a:cubicBezTo>
                    <a:pt x="47" y="354"/>
                    <a:pt x="47" y="354"/>
                    <a:pt x="47" y="354"/>
                  </a:cubicBezTo>
                  <a:cubicBezTo>
                    <a:pt x="49" y="352"/>
                    <a:pt x="52" y="352"/>
                    <a:pt x="54" y="354"/>
                  </a:cubicBezTo>
                  <a:cubicBezTo>
                    <a:pt x="54" y="354"/>
                    <a:pt x="54" y="354"/>
                    <a:pt x="54" y="354"/>
                  </a:cubicBezTo>
                  <a:cubicBezTo>
                    <a:pt x="59" y="353"/>
                    <a:pt x="59" y="353"/>
                    <a:pt x="59" y="353"/>
                  </a:cubicBezTo>
                  <a:cubicBezTo>
                    <a:pt x="55" y="356"/>
                    <a:pt x="55" y="356"/>
                    <a:pt x="55" y="356"/>
                  </a:cubicBezTo>
                  <a:cubicBezTo>
                    <a:pt x="55" y="356"/>
                    <a:pt x="55" y="356"/>
                    <a:pt x="55" y="357"/>
                  </a:cubicBezTo>
                  <a:cubicBezTo>
                    <a:pt x="55" y="358"/>
                    <a:pt x="55" y="358"/>
                    <a:pt x="55" y="358"/>
                  </a:cubicBezTo>
                  <a:cubicBezTo>
                    <a:pt x="50" y="362"/>
                    <a:pt x="45" y="366"/>
                    <a:pt x="39" y="368"/>
                  </a:cubicBezTo>
                  <a:cubicBezTo>
                    <a:pt x="39" y="368"/>
                    <a:pt x="39" y="368"/>
                    <a:pt x="39" y="368"/>
                  </a:cubicBezTo>
                  <a:cubicBezTo>
                    <a:pt x="38" y="368"/>
                    <a:pt x="38" y="368"/>
                    <a:pt x="38" y="368"/>
                  </a:cubicBezTo>
                  <a:cubicBezTo>
                    <a:pt x="38" y="368"/>
                    <a:pt x="38" y="368"/>
                    <a:pt x="38" y="369"/>
                  </a:cubicBezTo>
                  <a:cubicBezTo>
                    <a:pt x="39" y="368"/>
                    <a:pt x="40" y="368"/>
                    <a:pt x="41" y="369"/>
                  </a:cubicBezTo>
                  <a:cubicBezTo>
                    <a:pt x="43" y="370"/>
                    <a:pt x="44" y="372"/>
                    <a:pt x="45" y="374"/>
                  </a:cubicBezTo>
                  <a:cubicBezTo>
                    <a:pt x="45" y="375"/>
                    <a:pt x="45" y="375"/>
                    <a:pt x="45" y="376"/>
                  </a:cubicBezTo>
                  <a:cubicBezTo>
                    <a:pt x="46" y="375"/>
                    <a:pt x="47" y="374"/>
                    <a:pt x="49" y="374"/>
                  </a:cubicBezTo>
                  <a:cubicBezTo>
                    <a:pt x="53" y="375"/>
                    <a:pt x="58" y="376"/>
                    <a:pt x="62" y="377"/>
                  </a:cubicBezTo>
                  <a:cubicBezTo>
                    <a:pt x="63" y="378"/>
                    <a:pt x="63" y="378"/>
                    <a:pt x="63" y="378"/>
                  </a:cubicBezTo>
                  <a:cubicBezTo>
                    <a:pt x="64" y="379"/>
                    <a:pt x="64" y="379"/>
                    <a:pt x="64" y="379"/>
                  </a:cubicBezTo>
                  <a:cubicBezTo>
                    <a:pt x="64" y="379"/>
                    <a:pt x="68" y="390"/>
                    <a:pt x="65" y="394"/>
                  </a:cubicBezTo>
                  <a:cubicBezTo>
                    <a:pt x="64" y="395"/>
                    <a:pt x="64" y="395"/>
                    <a:pt x="63" y="396"/>
                  </a:cubicBezTo>
                  <a:cubicBezTo>
                    <a:pt x="64" y="396"/>
                    <a:pt x="64" y="396"/>
                    <a:pt x="65" y="396"/>
                  </a:cubicBezTo>
                  <a:cubicBezTo>
                    <a:pt x="68" y="399"/>
                    <a:pt x="67" y="403"/>
                    <a:pt x="67" y="406"/>
                  </a:cubicBezTo>
                  <a:cubicBezTo>
                    <a:pt x="67" y="406"/>
                    <a:pt x="67" y="406"/>
                    <a:pt x="67" y="406"/>
                  </a:cubicBezTo>
                  <a:cubicBezTo>
                    <a:pt x="68" y="404"/>
                    <a:pt x="71" y="403"/>
                    <a:pt x="73" y="402"/>
                  </a:cubicBezTo>
                  <a:cubicBezTo>
                    <a:pt x="76" y="403"/>
                    <a:pt x="78" y="404"/>
                    <a:pt x="80" y="407"/>
                  </a:cubicBezTo>
                  <a:cubicBezTo>
                    <a:pt x="81" y="408"/>
                    <a:pt x="81" y="408"/>
                    <a:pt x="81" y="408"/>
                  </a:cubicBezTo>
                  <a:cubicBezTo>
                    <a:pt x="82" y="408"/>
                    <a:pt x="83" y="408"/>
                    <a:pt x="84" y="408"/>
                  </a:cubicBezTo>
                  <a:cubicBezTo>
                    <a:pt x="85" y="409"/>
                    <a:pt x="85" y="409"/>
                    <a:pt x="85" y="409"/>
                  </a:cubicBezTo>
                  <a:cubicBezTo>
                    <a:pt x="85" y="410"/>
                    <a:pt x="85" y="410"/>
                    <a:pt x="85" y="410"/>
                  </a:cubicBezTo>
                  <a:cubicBezTo>
                    <a:pt x="87" y="414"/>
                    <a:pt x="86" y="417"/>
                    <a:pt x="85" y="420"/>
                  </a:cubicBezTo>
                  <a:cubicBezTo>
                    <a:pt x="84" y="421"/>
                    <a:pt x="83" y="422"/>
                    <a:pt x="82" y="422"/>
                  </a:cubicBezTo>
                  <a:cubicBezTo>
                    <a:pt x="82" y="422"/>
                    <a:pt x="82" y="422"/>
                    <a:pt x="82" y="422"/>
                  </a:cubicBezTo>
                  <a:cubicBezTo>
                    <a:pt x="84" y="421"/>
                    <a:pt x="86" y="421"/>
                    <a:pt x="88" y="421"/>
                  </a:cubicBezTo>
                  <a:cubicBezTo>
                    <a:pt x="89" y="422"/>
                    <a:pt x="90" y="421"/>
                    <a:pt x="91" y="421"/>
                  </a:cubicBezTo>
                  <a:cubicBezTo>
                    <a:pt x="94" y="420"/>
                    <a:pt x="101" y="416"/>
                    <a:pt x="103" y="415"/>
                  </a:cubicBezTo>
                  <a:cubicBezTo>
                    <a:pt x="104" y="415"/>
                    <a:pt x="105" y="415"/>
                    <a:pt x="106" y="414"/>
                  </a:cubicBezTo>
                  <a:cubicBezTo>
                    <a:pt x="108" y="413"/>
                    <a:pt x="113" y="410"/>
                    <a:pt x="116" y="414"/>
                  </a:cubicBezTo>
                  <a:cubicBezTo>
                    <a:pt x="118" y="416"/>
                    <a:pt x="119" y="417"/>
                    <a:pt x="119" y="419"/>
                  </a:cubicBezTo>
                  <a:cubicBezTo>
                    <a:pt x="119" y="419"/>
                    <a:pt x="119" y="419"/>
                    <a:pt x="120" y="419"/>
                  </a:cubicBezTo>
                  <a:cubicBezTo>
                    <a:pt x="122" y="417"/>
                    <a:pt x="125" y="417"/>
                    <a:pt x="128" y="418"/>
                  </a:cubicBezTo>
                  <a:cubicBezTo>
                    <a:pt x="130" y="420"/>
                    <a:pt x="131" y="423"/>
                    <a:pt x="131" y="425"/>
                  </a:cubicBezTo>
                  <a:cubicBezTo>
                    <a:pt x="131" y="426"/>
                    <a:pt x="131" y="427"/>
                    <a:pt x="131" y="427"/>
                  </a:cubicBezTo>
                  <a:cubicBezTo>
                    <a:pt x="132" y="428"/>
                    <a:pt x="133" y="428"/>
                    <a:pt x="134" y="428"/>
                  </a:cubicBezTo>
                  <a:cubicBezTo>
                    <a:pt x="136" y="428"/>
                    <a:pt x="136" y="428"/>
                    <a:pt x="136" y="428"/>
                  </a:cubicBezTo>
                  <a:cubicBezTo>
                    <a:pt x="135" y="426"/>
                    <a:pt x="136" y="423"/>
                    <a:pt x="138" y="421"/>
                  </a:cubicBezTo>
                  <a:cubicBezTo>
                    <a:pt x="139" y="421"/>
                    <a:pt x="140" y="421"/>
                    <a:pt x="141" y="421"/>
                  </a:cubicBezTo>
                  <a:cubicBezTo>
                    <a:pt x="144" y="420"/>
                    <a:pt x="146" y="421"/>
                    <a:pt x="149" y="422"/>
                  </a:cubicBezTo>
                  <a:cubicBezTo>
                    <a:pt x="154" y="426"/>
                    <a:pt x="154" y="434"/>
                    <a:pt x="155" y="438"/>
                  </a:cubicBezTo>
                  <a:cubicBezTo>
                    <a:pt x="155" y="438"/>
                    <a:pt x="155" y="438"/>
                    <a:pt x="155" y="438"/>
                  </a:cubicBezTo>
                  <a:cubicBezTo>
                    <a:pt x="159" y="441"/>
                    <a:pt x="163" y="441"/>
                    <a:pt x="168" y="441"/>
                  </a:cubicBezTo>
                  <a:cubicBezTo>
                    <a:pt x="170" y="440"/>
                    <a:pt x="173" y="440"/>
                    <a:pt x="176" y="441"/>
                  </a:cubicBezTo>
                  <a:cubicBezTo>
                    <a:pt x="176" y="441"/>
                    <a:pt x="176" y="441"/>
                    <a:pt x="176" y="441"/>
                  </a:cubicBezTo>
                  <a:cubicBezTo>
                    <a:pt x="178" y="441"/>
                    <a:pt x="179" y="442"/>
                    <a:pt x="179" y="443"/>
                  </a:cubicBezTo>
                  <a:cubicBezTo>
                    <a:pt x="184" y="440"/>
                    <a:pt x="188" y="437"/>
                    <a:pt x="192" y="433"/>
                  </a:cubicBezTo>
                  <a:cubicBezTo>
                    <a:pt x="194" y="431"/>
                    <a:pt x="194" y="431"/>
                    <a:pt x="194" y="431"/>
                  </a:cubicBezTo>
                  <a:cubicBezTo>
                    <a:pt x="198" y="428"/>
                    <a:pt x="203" y="427"/>
                    <a:pt x="207" y="428"/>
                  </a:cubicBezTo>
                  <a:cubicBezTo>
                    <a:pt x="207" y="428"/>
                    <a:pt x="207" y="428"/>
                    <a:pt x="207" y="428"/>
                  </a:cubicBezTo>
                  <a:cubicBezTo>
                    <a:pt x="206" y="427"/>
                    <a:pt x="205" y="427"/>
                    <a:pt x="205" y="426"/>
                  </a:cubicBezTo>
                  <a:cubicBezTo>
                    <a:pt x="205" y="425"/>
                    <a:pt x="204" y="425"/>
                    <a:pt x="204" y="424"/>
                  </a:cubicBezTo>
                  <a:cubicBezTo>
                    <a:pt x="204" y="422"/>
                    <a:pt x="205" y="420"/>
                    <a:pt x="206" y="418"/>
                  </a:cubicBezTo>
                  <a:cubicBezTo>
                    <a:pt x="206" y="417"/>
                    <a:pt x="207" y="417"/>
                    <a:pt x="207" y="416"/>
                  </a:cubicBezTo>
                  <a:cubicBezTo>
                    <a:pt x="207" y="415"/>
                    <a:pt x="206" y="413"/>
                    <a:pt x="206" y="412"/>
                  </a:cubicBezTo>
                  <a:cubicBezTo>
                    <a:pt x="203" y="408"/>
                    <a:pt x="203" y="402"/>
                    <a:pt x="205" y="398"/>
                  </a:cubicBezTo>
                  <a:cubicBezTo>
                    <a:pt x="208" y="395"/>
                    <a:pt x="231" y="391"/>
                    <a:pt x="231" y="391"/>
                  </a:cubicBezTo>
                  <a:cubicBezTo>
                    <a:pt x="231" y="391"/>
                    <a:pt x="231" y="391"/>
                    <a:pt x="231" y="391"/>
                  </a:cubicBezTo>
                  <a:cubicBezTo>
                    <a:pt x="232" y="391"/>
                    <a:pt x="267" y="394"/>
                    <a:pt x="269" y="395"/>
                  </a:cubicBezTo>
                  <a:cubicBezTo>
                    <a:pt x="274" y="397"/>
                    <a:pt x="279" y="400"/>
                    <a:pt x="283" y="404"/>
                  </a:cubicBezTo>
                  <a:cubicBezTo>
                    <a:pt x="288" y="409"/>
                    <a:pt x="294" y="412"/>
                    <a:pt x="301" y="412"/>
                  </a:cubicBezTo>
                  <a:cubicBezTo>
                    <a:pt x="302" y="412"/>
                    <a:pt x="303" y="412"/>
                    <a:pt x="303" y="412"/>
                  </a:cubicBezTo>
                  <a:cubicBezTo>
                    <a:pt x="304" y="409"/>
                    <a:pt x="306" y="407"/>
                    <a:pt x="309" y="406"/>
                  </a:cubicBezTo>
                  <a:cubicBezTo>
                    <a:pt x="311" y="405"/>
                    <a:pt x="313" y="405"/>
                    <a:pt x="314" y="405"/>
                  </a:cubicBezTo>
                  <a:cubicBezTo>
                    <a:pt x="315" y="405"/>
                    <a:pt x="315" y="405"/>
                    <a:pt x="315" y="405"/>
                  </a:cubicBezTo>
                  <a:cubicBezTo>
                    <a:pt x="315" y="404"/>
                    <a:pt x="315" y="403"/>
                    <a:pt x="316" y="402"/>
                  </a:cubicBezTo>
                  <a:cubicBezTo>
                    <a:pt x="320" y="400"/>
                    <a:pt x="324" y="398"/>
                    <a:pt x="329" y="398"/>
                  </a:cubicBezTo>
                  <a:cubicBezTo>
                    <a:pt x="330" y="398"/>
                    <a:pt x="332" y="397"/>
                    <a:pt x="333" y="397"/>
                  </a:cubicBezTo>
                  <a:cubicBezTo>
                    <a:pt x="334" y="396"/>
                    <a:pt x="334" y="396"/>
                    <a:pt x="334" y="396"/>
                  </a:cubicBezTo>
                  <a:cubicBezTo>
                    <a:pt x="334" y="394"/>
                    <a:pt x="335" y="393"/>
                    <a:pt x="336" y="392"/>
                  </a:cubicBezTo>
                  <a:cubicBezTo>
                    <a:pt x="337" y="392"/>
                    <a:pt x="337" y="392"/>
                    <a:pt x="337" y="392"/>
                  </a:cubicBezTo>
                  <a:cubicBezTo>
                    <a:pt x="338" y="392"/>
                    <a:pt x="338" y="392"/>
                    <a:pt x="339" y="392"/>
                  </a:cubicBezTo>
                  <a:cubicBezTo>
                    <a:pt x="339" y="392"/>
                    <a:pt x="339" y="392"/>
                    <a:pt x="339" y="392"/>
                  </a:cubicBezTo>
                  <a:cubicBezTo>
                    <a:pt x="342" y="385"/>
                    <a:pt x="343" y="383"/>
                    <a:pt x="344" y="383"/>
                  </a:cubicBezTo>
                  <a:cubicBezTo>
                    <a:pt x="345" y="382"/>
                    <a:pt x="345" y="382"/>
                    <a:pt x="345" y="382"/>
                  </a:cubicBezTo>
                  <a:cubicBezTo>
                    <a:pt x="346" y="383"/>
                    <a:pt x="346" y="383"/>
                    <a:pt x="346" y="383"/>
                  </a:cubicBezTo>
                  <a:cubicBezTo>
                    <a:pt x="348" y="383"/>
                    <a:pt x="349" y="384"/>
                    <a:pt x="350" y="386"/>
                  </a:cubicBezTo>
                  <a:cubicBezTo>
                    <a:pt x="350" y="386"/>
                    <a:pt x="350" y="386"/>
                    <a:pt x="350" y="386"/>
                  </a:cubicBezTo>
                  <a:cubicBezTo>
                    <a:pt x="351" y="386"/>
                    <a:pt x="351" y="385"/>
                    <a:pt x="351" y="385"/>
                  </a:cubicBezTo>
                  <a:cubicBezTo>
                    <a:pt x="351" y="385"/>
                    <a:pt x="351" y="384"/>
                    <a:pt x="350" y="383"/>
                  </a:cubicBezTo>
                  <a:cubicBezTo>
                    <a:pt x="349" y="382"/>
                    <a:pt x="349" y="380"/>
                    <a:pt x="349" y="378"/>
                  </a:cubicBezTo>
                  <a:cubicBezTo>
                    <a:pt x="350" y="371"/>
                    <a:pt x="356" y="362"/>
                    <a:pt x="361" y="356"/>
                  </a:cubicBezTo>
                  <a:cubicBezTo>
                    <a:pt x="363" y="352"/>
                    <a:pt x="363" y="352"/>
                    <a:pt x="363" y="352"/>
                  </a:cubicBezTo>
                  <a:cubicBezTo>
                    <a:pt x="370" y="343"/>
                    <a:pt x="384" y="348"/>
                    <a:pt x="393" y="350"/>
                  </a:cubicBezTo>
                  <a:cubicBezTo>
                    <a:pt x="394" y="351"/>
                    <a:pt x="397" y="352"/>
                    <a:pt x="398" y="352"/>
                  </a:cubicBezTo>
                  <a:cubicBezTo>
                    <a:pt x="399" y="351"/>
                    <a:pt x="399" y="351"/>
                    <a:pt x="400" y="350"/>
                  </a:cubicBezTo>
                  <a:cubicBezTo>
                    <a:pt x="401" y="348"/>
                    <a:pt x="402" y="347"/>
                    <a:pt x="403" y="346"/>
                  </a:cubicBezTo>
                  <a:cubicBezTo>
                    <a:pt x="404" y="345"/>
                    <a:pt x="404" y="345"/>
                    <a:pt x="405" y="345"/>
                  </a:cubicBezTo>
                  <a:cubicBezTo>
                    <a:pt x="405" y="345"/>
                    <a:pt x="405" y="345"/>
                    <a:pt x="405" y="345"/>
                  </a:cubicBezTo>
                  <a:cubicBezTo>
                    <a:pt x="404" y="345"/>
                    <a:pt x="404" y="344"/>
                    <a:pt x="403" y="343"/>
                  </a:cubicBezTo>
                  <a:cubicBezTo>
                    <a:pt x="403" y="340"/>
                    <a:pt x="405" y="339"/>
                    <a:pt x="407" y="337"/>
                  </a:cubicBezTo>
                  <a:cubicBezTo>
                    <a:pt x="408" y="336"/>
                    <a:pt x="410" y="336"/>
                    <a:pt x="411" y="335"/>
                  </a:cubicBezTo>
                  <a:cubicBezTo>
                    <a:pt x="412" y="335"/>
                    <a:pt x="412" y="334"/>
                    <a:pt x="413" y="334"/>
                  </a:cubicBezTo>
                  <a:cubicBezTo>
                    <a:pt x="413" y="333"/>
                    <a:pt x="414" y="332"/>
                    <a:pt x="414" y="330"/>
                  </a:cubicBezTo>
                  <a:cubicBezTo>
                    <a:pt x="415" y="328"/>
                    <a:pt x="416" y="323"/>
                    <a:pt x="420" y="322"/>
                  </a:cubicBezTo>
                  <a:cubicBezTo>
                    <a:pt x="422" y="322"/>
                    <a:pt x="425" y="322"/>
                    <a:pt x="427" y="324"/>
                  </a:cubicBezTo>
                  <a:cubicBezTo>
                    <a:pt x="431" y="326"/>
                    <a:pt x="434" y="331"/>
                    <a:pt x="436" y="336"/>
                  </a:cubicBezTo>
                  <a:cubicBezTo>
                    <a:pt x="436" y="338"/>
                    <a:pt x="435" y="340"/>
                    <a:pt x="431" y="347"/>
                  </a:cubicBezTo>
                  <a:cubicBezTo>
                    <a:pt x="428" y="350"/>
                    <a:pt x="426" y="354"/>
                    <a:pt x="424" y="358"/>
                  </a:cubicBezTo>
                  <a:cubicBezTo>
                    <a:pt x="426" y="359"/>
                    <a:pt x="427" y="361"/>
                    <a:pt x="429" y="361"/>
                  </a:cubicBezTo>
                  <a:cubicBezTo>
                    <a:pt x="433" y="363"/>
                    <a:pt x="436" y="367"/>
                    <a:pt x="437" y="371"/>
                  </a:cubicBezTo>
                  <a:cubicBezTo>
                    <a:pt x="437" y="372"/>
                    <a:pt x="437" y="372"/>
                    <a:pt x="437" y="373"/>
                  </a:cubicBezTo>
                  <a:cubicBezTo>
                    <a:pt x="439" y="374"/>
                    <a:pt x="439" y="374"/>
                    <a:pt x="439" y="374"/>
                  </a:cubicBezTo>
                  <a:cubicBezTo>
                    <a:pt x="441" y="375"/>
                    <a:pt x="441" y="375"/>
                    <a:pt x="441" y="375"/>
                  </a:cubicBezTo>
                  <a:cubicBezTo>
                    <a:pt x="441" y="374"/>
                    <a:pt x="441" y="374"/>
                    <a:pt x="441" y="374"/>
                  </a:cubicBezTo>
                  <a:cubicBezTo>
                    <a:pt x="440" y="372"/>
                    <a:pt x="440" y="370"/>
                    <a:pt x="440" y="369"/>
                  </a:cubicBezTo>
                  <a:cubicBezTo>
                    <a:pt x="441" y="367"/>
                    <a:pt x="443" y="365"/>
                    <a:pt x="444" y="365"/>
                  </a:cubicBezTo>
                  <a:cubicBezTo>
                    <a:pt x="445" y="364"/>
                    <a:pt x="445" y="364"/>
                    <a:pt x="445" y="364"/>
                  </a:cubicBezTo>
                  <a:cubicBezTo>
                    <a:pt x="443" y="355"/>
                    <a:pt x="443" y="355"/>
                    <a:pt x="443" y="355"/>
                  </a:cubicBezTo>
                  <a:cubicBezTo>
                    <a:pt x="443" y="352"/>
                    <a:pt x="445" y="352"/>
                    <a:pt x="452" y="349"/>
                  </a:cubicBezTo>
                  <a:cubicBezTo>
                    <a:pt x="453" y="348"/>
                    <a:pt x="453" y="348"/>
                    <a:pt x="453" y="348"/>
                  </a:cubicBezTo>
                  <a:cubicBezTo>
                    <a:pt x="451" y="347"/>
                    <a:pt x="451" y="347"/>
                    <a:pt x="451" y="347"/>
                  </a:cubicBezTo>
                  <a:cubicBezTo>
                    <a:pt x="450" y="346"/>
                    <a:pt x="450" y="346"/>
                    <a:pt x="449" y="345"/>
                  </a:cubicBezTo>
                  <a:cubicBezTo>
                    <a:pt x="445" y="340"/>
                    <a:pt x="441" y="325"/>
                    <a:pt x="445" y="319"/>
                  </a:cubicBezTo>
                  <a:cubicBezTo>
                    <a:pt x="446" y="318"/>
                    <a:pt x="447" y="317"/>
                    <a:pt x="450" y="317"/>
                  </a:cubicBezTo>
                  <a:cubicBezTo>
                    <a:pt x="451" y="317"/>
                    <a:pt x="463" y="316"/>
                    <a:pt x="466" y="318"/>
                  </a:cubicBezTo>
                  <a:cubicBezTo>
                    <a:pt x="467" y="319"/>
                    <a:pt x="467" y="319"/>
                    <a:pt x="467" y="319"/>
                  </a:cubicBezTo>
                  <a:cubicBezTo>
                    <a:pt x="469" y="318"/>
                    <a:pt x="472" y="317"/>
                    <a:pt x="474" y="317"/>
                  </a:cubicBezTo>
                  <a:cubicBezTo>
                    <a:pt x="476" y="317"/>
                    <a:pt x="478" y="316"/>
                    <a:pt x="479" y="316"/>
                  </a:cubicBezTo>
                  <a:cubicBezTo>
                    <a:pt x="484" y="313"/>
                    <a:pt x="488" y="309"/>
                    <a:pt x="491" y="304"/>
                  </a:cubicBezTo>
                  <a:cubicBezTo>
                    <a:pt x="497" y="296"/>
                    <a:pt x="503" y="289"/>
                    <a:pt x="513" y="288"/>
                  </a:cubicBezTo>
                  <a:cubicBezTo>
                    <a:pt x="516" y="288"/>
                    <a:pt x="520" y="289"/>
                    <a:pt x="523" y="290"/>
                  </a:cubicBezTo>
                  <a:cubicBezTo>
                    <a:pt x="525" y="291"/>
                    <a:pt x="527" y="292"/>
                    <a:pt x="530" y="292"/>
                  </a:cubicBezTo>
                  <a:cubicBezTo>
                    <a:pt x="539" y="292"/>
                    <a:pt x="549" y="285"/>
                    <a:pt x="557" y="280"/>
                  </a:cubicBezTo>
                  <a:cubicBezTo>
                    <a:pt x="558" y="279"/>
                    <a:pt x="558" y="279"/>
                    <a:pt x="558" y="279"/>
                  </a:cubicBezTo>
                  <a:cubicBezTo>
                    <a:pt x="562" y="277"/>
                    <a:pt x="562" y="277"/>
                    <a:pt x="562" y="277"/>
                  </a:cubicBezTo>
                  <a:cubicBezTo>
                    <a:pt x="569" y="271"/>
                    <a:pt x="576" y="265"/>
                    <a:pt x="581" y="257"/>
                  </a:cubicBezTo>
                  <a:cubicBezTo>
                    <a:pt x="586" y="250"/>
                    <a:pt x="592" y="244"/>
                    <a:pt x="599" y="238"/>
                  </a:cubicBezTo>
                  <a:cubicBezTo>
                    <a:pt x="604" y="235"/>
                    <a:pt x="609" y="233"/>
                    <a:pt x="615" y="231"/>
                  </a:cubicBezTo>
                  <a:cubicBezTo>
                    <a:pt x="620" y="230"/>
                    <a:pt x="626" y="227"/>
                    <a:pt x="630" y="225"/>
                  </a:cubicBezTo>
                  <a:cubicBezTo>
                    <a:pt x="632" y="224"/>
                    <a:pt x="632" y="224"/>
                    <a:pt x="632" y="224"/>
                  </a:cubicBezTo>
                  <a:cubicBezTo>
                    <a:pt x="636" y="221"/>
                    <a:pt x="642" y="217"/>
                    <a:pt x="645" y="213"/>
                  </a:cubicBezTo>
                  <a:cubicBezTo>
                    <a:pt x="645" y="212"/>
                    <a:pt x="645" y="212"/>
                    <a:pt x="645" y="211"/>
                  </a:cubicBezTo>
                  <a:cubicBezTo>
                    <a:pt x="646" y="208"/>
                    <a:pt x="648" y="204"/>
                    <a:pt x="652" y="203"/>
                  </a:cubicBezTo>
                  <a:cubicBezTo>
                    <a:pt x="655" y="202"/>
                    <a:pt x="658" y="204"/>
                    <a:pt x="659" y="206"/>
                  </a:cubicBezTo>
                  <a:cubicBezTo>
                    <a:pt x="660" y="207"/>
                    <a:pt x="661" y="207"/>
                    <a:pt x="661" y="208"/>
                  </a:cubicBezTo>
                  <a:cubicBezTo>
                    <a:pt x="662" y="208"/>
                    <a:pt x="662" y="207"/>
                    <a:pt x="663" y="207"/>
                  </a:cubicBezTo>
                  <a:cubicBezTo>
                    <a:pt x="663" y="206"/>
                    <a:pt x="664" y="206"/>
                    <a:pt x="664" y="205"/>
                  </a:cubicBezTo>
                  <a:cubicBezTo>
                    <a:pt x="664" y="204"/>
                    <a:pt x="665" y="202"/>
                    <a:pt x="665" y="201"/>
                  </a:cubicBezTo>
                  <a:cubicBezTo>
                    <a:pt x="665" y="196"/>
                    <a:pt x="666" y="191"/>
                    <a:pt x="670" y="190"/>
                  </a:cubicBezTo>
                  <a:cubicBezTo>
                    <a:pt x="671" y="190"/>
                    <a:pt x="673" y="190"/>
                    <a:pt x="674" y="190"/>
                  </a:cubicBezTo>
                  <a:cubicBezTo>
                    <a:pt x="675" y="190"/>
                    <a:pt x="676" y="190"/>
                    <a:pt x="677" y="190"/>
                  </a:cubicBezTo>
                  <a:cubicBezTo>
                    <a:pt x="677" y="190"/>
                    <a:pt x="678" y="189"/>
                    <a:pt x="678" y="188"/>
                  </a:cubicBezTo>
                  <a:cubicBezTo>
                    <a:pt x="679" y="186"/>
                    <a:pt x="681" y="185"/>
                    <a:pt x="683" y="183"/>
                  </a:cubicBezTo>
                  <a:cubicBezTo>
                    <a:pt x="687" y="182"/>
                    <a:pt x="691" y="181"/>
                    <a:pt x="695" y="182"/>
                  </a:cubicBezTo>
                  <a:cubicBezTo>
                    <a:pt x="702" y="182"/>
                    <a:pt x="710" y="181"/>
                    <a:pt x="712" y="178"/>
                  </a:cubicBezTo>
                  <a:cubicBezTo>
                    <a:pt x="714" y="176"/>
                    <a:pt x="714" y="176"/>
                    <a:pt x="714" y="176"/>
                  </a:cubicBezTo>
                  <a:cubicBezTo>
                    <a:pt x="713" y="174"/>
                    <a:pt x="713" y="173"/>
                    <a:pt x="714" y="172"/>
                  </a:cubicBezTo>
                  <a:cubicBezTo>
                    <a:pt x="715" y="170"/>
                    <a:pt x="716" y="170"/>
                    <a:pt x="720" y="168"/>
                  </a:cubicBezTo>
                  <a:cubicBezTo>
                    <a:pt x="723" y="167"/>
                    <a:pt x="726" y="167"/>
                    <a:pt x="728" y="169"/>
                  </a:cubicBezTo>
                  <a:cubicBezTo>
                    <a:pt x="731" y="171"/>
                    <a:pt x="732" y="173"/>
                    <a:pt x="732" y="176"/>
                  </a:cubicBezTo>
                  <a:cubicBezTo>
                    <a:pt x="732" y="178"/>
                    <a:pt x="732" y="179"/>
                    <a:pt x="733" y="180"/>
                  </a:cubicBezTo>
                  <a:cubicBezTo>
                    <a:pt x="733" y="179"/>
                    <a:pt x="734" y="177"/>
                    <a:pt x="734" y="176"/>
                  </a:cubicBezTo>
                  <a:cubicBezTo>
                    <a:pt x="736" y="172"/>
                    <a:pt x="738" y="168"/>
                    <a:pt x="740" y="165"/>
                  </a:cubicBezTo>
                  <a:cubicBezTo>
                    <a:pt x="742" y="165"/>
                    <a:pt x="743" y="164"/>
                    <a:pt x="744" y="164"/>
                  </a:cubicBezTo>
                  <a:cubicBezTo>
                    <a:pt x="743" y="162"/>
                    <a:pt x="743" y="162"/>
                    <a:pt x="743" y="162"/>
                  </a:cubicBezTo>
                  <a:cubicBezTo>
                    <a:pt x="741" y="163"/>
                    <a:pt x="738" y="162"/>
                    <a:pt x="734" y="159"/>
                  </a:cubicBezTo>
                  <a:cubicBezTo>
                    <a:pt x="730" y="156"/>
                    <a:pt x="728" y="151"/>
                    <a:pt x="728" y="145"/>
                  </a:cubicBezTo>
                  <a:cubicBezTo>
                    <a:pt x="726" y="144"/>
                    <a:pt x="720" y="144"/>
                    <a:pt x="718" y="143"/>
                  </a:cubicBezTo>
                  <a:cubicBezTo>
                    <a:pt x="717" y="144"/>
                    <a:pt x="717" y="144"/>
                    <a:pt x="717" y="144"/>
                  </a:cubicBezTo>
                  <a:cubicBezTo>
                    <a:pt x="716" y="145"/>
                    <a:pt x="714" y="146"/>
                    <a:pt x="712" y="145"/>
                  </a:cubicBezTo>
                  <a:cubicBezTo>
                    <a:pt x="711" y="145"/>
                    <a:pt x="710" y="144"/>
                    <a:pt x="710" y="142"/>
                  </a:cubicBezTo>
                  <a:cubicBezTo>
                    <a:pt x="709" y="138"/>
                    <a:pt x="709" y="133"/>
                    <a:pt x="710" y="128"/>
                  </a:cubicBezTo>
                  <a:cubicBezTo>
                    <a:pt x="710" y="126"/>
                    <a:pt x="710" y="125"/>
                    <a:pt x="710" y="123"/>
                  </a:cubicBezTo>
                  <a:cubicBezTo>
                    <a:pt x="710" y="122"/>
                    <a:pt x="710" y="121"/>
                    <a:pt x="711" y="120"/>
                  </a:cubicBezTo>
                  <a:cubicBezTo>
                    <a:pt x="711" y="120"/>
                    <a:pt x="711" y="119"/>
                    <a:pt x="711" y="118"/>
                  </a:cubicBezTo>
                  <a:cubicBezTo>
                    <a:pt x="709" y="119"/>
                    <a:pt x="708" y="120"/>
                    <a:pt x="706" y="120"/>
                  </a:cubicBezTo>
                  <a:cubicBezTo>
                    <a:pt x="704" y="120"/>
                    <a:pt x="702" y="118"/>
                    <a:pt x="701" y="117"/>
                  </a:cubicBezTo>
                  <a:cubicBezTo>
                    <a:pt x="701" y="116"/>
                    <a:pt x="701" y="116"/>
                    <a:pt x="701" y="116"/>
                  </a:cubicBezTo>
                  <a:cubicBezTo>
                    <a:pt x="701" y="115"/>
                    <a:pt x="701" y="115"/>
                    <a:pt x="701" y="115"/>
                  </a:cubicBezTo>
                  <a:cubicBezTo>
                    <a:pt x="701" y="115"/>
                    <a:pt x="697" y="106"/>
                    <a:pt x="693" y="99"/>
                  </a:cubicBezTo>
                  <a:cubicBezTo>
                    <a:pt x="692" y="99"/>
                    <a:pt x="692" y="100"/>
                    <a:pt x="691" y="100"/>
                  </a:cubicBezTo>
                  <a:cubicBezTo>
                    <a:pt x="688" y="99"/>
                    <a:pt x="687" y="97"/>
                    <a:pt x="685" y="92"/>
                  </a:cubicBezTo>
                  <a:cubicBezTo>
                    <a:pt x="684" y="90"/>
                    <a:pt x="684" y="89"/>
                    <a:pt x="684" y="87"/>
                  </a:cubicBezTo>
                  <a:cubicBezTo>
                    <a:pt x="684" y="86"/>
                    <a:pt x="684" y="86"/>
                    <a:pt x="684" y="85"/>
                  </a:cubicBezTo>
                  <a:cubicBezTo>
                    <a:pt x="683" y="84"/>
                    <a:pt x="682" y="83"/>
                    <a:pt x="680" y="82"/>
                  </a:cubicBezTo>
                  <a:cubicBezTo>
                    <a:pt x="677" y="81"/>
                    <a:pt x="674" y="79"/>
                    <a:pt x="673" y="76"/>
                  </a:cubicBezTo>
                  <a:cubicBezTo>
                    <a:pt x="672" y="75"/>
                    <a:pt x="672" y="74"/>
                    <a:pt x="672" y="73"/>
                  </a:cubicBezTo>
                  <a:cubicBezTo>
                    <a:pt x="673" y="70"/>
                    <a:pt x="676" y="69"/>
                    <a:pt x="679" y="69"/>
                  </a:cubicBezTo>
                  <a:cubicBezTo>
                    <a:pt x="682" y="68"/>
                    <a:pt x="685" y="67"/>
                    <a:pt x="685" y="65"/>
                  </a:cubicBezTo>
                  <a:cubicBezTo>
                    <a:pt x="685" y="62"/>
                    <a:pt x="684" y="59"/>
                    <a:pt x="682" y="57"/>
                  </a:cubicBezTo>
                  <a:cubicBezTo>
                    <a:pt x="682" y="55"/>
                    <a:pt x="682" y="55"/>
                    <a:pt x="682" y="55"/>
                  </a:cubicBezTo>
                  <a:cubicBezTo>
                    <a:pt x="682" y="55"/>
                    <a:pt x="682" y="55"/>
                    <a:pt x="682" y="55"/>
                  </a:cubicBezTo>
                  <a:cubicBezTo>
                    <a:pt x="682" y="55"/>
                    <a:pt x="682" y="54"/>
                    <a:pt x="681" y="54"/>
                  </a:cubicBezTo>
                  <a:cubicBezTo>
                    <a:pt x="681" y="54"/>
                    <a:pt x="681" y="54"/>
                    <a:pt x="681" y="53"/>
                  </a:cubicBezTo>
                  <a:cubicBezTo>
                    <a:pt x="681" y="53"/>
                    <a:pt x="681" y="53"/>
                    <a:pt x="681" y="53"/>
                  </a:cubicBezTo>
                  <a:cubicBezTo>
                    <a:pt x="681" y="52"/>
                    <a:pt x="681" y="52"/>
                    <a:pt x="681" y="52"/>
                  </a:cubicBezTo>
                  <a:cubicBezTo>
                    <a:pt x="681" y="52"/>
                    <a:pt x="681" y="51"/>
                    <a:pt x="681" y="51"/>
                  </a:cubicBezTo>
                  <a:cubicBezTo>
                    <a:pt x="681" y="51"/>
                    <a:pt x="681" y="51"/>
                    <a:pt x="681" y="51"/>
                  </a:cubicBezTo>
                  <a:cubicBezTo>
                    <a:pt x="681" y="50"/>
                    <a:pt x="681" y="50"/>
                    <a:pt x="681" y="50"/>
                  </a:cubicBezTo>
                  <a:cubicBezTo>
                    <a:pt x="681" y="50"/>
                    <a:pt x="681" y="49"/>
                    <a:pt x="681" y="49"/>
                  </a:cubicBezTo>
                  <a:cubicBezTo>
                    <a:pt x="681" y="49"/>
                    <a:pt x="681" y="49"/>
                    <a:pt x="681" y="49"/>
                  </a:cubicBezTo>
                  <a:cubicBezTo>
                    <a:pt x="681" y="48"/>
                    <a:pt x="681" y="48"/>
                    <a:pt x="681" y="48"/>
                  </a:cubicBezTo>
                  <a:cubicBezTo>
                    <a:pt x="681" y="48"/>
                    <a:pt x="681" y="48"/>
                    <a:pt x="681" y="47"/>
                  </a:cubicBezTo>
                  <a:cubicBezTo>
                    <a:pt x="681" y="47"/>
                    <a:pt x="681" y="47"/>
                    <a:pt x="681" y="47"/>
                  </a:cubicBezTo>
                  <a:cubicBezTo>
                    <a:pt x="681" y="47"/>
                    <a:pt x="681" y="47"/>
                    <a:pt x="681" y="47"/>
                  </a:cubicBezTo>
                  <a:cubicBezTo>
                    <a:pt x="681" y="47"/>
                    <a:pt x="681" y="47"/>
                    <a:pt x="681" y="47"/>
                  </a:cubicBezTo>
                  <a:cubicBezTo>
                    <a:pt x="681" y="48"/>
                    <a:pt x="681" y="48"/>
                    <a:pt x="681" y="48"/>
                  </a:cubicBezTo>
                  <a:cubicBezTo>
                    <a:pt x="679" y="48"/>
                    <a:pt x="679" y="48"/>
                    <a:pt x="679" y="48"/>
                  </a:cubicBezTo>
                  <a:cubicBezTo>
                    <a:pt x="679" y="47"/>
                    <a:pt x="679" y="47"/>
                    <a:pt x="679" y="47"/>
                  </a:cubicBezTo>
                  <a:cubicBezTo>
                    <a:pt x="679" y="47"/>
                    <a:pt x="679" y="47"/>
                    <a:pt x="679" y="47"/>
                  </a:cubicBezTo>
                  <a:cubicBezTo>
                    <a:pt x="679" y="47"/>
                    <a:pt x="678" y="46"/>
                    <a:pt x="678" y="46"/>
                  </a:cubicBezTo>
                  <a:cubicBezTo>
                    <a:pt x="675" y="46"/>
                    <a:pt x="675" y="46"/>
                    <a:pt x="675" y="46"/>
                  </a:cubicBezTo>
                  <a:cubicBezTo>
                    <a:pt x="675" y="46"/>
                    <a:pt x="675" y="46"/>
                    <a:pt x="675" y="46"/>
                  </a:cubicBezTo>
                  <a:cubicBezTo>
                    <a:pt x="674" y="46"/>
                    <a:pt x="674" y="46"/>
                    <a:pt x="674" y="46"/>
                  </a:cubicBezTo>
                  <a:cubicBezTo>
                    <a:pt x="672" y="46"/>
                    <a:pt x="672" y="46"/>
                    <a:pt x="672" y="46"/>
                  </a:cubicBezTo>
                  <a:cubicBezTo>
                    <a:pt x="669" y="46"/>
                    <a:pt x="665" y="47"/>
                    <a:pt x="662" y="49"/>
                  </a:cubicBezTo>
                  <a:cubicBezTo>
                    <a:pt x="657" y="52"/>
                    <a:pt x="650" y="53"/>
                    <a:pt x="644" y="53"/>
                  </a:cubicBezTo>
                  <a:cubicBezTo>
                    <a:pt x="643" y="53"/>
                    <a:pt x="642" y="53"/>
                    <a:pt x="641" y="52"/>
                  </a:cubicBezTo>
                  <a:cubicBezTo>
                    <a:pt x="641" y="50"/>
                    <a:pt x="641" y="49"/>
                    <a:pt x="642" y="47"/>
                  </a:cubicBezTo>
                  <a:cubicBezTo>
                    <a:pt x="641" y="47"/>
                    <a:pt x="640" y="46"/>
                    <a:pt x="640" y="46"/>
                  </a:cubicBezTo>
                  <a:cubicBezTo>
                    <a:pt x="638" y="45"/>
                    <a:pt x="637" y="44"/>
                    <a:pt x="636" y="43"/>
                  </a:cubicBezTo>
                  <a:cubicBezTo>
                    <a:pt x="632" y="39"/>
                    <a:pt x="632" y="33"/>
                    <a:pt x="633" y="29"/>
                  </a:cubicBezTo>
                  <a:cubicBezTo>
                    <a:pt x="633" y="27"/>
                    <a:pt x="633" y="24"/>
                    <a:pt x="633" y="22"/>
                  </a:cubicBezTo>
                  <a:cubicBezTo>
                    <a:pt x="632" y="17"/>
                    <a:pt x="627" y="16"/>
                    <a:pt x="622" y="15"/>
                  </a:cubicBezTo>
                  <a:cubicBezTo>
                    <a:pt x="621" y="14"/>
                    <a:pt x="621" y="14"/>
                    <a:pt x="621" y="14"/>
                  </a:cubicBezTo>
                  <a:cubicBezTo>
                    <a:pt x="621" y="15"/>
                    <a:pt x="621" y="15"/>
                    <a:pt x="621" y="15"/>
                  </a:cubicBezTo>
                  <a:cubicBezTo>
                    <a:pt x="620" y="14"/>
                    <a:pt x="620" y="14"/>
                    <a:pt x="620" y="14"/>
                  </a:cubicBezTo>
                  <a:cubicBezTo>
                    <a:pt x="619" y="13"/>
                    <a:pt x="617" y="13"/>
                    <a:pt x="616" y="12"/>
                  </a:cubicBezTo>
                  <a:cubicBezTo>
                    <a:pt x="616" y="12"/>
                    <a:pt x="616" y="12"/>
                    <a:pt x="616" y="12"/>
                  </a:cubicBezTo>
                  <a:cubicBezTo>
                    <a:pt x="614" y="14"/>
                    <a:pt x="614" y="14"/>
                    <a:pt x="614" y="14"/>
                  </a:cubicBezTo>
                  <a:cubicBezTo>
                    <a:pt x="614" y="7"/>
                    <a:pt x="614" y="7"/>
                    <a:pt x="614" y="7"/>
                  </a:cubicBezTo>
                  <a:cubicBezTo>
                    <a:pt x="614" y="7"/>
                    <a:pt x="614" y="7"/>
                    <a:pt x="6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88" name="Rectangle 234"/>
            <p:cNvSpPr>
              <a:spLocks noChangeArrowheads="1"/>
            </p:cNvSpPr>
            <p:nvPr/>
          </p:nvSpPr>
          <p:spPr bwMode="auto">
            <a:xfrm>
              <a:off x="1098" y="3868"/>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35"/>
            <p:cNvSpPr>
              <a:spLocks/>
            </p:cNvSpPr>
            <p:nvPr/>
          </p:nvSpPr>
          <p:spPr bwMode="auto">
            <a:xfrm>
              <a:off x="1151" y="3870"/>
              <a:ext cx="20" cy="12"/>
            </a:xfrm>
            <a:custGeom>
              <a:avLst/>
              <a:gdLst>
                <a:gd name="T0" fmla="*/ 0 w 10"/>
                <a:gd name="T1" fmla="*/ 3 h 6"/>
                <a:gd name="T2" fmla="*/ 0 w 10"/>
                <a:gd name="T3" fmla="*/ 3 h 6"/>
                <a:gd name="T4" fmla="*/ 2 w 10"/>
                <a:gd name="T5" fmla="*/ 2 h 6"/>
                <a:gd name="T6" fmla="*/ 3 w 10"/>
                <a:gd name="T7" fmla="*/ 2 h 6"/>
                <a:gd name="T8" fmla="*/ 4 w 10"/>
                <a:gd name="T9" fmla="*/ 4 h 6"/>
                <a:gd name="T10" fmla="*/ 5 w 10"/>
                <a:gd name="T11" fmla="*/ 6 h 6"/>
                <a:gd name="T12" fmla="*/ 5 w 10"/>
                <a:gd name="T13" fmla="*/ 6 h 6"/>
                <a:gd name="T14" fmla="*/ 7 w 10"/>
                <a:gd name="T15" fmla="*/ 6 h 6"/>
                <a:gd name="T16" fmla="*/ 7 w 10"/>
                <a:gd name="T17" fmla="*/ 6 h 6"/>
                <a:gd name="T18" fmla="*/ 7 w 10"/>
                <a:gd name="T19" fmla="*/ 6 h 6"/>
                <a:gd name="T20" fmla="*/ 8 w 10"/>
                <a:gd name="T21" fmla="*/ 5 h 6"/>
                <a:gd name="T22" fmla="*/ 8 w 10"/>
                <a:gd name="T23" fmla="*/ 5 h 6"/>
                <a:gd name="T24" fmla="*/ 9 w 10"/>
                <a:gd name="T25" fmla="*/ 4 h 6"/>
                <a:gd name="T26" fmla="*/ 9 w 10"/>
                <a:gd name="T27" fmla="*/ 4 h 6"/>
                <a:gd name="T28" fmla="*/ 10 w 10"/>
                <a:gd name="T29" fmla="*/ 3 h 6"/>
                <a:gd name="T30" fmla="*/ 10 w 10"/>
                <a:gd name="T31" fmla="*/ 1 h 6"/>
                <a:gd name="T32" fmla="*/ 10 w 10"/>
                <a:gd name="T33" fmla="*/ 0 h 6"/>
                <a:gd name="T34" fmla="*/ 1 w 10"/>
                <a:gd name="T35" fmla="*/ 3 h 6"/>
                <a:gd name="T36" fmla="*/ 0 w 10"/>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0" y="3"/>
                  </a:moveTo>
                  <a:cubicBezTo>
                    <a:pt x="0" y="3"/>
                    <a:pt x="0" y="3"/>
                    <a:pt x="0" y="3"/>
                  </a:cubicBezTo>
                  <a:cubicBezTo>
                    <a:pt x="2" y="2"/>
                    <a:pt x="2" y="2"/>
                    <a:pt x="2" y="2"/>
                  </a:cubicBezTo>
                  <a:cubicBezTo>
                    <a:pt x="3" y="2"/>
                    <a:pt x="3" y="2"/>
                    <a:pt x="3" y="2"/>
                  </a:cubicBezTo>
                  <a:cubicBezTo>
                    <a:pt x="4" y="4"/>
                    <a:pt x="4" y="4"/>
                    <a:pt x="4" y="4"/>
                  </a:cubicBezTo>
                  <a:cubicBezTo>
                    <a:pt x="5" y="5"/>
                    <a:pt x="5" y="6"/>
                    <a:pt x="5" y="6"/>
                  </a:cubicBezTo>
                  <a:cubicBezTo>
                    <a:pt x="5" y="6"/>
                    <a:pt x="5" y="6"/>
                    <a:pt x="5" y="6"/>
                  </a:cubicBezTo>
                  <a:cubicBezTo>
                    <a:pt x="7" y="6"/>
                    <a:pt x="7" y="6"/>
                    <a:pt x="7" y="6"/>
                  </a:cubicBezTo>
                  <a:cubicBezTo>
                    <a:pt x="7" y="6"/>
                    <a:pt x="7" y="6"/>
                    <a:pt x="7" y="6"/>
                  </a:cubicBezTo>
                  <a:cubicBezTo>
                    <a:pt x="7" y="6"/>
                    <a:pt x="7" y="6"/>
                    <a:pt x="7" y="6"/>
                  </a:cubicBezTo>
                  <a:cubicBezTo>
                    <a:pt x="8" y="5"/>
                    <a:pt x="8" y="5"/>
                    <a:pt x="8" y="5"/>
                  </a:cubicBezTo>
                  <a:cubicBezTo>
                    <a:pt x="8" y="5"/>
                    <a:pt x="8" y="5"/>
                    <a:pt x="8" y="5"/>
                  </a:cubicBezTo>
                  <a:cubicBezTo>
                    <a:pt x="8" y="4"/>
                    <a:pt x="9" y="4"/>
                    <a:pt x="9" y="4"/>
                  </a:cubicBezTo>
                  <a:cubicBezTo>
                    <a:pt x="9" y="4"/>
                    <a:pt x="9" y="4"/>
                    <a:pt x="9" y="4"/>
                  </a:cubicBezTo>
                  <a:cubicBezTo>
                    <a:pt x="9" y="3"/>
                    <a:pt x="10" y="3"/>
                    <a:pt x="10" y="3"/>
                  </a:cubicBezTo>
                  <a:cubicBezTo>
                    <a:pt x="10" y="2"/>
                    <a:pt x="10" y="2"/>
                    <a:pt x="10" y="1"/>
                  </a:cubicBezTo>
                  <a:cubicBezTo>
                    <a:pt x="10" y="1"/>
                    <a:pt x="10" y="1"/>
                    <a:pt x="10" y="0"/>
                  </a:cubicBezTo>
                  <a:cubicBezTo>
                    <a:pt x="7" y="2"/>
                    <a:pt x="4" y="3"/>
                    <a:pt x="1" y="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36"/>
            <p:cNvSpPr>
              <a:spLocks/>
            </p:cNvSpPr>
            <p:nvPr/>
          </p:nvSpPr>
          <p:spPr bwMode="auto">
            <a:xfrm>
              <a:off x="983" y="3752"/>
              <a:ext cx="22" cy="21"/>
            </a:xfrm>
            <a:custGeom>
              <a:avLst/>
              <a:gdLst>
                <a:gd name="T0" fmla="*/ 6 w 11"/>
                <a:gd name="T1" fmla="*/ 8 h 10"/>
                <a:gd name="T2" fmla="*/ 8 w 11"/>
                <a:gd name="T3" fmla="*/ 10 h 10"/>
                <a:gd name="T4" fmla="*/ 9 w 11"/>
                <a:gd name="T5" fmla="*/ 9 h 10"/>
                <a:gd name="T6" fmla="*/ 11 w 11"/>
                <a:gd name="T7" fmla="*/ 6 h 10"/>
                <a:gd name="T8" fmla="*/ 10 w 11"/>
                <a:gd name="T9" fmla="*/ 6 h 10"/>
                <a:gd name="T10" fmla="*/ 6 w 11"/>
                <a:gd name="T11" fmla="*/ 0 h 10"/>
                <a:gd name="T12" fmla="*/ 0 w 11"/>
                <a:gd name="T13" fmla="*/ 6 h 10"/>
                <a:gd name="T14" fmla="*/ 2 w 11"/>
                <a:gd name="T15" fmla="*/ 6 h 10"/>
                <a:gd name="T16" fmla="*/ 6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6" y="8"/>
                  </a:moveTo>
                  <a:cubicBezTo>
                    <a:pt x="8" y="10"/>
                    <a:pt x="8" y="10"/>
                    <a:pt x="8" y="10"/>
                  </a:cubicBezTo>
                  <a:cubicBezTo>
                    <a:pt x="9" y="9"/>
                    <a:pt x="9" y="9"/>
                    <a:pt x="9" y="9"/>
                  </a:cubicBezTo>
                  <a:cubicBezTo>
                    <a:pt x="10" y="7"/>
                    <a:pt x="10" y="7"/>
                    <a:pt x="11" y="6"/>
                  </a:cubicBezTo>
                  <a:cubicBezTo>
                    <a:pt x="10" y="6"/>
                    <a:pt x="10" y="6"/>
                    <a:pt x="10" y="6"/>
                  </a:cubicBezTo>
                  <a:cubicBezTo>
                    <a:pt x="9" y="5"/>
                    <a:pt x="8" y="4"/>
                    <a:pt x="6" y="0"/>
                  </a:cubicBezTo>
                  <a:cubicBezTo>
                    <a:pt x="5" y="3"/>
                    <a:pt x="3" y="5"/>
                    <a:pt x="0" y="6"/>
                  </a:cubicBezTo>
                  <a:cubicBezTo>
                    <a:pt x="1" y="6"/>
                    <a:pt x="2" y="6"/>
                    <a:pt x="2" y="6"/>
                  </a:cubicBezTo>
                  <a:cubicBezTo>
                    <a:pt x="3" y="6"/>
                    <a:pt x="4" y="7"/>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237"/>
            <p:cNvSpPr>
              <a:spLocks noChangeArrowheads="1"/>
            </p:cNvSpPr>
            <p:nvPr/>
          </p:nvSpPr>
          <p:spPr bwMode="auto">
            <a:xfrm>
              <a:off x="1220" y="387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238"/>
            <p:cNvSpPr>
              <a:spLocks noChangeArrowheads="1"/>
            </p:cNvSpPr>
            <p:nvPr/>
          </p:nvSpPr>
          <p:spPr bwMode="auto">
            <a:xfrm>
              <a:off x="979" y="365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39"/>
            <p:cNvSpPr>
              <a:spLocks/>
            </p:cNvSpPr>
            <p:nvPr/>
          </p:nvSpPr>
          <p:spPr bwMode="auto">
            <a:xfrm>
              <a:off x="473" y="1930"/>
              <a:ext cx="549" cy="510"/>
            </a:xfrm>
            <a:custGeom>
              <a:avLst/>
              <a:gdLst>
                <a:gd name="T0" fmla="*/ 94 w 271"/>
                <a:gd name="T1" fmla="*/ 21 h 252"/>
                <a:gd name="T2" fmla="*/ 76 w 271"/>
                <a:gd name="T3" fmla="*/ 26 h 252"/>
                <a:gd name="T4" fmla="*/ 80 w 271"/>
                <a:gd name="T5" fmla="*/ 52 h 252"/>
                <a:gd name="T6" fmla="*/ 64 w 271"/>
                <a:gd name="T7" fmla="*/ 72 h 252"/>
                <a:gd name="T8" fmla="*/ 57 w 271"/>
                <a:gd name="T9" fmla="*/ 96 h 252"/>
                <a:gd name="T10" fmla="*/ 49 w 271"/>
                <a:gd name="T11" fmla="*/ 113 h 252"/>
                <a:gd name="T12" fmla="*/ 36 w 271"/>
                <a:gd name="T13" fmla="*/ 124 h 252"/>
                <a:gd name="T14" fmla="*/ 28 w 271"/>
                <a:gd name="T15" fmla="*/ 135 h 252"/>
                <a:gd name="T16" fmla="*/ 2 w 271"/>
                <a:gd name="T17" fmla="*/ 147 h 252"/>
                <a:gd name="T18" fmla="*/ 4 w 271"/>
                <a:gd name="T19" fmla="*/ 224 h 252"/>
                <a:gd name="T20" fmla="*/ 22 w 271"/>
                <a:gd name="T21" fmla="*/ 252 h 252"/>
                <a:gd name="T22" fmla="*/ 28 w 271"/>
                <a:gd name="T23" fmla="*/ 251 h 252"/>
                <a:gd name="T24" fmla="*/ 53 w 271"/>
                <a:gd name="T25" fmla="*/ 233 h 252"/>
                <a:gd name="T26" fmla="*/ 85 w 271"/>
                <a:gd name="T27" fmla="*/ 224 h 252"/>
                <a:gd name="T28" fmla="*/ 128 w 271"/>
                <a:gd name="T29" fmla="*/ 222 h 252"/>
                <a:gd name="T30" fmla="*/ 139 w 271"/>
                <a:gd name="T31" fmla="*/ 224 h 252"/>
                <a:gd name="T32" fmla="*/ 152 w 271"/>
                <a:gd name="T33" fmla="*/ 224 h 252"/>
                <a:gd name="T34" fmla="*/ 159 w 271"/>
                <a:gd name="T35" fmla="*/ 225 h 252"/>
                <a:gd name="T36" fmla="*/ 170 w 271"/>
                <a:gd name="T37" fmla="*/ 223 h 252"/>
                <a:gd name="T38" fmla="*/ 182 w 271"/>
                <a:gd name="T39" fmla="*/ 219 h 252"/>
                <a:gd name="T40" fmla="*/ 215 w 271"/>
                <a:gd name="T41" fmla="*/ 215 h 252"/>
                <a:gd name="T42" fmla="*/ 215 w 271"/>
                <a:gd name="T43" fmla="*/ 213 h 252"/>
                <a:gd name="T44" fmla="*/ 217 w 271"/>
                <a:gd name="T45" fmla="*/ 211 h 252"/>
                <a:gd name="T46" fmla="*/ 226 w 271"/>
                <a:gd name="T47" fmla="*/ 211 h 252"/>
                <a:gd name="T48" fmla="*/ 233 w 271"/>
                <a:gd name="T49" fmla="*/ 190 h 252"/>
                <a:gd name="T50" fmla="*/ 251 w 271"/>
                <a:gd name="T51" fmla="*/ 168 h 252"/>
                <a:gd name="T52" fmla="*/ 259 w 271"/>
                <a:gd name="T53" fmla="*/ 165 h 252"/>
                <a:gd name="T54" fmla="*/ 255 w 271"/>
                <a:gd name="T55" fmla="*/ 162 h 252"/>
                <a:gd name="T56" fmla="*/ 254 w 271"/>
                <a:gd name="T57" fmla="*/ 160 h 252"/>
                <a:gd name="T58" fmla="*/ 254 w 271"/>
                <a:gd name="T59" fmla="*/ 157 h 252"/>
                <a:gd name="T60" fmla="*/ 247 w 271"/>
                <a:gd name="T61" fmla="*/ 138 h 252"/>
                <a:gd name="T62" fmla="*/ 235 w 271"/>
                <a:gd name="T63" fmla="*/ 131 h 252"/>
                <a:gd name="T64" fmla="*/ 233 w 271"/>
                <a:gd name="T65" fmla="*/ 127 h 252"/>
                <a:gd name="T66" fmla="*/ 234 w 271"/>
                <a:gd name="T67" fmla="*/ 121 h 252"/>
                <a:gd name="T68" fmla="*/ 260 w 271"/>
                <a:gd name="T69" fmla="*/ 114 h 252"/>
                <a:gd name="T70" fmla="*/ 264 w 271"/>
                <a:gd name="T71" fmla="*/ 103 h 252"/>
                <a:gd name="T72" fmla="*/ 265 w 271"/>
                <a:gd name="T73" fmla="*/ 100 h 252"/>
                <a:gd name="T74" fmla="*/ 271 w 271"/>
                <a:gd name="T75" fmla="*/ 96 h 252"/>
                <a:gd name="T76" fmla="*/ 258 w 271"/>
                <a:gd name="T77" fmla="*/ 89 h 252"/>
                <a:gd name="T78" fmla="*/ 255 w 271"/>
                <a:gd name="T79" fmla="*/ 86 h 252"/>
                <a:gd name="T80" fmla="*/ 238 w 271"/>
                <a:gd name="T81" fmla="*/ 89 h 252"/>
                <a:gd name="T82" fmla="*/ 235 w 271"/>
                <a:gd name="T83" fmla="*/ 79 h 252"/>
                <a:gd name="T84" fmla="*/ 235 w 271"/>
                <a:gd name="T85" fmla="*/ 74 h 252"/>
                <a:gd name="T86" fmla="*/ 207 w 271"/>
                <a:gd name="T87" fmla="*/ 61 h 252"/>
                <a:gd name="T88" fmla="*/ 205 w 271"/>
                <a:gd name="T89" fmla="*/ 55 h 252"/>
                <a:gd name="T90" fmla="*/ 191 w 271"/>
                <a:gd name="T91" fmla="*/ 42 h 252"/>
                <a:gd name="T92" fmla="*/ 193 w 271"/>
                <a:gd name="T93" fmla="*/ 36 h 252"/>
                <a:gd name="T94" fmla="*/ 193 w 271"/>
                <a:gd name="T95" fmla="*/ 31 h 252"/>
                <a:gd name="T96" fmla="*/ 185 w 271"/>
                <a:gd name="T97" fmla="*/ 19 h 252"/>
                <a:gd name="T98" fmla="*/ 168 w 271"/>
                <a:gd name="T99" fmla="*/ 1 h 252"/>
                <a:gd name="T100" fmla="*/ 159 w 271"/>
                <a:gd name="T101" fmla="*/ 3 h 252"/>
                <a:gd name="T102" fmla="*/ 146 w 271"/>
                <a:gd name="T103" fmla="*/ 16 h 252"/>
                <a:gd name="T104" fmla="*/ 144 w 271"/>
                <a:gd name="T105" fmla="*/ 16 h 252"/>
                <a:gd name="T106" fmla="*/ 135 w 271"/>
                <a:gd name="T107" fmla="*/ 1 h 252"/>
                <a:gd name="T108" fmla="*/ 122 w 271"/>
                <a:gd name="T109" fmla="*/ 8 h 252"/>
                <a:gd name="T110" fmla="*/ 118 w 271"/>
                <a:gd name="T111" fmla="*/ 4 h 252"/>
                <a:gd name="T112" fmla="*/ 112 w 271"/>
                <a:gd name="T113" fmla="*/ 4 h 252"/>
                <a:gd name="T114" fmla="*/ 110 w 271"/>
                <a:gd name="T115" fmla="*/ 5 h 252"/>
                <a:gd name="T116" fmla="*/ 104 w 271"/>
                <a:gd name="T117" fmla="*/ 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252">
                  <a:moveTo>
                    <a:pt x="103" y="1"/>
                  </a:moveTo>
                  <a:cubicBezTo>
                    <a:pt x="101" y="3"/>
                    <a:pt x="99" y="5"/>
                    <a:pt x="98" y="7"/>
                  </a:cubicBezTo>
                  <a:cubicBezTo>
                    <a:pt x="98" y="7"/>
                    <a:pt x="98" y="7"/>
                    <a:pt x="98" y="7"/>
                  </a:cubicBezTo>
                  <a:cubicBezTo>
                    <a:pt x="97" y="8"/>
                    <a:pt x="96" y="13"/>
                    <a:pt x="95" y="19"/>
                  </a:cubicBezTo>
                  <a:cubicBezTo>
                    <a:pt x="95" y="20"/>
                    <a:pt x="95" y="20"/>
                    <a:pt x="95" y="20"/>
                  </a:cubicBezTo>
                  <a:cubicBezTo>
                    <a:pt x="94" y="21"/>
                    <a:pt x="94" y="21"/>
                    <a:pt x="94" y="21"/>
                  </a:cubicBezTo>
                  <a:cubicBezTo>
                    <a:pt x="92" y="22"/>
                    <a:pt x="90" y="23"/>
                    <a:pt x="87" y="22"/>
                  </a:cubicBezTo>
                  <a:cubicBezTo>
                    <a:pt x="87" y="22"/>
                    <a:pt x="87" y="22"/>
                    <a:pt x="87" y="22"/>
                  </a:cubicBezTo>
                  <a:cubicBezTo>
                    <a:pt x="87" y="24"/>
                    <a:pt x="85" y="25"/>
                    <a:pt x="84" y="25"/>
                  </a:cubicBezTo>
                  <a:cubicBezTo>
                    <a:pt x="82" y="25"/>
                    <a:pt x="81" y="24"/>
                    <a:pt x="80" y="23"/>
                  </a:cubicBezTo>
                  <a:cubicBezTo>
                    <a:pt x="79" y="23"/>
                    <a:pt x="79" y="23"/>
                    <a:pt x="79" y="23"/>
                  </a:cubicBezTo>
                  <a:cubicBezTo>
                    <a:pt x="79" y="23"/>
                    <a:pt x="77" y="25"/>
                    <a:pt x="76" y="26"/>
                  </a:cubicBezTo>
                  <a:cubicBezTo>
                    <a:pt x="75" y="29"/>
                    <a:pt x="73" y="32"/>
                    <a:pt x="70" y="34"/>
                  </a:cubicBezTo>
                  <a:cubicBezTo>
                    <a:pt x="71" y="37"/>
                    <a:pt x="70" y="41"/>
                    <a:pt x="70" y="44"/>
                  </a:cubicBezTo>
                  <a:cubicBezTo>
                    <a:pt x="69" y="47"/>
                    <a:pt x="69" y="47"/>
                    <a:pt x="69" y="47"/>
                  </a:cubicBezTo>
                  <a:cubicBezTo>
                    <a:pt x="70" y="47"/>
                    <a:pt x="70" y="47"/>
                    <a:pt x="70" y="47"/>
                  </a:cubicBezTo>
                  <a:cubicBezTo>
                    <a:pt x="73" y="46"/>
                    <a:pt x="77" y="45"/>
                    <a:pt x="79" y="48"/>
                  </a:cubicBezTo>
                  <a:cubicBezTo>
                    <a:pt x="80" y="49"/>
                    <a:pt x="80" y="51"/>
                    <a:pt x="80" y="52"/>
                  </a:cubicBezTo>
                  <a:cubicBezTo>
                    <a:pt x="79" y="54"/>
                    <a:pt x="78" y="55"/>
                    <a:pt x="77" y="55"/>
                  </a:cubicBezTo>
                  <a:cubicBezTo>
                    <a:pt x="77" y="57"/>
                    <a:pt x="77" y="59"/>
                    <a:pt x="76" y="61"/>
                  </a:cubicBezTo>
                  <a:cubicBezTo>
                    <a:pt x="74" y="63"/>
                    <a:pt x="71" y="64"/>
                    <a:pt x="68" y="63"/>
                  </a:cubicBezTo>
                  <a:cubicBezTo>
                    <a:pt x="67" y="63"/>
                    <a:pt x="66" y="63"/>
                    <a:pt x="66" y="63"/>
                  </a:cubicBezTo>
                  <a:cubicBezTo>
                    <a:pt x="65" y="63"/>
                    <a:pt x="66" y="64"/>
                    <a:pt x="66" y="65"/>
                  </a:cubicBezTo>
                  <a:cubicBezTo>
                    <a:pt x="66" y="67"/>
                    <a:pt x="65" y="70"/>
                    <a:pt x="64" y="72"/>
                  </a:cubicBezTo>
                  <a:cubicBezTo>
                    <a:pt x="62" y="76"/>
                    <a:pt x="60" y="77"/>
                    <a:pt x="58" y="78"/>
                  </a:cubicBezTo>
                  <a:cubicBezTo>
                    <a:pt x="57" y="78"/>
                    <a:pt x="57" y="78"/>
                    <a:pt x="57" y="78"/>
                  </a:cubicBezTo>
                  <a:cubicBezTo>
                    <a:pt x="57" y="79"/>
                    <a:pt x="57" y="80"/>
                    <a:pt x="56" y="82"/>
                  </a:cubicBezTo>
                  <a:cubicBezTo>
                    <a:pt x="56" y="82"/>
                    <a:pt x="56" y="83"/>
                    <a:pt x="55" y="83"/>
                  </a:cubicBezTo>
                  <a:cubicBezTo>
                    <a:pt x="58" y="93"/>
                    <a:pt x="58" y="93"/>
                    <a:pt x="58" y="93"/>
                  </a:cubicBezTo>
                  <a:cubicBezTo>
                    <a:pt x="58" y="94"/>
                    <a:pt x="58" y="95"/>
                    <a:pt x="57" y="96"/>
                  </a:cubicBezTo>
                  <a:cubicBezTo>
                    <a:pt x="56" y="100"/>
                    <a:pt x="55" y="102"/>
                    <a:pt x="55" y="104"/>
                  </a:cubicBezTo>
                  <a:cubicBezTo>
                    <a:pt x="58" y="104"/>
                    <a:pt x="61" y="105"/>
                    <a:pt x="63" y="108"/>
                  </a:cubicBezTo>
                  <a:cubicBezTo>
                    <a:pt x="64" y="110"/>
                    <a:pt x="64" y="113"/>
                    <a:pt x="63" y="115"/>
                  </a:cubicBezTo>
                  <a:cubicBezTo>
                    <a:pt x="61" y="118"/>
                    <a:pt x="56" y="120"/>
                    <a:pt x="52" y="120"/>
                  </a:cubicBezTo>
                  <a:cubicBezTo>
                    <a:pt x="50" y="119"/>
                    <a:pt x="49" y="117"/>
                    <a:pt x="49" y="115"/>
                  </a:cubicBezTo>
                  <a:cubicBezTo>
                    <a:pt x="49" y="114"/>
                    <a:pt x="49" y="113"/>
                    <a:pt x="49" y="113"/>
                  </a:cubicBezTo>
                  <a:cubicBezTo>
                    <a:pt x="48" y="113"/>
                    <a:pt x="46" y="114"/>
                    <a:pt x="45" y="115"/>
                  </a:cubicBezTo>
                  <a:cubicBezTo>
                    <a:pt x="45" y="115"/>
                    <a:pt x="45" y="115"/>
                    <a:pt x="45" y="115"/>
                  </a:cubicBezTo>
                  <a:cubicBezTo>
                    <a:pt x="46" y="116"/>
                    <a:pt x="46" y="117"/>
                    <a:pt x="46" y="118"/>
                  </a:cubicBezTo>
                  <a:cubicBezTo>
                    <a:pt x="46" y="120"/>
                    <a:pt x="44" y="122"/>
                    <a:pt x="42" y="123"/>
                  </a:cubicBezTo>
                  <a:cubicBezTo>
                    <a:pt x="41" y="123"/>
                    <a:pt x="39" y="124"/>
                    <a:pt x="38" y="124"/>
                  </a:cubicBezTo>
                  <a:cubicBezTo>
                    <a:pt x="37" y="124"/>
                    <a:pt x="36" y="124"/>
                    <a:pt x="36" y="124"/>
                  </a:cubicBezTo>
                  <a:cubicBezTo>
                    <a:pt x="36" y="124"/>
                    <a:pt x="36" y="124"/>
                    <a:pt x="36" y="125"/>
                  </a:cubicBezTo>
                  <a:cubicBezTo>
                    <a:pt x="37" y="126"/>
                    <a:pt x="38" y="128"/>
                    <a:pt x="37" y="130"/>
                  </a:cubicBezTo>
                  <a:cubicBezTo>
                    <a:pt x="37" y="131"/>
                    <a:pt x="36" y="132"/>
                    <a:pt x="35" y="132"/>
                  </a:cubicBezTo>
                  <a:cubicBezTo>
                    <a:pt x="34" y="133"/>
                    <a:pt x="33" y="133"/>
                    <a:pt x="31" y="132"/>
                  </a:cubicBezTo>
                  <a:cubicBezTo>
                    <a:pt x="31" y="132"/>
                    <a:pt x="30" y="132"/>
                    <a:pt x="29" y="132"/>
                  </a:cubicBezTo>
                  <a:cubicBezTo>
                    <a:pt x="29" y="133"/>
                    <a:pt x="28" y="134"/>
                    <a:pt x="28" y="135"/>
                  </a:cubicBezTo>
                  <a:cubicBezTo>
                    <a:pt x="27" y="137"/>
                    <a:pt x="26" y="138"/>
                    <a:pt x="24" y="139"/>
                  </a:cubicBezTo>
                  <a:cubicBezTo>
                    <a:pt x="20" y="143"/>
                    <a:pt x="17" y="139"/>
                    <a:pt x="16" y="138"/>
                  </a:cubicBezTo>
                  <a:cubicBezTo>
                    <a:pt x="15" y="137"/>
                    <a:pt x="15" y="137"/>
                    <a:pt x="15" y="137"/>
                  </a:cubicBezTo>
                  <a:cubicBezTo>
                    <a:pt x="15" y="137"/>
                    <a:pt x="15" y="137"/>
                    <a:pt x="15" y="137"/>
                  </a:cubicBezTo>
                  <a:cubicBezTo>
                    <a:pt x="10" y="140"/>
                    <a:pt x="5" y="142"/>
                    <a:pt x="0" y="143"/>
                  </a:cubicBezTo>
                  <a:cubicBezTo>
                    <a:pt x="1" y="144"/>
                    <a:pt x="2" y="146"/>
                    <a:pt x="2" y="147"/>
                  </a:cubicBezTo>
                  <a:cubicBezTo>
                    <a:pt x="4" y="151"/>
                    <a:pt x="7" y="155"/>
                    <a:pt x="9" y="160"/>
                  </a:cubicBezTo>
                  <a:cubicBezTo>
                    <a:pt x="15" y="170"/>
                    <a:pt x="21" y="181"/>
                    <a:pt x="23" y="193"/>
                  </a:cubicBezTo>
                  <a:cubicBezTo>
                    <a:pt x="24" y="195"/>
                    <a:pt x="24" y="197"/>
                    <a:pt x="24" y="198"/>
                  </a:cubicBezTo>
                  <a:cubicBezTo>
                    <a:pt x="24" y="200"/>
                    <a:pt x="23" y="202"/>
                    <a:pt x="22" y="203"/>
                  </a:cubicBezTo>
                  <a:cubicBezTo>
                    <a:pt x="20" y="204"/>
                    <a:pt x="20" y="204"/>
                    <a:pt x="20" y="204"/>
                  </a:cubicBezTo>
                  <a:cubicBezTo>
                    <a:pt x="6" y="217"/>
                    <a:pt x="4" y="222"/>
                    <a:pt x="4" y="224"/>
                  </a:cubicBezTo>
                  <a:cubicBezTo>
                    <a:pt x="4" y="225"/>
                    <a:pt x="4" y="225"/>
                    <a:pt x="4" y="225"/>
                  </a:cubicBezTo>
                  <a:cubicBezTo>
                    <a:pt x="5" y="224"/>
                    <a:pt x="6" y="224"/>
                    <a:pt x="7" y="224"/>
                  </a:cubicBezTo>
                  <a:cubicBezTo>
                    <a:pt x="11" y="225"/>
                    <a:pt x="15" y="226"/>
                    <a:pt x="18" y="229"/>
                  </a:cubicBezTo>
                  <a:cubicBezTo>
                    <a:pt x="24" y="234"/>
                    <a:pt x="23" y="241"/>
                    <a:pt x="22" y="247"/>
                  </a:cubicBezTo>
                  <a:cubicBezTo>
                    <a:pt x="22" y="249"/>
                    <a:pt x="22" y="250"/>
                    <a:pt x="22" y="251"/>
                  </a:cubicBezTo>
                  <a:cubicBezTo>
                    <a:pt x="22" y="251"/>
                    <a:pt x="22" y="251"/>
                    <a:pt x="22" y="252"/>
                  </a:cubicBezTo>
                  <a:cubicBezTo>
                    <a:pt x="22" y="252"/>
                    <a:pt x="22" y="252"/>
                    <a:pt x="22" y="252"/>
                  </a:cubicBezTo>
                  <a:cubicBezTo>
                    <a:pt x="23" y="251"/>
                    <a:pt x="23" y="251"/>
                    <a:pt x="23" y="251"/>
                  </a:cubicBezTo>
                  <a:cubicBezTo>
                    <a:pt x="23" y="251"/>
                    <a:pt x="24" y="251"/>
                    <a:pt x="25" y="251"/>
                  </a:cubicBezTo>
                  <a:cubicBezTo>
                    <a:pt x="26" y="251"/>
                    <a:pt x="26" y="251"/>
                    <a:pt x="26" y="251"/>
                  </a:cubicBezTo>
                  <a:cubicBezTo>
                    <a:pt x="27" y="251"/>
                    <a:pt x="27" y="251"/>
                    <a:pt x="27" y="251"/>
                  </a:cubicBezTo>
                  <a:cubicBezTo>
                    <a:pt x="28" y="251"/>
                    <a:pt x="28" y="251"/>
                    <a:pt x="28" y="251"/>
                  </a:cubicBezTo>
                  <a:cubicBezTo>
                    <a:pt x="29" y="251"/>
                    <a:pt x="30" y="251"/>
                    <a:pt x="31" y="251"/>
                  </a:cubicBezTo>
                  <a:cubicBezTo>
                    <a:pt x="32" y="251"/>
                    <a:pt x="33" y="252"/>
                    <a:pt x="33" y="252"/>
                  </a:cubicBezTo>
                  <a:cubicBezTo>
                    <a:pt x="35" y="249"/>
                    <a:pt x="37" y="246"/>
                    <a:pt x="38" y="242"/>
                  </a:cubicBezTo>
                  <a:cubicBezTo>
                    <a:pt x="40" y="238"/>
                    <a:pt x="40" y="236"/>
                    <a:pt x="42" y="236"/>
                  </a:cubicBezTo>
                  <a:cubicBezTo>
                    <a:pt x="44" y="234"/>
                    <a:pt x="46" y="234"/>
                    <a:pt x="49" y="234"/>
                  </a:cubicBezTo>
                  <a:cubicBezTo>
                    <a:pt x="50" y="234"/>
                    <a:pt x="51" y="234"/>
                    <a:pt x="53" y="233"/>
                  </a:cubicBezTo>
                  <a:cubicBezTo>
                    <a:pt x="54" y="232"/>
                    <a:pt x="56" y="231"/>
                    <a:pt x="58" y="230"/>
                  </a:cubicBezTo>
                  <a:cubicBezTo>
                    <a:pt x="60" y="228"/>
                    <a:pt x="63" y="227"/>
                    <a:pt x="66" y="226"/>
                  </a:cubicBezTo>
                  <a:cubicBezTo>
                    <a:pt x="68" y="225"/>
                    <a:pt x="69" y="225"/>
                    <a:pt x="71" y="226"/>
                  </a:cubicBezTo>
                  <a:cubicBezTo>
                    <a:pt x="72" y="226"/>
                    <a:pt x="72" y="226"/>
                    <a:pt x="73" y="226"/>
                  </a:cubicBezTo>
                  <a:cubicBezTo>
                    <a:pt x="79" y="226"/>
                    <a:pt x="79" y="226"/>
                    <a:pt x="79" y="226"/>
                  </a:cubicBezTo>
                  <a:cubicBezTo>
                    <a:pt x="81" y="225"/>
                    <a:pt x="83" y="225"/>
                    <a:pt x="85" y="224"/>
                  </a:cubicBezTo>
                  <a:cubicBezTo>
                    <a:pt x="88" y="223"/>
                    <a:pt x="92" y="222"/>
                    <a:pt x="96" y="222"/>
                  </a:cubicBezTo>
                  <a:cubicBezTo>
                    <a:pt x="96" y="222"/>
                    <a:pt x="96" y="222"/>
                    <a:pt x="96" y="222"/>
                  </a:cubicBezTo>
                  <a:cubicBezTo>
                    <a:pt x="97" y="222"/>
                    <a:pt x="98" y="223"/>
                    <a:pt x="99" y="224"/>
                  </a:cubicBezTo>
                  <a:cubicBezTo>
                    <a:pt x="99" y="224"/>
                    <a:pt x="99" y="224"/>
                    <a:pt x="99" y="224"/>
                  </a:cubicBezTo>
                  <a:cubicBezTo>
                    <a:pt x="101" y="224"/>
                    <a:pt x="104" y="224"/>
                    <a:pt x="106" y="224"/>
                  </a:cubicBezTo>
                  <a:cubicBezTo>
                    <a:pt x="114" y="224"/>
                    <a:pt x="121" y="223"/>
                    <a:pt x="128" y="222"/>
                  </a:cubicBezTo>
                  <a:cubicBezTo>
                    <a:pt x="130" y="221"/>
                    <a:pt x="132" y="221"/>
                    <a:pt x="133" y="222"/>
                  </a:cubicBezTo>
                  <a:cubicBezTo>
                    <a:pt x="134" y="223"/>
                    <a:pt x="135" y="224"/>
                    <a:pt x="135" y="225"/>
                  </a:cubicBezTo>
                  <a:cubicBezTo>
                    <a:pt x="135" y="225"/>
                    <a:pt x="136" y="225"/>
                    <a:pt x="136" y="225"/>
                  </a:cubicBezTo>
                  <a:cubicBezTo>
                    <a:pt x="137" y="225"/>
                    <a:pt x="137" y="225"/>
                    <a:pt x="137" y="225"/>
                  </a:cubicBezTo>
                  <a:cubicBezTo>
                    <a:pt x="137" y="226"/>
                    <a:pt x="137" y="226"/>
                    <a:pt x="137" y="226"/>
                  </a:cubicBezTo>
                  <a:cubicBezTo>
                    <a:pt x="139" y="224"/>
                    <a:pt x="139" y="224"/>
                    <a:pt x="139" y="224"/>
                  </a:cubicBezTo>
                  <a:cubicBezTo>
                    <a:pt x="138" y="226"/>
                    <a:pt x="138" y="226"/>
                    <a:pt x="138" y="226"/>
                  </a:cubicBezTo>
                  <a:cubicBezTo>
                    <a:pt x="139" y="227"/>
                    <a:pt x="139" y="227"/>
                    <a:pt x="139" y="227"/>
                  </a:cubicBezTo>
                  <a:cubicBezTo>
                    <a:pt x="140" y="226"/>
                    <a:pt x="141" y="226"/>
                    <a:pt x="142" y="225"/>
                  </a:cubicBezTo>
                  <a:cubicBezTo>
                    <a:pt x="145" y="224"/>
                    <a:pt x="148" y="224"/>
                    <a:pt x="151" y="224"/>
                  </a:cubicBezTo>
                  <a:cubicBezTo>
                    <a:pt x="151" y="224"/>
                    <a:pt x="151" y="224"/>
                    <a:pt x="151" y="224"/>
                  </a:cubicBezTo>
                  <a:cubicBezTo>
                    <a:pt x="151" y="224"/>
                    <a:pt x="152" y="224"/>
                    <a:pt x="152" y="224"/>
                  </a:cubicBezTo>
                  <a:cubicBezTo>
                    <a:pt x="152" y="224"/>
                    <a:pt x="152" y="224"/>
                    <a:pt x="152" y="223"/>
                  </a:cubicBezTo>
                  <a:cubicBezTo>
                    <a:pt x="153" y="223"/>
                    <a:pt x="153" y="223"/>
                    <a:pt x="153" y="223"/>
                  </a:cubicBezTo>
                  <a:cubicBezTo>
                    <a:pt x="154" y="223"/>
                    <a:pt x="154" y="223"/>
                    <a:pt x="154" y="223"/>
                  </a:cubicBezTo>
                  <a:cubicBezTo>
                    <a:pt x="154" y="223"/>
                    <a:pt x="154" y="223"/>
                    <a:pt x="154" y="223"/>
                  </a:cubicBezTo>
                  <a:cubicBezTo>
                    <a:pt x="155" y="223"/>
                    <a:pt x="156" y="224"/>
                    <a:pt x="158" y="224"/>
                  </a:cubicBezTo>
                  <a:cubicBezTo>
                    <a:pt x="158" y="225"/>
                    <a:pt x="159" y="225"/>
                    <a:pt x="159" y="225"/>
                  </a:cubicBezTo>
                  <a:cubicBezTo>
                    <a:pt x="159" y="225"/>
                    <a:pt x="160" y="224"/>
                    <a:pt x="160" y="223"/>
                  </a:cubicBezTo>
                  <a:cubicBezTo>
                    <a:pt x="160" y="221"/>
                    <a:pt x="161" y="219"/>
                    <a:pt x="163" y="218"/>
                  </a:cubicBezTo>
                  <a:cubicBezTo>
                    <a:pt x="164" y="217"/>
                    <a:pt x="166" y="217"/>
                    <a:pt x="167" y="218"/>
                  </a:cubicBezTo>
                  <a:cubicBezTo>
                    <a:pt x="169" y="219"/>
                    <a:pt x="170" y="221"/>
                    <a:pt x="169" y="223"/>
                  </a:cubicBezTo>
                  <a:cubicBezTo>
                    <a:pt x="169" y="223"/>
                    <a:pt x="169" y="223"/>
                    <a:pt x="169" y="223"/>
                  </a:cubicBezTo>
                  <a:cubicBezTo>
                    <a:pt x="169" y="223"/>
                    <a:pt x="169" y="223"/>
                    <a:pt x="170" y="223"/>
                  </a:cubicBezTo>
                  <a:cubicBezTo>
                    <a:pt x="170" y="221"/>
                    <a:pt x="171" y="219"/>
                    <a:pt x="173" y="219"/>
                  </a:cubicBezTo>
                  <a:cubicBezTo>
                    <a:pt x="175" y="218"/>
                    <a:pt x="177" y="219"/>
                    <a:pt x="179" y="220"/>
                  </a:cubicBezTo>
                  <a:cubicBezTo>
                    <a:pt x="180" y="221"/>
                    <a:pt x="180" y="221"/>
                    <a:pt x="181" y="222"/>
                  </a:cubicBezTo>
                  <a:cubicBezTo>
                    <a:pt x="181" y="221"/>
                    <a:pt x="181" y="220"/>
                    <a:pt x="182" y="220"/>
                  </a:cubicBezTo>
                  <a:cubicBezTo>
                    <a:pt x="182" y="219"/>
                    <a:pt x="182" y="219"/>
                    <a:pt x="182" y="219"/>
                  </a:cubicBezTo>
                  <a:cubicBezTo>
                    <a:pt x="182" y="219"/>
                    <a:pt x="182" y="219"/>
                    <a:pt x="182" y="219"/>
                  </a:cubicBezTo>
                  <a:cubicBezTo>
                    <a:pt x="185" y="215"/>
                    <a:pt x="189" y="210"/>
                    <a:pt x="194" y="212"/>
                  </a:cubicBezTo>
                  <a:cubicBezTo>
                    <a:pt x="197" y="214"/>
                    <a:pt x="199" y="216"/>
                    <a:pt x="200" y="219"/>
                  </a:cubicBezTo>
                  <a:cubicBezTo>
                    <a:pt x="201" y="221"/>
                    <a:pt x="201" y="222"/>
                    <a:pt x="202" y="223"/>
                  </a:cubicBezTo>
                  <a:cubicBezTo>
                    <a:pt x="203" y="222"/>
                    <a:pt x="203" y="222"/>
                    <a:pt x="203" y="221"/>
                  </a:cubicBezTo>
                  <a:cubicBezTo>
                    <a:pt x="204" y="218"/>
                    <a:pt x="206" y="215"/>
                    <a:pt x="210" y="214"/>
                  </a:cubicBezTo>
                  <a:cubicBezTo>
                    <a:pt x="212" y="214"/>
                    <a:pt x="214" y="214"/>
                    <a:pt x="215" y="215"/>
                  </a:cubicBezTo>
                  <a:cubicBezTo>
                    <a:pt x="216" y="215"/>
                    <a:pt x="216" y="215"/>
                    <a:pt x="216" y="215"/>
                  </a:cubicBezTo>
                  <a:cubicBezTo>
                    <a:pt x="216" y="215"/>
                    <a:pt x="216" y="215"/>
                    <a:pt x="216" y="214"/>
                  </a:cubicBezTo>
                  <a:cubicBezTo>
                    <a:pt x="216" y="214"/>
                    <a:pt x="216" y="214"/>
                    <a:pt x="216" y="214"/>
                  </a:cubicBezTo>
                  <a:cubicBezTo>
                    <a:pt x="216" y="214"/>
                    <a:pt x="216" y="214"/>
                    <a:pt x="216" y="213"/>
                  </a:cubicBezTo>
                  <a:cubicBezTo>
                    <a:pt x="216" y="213"/>
                    <a:pt x="216" y="213"/>
                    <a:pt x="216" y="213"/>
                  </a:cubicBezTo>
                  <a:cubicBezTo>
                    <a:pt x="215" y="213"/>
                    <a:pt x="215" y="213"/>
                    <a:pt x="215" y="213"/>
                  </a:cubicBezTo>
                  <a:cubicBezTo>
                    <a:pt x="216" y="213"/>
                    <a:pt x="216" y="213"/>
                    <a:pt x="216" y="213"/>
                  </a:cubicBezTo>
                  <a:cubicBezTo>
                    <a:pt x="216" y="212"/>
                    <a:pt x="216" y="212"/>
                    <a:pt x="216" y="212"/>
                  </a:cubicBezTo>
                  <a:cubicBezTo>
                    <a:pt x="216" y="212"/>
                    <a:pt x="216" y="212"/>
                    <a:pt x="216" y="212"/>
                  </a:cubicBezTo>
                  <a:cubicBezTo>
                    <a:pt x="216" y="212"/>
                    <a:pt x="216" y="212"/>
                    <a:pt x="217" y="211"/>
                  </a:cubicBezTo>
                  <a:cubicBezTo>
                    <a:pt x="217" y="211"/>
                    <a:pt x="217" y="211"/>
                    <a:pt x="217" y="211"/>
                  </a:cubicBezTo>
                  <a:cubicBezTo>
                    <a:pt x="217" y="211"/>
                    <a:pt x="217" y="211"/>
                    <a:pt x="217" y="211"/>
                  </a:cubicBezTo>
                  <a:cubicBezTo>
                    <a:pt x="218" y="211"/>
                    <a:pt x="218" y="211"/>
                    <a:pt x="218" y="211"/>
                  </a:cubicBezTo>
                  <a:cubicBezTo>
                    <a:pt x="218" y="211"/>
                    <a:pt x="218" y="211"/>
                    <a:pt x="218" y="211"/>
                  </a:cubicBezTo>
                  <a:cubicBezTo>
                    <a:pt x="219" y="211"/>
                    <a:pt x="219" y="211"/>
                    <a:pt x="219" y="211"/>
                  </a:cubicBezTo>
                  <a:cubicBezTo>
                    <a:pt x="220" y="211"/>
                    <a:pt x="220" y="211"/>
                    <a:pt x="220" y="211"/>
                  </a:cubicBezTo>
                  <a:cubicBezTo>
                    <a:pt x="223" y="211"/>
                    <a:pt x="223" y="211"/>
                    <a:pt x="223" y="211"/>
                  </a:cubicBezTo>
                  <a:cubicBezTo>
                    <a:pt x="226" y="211"/>
                    <a:pt x="226" y="211"/>
                    <a:pt x="226" y="211"/>
                  </a:cubicBezTo>
                  <a:cubicBezTo>
                    <a:pt x="230" y="211"/>
                    <a:pt x="234" y="213"/>
                    <a:pt x="235" y="217"/>
                  </a:cubicBezTo>
                  <a:cubicBezTo>
                    <a:pt x="237" y="219"/>
                    <a:pt x="237" y="220"/>
                    <a:pt x="240" y="219"/>
                  </a:cubicBezTo>
                  <a:cubicBezTo>
                    <a:pt x="241" y="218"/>
                    <a:pt x="241" y="218"/>
                    <a:pt x="241" y="218"/>
                  </a:cubicBezTo>
                  <a:cubicBezTo>
                    <a:pt x="240" y="216"/>
                    <a:pt x="238" y="214"/>
                    <a:pt x="237" y="213"/>
                  </a:cubicBezTo>
                  <a:cubicBezTo>
                    <a:pt x="234" y="210"/>
                    <a:pt x="232" y="207"/>
                    <a:pt x="232" y="204"/>
                  </a:cubicBezTo>
                  <a:cubicBezTo>
                    <a:pt x="232" y="202"/>
                    <a:pt x="233" y="193"/>
                    <a:pt x="233" y="190"/>
                  </a:cubicBezTo>
                  <a:cubicBezTo>
                    <a:pt x="235" y="183"/>
                    <a:pt x="237" y="174"/>
                    <a:pt x="242" y="173"/>
                  </a:cubicBezTo>
                  <a:cubicBezTo>
                    <a:pt x="243" y="172"/>
                    <a:pt x="245" y="172"/>
                    <a:pt x="247" y="172"/>
                  </a:cubicBezTo>
                  <a:cubicBezTo>
                    <a:pt x="247" y="172"/>
                    <a:pt x="248" y="172"/>
                    <a:pt x="249" y="172"/>
                  </a:cubicBezTo>
                  <a:cubicBezTo>
                    <a:pt x="249" y="172"/>
                    <a:pt x="249" y="172"/>
                    <a:pt x="249" y="172"/>
                  </a:cubicBezTo>
                  <a:cubicBezTo>
                    <a:pt x="249" y="171"/>
                    <a:pt x="250" y="169"/>
                    <a:pt x="251" y="168"/>
                  </a:cubicBezTo>
                  <a:cubicBezTo>
                    <a:pt x="251" y="168"/>
                    <a:pt x="251" y="168"/>
                    <a:pt x="251" y="168"/>
                  </a:cubicBezTo>
                  <a:cubicBezTo>
                    <a:pt x="251" y="168"/>
                    <a:pt x="251" y="168"/>
                    <a:pt x="251" y="168"/>
                  </a:cubicBezTo>
                  <a:cubicBezTo>
                    <a:pt x="251" y="168"/>
                    <a:pt x="251" y="168"/>
                    <a:pt x="251" y="168"/>
                  </a:cubicBezTo>
                  <a:cubicBezTo>
                    <a:pt x="254" y="167"/>
                    <a:pt x="257" y="166"/>
                    <a:pt x="261" y="166"/>
                  </a:cubicBezTo>
                  <a:cubicBezTo>
                    <a:pt x="261" y="166"/>
                    <a:pt x="261" y="166"/>
                    <a:pt x="261" y="166"/>
                  </a:cubicBezTo>
                  <a:cubicBezTo>
                    <a:pt x="260" y="165"/>
                    <a:pt x="260" y="165"/>
                    <a:pt x="260" y="165"/>
                  </a:cubicBezTo>
                  <a:cubicBezTo>
                    <a:pt x="259" y="165"/>
                    <a:pt x="259" y="165"/>
                    <a:pt x="259" y="165"/>
                  </a:cubicBezTo>
                  <a:cubicBezTo>
                    <a:pt x="258" y="164"/>
                    <a:pt x="258" y="164"/>
                    <a:pt x="258" y="164"/>
                  </a:cubicBezTo>
                  <a:cubicBezTo>
                    <a:pt x="257" y="163"/>
                    <a:pt x="257" y="163"/>
                    <a:pt x="257" y="163"/>
                  </a:cubicBezTo>
                  <a:cubicBezTo>
                    <a:pt x="256" y="163"/>
                    <a:pt x="256" y="163"/>
                    <a:pt x="256" y="163"/>
                  </a:cubicBezTo>
                  <a:cubicBezTo>
                    <a:pt x="256" y="162"/>
                    <a:pt x="256" y="162"/>
                    <a:pt x="256" y="162"/>
                  </a:cubicBezTo>
                  <a:cubicBezTo>
                    <a:pt x="255" y="162"/>
                    <a:pt x="255" y="162"/>
                    <a:pt x="255" y="162"/>
                  </a:cubicBezTo>
                  <a:cubicBezTo>
                    <a:pt x="255" y="162"/>
                    <a:pt x="255" y="162"/>
                    <a:pt x="255" y="162"/>
                  </a:cubicBezTo>
                  <a:cubicBezTo>
                    <a:pt x="254" y="161"/>
                    <a:pt x="254" y="161"/>
                    <a:pt x="254" y="161"/>
                  </a:cubicBezTo>
                  <a:cubicBezTo>
                    <a:pt x="254" y="161"/>
                    <a:pt x="254" y="161"/>
                    <a:pt x="254" y="161"/>
                  </a:cubicBezTo>
                  <a:cubicBezTo>
                    <a:pt x="254" y="161"/>
                    <a:pt x="254" y="161"/>
                    <a:pt x="254" y="161"/>
                  </a:cubicBezTo>
                  <a:cubicBezTo>
                    <a:pt x="254" y="161"/>
                    <a:pt x="254" y="161"/>
                    <a:pt x="254" y="161"/>
                  </a:cubicBezTo>
                  <a:cubicBezTo>
                    <a:pt x="254" y="160"/>
                    <a:pt x="254" y="160"/>
                    <a:pt x="254" y="160"/>
                  </a:cubicBezTo>
                  <a:cubicBezTo>
                    <a:pt x="254" y="160"/>
                    <a:pt x="254" y="160"/>
                    <a:pt x="254" y="160"/>
                  </a:cubicBezTo>
                  <a:cubicBezTo>
                    <a:pt x="254" y="160"/>
                    <a:pt x="254" y="160"/>
                    <a:pt x="254" y="160"/>
                  </a:cubicBezTo>
                  <a:cubicBezTo>
                    <a:pt x="254" y="159"/>
                    <a:pt x="254" y="159"/>
                    <a:pt x="254" y="159"/>
                  </a:cubicBezTo>
                  <a:cubicBezTo>
                    <a:pt x="254" y="159"/>
                    <a:pt x="254" y="159"/>
                    <a:pt x="254" y="159"/>
                  </a:cubicBezTo>
                  <a:cubicBezTo>
                    <a:pt x="254" y="158"/>
                    <a:pt x="254" y="158"/>
                    <a:pt x="254" y="157"/>
                  </a:cubicBezTo>
                  <a:cubicBezTo>
                    <a:pt x="254" y="157"/>
                    <a:pt x="254" y="157"/>
                    <a:pt x="254" y="157"/>
                  </a:cubicBezTo>
                  <a:cubicBezTo>
                    <a:pt x="254" y="157"/>
                    <a:pt x="254" y="157"/>
                    <a:pt x="254" y="157"/>
                  </a:cubicBezTo>
                  <a:cubicBezTo>
                    <a:pt x="253" y="155"/>
                    <a:pt x="253" y="155"/>
                    <a:pt x="253" y="155"/>
                  </a:cubicBezTo>
                  <a:cubicBezTo>
                    <a:pt x="251" y="154"/>
                    <a:pt x="250" y="152"/>
                    <a:pt x="250" y="150"/>
                  </a:cubicBezTo>
                  <a:cubicBezTo>
                    <a:pt x="250" y="149"/>
                    <a:pt x="250" y="148"/>
                    <a:pt x="251" y="147"/>
                  </a:cubicBezTo>
                  <a:cubicBezTo>
                    <a:pt x="251" y="147"/>
                    <a:pt x="251" y="147"/>
                    <a:pt x="251" y="147"/>
                  </a:cubicBezTo>
                  <a:cubicBezTo>
                    <a:pt x="248" y="146"/>
                    <a:pt x="246" y="144"/>
                    <a:pt x="245" y="142"/>
                  </a:cubicBezTo>
                  <a:cubicBezTo>
                    <a:pt x="245" y="140"/>
                    <a:pt x="246" y="138"/>
                    <a:pt x="247" y="138"/>
                  </a:cubicBezTo>
                  <a:cubicBezTo>
                    <a:pt x="245" y="136"/>
                    <a:pt x="244" y="135"/>
                    <a:pt x="242" y="135"/>
                  </a:cubicBezTo>
                  <a:cubicBezTo>
                    <a:pt x="240" y="134"/>
                    <a:pt x="238" y="133"/>
                    <a:pt x="237" y="132"/>
                  </a:cubicBezTo>
                  <a:cubicBezTo>
                    <a:pt x="236" y="132"/>
                    <a:pt x="236" y="132"/>
                    <a:pt x="236" y="132"/>
                  </a:cubicBezTo>
                  <a:cubicBezTo>
                    <a:pt x="236" y="132"/>
                    <a:pt x="236" y="132"/>
                    <a:pt x="236" y="132"/>
                  </a:cubicBezTo>
                  <a:cubicBezTo>
                    <a:pt x="235" y="131"/>
                    <a:pt x="235" y="131"/>
                    <a:pt x="235" y="131"/>
                  </a:cubicBezTo>
                  <a:cubicBezTo>
                    <a:pt x="235" y="131"/>
                    <a:pt x="235" y="131"/>
                    <a:pt x="235" y="131"/>
                  </a:cubicBezTo>
                  <a:cubicBezTo>
                    <a:pt x="235" y="131"/>
                    <a:pt x="235" y="130"/>
                    <a:pt x="235" y="130"/>
                  </a:cubicBezTo>
                  <a:cubicBezTo>
                    <a:pt x="234" y="130"/>
                    <a:pt x="234" y="130"/>
                    <a:pt x="234" y="130"/>
                  </a:cubicBezTo>
                  <a:cubicBezTo>
                    <a:pt x="234" y="129"/>
                    <a:pt x="234" y="129"/>
                    <a:pt x="234" y="129"/>
                  </a:cubicBezTo>
                  <a:cubicBezTo>
                    <a:pt x="234" y="129"/>
                    <a:pt x="234" y="129"/>
                    <a:pt x="234" y="129"/>
                  </a:cubicBezTo>
                  <a:cubicBezTo>
                    <a:pt x="234" y="128"/>
                    <a:pt x="233" y="128"/>
                    <a:pt x="233" y="127"/>
                  </a:cubicBezTo>
                  <a:cubicBezTo>
                    <a:pt x="233" y="127"/>
                    <a:pt x="233" y="127"/>
                    <a:pt x="233" y="127"/>
                  </a:cubicBezTo>
                  <a:cubicBezTo>
                    <a:pt x="233" y="126"/>
                    <a:pt x="233" y="126"/>
                    <a:pt x="233" y="125"/>
                  </a:cubicBezTo>
                  <a:cubicBezTo>
                    <a:pt x="233" y="125"/>
                    <a:pt x="233" y="125"/>
                    <a:pt x="233" y="125"/>
                  </a:cubicBezTo>
                  <a:cubicBezTo>
                    <a:pt x="233" y="124"/>
                    <a:pt x="233" y="124"/>
                    <a:pt x="233" y="123"/>
                  </a:cubicBezTo>
                  <a:cubicBezTo>
                    <a:pt x="233" y="123"/>
                    <a:pt x="233" y="123"/>
                    <a:pt x="234" y="123"/>
                  </a:cubicBezTo>
                  <a:cubicBezTo>
                    <a:pt x="234" y="122"/>
                    <a:pt x="234" y="122"/>
                    <a:pt x="234" y="122"/>
                  </a:cubicBezTo>
                  <a:cubicBezTo>
                    <a:pt x="234" y="122"/>
                    <a:pt x="234" y="122"/>
                    <a:pt x="234" y="121"/>
                  </a:cubicBezTo>
                  <a:cubicBezTo>
                    <a:pt x="234" y="121"/>
                    <a:pt x="234" y="121"/>
                    <a:pt x="234" y="121"/>
                  </a:cubicBezTo>
                  <a:cubicBezTo>
                    <a:pt x="234" y="120"/>
                    <a:pt x="234" y="119"/>
                    <a:pt x="234" y="118"/>
                  </a:cubicBezTo>
                  <a:cubicBezTo>
                    <a:pt x="234" y="116"/>
                    <a:pt x="235" y="115"/>
                    <a:pt x="235" y="114"/>
                  </a:cubicBezTo>
                  <a:cubicBezTo>
                    <a:pt x="235" y="114"/>
                    <a:pt x="236" y="114"/>
                    <a:pt x="236" y="113"/>
                  </a:cubicBezTo>
                  <a:cubicBezTo>
                    <a:pt x="239" y="111"/>
                    <a:pt x="244" y="112"/>
                    <a:pt x="250" y="113"/>
                  </a:cubicBezTo>
                  <a:cubicBezTo>
                    <a:pt x="253" y="114"/>
                    <a:pt x="256" y="114"/>
                    <a:pt x="260" y="114"/>
                  </a:cubicBezTo>
                  <a:cubicBezTo>
                    <a:pt x="262" y="111"/>
                    <a:pt x="264" y="108"/>
                    <a:pt x="265" y="105"/>
                  </a:cubicBezTo>
                  <a:cubicBezTo>
                    <a:pt x="265" y="105"/>
                    <a:pt x="265" y="105"/>
                    <a:pt x="265" y="105"/>
                  </a:cubicBezTo>
                  <a:cubicBezTo>
                    <a:pt x="265" y="105"/>
                    <a:pt x="264" y="104"/>
                    <a:pt x="264" y="104"/>
                  </a:cubicBezTo>
                  <a:cubicBezTo>
                    <a:pt x="264" y="103"/>
                    <a:pt x="264" y="103"/>
                    <a:pt x="264" y="103"/>
                  </a:cubicBezTo>
                  <a:cubicBezTo>
                    <a:pt x="264" y="103"/>
                    <a:pt x="264" y="103"/>
                    <a:pt x="264" y="103"/>
                  </a:cubicBezTo>
                  <a:cubicBezTo>
                    <a:pt x="264" y="103"/>
                    <a:pt x="264" y="103"/>
                    <a:pt x="264" y="103"/>
                  </a:cubicBezTo>
                  <a:cubicBezTo>
                    <a:pt x="264" y="101"/>
                    <a:pt x="264" y="101"/>
                    <a:pt x="264" y="101"/>
                  </a:cubicBezTo>
                  <a:cubicBezTo>
                    <a:pt x="265" y="101"/>
                    <a:pt x="265" y="101"/>
                    <a:pt x="265" y="101"/>
                  </a:cubicBezTo>
                  <a:cubicBezTo>
                    <a:pt x="265" y="101"/>
                    <a:pt x="265" y="101"/>
                    <a:pt x="265" y="101"/>
                  </a:cubicBezTo>
                  <a:cubicBezTo>
                    <a:pt x="265" y="101"/>
                    <a:pt x="265" y="101"/>
                    <a:pt x="265" y="101"/>
                  </a:cubicBezTo>
                  <a:cubicBezTo>
                    <a:pt x="265" y="101"/>
                    <a:pt x="265" y="101"/>
                    <a:pt x="265" y="101"/>
                  </a:cubicBezTo>
                  <a:cubicBezTo>
                    <a:pt x="265" y="100"/>
                    <a:pt x="265" y="100"/>
                    <a:pt x="265" y="100"/>
                  </a:cubicBezTo>
                  <a:cubicBezTo>
                    <a:pt x="266" y="99"/>
                    <a:pt x="267" y="99"/>
                    <a:pt x="268" y="98"/>
                  </a:cubicBezTo>
                  <a:cubicBezTo>
                    <a:pt x="269" y="98"/>
                    <a:pt x="270" y="97"/>
                    <a:pt x="271" y="97"/>
                  </a:cubicBezTo>
                  <a:cubicBezTo>
                    <a:pt x="271" y="96"/>
                    <a:pt x="271" y="96"/>
                    <a:pt x="271" y="96"/>
                  </a:cubicBezTo>
                  <a:cubicBezTo>
                    <a:pt x="271" y="96"/>
                    <a:pt x="271" y="96"/>
                    <a:pt x="271" y="96"/>
                  </a:cubicBezTo>
                  <a:cubicBezTo>
                    <a:pt x="271" y="96"/>
                    <a:pt x="271" y="96"/>
                    <a:pt x="271" y="96"/>
                  </a:cubicBezTo>
                  <a:cubicBezTo>
                    <a:pt x="271" y="96"/>
                    <a:pt x="271" y="96"/>
                    <a:pt x="271" y="96"/>
                  </a:cubicBezTo>
                  <a:cubicBezTo>
                    <a:pt x="271" y="95"/>
                    <a:pt x="271" y="95"/>
                    <a:pt x="271" y="95"/>
                  </a:cubicBezTo>
                  <a:cubicBezTo>
                    <a:pt x="271" y="95"/>
                    <a:pt x="271" y="95"/>
                    <a:pt x="271" y="95"/>
                  </a:cubicBezTo>
                  <a:cubicBezTo>
                    <a:pt x="271" y="95"/>
                    <a:pt x="271" y="95"/>
                    <a:pt x="271" y="95"/>
                  </a:cubicBezTo>
                  <a:cubicBezTo>
                    <a:pt x="269" y="94"/>
                    <a:pt x="268" y="94"/>
                    <a:pt x="266" y="94"/>
                  </a:cubicBezTo>
                  <a:cubicBezTo>
                    <a:pt x="263" y="94"/>
                    <a:pt x="261" y="93"/>
                    <a:pt x="259" y="91"/>
                  </a:cubicBezTo>
                  <a:cubicBezTo>
                    <a:pt x="258" y="90"/>
                    <a:pt x="258" y="90"/>
                    <a:pt x="258" y="89"/>
                  </a:cubicBezTo>
                  <a:cubicBezTo>
                    <a:pt x="258" y="88"/>
                    <a:pt x="258" y="88"/>
                    <a:pt x="258" y="87"/>
                  </a:cubicBezTo>
                  <a:cubicBezTo>
                    <a:pt x="258" y="87"/>
                    <a:pt x="258" y="87"/>
                    <a:pt x="258" y="87"/>
                  </a:cubicBezTo>
                  <a:cubicBezTo>
                    <a:pt x="258" y="87"/>
                    <a:pt x="258" y="86"/>
                    <a:pt x="258" y="86"/>
                  </a:cubicBezTo>
                  <a:cubicBezTo>
                    <a:pt x="258" y="86"/>
                    <a:pt x="258" y="86"/>
                    <a:pt x="258" y="86"/>
                  </a:cubicBezTo>
                  <a:cubicBezTo>
                    <a:pt x="258" y="86"/>
                    <a:pt x="258" y="86"/>
                    <a:pt x="258" y="86"/>
                  </a:cubicBezTo>
                  <a:cubicBezTo>
                    <a:pt x="257" y="86"/>
                    <a:pt x="256" y="86"/>
                    <a:pt x="255" y="86"/>
                  </a:cubicBezTo>
                  <a:cubicBezTo>
                    <a:pt x="252" y="85"/>
                    <a:pt x="250" y="85"/>
                    <a:pt x="247" y="86"/>
                  </a:cubicBezTo>
                  <a:cubicBezTo>
                    <a:pt x="246" y="87"/>
                    <a:pt x="246" y="87"/>
                    <a:pt x="246" y="87"/>
                  </a:cubicBezTo>
                  <a:cubicBezTo>
                    <a:pt x="246" y="87"/>
                    <a:pt x="246" y="87"/>
                    <a:pt x="246" y="87"/>
                  </a:cubicBezTo>
                  <a:cubicBezTo>
                    <a:pt x="246" y="87"/>
                    <a:pt x="246" y="87"/>
                    <a:pt x="246" y="87"/>
                  </a:cubicBezTo>
                  <a:cubicBezTo>
                    <a:pt x="245" y="87"/>
                    <a:pt x="245" y="87"/>
                    <a:pt x="245" y="87"/>
                  </a:cubicBezTo>
                  <a:cubicBezTo>
                    <a:pt x="243" y="89"/>
                    <a:pt x="240" y="89"/>
                    <a:pt x="238" y="89"/>
                  </a:cubicBezTo>
                  <a:cubicBezTo>
                    <a:pt x="235" y="87"/>
                    <a:pt x="235" y="84"/>
                    <a:pt x="235" y="83"/>
                  </a:cubicBezTo>
                  <a:cubicBezTo>
                    <a:pt x="235" y="83"/>
                    <a:pt x="235" y="83"/>
                    <a:pt x="235" y="83"/>
                  </a:cubicBezTo>
                  <a:cubicBezTo>
                    <a:pt x="235" y="82"/>
                    <a:pt x="235" y="81"/>
                    <a:pt x="235" y="80"/>
                  </a:cubicBezTo>
                  <a:cubicBezTo>
                    <a:pt x="235" y="80"/>
                    <a:pt x="235" y="80"/>
                    <a:pt x="235" y="80"/>
                  </a:cubicBezTo>
                  <a:cubicBezTo>
                    <a:pt x="235" y="80"/>
                    <a:pt x="235" y="79"/>
                    <a:pt x="235" y="79"/>
                  </a:cubicBezTo>
                  <a:cubicBezTo>
                    <a:pt x="235" y="79"/>
                    <a:pt x="235" y="79"/>
                    <a:pt x="235" y="79"/>
                  </a:cubicBezTo>
                  <a:cubicBezTo>
                    <a:pt x="235" y="78"/>
                    <a:pt x="235" y="78"/>
                    <a:pt x="235" y="77"/>
                  </a:cubicBezTo>
                  <a:cubicBezTo>
                    <a:pt x="235" y="77"/>
                    <a:pt x="235" y="77"/>
                    <a:pt x="235" y="77"/>
                  </a:cubicBezTo>
                  <a:cubicBezTo>
                    <a:pt x="235" y="77"/>
                    <a:pt x="235" y="76"/>
                    <a:pt x="235" y="76"/>
                  </a:cubicBezTo>
                  <a:cubicBezTo>
                    <a:pt x="235" y="75"/>
                    <a:pt x="235" y="75"/>
                    <a:pt x="235" y="75"/>
                  </a:cubicBezTo>
                  <a:cubicBezTo>
                    <a:pt x="235" y="75"/>
                    <a:pt x="235" y="75"/>
                    <a:pt x="235" y="74"/>
                  </a:cubicBezTo>
                  <a:cubicBezTo>
                    <a:pt x="235" y="74"/>
                    <a:pt x="235" y="74"/>
                    <a:pt x="235" y="74"/>
                  </a:cubicBezTo>
                  <a:cubicBezTo>
                    <a:pt x="232" y="74"/>
                    <a:pt x="232" y="74"/>
                    <a:pt x="232" y="74"/>
                  </a:cubicBezTo>
                  <a:cubicBezTo>
                    <a:pt x="228" y="74"/>
                    <a:pt x="223" y="73"/>
                    <a:pt x="219" y="71"/>
                  </a:cubicBezTo>
                  <a:cubicBezTo>
                    <a:pt x="219" y="71"/>
                    <a:pt x="218" y="71"/>
                    <a:pt x="218" y="71"/>
                  </a:cubicBezTo>
                  <a:cubicBezTo>
                    <a:pt x="215" y="69"/>
                    <a:pt x="214" y="67"/>
                    <a:pt x="212" y="65"/>
                  </a:cubicBezTo>
                  <a:cubicBezTo>
                    <a:pt x="212" y="64"/>
                    <a:pt x="212" y="64"/>
                    <a:pt x="212" y="63"/>
                  </a:cubicBezTo>
                  <a:cubicBezTo>
                    <a:pt x="211" y="62"/>
                    <a:pt x="211" y="62"/>
                    <a:pt x="207" y="61"/>
                  </a:cubicBezTo>
                  <a:cubicBezTo>
                    <a:pt x="207" y="61"/>
                    <a:pt x="207" y="61"/>
                    <a:pt x="207" y="61"/>
                  </a:cubicBezTo>
                  <a:cubicBezTo>
                    <a:pt x="206" y="60"/>
                    <a:pt x="205" y="58"/>
                    <a:pt x="205" y="57"/>
                  </a:cubicBezTo>
                  <a:cubicBezTo>
                    <a:pt x="205" y="56"/>
                    <a:pt x="205" y="56"/>
                    <a:pt x="205" y="56"/>
                  </a:cubicBezTo>
                  <a:cubicBezTo>
                    <a:pt x="205" y="56"/>
                    <a:pt x="205" y="55"/>
                    <a:pt x="205" y="55"/>
                  </a:cubicBezTo>
                  <a:cubicBezTo>
                    <a:pt x="205" y="55"/>
                    <a:pt x="205" y="55"/>
                    <a:pt x="205" y="55"/>
                  </a:cubicBezTo>
                  <a:cubicBezTo>
                    <a:pt x="205" y="55"/>
                    <a:pt x="205" y="55"/>
                    <a:pt x="205" y="55"/>
                  </a:cubicBezTo>
                  <a:cubicBezTo>
                    <a:pt x="205" y="54"/>
                    <a:pt x="205" y="54"/>
                    <a:pt x="205" y="53"/>
                  </a:cubicBezTo>
                  <a:cubicBezTo>
                    <a:pt x="201" y="53"/>
                    <a:pt x="197" y="51"/>
                    <a:pt x="193" y="48"/>
                  </a:cubicBezTo>
                  <a:cubicBezTo>
                    <a:pt x="193" y="48"/>
                    <a:pt x="193" y="47"/>
                    <a:pt x="192" y="47"/>
                  </a:cubicBezTo>
                  <a:cubicBezTo>
                    <a:pt x="192" y="46"/>
                    <a:pt x="191" y="45"/>
                    <a:pt x="191" y="44"/>
                  </a:cubicBezTo>
                  <a:cubicBezTo>
                    <a:pt x="191" y="44"/>
                    <a:pt x="191" y="44"/>
                    <a:pt x="191" y="44"/>
                  </a:cubicBezTo>
                  <a:cubicBezTo>
                    <a:pt x="191" y="43"/>
                    <a:pt x="191" y="42"/>
                    <a:pt x="191" y="42"/>
                  </a:cubicBezTo>
                  <a:cubicBezTo>
                    <a:pt x="191" y="41"/>
                    <a:pt x="191" y="41"/>
                    <a:pt x="191" y="41"/>
                  </a:cubicBezTo>
                  <a:cubicBezTo>
                    <a:pt x="191" y="41"/>
                    <a:pt x="192" y="40"/>
                    <a:pt x="192" y="40"/>
                  </a:cubicBezTo>
                  <a:cubicBezTo>
                    <a:pt x="192" y="39"/>
                    <a:pt x="192" y="39"/>
                    <a:pt x="192" y="39"/>
                  </a:cubicBezTo>
                  <a:cubicBezTo>
                    <a:pt x="192" y="39"/>
                    <a:pt x="192" y="39"/>
                    <a:pt x="192" y="39"/>
                  </a:cubicBezTo>
                  <a:cubicBezTo>
                    <a:pt x="192" y="38"/>
                    <a:pt x="192" y="38"/>
                    <a:pt x="193" y="37"/>
                  </a:cubicBezTo>
                  <a:cubicBezTo>
                    <a:pt x="193" y="36"/>
                    <a:pt x="193" y="37"/>
                    <a:pt x="193" y="36"/>
                  </a:cubicBezTo>
                  <a:cubicBezTo>
                    <a:pt x="193" y="36"/>
                    <a:pt x="193" y="36"/>
                    <a:pt x="193" y="36"/>
                  </a:cubicBezTo>
                  <a:cubicBezTo>
                    <a:pt x="193" y="35"/>
                    <a:pt x="193" y="35"/>
                    <a:pt x="193" y="35"/>
                  </a:cubicBezTo>
                  <a:cubicBezTo>
                    <a:pt x="193" y="35"/>
                    <a:pt x="193" y="35"/>
                    <a:pt x="193" y="35"/>
                  </a:cubicBezTo>
                  <a:cubicBezTo>
                    <a:pt x="193" y="34"/>
                    <a:pt x="193" y="33"/>
                    <a:pt x="193" y="32"/>
                  </a:cubicBezTo>
                  <a:cubicBezTo>
                    <a:pt x="193" y="32"/>
                    <a:pt x="193" y="31"/>
                    <a:pt x="193" y="31"/>
                  </a:cubicBezTo>
                  <a:cubicBezTo>
                    <a:pt x="193" y="31"/>
                    <a:pt x="193" y="31"/>
                    <a:pt x="193" y="31"/>
                  </a:cubicBezTo>
                  <a:cubicBezTo>
                    <a:pt x="193" y="30"/>
                    <a:pt x="193" y="30"/>
                    <a:pt x="193" y="30"/>
                  </a:cubicBezTo>
                  <a:cubicBezTo>
                    <a:pt x="193" y="30"/>
                    <a:pt x="193" y="30"/>
                    <a:pt x="193" y="30"/>
                  </a:cubicBezTo>
                  <a:cubicBezTo>
                    <a:pt x="192" y="29"/>
                    <a:pt x="192" y="29"/>
                    <a:pt x="192" y="29"/>
                  </a:cubicBezTo>
                  <a:cubicBezTo>
                    <a:pt x="190" y="28"/>
                    <a:pt x="188" y="26"/>
                    <a:pt x="187" y="24"/>
                  </a:cubicBezTo>
                  <a:cubicBezTo>
                    <a:pt x="186" y="23"/>
                    <a:pt x="185" y="22"/>
                    <a:pt x="185" y="20"/>
                  </a:cubicBezTo>
                  <a:cubicBezTo>
                    <a:pt x="185" y="20"/>
                    <a:pt x="185" y="20"/>
                    <a:pt x="185" y="19"/>
                  </a:cubicBezTo>
                  <a:cubicBezTo>
                    <a:pt x="185" y="17"/>
                    <a:pt x="186" y="15"/>
                    <a:pt x="186" y="12"/>
                  </a:cubicBezTo>
                  <a:cubicBezTo>
                    <a:pt x="186" y="12"/>
                    <a:pt x="186" y="11"/>
                    <a:pt x="186" y="11"/>
                  </a:cubicBezTo>
                  <a:cubicBezTo>
                    <a:pt x="186" y="10"/>
                    <a:pt x="186" y="10"/>
                    <a:pt x="186" y="10"/>
                  </a:cubicBezTo>
                  <a:cubicBezTo>
                    <a:pt x="186" y="9"/>
                    <a:pt x="186" y="9"/>
                    <a:pt x="185" y="8"/>
                  </a:cubicBezTo>
                  <a:cubicBezTo>
                    <a:pt x="185" y="9"/>
                    <a:pt x="184" y="9"/>
                    <a:pt x="182" y="9"/>
                  </a:cubicBezTo>
                  <a:cubicBezTo>
                    <a:pt x="181" y="9"/>
                    <a:pt x="181" y="9"/>
                    <a:pt x="168" y="1"/>
                  </a:cubicBezTo>
                  <a:cubicBezTo>
                    <a:pt x="168" y="1"/>
                    <a:pt x="168" y="1"/>
                    <a:pt x="168" y="1"/>
                  </a:cubicBezTo>
                  <a:cubicBezTo>
                    <a:pt x="166" y="0"/>
                    <a:pt x="166" y="0"/>
                    <a:pt x="166" y="0"/>
                  </a:cubicBezTo>
                  <a:cubicBezTo>
                    <a:pt x="165" y="1"/>
                    <a:pt x="165" y="2"/>
                    <a:pt x="164" y="2"/>
                  </a:cubicBezTo>
                  <a:cubicBezTo>
                    <a:pt x="164" y="2"/>
                    <a:pt x="163" y="3"/>
                    <a:pt x="163" y="3"/>
                  </a:cubicBezTo>
                  <a:cubicBezTo>
                    <a:pt x="163" y="3"/>
                    <a:pt x="163" y="3"/>
                    <a:pt x="163" y="3"/>
                  </a:cubicBezTo>
                  <a:cubicBezTo>
                    <a:pt x="162" y="3"/>
                    <a:pt x="160" y="3"/>
                    <a:pt x="159" y="3"/>
                  </a:cubicBezTo>
                  <a:cubicBezTo>
                    <a:pt x="157" y="3"/>
                    <a:pt x="157" y="3"/>
                    <a:pt x="157" y="3"/>
                  </a:cubicBezTo>
                  <a:cubicBezTo>
                    <a:pt x="155" y="6"/>
                    <a:pt x="155" y="6"/>
                    <a:pt x="155" y="6"/>
                  </a:cubicBezTo>
                  <a:cubicBezTo>
                    <a:pt x="154" y="10"/>
                    <a:pt x="151" y="13"/>
                    <a:pt x="148" y="15"/>
                  </a:cubicBezTo>
                  <a:cubicBezTo>
                    <a:pt x="148" y="15"/>
                    <a:pt x="148" y="15"/>
                    <a:pt x="148" y="15"/>
                  </a:cubicBezTo>
                  <a:cubicBezTo>
                    <a:pt x="147" y="16"/>
                    <a:pt x="147" y="16"/>
                    <a:pt x="147" y="16"/>
                  </a:cubicBezTo>
                  <a:cubicBezTo>
                    <a:pt x="146" y="16"/>
                    <a:pt x="146" y="16"/>
                    <a:pt x="146" y="16"/>
                  </a:cubicBezTo>
                  <a:cubicBezTo>
                    <a:pt x="146" y="16"/>
                    <a:pt x="146" y="16"/>
                    <a:pt x="146" y="16"/>
                  </a:cubicBezTo>
                  <a:cubicBezTo>
                    <a:pt x="145" y="16"/>
                    <a:pt x="145" y="16"/>
                    <a:pt x="145" y="16"/>
                  </a:cubicBezTo>
                  <a:cubicBezTo>
                    <a:pt x="145" y="16"/>
                    <a:pt x="145" y="16"/>
                    <a:pt x="145" y="16"/>
                  </a:cubicBezTo>
                  <a:cubicBezTo>
                    <a:pt x="144" y="16"/>
                    <a:pt x="144" y="16"/>
                    <a:pt x="144" y="16"/>
                  </a:cubicBezTo>
                  <a:cubicBezTo>
                    <a:pt x="144" y="16"/>
                    <a:pt x="144" y="16"/>
                    <a:pt x="144" y="16"/>
                  </a:cubicBezTo>
                  <a:cubicBezTo>
                    <a:pt x="144" y="16"/>
                    <a:pt x="144" y="16"/>
                    <a:pt x="144" y="16"/>
                  </a:cubicBezTo>
                  <a:cubicBezTo>
                    <a:pt x="144" y="16"/>
                    <a:pt x="144" y="16"/>
                    <a:pt x="144" y="16"/>
                  </a:cubicBezTo>
                  <a:cubicBezTo>
                    <a:pt x="143" y="15"/>
                    <a:pt x="143" y="15"/>
                    <a:pt x="143" y="15"/>
                  </a:cubicBezTo>
                  <a:cubicBezTo>
                    <a:pt x="139" y="13"/>
                    <a:pt x="138" y="7"/>
                    <a:pt x="138" y="2"/>
                  </a:cubicBezTo>
                  <a:cubicBezTo>
                    <a:pt x="136" y="2"/>
                    <a:pt x="136" y="2"/>
                    <a:pt x="136" y="2"/>
                  </a:cubicBezTo>
                  <a:cubicBezTo>
                    <a:pt x="135" y="1"/>
                    <a:pt x="135" y="1"/>
                    <a:pt x="135" y="1"/>
                  </a:cubicBezTo>
                  <a:cubicBezTo>
                    <a:pt x="135" y="1"/>
                    <a:pt x="135" y="1"/>
                    <a:pt x="135" y="1"/>
                  </a:cubicBezTo>
                  <a:cubicBezTo>
                    <a:pt x="134" y="1"/>
                    <a:pt x="134" y="1"/>
                    <a:pt x="134" y="1"/>
                  </a:cubicBezTo>
                  <a:cubicBezTo>
                    <a:pt x="133" y="1"/>
                    <a:pt x="133" y="1"/>
                    <a:pt x="133" y="1"/>
                  </a:cubicBezTo>
                  <a:cubicBezTo>
                    <a:pt x="132" y="2"/>
                    <a:pt x="132" y="2"/>
                    <a:pt x="132" y="2"/>
                  </a:cubicBezTo>
                  <a:cubicBezTo>
                    <a:pt x="131" y="2"/>
                    <a:pt x="130" y="3"/>
                    <a:pt x="129" y="4"/>
                  </a:cubicBezTo>
                  <a:cubicBezTo>
                    <a:pt x="128" y="5"/>
                    <a:pt x="127" y="6"/>
                    <a:pt x="125" y="7"/>
                  </a:cubicBezTo>
                  <a:cubicBezTo>
                    <a:pt x="124" y="8"/>
                    <a:pt x="123" y="8"/>
                    <a:pt x="122" y="8"/>
                  </a:cubicBezTo>
                  <a:cubicBezTo>
                    <a:pt x="122" y="8"/>
                    <a:pt x="122" y="8"/>
                    <a:pt x="122" y="8"/>
                  </a:cubicBezTo>
                  <a:cubicBezTo>
                    <a:pt x="121" y="8"/>
                    <a:pt x="120" y="7"/>
                    <a:pt x="119" y="7"/>
                  </a:cubicBezTo>
                  <a:cubicBezTo>
                    <a:pt x="119" y="7"/>
                    <a:pt x="119" y="7"/>
                    <a:pt x="119" y="7"/>
                  </a:cubicBezTo>
                  <a:cubicBezTo>
                    <a:pt x="119" y="7"/>
                    <a:pt x="119" y="6"/>
                    <a:pt x="119" y="6"/>
                  </a:cubicBezTo>
                  <a:cubicBezTo>
                    <a:pt x="119" y="6"/>
                    <a:pt x="118" y="5"/>
                    <a:pt x="118" y="4"/>
                  </a:cubicBezTo>
                  <a:cubicBezTo>
                    <a:pt x="118" y="4"/>
                    <a:pt x="118" y="4"/>
                    <a:pt x="118" y="4"/>
                  </a:cubicBezTo>
                  <a:cubicBezTo>
                    <a:pt x="117" y="4"/>
                    <a:pt x="117" y="4"/>
                    <a:pt x="117" y="4"/>
                  </a:cubicBezTo>
                  <a:cubicBezTo>
                    <a:pt x="117" y="3"/>
                    <a:pt x="116" y="2"/>
                    <a:pt x="116" y="2"/>
                  </a:cubicBezTo>
                  <a:cubicBezTo>
                    <a:pt x="115" y="1"/>
                    <a:pt x="115" y="1"/>
                    <a:pt x="115" y="1"/>
                  </a:cubicBezTo>
                  <a:cubicBezTo>
                    <a:pt x="115" y="1"/>
                    <a:pt x="115" y="2"/>
                    <a:pt x="115" y="2"/>
                  </a:cubicBezTo>
                  <a:cubicBezTo>
                    <a:pt x="114" y="3"/>
                    <a:pt x="114" y="3"/>
                    <a:pt x="114" y="3"/>
                  </a:cubicBezTo>
                  <a:cubicBezTo>
                    <a:pt x="113" y="3"/>
                    <a:pt x="113" y="4"/>
                    <a:pt x="112" y="4"/>
                  </a:cubicBezTo>
                  <a:cubicBezTo>
                    <a:pt x="111" y="2"/>
                    <a:pt x="111" y="2"/>
                    <a:pt x="111" y="2"/>
                  </a:cubicBezTo>
                  <a:cubicBezTo>
                    <a:pt x="111" y="2"/>
                    <a:pt x="111" y="2"/>
                    <a:pt x="111" y="2"/>
                  </a:cubicBezTo>
                  <a:cubicBezTo>
                    <a:pt x="112" y="4"/>
                    <a:pt x="112" y="4"/>
                    <a:pt x="112" y="4"/>
                  </a:cubicBezTo>
                  <a:cubicBezTo>
                    <a:pt x="112" y="4"/>
                    <a:pt x="111" y="5"/>
                    <a:pt x="111" y="5"/>
                  </a:cubicBezTo>
                  <a:cubicBezTo>
                    <a:pt x="111" y="5"/>
                    <a:pt x="111" y="5"/>
                    <a:pt x="111" y="5"/>
                  </a:cubicBezTo>
                  <a:cubicBezTo>
                    <a:pt x="110" y="5"/>
                    <a:pt x="110" y="5"/>
                    <a:pt x="110" y="5"/>
                  </a:cubicBezTo>
                  <a:cubicBezTo>
                    <a:pt x="108" y="5"/>
                    <a:pt x="108" y="5"/>
                    <a:pt x="108" y="5"/>
                  </a:cubicBezTo>
                  <a:cubicBezTo>
                    <a:pt x="107" y="5"/>
                    <a:pt x="107" y="5"/>
                    <a:pt x="107" y="5"/>
                  </a:cubicBezTo>
                  <a:cubicBezTo>
                    <a:pt x="107" y="5"/>
                    <a:pt x="106" y="5"/>
                    <a:pt x="106" y="5"/>
                  </a:cubicBezTo>
                  <a:cubicBezTo>
                    <a:pt x="105" y="2"/>
                    <a:pt x="105" y="2"/>
                    <a:pt x="105" y="2"/>
                  </a:cubicBezTo>
                  <a:cubicBezTo>
                    <a:pt x="104" y="1"/>
                    <a:pt x="104" y="1"/>
                    <a:pt x="104" y="1"/>
                  </a:cubicBezTo>
                  <a:cubicBezTo>
                    <a:pt x="104" y="1"/>
                    <a:pt x="104" y="1"/>
                    <a:pt x="104" y="1"/>
                  </a:cubicBezTo>
                  <a:lnTo>
                    <a:pt x="10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4" name="Rectangle 240"/>
            <p:cNvSpPr>
              <a:spLocks noChangeArrowheads="1"/>
            </p:cNvSpPr>
            <p:nvPr/>
          </p:nvSpPr>
          <p:spPr bwMode="auto">
            <a:xfrm>
              <a:off x="607" y="201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41"/>
            <p:cNvSpPr>
              <a:spLocks/>
            </p:cNvSpPr>
            <p:nvPr/>
          </p:nvSpPr>
          <p:spPr bwMode="auto">
            <a:xfrm>
              <a:off x="-168" y="7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242"/>
            <p:cNvSpPr>
              <a:spLocks/>
            </p:cNvSpPr>
            <p:nvPr/>
          </p:nvSpPr>
          <p:spPr bwMode="auto">
            <a:xfrm>
              <a:off x="-157" y="749"/>
              <a:ext cx="4" cy="4"/>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1" y="1"/>
                    <a:pt x="1" y="1"/>
                    <a:pt x="0" y="2"/>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243"/>
            <p:cNvSpPr>
              <a:spLocks/>
            </p:cNvSpPr>
            <p:nvPr/>
          </p:nvSpPr>
          <p:spPr bwMode="auto">
            <a:xfrm>
              <a:off x="-164" y="848"/>
              <a:ext cx="5" cy="6"/>
            </a:xfrm>
            <a:custGeom>
              <a:avLst/>
              <a:gdLst>
                <a:gd name="T0" fmla="*/ 0 w 2"/>
                <a:gd name="T1" fmla="*/ 3 h 3"/>
                <a:gd name="T2" fmla="*/ 1 w 2"/>
                <a:gd name="T3" fmla="*/ 2 h 3"/>
                <a:gd name="T4" fmla="*/ 1 w 2"/>
                <a:gd name="T5" fmla="*/ 2 h 3"/>
                <a:gd name="T6" fmla="*/ 2 w 2"/>
                <a:gd name="T7" fmla="*/ 1 h 3"/>
                <a:gd name="T8" fmla="*/ 2 w 2"/>
                <a:gd name="T9" fmla="*/ 1 h 3"/>
                <a:gd name="T10" fmla="*/ 2 w 2"/>
                <a:gd name="T11" fmla="*/ 0 h 3"/>
                <a:gd name="T12" fmla="*/ 2 w 2"/>
                <a:gd name="T13" fmla="*/ 0 h 3"/>
                <a:gd name="T14" fmla="*/ 1 w 2"/>
                <a:gd name="T15" fmla="*/ 0 h 3"/>
                <a:gd name="T16" fmla="*/ 0 w 2"/>
                <a:gd name="T17" fmla="*/ 0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1" y="2"/>
                    <a:pt x="1" y="2"/>
                    <a:pt x="1" y="2"/>
                  </a:cubicBezTo>
                  <a:cubicBezTo>
                    <a:pt x="1" y="2"/>
                    <a:pt x="1" y="2"/>
                    <a:pt x="1" y="2"/>
                  </a:cubicBezTo>
                  <a:cubicBezTo>
                    <a:pt x="2" y="1"/>
                    <a:pt x="2" y="1"/>
                    <a:pt x="2" y="1"/>
                  </a:cubicBezTo>
                  <a:cubicBezTo>
                    <a:pt x="2" y="1"/>
                    <a:pt x="2" y="1"/>
                    <a:pt x="2" y="1"/>
                  </a:cubicBezTo>
                  <a:cubicBezTo>
                    <a:pt x="2" y="0"/>
                    <a:pt x="2" y="0"/>
                    <a:pt x="2" y="0"/>
                  </a:cubicBezTo>
                  <a:cubicBezTo>
                    <a:pt x="2" y="0"/>
                    <a:pt x="2" y="0"/>
                    <a:pt x="2" y="0"/>
                  </a:cubicBezTo>
                  <a:cubicBezTo>
                    <a:pt x="2" y="0"/>
                    <a:pt x="1" y="0"/>
                    <a:pt x="1" y="0"/>
                  </a:cubicBezTo>
                  <a:cubicBezTo>
                    <a:pt x="0" y="0"/>
                    <a:pt x="0" y="0"/>
                    <a:pt x="0"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244"/>
            <p:cNvSpPr>
              <a:spLocks/>
            </p:cNvSpPr>
            <p:nvPr/>
          </p:nvSpPr>
          <p:spPr bwMode="auto">
            <a:xfrm>
              <a:off x="170" y="444"/>
              <a:ext cx="14" cy="10"/>
            </a:xfrm>
            <a:custGeom>
              <a:avLst/>
              <a:gdLst>
                <a:gd name="T0" fmla="*/ 7 w 7"/>
                <a:gd name="T1" fmla="*/ 3 h 5"/>
                <a:gd name="T2" fmla="*/ 2 w 7"/>
                <a:gd name="T3" fmla="*/ 0 h 5"/>
                <a:gd name="T4" fmla="*/ 1 w 7"/>
                <a:gd name="T5" fmla="*/ 0 h 5"/>
                <a:gd name="T6" fmla="*/ 1 w 7"/>
                <a:gd name="T7" fmla="*/ 0 h 5"/>
                <a:gd name="T8" fmla="*/ 0 w 7"/>
                <a:gd name="T9" fmla="*/ 0 h 5"/>
                <a:gd name="T10" fmla="*/ 0 w 7"/>
                <a:gd name="T11" fmla="*/ 0 h 5"/>
                <a:gd name="T12" fmla="*/ 1 w 7"/>
                <a:gd name="T13" fmla="*/ 3 h 5"/>
                <a:gd name="T14" fmla="*/ 1 w 7"/>
                <a:gd name="T15" fmla="*/ 3 h 5"/>
                <a:gd name="T16" fmla="*/ 3 w 7"/>
                <a:gd name="T17" fmla="*/ 5 h 5"/>
                <a:gd name="T18" fmla="*/ 4 w 7"/>
                <a:gd name="T19" fmla="*/ 4 h 5"/>
                <a:gd name="T20" fmla="*/ 7 w 7"/>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5">
                  <a:moveTo>
                    <a:pt x="7" y="3"/>
                  </a:moveTo>
                  <a:cubicBezTo>
                    <a:pt x="6" y="2"/>
                    <a:pt x="4" y="1"/>
                    <a:pt x="2" y="0"/>
                  </a:cubicBezTo>
                  <a:cubicBezTo>
                    <a:pt x="2" y="0"/>
                    <a:pt x="1" y="0"/>
                    <a:pt x="1" y="0"/>
                  </a:cubicBezTo>
                  <a:cubicBezTo>
                    <a:pt x="1" y="0"/>
                    <a:pt x="1" y="0"/>
                    <a:pt x="1" y="0"/>
                  </a:cubicBezTo>
                  <a:cubicBezTo>
                    <a:pt x="0" y="0"/>
                    <a:pt x="0" y="0"/>
                    <a:pt x="0" y="0"/>
                  </a:cubicBezTo>
                  <a:cubicBezTo>
                    <a:pt x="0" y="0"/>
                    <a:pt x="0" y="0"/>
                    <a:pt x="0" y="0"/>
                  </a:cubicBezTo>
                  <a:cubicBezTo>
                    <a:pt x="0" y="1"/>
                    <a:pt x="1" y="2"/>
                    <a:pt x="1" y="3"/>
                  </a:cubicBezTo>
                  <a:cubicBezTo>
                    <a:pt x="1" y="3"/>
                    <a:pt x="1" y="3"/>
                    <a:pt x="1" y="3"/>
                  </a:cubicBezTo>
                  <a:cubicBezTo>
                    <a:pt x="2" y="4"/>
                    <a:pt x="2" y="5"/>
                    <a:pt x="3" y="5"/>
                  </a:cubicBezTo>
                  <a:cubicBezTo>
                    <a:pt x="4" y="4"/>
                    <a:pt x="4" y="4"/>
                    <a:pt x="4" y="4"/>
                  </a:cubicBezTo>
                  <a:cubicBezTo>
                    <a:pt x="5" y="4"/>
                    <a:pt x="6" y="4"/>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245"/>
            <p:cNvSpPr>
              <a:spLocks/>
            </p:cNvSpPr>
            <p:nvPr/>
          </p:nvSpPr>
          <p:spPr bwMode="auto">
            <a:xfrm>
              <a:off x="-141" y="723"/>
              <a:ext cx="6" cy="14"/>
            </a:xfrm>
            <a:custGeom>
              <a:avLst/>
              <a:gdLst>
                <a:gd name="T0" fmla="*/ 0 w 3"/>
                <a:gd name="T1" fmla="*/ 5 h 7"/>
                <a:gd name="T2" fmla="*/ 2 w 3"/>
                <a:gd name="T3" fmla="*/ 7 h 7"/>
                <a:gd name="T4" fmla="*/ 2 w 3"/>
                <a:gd name="T5" fmla="*/ 7 h 7"/>
                <a:gd name="T6" fmla="*/ 3 w 3"/>
                <a:gd name="T7" fmla="*/ 7 h 7"/>
                <a:gd name="T8" fmla="*/ 3 w 3"/>
                <a:gd name="T9" fmla="*/ 0 h 7"/>
                <a:gd name="T10" fmla="*/ 2 w 3"/>
                <a:gd name="T11" fmla="*/ 0 h 7"/>
                <a:gd name="T12" fmla="*/ 0 w 3"/>
                <a:gd name="T13" fmla="*/ 4 h 7"/>
                <a:gd name="T14" fmla="*/ 0 w 3"/>
                <a:gd name="T15" fmla="*/ 4 h 7"/>
                <a:gd name="T16" fmla="*/ 0 w 3"/>
                <a:gd name="T17" fmla="*/ 4 h 7"/>
                <a:gd name="T18" fmla="*/ 0 w 3"/>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0" y="5"/>
                  </a:moveTo>
                  <a:cubicBezTo>
                    <a:pt x="1" y="6"/>
                    <a:pt x="1" y="6"/>
                    <a:pt x="2" y="7"/>
                  </a:cubicBezTo>
                  <a:cubicBezTo>
                    <a:pt x="2" y="7"/>
                    <a:pt x="2" y="7"/>
                    <a:pt x="2" y="7"/>
                  </a:cubicBezTo>
                  <a:cubicBezTo>
                    <a:pt x="3" y="7"/>
                    <a:pt x="3" y="7"/>
                    <a:pt x="3" y="7"/>
                  </a:cubicBezTo>
                  <a:cubicBezTo>
                    <a:pt x="3" y="5"/>
                    <a:pt x="3" y="2"/>
                    <a:pt x="3" y="0"/>
                  </a:cubicBezTo>
                  <a:cubicBezTo>
                    <a:pt x="3" y="0"/>
                    <a:pt x="2" y="0"/>
                    <a:pt x="2" y="0"/>
                  </a:cubicBezTo>
                  <a:cubicBezTo>
                    <a:pt x="0" y="3"/>
                    <a:pt x="0" y="4"/>
                    <a:pt x="0" y="4"/>
                  </a:cubicBezTo>
                  <a:cubicBezTo>
                    <a:pt x="0" y="4"/>
                    <a:pt x="0" y="4"/>
                    <a:pt x="0" y="4"/>
                  </a:cubicBezTo>
                  <a:cubicBezTo>
                    <a:pt x="0" y="4"/>
                    <a:pt x="0" y="4"/>
                    <a:pt x="0" y="4"/>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246"/>
            <p:cNvSpPr>
              <a:spLocks/>
            </p:cNvSpPr>
            <p:nvPr/>
          </p:nvSpPr>
          <p:spPr bwMode="auto">
            <a:xfrm>
              <a:off x="366" y="537"/>
              <a:ext cx="27" cy="12"/>
            </a:xfrm>
            <a:custGeom>
              <a:avLst/>
              <a:gdLst>
                <a:gd name="T0" fmla="*/ 7 w 13"/>
                <a:gd name="T1" fmla="*/ 0 h 6"/>
                <a:gd name="T2" fmla="*/ 7 w 13"/>
                <a:gd name="T3" fmla="*/ 0 h 6"/>
                <a:gd name="T4" fmla="*/ 0 w 13"/>
                <a:gd name="T5" fmla="*/ 0 h 6"/>
                <a:gd name="T6" fmla="*/ 0 w 13"/>
                <a:gd name="T7" fmla="*/ 1 h 6"/>
                <a:gd name="T8" fmla="*/ 1 w 13"/>
                <a:gd name="T9" fmla="*/ 1 h 6"/>
                <a:gd name="T10" fmla="*/ 1 w 13"/>
                <a:gd name="T11" fmla="*/ 2 h 6"/>
                <a:gd name="T12" fmla="*/ 1 w 13"/>
                <a:gd name="T13" fmla="*/ 2 h 6"/>
                <a:gd name="T14" fmla="*/ 2 w 13"/>
                <a:gd name="T15" fmla="*/ 2 h 6"/>
                <a:gd name="T16" fmla="*/ 2 w 13"/>
                <a:gd name="T17" fmla="*/ 3 h 6"/>
                <a:gd name="T18" fmla="*/ 3 w 13"/>
                <a:gd name="T19" fmla="*/ 3 h 6"/>
                <a:gd name="T20" fmla="*/ 3 w 13"/>
                <a:gd name="T21" fmla="*/ 4 h 6"/>
                <a:gd name="T22" fmla="*/ 3 w 13"/>
                <a:gd name="T23" fmla="*/ 4 h 6"/>
                <a:gd name="T24" fmla="*/ 3 w 13"/>
                <a:gd name="T25" fmla="*/ 4 h 6"/>
                <a:gd name="T26" fmla="*/ 10 w 13"/>
                <a:gd name="T27" fmla="*/ 6 h 6"/>
                <a:gd name="T28" fmla="*/ 11 w 13"/>
                <a:gd name="T29" fmla="*/ 6 h 6"/>
                <a:gd name="T30" fmla="*/ 11 w 13"/>
                <a:gd name="T31" fmla="*/ 6 h 6"/>
                <a:gd name="T32" fmla="*/ 13 w 13"/>
                <a:gd name="T33" fmla="*/ 5 h 6"/>
                <a:gd name="T34" fmla="*/ 13 w 13"/>
                <a:gd name="T35" fmla="*/ 5 h 6"/>
                <a:gd name="T36" fmla="*/ 11 w 13"/>
                <a:gd name="T37" fmla="*/ 6 h 6"/>
                <a:gd name="T38" fmla="*/ 11 w 13"/>
                <a:gd name="T39" fmla="*/ 5 h 6"/>
                <a:gd name="T40" fmla="*/ 12 w 13"/>
                <a:gd name="T41" fmla="*/ 4 h 6"/>
                <a:gd name="T42" fmla="*/ 12 w 13"/>
                <a:gd name="T43" fmla="*/ 4 h 6"/>
                <a:gd name="T44" fmla="*/ 11 w 13"/>
                <a:gd name="T45" fmla="*/ 5 h 6"/>
                <a:gd name="T46" fmla="*/ 9 w 13"/>
                <a:gd name="T47" fmla="*/ 2 h 6"/>
                <a:gd name="T48" fmla="*/ 11 w 13"/>
                <a:gd name="T49" fmla="*/ 1 h 6"/>
                <a:gd name="T50" fmla="*/ 11 w 13"/>
                <a:gd name="T51" fmla="*/ 1 h 6"/>
                <a:gd name="T52" fmla="*/ 9 w 13"/>
                <a:gd name="T53" fmla="*/ 2 h 6"/>
                <a:gd name="T54" fmla="*/ 9 w 13"/>
                <a:gd name="T55" fmla="*/ 1 h 6"/>
                <a:gd name="T56" fmla="*/ 10 w 13"/>
                <a:gd name="T57" fmla="*/ 0 h 6"/>
                <a:gd name="T58" fmla="*/ 10 w 13"/>
                <a:gd name="T59" fmla="*/ 0 h 6"/>
                <a:gd name="T60" fmla="*/ 8 w 13"/>
                <a:gd name="T61" fmla="*/ 1 h 6"/>
                <a:gd name="T62" fmla="*/ 8 w 13"/>
                <a:gd name="T63" fmla="*/ 0 h 6"/>
                <a:gd name="T64" fmla="*/ 6 w 13"/>
                <a:gd name="T65" fmla="*/ 0 h 6"/>
                <a:gd name="T66" fmla="*/ 7 w 13"/>
                <a:gd name="T6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6">
                  <a:moveTo>
                    <a:pt x="7" y="0"/>
                  </a:moveTo>
                  <a:cubicBezTo>
                    <a:pt x="7" y="0"/>
                    <a:pt x="7" y="0"/>
                    <a:pt x="7" y="0"/>
                  </a:cubicBezTo>
                  <a:cubicBezTo>
                    <a:pt x="5" y="0"/>
                    <a:pt x="2" y="0"/>
                    <a:pt x="0" y="0"/>
                  </a:cubicBezTo>
                  <a:cubicBezTo>
                    <a:pt x="0" y="0"/>
                    <a:pt x="0" y="1"/>
                    <a:pt x="0" y="1"/>
                  </a:cubicBezTo>
                  <a:cubicBezTo>
                    <a:pt x="1" y="1"/>
                    <a:pt x="1" y="1"/>
                    <a:pt x="1" y="1"/>
                  </a:cubicBezTo>
                  <a:cubicBezTo>
                    <a:pt x="1" y="2"/>
                    <a:pt x="1" y="2"/>
                    <a:pt x="1" y="2"/>
                  </a:cubicBezTo>
                  <a:cubicBezTo>
                    <a:pt x="1" y="2"/>
                    <a:pt x="1" y="2"/>
                    <a:pt x="1" y="2"/>
                  </a:cubicBezTo>
                  <a:cubicBezTo>
                    <a:pt x="2" y="2"/>
                    <a:pt x="2" y="2"/>
                    <a:pt x="2" y="2"/>
                  </a:cubicBezTo>
                  <a:cubicBezTo>
                    <a:pt x="2" y="3"/>
                    <a:pt x="2" y="3"/>
                    <a:pt x="2" y="3"/>
                  </a:cubicBezTo>
                  <a:cubicBezTo>
                    <a:pt x="2" y="3"/>
                    <a:pt x="2" y="3"/>
                    <a:pt x="3" y="3"/>
                  </a:cubicBezTo>
                  <a:cubicBezTo>
                    <a:pt x="3" y="4"/>
                    <a:pt x="3" y="4"/>
                    <a:pt x="3" y="4"/>
                  </a:cubicBezTo>
                  <a:cubicBezTo>
                    <a:pt x="3" y="4"/>
                    <a:pt x="3" y="4"/>
                    <a:pt x="3" y="4"/>
                  </a:cubicBezTo>
                  <a:cubicBezTo>
                    <a:pt x="3" y="4"/>
                    <a:pt x="3" y="4"/>
                    <a:pt x="3" y="4"/>
                  </a:cubicBezTo>
                  <a:cubicBezTo>
                    <a:pt x="5" y="5"/>
                    <a:pt x="7" y="5"/>
                    <a:pt x="10" y="6"/>
                  </a:cubicBezTo>
                  <a:cubicBezTo>
                    <a:pt x="10" y="6"/>
                    <a:pt x="11" y="6"/>
                    <a:pt x="11" y="6"/>
                  </a:cubicBezTo>
                  <a:cubicBezTo>
                    <a:pt x="11" y="6"/>
                    <a:pt x="11" y="6"/>
                    <a:pt x="11" y="6"/>
                  </a:cubicBezTo>
                  <a:cubicBezTo>
                    <a:pt x="13" y="5"/>
                    <a:pt x="13" y="5"/>
                    <a:pt x="13" y="5"/>
                  </a:cubicBezTo>
                  <a:cubicBezTo>
                    <a:pt x="13" y="5"/>
                    <a:pt x="13" y="5"/>
                    <a:pt x="13" y="5"/>
                  </a:cubicBezTo>
                  <a:cubicBezTo>
                    <a:pt x="11" y="6"/>
                    <a:pt x="11" y="6"/>
                    <a:pt x="11" y="6"/>
                  </a:cubicBezTo>
                  <a:cubicBezTo>
                    <a:pt x="11" y="5"/>
                    <a:pt x="11" y="5"/>
                    <a:pt x="11" y="5"/>
                  </a:cubicBezTo>
                  <a:cubicBezTo>
                    <a:pt x="12" y="4"/>
                    <a:pt x="12" y="4"/>
                    <a:pt x="12" y="4"/>
                  </a:cubicBezTo>
                  <a:cubicBezTo>
                    <a:pt x="12" y="4"/>
                    <a:pt x="12" y="4"/>
                    <a:pt x="12" y="4"/>
                  </a:cubicBezTo>
                  <a:cubicBezTo>
                    <a:pt x="11" y="5"/>
                    <a:pt x="11" y="5"/>
                    <a:pt x="11" y="5"/>
                  </a:cubicBezTo>
                  <a:cubicBezTo>
                    <a:pt x="9" y="2"/>
                    <a:pt x="9" y="2"/>
                    <a:pt x="9" y="2"/>
                  </a:cubicBezTo>
                  <a:cubicBezTo>
                    <a:pt x="11" y="1"/>
                    <a:pt x="11" y="1"/>
                    <a:pt x="11" y="1"/>
                  </a:cubicBezTo>
                  <a:cubicBezTo>
                    <a:pt x="11" y="1"/>
                    <a:pt x="11" y="1"/>
                    <a:pt x="11" y="1"/>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8" y="0"/>
                    <a:pt x="8" y="0"/>
                    <a:pt x="8" y="0"/>
                  </a:cubicBezTo>
                  <a:cubicBezTo>
                    <a:pt x="6" y="0"/>
                    <a:pt x="6" y="0"/>
                    <a:pt x="6"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247"/>
            <p:cNvSpPr>
              <a:spLocks/>
            </p:cNvSpPr>
            <p:nvPr/>
          </p:nvSpPr>
          <p:spPr bwMode="auto">
            <a:xfrm>
              <a:off x="4" y="610"/>
              <a:ext cx="8" cy="20"/>
            </a:xfrm>
            <a:custGeom>
              <a:avLst/>
              <a:gdLst>
                <a:gd name="T0" fmla="*/ 4 w 4"/>
                <a:gd name="T1" fmla="*/ 0 h 10"/>
                <a:gd name="T2" fmla="*/ 0 w 4"/>
                <a:gd name="T3" fmla="*/ 9 h 10"/>
                <a:gd name="T4" fmla="*/ 2 w 4"/>
                <a:gd name="T5" fmla="*/ 9 h 10"/>
                <a:gd name="T6" fmla="*/ 4 w 4"/>
                <a:gd name="T7" fmla="*/ 10 h 10"/>
                <a:gd name="T8" fmla="*/ 4 w 4"/>
                <a:gd name="T9" fmla="*/ 6 h 10"/>
                <a:gd name="T10" fmla="*/ 4 w 4"/>
                <a:gd name="T11" fmla="*/ 0 h 10"/>
              </a:gdLst>
              <a:ahLst/>
              <a:cxnLst>
                <a:cxn ang="0">
                  <a:pos x="T0" y="T1"/>
                </a:cxn>
                <a:cxn ang="0">
                  <a:pos x="T2" y="T3"/>
                </a:cxn>
                <a:cxn ang="0">
                  <a:pos x="T4" y="T5"/>
                </a:cxn>
                <a:cxn ang="0">
                  <a:pos x="T6" y="T7"/>
                </a:cxn>
                <a:cxn ang="0">
                  <a:pos x="T8" y="T9"/>
                </a:cxn>
                <a:cxn ang="0">
                  <a:pos x="T10" y="T11"/>
                </a:cxn>
              </a:cxnLst>
              <a:rect l="0" t="0" r="r" b="b"/>
              <a:pathLst>
                <a:path w="4" h="10">
                  <a:moveTo>
                    <a:pt x="4" y="0"/>
                  </a:moveTo>
                  <a:cubicBezTo>
                    <a:pt x="2" y="3"/>
                    <a:pt x="1" y="6"/>
                    <a:pt x="0" y="9"/>
                  </a:cubicBezTo>
                  <a:cubicBezTo>
                    <a:pt x="1" y="9"/>
                    <a:pt x="1" y="9"/>
                    <a:pt x="2" y="9"/>
                  </a:cubicBezTo>
                  <a:cubicBezTo>
                    <a:pt x="2" y="10"/>
                    <a:pt x="3" y="10"/>
                    <a:pt x="4" y="10"/>
                  </a:cubicBezTo>
                  <a:cubicBezTo>
                    <a:pt x="4" y="8"/>
                    <a:pt x="4" y="7"/>
                    <a:pt x="4" y="6"/>
                  </a:cubicBezTo>
                  <a:cubicBezTo>
                    <a:pt x="4" y="4"/>
                    <a:pt x="4"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248"/>
            <p:cNvSpPr>
              <a:spLocks/>
            </p:cNvSpPr>
            <p:nvPr/>
          </p:nvSpPr>
          <p:spPr bwMode="auto">
            <a:xfrm>
              <a:off x="340" y="601"/>
              <a:ext cx="4" cy="15"/>
            </a:xfrm>
            <a:custGeom>
              <a:avLst/>
              <a:gdLst>
                <a:gd name="T0" fmla="*/ 2 w 2"/>
                <a:gd name="T1" fmla="*/ 6 h 7"/>
                <a:gd name="T2" fmla="*/ 2 w 2"/>
                <a:gd name="T3" fmla="*/ 5 h 7"/>
                <a:gd name="T4" fmla="*/ 2 w 2"/>
                <a:gd name="T5" fmla="*/ 4 h 7"/>
                <a:gd name="T6" fmla="*/ 2 w 2"/>
                <a:gd name="T7" fmla="*/ 4 h 7"/>
                <a:gd name="T8" fmla="*/ 2 w 2"/>
                <a:gd name="T9" fmla="*/ 2 h 7"/>
                <a:gd name="T10" fmla="*/ 2 w 2"/>
                <a:gd name="T11" fmla="*/ 1 h 7"/>
                <a:gd name="T12" fmla="*/ 1 w 2"/>
                <a:gd name="T13" fmla="*/ 0 h 7"/>
                <a:gd name="T14" fmla="*/ 1 w 2"/>
                <a:gd name="T15" fmla="*/ 0 h 7"/>
                <a:gd name="T16" fmla="*/ 1 w 2"/>
                <a:gd name="T17" fmla="*/ 0 h 7"/>
                <a:gd name="T18" fmla="*/ 1 w 2"/>
                <a:gd name="T19" fmla="*/ 1 h 7"/>
                <a:gd name="T20" fmla="*/ 1 w 2"/>
                <a:gd name="T21" fmla="*/ 2 h 7"/>
                <a:gd name="T22" fmla="*/ 0 w 2"/>
                <a:gd name="T23" fmla="*/ 3 h 7"/>
                <a:gd name="T24" fmla="*/ 0 w 2"/>
                <a:gd name="T25" fmla="*/ 4 h 7"/>
                <a:gd name="T26" fmla="*/ 0 w 2"/>
                <a:gd name="T27" fmla="*/ 4 h 7"/>
                <a:gd name="T28" fmla="*/ 1 w 2"/>
                <a:gd name="T29" fmla="*/ 6 h 7"/>
                <a:gd name="T30" fmla="*/ 1 w 2"/>
                <a:gd name="T31" fmla="*/ 6 h 7"/>
                <a:gd name="T32" fmla="*/ 1 w 2"/>
                <a:gd name="T33" fmla="*/ 6 h 7"/>
                <a:gd name="T34" fmla="*/ 1 w 2"/>
                <a:gd name="T35" fmla="*/ 6 h 7"/>
                <a:gd name="T36" fmla="*/ 2 w 2"/>
                <a:gd name="T37" fmla="*/ 7 h 7"/>
                <a:gd name="T38" fmla="*/ 2 w 2"/>
                <a:gd name="T39" fmla="*/ 7 h 7"/>
                <a:gd name="T40" fmla="*/ 2 w 2"/>
                <a:gd name="T41" fmla="*/ 7 h 7"/>
                <a:gd name="T42" fmla="*/ 2 w 2"/>
                <a:gd name="T4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7">
                  <a:moveTo>
                    <a:pt x="2" y="6"/>
                  </a:moveTo>
                  <a:cubicBezTo>
                    <a:pt x="2" y="6"/>
                    <a:pt x="2" y="6"/>
                    <a:pt x="2" y="5"/>
                  </a:cubicBezTo>
                  <a:cubicBezTo>
                    <a:pt x="2" y="5"/>
                    <a:pt x="2" y="5"/>
                    <a:pt x="2" y="4"/>
                  </a:cubicBezTo>
                  <a:cubicBezTo>
                    <a:pt x="2" y="4"/>
                    <a:pt x="2" y="4"/>
                    <a:pt x="2" y="4"/>
                  </a:cubicBezTo>
                  <a:cubicBezTo>
                    <a:pt x="2" y="3"/>
                    <a:pt x="2" y="3"/>
                    <a:pt x="2" y="2"/>
                  </a:cubicBezTo>
                  <a:cubicBezTo>
                    <a:pt x="2" y="1"/>
                    <a:pt x="2" y="1"/>
                    <a:pt x="2" y="1"/>
                  </a:cubicBezTo>
                  <a:cubicBezTo>
                    <a:pt x="2" y="1"/>
                    <a:pt x="2" y="0"/>
                    <a:pt x="1" y="0"/>
                  </a:cubicBezTo>
                  <a:cubicBezTo>
                    <a:pt x="1" y="0"/>
                    <a:pt x="1" y="0"/>
                    <a:pt x="1" y="0"/>
                  </a:cubicBezTo>
                  <a:cubicBezTo>
                    <a:pt x="1" y="0"/>
                    <a:pt x="1" y="0"/>
                    <a:pt x="1" y="0"/>
                  </a:cubicBezTo>
                  <a:cubicBezTo>
                    <a:pt x="1" y="1"/>
                    <a:pt x="1" y="1"/>
                    <a:pt x="1" y="1"/>
                  </a:cubicBezTo>
                  <a:cubicBezTo>
                    <a:pt x="1" y="1"/>
                    <a:pt x="1" y="2"/>
                    <a:pt x="1" y="2"/>
                  </a:cubicBezTo>
                  <a:cubicBezTo>
                    <a:pt x="0" y="3"/>
                    <a:pt x="0" y="3"/>
                    <a:pt x="0" y="3"/>
                  </a:cubicBezTo>
                  <a:cubicBezTo>
                    <a:pt x="0" y="3"/>
                    <a:pt x="0" y="3"/>
                    <a:pt x="0" y="4"/>
                  </a:cubicBezTo>
                  <a:cubicBezTo>
                    <a:pt x="0" y="4"/>
                    <a:pt x="0" y="4"/>
                    <a:pt x="0" y="4"/>
                  </a:cubicBezTo>
                  <a:cubicBezTo>
                    <a:pt x="0" y="5"/>
                    <a:pt x="0" y="5"/>
                    <a:pt x="1" y="6"/>
                  </a:cubicBezTo>
                  <a:cubicBezTo>
                    <a:pt x="1" y="6"/>
                    <a:pt x="1" y="6"/>
                    <a:pt x="1" y="6"/>
                  </a:cubicBezTo>
                  <a:cubicBezTo>
                    <a:pt x="1" y="6"/>
                    <a:pt x="1" y="6"/>
                    <a:pt x="1" y="6"/>
                  </a:cubicBezTo>
                  <a:cubicBezTo>
                    <a:pt x="1" y="6"/>
                    <a:pt x="1" y="6"/>
                    <a:pt x="1" y="6"/>
                  </a:cubicBezTo>
                  <a:cubicBezTo>
                    <a:pt x="2" y="7"/>
                    <a:pt x="2" y="7"/>
                    <a:pt x="2" y="7"/>
                  </a:cubicBezTo>
                  <a:cubicBezTo>
                    <a:pt x="2" y="7"/>
                    <a:pt x="2" y="7"/>
                    <a:pt x="2" y="7"/>
                  </a:cubicBezTo>
                  <a:cubicBezTo>
                    <a:pt x="2" y="7"/>
                    <a:pt x="2" y="7"/>
                    <a:pt x="2" y="7"/>
                  </a:cubicBezTo>
                  <a:cubicBezTo>
                    <a:pt x="2" y="6"/>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249"/>
            <p:cNvSpPr>
              <a:spLocks/>
            </p:cNvSpPr>
            <p:nvPr/>
          </p:nvSpPr>
          <p:spPr bwMode="auto">
            <a:xfrm>
              <a:off x="-2" y="646"/>
              <a:ext cx="12" cy="28"/>
            </a:xfrm>
            <a:custGeom>
              <a:avLst/>
              <a:gdLst>
                <a:gd name="T0" fmla="*/ 6 w 6"/>
                <a:gd name="T1" fmla="*/ 4 h 14"/>
                <a:gd name="T2" fmla="*/ 6 w 6"/>
                <a:gd name="T3" fmla="*/ 0 h 14"/>
                <a:gd name="T4" fmla="*/ 6 w 6"/>
                <a:gd name="T5" fmla="*/ 0 h 14"/>
                <a:gd name="T6" fmla="*/ 3 w 6"/>
                <a:gd name="T7" fmla="*/ 0 h 14"/>
                <a:gd name="T8" fmla="*/ 2 w 6"/>
                <a:gd name="T9" fmla="*/ 0 h 14"/>
                <a:gd name="T10" fmla="*/ 2 w 6"/>
                <a:gd name="T11" fmla="*/ 2 h 14"/>
                <a:gd name="T12" fmla="*/ 3 w 6"/>
                <a:gd name="T13" fmla="*/ 6 h 14"/>
                <a:gd name="T14" fmla="*/ 0 w 6"/>
                <a:gd name="T15" fmla="*/ 10 h 14"/>
                <a:gd name="T16" fmla="*/ 1 w 6"/>
                <a:gd name="T17" fmla="*/ 12 h 14"/>
                <a:gd name="T18" fmla="*/ 1 w 6"/>
                <a:gd name="T19" fmla="*/ 12 h 14"/>
                <a:gd name="T20" fmla="*/ 1 w 6"/>
                <a:gd name="T21" fmla="*/ 13 h 14"/>
                <a:gd name="T22" fmla="*/ 2 w 6"/>
                <a:gd name="T23" fmla="*/ 14 h 14"/>
                <a:gd name="T24" fmla="*/ 2 w 6"/>
                <a:gd name="T25" fmla="*/ 13 h 14"/>
                <a:gd name="T26" fmla="*/ 2 w 6"/>
                <a:gd name="T27" fmla="*/ 12 h 14"/>
                <a:gd name="T28" fmla="*/ 2 w 6"/>
                <a:gd name="T29" fmla="*/ 11 h 14"/>
                <a:gd name="T30" fmla="*/ 2 w 6"/>
                <a:gd name="T31" fmla="*/ 11 h 14"/>
                <a:gd name="T32" fmla="*/ 3 w 6"/>
                <a:gd name="T33" fmla="*/ 10 h 14"/>
                <a:gd name="T34" fmla="*/ 3 w 6"/>
                <a:gd name="T35" fmla="*/ 9 h 14"/>
                <a:gd name="T36" fmla="*/ 4 w 6"/>
                <a:gd name="T37" fmla="*/ 7 h 14"/>
                <a:gd name="T38" fmla="*/ 6 w 6"/>
                <a:gd name="T39" fmla="*/ 5 h 14"/>
                <a:gd name="T40" fmla="*/ 6 w 6"/>
                <a:gd name="T41"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14">
                  <a:moveTo>
                    <a:pt x="6" y="4"/>
                  </a:moveTo>
                  <a:cubicBezTo>
                    <a:pt x="6" y="3"/>
                    <a:pt x="6" y="1"/>
                    <a:pt x="6" y="0"/>
                  </a:cubicBezTo>
                  <a:cubicBezTo>
                    <a:pt x="6" y="0"/>
                    <a:pt x="6" y="0"/>
                    <a:pt x="6" y="0"/>
                  </a:cubicBezTo>
                  <a:cubicBezTo>
                    <a:pt x="5" y="0"/>
                    <a:pt x="4" y="0"/>
                    <a:pt x="3" y="0"/>
                  </a:cubicBezTo>
                  <a:cubicBezTo>
                    <a:pt x="2" y="0"/>
                    <a:pt x="2" y="0"/>
                    <a:pt x="2" y="0"/>
                  </a:cubicBezTo>
                  <a:cubicBezTo>
                    <a:pt x="2" y="1"/>
                    <a:pt x="2" y="1"/>
                    <a:pt x="2" y="2"/>
                  </a:cubicBezTo>
                  <a:cubicBezTo>
                    <a:pt x="3" y="3"/>
                    <a:pt x="3" y="4"/>
                    <a:pt x="3" y="6"/>
                  </a:cubicBezTo>
                  <a:cubicBezTo>
                    <a:pt x="2" y="8"/>
                    <a:pt x="1" y="9"/>
                    <a:pt x="0" y="10"/>
                  </a:cubicBezTo>
                  <a:cubicBezTo>
                    <a:pt x="0" y="11"/>
                    <a:pt x="0" y="11"/>
                    <a:pt x="1" y="12"/>
                  </a:cubicBezTo>
                  <a:cubicBezTo>
                    <a:pt x="1" y="12"/>
                    <a:pt x="1" y="12"/>
                    <a:pt x="1" y="12"/>
                  </a:cubicBezTo>
                  <a:cubicBezTo>
                    <a:pt x="1" y="13"/>
                    <a:pt x="1" y="13"/>
                    <a:pt x="1" y="13"/>
                  </a:cubicBezTo>
                  <a:cubicBezTo>
                    <a:pt x="2" y="14"/>
                    <a:pt x="2" y="14"/>
                    <a:pt x="2" y="14"/>
                  </a:cubicBezTo>
                  <a:cubicBezTo>
                    <a:pt x="2" y="13"/>
                    <a:pt x="2" y="13"/>
                    <a:pt x="2" y="13"/>
                  </a:cubicBezTo>
                  <a:cubicBezTo>
                    <a:pt x="2" y="13"/>
                    <a:pt x="2" y="13"/>
                    <a:pt x="2" y="12"/>
                  </a:cubicBezTo>
                  <a:cubicBezTo>
                    <a:pt x="2" y="12"/>
                    <a:pt x="2" y="12"/>
                    <a:pt x="2" y="11"/>
                  </a:cubicBezTo>
                  <a:cubicBezTo>
                    <a:pt x="2" y="11"/>
                    <a:pt x="2" y="11"/>
                    <a:pt x="2" y="11"/>
                  </a:cubicBezTo>
                  <a:cubicBezTo>
                    <a:pt x="2" y="10"/>
                    <a:pt x="3" y="10"/>
                    <a:pt x="3" y="10"/>
                  </a:cubicBezTo>
                  <a:cubicBezTo>
                    <a:pt x="3" y="9"/>
                    <a:pt x="3" y="9"/>
                    <a:pt x="3" y="9"/>
                  </a:cubicBezTo>
                  <a:cubicBezTo>
                    <a:pt x="4" y="7"/>
                    <a:pt x="4" y="7"/>
                    <a:pt x="4" y="7"/>
                  </a:cubicBezTo>
                  <a:cubicBezTo>
                    <a:pt x="5" y="7"/>
                    <a:pt x="5" y="6"/>
                    <a:pt x="6" y="5"/>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250"/>
            <p:cNvSpPr>
              <a:spLocks/>
            </p:cNvSpPr>
            <p:nvPr/>
          </p:nvSpPr>
          <p:spPr bwMode="auto">
            <a:xfrm>
              <a:off x="-85" y="656"/>
              <a:ext cx="23" cy="26"/>
            </a:xfrm>
            <a:custGeom>
              <a:avLst/>
              <a:gdLst>
                <a:gd name="T0" fmla="*/ 10 w 11"/>
                <a:gd name="T1" fmla="*/ 11 h 13"/>
                <a:gd name="T2" fmla="*/ 10 w 11"/>
                <a:gd name="T3" fmla="*/ 10 h 13"/>
                <a:gd name="T4" fmla="*/ 11 w 11"/>
                <a:gd name="T5" fmla="*/ 10 h 13"/>
                <a:gd name="T6" fmla="*/ 11 w 11"/>
                <a:gd name="T7" fmla="*/ 8 h 13"/>
                <a:gd name="T8" fmla="*/ 10 w 11"/>
                <a:gd name="T9" fmla="*/ 0 h 13"/>
                <a:gd name="T10" fmla="*/ 8 w 11"/>
                <a:gd name="T11" fmla="*/ 5 h 13"/>
                <a:gd name="T12" fmla="*/ 7 w 11"/>
                <a:gd name="T13" fmla="*/ 7 h 13"/>
                <a:gd name="T14" fmla="*/ 0 w 11"/>
                <a:gd name="T15" fmla="*/ 10 h 13"/>
                <a:gd name="T16" fmla="*/ 0 w 11"/>
                <a:gd name="T17" fmla="*/ 12 h 13"/>
                <a:gd name="T18" fmla="*/ 1 w 11"/>
                <a:gd name="T19" fmla="*/ 13 h 13"/>
                <a:gd name="T20" fmla="*/ 1 w 11"/>
                <a:gd name="T21" fmla="*/ 13 h 13"/>
                <a:gd name="T22" fmla="*/ 2 w 11"/>
                <a:gd name="T23" fmla="*/ 13 h 13"/>
                <a:gd name="T24" fmla="*/ 3 w 11"/>
                <a:gd name="T25" fmla="*/ 12 h 13"/>
                <a:gd name="T26" fmla="*/ 5 w 11"/>
                <a:gd name="T27" fmla="*/ 12 h 13"/>
                <a:gd name="T28" fmla="*/ 6 w 11"/>
                <a:gd name="T29" fmla="*/ 12 h 13"/>
                <a:gd name="T30" fmla="*/ 6 w 11"/>
                <a:gd name="T31" fmla="*/ 12 h 13"/>
                <a:gd name="T32" fmla="*/ 9 w 11"/>
                <a:gd name="T33" fmla="*/ 11 h 13"/>
                <a:gd name="T34" fmla="*/ 8 w 11"/>
                <a:gd name="T35" fmla="*/ 12 h 13"/>
                <a:gd name="T36" fmla="*/ 8 w 11"/>
                <a:gd name="T37" fmla="*/ 12 h 13"/>
                <a:gd name="T38" fmla="*/ 10 w 11"/>
                <a:gd name="T39" fmla="*/ 12 h 13"/>
                <a:gd name="T40" fmla="*/ 10 w 11"/>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3">
                  <a:moveTo>
                    <a:pt x="10" y="11"/>
                  </a:moveTo>
                  <a:cubicBezTo>
                    <a:pt x="10" y="10"/>
                    <a:pt x="10" y="10"/>
                    <a:pt x="10" y="10"/>
                  </a:cubicBezTo>
                  <a:cubicBezTo>
                    <a:pt x="11" y="10"/>
                    <a:pt x="11" y="10"/>
                    <a:pt x="11" y="10"/>
                  </a:cubicBezTo>
                  <a:cubicBezTo>
                    <a:pt x="11" y="8"/>
                    <a:pt x="11" y="8"/>
                    <a:pt x="11" y="8"/>
                  </a:cubicBezTo>
                  <a:cubicBezTo>
                    <a:pt x="10" y="5"/>
                    <a:pt x="10" y="3"/>
                    <a:pt x="10" y="0"/>
                  </a:cubicBezTo>
                  <a:cubicBezTo>
                    <a:pt x="9" y="2"/>
                    <a:pt x="9" y="3"/>
                    <a:pt x="8" y="5"/>
                  </a:cubicBezTo>
                  <a:cubicBezTo>
                    <a:pt x="8" y="5"/>
                    <a:pt x="8" y="6"/>
                    <a:pt x="7" y="7"/>
                  </a:cubicBezTo>
                  <a:cubicBezTo>
                    <a:pt x="6" y="9"/>
                    <a:pt x="3" y="10"/>
                    <a:pt x="0" y="10"/>
                  </a:cubicBezTo>
                  <a:cubicBezTo>
                    <a:pt x="0" y="11"/>
                    <a:pt x="0" y="12"/>
                    <a:pt x="0" y="12"/>
                  </a:cubicBezTo>
                  <a:cubicBezTo>
                    <a:pt x="0" y="13"/>
                    <a:pt x="1" y="13"/>
                    <a:pt x="1" y="13"/>
                  </a:cubicBezTo>
                  <a:cubicBezTo>
                    <a:pt x="1" y="13"/>
                    <a:pt x="1" y="13"/>
                    <a:pt x="1" y="13"/>
                  </a:cubicBezTo>
                  <a:cubicBezTo>
                    <a:pt x="2" y="13"/>
                    <a:pt x="2" y="13"/>
                    <a:pt x="2" y="13"/>
                  </a:cubicBezTo>
                  <a:cubicBezTo>
                    <a:pt x="3" y="12"/>
                    <a:pt x="3" y="12"/>
                    <a:pt x="3" y="12"/>
                  </a:cubicBezTo>
                  <a:cubicBezTo>
                    <a:pt x="4" y="12"/>
                    <a:pt x="4" y="12"/>
                    <a:pt x="5" y="12"/>
                  </a:cubicBezTo>
                  <a:cubicBezTo>
                    <a:pt x="6" y="12"/>
                    <a:pt x="6" y="12"/>
                    <a:pt x="6" y="12"/>
                  </a:cubicBezTo>
                  <a:cubicBezTo>
                    <a:pt x="6" y="12"/>
                    <a:pt x="6" y="12"/>
                    <a:pt x="6" y="12"/>
                  </a:cubicBezTo>
                  <a:cubicBezTo>
                    <a:pt x="9" y="11"/>
                    <a:pt x="9" y="11"/>
                    <a:pt x="9" y="11"/>
                  </a:cubicBezTo>
                  <a:cubicBezTo>
                    <a:pt x="8" y="12"/>
                    <a:pt x="8" y="12"/>
                    <a:pt x="8" y="12"/>
                  </a:cubicBezTo>
                  <a:cubicBezTo>
                    <a:pt x="8" y="12"/>
                    <a:pt x="8" y="12"/>
                    <a:pt x="8" y="12"/>
                  </a:cubicBezTo>
                  <a:cubicBezTo>
                    <a:pt x="9" y="12"/>
                    <a:pt x="9" y="12"/>
                    <a:pt x="10" y="12"/>
                  </a:cubicBezTo>
                  <a:cubicBezTo>
                    <a:pt x="10" y="12"/>
                    <a:pt x="10" y="12"/>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251"/>
            <p:cNvSpPr>
              <a:spLocks/>
            </p:cNvSpPr>
            <p:nvPr/>
          </p:nvSpPr>
          <p:spPr bwMode="auto">
            <a:xfrm>
              <a:off x="-30" y="624"/>
              <a:ext cx="20" cy="34"/>
            </a:xfrm>
            <a:custGeom>
              <a:avLst/>
              <a:gdLst>
                <a:gd name="T0" fmla="*/ 10 w 10"/>
                <a:gd name="T1" fmla="*/ 0 h 17"/>
                <a:gd name="T2" fmla="*/ 10 w 10"/>
                <a:gd name="T3" fmla="*/ 0 h 17"/>
                <a:gd name="T4" fmla="*/ 9 w 10"/>
                <a:gd name="T5" fmla="*/ 0 h 17"/>
                <a:gd name="T6" fmla="*/ 4 w 10"/>
                <a:gd name="T7" fmla="*/ 4 h 17"/>
                <a:gd name="T8" fmla="*/ 9 w 10"/>
                <a:gd name="T9" fmla="*/ 17 h 17"/>
                <a:gd name="T10" fmla="*/ 9 w 10"/>
                <a:gd name="T11" fmla="*/ 16 h 17"/>
                <a:gd name="T12" fmla="*/ 10 w 1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0" h="17">
                  <a:moveTo>
                    <a:pt x="10" y="0"/>
                  </a:moveTo>
                  <a:cubicBezTo>
                    <a:pt x="10" y="0"/>
                    <a:pt x="10" y="0"/>
                    <a:pt x="10" y="0"/>
                  </a:cubicBezTo>
                  <a:cubicBezTo>
                    <a:pt x="9" y="0"/>
                    <a:pt x="9" y="0"/>
                    <a:pt x="9" y="0"/>
                  </a:cubicBezTo>
                  <a:cubicBezTo>
                    <a:pt x="7" y="1"/>
                    <a:pt x="5" y="2"/>
                    <a:pt x="4" y="4"/>
                  </a:cubicBezTo>
                  <a:cubicBezTo>
                    <a:pt x="0" y="12"/>
                    <a:pt x="4" y="14"/>
                    <a:pt x="9" y="17"/>
                  </a:cubicBezTo>
                  <a:cubicBezTo>
                    <a:pt x="9" y="17"/>
                    <a:pt x="9" y="16"/>
                    <a:pt x="9" y="16"/>
                  </a:cubicBezTo>
                  <a:cubicBezTo>
                    <a:pt x="10" y="11"/>
                    <a:pt x="10" y="5"/>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252"/>
            <p:cNvSpPr>
              <a:spLocks/>
            </p:cNvSpPr>
            <p:nvPr/>
          </p:nvSpPr>
          <p:spPr bwMode="auto">
            <a:xfrm>
              <a:off x="-40" y="656"/>
              <a:ext cx="8" cy="8"/>
            </a:xfrm>
            <a:custGeom>
              <a:avLst/>
              <a:gdLst>
                <a:gd name="T0" fmla="*/ 3 w 4"/>
                <a:gd name="T1" fmla="*/ 1 h 4"/>
                <a:gd name="T2" fmla="*/ 2 w 4"/>
                <a:gd name="T3" fmla="*/ 0 h 4"/>
                <a:gd name="T4" fmla="*/ 0 w 4"/>
                <a:gd name="T5" fmla="*/ 2 h 4"/>
                <a:gd name="T6" fmla="*/ 4 w 4"/>
                <a:gd name="T7" fmla="*/ 4 h 4"/>
                <a:gd name="T8" fmla="*/ 3 w 4"/>
                <a:gd name="T9" fmla="*/ 1 h 4"/>
              </a:gdLst>
              <a:ahLst/>
              <a:cxnLst>
                <a:cxn ang="0">
                  <a:pos x="T0" y="T1"/>
                </a:cxn>
                <a:cxn ang="0">
                  <a:pos x="T2" y="T3"/>
                </a:cxn>
                <a:cxn ang="0">
                  <a:pos x="T4" y="T5"/>
                </a:cxn>
                <a:cxn ang="0">
                  <a:pos x="T6" y="T7"/>
                </a:cxn>
                <a:cxn ang="0">
                  <a:pos x="T8" y="T9"/>
                </a:cxn>
              </a:cxnLst>
              <a:rect l="0" t="0" r="r" b="b"/>
              <a:pathLst>
                <a:path w="4" h="4">
                  <a:moveTo>
                    <a:pt x="3" y="1"/>
                  </a:moveTo>
                  <a:cubicBezTo>
                    <a:pt x="2" y="0"/>
                    <a:pt x="2" y="0"/>
                    <a:pt x="2" y="0"/>
                  </a:cubicBezTo>
                  <a:cubicBezTo>
                    <a:pt x="1" y="0"/>
                    <a:pt x="1" y="1"/>
                    <a:pt x="0" y="2"/>
                  </a:cubicBezTo>
                  <a:cubicBezTo>
                    <a:pt x="1" y="3"/>
                    <a:pt x="3" y="4"/>
                    <a:pt x="4" y="4"/>
                  </a:cubicBezTo>
                  <a:cubicBezTo>
                    <a:pt x="3" y="3"/>
                    <a:pt x="3"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253"/>
            <p:cNvSpPr>
              <a:spLocks/>
            </p:cNvSpPr>
            <p:nvPr/>
          </p:nvSpPr>
          <p:spPr bwMode="auto">
            <a:xfrm>
              <a:off x="-257" y="1095"/>
              <a:ext cx="2" cy="4"/>
            </a:xfrm>
            <a:custGeom>
              <a:avLst/>
              <a:gdLst>
                <a:gd name="T0" fmla="*/ 0 w 1"/>
                <a:gd name="T1" fmla="*/ 2 h 2"/>
                <a:gd name="T2" fmla="*/ 1 w 1"/>
                <a:gd name="T3" fmla="*/ 1 h 2"/>
                <a:gd name="T4" fmla="*/ 0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1" y="1"/>
                    <a:pt x="1" y="1"/>
                    <a:pt x="1" y="1"/>
                  </a:cubicBezTo>
                  <a:cubicBezTo>
                    <a:pt x="1" y="0"/>
                    <a:pt x="1"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Line 254"/>
            <p:cNvSpPr>
              <a:spLocks noChangeShapeType="1"/>
            </p:cNvSpPr>
            <p:nvPr/>
          </p:nvSpPr>
          <p:spPr bwMode="auto">
            <a:xfrm>
              <a:off x="-147" y="90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Line 255"/>
            <p:cNvSpPr>
              <a:spLocks noChangeShapeType="1"/>
            </p:cNvSpPr>
            <p:nvPr/>
          </p:nvSpPr>
          <p:spPr bwMode="auto">
            <a:xfrm>
              <a:off x="-147" y="90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256"/>
            <p:cNvSpPr>
              <a:spLocks/>
            </p:cNvSpPr>
            <p:nvPr/>
          </p:nvSpPr>
          <p:spPr bwMode="auto">
            <a:xfrm>
              <a:off x="-432" y="1342"/>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1"/>
                  </a:cubicBezTo>
                  <a:cubicBezTo>
                    <a:pt x="0" y="1"/>
                    <a:pt x="1" y="1"/>
                    <a:pt x="1"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257"/>
            <p:cNvSpPr>
              <a:spLocks/>
            </p:cNvSpPr>
            <p:nvPr/>
          </p:nvSpPr>
          <p:spPr bwMode="auto">
            <a:xfrm>
              <a:off x="-604" y="872"/>
              <a:ext cx="505" cy="985"/>
            </a:xfrm>
            <a:custGeom>
              <a:avLst/>
              <a:gdLst>
                <a:gd name="T0" fmla="*/ 165 w 250"/>
                <a:gd name="T1" fmla="*/ 227 h 487"/>
                <a:gd name="T2" fmla="*/ 213 w 250"/>
                <a:gd name="T3" fmla="*/ 171 h 487"/>
                <a:gd name="T4" fmla="*/ 214 w 250"/>
                <a:gd name="T5" fmla="*/ 71 h 487"/>
                <a:gd name="T6" fmla="*/ 240 w 250"/>
                <a:gd name="T7" fmla="*/ 0 h 487"/>
                <a:gd name="T8" fmla="*/ 218 w 250"/>
                <a:gd name="T9" fmla="*/ 6 h 487"/>
                <a:gd name="T10" fmla="*/ 227 w 250"/>
                <a:gd name="T11" fmla="*/ 19 h 487"/>
                <a:gd name="T12" fmla="*/ 204 w 250"/>
                <a:gd name="T13" fmla="*/ 44 h 487"/>
                <a:gd name="T14" fmla="*/ 200 w 250"/>
                <a:gd name="T15" fmla="*/ 64 h 487"/>
                <a:gd name="T16" fmla="*/ 191 w 250"/>
                <a:gd name="T17" fmla="*/ 82 h 487"/>
                <a:gd name="T18" fmla="*/ 179 w 250"/>
                <a:gd name="T19" fmla="*/ 93 h 487"/>
                <a:gd name="T20" fmla="*/ 185 w 250"/>
                <a:gd name="T21" fmla="*/ 107 h 487"/>
                <a:gd name="T22" fmla="*/ 178 w 250"/>
                <a:gd name="T23" fmla="*/ 129 h 487"/>
                <a:gd name="T24" fmla="*/ 158 w 250"/>
                <a:gd name="T25" fmla="*/ 150 h 487"/>
                <a:gd name="T26" fmla="*/ 162 w 250"/>
                <a:gd name="T27" fmla="*/ 158 h 487"/>
                <a:gd name="T28" fmla="*/ 140 w 250"/>
                <a:gd name="T29" fmla="*/ 159 h 487"/>
                <a:gd name="T30" fmla="*/ 130 w 250"/>
                <a:gd name="T31" fmla="*/ 178 h 487"/>
                <a:gd name="T32" fmla="*/ 129 w 250"/>
                <a:gd name="T33" fmla="*/ 188 h 487"/>
                <a:gd name="T34" fmla="*/ 123 w 250"/>
                <a:gd name="T35" fmla="*/ 206 h 487"/>
                <a:gd name="T36" fmla="*/ 153 w 250"/>
                <a:gd name="T37" fmla="*/ 189 h 487"/>
                <a:gd name="T38" fmla="*/ 130 w 250"/>
                <a:gd name="T39" fmla="*/ 223 h 487"/>
                <a:gd name="T40" fmla="*/ 116 w 250"/>
                <a:gd name="T41" fmla="*/ 221 h 487"/>
                <a:gd name="T42" fmla="*/ 117 w 250"/>
                <a:gd name="T43" fmla="*/ 212 h 487"/>
                <a:gd name="T44" fmla="*/ 100 w 250"/>
                <a:gd name="T45" fmla="*/ 223 h 487"/>
                <a:gd name="T46" fmla="*/ 80 w 250"/>
                <a:gd name="T47" fmla="*/ 243 h 487"/>
                <a:gd name="T48" fmla="*/ 59 w 250"/>
                <a:gd name="T49" fmla="*/ 242 h 487"/>
                <a:gd name="T50" fmla="*/ 62 w 250"/>
                <a:gd name="T51" fmla="*/ 262 h 487"/>
                <a:gd name="T52" fmla="*/ 50 w 250"/>
                <a:gd name="T53" fmla="*/ 261 h 487"/>
                <a:gd name="T54" fmla="*/ 61 w 250"/>
                <a:gd name="T55" fmla="*/ 270 h 487"/>
                <a:gd name="T56" fmla="*/ 45 w 250"/>
                <a:gd name="T57" fmla="*/ 273 h 487"/>
                <a:gd name="T58" fmla="*/ 34 w 250"/>
                <a:gd name="T59" fmla="*/ 285 h 487"/>
                <a:gd name="T60" fmla="*/ 34 w 250"/>
                <a:gd name="T61" fmla="*/ 287 h 487"/>
                <a:gd name="T62" fmla="*/ 25 w 250"/>
                <a:gd name="T63" fmla="*/ 297 h 487"/>
                <a:gd name="T64" fmla="*/ 12 w 250"/>
                <a:gd name="T65" fmla="*/ 302 h 487"/>
                <a:gd name="T66" fmla="*/ 21 w 250"/>
                <a:gd name="T67" fmla="*/ 307 h 487"/>
                <a:gd name="T68" fmla="*/ 20 w 250"/>
                <a:gd name="T69" fmla="*/ 313 h 487"/>
                <a:gd name="T70" fmla="*/ 16 w 250"/>
                <a:gd name="T71" fmla="*/ 322 h 487"/>
                <a:gd name="T72" fmla="*/ 52 w 250"/>
                <a:gd name="T73" fmla="*/ 326 h 487"/>
                <a:gd name="T74" fmla="*/ 67 w 250"/>
                <a:gd name="T75" fmla="*/ 333 h 487"/>
                <a:gd name="T76" fmla="*/ 36 w 250"/>
                <a:gd name="T77" fmla="*/ 334 h 487"/>
                <a:gd name="T78" fmla="*/ 14 w 250"/>
                <a:gd name="T79" fmla="*/ 340 h 487"/>
                <a:gd name="T80" fmla="*/ 8 w 250"/>
                <a:gd name="T81" fmla="*/ 349 h 487"/>
                <a:gd name="T82" fmla="*/ 17 w 250"/>
                <a:gd name="T83" fmla="*/ 365 h 487"/>
                <a:gd name="T84" fmla="*/ 25 w 250"/>
                <a:gd name="T85" fmla="*/ 376 h 487"/>
                <a:gd name="T86" fmla="*/ 29 w 250"/>
                <a:gd name="T87" fmla="*/ 392 h 487"/>
                <a:gd name="T88" fmla="*/ 26 w 250"/>
                <a:gd name="T89" fmla="*/ 427 h 487"/>
                <a:gd name="T90" fmla="*/ 17 w 250"/>
                <a:gd name="T91" fmla="*/ 436 h 487"/>
                <a:gd name="T92" fmla="*/ 10 w 250"/>
                <a:gd name="T93" fmla="*/ 461 h 487"/>
                <a:gd name="T94" fmla="*/ 35 w 250"/>
                <a:gd name="T95" fmla="*/ 482 h 487"/>
                <a:gd name="T96" fmla="*/ 48 w 250"/>
                <a:gd name="T97" fmla="*/ 483 h 487"/>
                <a:gd name="T98" fmla="*/ 74 w 250"/>
                <a:gd name="T99" fmla="*/ 481 h 487"/>
                <a:gd name="T100" fmla="*/ 94 w 250"/>
                <a:gd name="T101" fmla="*/ 455 h 487"/>
                <a:gd name="T102" fmla="*/ 117 w 250"/>
                <a:gd name="T103" fmla="*/ 435 h 487"/>
                <a:gd name="T104" fmla="*/ 126 w 250"/>
                <a:gd name="T105" fmla="*/ 432 h 487"/>
                <a:gd name="T106" fmla="*/ 130 w 250"/>
                <a:gd name="T107" fmla="*/ 400 h 487"/>
                <a:gd name="T108" fmla="*/ 143 w 250"/>
                <a:gd name="T109" fmla="*/ 420 h 487"/>
                <a:gd name="T110" fmla="*/ 154 w 250"/>
                <a:gd name="T111" fmla="*/ 427 h 487"/>
                <a:gd name="T112" fmla="*/ 162 w 250"/>
                <a:gd name="T113" fmla="*/ 408 h 487"/>
                <a:gd name="T114" fmla="*/ 174 w 250"/>
                <a:gd name="T115" fmla="*/ 338 h 487"/>
                <a:gd name="T116" fmla="*/ 168 w 250"/>
                <a:gd name="T117" fmla="*/ 247 h 487"/>
                <a:gd name="T118" fmla="*/ 165 w 250"/>
                <a:gd name="T119" fmla="*/ 23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0" h="487">
                  <a:moveTo>
                    <a:pt x="165" y="235"/>
                  </a:moveTo>
                  <a:cubicBezTo>
                    <a:pt x="165" y="235"/>
                    <a:pt x="165" y="235"/>
                    <a:pt x="165" y="235"/>
                  </a:cubicBezTo>
                  <a:cubicBezTo>
                    <a:pt x="165" y="234"/>
                    <a:pt x="165" y="234"/>
                    <a:pt x="165" y="234"/>
                  </a:cubicBezTo>
                  <a:cubicBezTo>
                    <a:pt x="165" y="234"/>
                    <a:pt x="165" y="234"/>
                    <a:pt x="165" y="233"/>
                  </a:cubicBezTo>
                  <a:cubicBezTo>
                    <a:pt x="165" y="233"/>
                    <a:pt x="165" y="233"/>
                    <a:pt x="165" y="233"/>
                  </a:cubicBezTo>
                  <a:cubicBezTo>
                    <a:pt x="165" y="233"/>
                    <a:pt x="165" y="232"/>
                    <a:pt x="165" y="232"/>
                  </a:cubicBezTo>
                  <a:cubicBezTo>
                    <a:pt x="165" y="232"/>
                    <a:pt x="165" y="232"/>
                    <a:pt x="165" y="231"/>
                  </a:cubicBezTo>
                  <a:cubicBezTo>
                    <a:pt x="165" y="231"/>
                    <a:pt x="165" y="231"/>
                    <a:pt x="165" y="230"/>
                  </a:cubicBezTo>
                  <a:cubicBezTo>
                    <a:pt x="165" y="230"/>
                    <a:pt x="165" y="230"/>
                    <a:pt x="165" y="230"/>
                  </a:cubicBezTo>
                  <a:cubicBezTo>
                    <a:pt x="165" y="229"/>
                    <a:pt x="165" y="229"/>
                    <a:pt x="165" y="229"/>
                  </a:cubicBezTo>
                  <a:cubicBezTo>
                    <a:pt x="165" y="227"/>
                    <a:pt x="165" y="227"/>
                    <a:pt x="165" y="227"/>
                  </a:cubicBezTo>
                  <a:cubicBezTo>
                    <a:pt x="165" y="226"/>
                    <a:pt x="165" y="226"/>
                    <a:pt x="165" y="226"/>
                  </a:cubicBezTo>
                  <a:cubicBezTo>
                    <a:pt x="165" y="221"/>
                    <a:pt x="165" y="221"/>
                    <a:pt x="165" y="221"/>
                  </a:cubicBezTo>
                  <a:cubicBezTo>
                    <a:pt x="165" y="220"/>
                    <a:pt x="165" y="219"/>
                    <a:pt x="165" y="219"/>
                  </a:cubicBezTo>
                  <a:cubicBezTo>
                    <a:pt x="166" y="217"/>
                    <a:pt x="167" y="215"/>
                    <a:pt x="168" y="213"/>
                  </a:cubicBezTo>
                  <a:cubicBezTo>
                    <a:pt x="169" y="212"/>
                    <a:pt x="170" y="211"/>
                    <a:pt x="171" y="209"/>
                  </a:cubicBezTo>
                  <a:cubicBezTo>
                    <a:pt x="170" y="209"/>
                    <a:pt x="170" y="209"/>
                    <a:pt x="170" y="209"/>
                  </a:cubicBezTo>
                  <a:cubicBezTo>
                    <a:pt x="169" y="207"/>
                    <a:pt x="169" y="206"/>
                    <a:pt x="169" y="204"/>
                  </a:cubicBezTo>
                  <a:cubicBezTo>
                    <a:pt x="170" y="197"/>
                    <a:pt x="180" y="183"/>
                    <a:pt x="185" y="179"/>
                  </a:cubicBezTo>
                  <a:cubicBezTo>
                    <a:pt x="192" y="175"/>
                    <a:pt x="199" y="174"/>
                    <a:pt x="206" y="176"/>
                  </a:cubicBezTo>
                  <a:cubicBezTo>
                    <a:pt x="208" y="177"/>
                    <a:pt x="211" y="177"/>
                    <a:pt x="211" y="177"/>
                  </a:cubicBezTo>
                  <a:cubicBezTo>
                    <a:pt x="212" y="176"/>
                    <a:pt x="213" y="175"/>
                    <a:pt x="213" y="171"/>
                  </a:cubicBezTo>
                  <a:cubicBezTo>
                    <a:pt x="215" y="162"/>
                    <a:pt x="211" y="159"/>
                    <a:pt x="207" y="157"/>
                  </a:cubicBezTo>
                  <a:cubicBezTo>
                    <a:pt x="205" y="156"/>
                    <a:pt x="200" y="153"/>
                    <a:pt x="202" y="148"/>
                  </a:cubicBezTo>
                  <a:cubicBezTo>
                    <a:pt x="204" y="143"/>
                    <a:pt x="206" y="137"/>
                    <a:pt x="209" y="131"/>
                  </a:cubicBezTo>
                  <a:cubicBezTo>
                    <a:pt x="211" y="125"/>
                    <a:pt x="213" y="121"/>
                    <a:pt x="215" y="116"/>
                  </a:cubicBezTo>
                  <a:cubicBezTo>
                    <a:pt x="215" y="115"/>
                    <a:pt x="216" y="113"/>
                    <a:pt x="217" y="113"/>
                  </a:cubicBezTo>
                  <a:cubicBezTo>
                    <a:pt x="217" y="113"/>
                    <a:pt x="217" y="113"/>
                    <a:pt x="217" y="113"/>
                  </a:cubicBezTo>
                  <a:cubicBezTo>
                    <a:pt x="216" y="99"/>
                    <a:pt x="216" y="99"/>
                    <a:pt x="216" y="99"/>
                  </a:cubicBezTo>
                  <a:cubicBezTo>
                    <a:pt x="216" y="99"/>
                    <a:pt x="216" y="99"/>
                    <a:pt x="216" y="99"/>
                  </a:cubicBezTo>
                  <a:cubicBezTo>
                    <a:pt x="216" y="99"/>
                    <a:pt x="216" y="98"/>
                    <a:pt x="217" y="92"/>
                  </a:cubicBezTo>
                  <a:cubicBezTo>
                    <a:pt x="218" y="87"/>
                    <a:pt x="218" y="87"/>
                    <a:pt x="218" y="87"/>
                  </a:cubicBezTo>
                  <a:cubicBezTo>
                    <a:pt x="214" y="71"/>
                    <a:pt x="214" y="71"/>
                    <a:pt x="214" y="71"/>
                  </a:cubicBezTo>
                  <a:cubicBezTo>
                    <a:pt x="214" y="71"/>
                    <a:pt x="214" y="71"/>
                    <a:pt x="214" y="71"/>
                  </a:cubicBezTo>
                  <a:cubicBezTo>
                    <a:pt x="216" y="66"/>
                    <a:pt x="220" y="67"/>
                    <a:pt x="223" y="67"/>
                  </a:cubicBezTo>
                  <a:cubicBezTo>
                    <a:pt x="224" y="67"/>
                    <a:pt x="225" y="67"/>
                    <a:pt x="226" y="67"/>
                  </a:cubicBezTo>
                  <a:cubicBezTo>
                    <a:pt x="234" y="61"/>
                    <a:pt x="234" y="61"/>
                    <a:pt x="234" y="61"/>
                  </a:cubicBezTo>
                  <a:cubicBezTo>
                    <a:pt x="233" y="60"/>
                    <a:pt x="233" y="60"/>
                    <a:pt x="232" y="59"/>
                  </a:cubicBezTo>
                  <a:cubicBezTo>
                    <a:pt x="231" y="57"/>
                    <a:pt x="230" y="54"/>
                    <a:pt x="230" y="52"/>
                  </a:cubicBezTo>
                  <a:cubicBezTo>
                    <a:pt x="233" y="46"/>
                    <a:pt x="236" y="40"/>
                    <a:pt x="240" y="35"/>
                  </a:cubicBezTo>
                  <a:cubicBezTo>
                    <a:pt x="243" y="31"/>
                    <a:pt x="246" y="27"/>
                    <a:pt x="248" y="22"/>
                  </a:cubicBezTo>
                  <a:cubicBezTo>
                    <a:pt x="250" y="18"/>
                    <a:pt x="249" y="16"/>
                    <a:pt x="246" y="13"/>
                  </a:cubicBezTo>
                  <a:cubicBezTo>
                    <a:pt x="243" y="11"/>
                    <a:pt x="241" y="8"/>
                    <a:pt x="240" y="4"/>
                  </a:cubicBezTo>
                  <a:cubicBezTo>
                    <a:pt x="240" y="3"/>
                    <a:pt x="240" y="1"/>
                    <a:pt x="240" y="0"/>
                  </a:cubicBezTo>
                  <a:cubicBezTo>
                    <a:pt x="240" y="0"/>
                    <a:pt x="239" y="1"/>
                    <a:pt x="237" y="2"/>
                  </a:cubicBezTo>
                  <a:cubicBezTo>
                    <a:pt x="237" y="2"/>
                    <a:pt x="236" y="2"/>
                    <a:pt x="236" y="3"/>
                  </a:cubicBezTo>
                  <a:cubicBezTo>
                    <a:pt x="236" y="3"/>
                    <a:pt x="236" y="4"/>
                    <a:pt x="237" y="5"/>
                  </a:cubicBezTo>
                  <a:cubicBezTo>
                    <a:pt x="238" y="6"/>
                    <a:pt x="239" y="8"/>
                    <a:pt x="240" y="9"/>
                  </a:cubicBezTo>
                  <a:cubicBezTo>
                    <a:pt x="240" y="11"/>
                    <a:pt x="240" y="12"/>
                    <a:pt x="238" y="13"/>
                  </a:cubicBezTo>
                  <a:cubicBezTo>
                    <a:pt x="238" y="13"/>
                    <a:pt x="238" y="13"/>
                    <a:pt x="238" y="13"/>
                  </a:cubicBezTo>
                  <a:cubicBezTo>
                    <a:pt x="235" y="15"/>
                    <a:pt x="234" y="13"/>
                    <a:pt x="233" y="10"/>
                  </a:cubicBezTo>
                  <a:cubicBezTo>
                    <a:pt x="232" y="8"/>
                    <a:pt x="230" y="6"/>
                    <a:pt x="229" y="4"/>
                  </a:cubicBezTo>
                  <a:cubicBezTo>
                    <a:pt x="228" y="3"/>
                    <a:pt x="227" y="3"/>
                    <a:pt x="225" y="3"/>
                  </a:cubicBezTo>
                  <a:cubicBezTo>
                    <a:pt x="225" y="3"/>
                    <a:pt x="225" y="4"/>
                    <a:pt x="224" y="4"/>
                  </a:cubicBezTo>
                  <a:cubicBezTo>
                    <a:pt x="223" y="5"/>
                    <a:pt x="221" y="7"/>
                    <a:pt x="218" y="6"/>
                  </a:cubicBezTo>
                  <a:cubicBezTo>
                    <a:pt x="218" y="8"/>
                    <a:pt x="217" y="10"/>
                    <a:pt x="217" y="11"/>
                  </a:cubicBezTo>
                  <a:cubicBezTo>
                    <a:pt x="216" y="12"/>
                    <a:pt x="216" y="12"/>
                    <a:pt x="216" y="12"/>
                  </a:cubicBezTo>
                  <a:cubicBezTo>
                    <a:pt x="217" y="12"/>
                    <a:pt x="218" y="12"/>
                    <a:pt x="218" y="11"/>
                  </a:cubicBezTo>
                  <a:cubicBezTo>
                    <a:pt x="221" y="10"/>
                    <a:pt x="221" y="10"/>
                    <a:pt x="221" y="10"/>
                  </a:cubicBezTo>
                  <a:cubicBezTo>
                    <a:pt x="221" y="10"/>
                    <a:pt x="221" y="10"/>
                    <a:pt x="221" y="9"/>
                  </a:cubicBezTo>
                  <a:cubicBezTo>
                    <a:pt x="222" y="7"/>
                    <a:pt x="224" y="6"/>
                    <a:pt x="226" y="7"/>
                  </a:cubicBezTo>
                  <a:cubicBezTo>
                    <a:pt x="228" y="7"/>
                    <a:pt x="228" y="8"/>
                    <a:pt x="229" y="9"/>
                  </a:cubicBezTo>
                  <a:cubicBezTo>
                    <a:pt x="229" y="10"/>
                    <a:pt x="229" y="12"/>
                    <a:pt x="228" y="13"/>
                  </a:cubicBezTo>
                  <a:cubicBezTo>
                    <a:pt x="230" y="15"/>
                    <a:pt x="230" y="15"/>
                    <a:pt x="230" y="15"/>
                  </a:cubicBezTo>
                  <a:cubicBezTo>
                    <a:pt x="227" y="17"/>
                    <a:pt x="227" y="17"/>
                    <a:pt x="227" y="17"/>
                  </a:cubicBezTo>
                  <a:cubicBezTo>
                    <a:pt x="227" y="18"/>
                    <a:pt x="227" y="18"/>
                    <a:pt x="227" y="19"/>
                  </a:cubicBezTo>
                  <a:cubicBezTo>
                    <a:pt x="228" y="20"/>
                    <a:pt x="227" y="22"/>
                    <a:pt x="226" y="24"/>
                  </a:cubicBezTo>
                  <a:cubicBezTo>
                    <a:pt x="225" y="25"/>
                    <a:pt x="224" y="25"/>
                    <a:pt x="223" y="25"/>
                  </a:cubicBezTo>
                  <a:cubicBezTo>
                    <a:pt x="222" y="25"/>
                    <a:pt x="221" y="25"/>
                    <a:pt x="220" y="24"/>
                  </a:cubicBezTo>
                  <a:cubicBezTo>
                    <a:pt x="219" y="22"/>
                    <a:pt x="219" y="20"/>
                    <a:pt x="220" y="18"/>
                  </a:cubicBezTo>
                  <a:cubicBezTo>
                    <a:pt x="218" y="19"/>
                    <a:pt x="216" y="20"/>
                    <a:pt x="215" y="20"/>
                  </a:cubicBezTo>
                  <a:cubicBezTo>
                    <a:pt x="217" y="22"/>
                    <a:pt x="219" y="25"/>
                    <a:pt x="218" y="28"/>
                  </a:cubicBezTo>
                  <a:cubicBezTo>
                    <a:pt x="217" y="32"/>
                    <a:pt x="211" y="34"/>
                    <a:pt x="206" y="33"/>
                  </a:cubicBezTo>
                  <a:cubicBezTo>
                    <a:pt x="205" y="33"/>
                    <a:pt x="205" y="33"/>
                    <a:pt x="205" y="33"/>
                  </a:cubicBezTo>
                  <a:cubicBezTo>
                    <a:pt x="205" y="34"/>
                    <a:pt x="204" y="35"/>
                    <a:pt x="203" y="35"/>
                  </a:cubicBezTo>
                  <a:cubicBezTo>
                    <a:pt x="206" y="36"/>
                    <a:pt x="207" y="38"/>
                    <a:pt x="207" y="40"/>
                  </a:cubicBezTo>
                  <a:cubicBezTo>
                    <a:pt x="207" y="42"/>
                    <a:pt x="205" y="44"/>
                    <a:pt x="204" y="44"/>
                  </a:cubicBezTo>
                  <a:cubicBezTo>
                    <a:pt x="201" y="45"/>
                    <a:pt x="198" y="46"/>
                    <a:pt x="194" y="46"/>
                  </a:cubicBezTo>
                  <a:cubicBezTo>
                    <a:pt x="190" y="47"/>
                    <a:pt x="188" y="47"/>
                    <a:pt x="187" y="54"/>
                  </a:cubicBezTo>
                  <a:cubicBezTo>
                    <a:pt x="186" y="56"/>
                    <a:pt x="186" y="59"/>
                    <a:pt x="186" y="61"/>
                  </a:cubicBezTo>
                  <a:cubicBezTo>
                    <a:pt x="187" y="61"/>
                    <a:pt x="188" y="61"/>
                    <a:pt x="189" y="61"/>
                  </a:cubicBezTo>
                  <a:cubicBezTo>
                    <a:pt x="191" y="60"/>
                    <a:pt x="192" y="60"/>
                    <a:pt x="194" y="60"/>
                  </a:cubicBezTo>
                  <a:cubicBezTo>
                    <a:pt x="196" y="60"/>
                    <a:pt x="198" y="60"/>
                    <a:pt x="199" y="62"/>
                  </a:cubicBezTo>
                  <a:cubicBezTo>
                    <a:pt x="199" y="62"/>
                    <a:pt x="199" y="62"/>
                    <a:pt x="199" y="62"/>
                  </a:cubicBezTo>
                  <a:cubicBezTo>
                    <a:pt x="200" y="62"/>
                    <a:pt x="200" y="62"/>
                    <a:pt x="200" y="62"/>
                  </a:cubicBezTo>
                  <a:cubicBezTo>
                    <a:pt x="200" y="63"/>
                    <a:pt x="200" y="63"/>
                    <a:pt x="200" y="63"/>
                  </a:cubicBezTo>
                  <a:cubicBezTo>
                    <a:pt x="200" y="63"/>
                    <a:pt x="200" y="63"/>
                    <a:pt x="200" y="63"/>
                  </a:cubicBezTo>
                  <a:cubicBezTo>
                    <a:pt x="200" y="63"/>
                    <a:pt x="200" y="63"/>
                    <a:pt x="200" y="64"/>
                  </a:cubicBezTo>
                  <a:cubicBezTo>
                    <a:pt x="202" y="64"/>
                    <a:pt x="202" y="64"/>
                    <a:pt x="202" y="64"/>
                  </a:cubicBezTo>
                  <a:cubicBezTo>
                    <a:pt x="202" y="66"/>
                    <a:pt x="202" y="66"/>
                    <a:pt x="202" y="66"/>
                  </a:cubicBezTo>
                  <a:cubicBezTo>
                    <a:pt x="203" y="67"/>
                    <a:pt x="203" y="67"/>
                    <a:pt x="203" y="67"/>
                  </a:cubicBezTo>
                  <a:cubicBezTo>
                    <a:pt x="205" y="68"/>
                    <a:pt x="207" y="70"/>
                    <a:pt x="206" y="72"/>
                  </a:cubicBezTo>
                  <a:cubicBezTo>
                    <a:pt x="206" y="73"/>
                    <a:pt x="204" y="74"/>
                    <a:pt x="203" y="74"/>
                  </a:cubicBezTo>
                  <a:cubicBezTo>
                    <a:pt x="201" y="74"/>
                    <a:pt x="199" y="73"/>
                    <a:pt x="197" y="71"/>
                  </a:cubicBezTo>
                  <a:cubicBezTo>
                    <a:pt x="197" y="71"/>
                    <a:pt x="196" y="71"/>
                    <a:pt x="196" y="70"/>
                  </a:cubicBezTo>
                  <a:cubicBezTo>
                    <a:pt x="195" y="70"/>
                    <a:pt x="194" y="70"/>
                    <a:pt x="193" y="72"/>
                  </a:cubicBezTo>
                  <a:cubicBezTo>
                    <a:pt x="192" y="73"/>
                    <a:pt x="191" y="74"/>
                    <a:pt x="190" y="75"/>
                  </a:cubicBezTo>
                  <a:cubicBezTo>
                    <a:pt x="190" y="77"/>
                    <a:pt x="191" y="78"/>
                    <a:pt x="191" y="80"/>
                  </a:cubicBezTo>
                  <a:cubicBezTo>
                    <a:pt x="191" y="81"/>
                    <a:pt x="191" y="81"/>
                    <a:pt x="191" y="82"/>
                  </a:cubicBezTo>
                  <a:cubicBezTo>
                    <a:pt x="192" y="82"/>
                    <a:pt x="192" y="83"/>
                    <a:pt x="192" y="84"/>
                  </a:cubicBezTo>
                  <a:cubicBezTo>
                    <a:pt x="193" y="85"/>
                    <a:pt x="194" y="87"/>
                    <a:pt x="193" y="89"/>
                  </a:cubicBezTo>
                  <a:cubicBezTo>
                    <a:pt x="193" y="89"/>
                    <a:pt x="193" y="89"/>
                    <a:pt x="193" y="89"/>
                  </a:cubicBezTo>
                  <a:cubicBezTo>
                    <a:pt x="196" y="96"/>
                    <a:pt x="196" y="96"/>
                    <a:pt x="196" y="96"/>
                  </a:cubicBezTo>
                  <a:cubicBezTo>
                    <a:pt x="190" y="91"/>
                    <a:pt x="190" y="91"/>
                    <a:pt x="190" y="91"/>
                  </a:cubicBezTo>
                  <a:cubicBezTo>
                    <a:pt x="190" y="91"/>
                    <a:pt x="190" y="91"/>
                    <a:pt x="190" y="91"/>
                  </a:cubicBezTo>
                  <a:cubicBezTo>
                    <a:pt x="190" y="91"/>
                    <a:pt x="189" y="91"/>
                    <a:pt x="189" y="91"/>
                  </a:cubicBezTo>
                  <a:cubicBezTo>
                    <a:pt x="187" y="90"/>
                    <a:pt x="185" y="89"/>
                    <a:pt x="184" y="87"/>
                  </a:cubicBezTo>
                  <a:cubicBezTo>
                    <a:pt x="183" y="86"/>
                    <a:pt x="183" y="86"/>
                    <a:pt x="182" y="86"/>
                  </a:cubicBezTo>
                  <a:cubicBezTo>
                    <a:pt x="182" y="86"/>
                    <a:pt x="182" y="86"/>
                    <a:pt x="182" y="86"/>
                  </a:cubicBezTo>
                  <a:cubicBezTo>
                    <a:pt x="181" y="88"/>
                    <a:pt x="180" y="90"/>
                    <a:pt x="179" y="93"/>
                  </a:cubicBezTo>
                  <a:cubicBezTo>
                    <a:pt x="180" y="94"/>
                    <a:pt x="180" y="95"/>
                    <a:pt x="181" y="96"/>
                  </a:cubicBezTo>
                  <a:cubicBezTo>
                    <a:pt x="183" y="95"/>
                    <a:pt x="184" y="97"/>
                    <a:pt x="185" y="98"/>
                  </a:cubicBezTo>
                  <a:cubicBezTo>
                    <a:pt x="185" y="101"/>
                    <a:pt x="185" y="101"/>
                    <a:pt x="185" y="101"/>
                  </a:cubicBezTo>
                  <a:cubicBezTo>
                    <a:pt x="185" y="101"/>
                    <a:pt x="185" y="101"/>
                    <a:pt x="185" y="101"/>
                  </a:cubicBezTo>
                  <a:cubicBezTo>
                    <a:pt x="183" y="102"/>
                    <a:pt x="183" y="102"/>
                    <a:pt x="183" y="102"/>
                  </a:cubicBezTo>
                  <a:cubicBezTo>
                    <a:pt x="181" y="103"/>
                    <a:pt x="179" y="103"/>
                    <a:pt x="178" y="103"/>
                  </a:cubicBezTo>
                  <a:cubicBezTo>
                    <a:pt x="177" y="103"/>
                    <a:pt x="176" y="103"/>
                    <a:pt x="175" y="103"/>
                  </a:cubicBezTo>
                  <a:cubicBezTo>
                    <a:pt x="175" y="104"/>
                    <a:pt x="175" y="104"/>
                    <a:pt x="175" y="105"/>
                  </a:cubicBezTo>
                  <a:cubicBezTo>
                    <a:pt x="175" y="105"/>
                    <a:pt x="175" y="105"/>
                    <a:pt x="175" y="105"/>
                  </a:cubicBezTo>
                  <a:cubicBezTo>
                    <a:pt x="177" y="105"/>
                    <a:pt x="177" y="105"/>
                    <a:pt x="177" y="105"/>
                  </a:cubicBezTo>
                  <a:cubicBezTo>
                    <a:pt x="180" y="105"/>
                    <a:pt x="184" y="104"/>
                    <a:pt x="185" y="107"/>
                  </a:cubicBezTo>
                  <a:cubicBezTo>
                    <a:pt x="186" y="109"/>
                    <a:pt x="186" y="111"/>
                    <a:pt x="185" y="112"/>
                  </a:cubicBezTo>
                  <a:cubicBezTo>
                    <a:pt x="185" y="113"/>
                    <a:pt x="185" y="113"/>
                    <a:pt x="185" y="113"/>
                  </a:cubicBezTo>
                  <a:cubicBezTo>
                    <a:pt x="186" y="113"/>
                    <a:pt x="186" y="113"/>
                    <a:pt x="187" y="113"/>
                  </a:cubicBezTo>
                  <a:cubicBezTo>
                    <a:pt x="187" y="113"/>
                    <a:pt x="187" y="113"/>
                    <a:pt x="187" y="113"/>
                  </a:cubicBezTo>
                  <a:cubicBezTo>
                    <a:pt x="188" y="112"/>
                    <a:pt x="188" y="112"/>
                    <a:pt x="188" y="112"/>
                  </a:cubicBezTo>
                  <a:cubicBezTo>
                    <a:pt x="188" y="114"/>
                    <a:pt x="188" y="114"/>
                    <a:pt x="188" y="114"/>
                  </a:cubicBezTo>
                  <a:cubicBezTo>
                    <a:pt x="188" y="114"/>
                    <a:pt x="188" y="114"/>
                    <a:pt x="188" y="114"/>
                  </a:cubicBezTo>
                  <a:cubicBezTo>
                    <a:pt x="188" y="114"/>
                    <a:pt x="188" y="114"/>
                    <a:pt x="188" y="115"/>
                  </a:cubicBezTo>
                  <a:cubicBezTo>
                    <a:pt x="188" y="115"/>
                    <a:pt x="188" y="115"/>
                    <a:pt x="188" y="115"/>
                  </a:cubicBezTo>
                  <a:cubicBezTo>
                    <a:pt x="189" y="115"/>
                    <a:pt x="189" y="116"/>
                    <a:pt x="189" y="116"/>
                  </a:cubicBezTo>
                  <a:cubicBezTo>
                    <a:pt x="188" y="122"/>
                    <a:pt x="184" y="128"/>
                    <a:pt x="178" y="129"/>
                  </a:cubicBezTo>
                  <a:cubicBezTo>
                    <a:pt x="176" y="129"/>
                    <a:pt x="175" y="130"/>
                    <a:pt x="173" y="131"/>
                  </a:cubicBezTo>
                  <a:cubicBezTo>
                    <a:pt x="174" y="132"/>
                    <a:pt x="173" y="134"/>
                    <a:pt x="172" y="135"/>
                  </a:cubicBezTo>
                  <a:cubicBezTo>
                    <a:pt x="171" y="136"/>
                    <a:pt x="171" y="136"/>
                    <a:pt x="171" y="136"/>
                  </a:cubicBezTo>
                  <a:cubicBezTo>
                    <a:pt x="170" y="136"/>
                    <a:pt x="168" y="137"/>
                    <a:pt x="166" y="137"/>
                  </a:cubicBezTo>
                  <a:cubicBezTo>
                    <a:pt x="163" y="137"/>
                    <a:pt x="163" y="137"/>
                    <a:pt x="163" y="137"/>
                  </a:cubicBezTo>
                  <a:cubicBezTo>
                    <a:pt x="163" y="137"/>
                    <a:pt x="163" y="137"/>
                    <a:pt x="163" y="138"/>
                  </a:cubicBezTo>
                  <a:cubicBezTo>
                    <a:pt x="162" y="139"/>
                    <a:pt x="161" y="141"/>
                    <a:pt x="158" y="143"/>
                  </a:cubicBezTo>
                  <a:cubicBezTo>
                    <a:pt x="158" y="144"/>
                    <a:pt x="158" y="144"/>
                    <a:pt x="158" y="144"/>
                  </a:cubicBezTo>
                  <a:cubicBezTo>
                    <a:pt x="157" y="146"/>
                    <a:pt x="157" y="147"/>
                    <a:pt x="156" y="148"/>
                  </a:cubicBezTo>
                  <a:cubicBezTo>
                    <a:pt x="156" y="149"/>
                    <a:pt x="156" y="150"/>
                    <a:pt x="156" y="151"/>
                  </a:cubicBezTo>
                  <a:cubicBezTo>
                    <a:pt x="158" y="150"/>
                    <a:pt x="158" y="150"/>
                    <a:pt x="158" y="150"/>
                  </a:cubicBezTo>
                  <a:cubicBezTo>
                    <a:pt x="160" y="149"/>
                    <a:pt x="162" y="148"/>
                    <a:pt x="164" y="150"/>
                  </a:cubicBezTo>
                  <a:cubicBezTo>
                    <a:pt x="164" y="150"/>
                    <a:pt x="165" y="151"/>
                    <a:pt x="165" y="151"/>
                  </a:cubicBezTo>
                  <a:cubicBezTo>
                    <a:pt x="165" y="151"/>
                    <a:pt x="165" y="151"/>
                    <a:pt x="165" y="151"/>
                  </a:cubicBezTo>
                  <a:cubicBezTo>
                    <a:pt x="165" y="152"/>
                    <a:pt x="165" y="152"/>
                    <a:pt x="165" y="152"/>
                  </a:cubicBezTo>
                  <a:cubicBezTo>
                    <a:pt x="165" y="152"/>
                    <a:pt x="165" y="152"/>
                    <a:pt x="165" y="153"/>
                  </a:cubicBezTo>
                  <a:cubicBezTo>
                    <a:pt x="166" y="153"/>
                    <a:pt x="166" y="153"/>
                    <a:pt x="166" y="153"/>
                  </a:cubicBezTo>
                  <a:cubicBezTo>
                    <a:pt x="165" y="153"/>
                    <a:pt x="165" y="153"/>
                    <a:pt x="165" y="153"/>
                  </a:cubicBezTo>
                  <a:cubicBezTo>
                    <a:pt x="165" y="153"/>
                    <a:pt x="165" y="153"/>
                    <a:pt x="165" y="153"/>
                  </a:cubicBezTo>
                  <a:cubicBezTo>
                    <a:pt x="165" y="154"/>
                    <a:pt x="165" y="154"/>
                    <a:pt x="165" y="155"/>
                  </a:cubicBezTo>
                  <a:cubicBezTo>
                    <a:pt x="164" y="156"/>
                    <a:pt x="163" y="157"/>
                    <a:pt x="162" y="158"/>
                  </a:cubicBezTo>
                  <a:cubicBezTo>
                    <a:pt x="162" y="158"/>
                    <a:pt x="162" y="158"/>
                    <a:pt x="162" y="158"/>
                  </a:cubicBezTo>
                  <a:cubicBezTo>
                    <a:pt x="162" y="158"/>
                    <a:pt x="162" y="158"/>
                    <a:pt x="162" y="158"/>
                  </a:cubicBezTo>
                  <a:cubicBezTo>
                    <a:pt x="164" y="158"/>
                    <a:pt x="164" y="158"/>
                    <a:pt x="164" y="158"/>
                  </a:cubicBezTo>
                  <a:cubicBezTo>
                    <a:pt x="162" y="159"/>
                    <a:pt x="162" y="159"/>
                    <a:pt x="162" y="159"/>
                  </a:cubicBezTo>
                  <a:cubicBezTo>
                    <a:pt x="162" y="159"/>
                    <a:pt x="162" y="159"/>
                    <a:pt x="162" y="159"/>
                  </a:cubicBezTo>
                  <a:cubicBezTo>
                    <a:pt x="162" y="159"/>
                    <a:pt x="162" y="159"/>
                    <a:pt x="162" y="160"/>
                  </a:cubicBezTo>
                  <a:cubicBezTo>
                    <a:pt x="162" y="160"/>
                    <a:pt x="162" y="160"/>
                    <a:pt x="162" y="160"/>
                  </a:cubicBezTo>
                  <a:cubicBezTo>
                    <a:pt x="162" y="160"/>
                    <a:pt x="162" y="161"/>
                    <a:pt x="162" y="161"/>
                  </a:cubicBezTo>
                  <a:cubicBezTo>
                    <a:pt x="159" y="164"/>
                    <a:pt x="155" y="165"/>
                    <a:pt x="151" y="164"/>
                  </a:cubicBezTo>
                  <a:cubicBezTo>
                    <a:pt x="148" y="163"/>
                    <a:pt x="146" y="160"/>
                    <a:pt x="145" y="157"/>
                  </a:cubicBezTo>
                  <a:cubicBezTo>
                    <a:pt x="144" y="156"/>
                    <a:pt x="144" y="156"/>
                    <a:pt x="144" y="156"/>
                  </a:cubicBezTo>
                  <a:cubicBezTo>
                    <a:pt x="143" y="157"/>
                    <a:pt x="141" y="158"/>
                    <a:pt x="140" y="159"/>
                  </a:cubicBezTo>
                  <a:cubicBezTo>
                    <a:pt x="140" y="160"/>
                    <a:pt x="141" y="160"/>
                    <a:pt x="141" y="160"/>
                  </a:cubicBezTo>
                  <a:cubicBezTo>
                    <a:pt x="143" y="161"/>
                    <a:pt x="145" y="163"/>
                    <a:pt x="144" y="165"/>
                  </a:cubicBezTo>
                  <a:cubicBezTo>
                    <a:pt x="144" y="166"/>
                    <a:pt x="143" y="168"/>
                    <a:pt x="142" y="168"/>
                  </a:cubicBezTo>
                  <a:cubicBezTo>
                    <a:pt x="141" y="168"/>
                    <a:pt x="140" y="168"/>
                    <a:pt x="139" y="168"/>
                  </a:cubicBezTo>
                  <a:cubicBezTo>
                    <a:pt x="138" y="169"/>
                    <a:pt x="136" y="170"/>
                    <a:pt x="135" y="171"/>
                  </a:cubicBezTo>
                  <a:cubicBezTo>
                    <a:pt x="134" y="171"/>
                    <a:pt x="134" y="171"/>
                    <a:pt x="134" y="171"/>
                  </a:cubicBezTo>
                  <a:cubicBezTo>
                    <a:pt x="134" y="171"/>
                    <a:pt x="134" y="171"/>
                    <a:pt x="134" y="172"/>
                  </a:cubicBezTo>
                  <a:cubicBezTo>
                    <a:pt x="134" y="173"/>
                    <a:pt x="134" y="175"/>
                    <a:pt x="133" y="176"/>
                  </a:cubicBezTo>
                  <a:cubicBezTo>
                    <a:pt x="132" y="177"/>
                    <a:pt x="131" y="178"/>
                    <a:pt x="130" y="178"/>
                  </a:cubicBezTo>
                  <a:cubicBezTo>
                    <a:pt x="130" y="178"/>
                    <a:pt x="130" y="178"/>
                    <a:pt x="130" y="178"/>
                  </a:cubicBezTo>
                  <a:cubicBezTo>
                    <a:pt x="130" y="178"/>
                    <a:pt x="130" y="178"/>
                    <a:pt x="130" y="178"/>
                  </a:cubicBezTo>
                  <a:cubicBezTo>
                    <a:pt x="130" y="181"/>
                    <a:pt x="130" y="181"/>
                    <a:pt x="130" y="181"/>
                  </a:cubicBezTo>
                  <a:cubicBezTo>
                    <a:pt x="127" y="181"/>
                    <a:pt x="127" y="181"/>
                    <a:pt x="127" y="181"/>
                  </a:cubicBezTo>
                  <a:cubicBezTo>
                    <a:pt x="126" y="182"/>
                    <a:pt x="125" y="182"/>
                    <a:pt x="124" y="181"/>
                  </a:cubicBezTo>
                  <a:cubicBezTo>
                    <a:pt x="124" y="182"/>
                    <a:pt x="124" y="183"/>
                    <a:pt x="124" y="184"/>
                  </a:cubicBezTo>
                  <a:cubicBezTo>
                    <a:pt x="125" y="183"/>
                    <a:pt x="128" y="183"/>
                    <a:pt x="129" y="185"/>
                  </a:cubicBezTo>
                  <a:cubicBezTo>
                    <a:pt x="129" y="185"/>
                    <a:pt x="129" y="186"/>
                    <a:pt x="129" y="186"/>
                  </a:cubicBezTo>
                  <a:cubicBezTo>
                    <a:pt x="129" y="186"/>
                    <a:pt x="129" y="186"/>
                    <a:pt x="129" y="186"/>
                  </a:cubicBezTo>
                  <a:cubicBezTo>
                    <a:pt x="129" y="186"/>
                    <a:pt x="129" y="187"/>
                    <a:pt x="129" y="187"/>
                  </a:cubicBezTo>
                  <a:cubicBezTo>
                    <a:pt x="129" y="187"/>
                    <a:pt x="129" y="187"/>
                    <a:pt x="129" y="187"/>
                  </a:cubicBezTo>
                  <a:cubicBezTo>
                    <a:pt x="132" y="187"/>
                    <a:pt x="132" y="187"/>
                    <a:pt x="132" y="187"/>
                  </a:cubicBezTo>
                  <a:cubicBezTo>
                    <a:pt x="129" y="188"/>
                    <a:pt x="129" y="188"/>
                    <a:pt x="129" y="188"/>
                  </a:cubicBezTo>
                  <a:cubicBezTo>
                    <a:pt x="129" y="188"/>
                    <a:pt x="129" y="188"/>
                    <a:pt x="128" y="189"/>
                  </a:cubicBezTo>
                  <a:cubicBezTo>
                    <a:pt x="127" y="190"/>
                    <a:pt x="126" y="191"/>
                    <a:pt x="124" y="192"/>
                  </a:cubicBezTo>
                  <a:cubicBezTo>
                    <a:pt x="124" y="192"/>
                    <a:pt x="124" y="192"/>
                    <a:pt x="124" y="192"/>
                  </a:cubicBezTo>
                  <a:cubicBezTo>
                    <a:pt x="125" y="192"/>
                    <a:pt x="125" y="192"/>
                    <a:pt x="125" y="192"/>
                  </a:cubicBezTo>
                  <a:cubicBezTo>
                    <a:pt x="127" y="193"/>
                    <a:pt x="127" y="193"/>
                    <a:pt x="127" y="193"/>
                  </a:cubicBezTo>
                  <a:cubicBezTo>
                    <a:pt x="128" y="195"/>
                    <a:pt x="128" y="195"/>
                    <a:pt x="128" y="195"/>
                  </a:cubicBezTo>
                  <a:cubicBezTo>
                    <a:pt x="126" y="197"/>
                    <a:pt x="126" y="197"/>
                    <a:pt x="126" y="197"/>
                  </a:cubicBezTo>
                  <a:cubicBezTo>
                    <a:pt x="125" y="198"/>
                    <a:pt x="124" y="199"/>
                    <a:pt x="122" y="200"/>
                  </a:cubicBezTo>
                  <a:cubicBezTo>
                    <a:pt x="122" y="200"/>
                    <a:pt x="121" y="200"/>
                    <a:pt x="120" y="201"/>
                  </a:cubicBezTo>
                  <a:cubicBezTo>
                    <a:pt x="121" y="201"/>
                    <a:pt x="122" y="202"/>
                    <a:pt x="122" y="203"/>
                  </a:cubicBezTo>
                  <a:cubicBezTo>
                    <a:pt x="123" y="204"/>
                    <a:pt x="123" y="205"/>
                    <a:pt x="123" y="206"/>
                  </a:cubicBezTo>
                  <a:cubicBezTo>
                    <a:pt x="127" y="204"/>
                    <a:pt x="130" y="201"/>
                    <a:pt x="133" y="199"/>
                  </a:cubicBezTo>
                  <a:cubicBezTo>
                    <a:pt x="134" y="198"/>
                    <a:pt x="134" y="198"/>
                    <a:pt x="134" y="198"/>
                  </a:cubicBezTo>
                  <a:cubicBezTo>
                    <a:pt x="135" y="197"/>
                    <a:pt x="135" y="197"/>
                    <a:pt x="135" y="197"/>
                  </a:cubicBezTo>
                  <a:cubicBezTo>
                    <a:pt x="134" y="197"/>
                    <a:pt x="133" y="196"/>
                    <a:pt x="132" y="195"/>
                  </a:cubicBezTo>
                  <a:cubicBezTo>
                    <a:pt x="131" y="194"/>
                    <a:pt x="131" y="193"/>
                    <a:pt x="132" y="192"/>
                  </a:cubicBezTo>
                  <a:cubicBezTo>
                    <a:pt x="132" y="189"/>
                    <a:pt x="135" y="188"/>
                    <a:pt x="137" y="187"/>
                  </a:cubicBezTo>
                  <a:cubicBezTo>
                    <a:pt x="137" y="187"/>
                    <a:pt x="138" y="187"/>
                    <a:pt x="138" y="187"/>
                  </a:cubicBezTo>
                  <a:cubicBezTo>
                    <a:pt x="138" y="186"/>
                    <a:pt x="139" y="185"/>
                    <a:pt x="140" y="184"/>
                  </a:cubicBezTo>
                  <a:cubicBezTo>
                    <a:pt x="147" y="177"/>
                    <a:pt x="151" y="172"/>
                    <a:pt x="156" y="174"/>
                  </a:cubicBezTo>
                  <a:cubicBezTo>
                    <a:pt x="160" y="176"/>
                    <a:pt x="159" y="181"/>
                    <a:pt x="159" y="183"/>
                  </a:cubicBezTo>
                  <a:cubicBezTo>
                    <a:pt x="159" y="187"/>
                    <a:pt x="155" y="188"/>
                    <a:pt x="153" y="189"/>
                  </a:cubicBezTo>
                  <a:cubicBezTo>
                    <a:pt x="155" y="189"/>
                    <a:pt x="158" y="191"/>
                    <a:pt x="158" y="193"/>
                  </a:cubicBezTo>
                  <a:cubicBezTo>
                    <a:pt x="159" y="198"/>
                    <a:pt x="154" y="200"/>
                    <a:pt x="149" y="201"/>
                  </a:cubicBezTo>
                  <a:cubicBezTo>
                    <a:pt x="146" y="202"/>
                    <a:pt x="146" y="202"/>
                    <a:pt x="146" y="202"/>
                  </a:cubicBezTo>
                  <a:cubicBezTo>
                    <a:pt x="146" y="202"/>
                    <a:pt x="146" y="203"/>
                    <a:pt x="146" y="203"/>
                  </a:cubicBezTo>
                  <a:cubicBezTo>
                    <a:pt x="146" y="205"/>
                    <a:pt x="147" y="212"/>
                    <a:pt x="142" y="216"/>
                  </a:cubicBezTo>
                  <a:cubicBezTo>
                    <a:pt x="142" y="216"/>
                    <a:pt x="142" y="216"/>
                    <a:pt x="142" y="216"/>
                  </a:cubicBezTo>
                  <a:cubicBezTo>
                    <a:pt x="141" y="216"/>
                    <a:pt x="141" y="216"/>
                    <a:pt x="141" y="216"/>
                  </a:cubicBezTo>
                  <a:cubicBezTo>
                    <a:pt x="140" y="216"/>
                    <a:pt x="139" y="216"/>
                    <a:pt x="139" y="216"/>
                  </a:cubicBezTo>
                  <a:cubicBezTo>
                    <a:pt x="135" y="215"/>
                    <a:pt x="132" y="214"/>
                    <a:pt x="128" y="214"/>
                  </a:cubicBezTo>
                  <a:cubicBezTo>
                    <a:pt x="131" y="216"/>
                    <a:pt x="132" y="219"/>
                    <a:pt x="131" y="222"/>
                  </a:cubicBezTo>
                  <a:cubicBezTo>
                    <a:pt x="131" y="222"/>
                    <a:pt x="131" y="223"/>
                    <a:pt x="130" y="223"/>
                  </a:cubicBezTo>
                  <a:cubicBezTo>
                    <a:pt x="130" y="223"/>
                    <a:pt x="130" y="223"/>
                    <a:pt x="130" y="223"/>
                  </a:cubicBezTo>
                  <a:cubicBezTo>
                    <a:pt x="130" y="223"/>
                    <a:pt x="130" y="223"/>
                    <a:pt x="129" y="224"/>
                  </a:cubicBezTo>
                  <a:cubicBezTo>
                    <a:pt x="129" y="224"/>
                    <a:pt x="129" y="224"/>
                    <a:pt x="129" y="224"/>
                  </a:cubicBezTo>
                  <a:cubicBezTo>
                    <a:pt x="129" y="224"/>
                    <a:pt x="129" y="224"/>
                    <a:pt x="129" y="224"/>
                  </a:cubicBezTo>
                  <a:cubicBezTo>
                    <a:pt x="129" y="224"/>
                    <a:pt x="129" y="224"/>
                    <a:pt x="129" y="224"/>
                  </a:cubicBezTo>
                  <a:cubicBezTo>
                    <a:pt x="129" y="224"/>
                    <a:pt x="129" y="224"/>
                    <a:pt x="129" y="224"/>
                  </a:cubicBezTo>
                  <a:cubicBezTo>
                    <a:pt x="129" y="224"/>
                    <a:pt x="128" y="224"/>
                    <a:pt x="128" y="224"/>
                  </a:cubicBezTo>
                  <a:cubicBezTo>
                    <a:pt x="126" y="224"/>
                    <a:pt x="124" y="223"/>
                    <a:pt x="123" y="221"/>
                  </a:cubicBezTo>
                  <a:cubicBezTo>
                    <a:pt x="123" y="221"/>
                    <a:pt x="122" y="220"/>
                    <a:pt x="122" y="220"/>
                  </a:cubicBezTo>
                  <a:cubicBezTo>
                    <a:pt x="121" y="221"/>
                    <a:pt x="119" y="222"/>
                    <a:pt x="117" y="221"/>
                  </a:cubicBezTo>
                  <a:cubicBezTo>
                    <a:pt x="117" y="221"/>
                    <a:pt x="117" y="221"/>
                    <a:pt x="116" y="221"/>
                  </a:cubicBezTo>
                  <a:cubicBezTo>
                    <a:pt x="107" y="226"/>
                    <a:pt x="107" y="226"/>
                    <a:pt x="107" y="226"/>
                  </a:cubicBezTo>
                  <a:cubicBezTo>
                    <a:pt x="115" y="218"/>
                    <a:pt x="115" y="218"/>
                    <a:pt x="115" y="218"/>
                  </a:cubicBezTo>
                  <a:cubicBezTo>
                    <a:pt x="115" y="218"/>
                    <a:pt x="115" y="218"/>
                    <a:pt x="115" y="217"/>
                  </a:cubicBezTo>
                  <a:cubicBezTo>
                    <a:pt x="115" y="217"/>
                    <a:pt x="115" y="217"/>
                    <a:pt x="115" y="216"/>
                  </a:cubicBezTo>
                  <a:cubicBezTo>
                    <a:pt x="115" y="216"/>
                    <a:pt x="115" y="216"/>
                    <a:pt x="115" y="215"/>
                  </a:cubicBezTo>
                  <a:cubicBezTo>
                    <a:pt x="115" y="215"/>
                    <a:pt x="115" y="215"/>
                    <a:pt x="115" y="215"/>
                  </a:cubicBezTo>
                  <a:cubicBezTo>
                    <a:pt x="116" y="215"/>
                    <a:pt x="116" y="214"/>
                    <a:pt x="116" y="214"/>
                  </a:cubicBezTo>
                  <a:cubicBezTo>
                    <a:pt x="116" y="214"/>
                    <a:pt x="116" y="214"/>
                    <a:pt x="116" y="214"/>
                  </a:cubicBezTo>
                  <a:cubicBezTo>
                    <a:pt x="117" y="213"/>
                    <a:pt x="117" y="213"/>
                    <a:pt x="117" y="213"/>
                  </a:cubicBezTo>
                  <a:cubicBezTo>
                    <a:pt x="118" y="212"/>
                    <a:pt x="118" y="212"/>
                    <a:pt x="118" y="212"/>
                  </a:cubicBezTo>
                  <a:cubicBezTo>
                    <a:pt x="117" y="212"/>
                    <a:pt x="117" y="212"/>
                    <a:pt x="117" y="212"/>
                  </a:cubicBezTo>
                  <a:cubicBezTo>
                    <a:pt x="116" y="211"/>
                    <a:pt x="115" y="210"/>
                    <a:pt x="115" y="209"/>
                  </a:cubicBezTo>
                  <a:cubicBezTo>
                    <a:pt x="114" y="209"/>
                    <a:pt x="114" y="208"/>
                    <a:pt x="114" y="208"/>
                  </a:cubicBezTo>
                  <a:cubicBezTo>
                    <a:pt x="114" y="209"/>
                    <a:pt x="113" y="210"/>
                    <a:pt x="112" y="211"/>
                  </a:cubicBezTo>
                  <a:cubicBezTo>
                    <a:pt x="112" y="212"/>
                    <a:pt x="112" y="212"/>
                    <a:pt x="112" y="212"/>
                  </a:cubicBezTo>
                  <a:cubicBezTo>
                    <a:pt x="113" y="213"/>
                    <a:pt x="113" y="214"/>
                    <a:pt x="113" y="215"/>
                  </a:cubicBezTo>
                  <a:cubicBezTo>
                    <a:pt x="112" y="218"/>
                    <a:pt x="109" y="218"/>
                    <a:pt x="107" y="218"/>
                  </a:cubicBezTo>
                  <a:cubicBezTo>
                    <a:pt x="105" y="219"/>
                    <a:pt x="105" y="219"/>
                    <a:pt x="105" y="219"/>
                  </a:cubicBezTo>
                  <a:cubicBezTo>
                    <a:pt x="105" y="219"/>
                    <a:pt x="105" y="219"/>
                    <a:pt x="105" y="219"/>
                  </a:cubicBezTo>
                  <a:cubicBezTo>
                    <a:pt x="104" y="221"/>
                    <a:pt x="103" y="222"/>
                    <a:pt x="101" y="222"/>
                  </a:cubicBezTo>
                  <a:cubicBezTo>
                    <a:pt x="100" y="222"/>
                    <a:pt x="100" y="222"/>
                    <a:pt x="99" y="222"/>
                  </a:cubicBezTo>
                  <a:cubicBezTo>
                    <a:pt x="99" y="222"/>
                    <a:pt x="99" y="223"/>
                    <a:pt x="100" y="223"/>
                  </a:cubicBezTo>
                  <a:cubicBezTo>
                    <a:pt x="100" y="226"/>
                    <a:pt x="99" y="229"/>
                    <a:pt x="97" y="231"/>
                  </a:cubicBezTo>
                  <a:cubicBezTo>
                    <a:pt x="96" y="232"/>
                    <a:pt x="94" y="232"/>
                    <a:pt x="93" y="232"/>
                  </a:cubicBezTo>
                  <a:cubicBezTo>
                    <a:pt x="93" y="232"/>
                    <a:pt x="93" y="233"/>
                    <a:pt x="93" y="233"/>
                  </a:cubicBezTo>
                  <a:cubicBezTo>
                    <a:pt x="94" y="235"/>
                    <a:pt x="94" y="235"/>
                    <a:pt x="94" y="235"/>
                  </a:cubicBezTo>
                  <a:cubicBezTo>
                    <a:pt x="93" y="237"/>
                    <a:pt x="93" y="237"/>
                    <a:pt x="93" y="237"/>
                  </a:cubicBezTo>
                  <a:cubicBezTo>
                    <a:pt x="92" y="237"/>
                    <a:pt x="91" y="238"/>
                    <a:pt x="91" y="238"/>
                  </a:cubicBezTo>
                  <a:cubicBezTo>
                    <a:pt x="93" y="239"/>
                    <a:pt x="95" y="241"/>
                    <a:pt x="94" y="244"/>
                  </a:cubicBezTo>
                  <a:cubicBezTo>
                    <a:pt x="94" y="245"/>
                    <a:pt x="93" y="245"/>
                    <a:pt x="93" y="246"/>
                  </a:cubicBezTo>
                  <a:cubicBezTo>
                    <a:pt x="92" y="247"/>
                    <a:pt x="91" y="247"/>
                    <a:pt x="90" y="247"/>
                  </a:cubicBezTo>
                  <a:cubicBezTo>
                    <a:pt x="90" y="247"/>
                    <a:pt x="90" y="247"/>
                    <a:pt x="90" y="247"/>
                  </a:cubicBezTo>
                  <a:cubicBezTo>
                    <a:pt x="86" y="247"/>
                    <a:pt x="83" y="245"/>
                    <a:pt x="80" y="243"/>
                  </a:cubicBezTo>
                  <a:cubicBezTo>
                    <a:pt x="79" y="242"/>
                    <a:pt x="79" y="241"/>
                    <a:pt x="79" y="239"/>
                  </a:cubicBezTo>
                  <a:cubicBezTo>
                    <a:pt x="73" y="238"/>
                    <a:pt x="73" y="238"/>
                    <a:pt x="73" y="238"/>
                  </a:cubicBezTo>
                  <a:cubicBezTo>
                    <a:pt x="71" y="238"/>
                    <a:pt x="70" y="238"/>
                    <a:pt x="69" y="238"/>
                  </a:cubicBezTo>
                  <a:cubicBezTo>
                    <a:pt x="69" y="238"/>
                    <a:pt x="68" y="238"/>
                    <a:pt x="67" y="238"/>
                  </a:cubicBezTo>
                  <a:cubicBezTo>
                    <a:pt x="67" y="239"/>
                    <a:pt x="67" y="239"/>
                    <a:pt x="67" y="239"/>
                  </a:cubicBezTo>
                  <a:cubicBezTo>
                    <a:pt x="65" y="240"/>
                    <a:pt x="63" y="241"/>
                    <a:pt x="61" y="240"/>
                  </a:cubicBezTo>
                  <a:cubicBezTo>
                    <a:pt x="59" y="240"/>
                    <a:pt x="58" y="238"/>
                    <a:pt x="57" y="236"/>
                  </a:cubicBezTo>
                  <a:cubicBezTo>
                    <a:pt x="56" y="235"/>
                    <a:pt x="56" y="235"/>
                    <a:pt x="56" y="235"/>
                  </a:cubicBezTo>
                  <a:cubicBezTo>
                    <a:pt x="55" y="235"/>
                    <a:pt x="53" y="235"/>
                    <a:pt x="51" y="235"/>
                  </a:cubicBezTo>
                  <a:cubicBezTo>
                    <a:pt x="52" y="235"/>
                    <a:pt x="53" y="236"/>
                    <a:pt x="53" y="236"/>
                  </a:cubicBezTo>
                  <a:cubicBezTo>
                    <a:pt x="55" y="237"/>
                    <a:pt x="59" y="238"/>
                    <a:pt x="59" y="242"/>
                  </a:cubicBezTo>
                  <a:cubicBezTo>
                    <a:pt x="59" y="243"/>
                    <a:pt x="59" y="245"/>
                    <a:pt x="57" y="246"/>
                  </a:cubicBezTo>
                  <a:cubicBezTo>
                    <a:pt x="59" y="246"/>
                    <a:pt x="59" y="246"/>
                    <a:pt x="59" y="246"/>
                  </a:cubicBezTo>
                  <a:cubicBezTo>
                    <a:pt x="62" y="246"/>
                    <a:pt x="64" y="245"/>
                    <a:pt x="67" y="244"/>
                  </a:cubicBezTo>
                  <a:cubicBezTo>
                    <a:pt x="69" y="244"/>
                    <a:pt x="69" y="244"/>
                    <a:pt x="69" y="244"/>
                  </a:cubicBezTo>
                  <a:cubicBezTo>
                    <a:pt x="70" y="246"/>
                    <a:pt x="70" y="246"/>
                    <a:pt x="70" y="246"/>
                  </a:cubicBezTo>
                  <a:cubicBezTo>
                    <a:pt x="71" y="250"/>
                    <a:pt x="71" y="250"/>
                    <a:pt x="71" y="250"/>
                  </a:cubicBezTo>
                  <a:cubicBezTo>
                    <a:pt x="69" y="250"/>
                    <a:pt x="69" y="250"/>
                    <a:pt x="69" y="250"/>
                  </a:cubicBezTo>
                  <a:cubicBezTo>
                    <a:pt x="68" y="251"/>
                    <a:pt x="67" y="251"/>
                    <a:pt x="66" y="252"/>
                  </a:cubicBezTo>
                  <a:cubicBezTo>
                    <a:pt x="68" y="251"/>
                    <a:pt x="71" y="252"/>
                    <a:pt x="72" y="254"/>
                  </a:cubicBezTo>
                  <a:cubicBezTo>
                    <a:pt x="72" y="256"/>
                    <a:pt x="72" y="257"/>
                    <a:pt x="71" y="259"/>
                  </a:cubicBezTo>
                  <a:cubicBezTo>
                    <a:pt x="69" y="261"/>
                    <a:pt x="66" y="263"/>
                    <a:pt x="62" y="262"/>
                  </a:cubicBezTo>
                  <a:cubicBezTo>
                    <a:pt x="60" y="262"/>
                    <a:pt x="60" y="262"/>
                    <a:pt x="60" y="262"/>
                  </a:cubicBezTo>
                  <a:cubicBezTo>
                    <a:pt x="60" y="261"/>
                    <a:pt x="60" y="261"/>
                    <a:pt x="60" y="261"/>
                  </a:cubicBezTo>
                  <a:cubicBezTo>
                    <a:pt x="59" y="260"/>
                    <a:pt x="58" y="259"/>
                    <a:pt x="57" y="258"/>
                  </a:cubicBezTo>
                  <a:cubicBezTo>
                    <a:pt x="57" y="259"/>
                    <a:pt x="57" y="260"/>
                    <a:pt x="56" y="260"/>
                  </a:cubicBezTo>
                  <a:cubicBezTo>
                    <a:pt x="55" y="261"/>
                    <a:pt x="53" y="261"/>
                    <a:pt x="52" y="260"/>
                  </a:cubicBezTo>
                  <a:cubicBezTo>
                    <a:pt x="49" y="259"/>
                    <a:pt x="50" y="256"/>
                    <a:pt x="50" y="254"/>
                  </a:cubicBezTo>
                  <a:cubicBezTo>
                    <a:pt x="50" y="254"/>
                    <a:pt x="50" y="254"/>
                    <a:pt x="50" y="254"/>
                  </a:cubicBezTo>
                  <a:cubicBezTo>
                    <a:pt x="49" y="253"/>
                    <a:pt x="47" y="254"/>
                    <a:pt x="45" y="256"/>
                  </a:cubicBezTo>
                  <a:cubicBezTo>
                    <a:pt x="45" y="256"/>
                    <a:pt x="45" y="256"/>
                    <a:pt x="45" y="256"/>
                  </a:cubicBezTo>
                  <a:cubicBezTo>
                    <a:pt x="47" y="257"/>
                    <a:pt x="48" y="258"/>
                    <a:pt x="49" y="260"/>
                  </a:cubicBezTo>
                  <a:cubicBezTo>
                    <a:pt x="49" y="260"/>
                    <a:pt x="50" y="260"/>
                    <a:pt x="50" y="261"/>
                  </a:cubicBezTo>
                  <a:cubicBezTo>
                    <a:pt x="50" y="261"/>
                    <a:pt x="50" y="261"/>
                    <a:pt x="50" y="261"/>
                  </a:cubicBezTo>
                  <a:cubicBezTo>
                    <a:pt x="50" y="261"/>
                    <a:pt x="50" y="261"/>
                    <a:pt x="50" y="262"/>
                  </a:cubicBezTo>
                  <a:cubicBezTo>
                    <a:pt x="50" y="262"/>
                    <a:pt x="50" y="262"/>
                    <a:pt x="50" y="262"/>
                  </a:cubicBezTo>
                  <a:cubicBezTo>
                    <a:pt x="51" y="262"/>
                    <a:pt x="51" y="262"/>
                    <a:pt x="51" y="262"/>
                  </a:cubicBezTo>
                  <a:cubicBezTo>
                    <a:pt x="50" y="262"/>
                    <a:pt x="50" y="262"/>
                    <a:pt x="50" y="262"/>
                  </a:cubicBezTo>
                  <a:cubicBezTo>
                    <a:pt x="50" y="262"/>
                    <a:pt x="50" y="262"/>
                    <a:pt x="50" y="262"/>
                  </a:cubicBezTo>
                  <a:cubicBezTo>
                    <a:pt x="51" y="262"/>
                    <a:pt x="51" y="263"/>
                    <a:pt x="51" y="264"/>
                  </a:cubicBezTo>
                  <a:cubicBezTo>
                    <a:pt x="51" y="264"/>
                    <a:pt x="51" y="265"/>
                    <a:pt x="51" y="266"/>
                  </a:cubicBezTo>
                  <a:cubicBezTo>
                    <a:pt x="52" y="266"/>
                    <a:pt x="52" y="266"/>
                    <a:pt x="52" y="266"/>
                  </a:cubicBezTo>
                  <a:cubicBezTo>
                    <a:pt x="54" y="266"/>
                    <a:pt x="54" y="266"/>
                    <a:pt x="54" y="266"/>
                  </a:cubicBezTo>
                  <a:cubicBezTo>
                    <a:pt x="56" y="266"/>
                    <a:pt x="60" y="266"/>
                    <a:pt x="61" y="270"/>
                  </a:cubicBezTo>
                  <a:cubicBezTo>
                    <a:pt x="61" y="270"/>
                    <a:pt x="61" y="271"/>
                    <a:pt x="61" y="271"/>
                  </a:cubicBezTo>
                  <a:cubicBezTo>
                    <a:pt x="61" y="271"/>
                    <a:pt x="61" y="271"/>
                    <a:pt x="61" y="271"/>
                  </a:cubicBezTo>
                  <a:cubicBezTo>
                    <a:pt x="64" y="274"/>
                    <a:pt x="64" y="274"/>
                    <a:pt x="64" y="274"/>
                  </a:cubicBezTo>
                  <a:cubicBezTo>
                    <a:pt x="61" y="273"/>
                    <a:pt x="61" y="273"/>
                    <a:pt x="61" y="273"/>
                  </a:cubicBezTo>
                  <a:cubicBezTo>
                    <a:pt x="60" y="273"/>
                    <a:pt x="60" y="273"/>
                    <a:pt x="60" y="273"/>
                  </a:cubicBezTo>
                  <a:cubicBezTo>
                    <a:pt x="59" y="275"/>
                    <a:pt x="56" y="274"/>
                    <a:pt x="54" y="274"/>
                  </a:cubicBezTo>
                  <a:cubicBezTo>
                    <a:pt x="54" y="274"/>
                    <a:pt x="53" y="273"/>
                    <a:pt x="52" y="273"/>
                  </a:cubicBezTo>
                  <a:cubicBezTo>
                    <a:pt x="52" y="273"/>
                    <a:pt x="52" y="274"/>
                    <a:pt x="51" y="274"/>
                  </a:cubicBezTo>
                  <a:cubicBezTo>
                    <a:pt x="50" y="276"/>
                    <a:pt x="50" y="276"/>
                    <a:pt x="50" y="276"/>
                  </a:cubicBezTo>
                  <a:cubicBezTo>
                    <a:pt x="45" y="275"/>
                    <a:pt x="45" y="275"/>
                    <a:pt x="45" y="275"/>
                  </a:cubicBezTo>
                  <a:cubicBezTo>
                    <a:pt x="45" y="273"/>
                    <a:pt x="45" y="273"/>
                    <a:pt x="45" y="273"/>
                  </a:cubicBezTo>
                  <a:cubicBezTo>
                    <a:pt x="45" y="272"/>
                    <a:pt x="45" y="271"/>
                    <a:pt x="45" y="271"/>
                  </a:cubicBezTo>
                  <a:cubicBezTo>
                    <a:pt x="45" y="270"/>
                    <a:pt x="45" y="270"/>
                    <a:pt x="45" y="270"/>
                  </a:cubicBezTo>
                  <a:cubicBezTo>
                    <a:pt x="45" y="270"/>
                    <a:pt x="45" y="269"/>
                    <a:pt x="45" y="269"/>
                  </a:cubicBezTo>
                  <a:cubicBezTo>
                    <a:pt x="39" y="268"/>
                    <a:pt x="39" y="268"/>
                    <a:pt x="39" y="268"/>
                  </a:cubicBezTo>
                  <a:cubicBezTo>
                    <a:pt x="39" y="268"/>
                    <a:pt x="40" y="268"/>
                    <a:pt x="40" y="269"/>
                  </a:cubicBezTo>
                  <a:cubicBezTo>
                    <a:pt x="41" y="271"/>
                    <a:pt x="42" y="273"/>
                    <a:pt x="43" y="276"/>
                  </a:cubicBezTo>
                  <a:cubicBezTo>
                    <a:pt x="43" y="277"/>
                    <a:pt x="42" y="279"/>
                    <a:pt x="41" y="280"/>
                  </a:cubicBezTo>
                  <a:cubicBezTo>
                    <a:pt x="40" y="281"/>
                    <a:pt x="39" y="282"/>
                    <a:pt x="38" y="282"/>
                  </a:cubicBezTo>
                  <a:cubicBezTo>
                    <a:pt x="37" y="282"/>
                    <a:pt x="37" y="282"/>
                    <a:pt x="37" y="282"/>
                  </a:cubicBezTo>
                  <a:cubicBezTo>
                    <a:pt x="37" y="282"/>
                    <a:pt x="37" y="282"/>
                    <a:pt x="37" y="282"/>
                  </a:cubicBezTo>
                  <a:cubicBezTo>
                    <a:pt x="36" y="283"/>
                    <a:pt x="35" y="284"/>
                    <a:pt x="34" y="285"/>
                  </a:cubicBezTo>
                  <a:cubicBezTo>
                    <a:pt x="31" y="285"/>
                    <a:pt x="28" y="285"/>
                    <a:pt x="26" y="283"/>
                  </a:cubicBezTo>
                  <a:cubicBezTo>
                    <a:pt x="25" y="283"/>
                    <a:pt x="25" y="283"/>
                    <a:pt x="25" y="283"/>
                  </a:cubicBezTo>
                  <a:cubicBezTo>
                    <a:pt x="25" y="284"/>
                    <a:pt x="24" y="285"/>
                    <a:pt x="22" y="285"/>
                  </a:cubicBezTo>
                  <a:cubicBezTo>
                    <a:pt x="22" y="285"/>
                    <a:pt x="22" y="285"/>
                    <a:pt x="22" y="285"/>
                  </a:cubicBezTo>
                  <a:cubicBezTo>
                    <a:pt x="25" y="286"/>
                    <a:pt x="27" y="287"/>
                    <a:pt x="29" y="288"/>
                  </a:cubicBezTo>
                  <a:cubicBezTo>
                    <a:pt x="33" y="289"/>
                    <a:pt x="33" y="289"/>
                    <a:pt x="33" y="289"/>
                  </a:cubicBezTo>
                  <a:cubicBezTo>
                    <a:pt x="31" y="288"/>
                    <a:pt x="31" y="288"/>
                    <a:pt x="31" y="288"/>
                  </a:cubicBezTo>
                  <a:cubicBezTo>
                    <a:pt x="33" y="288"/>
                    <a:pt x="33" y="288"/>
                    <a:pt x="33" y="288"/>
                  </a:cubicBezTo>
                  <a:cubicBezTo>
                    <a:pt x="33" y="288"/>
                    <a:pt x="33" y="288"/>
                    <a:pt x="33" y="288"/>
                  </a:cubicBezTo>
                  <a:cubicBezTo>
                    <a:pt x="33" y="287"/>
                    <a:pt x="34" y="287"/>
                    <a:pt x="34" y="287"/>
                  </a:cubicBezTo>
                  <a:cubicBezTo>
                    <a:pt x="34" y="287"/>
                    <a:pt x="34" y="287"/>
                    <a:pt x="34" y="287"/>
                  </a:cubicBezTo>
                  <a:cubicBezTo>
                    <a:pt x="35" y="286"/>
                    <a:pt x="35" y="286"/>
                    <a:pt x="36" y="286"/>
                  </a:cubicBezTo>
                  <a:cubicBezTo>
                    <a:pt x="36" y="286"/>
                    <a:pt x="36" y="286"/>
                    <a:pt x="36" y="286"/>
                  </a:cubicBezTo>
                  <a:cubicBezTo>
                    <a:pt x="37" y="286"/>
                    <a:pt x="38" y="286"/>
                    <a:pt x="38" y="286"/>
                  </a:cubicBezTo>
                  <a:cubicBezTo>
                    <a:pt x="39" y="286"/>
                    <a:pt x="39" y="286"/>
                    <a:pt x="39" y="286"/>
                  </a:cubicBezTo>
                  <a:cubicBezTo>
                    <a:pt x="41" y="286"/>
                    <a:pt x="41" y="286"/>
                    <a:pt x="41" y="286"/>
                  </a:cubicBezTo>
                  <a:cubicBezTo>
                    <a:pt x="41" y="286"/>
                    <a:pt x="46" y="286"/>
                    <a:pt x="47" y="289"/>
                  </a:cubicBezTo>
                  <a:cubicBezTo>
                    <a:pt x="48" y="291"/>
                    <a:pt x="48" y="292"/>
                    <a:pt x="47" y="293"/>
                  </a:cubicBezTo>
                  <a:cubicBezTo>
                    <a:pt x="42" y="297"/>
                    <a:pt x="37" y="298"/>
                    <a:pt x="32" y="296"/>
                  </a:cubicBezTo>
                  <a:cubicBezTo>
                    <a:pt x="32" y="296"/>
                    <a:pt x="32" y="296"/>
                    <a:pt x="32" y="296"/>
                  </a:cubicBezTo>
                  <a:cubicBezTo>
                    <a:pt x="31" y="298"/>
                    <a:pt x="30" y="299"/>
                    <a:pt x="28" y="298"/>
                  </a:cubicBezTo>
                  <a:cubicBezTo>
                    <a:pt x="27" y="298"/>
                    <a:pt x="26" y="298"/>
                    <a:pt x="25" y="297"/>
                  </a:cubicBezTo>
                  <a:cubicBezTo>
                    <a:pt x="25" y="298"/>
                    <a:pt x="24" y="299"/>
                    <a:pt x="23" y="300"/>
                  </a:cubicBezTo>
                  <a:cubicBezTo>
                    <a:pt x="22" y="300"/>
                    <a:pt x="20" y="300"/>
                    <a:pt x="19" y="298"/>
                  </a:cubicBezTo>
                  <a:cubicBezTo>
                    <a:pt x="18" y="296"/>
                    <a:pt x="18" y="294"/>
                    <a:pt x="20" y="292"/>
                  </a:cubicBezTo>
                  <a:cubicBezTo>
                    <a:pt x="20" y="292"/>
                    <a:pt x="20" y="292"/>
                    <a:pt x="20" y="292"/>
                  </a:cubicBezTo>
                  <a:cubicBezTo>
                    <a:pt x="17" y="290"/>
                    <a:pt x="14" y="289"/>
                    <a:pt x="11" y="289"/>
                  </a:cubicBezTo>
                  <a:cubicBezTo>
                    <a:pt x="7" y="291"/>
                    <a:pt x="4" y="293"/>
                    <a:pt x="3" y="297"/>
                  </a:cubicBezTo>
                  <a:cubicBezTo>
                    <a:pt x="3" y="298"/>
                    <a:pt x="3" y="299"/>
                    <a:pt x="4" y="300"/>
                  </a:cubicBezTo>
                  <a:cubicBezTo>
                    <a:pt x="4" y="300"/>
                    <a:pt x="5" y="300"/>
                    <a:pt x="6" y="300"/>
                  </a:cubicBezTo>
                  <a:cubicBezTo>
                    <a:pt x="8" y="300"/>
                    <a:pt x="10" y="300"/>
                    <a:pt x="11" y="301"/>
                  </a:cubicBezTo>
                  <a:cubicBezTo>
                    <a:pt x="12" y="301"/>
                    <a:pt x="12" y="301"/>
                    <a:pt x="12" y="302"/>
                  </a:cubicBezTo>
                  <a:cubicBezTo>
                    <a:pt x="12" y="302"/>
                    <a:pt x="12" y="302"/>
                    <a:pt x="12" y="302"/>
                  </a:cubicBezTo>
                  <a:cubicBezTo>
                    <a:pt x="12" y="302"/>
                    <a:pt x="13" y="302"/>
                    <a:pt x="13" y="303"/>
                  </a:cubicBezTo>
                  <a:cubicBezTo>
                    <a:pt x="13" y="303"/>
                    <a:pt x="13" y="303"/>
                    <a:pt x="13" y="303"/>
                  </a:cubicBezTo>
                  <a:cubicBezTo>
                    <a:pt x="17" y="303"/>
                    <a:pt x="17" y="303"/>
                    <a:pt x="17" y="303"/>
                  </a:cubicBezTo>
                  <a:cubicBezTo>
                    <a:pt x="13" y="304"/>
                    <a:pt x="13" y="304"/>
                    <a:pt x="13" y="304"/>
                  </a:cubicBezTo>
                  <a:cubicBezTo>
                    <a:pt x="13" y="304"/>
                    <a:pt x="13" y="304"/>
                    <a:pt x="13" y="304"/>
                  </a:cubicBezTo>
                  <a:cubicBezTo>
                    <a:pt x="13" y="305"/>
                    <a:pt x="12" y="306"/>
                    <a:pt x="12" y="306"/>
                  </a:cubicBezTo>
                  <a:cubicBezTo>
                    <a:pt x="17" y="306"/>
                    <a:pt x="17" y="306"/>
                    <a:pt x="17" y="306"/>
                  </a:cubicBezTo>
                  <a:cubicBezTo>
                    <a:pt x="18" y="306"/>
                    <a:pt x="19" y="306"/>
                    <a:pt x="19" y="306"/>
                  </a:cubicBezTo>
                  <a:cubicBezTo>
                    <a:pt x="19" y="306"/>
                    <a:pt x="19" y="306"/>
                    <a:pt x="19" y="306"/>
                  </a:cubicBezTo>
                  <a:cubicBezTo>
                    <a:pt x="20" y="307"/>
                    <a:pt x="20" y="307"/>
                    <a:pt x="21" y="307"/>
                  </a:cubicBezTo>
                  <a:cubicBezTo>
                    <a:pt x="21" y="307"/>
                    <a:pt x="21" y="307"/>
                    <a:pt x="21" y="307"/>
                  </a:cubicBezTo>
                  <a:cubicBezTo>
                    <a:pt x="21" y="307"/>
                    <a:pt x="22" y="308"/>
                    <a:pt x="22" y="308"/>
                  </a:cubicBezTo>
                  <a:cubicBezTo>
                    <a:pt x="22" y="308"/>
                    <a:pt x="22" y="308"/>
                    <a:pt x="22" y="308"/>
                  </a:cubicBezTo>
                  <a:cubicBezTo>
                    <a:pt x="27" y="308"/>
                    <a:pt x="27" y="308"/>
                    <a:pt x="27" y="308"/>
                  </a:cubicBezTo>
                  <a:cubicBezTo>
                    <a:pt x="22" y="310"/>
                    <a:pt x="22" y="310"/>
                    <a:pt x="22" y="310"/>
                  </a:cubicBezTo>
                  <a:cubicBezTo>
                    <a:pt x="22" y="310"/>
                    <a:pt x="22" y="310"/>
                    <a:pt x="22" y="310"/>
                  </a:cubicBezTo>
                  <a:cubicBezTo>
                    <a:pt x="22" y="310"/>
                    <a:pt x="22" y="310"/>
                    <a:pt x="22" y="311"/>
                  </a:cubicBezTo>
                  <a:cubicBezTo>
                    <a:pt x="22" y="311"/>
                    <a:pt x="22" y="311"/>
                    <a:pt x="21" y="311"/>
                  </a:cubicBezTo>
                  <a:cubicBezTo>
                    <a:pt x="21" y="312"/>
                    <a:pt x="21" y="312"/>
                    <a:pt x="21" y="312"/>
                  </a:cubicBezTo>
                  <a:cubicBezTo>
                    <a:pt x="21" y="312"/>
                    <a:pt x="21" y="312"/>
                    <a:pt x="21" y="312"/>
                  </a:cubicBezTo>
                  <a:cubicBezTo>
                    <a:pt x="22" y="313"/>
                    <a:pt x="22" y="313"/>
                    <a:pt x="22" y="313"/>
                  </a:cubicBezTo>
                  <a:cubicBezTo>
                    <a:pt x="20" y="313"/>
                    <a:pt x="20" y="313"/>
                    <a:pt x="20" y="313"/>
                  </a:cubicBezTo>
                  <a:cubicBezTo>
                    <a:pt x="19" y="313"/>
                    <a:pt x="19" y="313"/>
                    <a:pt x="19" y="313"/>
                  </a:cubicBezTo>
                  <a:cubicBezTo>
                    <a:pt x="18" y="314"/>
                    <a:pt x="18" y="314"/>
                    <a:pt x="18" y="314"/>
                  </a:cubicBezTo>
                  <a:cubicBezTo>
                    <a:pt x="18" y="314"/>
                    <a:pt x="17" y="314"/>
                    <a:pt x="17" y="314"/>
                  </a:cubicBezTo>
                  <a:cubicBezTo>
                    <a:pt x="17" y="314"/>
                    <a:pt x="17" y="315"/>
                    <a:pt x="17" y="315"/>
                  </a:cubicBezTo>
                  <a:cubicBezTo>
                    <a:pt x="17" y="316"/>
                    <a:pt x="16" y="317"/>
                    <a:pt x="15" y="318"/>
                  </a:cubicBezTo>
                  <a:cubicBezTo>
                    <a:pt x="13" y="319"/>
                    <a:pt x="11" y="319"/>
                    <a:pt x="8" y="318"/>
                  </a:cubicBezTo>
                  <a:cubicBezTo>
                    <a:pt x="7" y="318"/>
                    <a:pt x="6" y="318"/>
                    <a:pt x="5" y="318"/>
                  </a:cubicBezTo>
                  <a:cubicBezTo>
                    <a:pt x="3" y="318"/>
                    <a:pt x="1" y="319"/>
                    <a:pt x="0" y="320"/>
                  </a:cubicBezTo>
                  <a:cubicBezTo>
                    <a:pt x="1" y="322"/>
                    <a:pt x="2" y="323"/>
                    <a:pt x="3" y="324"/>
                  </a:cubicBezTo>
                  <a:cubicBezTo>
                    <a:pt x="7" y="325"/>
                    <a:pt x="10" y="326"/>
                    <a:pt x="14" y="325"/>
                  </a:cubicBezTo>
                  <a:cubicBezTo>
                    <a:pt x="14" y="324"/>
                    <a:pt x="15" y="323"/>
                    <a:pt x="16" y="322"/>
                  </a:cubicBezTo>
                  <a:cubicBezTo>
                    <a:pt x="16" y="322"/>
                    <a:pt x="17" y="322"/>
                    <a:pt x="18" y="322"/>
                  </a:cubicBezTo>
                  <a:cubicBezTo>
                    <a:pt x="22" y="322"/>
                    <a:pt x="26" y="324"/>
                    <a:pt x="30" y="325"/>
                  </a:cubicBezTo>
                  <a:cubicBezTo>
                    <a:pt x="32" y="326"/>
                    <a:pt x="32" y="326"/>
                    <a:pt x="32" y="326"/>
                  </a:cubicBezTo>
                  <a:cubicBezTo>
                    <a:pt x="33" y="325"/>
                    <a:pt x="33" y="324"/>
                    <a:pt x="34" y="323"/>
                  </a:cubicBezTo>
                  <a:cubicBezTo>
                    <a:pt x="36" y="319"/>
                    <a:pt x="36" y="319"/>
                    <a:pt x="36" y="319"/>
                  </a:cubicBezTo>
                  <a:cubicBezTo>
                    <a:pt x="39" y="322"/>
                    <a:pt x="39" y="322"/>
                    <a:pt x="39" y="322"/>
                  </a:cubicBezTo>
                  <a:cubicBezTo>
                    <a:pt x="40" y="323"/>
                    <a:pt x="41" y="323"/>
                    <a:pt x="42" y="324"/>
                  </a:cubicBezTo>
                  <a:cubicBezTo>
                    <a:pt x="44" y="324"/>
                    <a:pt x="46" y="325"/>
                    <a:pt x="47" y="326"/>
                  </a:cubicBezTo>
                  <a:cubicBezTo>
                    <a:pt x="48" y="326"/>
                    <a:pt x="48" y="326"/>
                    <a:pt x="48" y="326"/>
                  </a:cubicBezTo>
                  <a:cubicBezTo>
                    <a:pt x="48" y="326"/>
                    <a:pt x="48" y="327"/>
                    <a:pt x="48" y="327"/>
                  </a:cubicBezTo>
                  <a:cubicBezTo>
                    <a:pt x="49" y="327"/>
                    <a:pt x="51" y="326"/>
                    <a:pt x="52" y="326"/>
                  </a:cubicBezTo>
                  <a:cubicBezTo>
                    <a:pt x="52" y="325"/>
                    <a:pt x="52" y="325"/>
                    <a:pt x="52" y="325"/>
                  </a:cubicBezTo>
                  <a:cubicBezTo>
                    <a:pt x="52" y="320"/>
                    <a:pt x="52" y="313"/>
                    <a:pt x="56" y="310"/>
                  </a:cubicBezTo>
                  <a:cubicBezTo>
                    <a:pt x="58" y="308"/>
                    <a:pt x="61" y="308"/>
                    <a:pt x="64" y="309"/>
                  </a:cubicBezTo>
                  <a:cubicBezTo>
                    <a:pt x="65" y="310"/>
                    <a:pt x="66" y="311"/>
                    <a:pt x="66" y="313"/>
                  </a:cubicBezTo>
                  <a:cubicBezTo>
                    <a:pt x="67" y="315"/>
                    <a:pt x="65" y="317"/>
                    <a:pt x="62" y="319"/>
                  </a:cubicBezTo>
                  <a:cubicBezTo>
                    <a:pt x="61" y="320"/>
                    <a:pt x="59" y="322"/>
                    <a:pt x="59" y="323"/>
                  </a:cubicBezTo>
                  <a:cubicBezTo>
                    <a:pt x="59" y="323"/>
                    <a:pt x="59" y="323"/>
                    <a:pt x="59" y="323"/>
                  </a:cubicBezTo>
                  <a:cubicBezTo>
                    <a:pt x="60" y="323"/>
                    <a:pt x="60" y="323"/>
                    <a:pt x="60" y="323"/>
                  </a:cubicBezTo>
                  <a:cubicBezTo>
                    <a:pt x="62" y="321"/>
                    <a:pt x="64" y="321"/>
                    <a:pt x="66" y="322"/>
                  </a:cubicBezTo>
                  <a:cubicBezTo>
                    <a:pt x="67" y="322"/>
                    <a:pt x="68" y="323"/>
                    <a:pt x="68" y="325"/>
                  </a:cubicBezTo>
                  <a:cubicBezTo>
                    <a:pt x="69" y="328"/>
                    <a:pt x="69" y="331"/>
                    <a:pt x="67" y="333"/>
                  </a:cubicBezTo>
                  <a:cubicBezTo>
                    <a:pt x="64" y="336"/>
                    <a:pt x="58" y="335"/>
                    <a:pt x="54" y="334"/>
                  </a:cubicBezTo>
                  <a:cubicBezTo>
                    <a:pt x="53" y="334"/>
                    <a:pt x="52" y="333"/>
                    <a:pt x="51" y="333"/>
                  </a:cubicBezTo>
                  <a:cubicBezTo>
                    <a:pt x="52" y="334"/>
                    <a:pt x="52" y="335"/>
                    <a:pt x="53" y="336"/>
                  </a:cubicBezTo>
                  <a:cubicBezTo>
                    <a:pt x="55" y="338"/>
                    <a:pt x="56" y="340"/>
                    <a:pt x="56" y="342"/>
                  </a:cubicBezTo>
                  <a:cubicBezTo>
                    <a:pt x="56" y="342"/>
                    <a:pt x="56" y="343"/>
                    <a:pt x="55" y="344"/>
                  </a:cubicBezTo>
                  <a:cubicBezTo>
                    <a:pt x="54" y="345"/>
                    <a:pt x="52" y="347"/>
                    <a:pt x="50" y="347"/>
                  </a:cubicBezTo>
                  <a:cubicBezTo>
                    <a:pt x="48" y="347"/>
                    <a:pt x="45" y="346"/>
                    <a:pt x="43" y="345"/>
                  </a:cubicBezTo>
                  <a:cubicBezTo>
                    <a:pt x="41" y="342"/>
                    <a:pt x="40" y="338"/>
                    <a:pt x="41" y="334"/>
                  </a:cubicBezTo>
                  <a:cubicBezTo>
                    <a:pt x="41" y="333"/>
                    <a:pt x="41" y="332"/>
                    <a:pt x="40" y="330"/>
                  </a:cubicBezTo>
                  <a:cubicBezTo>
                    <a:pt x="39" y="330"/>
                    <a:pt x="39" y="330"/>
                    <a:pt x="39" y="330"/>
                  </a:cubicBezTo>
                  <a:cubicBezTo>
                    <a:pt x="36" y="331"/>
                    <a:pt x="36" y="333"/>
                    <a:pt x="36" y="334"/>
                  </a:cubicBezTo>
                  <a:cubicBezTo>
                    <a:pt x="36" y="336"/>
                    <a:pt x="35" y="337"/>
                    <a:pt x="34" y="338"/>
                  </a:cubicBezTo>
                  <a:cubicBezTo>
                    <a:pt x="33" y="339"/>
                    <a:pt x="32" y="339"/>
                    <a:pt x="30" y="339"/>
                  </a:cubicBezTo>
                  <a:cubicBezTo>
                    <a:pt x="28" y="338"/>
                    <a:pt x="27" y="336"/>
                    <a:pt x="26" y="334"/>
                  </a:cubicBezTo>
                  <a:cubicBezTo>
                    <a:pt x="25" y="333"/>
                    <a:pt x="25" y="333"/>
                    <a:pt x="24" y="332"/>
                  </a:cubicBezTo>
                  <a:cubicBezTo>
                    <a:pt x="19" y="330"/>
                    <a:pt x="14" y="334"/>
                    <a:pt x="12" y="336"/>
                  </a:cubicBezTo>
                  <a:cubicBezTo>
                    <a:pt x="11" y="337"/>
                    <a:pt x="11" y="337"/>
                    <a:pt x="11" y="337"/>
                  </a:cubicBezTo>
                  <a:cubicBezTo>
                    <a:pt x="11" y="337"/>
                    <a:pt x="12" y="337"/>
                    <a:pt x="12" y="337"/>
                  </a:cubicBezTo>
                  <a:cubicBezTo>
                    <a:pt x="12" y="338"/>
                    <a:pt x="12" y="338"/>
                    <a:pt x="12" y="338"/>
                  </a:cubicBezTo>
                  <a:cubicBezTo>
                    <a:pt x="13" y="338"/>
                    <a:pt x="13" y="338"/>
                    <a:pt x="13" y="338"/>
                  </a:cubicBezTo>
                  <a:cubicBezTo>
                    <a:pt x="18" y="338"/>
                    <a:pt x="18" y="338"/>
                    <a:pt x="18" y="338"/>
                  </a:cubicBezTo>
                  <a:cubicBezTo>
                    <a:pt x="14" y="340"/>
                    <a:pt x="14" y="340"/>
                    <a:pt x="14" y="340"/>
                  </a:cubicBezTo>
                  <a:cubicBezTo>
                    <a:pt x="14" y="340"/>
                    <a:pt x="14" y="340"/>
                    <a:pt x="14" y="341"/>
                  </a:cubicBezTo>
                  <a:cubicBezTo>
                    <a:pt x="14" y="341"/>
                    <a:pt x="14" y="341"/>
                    <a:pt x="14" y="342"/>
                  </a:cubicBezTo>
                  <a:cubicBezTo>
                    <a:pt x="14" y="342"/>
                    <a:pt x="14" y="342"/>
                    <a:pt x="14" y="342"/>
                  </a:cubicBezTo>
                  <a:cubicBezTo>
                    <a:pt x="14" y="343"/>
                    <a:pt x="13" y="343"/>
                    <a:pt x="13" y="343"/>
                  </a:cubicBezTo>
                  <a:cubicBezTo>
                    <a:pt x="12" y="345"/>
                    <a:pt x="10" y="345"/>
                    <a:pt x="8" y="346"/>
                  </a:cubicBezTo>
                  <a:cubicBezTo>
                    <a:pt x="7" y="346"/>
                    <a:pt x="7" y="347"/>
                    <a:pt x="6" y="347"/>
                  </a:cubicBezTo>
                  <a:cubicBezTo>
                    <a:pt x="6" y="347"/>
                    <a:pt x="6" y="347"/>
                    <a:pt x="6" y="347"/>
                  </a:cubicBezTo>
                  <a:cubicBezTo>
                    <a:pt x="6" y="347"/>
                    <a:pt x="6" y="347"/>
                    <a:pt x="6" y="347"/>
                  </a:cubicBezTo>
                  <a:cubicBezTo>
                    <a:pt x="6" y="347"/>
                    <a:pt x="6" y="347"/>
                    <a:pt x="6" y="347"/>
                  </a:cubicBezTo>
                  <a:cubicBezTo>
                    <a:pt x="6" y="347"/>
                    <a:pt x="6" y="347"/>
                    <a:pt x="6" y="347"/>
                  </a:cubicBezTo>
                  <a:cubicBezTo>
                    <a:pt x="8" y="349"/>
                    <a:pt x="8" y="349"/>
                    <a:pt x="8" y="349"/>
                  </a:cubicBezTo>
                  <a:cubicBezTo>
                    <a:pt x="10" y="346"/>
                    <a:pt x="12" y="345"/>
                    <a:pt x="15" y="346"/>
                  </a:cubicBezTo>
                  <a:cubicBezTo>
                    <a:pt x="16" y="346"/>
                    <a:pt x="18" y="348"/>
                    <a:pt x="18" y="350"/>
                  </a:cubicBezTo>
                  <a:cubicBezTo>
                    <a:pt x="18" y="352"/>
                    <a:pt x="18" y="352"/>
                    <a:pt x="18" y="352"/>
                  </a:cubicBezTo>
                  <a:cubicBezTo>
                    <a:pt x="16" y="353"/>
                    <a:pt x="16" y="353"/>
                    <a:pt x="16" y="353"/>
                  </a:cubicBezTo>
                  <a:cubicBezTo>
                    <a:pt x="15" y="354"/>
                    <a:pt x="14" y="354"/>
                    <a:pt x="13" y="354"/>
                  </a:cubicBezTo>
                  <a:cubicBezTo>
                    <a:pt x="12" y="355"/>
                    <a:pt x="11" y="355"/>
                    <a:pt x="10" y="356"/>
                  </a:cubicBezTo>
                  <a:cubicBezTo>
                    <a:pt x="10" y="357"/>
                    <a:pt x="11" y="358"/>
                    <a:pt x="12" y="358"/>
                  </a:cubicBezTo>
                  <a:cubicBezTo>
                    <a:pt x="19" y="351"/>
                    <a:pt x="19" y="351"/>
                    <a:pt x="19" y="351"/>
                  </a:cubicBezTo>
                  <a:cubicBezTo>
                    <a:pt x="17" y="362"/>
                    <a:pt x="17" y="362"/>
                    <a:pt x="17" y="362"/>
                  </a:cubicBezTo>
                  <a:cubicBezTo>
                    <a:pt x="17" y="362"/>
                    <a:pt x="17" y="363"/>
                    <a:pt x="16" y="364"/>
                  </a:cubicBezTo>
                  <a:cubicBezTo>
                    <a:pt x="17" y="364"/>
                    <a:pt x="17" y="365"/>
                    <a:pt x="17" y="365"/>
                  </a:cubicBezTo>
                  <a:cubicBezTo>
                    <a:pt x="19" y="367"/>
                    <a:pt x="17" y="370"/>
                    <a:pt x="14" y="374"/>
                  </a:cubicBezTo>
                  <a:cubicBezTo>
                    <a:pt x="13" y="375"/>
                    <a:pt x="12" y="376"/>
                    <a:pt x="12" y="377"/>
                  </a:cubicBezTo>
                  <a:cubicBezTo>
                    <a:pt x="12" y="378"/>
                    <a:pt x="12" y="378"/>
                    <a:pt x="12" y="378"/>
                  </a:cubicBezTo>
                  <a:cubicBezTo>
                    <a:pt x="12" y="378"/>
                    <a:pt x="12" y="378"/>
                    <a:pt x="12" y="378"/>
                  </a:cubicBezTo>
                  <a:cubicBezTo>
                    <a:pt x="13" y="378"/>
                    <a:pt x="13" y="378"/>
                    <a:pt x="13" y="378"/>
                  </a:cubicBezTo>
                  <a:cubicBezTo>
                    <a:pt x="13" y="378"/>
                    <a:pt x="13" y="377"/>
                    <a:pt x="13" y="376"/>
                  </a:cubicBezTo>
                  <a:cubicBezTo>
                    <a:pt x="14" y="375"/>
                    <a:pt x="14" y="375"/>
                    <a:pt x="14" y="375"/>
                  </a:cubicBezTo>
                  <a:cubicBezTo>
                    <a:pt x="15" y="373"/>
                    <a:pt x="17" y="372"/>
                    <a:pt x="19" y="370"/>
                  </a:cubicBezTo>
                  <a:cubicBezTo>
                    <a:pt x="19" y="370"/>
                    <a:pt x="21" y="369"/>
                    <a:pt x="24" y="371"/>
                  </a:cubicBezTo>
                  <a:cubicBezTo>
                    <a:pt x="29" y="371"/>
                    <a:pt x="29" y="371"/>
                    <a:pt x="29" y="371"/>
                  </a:cubicBezTo>
                  <a:cubicBezTo>
                    <a:pt x="25" y="376"/>
                    <a:pt x="25" y="376"/>
                    <a:pt x="25" y="376"/>
                  </a:cubicBezTo>
                  <a:cubicBezTo>
                    <a:pt x="25" y="376"/>
                    <a:pt x="25" y="376"/>
                    <a:pt x="25" y="376"/>
                  </a:cubicBezTo>
                  <a:cubicBezTo>
                    <a:pt x="27" y="377"/>
                    <a:pt x="31" y="378"/>
                    <a:pt x="30" y="382"/>
                  </a:cubicBezTo>
                  <a:cubicBezTo>
                    <a:pt x="29" y="385"/>
                    <a:pt x="26" y="385"/>
                    <a:pt x="24" y="386"/>
                  </a:cubicBezTo>
                  <a:cubicBezTo>
                    <a:pt x="22" y="386"/>
                    <a:pt x="22" y="386"/>
                    <a:pt x="22" y="386"/>
                  </a:cubicBezTo>
                  <a:cubicBezTo>
                    <a:pt x="22" y="386"/>
                    <a:pt x="22" y="386"/>
                    <a:pt x="21" y="387"/>
                  </a:cubicBezTo>
                  <a:cubicBezTo>
                    <a:pt x="22" y="389"/>
                    <a:pt x="22" y="391"/>
                    <a:pt x="20" y="392"/>
                  </a:cubicBezTo>
                  <a:cubicBezTo>
                    <a:pt x="19" y="392"/>
                    <a:pt x="17" y="393"/>
                    <a:pt x="16" y="392"/>
                  </a:cubicBezTo>
                  <a:cubicBezTo>
                    <a:pt x="16" y="393"/>
                    <a:pt x="15" y="393"/>
                    <a:pt x="15" y="394"/>
                  </a:cubicBezTo>
                  <a:cubicBezTo>
                    <a:pt x="16" y="394"/>
                    <a:pt x="16" y="395"/>
                    <a:pt x="17" y="395"/>
                  </a:cubicBezTo>
                  <a:cubicBezTo>
                    <a:pt x="19" y="392"/>
                    <a:pt x="23" y="391"/>
                    <a:pt x="27" y="392"/>
                  </a:cubicBezTo>
                  <a:cubicBezTo>
                    <a:pt x="29" y="392"/>
                    <a:pt x="29" y="392"/>
                    <a:pt x="29" y="392"/>
                  </a:cubicBezTo>
                  <a:cubicBezTo>
                    <a:pt x="30" y="394"/>
                    <a:pt x="30" y="394"/>
                    <a:pt x="30" y="394"/>
                  </a:cubicBezTo>
                  <a:cubicBezTo>
                    <a:pt x="30" y="397"/>
                    <a:pt x="30" y="397"/>
                    <a:pt x="20" y="401"/>
                  </a:cubicBezTo>
                  <a:cubicBezTo>
                    <a:pt x="18" y="402"/>
                    <a:pt x="18" y="402"/>
                    <a:pt x="18" y="402"/>
                  </a:cubicBezTo>
                  <a:cubicBezTo>
                    <a:pt x="19" y="403"/>
                    <a:pt x="19" y="403"/>
                    <a:pt x="19" y="404"/>
                  </a:cubicBezTo>
                  <a:cubicBezTo>
                    <a:pt x="19" y="405"/>
                    <a:pt x="18" y="406"/>
                    <a:pt x="17" y="407"/>
                  </a:cubicBezTo>
                  <a:cubicBezTo>
                    <a:pt x="21" y="407"/>
                    <a:pt x="24" y="409"/>
                    <a:pt x="25" y="412"/>
                  </a:cubicBezTo>
                  <a:cubicBezTo>
                    <a:pt x="26" y="415"/>
                    <a:pt x="24" y="418"/>
                    <a:pt x="21" y="419"/>
                  </a:cubicBezTo>
                  <a:cubicBezTo>
                    <a:pt x="22" y="419"/>
                    <a:pt x="24" y="418"/>
                    <a:pt x="25" y="418"/>
                  </a:cubicBezTo>
                  <a:cubicBezTo>
                    <a:pt x="28" y="417"/>
                    <a:pt x="31" y="417"/>
                    <a:pt x="33" y="419"/>
                  </a:cubicBezTo>
                  <a:cubicBezTo>
                    <a:pt x="33" y="420"/>
                    <a:pt x="34" y="422"/>
                    <a:pt x="33" y="423"/>
                  </a:cubicBezTo>
                  <a:cubicBezTo>
                    <a:pt x="32" y="426"/>
                    <a:pt x="29" y="427"/>
                    <a:pt x="26" y="427"/>
                  </a:cubicBezTo>
                  <a:cubicBezTo>
                    <a:pt x="25" y="427"/>
                    <a:pt x="24" y="427"/>
                    <a:pt x="24" y="428"/>
                  </a:cubicBezTo>
                  <a:cubicBezTo>
                    <a:pt x="23" y="428"/>
                    <a:pt x="23" y="428"/>
                    <a:pt x="23" y="428"/>
                  </a:cubicBezTo>
                  <a:cubicBezTo>
                    <a:pt x="23" y="428"/>
                    <a:pt x="23" y="428"/>
                    <a:pt x="23" y="429"/>
                  </a:cubicBezTo>
                  <a:cubicBezTo>
                    <a:pt x="24" y="430"/>
                    <a:pt x="24" y="430"/>
                    <a:pt x="24" y="430"/>
                  </a:cubicBezTo>
                  <a:cubicBezTo>
                    <a:pt x="24" y="431"/>
                    <a:pt x="24" y="431"/>
                    <a:pt x="24" y="431"/>
                  </a:cubicBezTo>
                  <a:cubicBezTo>
                    <a:pt x="24" y="431"/>
                    <a:pt x="24" y="431"/>
                    <a:pt x="24" y="431"/>
                  </a:cubicBezTo>
                  <a:cubicBezTo>
                    <a:pt x="23" y="431"/>
                    <a:pt x="23" y="431"/>
                    <a:pt x="23" y="431"/>
                  </a:cubicBezTo>
                  <a:cubicBezTo>
                    <a:pt x="23" y="432"/>
                    <a:pt x="23" y="432"/>
                    <a:pt x="23" y="432"/>
                  </a:cubicBezTo>
                  <a:cubicBezTo>
                    <a:pt x="21" y="433"/>
                    <a:pt x="19" y="434"/>
                    <a:pt x="17" y="435"/>
                  </a:cubicBezTo>
                  <a:cubicBezTo>
                    <a:pt x="17" y="435"/>
                    <a:pt x="17" y="435"/>
                    <a:pt x="17" y="435"/>
                  </a:cubicBezTo>
                  <a:cubicBezTo>
                    <a:pt x="17" y="435"/>
                    <a:pt x="17" y="435"/>
                    <a:pt x="17" y="436"/>
                  </a:cubicBezTo>
                  <a:cubicBezTo>
                    <a:pt x="17" y="437"/>
                    <a:pt x="18" y="438"/>
                    <a:pt x="18" y="439"/>
                  </a:cubicBezTo>
                  <a:cubicBezTo>
                    <a:pt x="19" y="440"/>
                    <a:pt x="19" y="440"/>
                    <a:pt x="19" y="440"/>
                  </a:cubicBezTo>
                  <a:cubicBezTo>
                    <a:pt x="14" y="443"/>
                    <a:pt x="14" y="443"/>
                    <a:pt x="14" y="443"/>
                  </a:cubicBezTo>
                  <a:cubicBezTo>
                    <a:pt x="14" y="443"/>
                    <a:pt x="14" y="443"/>
                    <a:pt x="14" y="443"/>
                  </a:cubicBezTo>
                  <a:cubicBezTo>
                    <a:pt x="14" y="443"/>
                    <a:pt x="14" y="443"/>
                    <a:pt x="14" y="443"/>
                  </a:cubicBezTo>
                  <a:cubicBezTo>
                    <a:pt x="13" y="444"/>
                    <a:pt x="12" y="446"/>
                    <a:pt x="10" y="447"/>
                  </a:cubicBezTo>
                  <a:cubicBezTo>
                    <a:pt x="9" y="447"/>
                    <a:pt x="8" y="447"/>
                    <a:pt x="7" y="446"/>
                  </a:cubicBezTo>
                  <a:cubicBezTo>
                    <a:pt x="7" y="446"/>
                    <a:pt x="7" y="446"/>
                    <a:pt x="7" y="446"/>
                  </a:cubicBezTo>
                  <a:cubicBezTo>
                    <a:pt x="6" y="447"/>
                    <a:pt x="6" y="447"/>
                    <a:pt x="6" y="448"/>
                  </a:cubicBezTo>
                  <a:cubicBezTo>
                    <a:pt x="5" y="448"/>
                    <a:pt x="5" y="449"/>
                    <a:pt x="5" y="449"/>
                  </a:cubicBezTo>
                  <a:cubicBezTo>
                    <a:pt x="6" y="453"/>
                    <a:pt x="7" y="457"/>
                    <a:pt x="10" y="461"/>
                  </a:cubicBezTo>
                  <a:cubicBezTo>
                    <a:pt x="11" y="461"/>
                    <a:pt x="11" y="461"/>
                    <a:pt x="11" y="461"/>
                  </a:cubicBezTo>
                  <a:cubicBezTo>
                    <a:pt x="13" y="461"/>
                    <a:pt x="14" y="461"/>
                    <a:pt x="16" y="462"/>
                  </a:cubicBezTo>
                  <a:cubicBezTo>
                    <a:pt x="17" y="464"/>
                    <a:pt x="18" y="465"/>
                    <a:pt x="19" y="466"/>
                  </a:cubicBezTo>
                  <a:cubicBezTo>
                    <a:pt x="21" y="469"/>
                    <a:pt x="22" y="471"/>
                    <a:pt x="25" y="472"/>
                  </a:cubicBezTo>
                  <a:cubicBezTo>
                    <a:pt x="26" y="473"/>
                    <a:pt x="26" y="473"/>
                    <a:pt x="26" y="473"/>
                  </a:cubicBezTo>
                  <a:cubicBezTo>
                    <a:pt x="27" y="474"/>
                    <a:pt x="28" y="474"/>
                    <a:pt x="29" y="474"/>
                  </a:cubicBezTo>
                  <a:cubicBezTo>
                    <a:pt x="29" y="474"/>
                    <a:pt x="29" y="474"/>
                    <a:pt x="29" y="474"/>
                  </a:cubicBezTo>
                  <a:cubicBezTo>
                    <a:pt x="30" y="472"/>
                    <a:pt x="31" y="471"/>
                    <a:pt x="33" y="470"/>
                  </a:cubicBezTo>
                  <a:cubicBezTo>
                    <a:pt x="35" y="470"/>
                    <a:pt x="37" y="470"/>
                    <a:pt x="39" y="472"/>
                  </a:cubicBezTo>
                  <a:cubicBezTo>
                    <a:pt x="40" y="473"/>
                    <a:pt x="41" y="475"/>
                    <a:pt x="41" y="477"/>
                  </a:cubicBezTo>
                  <a:cubicBezTo>
                    <a:pt x="39" y="479"/>
                    <a:pt x="37" y="481"/>
                    <a:pt x="35" y="482"/>
                  </a:cubicBezTo>
                  <a:cubicBezTo>
                    <a:pt x="34" y="482"/>
                    <a:pt x="33" y="483"/>
                    <a:pt x="32" y="484"/>
                  </a:cubicBezTo>
                  <a:cubicBezTo>
                    <a:pt x="34" y="484"/>
                    <a:pt x="34" y="484"/>
                    <a:pt x="34" y="484"/>
                  </a:cubicBezTo>
                  <a:cubicBezTo>
                    <a:pt x="34" y="484"/>
                    <a:pt x="34" y="484"/>
                    <a:pt x="34" y="484"/>
                  </a:cubicBezTo>
                  <a:cubicBezTo>
                    <a:pt x="35" y="484"/>
                    <a:pt x="35" y="485"/>
                    <a:pt x="36" y="485"/>
                  </a:cubicBezTo>
                  <a:cubicBezTo>
                    <a:pt x="36" y="485"/>
                    <a:pt x="36" y="485"/>
                    <a:pt x="36" y="485"/>
                  </a:cubicBezTo>
                  <a:cubicBezTo>
                    <a:pt x="36" y="485"/>
                    <a:pt x="37" y="485"/>
                    <a:pt x="37" y="485"/>
                  </a:cubicBezTo>
                  <a:cubicBezTo>
                    <a:pt x="38" y="485"/>
                    <a:pt x="38" y="485"/>
                    <a:pt x="39" y="485"/>
                  </a:cubicBezTo>
                  <a:cubicBezTo>
                    <a:pt x="39" y="485"/>
                    <a:pt x="40" y="484"/>
                    <a:pt x="40" y="484"/>
                  </a:cubicBezTo>
                  <a:cubicBezTo>
                    <a:pt x="41" y="482"/>
                    <a:pt x="43" y="481"/>
                    <a:pt x="45" y="481"/>
                  </a:cubicBezTo>
                  <a:cubicBezTo>
                    <a:pt x="45" y="481"/>
                    <a:pt x="45" y="481"/>
                    <a:pt x="45" y="481"/>
                  </a:cubicBezTo>
                  <a:cubicBezTo>
                    <a:pt x="46" y="481"/>
                    <a:pt x="47" y="482"/>
                    <a:pt x="48" y="483"/>
                  </a:cubicBezTo>
                  <a:cubicBezTo>
                    <a:pt x="48" y="484"/>
                    <a:pt x="48" y="484"/>
                    <a:pt x="48" y="484"/>
                  </a:cubicBezTo>
                  <a:cubicBezTo>
                    <a:pt x="48" y="484"/>
                    <a:pt x="48" y="485"/>
                    <a:pt x="48" y="485"/>
                  </a:cubicBezTo>
                  <a:cubicBezTo>
                    <a:pt x="50" y="485"/>
                    <a:pt x="53" y="486"/>
                    <a:pt x="54" y="487"/>
                  </a:cubicBezTo>
                  <a:cubicBezTo>
                    <a:pt x="55" y="487"/>
                    <a:pt x="55" y="487"/>
                    <a:pt x="55" y="487"/>
                  </a:cubicBezTo>
                  <a:cubicBezTo>
                    <a:pt x="55" y="487"/>
                    <a:pt x="55" y="487"/>
                    <a:pt x="55" y="486"/>
                  </a:cubicBezTo>
                  <a:cubicBezTo>
                    <a:pt x="56" y="486"/>
                    <a:pt x="57" y="485"/>
                    <a:pt x="58" y="485"/>
                  </a:cubicBezTo>
                  <a:cubicBezTo>
                    <a:pt x="59" y="484"/>
                    <a:pt x="61" y="484"/>
                    <a:pt x="62" y="485"/>
                  </a:cubicBezTo>
                  <a:cubicBezTo>
                    <a:pt x="63" y="485"/>
                    <a:pt x="63" y="485"/>
                    <a:pt x="63" y="485"/>
                  </a:cubicBezTo>
                  <a:cubicBezTo>
                    <a:pt x="63" y="485"/>
                    <a:pt x="63" y="484"/>
                    <a:pt x="63" y="484"/>
                  </a:cubicBezTo>
                  <a:cubicBezTo>
                    <a:pt x="63" y="482"/>
                    <a:pt x="64" y="478"/>
                    <a:pt x="67" y="477"/>
                  </a:cubicBezTo>
                  <a:cubicBezTo>
                    <a:pt x="71" y="476"/>
                    <a:pt x="73" y="479"/>
                    <a:pt x="74" y="481"/>
                  </a:cubicBezTo>
                  <a:cubicBezTo>
                    <a:pt x="74" y="481"/>
                    <a:pt x="74" y="481"/>
                    <a:pt x="74" y="481"/>
                  </a:cubicBezTo>
                  <a:cubicBezTo>
                    <a:pt x="74" y="479"/>
                    <a:pt x="75" y="477"/>
                    <a:pt x="77" y="476"/>
                  </a:cubicBezTo>
                  <a:cubicBezTo>
                    <a:pt x="78" y="475"/>
                    <a:pt x="79" y="474"/>
                    <a:pt x="81" y="475"/>
                  </a:cubicBezTo>
                  <a:cubicBezTo>
                    <a:pt x="83" y="472"/>
                    <a:pt x="88" y="466"/>
                    <a:pt x="91" y="463"/>
                  </a:cubicBezTo>
                  <a:cubicBezTo>
                    <a:pt x="90" y="463"/>
                    <a:pt x="90" y="462"/>
                    <a:pt x="90" y="462"/>
                  </a:cubicBezTo>
                  <a:cubicBezTo>
                    <a:pt x="90" y="461"/>
                    <a:pt x="90" y="461"/>
                    <a:pt x="90" y="460"/>
                  </a:cubicBezTo>
                  <a:cubicBezTo>
                    <a:pt x="91" y="457"/>
                    <a:pt x="93" y="456"/>
                    <a:pt x="94" y="456"/>
                  </a:cubicBezTo>
                  <a:cubicBezTo>
                    <a:pt x="94" y="456"/>
                    <a:pt x="94" y="456"/>
                    <a:pt x="94" y="456"/>
                  </a:cubicBezTo>
                  <a:cubicBezTo>
                    <a:pt x="94" y="456"/>
                    <a:pt x="94" y="456"/>
                    <a:pt x="94" y="456"/>
                  </a:cubicBezTo>
                  <a:cubicBezTo>
                    <a:pt x="94" y="455"/>
                    <a:pt x="94" y="455"/>
                    <a:pt x="94" y="455"/>
                  </a:cubicBezTo>
                  <a:cubicBezTo>
                    <a:pt x="94" y="455"/>
                    <a:pt x="94" y="455"/>
                    <a:pt x="94" y="455"/>
                  </a:cubicBezTo>
                  <a:cubicBezTo>
                    <a:pt x="94" y="455"/>
                    <a:pt x="94" y="455"/>
                    <a:pt x="94" y="455"/>
                  </a:cubicBezTo>
                  <a:cubicBezTo>
                    <a:pt x="94" y="455"/>
                    <a:pt x="94" y="454"/>
                    <a:pt x="94" y="454"/>
                  </a:cubicBezTo>
                  <a:cubicBezTo>
                    <a:pt x="94" y="454"/>
                    <a:pt x="94" y="454"/>
                    <a:pt x="94" y="454"/>
                  </a:cubicBezTo>
                  <a:cubicBezTo>
                    <a:pt x="94" y="453"/>
                    <a:pt x="94" y="453"/>
                    <a:pt x="95" y="452"/>
                  </a:cubicBezTo>
                  <a:cubicBezTo>
                    <a:pt x="96" y="451"/>
                    <a:pt x="99" y="450"/>
                    <a:pt x="101" y="450"/>
                  </a:cubicBezTo>
                  <a:cubicBezTo>
                    <a:pt x="100" y="449"/>
                    <a:pt x="100" y="448"/>
                    <a:pt x="100" y="447"/>
                  </a:cubicBezTo>
                  <a:cubicBezTo>
                    <a:pt x="102" y="443"/>
                    <a:pt x="106" y="442"/>
                    <a:pt x="109" y="441"/>
                  </a:cubicBezTo>
                  <a:cubicBezTo>
                    <a:pt x="107" y="439"/>
                    <a:pt x="106" y="436"/>
                    <a:pt x="107" y="434"/>
                  </a:cubicBezTo>
                  <a:cubicBezTo>
                    <a:pt x="107" y="432"/>
                    <a:pt x="109" y="431"/>
                    <a:pt x="110" y="431"/>
                  </a:cubicBezTo>
                  <a:cubicBezTo>
                    <a:pt x="112" y="431"/>
                    <a:pt x="114" y="433"/>
                    <a:pt x="116" y="434"/>
                  </a:cubicBezTo>
                  <a:cubicBezTo>
                    <a:pt x="117" y="435"/>
                    <a:pt x="117" y="435"/>
                    <a:pt x="117" y="435"/>
                  </a:cubicBezTo>
                  <a:cubicBezTo>
                    <a:pt x="118" y="431"/>
                    <a:pt x="118" y="431"/>
                    <a:pt x="118" y="431"/>
                  </a:cubicBezTo>
                  <a:cubicBezTo>
                    <a:pt x="118" y="435"/>
                    <a:pt x="118" y="435"/>
                    <a:pt x="118" y="435"/>
                  </a:cubicBezTo>
                  <a:cubicBezTo>
                    <a:pt x="118" y="436"/>
                    <a:pt x="119" y="436"/>
                    <a:pt x="119" y="436"/>
                  </a:cubicBezTo>
                  <a:cubicBezTo>
                    <a:pt x="119" y="436"/>
                    <a:pt x="119" y="436"/>
                    <a:pt x="119" y="436"/>
                  </a:cubicBezTo>
                  <a:cubicBezTo>
                    <a:pt x="119" y="437"/>
                    <a:pt x="119" y="437"/>
                    <a:pt x="119" y="437"/>
                  </a:cubicBezTo>
                  <a:cubicBezTo>
                    <a:pt x="119" y="438"/>
                    <a:pt x="119" y="438"/>
                    <a:pt x="119" y="438"/>
                  </a:cubicBezTo>
                  <a:cubicBezTo>
                    <a:pt x="119" y="438"/>
                    <a:pt x="120" y="438"/>
                    <a:pt x="120" y="438"/>
                  </a:cubicBezTo>
                  <a:cubicBezTo>
                    <a:pt x="120" y="439"/>
                    <a:pt x="120" y="439"/>
                    <a:pt x="120" y="439"/>
                  </a:cubicBezTo>
                  <a:cubicBezTo>
                    <a:pt x="120" y="439"/>
                    <a:pt x="120" y="440"/>
                    <a:pt x="120" y="440"/>
                  </a:cubicBezTo>
                  <a:cubicBezTo>
                    <a:pt x="121" y="440"/>
                    <a:pt x="122" y="440"/>
                    <a:pt x="123" y="440"/>
                  </a:cubicBezTo>
                  <a:cubicBezTo>
                    <a:pt x="122" y="437"/>
                    <a:pt x="123" y="433"/>
                    <a:pt x="126" y="432"/>
                  </a:cubicBezTo>
                  <a:cubicBezTo>
                    <a:pt x="127" y="431"/>
                    <a:pt x="127" y="431"/>
                    <a:pt x="127" y="431"/>
                  </a:cubicBezTo>
                  <a:cubicBezTo>
                    <a:pt x="127" y="429"/>
                    <a:pt x="127" y="427"/>
                    <a:pt x="128" y="425"/>
                  </a:cubicBezTo>
                  <a:cubicBezTo>
                    <a:pt x="129" y="425"/>
                    <a:pt x="129" y="425"/>
                    <a:pt x="129" y="425"/>
                  </a:cubicBezTo>
                  <a:cubicBezTo>
                    <a:pt x="129" y="424"/>
                    <a:pt x="130" y="424"/>
                    <a:pt x="131" y="424"/>
                  </a:cubicBezTo>
                  <a:cubicBezTo>
                    <a:pt x="130" y="422"/>
                    <a:pt x="129" y="420"/>
                    <a:pt x="128" y="419"/>
                  </a:cubicBezTo>
                  <a:cubicBezTo>
                    <a:pt x="128" y="417"/>
                    <a:pt x="128" y="415"/>
                    <a:pt x="128" y="413"/>
                  </a:cubicBezTo>
                  <a:cubicBezTo>
                    <a:pt x="129" y="412"/>
                    <a:pt x="129" y="412"/>
                    <a:pt x="129" y="411"/>
                  </a:cubicBezTo>
                  <a:cubicBezTo>
                    <a:pt x="128" y="411"/>
                    <a:pt x="128" y="410"/>
                    <a:pt x="127" y="410"/>
                  </a:cubicBezTo>
                  <a:cubicBezTo>
                    <a:pt x="125" y="408"/>
                    <a:pt x="124" y="405"/>
                    <a:pt x="124" y="402"/>
                  </a:cubicBezTo>
                  <a:cubicBezTo>
                    <a:pt x="124" y="401"/>
                    <a:pt x="126" y="399"/>
                    <a:pt x="127" y="399"/>
                  </a:cubicBezTo>
                  <a:cubicBezTo>
                    <a:pt x="128" y="399"/>
                    <a:pt x="129" y="399"/>
                    <a:pt x="130" y="400"/>
                  </a:cubicBezTo>
                  <a:cubicBezTo>
                    <a:pt x="130" y="398"/>
                    <a:pt x="130" y="396"/>
                    <a:pt x="131" y="394"/>
                  </a:cubicBezTo>
                  <a:cubicBezTo>
                    <a:pt x="132" y="393"/>
                    <a:pt x="134" y="392"/>
                    <a:pt x="136" y="392"/>
                  </a:cubicBezTo>
                  <a:cubicBezTo>
                    <a:pt x="138" y="392"/>
                    <a:pt x="139" y="393"/>
                    <a:pt x="140" y="394"/>
                  </a:cubicBezTo>
                  <a:cubicBezTo>
                    <a:pt x="141" y="396"/>
                    <a:pt x="141" y="398"/>
                    <a:pt x="140" y="400"/>
                  </a:cubicBezTo>
                  <a:cubicBezTo>
                    <a:pt x="139" y="401"/>
                    <a:pt x="139" y="401"/>
                    <a:pt x="139" y="402"/>
                  </a:cubicBezTo>
                  <a:cubicBezTo>
                    <a:pt x="139" y="404"/>
                    <a:pt x="140" y="406"/>
                    <a:pt x="140" y="407"/>
                  </a:cubicBezTo>
                  <a:cubicBezTo>
                    <a:pt x="141" y="409"/>
                    <a:pt x="141" y="411"/>
                    <a:pt x="142" y="413"/>
                  </a:cubicBezTo>
                  <a:cubicBezTo>
                    <a:pt x="142" y="414"/>
                    <a:pt x="142" y="415"/>
                    <a:pt x="142" y="416"/>
                  </a:cubicBezTo>
                  <a:cubicBezTo>
                    <a:pt x="142" y="420"/>
                    <a:pt x="142" y="420"/>
                    <a:pt x="142" y="420"/>
                  </a:cubicBezTo>
                  <a:cubicBezTo>
                    <a:pt x="142" y="420"/>
                    <a:pt x="143" y="420"/>
                    <a:pt x="143" y="420"/>
                  </a:cubicBezTo>
                  <a:cubicBezTo>
                    <a:pt x="143" y="420"/>
                    <a:pt x="143" y="420"/>
                    <a:pt x="143" y="420"/>
                  </a:cubicBezTo>
                  <a:cubicBezTo>
                    <a:pt x="145" y="419"/>
                    <a:pt x="145" y="419"/>
                    <a:pt x="145" y="419"/>
                  </a:cubicBezTo>
                  <a:cubicBezTo>
                    <a:pt x="144" y="421"/>
                    <a:pt x="144" y="421"/>
                    <a:pt x="144" y="421"/>
                  </a:cubicBezTo>
                  <a:cubicBezTo>
                    <a:pt x="144" y="421"/>
                    <a:pt x="144" y="421"/>
                    <a:pt x="144" y="421"/>
                  </a:cubicBezTo>
                  <a:cubicBezTo>
                    <a:pt x="144" y="421"/>
                    <a:pt x="144" y="421"/>
                    <a:pt x="145" y="422"/>
                  </a:cubicBezTo>
                  <a:cubicBezTo>
                    <a:pt x="145" y="422"/>
                    <a:pt x="145" y="422"/>
                    <a:pt x="145" y="422"/>
                  </a:cubicBezTo>
                  <a:cubicBezTo>
                    <a:pt x="145" y="423"/>
                    <a:pt x="145" y="423"/>
                    <a:pt x="145" y="424"/>
                  </a:cubicBezTo>
                  <a:cubicBezTo>
                    <a:pt x="145" y="425"/>
                    <a:pt x="145" y="426"/>
                    <a:pt x="144" y="427"/>
                  </a:cubicBezTo>
                  <a:cubicBezTo>
                    <a:pt x="144" y="428"/>
                    <a:pt x="144" y="428"/>
                    <a:pt x="144" y="428"/>
                  </a:cubicBezTo>
                  <a:cubicBezTo>
                    <a:pt x="147" y="430"/>
                    <a:pt x="148" y="430"/>
                    <a:pt x="148" y="430"/>
                  </a:cubicBezTo>
                  <a:cubicBezTo>
                    <a:pt x="148" y="430"/>
                    <a:pt x="149" y="430"/>
                    <a:pt x="149" y="429"/>
                  </a:cubicBezTo>
                  <a:cubicBezTo>
                    <a:pt x="150" y="428"/>
                    <a:pt x="152" y="427"/>
                    <a:pt x="154" y="427"/>
                  </a:cubicBezTo>
                  <a:cubicBezTo>
                    <a:pt x="156" y="427"/>
                    <a:pt x="158" y="430"/>
                    <a:pt x="160" y="433"/>
                  </a:cubicBezTo>
                  <a:cubicBezTo>
                    <a:pt x="161" y="434"/>
                    <a:pt x="162" y="435"/>
                    <a:pt x="163" y="437"/>
                  </a:cubicBezTo>
                  <a:cubicBezTo>
                    <a:pt x="163" y="437"/>
                    <a:pt x="163" y="438"/>
                    <a:pt x="163" y="438"/>
                  </a:cubicBezTo>
                  <a:cubicBezTo>
                    <a:pt x="163" y="439"/>
                    <a:pt x="163" y="439"/>
                    <a:pt x="163" y="440"/>
                  </a:cubicBezTo>
                  <a:cubicBezTo>
                    <a:pt x="163" y="440"/>
                    <a:pt x="163" y="441"/>
                    <a:pt x="163" y="442"/>
                  </a:cubicBezTo>
                  <a:cubicBezTo>
                    <a:pt x="165" y="439"/>
                    <a:pt x="166" y="435"/>
                    <a:pt x="165" y="431"/>
                  </a:cubicBezTo>
                  <a:cubicBezTo>
                    <a:pt x="165" y="430"/>
                    <a:pt x="165" y="428"/>
                    <a:pt x="165" y="426"/>
                  </a:cubicBezTo>
                  <a:cubicBezTo>
                    <a:pt x="164" y="424"/>
                    <a:pt x="164" y="422"/>
                    <a:pt x="163" y="421"/>
                  </a:cubicBezTo>
                  <a:cubicBezTo>
                    <a:pt x="163" y="419"/>
                    <a:pt x="163" y="418"/>
                    <a:pt x="162" y="417"/>
                  </a:cubicBezTo>
                  <a:cubicBezTo>
                    <a:pt x="162" y="415"/>
                    <a:pt x="162" y="413"/>
                    <a:pt x="162" y="411"/>
                  </a:cubicBezTo>
                  <a:cubicBezTo>
                    <a:pt x="162" y="410"/>
                    <a:pt x="162" y="409"/>
                    <a:pt x="162" y="408"/>
                  </a:cubicBezTo>
                  <a:cubicBezTo>
                    <a:pt x="163" y="406"/>
                    <a:pt x="165" y="404"/>
                    <a:pt x="167" y="403"/>
                  </a:cubicBezTo>
                  <a:cubicBezTo>
                    <a:pt x="167" y="403"/>
                    <a:pt x="168" y="403"/>
                    <a:pt x="168" y="402"/>
                  </a:cubicBezTo>
                  <a:cubicBezTo>
                    <a:pt x="168" y="402"/>
                    <a:pt x="168" y="402"/>
                    <a:pt x="167" y="400"/>
                  </a:cubicBezTo>
                  <a:cubicBezTo>
                    <a:pt x="167" y="400"/>
                    <a:pt x="167" y="400"/>
                    <a:pt x="167" y="400"/>
                  </a:cubicBezTo>
                  <a:cubicBezTo>
                    <a:pt x="166" y="399"/>
                    <a:pt x="165" y="397"/>
                    <a:pt x="166" y="395"/>
                  </a:cubicBezTo>
                  <a:cubicBezTo>
                    <a:pt x="167" y="393"/>
                    <a:pt x="169" y="392"/>
                    <a:pt x="172" y="391"/>
                  </a:cubicBezTo>
                  <a:cubicBezTo>
                    <a:pt x="176" y="389"/>
                    <a:pt x="180" y="387"/>
                    <a:pt x="182" y="383"/>
                  </a:cubicBezTo>
                  <a:cubicBezTo>
                    <a:pt x="182" y="372"/>
                    <a:pt x="182" y="372"/>
                    <a:pt x="182" y="372"/>
                  </a:cubicBezTo>
                  <a:cubicBezTo>
                    <a:pt x="182" y="372"/>
                    <a:pt x="182" y="372"/>
                    <a:pt x="182" y="372"/>
                  </a:cubicBezTo>
                  <a:cubicBezTo>
                    <a:pt x="184" y="360"/>
                    <a:pt x="182" y="357"/>
                    <a:pt x="180" y="352"/>
                  </a:cubicBezTo>
                  <a:cubicBezTo>
                    <a:pt x="177" y="348"/>
                    <a:pt x="175" y="343"/>
                    <a:pt x="174" y="338"/>
                  </a:cubicBezTo>
                  <a:cubicBezTo>
                    <a:pt x="174" y="333"/>
                    <a:pt x="179" y="332"/>
                    <a:pt x="182" y="331"/>
                  </a:cubicBezTo>
                  <a:cubicBezTo>
                    <a:pt x="183" y="331"/>
                    <a:pt x="184" y="331"/>
                    <a:pt x="185" y="331"/>
                  </a:cubicBezTo>
                  <a:cubicBezTo>
                    <a:pt x="189" y="317"/>
                    <a:pt x="189" y="317"/>
                    <a:pt x="189" y="317"/>
                  </a:cubicBezTo>
                  <a:cubicBezTo>
                    <a:pt x="188" y="314"/>
                    <a:pt x="185" y="312"/>
                    <a:pt x="181" y="310"/>
                  </a:cubicBezTo>
                  <a:cubicBezTo>
                    <a:pt x="177" y="308"/>
                    <a:pt x="172" y="306"/>
                    <a:pt x="170" y="300"/>
                  </a:cubicBezTo>
                  <a:cubicBezTo>
                    <a:pt x="170" y="294"/>
                    <a:pt x="170" y="289"/>
                    <a:pt x="172" y="283"/>
                  </a:cubicBezTo>
                  <a:cubicBezTo>
                    <a:pt x="173" y="280"/>
                    <a:pt x="174" y="276"/>
                    <a:pt x="174" y="271"/>
                  </a:cubicBezTo>
                  <a:cubicBezTo>
                    <a:pt x="173" y="269"/>
                    <a:pt x="172" y="267"/>
                    <a:pt x="171" y="265"/>
                  </a:cubicBezTo>
                  <a:cubicBezTo>
                    <a:pt x="168" y="262"/>
                    <a:pt x="167" y="258"/>
                    <a:pt x="166" y="255"/>
                  </a:cubicBezTo>
                  <a:cubicBezTo>
                    <a:pt x="166" y="253"/>
                    <a:pt x="167" y="251"/>
                    <a:pt x="167" y="249"/>
                  </a:cubicBezTo>
                  <a:cubicBezTo>
                    <a:pt x="168" y="248"/>
                    <a:pt x="168" y="248"/>
                    <a:pt x="168" y="247"/>
                  </a:cubicBezTo>
                  <a:cubicBezTo>
                    <a:pt x="168" y="247"/>
                    <a:pt x="168" y="246"/>
                    <a:pt x="167" y="245"/>
                  </a:cubicBezTo>
                  <a:cubicBezTo>
                    <a:pt x="167" y="244"/>
                    <a:pt x="167" y="244"/>
                    <a:pt x="167" y="244"/>
                  </a:cubicBezTo>
                  <a:cubicBezTo>
                    <a:pt x="166" y="249"/>
                    <a:pt x="166" y="249"/>
                    <a:pt x="166" y="249"/>
                  </a:cubicBezTo>
                  <a:cubicBezTo>
                    <a:pt x="166" y="238"/>
                    <a:pt x="166" y="238"/>
                    <a:pt x="166" y="238"/>
                  </a:cubicBezTo>
                  <a:cubicBezTo>
                    <a:pt x="166" y="238"/>
                    <a:pt x="166" y="238"/>
                    <a:pt x="166" y="238"/>
                  </a:cubicBezTo>
                  <a:cubicBezTo>
                    <a:pt x="166" y="238"/>
                    <a:pt x="166" y="238"/>
                    <a:pt x="166"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7"/>
                    <a:pt x="165" y="237"/>
                    <a:pt x="165" y="237"/>
                  </a:cubicBezTo>
                  <a:cubicBezTo>
                    <a:pt x="165" y="237"/>
                    <a:pt x="165" y="237"/>
                    <a:pt x="165" y="237"/>
                  </a:cubicBezTo>
                  <a:cubicBezTo>
                    <a:pt x="165" y="236"/>
                    <a:pt x="165" y="236"/>
                    <a:pt x="165" y="236"/>
                  </a:cubicBezTo>
                  <a:cubicBezTo>
                    <a:pt x="165" y="236"/>
                    <a:pt x="165" y="236"/>
                    <a:pt x="165" y="2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258"/>
            <p:cNvSpPr>
              <a:spLocks/>
            </p:cNvSpPr>
            <p:nvPr/>
          </p:nvSpPr>
          <p:spPr bwMode="auto">
            <a:xfrm>
              <a:off x="-422" y="1305"/>
              <a:ext cx="14" cy="12"/>
            </a:xfrm>
            <a:custGeom>
              <a:avLst/>
              <a:gdLst>
                <a:gd name="T0" fmla="*/ 0 w 7"/>
                <a:gd name="T1" fmla="*/ 6 h 6"/>
                <a:gd name="T2" fmla="*/ 0 w 7"/>
                <a:gd name="T3" fmla="*/ 6 h 6"/>
                <a:gd name="T4" fmla="*/ 6 w 7"/>
                <a:gd name="T5" fmla="*/ 4 h 6"/>
                <a:gd name="T6" fmla="*/ 7 w 7"/>
                <a:gd name="T7" fmla="*/ 4 h 6"/>
                <a:gd name="T8" fmla="*/ 7 w 7"/>
                <a:gd name="T9" fmla="*/ 1 h 6"/>
                <a:gd name="T10" fmla="*/ 7 w 7"/>
                <a:gd name="T11" fmla="*/ 0 h 6"/>
                <a:gd name="T12" fmla="*/ 6 w 7"/>
                <a:gd name="T13" fmla="*/ 1 h 6"/>
                <a:gd name="T14" fmla="*/ 0 w 7"/>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0" y="6"/>
                  </a:moveTo>
                  <a:cubicBezTo>
                    <a:pt x="0" y="6"/>
                    <a:pt x="0" y="6"/>
                    <a:pt x="0" y="6"/>
                  </a:cubicBezTo>
                  <a:cubicBezTo>
                    <a:pt x="2" y="4"/>
                    <a:pt x="4" y="3"/>
                    <a:pt x="6" y="4"/>
                  </a:cubicBezTo>
                  <a:cubicBezTo>
                    <a:pt x="7" y="4"/>
                    <a:pt x="7" y="4"/>
                    <a:pt x="7" y="4"/>
                  </a:cubicBezTo>
                  <a:cubicBezTo>
                    <a:pt x="7" y="3"/>
                    <a:pt x="7" y="2"/>
                    <a:pt x="7" y="1"/>
                  </a:cubicBezTo>
                  <a:cubicBezTo>
                    <a:pt x="7" y="1"/>
                    <a:pt x="7" y="0"/>
                    <a:pt x="7" y="0"/>
                  </a:cubicBezTo>
                  <a:cubicBezTo>
                    <a:pt x="7" y="0"/>
                    <a:pt x="6" y="1"/>
                    <a:pt x="6" y="1"/>
                  </a:cubicBezTo>
                  <a:cubicBezTo>
                    <a:pt x="3" y="2"/>
                    <a:pt x="1" y="4"/>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259"/>
            <p:cNvSpPr>
              <a:spLocks/>
            </p:cNvSpPr>
            <p:nvPr/>
          </p:nvSpPr>
          <p:spPr bwMode="auto">
            <a:xfrm>
              <a:off x="-445" y="1352"/>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260"/>
            <p:cNvSpPr>
              <a:spLocks/>
            </p:cNvSpPr>
            <p:nvPr/>
          </p:nvSpPr>
          <p:spPr bwMode="auto">
            <a:xfrm>
              <a:off x="103" y="514"/>
              <a:ext cx="17" cy="23"/>
            </a:xfrm>
            <a:custGeom>
              <a:avLst/>
              <a:gdLst>
                <a:gd name="T0" fmla="*/ 7 w 8"/>
                <a:gd name="T1" fmla="*/ 4 h 11"/>
                <a:gd name="T2" fmla="*/ 8 w 8"/>
                <a:gd name="T3" fmla="*/ 0 h 11"/>
                <a:gd name="T4" fmla="*/ 7 w 8"/>
                <a:gd name="T5" fmla="*/ 1 h 11"/>
                <a:gd name="T6" fmla="*/ 0 w 8"/>
                <a:gd name="T7" fmla="*/ 9 h 11"/>
                <a:gd name="T8" fmla="*/ 2 w 8"/>
                <a:gd name="T9" fmla="*/ 11 h 11"/>
                <a:gd name="T10" fmla="*/ 2 w 8"/>
                <a:gd name="T11" fmla="*/ 11 h 11"/>
                <a:gd name="T12" fmla="*/ 3 w 8"/>
                <a:gd name="T13" fmla="*/ 9 h 11"/>
                <a:gd name="T14" fmla="*/ 4 w 8"/>
                <a:gd name="T15" fmla="*/ 8 h 11"/>
                <a:gd name="T16" fmla="*/ 7 w 8"/>
                <a:gd name="T17" fmla="*/ 8 h 11"/>
                <a:gd name="T18" fmla="*/ 8 w 8"/>
                <a:gd name="T19" fmla="*/ 7 h 11"/>
                <a:gd name="T20" fmla="*/ 6 w 8"/>
                <a:gd name="T21" fmla="*/ 5 h 11"/>
                <a:gd name="T22" fmla="*/ 7 w 8"/>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1">
                  <a:moveTo>
                    <a:pt x="7" y="4"/>
                  </a:moveTo>
                  <a:cubicBezTo>
                    <a:pt x="7" y="3"/>
                    <a:pt x="8" y="1"/>
                    <a:pt x="8" y="0"/>
                  </a:cubicBezTo>
                  <a:cubicBezTo>
                    <a:pt x="8" y="0"/>
                    <a:pt x="8" y="1"/>
                    <a:pt x="7" y="1"/>
                  </a:cubicBezTo>
                  <a:cubicBezTo>
                    <a:pt x="3" y="3"/>
                    <a:pt x="0" y="8"/>
                    <a:pt x="0" y="9"/>
                  </a:cubicBezTo>
                  <a:cubicBezTo>
                    <a:pt x="1" y="10"/>
                    <a:pt x="1" y="11"/>
                    <a:pt x="2" y="11"/>
                  </a:cubicBezTo>
                  <a:cubicBezTo>
                    <a:pt x="2" y="11"/>
                    <a:pt x="2" y="11"/>
                    <a:pt x="2" y="11"/>
                  </a:cubicBezTo>
                  <a:cubicBezTo>
                    <a:pt x="3" y="10"/>
                    <a:pt x="3" y="10"/>
                    <a:pt x="3" y="9"/>
                  </a:cubicBezTo>
                  <a:cubicBezTo>
                    <a:pt x="4" y="8"/>
                    <a:pt x="4" y="8"/>
                    <a:pt x="4" y="8"/>
                  </a:cubicBezTo>
                  <a:cubicBezTo>
                    <a:pt x="7" y="8"/>
                    <a:pt x="7" y="8"/>
                    <a:pt x="7" y="8"/>
                  </a:cubicBezTo>
                  <a:cubicBezTo>
                    <a:pt x="8" y="7"/>
                    <a:pt x="8" y="7"/>
                    <a:pt x="8" y="7"/>
                  </a:cubicBezTo>
                  <a:cubicBezTo>
                    <a:pt x="6" y="5"/>
                    <a:pt x="6" y="5"/>
                    <a:pt x="6" y="5"/>
                  </a:cubicBez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261"/>
            <p:cNvSpPr>
              <a:spLocks/>
            </p:cNvSpPr>
            <p:nvPr/>
          </p:nvSpPr>
          <p:spPr bwMode="auto">
            <a:xfrm>
              <a:off x="45" y="559"/>
              <a:ext cx="26" cy="16"/>
            </a:xfrm>
            <a:custGeom>
              <a:avLst/>
              <a:gdLst>
                <a:gd name="T0" fmla="*/ 9 w 13"/>
                <a:gd name="T1" fmla="*/ 0 h 8"/>
                <a:gd name="T2" fmla="*/ 9 w 13"/>
                <a:gd name="T3" fmla="*/ 0 h 8"/>
                <a:gd name="T4" fmla="*/ 1 w 13"/>
                <a:gd name="T5" fmla="*/ 3 h 8"/>
                <a:gd name="T6" fmla="*/ 0 w 13"/>
                <a:gd name="T7" fmla="*/ 5 h 8"/>
                <a:gd name="T8" fmla="*/ 2 w 13"/>
                <a:gd name="T9" fmla="*/ 8 h 8"/>
                <a:gd name="T10" fmla="*/ 9 w 13"/>
                <a:gd name="T11" fmla="*/ 5 h 8"/>
                <a:gd name="T12" fmla="*/ 12 w 13"/>
                <a:gd name="T13" fmla="*/ 4 h 8"/>
                <a:gd name="T14" fmla="*/ 13 w 13"/>
                <a:gd name="T15" fmla="*/ 4 h 8"/>
                <a:gd name="T16" fmla="*/ 11 w 13"/>
                <a:gd name="T17" fmla="*/ 2 h 8"/>
                <a:gd name="T18" fmla="*/ 9 w 13"/>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9" y="0"/>
                  </a:moveTo>
                  <a:cubicBezTo>
                    <a:pt x="9" y="0"/>
                    <a:pt x="9" y="0"/>
                    <a:pt x="9" y="0"/>
                  </a:cubicBezTo>
                  <a:cubicBezTo>
                    <a:pt x="6" y="0"/>
                    <a:pt x="3" y="1"/>
                    <a:pt x="1" y="3"/>
                  </a:cubicBezTo>
                  <a:cubicBezTo>
                    <a:pt x="0" y="4"/>
                    <a:pt x="0" y="4"/>
                    <a:pt x="0" y="5"/>
                  </a:cubicBezTo>
                  <a:cubicBezTo>
                    <a:pt x="0" y="6"/>
                    <a:pt x="1" y="7"/>
                    <a:pt x="2" y="8"/>
                  </a:cubicBezTo>
                  <a:cubicBezTo>
                    <a:pt x="4" y="8"/>
                    <a:pt x="7" y="7"/>
                    <a:pt x="9" y="5"/>
                  </a:cubicBezTo>
                  <a:cubicBezTo>
                    <a:pt x="10" y="5"/>
                    <a:pt x="11" y="4"/>
                    <a:pt x="12" y="4"/>
                  </a:cubicBezTo>
                  <a:cubicBezTo>
                    <a:pt x="13" y="4"/>
                    <a:pt x="13" y="4"/>
                    <a:pt x="13" y="4"/>
                  </a:cubicBezTo>
                  <a:cubicBezTo>
                    <a:pt x="13" y="3"/>
                    <a:pt x="12" y="2"/>
                    <a:pt x="11" y="2"/>
                  </a:cubicBezTo>
                  <a:cubicBezTo>
                    <a:pt x="11"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262"/>
            <p:cNvSpPr>
              <a:spLocks/>
            </p:cNvSpPr>
            <p:nvPr/>
          </p:nvSpPr>
          <p:spPr bwMode="auto">
            <a:xfrm>
              <a:off x="-105" y="751"/>
              <a:ext cx="30" cy="14"/>
            </a:xfrm>
            <a:custGeom>
              <a:avLst/>
              <a:gdLst>
                <a:gd name="T0" fmla="*/ 7 w 15"/>
                <a:gd name="T1" fmla="*/ 1 h 7"/>
                <a:gd name="T2" fmla="*/ 6 w 15"/>
                <a:gd name="T3" fmla="*/ 0 h 7"/>
                <a:gd name="T4" fmla="*/ 6 w 15"/>
                <a:gd name="T5" fmla="*/ 0 h 7"/>
                <a:gd name="T6" fmla="*/ 5 w 15"/>
                <a:gd name="T7" fmla="*/ 0 h 7"/>
                <a:gd name="T8" fmla="*/ 2 w 15"/>
                <a:gd name="T9" fmla="*/ 2 h 7"/>
                <a:gd name="T10" fmla="*/ 1 w 15"/>
                <a:gd name="T11" fmla="*/ 4 h 7"/>
                <a:gd name="T12" fmla="*/ 1 w 15"/>
                <a:gd name="T13" fmla="*/ 7 h 7"/>
                <a:gd name="T14" fmla="*/ 1 w 15"/>
                <a:gd name="T15" fmla="*/ 7 h 7"/>
                <a:gd name="T16" fmla="*/ 4 w 15"/>
                <a:gd name="T17" fmla="*/ 7 h 7"/>
                <a:gd name="T18" fmla="*/ 7 w 15"/>
                <a:gd name="T19" fmla="*/ 4 h 7"/>
                <a:gd name="T20" fmla="*/ 11 w 15"/>
                <a:gd name="T21" fmla="*/ 4 h 7"/>
                <a:gd name="T22" fmla="*/ 12 w 15"/>
                <a:gd name="T23" fmla="*/ 5 h 7"/>
                <a:gd name="T24" fmla="*/ 12 w 15"/>
                <a:gd name="T25" fmla="*/ 5 h 7"/>
                <a:gd name="T26" fmla="*/ 15 w 15"/>
                <a:gd name="T27" fmla="*/ 3 h 7"/>
                <a:gd name="T28" fmla="*/ 10 w 15"/>
                <a:gd name="T29" fmla="*/ 3 h 7"/>
                <a:gd name="T30" fmla="*/ 10 w 15"/>
                <a:gd name="T31" fmla="*/ 3 h 7"/>
                <a:gd name="T32" fmla="*/ 7 w 1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7">
                  <a:moveTo>
                    <a:pt x="7" y="1"/>
                  </a:moveTo>
                  <a:cubicBezTo>
                    <a:pt x="6" y="1"/>
                    <a:pt x="6" y="0"/>
                    <a:pt x="6" y="0"/>
                  </a:cubicBezTo>
                  <a:cubicBezTo>
                    <a:pt x="6" y="0"/>
                    <a:pt x="6" y="0"/>
                    <a:pt x="6" y="0"/>
                  </a:cubicBezTo>
                  <a:cubicBezTo>
                    <a:pt x="5" y="0"/>
                    <a:pt x="5" y="0"/>
                    <a:pt x="5" y="0"/>
                  </a:cubicBezTo>
                  <a:cubicBezTo>
                    <a:pt x="2" y="2"/>
                    <a:pt x="2" y="2"/>
                    <a:pt x="2" y="2"/>
                  </a:cubicBezTo>
                  <a:cubicBezTo>
                    <a:pt x="1" y="4"/>
                    <a:pt x="1" y="4"/>
                    <a:pt x="1" y="4"/>
                  </a:cubicBezTo>
                  <a:cubicBezTo>
                    <a:pt x="1" y="5"/>
                    <a:pt x="0" y="6"/>
                    <a:pt x="1" y="7"/>
                  </a:cubicBezTo>
                  <a:cubicBezTo>
                    <a:pt x="1" y="7"/>
                    <a:pt x="1" y="7"/>
                    <a:pt x="1" y="7"/>
                  </a:cubicBezTo>
                  <a:cubicBezTo>
                    <a:pt x="2" y="7"/>
                    <a:pt x="3" y="7"/>
                    <a:pt x="4" y="7"/>
                  </a:cubicBezTo>
                  <a:cubicBezTo>
                    <a:pt x="5" y="5"/>
                    <a:pt x="6" y="4"/>
                    <a:pt x="7" y="4"/>
                  </a:cubicBezTo>
                  <a:cubicBezTo>
                    <a:pt x="8" y="3"/>
                    <a:pt x="10" y="4"/>
                    <a:pt x="11" y="4"/>
                  </a:cubicBezTo>
                  <a:cubicBezTo>
                    <a:pt x="11" y="4"/>
                    <a:pt x="11" y="5"/>
                    <a:pt x="12" y="5"/>
                  </a:cubicBezTo>
                  <a:cubicBezTo>
                    <a:pt x="12" y="5"/>
                    <a:pt x="12" y="5"/>
                    <a:pt x="12" y="5"/>
                  </a:cubicBezTo>
                  <a:cubicBezTo>
                    <a:pt x="13" y="4"/>
                    <a:pt x="14" y="4"/>
                    <a:pt x="15" y="3"/>
                  </a:cubicBezTo>
                  <a:cubicBezTo>
                    <a:pt x="13" y="3"/>
                    <a:pt x="11" y="3"/>
                    <a:pt x="10" y="3"/>
                  </a:cubicBezTo>
                  <a:cubicBezTo>
                    <a:pt x="10" y="3"/>
                    <a:pt x="10" y="3"/>
                    <a:pt x="10" y="3"/>
                  </a:cubicBezTo>
                  <a:cubicBezTo>
                    <a:pt x="8" y="3"/>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263"/>
            <p:cNvSpPr>
              <a:spLocks/>
            </p:cNvSpPr>
            <p:nvPr/>
          </p:nvSpPr>
          <p:spPr bwMode="auto">
            <a:xfrm>
              <a:off x="-68" y="781"/>
              <a:ext cx="22" cy="29"/>
            </a:xfrm>
            <a:custGeom>
              <a:avLst/>
              <a:gdLst>
                <a:gd name="T0" fmla="*/ 2 w 11"/>
                <a:gd name="T1" fmla="*/ 1 h 14"/>
                <a:gd name="T2" fmla="*/ 0 w 11"/>
                <a:gd name="T3" fmla="*/ 1 h 14"/>
                <a:gd name="T4" fmla="*/ 1 w 11"/>
                <a:gd name="T5" fmla="*/ 2 h 14"/>
                <a:gd name="T6" fmla="*/ 1 w 11"/>
                <a:gd name="T7" fmla="*/ 4 h 14"/>
                <a:gd name="T8" fmla="*/ 2 w 11"/>
                <a:gd name="T9" fmla="*/ 4 h 14"/>
                <a:gd name="T10" fmla="*/ 2 w 11"/>
                <a:gd name="T11" fmla="*/ 5 h 14"/>
                <a:gd name="T12" fmla="*/ 2 w 11"/>
                <a:gd name="T13" fmla="*/ 5 h 14"/>
                <a:gd name="T14" fmla="*/ 3 w 11"/>
                <a:gd name="T15" fmla="*/ 6 h 14"/>
                <a:gd name="T16" fmla="*/ 3 w 11"/>
                <a:gd name="T17" fmla="*/ 6 h 14"/>
                <a:gd name="T18" fmla="*/ 3 w 11"/>
                <a:gd name="T19" fmla="*/ 7 h 14"/>
                <a:gd name="T20" fmla="*/ 3 w 11"/>
                <a:gd name="T21" fmla="*/ 7 h 14"/>
                <a:gd name="T22" fmla="*/ 3 w 11"/>
                <a:gd name="T23" fmla="*/ 8 h 14"/>
                <a:gd name="T24" fmla="*/ 3 w 11"/>
                <a:gd name="T25" fmla="*/ 8 h 14"/>
                <a:gd name="T26" fmla="*/ 3 w 11"/>
                <a:gd name="T27" fmla="*/ 9 h 14"/>
                <a:gd name="T28" fmla="*/ 3 w 11"/>
                <a:gd name="T29" fmla="*/ 9 h 14"/>
                <a:gd name="T30" fmla="*/ 3 w 11"/>
                <a:gd name="T31" fmla="*/ 10 h 14"/>
                <a:gd name="T32" fmla="*/ 3 w 11"/>
                <a:gd name="T33" fmla="*/ 10 h 14"/>
                <a:gd name="T34" fmla="*/ 3 w 11"/>
                <a:gd name="T35" fmla="*/ 10 h 14"/>
                <a:gd name="T36" fmla="*/ 3 w 11"/>
                <a:gd name="T37" fmla="*/ 11 h 14"/>
                <a:gd name="T38" fmla="*/ 2 w 11"/>
                <a:gd name="T39" fmla="*/ 11 h 14"/>
                <a:gd name="T40" fmla="*/ 2 w 11"/>
                <a:gd name="T41" fmla="*/ 11 h 14"/>
                <a:gd name="T42" fmla="*/ 9 w 11"/>
                <a:gd name="T43" fmla="*/ 14 h 14"/>
                <a:gd name="T44" fmla="*/ 8 w 11"/>
                <a:gd name="T45" fmla="*/ 0 h 14"/>
                <a:gd name="T46" fmla="*/ 3 w 11"/>
                <a:gd name="T47" fmla="*/ 1 h 14"/>
                <a:gd name="T48" fmla="*/ 2 w 11"/>
                <a:gd name="T4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4">
                  <a:moveTo>
                    <a:pt x="2" y="1"/>
                  </a:moveTo>
                  <a:cubicBezTo>
                    <a:pt x="1" y="1"/>
                    <a:pt x="0" y="1"/>
                    <a:pt x="0" y="1"/>
                  </a:cubicBezTo>
                  <a:cubicBezTo>
                    <a:pt x="1" y="2"/>
                    <a:pt x="1" y="2"/>
                    <a:pt x="1" y="2"/>
                  </a:cubicBezTo>
                  <a:cubicBezTo>
                    <a:pt x="1" y="4"/>
                    <a:pt x="1" y="4"/>
                    <a:pt x="1" y="4"/>
                  </a:cubicBezTo>
                  <a:cubicBezTo>
                    <a:pt x="1" y="4"/>
                    <a:pt x="2" y="4"/>
                    <a:pt x="2" y="4"/>
                  </a:cubicBezTo>
                  <a:cubicBezTo>
                    <a:pt x="2" y="5"/>
                    <a:pt x="2" y="5"/>
                    <a:pt x="2" y="5"/>
                  </a:cubicBezTo>
                  <a:cubicBezTo>
                    <a:pt x="2" y="5"/>
                    <a:pt x="2" y="5"/>
                    <a:pt x="2" y="5"/>
                  </a:cubicBezTo>
                  <a:cubicBezTo>
                    <a:pt x="3" y="6"/>
                    <a:pt x="3" y="6"/>
                    <a:pt x="3" y="6"/>
                  </a:cubicBezTo>
                  <a:cubicBezTo>
                    <a:pt x="3" y="6"/>
                    <a:pt x="3" y="6"/>
                    <a:pt x="3" y="6"/>
                  </a:cubicBezTo>
                  <a:cubicBezTo>
                    <a:pt x="3" y="7"/>
                    <a:pt x="3" y="7"/>
                    <a:pt x="3" y="7"/>
                  </a:cubicBezTo>
                  <a:cubicBezTo>
                    <a:pt x="3" y="7"/>
                    <a:pt x="3" y="7"/>
                    <a:pt x="3" y="7"/>
                  </a:cubicBezTo>
                  <a:cubicBezTo>
                    <a:pt x="3" y="8"/>
                    <a:pt x="3" y="8"/>
                    <a:pt x="3" y="8"/>
                  </a:cubicBezTo>
                  <a:cubicBezTo>
                    <a:pt x="3" y="8"/>
                    <a:pt x="3" y="8"/>
                    <a:pt x="3" y="8"/>
                  </a:cubicBezTo>
                  <a:cubicBezTo>
                    <a:pt x="3" y="8"/>
                    <a:pt x="3" y="9"/>
                    <a:pt x="3" y="9"/>
                  </a:cubicBezTo>
                  <a:cubicBezTo>
                    <a:pt x="3" y="9"/>
                    <a:pt x="3" y="9"/>
                    <a:pt x="3" y="9"/>
                  </a:cubicBezTo>
                  <a:cubicBezTo>
                    <a:pt x="3" y="10"/>
                    <a:pt x="3" y="10"/>
                    <a:pt x="3" y="10"/>
                  </a:cubicBezTo>
                  <a:cubicBezTo>
                    <a:pt x="3" y="10"/>
                    <a:pt x="3" y="10"/>
                    <a:pt x="3" y="10"/>
                  </a:cubicBezTo>
                  <a:cubicBezTo>
                    <a:pt x="3" y="10"/>
                    <a:pt x="3" y="10"/>
                    <a:pt x="3" y="10"/>
                  </a:cubicBezTo>
                  <a:cubicBezTo>
                    <a:pt x="3" y="11"/>
                    <a:pt x="3" y="11"/>
                    <a:pt x="3" y="11"/>
                  </a:cubicBezTo>
                  <a:cubicBezTo>
                    <a:pt x="2" y="11"/>
                    <a:pt x="2" y="11"/>
                    <a:pt x="2" y="11"/>
                  </a:cubicBezTo>
                  <a:cubicBezTo>
                    <a:pt x="2" y="11"/>
                    <a:pt x="2" y="11"/>
                    <a:pt x="2" y="11"/>
                  </a:cubicBezTo>
                  <a:cubicBezTo>
                    <a:pt x="9" y="14"/>
                    <a:pt x="9" y="14"/>
                    <a:pt x="9" y="14"/>
                  </a:cubicBezTo>
                  <a:cubicBezTo>
                    <a:pt x="11" y="12"/>
                    <a:pt x="9" y="4"/>
                    <a:pt x="8" y="0"/>
                  </a:cubicBezTo>
                  <a:cubicBezTo>
                    <a:pt x="7" y="1"/>
                    <a:pt x="5" y="1"/>
                    <a:pt x="3"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264"/>
            <p:cNvSpPr>
              <a:spLocks/>
            </p:cNvSpPr>
            <p:nvPr/>
          </p:nvSpPr>
          <p:spPr bwMode="auto">
            <a:xfrm>
              <a:off x="203" y="470"/>
              <a:ext cx="6" cy="10"/>
            </a:xfrm>
            <a:custGeom>
              <a:avLst/>
              <a:gdLst>
                <a:gd name="T0" fmla="*/ 3 w 3"/>
                <a:gd name="T1" fmla="*/ 3 h 5"/>
                <a:gd name="T2" fmla="*/ 2 w 3"/>
                <a:gd name="T3" fmla="*/ 0 h 5"/>
                <a:gd name="T4" fmla="*/ 0 w 3"/>
                <a:gd name="T5" fmla="*/ 5 h 5"/>
                <a:gd name="T6" fmla="*/ 2 w 3"/>
                <a:gd name="T7" fmla="*/ 3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2"/>
                    <a:pt x="2" y="1"/>
                    <a:pt x="2" y="0"/>
                  </a:cubicBezTo>
                  <a:cubicBezTo>
                    <a:pt x="1" y="2"/>
                    <a:pt x="1" y="3"/>
                    <a:pt x="0" y="5"/>
                  </a:cubicBezTo>
                  <a:cubicBezTo>
                    <a:pt x="1" y="4"/>
                    <a:pt x="1" y="4"/>
                    <a:pt x="2" y="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265"/>
            <p:cNvSpPr>
              <a:spLocks/>
            </p:cNvSpPr>
            <p:nvPr/>
          </p:nvSpPr>
          <p:spPr bwMode="auto">
            <a:xfrm>
              <a:off x="-131" y="832"/>
              <a:ext cx="30" cy="34"/>
            </a:xfrm>
            <a:custGeom>
              <a:avLst/>
              <a:gdLst>
                <a:gd name="T0" fmla="*/ 8 w 15"/>
                <a:gd name="T1" fmla="*/ 17 h 17"/>
                <a:gd name="T2" fmla="*/ 11 w 15"/>
                <a:gd name="T3" fmla="*/ 16 h 17"/>
                <a:gd name="T4" fmla="*/ 12 w 15"/>
                <a:gd name="T5" fmla="*/ 16 h 17"/>
                <a:gd name="T6" fmla="*/ 15 w 15"/>
                <a:gd name="T7" fmla="*/ 7 h 17"/>
                <a:gd name="T8" fmla="*/ 15 w 15"/>
                <a:gd name="T9" fmla="*/ 7 h 17"/>
                <a:gd name="T10" fmla="*/ 13 w 15"/>
                <a:gd name="T11" fmla="*/ 6 h 17"/>
                <a:gd name="T12" fmla="*/ 6 w 15"/>
                <a:gd name="T13" fmla="*/ 0 h 17"/>
                <a:gd name="T14" fmla="*/ 0 w 15"/>
                <a:gd name="T15" fmla="*/ 3 h 17"/>
                <a:gd name="T16" fmla="*/ 6 w 15"/>
                <a:gd name="T17" fmla="*/ 7 h 17"/>
                <a:gd name="T18" fmla="*/ 6 w 15"/>
                <a:gd name="T19" fmla="*/ 13 h 17"/>
                <a:gd name="T20" fmla="*/ 6 w 15"/>
                <a:gd name="T21" fmla="*/ 13 h 17"/>
                <a:gd name="T22" fmla="*/ 7 w 15"/>
                <a:gd name="T23" fmla="*/ 14 h 17"/>
                <a:gd name="T24" fmla="*/ 8 w 15"/>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8" y="17"/>
                  </a:moveTo>
                  <a:cubicBezTo>
                    <a:pt x="9" y="16"/>
                    <a:pt x="10" y="16"/>
                    <a:pt x="11" y="16"/>
                  </a:cubicBezTo>
                  <a:cubicBezTo>
                    <a:pt x="12" y="16"/>
                    <a:pt x="12" y="16"/>
                    <a:pt x="12" y="16"/>
                  </a:cubicBezTo>
                  <a:cubicBezTo>
                    <a:pt x="14" y="13"/>
                    <a:pt x="15" y="10"/>
                    <a:pt x="15" y="7"/>
                  </a:cubicBezTo>
                  <a:cubicBezTo>
                    <a:pt x="15" y="7"/>
                    <a:pt x="15" y="7"/>
                    <a:pt x="15" y="7"/>
                  </a:cubicBezTo>
                  <a:cubicBezTo>
                    <a:pt x="14" y="7"/>
                    <a:pt x="14" y="7"/>
                    <a:pt x="13" y="6"/>
                  </a:cubicBezTo>
                  <a:cubicBezTo>
                    <a:pt x="10" y="5"/>
                    <a:pt x="8" y="3"/>
                    <a:pt x="6" y="0"/>
                  </a:cubicBezTo>
                  <a:cubicBezTo>
                    <a:pt x="5" y="1"/>
                    <a:pt x="3" y="2"/>
                    <a:pt x="0" y="3"/>
                  </a:cubicBezTo>
                  <a:cubicBezTo>
                    <a:pt x="3" y="4"/>
                    <a:pt x="4" y="5"/>
                    <a:pt x="6" y="7"/>
                  </a:cubicBezTo>
                  <a:cubicBezTo>
                    <a:pt x="7" y="9"/>
                    <a:pt x="7" y="11"/>
                    <a:pt x="6" y="13"/>
                  </a:cubicBezTo>
                  <a:cubicBezTo>
                    <a:pt x="6" y="13"/>
                    <a:pt x="6" y="13"/>
                    <a:pt x="6" y="13"/>
                  </a:cubicBezTo>
                  <a:cubicBezTo>
                    <a:pt x="6" y="13"/>
                    <a:pt x="7" y="14"/>
                    <a:pt x="7" y="14"/>
                  </a:cubicBezTo>
                  <a:cubicBezTo>
                    <a:pt x="8" y="15"/>
                    <a:pt x="8" y="16"/>
                    <a:pt x="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266"/>
            <p:cNvSpPr>
              <a:spLocks/>
            </p:cNvSpPr>
            <p:nvPr/>
          </p:nvSpPr>
          <p:spPr bwMode="auto">
            <a:xfrm>
              <a:off x="-143" y="860"/>
              <a:ext cx="12" cy="6"/>
            </a:xfrm>
            <a:custGeom>
              <a:avLst/>
              <a:gdLst>
                <a:gd name="T0" fmla="*/ 2 w 6"/>
                <a:gd name="T1" fmla="*/ 0 h 3"/>
                <a:gd name="T2" fmla="*/ 1 w 6"/>
                <a:gd name="T3" fmla="*/ 0 h 3"/>
                <a:gd name="T4" fmla="*/ 0 w 6"/>
                <a:gd name="T5" fmla="*/ 1 h 3"/>
                <a:gd name="T6" fmla="*/ 1 w 6"/>
                <a:gd name="T7" fmla="*/ 3 h 3"/>
                <a:gd name="T8" fmla="*/ 3 w 6"/>
                <a:gd name="T9" fmla="*/ 2 h 3"/>
                <a:gd name="T10" fmla="*/ 6 w 6"/>
                <a:gd name="T11" fmla="*/ 1 h 3"/>
                <a:gd name="T12" fmla="*/ 2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2" y="0"/>
                  </a:moveTo>
                  <a:cubicBezTo>
                    <a:pt x="1" y="0"/>
                    <a:pt x="1" y="0"/>
                    <a:pt x="1" y="0"/>
                  </a:cubicBezTo>
                  <a:cubicBezTo>
                    <a:pt x="1" y="0"/>
                    <a:pt x="0" y="0"/>
                    <a:pt x="0" y="1"/>
                  </a:cubicBezTo>
                  <a:cubicBezTo>
                    <a:pt x="0" y="1"/>
                    <a:pt x="0" y="2"/>
                    <a:pt x="1" y="3"/>
                  </a:cubicBezTo>
                  <a:cubicBezTo>
                    <a:pt x="1" y="2"/>
                    <a:pt x="2" y="2"/>
                    <a:pt x="3" y="2"/>
                  </a:cubicBezTo>
                  <a:cubicBezTo>
                    <a:pt x="4" y="1"/>
                    <a:pt x="5" y="1"/>
                    <a:pt x="6" y="1"/>
                  </a:cubicBezTo>
                  <a:cubicBezTo>
                    <a:pt x="5"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267"/>
            <p:cNvSpPr>
              <a:spLocks/>
            </p:cNvSpPr>
            <p:nvPr/>
          </p:nvSpPr>
          <p:spPr bwMode="auto">
            <a:xfrm>
              <a:off x="-548" y="1416"/>
              <a:ext cx="16" cy="19"/>
            </a:xfrm>
            <a:custGeom>
              <a:avLst/>
              <a:gdLst>
                <a:gd name="T0" fmla="*/ 5 w 8"/>
                <a:gd name="T1" fmla="*/ 3 h 9"/>
                <a:gd name="T2" fmla="*/ 4 w 8"/>
                <a:gd name="T3" fmla="*/ 0 h 9"/>
                <a:gd name="T4" fmla="*/ 1 w 8"/>
                <a:gd name="T5" fmla="*/ 1 h 9"/>
                <a:gd name="T6" fmla="*/ 0 w 8"/>
                <a:gd name="T7" fmla="*/ 2 h 9"/>
                <a:gd name="T8" fmla="*/ 2 w 8"/>
                <a:gd name="T9" fmla="*/ 8 h 9"/>
                <a:gd name="T10" fmla="*/ 4 w 8"/>
                <a:gd name="T11" fmla="*/ 8 h 9"/>
                <a:gd name="T12" fmla="*/ 7 w 8"/>
                <a:gd name="T13" fmla="*/ 9 h 9"/>
                <a:gd name="T14" fmla="*/ 8 w 8"/>
                <a:gd name="T15" fmla="*/ 8 h 9"/>
                <a:gd name="T16" fmla="*/ 7 w 8"/>
                <a:gd name="T17" fmla="*/ 7 h 9"/>
                <a:gd name="T18" fmla="*/ 5 w 8"/>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9">
                  <a:moveTo>
                    <a:pt x="5" y="3"/>
                  </a:moveTo>
                  <a:cubicBezTo>
                    <a:pt x="5" y="2"/>
                    <a:pt x="4" y="1"/>
                    <a:pt x="4" y="0"/>
                  </a:cubicBezTo>
                  <a:cubicBezTo>
                    <a:pt x="3" y="0"/>
                    <a:pt x="2" y="0"/>
                    <a:pt x="1" y="1"/>
                  </a:cubicBezTo>
                  <a:cubicBezTo>
                    <a:pt x="1" y="1"/>
                    <a:pt x="0" y="2"/>
                    <a:pt x="0" y="2"/>
                  </a:cubicBezTo>
                  <a:cubicBezTo>
                    <a:pt x="0" y="4"/>
                    <a:pt x="1" y="6"/>
                    <a:pt x="2" y="8"/>
                  </a:cubicBezTo>
                  <a:cubicBezTo>
                    <a:pt x="4" y="8"/>
                    <a:pt x="4" y="8"/>
                    <a:pt x="4" y="8"/>
                  </a:cubicBezTo>
                  <a:cubicBezTo>
                    <a:pt x="5" y="8"/>
                    <a:pt x="6" y="9"/>
                    <a:pt x="7" y="9"/>
                  </a:cubicBezTo>
                  <a:cubicBezTo>
                    <a:pt x="7" y="9"/>
                    <a:pt x="8" y="8"/>
                    <a:pt x="8" y="8"/>
                  </a:cubicBezTo>
                  <a:cubicBezTo>
                    <a:pt x="8" y="8"/>
                    <a:pt x="7" y="7"/>
                    <a:pt x="7" y="7"/>
                  </a:cubicBezTo>
                  <a:cubicBezTo>
                    <a:pt x="6" y="5"/>
                    <a:pt x="6"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268"/>
            <p:cNvSpPr>
              <a:spLocks/>
            </p:cNvSpPr>
            <p:nvPr/>
          </p:nvSpPr>
          <p:spPr bwMode="auto">
            <a:xfrm>
              <a:off x="-115" y="733"/>
              <a:ext cx="8" cy="18"/>
            </a:xfrm>
            <a:custGeom>
              <a:avLst/>
              <a:gdLst>
                <a:gd name="T0" fmla="*/ 1 w 4"/>
                <a:gd name="T1" fmla="*/ 4 h 9"/>
                <a:gd name="T2" fmla="*/ 0 w 4"/>
                <a:gd name="T3" fmla="*/ 9 h 9"/>
                <a:gd name="T4" fmla="*/ 2 w 4"/>
                <a:gd name="T5" fmla="*/ 9 h 9"/>
                <a:gd name="T6" fmla="*/ 4 w 4"/>
                <a:gd name="T7" fmla="*/ 8 h 9"/>
                <a:gd name="T8" fmla="*/ 4 w 4"/>
                <a:gd name="T9" fmla="*/ 7 h 9"/>
                <a:gd name="T10" fmla="*/ 1 w 4"/>
                <a:gd name="T11" fmla="*/ 0 h 9"/>
                <a:gd name="T12" fmla="*/ 1 w 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1" y="4"/>
                  </a:moveTo>
                  <a:cubicBezTo>
                    <a:pt x="1" y="6"/>
                    <a:pt x="0" y="8"/>
                    <a:pt x="0" y="9"/>
                  </a:cubicBezTo>
                  <a:cubicBezTo>
                    <a:pt x="2" y="9"/>
                    <a:pt x="2" y="9"/>
                    <a:pt x="2" y="9"/>
                  </a:cubicBezTo>
                  <a:cubicBezTo>
                    <a:pt x="4" y="8"/>
                    <a:pt x="4" y="8"/>
                    <a:pt x="4" y="8"/>
                  </a:cubicBezTo>
                  <a:cubicBezTo>
                    <a:pt x="4" y="7"/>
                    <a:pt x="4" y="7"/>
                    <a:pt x="4" y="7"/>
                  </a:cubicBezTo>
                  <a:cubicBezTo>
                    <a:pt x="4" y="4"/>
                    <a:pt x="3" y="2"/>
                    <a:pt x="1" y="0"/>
                  </a:cubicBezTo>
                  <a:cubicBezTo>
                    <a:pt x="1" y="1"/>
                    <a:pt x="1" y="2"/>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269"/>
            <p:cNvSpPr>
              <a:spLocks/>
            </p:cNvSpPr>
            <p:nvPr/>
          </p:nvSpPr>
          <p:spPr bwMode="auto">
            <a:xfrm>
              <a:off x="-101" y="781"/>
              <a:ext cx="22" cy="31"/>
            </a:xfrm>
            <a:custGeom>
              <a:avLst/>
              <a:gdLst>
                <a:gd name="T0" fmla="*/ 7 w 11"/>
                <a:gd name="T1" fmla="*/ 0 h 15"/>
                <a:gd name="T2" fmla="*/ 7 w 11"/>
                <a:gd name="T3" fmla="*/ 0 h 15"/>
                <a:gd name="T4" fmla="*/ 1 w 11"/>
                <a:gd name="T5" fmla="*/ 1 h 15"/>
                <a:gd name="T6" fmla="*/ 0 w 11"/>
                <a:gd name="T7" fmla="*/ 1 h 15"/>
                <a:gd name="T8" fmla="*/ 1 w 11"/>
                <a:gd name="T9" fmla="*/ 2 h 15"/>
                <a:gd name="T10" fmla="*/ 3 w 11"/>
                <a:gd name="T11" fmla="*/ 6 h 15"/>
                <a:gd name="T12" fmla="*/ 3 w 11"/>
                <a:gd name="T13" fmla="*/ 6 h 15"/>
                <a:gd name="T14" fmla="*/ 6 w 11"/>
                <a:gd name="T15" fmla="*/ 15 h 15"/>
                <a:gd name="T16" fmla="*/ 11 w 11"/>
                <a:gd name="T17" fmla="*/ 10 h 15"/>
                <a:gd name="T18" fmla="*/ 7 w 11"/>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5">
                  <a:moveTo>
                    <a:pt x="7" y="0"/>
                  </a:moveTo>
                  <a:cubicBezTo>
                    <a:pt x="7" y="0"/>
                    <a:pt x="7" y="0"/>
                    <a:pt x="7" y="0"/>
                  </a:cubicBezTo>
                  <a:cubicBezTo>
                    <a:pt x="5" y="0"/>
                    <a:pt x="3" y="0"/>
                    <a:pt x="1" y="1"/>
                  </a:cubicBezTo>
                  <a:cubicBezTo>
                    <a:pt x="0" y="1"/>
                    <a:pt x="0" y="1"/>
                    <a:pt x="0" y="1"/>
                  </a:cubicBezTo>
                  <a:cubicBezTo>
                    <a:pt x="0" y="1"/>
                    <a:pt x="1" y="1"/>
                    <a:pt x="1" y="2"/>
                  </a:cubicBezTo>
                  <a:cubicBezTo>
                    <a:pt x="2" y="3"/>
                    <a:pt x="3" y="4"/>
                    <a:pt x="3" y="6"/>
                  </a:cubicBezTo>
                  <a:cubicBezTo>
                    <a:pt x="3" y="6"/>
                    <a:pt x="3" y="6"/>
                    <a:pt x="3" y="6"/>
                  </a:cubicBezTo>
                  <a:cubicBezTo>
                    <a:pt x="6" y="15"/>
                    <a:pt x="6" y="15"/>
                    <a:pt x="6" y="15"/>
                  </a:cubicBezTo>
                  <a:cubicBezTo>
                    <a:pt x="8" y="13"/>
                    <a:pt x="9" y="12"/>
                    <a:pt x="11" y="10"/>
                  </a:cubicBezTo>
                  <a:cubicBezTo>
                    <a:pt x="8" y="8"/>
                    <a:pt x="6" y="4"/>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Line 270"/>
            <p:cNvSpPr>
              <a:spLocks noChangeShapeType="1"/>
            </p:cNvSpPr>
            <p:nvPr/>
          </p:nvSpPr>
          <p:spPr bwMode="auto">
            <a:xfrm>
              <a:off x="-95" y="76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Line 271"/>
            <p:cNvSpPr>
              <a:spLocks noChangeShapeType="1"/>
            </p:cNvSpPr>
            <p:nvPr/>
          </p:nvSpPr>
          <p:spPr bwMode="auto">
            <a:xfrm>
              <a:off x="-95" y="76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272"/>
            <p:cNvSpPr>
              <a:spLocks/>
            </p:cNvSpPr>
            <p:nvPr/>
          </p:nvSpPr>
          <p:spPr bwMode="auto">
            <a:xfrm>
              <a:off x="-113" y="794"/>
              <a:ext cx="24" cy="30"/>
            </a:xfrm>
            <a:custGeom>
              <a:avLst/>
              <a:gdLst>
                <a:gd name="T0" fmla="*/ 0 w 12"/>
                <a:gd name="T1" fmla="*/ 0 h 15"/>
                <a:gd name="T2" fmla="*/ 4 w 12"/>
                <a:gd name="T3" fmla="*/ 6 h 15"/>
                <a:gd name="T4" fmla="*/ 9 w 12"/>
                <a:gd name="T5" fmla="*/ 15 h 15"/>
                <a:gd name="T6" fmla="*/ 12 w 12"/>
                <a:gd name="T7" fmla="*/ 10 h 15"/>
                <a:gd name="T8" fmla="*/ 4 w 12"/>
                <a:gd name="T9" fmla="*/ 4 h 15"/>
                <a:gd name="T10" fmla="*/ 0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0" y="0"/>
                  </a:moveTo>
                  <a:cubicBezTo>
                    <a:pt x="1" y="2"/>
                    <a:pt x="3" y="5"/>
                    <a:pt x="4" y="6"/>
                  </a:cubicBezTo>
                  <a:cubicBezTo>
                    <a:pt x="6" y="9"/>
                    <a:pt x="8" y="12"/>
                    <a:pt x="9" y="15"/>
                  </a:cubicBezTo>
                  <a:cubicBezTo>
                    <a:pt x="10" y="14"/>
                    <a:pt x="11" y="12"/>
                    <a:pt x="12" y="10"/>
                  </a:cubicBezTo>
                  <a:cubicBezTo>
                    <a:pt x="4" y="4"/>
                    <a:pt x="4" y="4"/>
                    <a:pt x="4" y="4"/>
                  </a:cubicBezTo>
                  <a:cubicBezTo>
                    <a:pt x="3" y="3"/>
                    <a:pt x="2"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273"/>
            <p:cNvSpPr>
              <a:spLocks/>
            </p:cNvSpPr>
            <p:nvPr/>
          </p:nvSpPr>
          <p:spPr bwMode="auto">
            <a:xfrm>
              <a:off x="-77" y="438"/>
              <a:ext cx="441" cy="321"/>
            </a:xfrm>
            <a:custGeom>
              <a:avLst/>
              <a:gdLst>
                <a:gd name="T0" fmla="*/ 210 w 218"/>
                <a:gd name="T1" fmla="*/ 59 h 159"/>
                <a:gd name="T2" fmla="*/ 201 w 218"/>
                <a:gd name="T3" fmla="*/ 45 h 159"/>
                <a:gd name="T4" fmla="*/ 189 w 218"/>
                <a:gd name="T5" fmla="*/ 43 h 159"/>
                <a:gd name="T6" fmla="*/ 182 w 218"/>
                <a:gd name="T7" fmla="*/ 41 h 159"/>
                <a:gd name="T8" fmla="*/ 200 w 218"/>
                <a:gd name="T9" fmla="*/ 34 h 159"/>
                <a:gd name="T10" fmla="*/ 217 w 218"/>
                <a:gd name="T11" fmla="*/ 19 h 159"/>
                <a:gd name="T12" fmla="*/ 209 w 218"/>
                <a:gd name="T13" fmla="*/ 15 h 159"/>
                <a:gd name="T14" fmla="*/ 199 w 218"/>
                <a:gd name="T15" fmla="*/ 15 h 159"/>
                <a:gd name="T16" fmla="*/ 185 w 218"/>
                <a:gd name="T17" fmla="*/ 12 h 159"/>
                <a:gd name="T18" fmla="*/ 180 w 218"/>
                <a:gd name="T19" fmla="*/ 28 h 159"/>
                <a:gd name="T20" fmla="*/ 164 w 218"/>
                <a:gd name="T21" fmla="*/ 28 h 159"/>
                <a:gd name="T22" fmla="*/ 161 w 218"/>
                <a:gd name="T23" fmla="*/ 17 h 159"/>
                <a:gd name="T24" fmla="*/ 158 w 218"/>
                <a:gd name="T25" fmla="*/ 6 h 159"/>
                <a:gd name="T26" fmla="*/ 162 w 218"/>
                <a:gd name="T27" fmla="*/ 11 h 159"/>
                <a:gd name="T28" fmla="*/ 157 w 218"/>
                <a:gd name="T29" fmla="*/ 17 h 159"/>
                <a:gd name="T30" fmla="*/ 157 w 218"/>
                <a:gd name="T31" fmla="*/ 33 h 159"/>
                <a:gd name="T32" fmla="*/ 135 w 218"/>
                <a:gd name="T33" fmla="*/ 31 h 159"/>
                <a:gd name="T34" fmla="*/ 133 w 218"/>
                <a:gd name="T35" fmla="*/ 38 h 159"/>
                <a:gd name="T36" fmla="*/ 133 w 218"/>
                <a:gd name="T37" fmla="*/ 49 h 159"/>
                <a:gd name="T38" fmla="*/ 119 w 218"/>
                <a:gd name="T39" fmla="*/ 51 h 159"/>
                <a:gd name="T40" fmla="*/ 117 w 218"/>
                <a:gd name="T41" fmla="*/ 39 h 159"/>
                <a:gd name="T42" fmla="*/ 118 w 218"/>
                <a:gd name="T43" fmla="*/ 34 h 159"/>
                <a:gd name="T44" fmla="*/ 120 w 218"/>
                <a:gd name="T45" fmla="*/ 29 h 159"/>
                <a:gd name="T46" fmla="*/ 112 w 218"/>
                <a:gd name="T47" fmla="*/ 26 h 159"/>
                <a:gd name="T48" fmla="*/ 112 w 218"/>
                <a:gd name="T49" fmla="*/ 41 h 159"/>
                <a:gd name="T50" fmla="*/ 100 w 218"/>
                <a:gd name="T51" fmla="*/ 45 h 159"/>
                <a:gd name="T52" fmla="*/ 98 w 218"/>
                <a:gd name="T53" fmla="*/ 60 h 159"/>
                <a:gd name="T54" fmla="*/ 89 w 218"/>
                <a:gd name="T55" fmla="*/ 73 h 159"/>
                <a:gd name="T56" fmla="*/ 79 w 218"/>
                <a:gd name="T57" fmla="*/ 65 h 159"/>
                <a:gd name="T58" fmla="*/ 78 w 218"/>
                <a:gd name="T59" fmla="*/ 82 h 159"/>
                <a:gd name="T60" fmla="*/ 65 w 218"/>
                <a:gd name="T61" fmla="*/ 81 h 159"/>
                <a:gd name="T62" fmla="*/ 57 w 218"/>
                <a:gd name="T63" fmla="*/ 98 h 159"/>
                <a:gd name="T64" fmla="*/ 60 w 218"/>
                <a:gd name="T65" fmla="*/ 104 h 159"/>
                <a:gd name="T66" fmla="*/ 51 w 218"/>
                <a:gd name="T67" fmla="*/ 109 h 159"/>
                <a:gd name="T68" fmla="*/ 39 w 218"/>
                <a:gd name="T69" fmla="*/ 118 h 159"/>
                <a:gd name="T70" fmla="*/ 30 w 218"/>
                <a:gd name="T71" fmla="*/ 117 h 159"/>
                <a:gd name="T72" fmla="*/ 12 w 218"/>
                <a:gd name="T73" fmla="*/ 118 h 159"/>
                <a:gd name="T74" fmla="*/ 5 w 218"/>
                <a:gd name="T75" fmla="*/ 131 h 159"/>
                <a:gd name="T76" fmla="*/ 9 w 218"/>
                <a:gd name="T77" fmla="*/ 148 h 159"/>
                <a:gd name="T78" fmla="*/ 7 w 218"/>
                <a:gd name="T79" fmla="*/ 148 h 159"/>
                <a:gd name="T80" fmla="*/ 10 w 218"/>
                <a:gd name="T81" fmla="*/ 152 h 159"/>
                <a:gd name="T82" fmla="*/ 7 w 218"/>
                <a:gd name="T83" fmla="*/ 155 h 159"/>
                <a:gd name="T84" fmla="*/ 16 w 218"/>
                <a:gd name="T85" fmla="*/ 154 h 159"/>
                <a:gd name="T86" fmla="*/ 26 w 218"/>
                <a:gd name="T87" fmla="*/ 154 h 159"/>
                <a:gd name="T88" fmla="*/ 49 w 218"/>
                <a:gd name="T89" fmla="*/ 159 h 159"/>
                <a:gd name="T90" fmla="*/ 50 w 218"/>
                <a:gd name="T91" fmla="*/ 132 h 159"/>
                <a:gd name="T92" fmla="*/ 59 w 218"/>
                <a:gd name="T93" fmla="*/ 118 h 159"/>
                <a:gd name="T94" fmla="*/ 95 w 218"/>
                <a:gd name="T95" fmla="*/ 131 h 159"/>
                <a:gd name="T96" fmla="*/ 114 w 218"/>
                <a:gd name="T97" fmla="*/ 127 h 159"/>
                <a:gd name="T98" fmla="*/ 140 w 218"/>
                <a:gd name="T99" fmla="*/ 124 h 159"/>
                <a:gd name="T100" fmla="*/ 144 w 218"/>
                <a:gd name="T101" fmla="*/ 98 h 159"/>
                <a:gd name="T102" fmla="*/ 143 w 218"/>
                <a:gd name="T103" fmla="*/ 70 h 159"/>
                <a:gd name="T104" fmla="*/ 159 w 218"/>
                <a:gd name="T105" fmla="*/ 55 h 159"/>
                <a:gd name="T106" fmla="*/ 178 w 218"/>
                <a:gd name="T107" fmla="*/ 43 h 159"/>
                <a:gd name="T108" fmla="*/ 210 w 218"/>
                <a:gd name="T109" fmla="*/ 70 h 159"/>
                <a:gd name="T110" fmla="*/ 211 w 218"/>
                <a:gd name="T111" fmla="*/ 69 h 159"/>
                <a:gd name="T112" fmla="*/ 217 w 218"/>
                <a:gd name="T113" fmla="*/ 60 h 159"/>
                <a:gd name="T114" fmla="*/ 215 w 218"/>
                <a:gd name="T115" fmla="*/ 5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 h="159">
                  <a:moveTo>
                    <a:pt x="215" y="57"/>
                  </a:moveTo>
                  <a:cubicBezTo>
                    <a:pt x="213" y="57"/>
                    <a:pt x="213" y="57"/>
                    <a:pt x="213" y="57"/>
                  </a:cubicBezTo>
                  <a:cubicBezTo>
                    <a:pt x="213" y="57"/>
                    <a:pt x="213" y="57"/>
                    <a:pt x="213" y="57"/>
                  </a:cubicBezTo>
                  <a:cubicBezTo>
                    <a:pt x="212" y="57"/>
                    <a:pt x="211" y="57"/>
                    <a:pt x="211" y="57"/>
                  </a:cubicBezTo>
                  <a:cubicBezTo>
                    <a:pt x="211" y="57"/>
                    <a:pt x="211" y="57"/>
                    <a:pt x="211" y="57"/>
                  </a:cubicBezTo>
                  <a:cubicBezTo>
                    <a:pt x="210" y="59"/>
                    <a:pt x="210" y="59"/>
                    <a:pt x="210" y="59"/>
                  </a:cubicBezTo>
                  <a:cubicBezTo>
                    <a:pt x="204" y="57"/>
                    <a:pt x="204" y="57"/>
                    <a:pt x="204" y="57"/>
                  </a:cubicBezTo>
                  <a:cubicBezTo>
                    <a:pt x="205" y="55"/>
                    <a:pt x="205" y="55"/>
                    <a:pt x="205" y="55"/>
                  </a:cubicBezTo>
                  <a:cubicBezTo>
                    <a:pt x="205" y="54"/>
                    <a:pt x="205" y="53"/>
                    <a:pt x="205" y="52"/>
                  </a:cubicBezTo>
                  <a:cubicBezTo>
                    <a:pt x="205" y="53"/>
                    <a:pt x="204" y="53"/>
                    <a:pt x="202" y="53"/>
                  </a:cubicBezTo>
                  <a:cubicBezTo>
                    <a:pt x="201" y="53"/>
                    <a:pt x="200" y="53"/>
                    <a:pt x="199" y="51"/>
                  </a:cubicBezTo>
                  <a:cubicBezTo>
                    <a:pt x="198" y="49"/>
                    <a:pt x="199" y="46"/>
                    <a:pt x="201" y="45"/>
                  </a:cubicBezTo>
                  <a:cubicBezTo>
                    <a:pt x="200" y="45"/>
                    <a:pt x="200" y="45"/>
                    <a:pt x="200" y="45"/>
                  </a:cubicBezTo>
                  <a:cubicBezTo>
                    <a:pt x="199" y="45"/>
                    <a:pt x="197" y="45"/>
                    <a:pt x="196" y="45"/>
                  </a:cubicBezTo>
                  <a:cubicBezTo>
                    <a:pt x="196" y="45"/>
                    <a:pt x="196" y="45"/>
                    <a:pt x="196" y="45"/>
                  </a:cubicBezTo>
                  <a:cubicBezTo>
                    <a:pt x="195" y="45"/>
                    <a:pt x="195" y="45"/>
                    <a:pt x="194" y="45"/>
                  </a:cubicBezTo>
                  <a:cubicBezTo>
                    <a:pt x="194" y="45"/>
                    <a:pt x="194" y="44"/>
                    <a:pt x="193" y="44"/>
                  </a:cubicBezTo>
                  <a:cubicBezTo>
                    <a:pt x="192" y="44"/>
                    <a:pt x="191" y="44"/>
                    <a:pt x="189" y="43"/>
                  </a:cubicBezTo>
                  <a:cubicBezTo>
                    <a:pt x="189" y="44"/>
                    <a:pt x="188" y="44"/>
                    <a:pt x="187" y="44"/>
                  </a:cubicBezTo>
                  <a:cubicBezTo>
                    <a:pt x="186" y="45"/>
                    <a:pt x="186" y="45"/>
                    <a:pt x="185" y="45"/>
                  </a:cubicBezTo>
                  <a:cubicBezTo>
                    <a:pt x="184" y="45"/>
                    <a:pt x="183" y="44"/>
                    <a:pt x="182" y="43"/>
                  </a:cubicBezTo>
                  <a:cubicBezTo>
                    <a:pt x="182" y="43"/>
                    <a:pt x="182" y="43"/>
                    <a:pt x="182" y="42"/>
                  </a:cubicBezTo>
                  <a:cubicBezTo>
                    <a:pt x="182" y="42"/>
                    <a:pt x="182" y="42"/>
                    <a:pt x="182" y="42"/>
                  </a:cubicBezTo>
                  <a:cubicBezTo>
                    <a:pt x="182" y="42"/>
                    <a:pt x="182" y="41"/>
                    <a:pt x="182" y="41"/>
                  </a:cubicBezTo>
                  <a:cubicBezTo>
                    <a:pt x="182" y="41"/>
                    <a:pt x="182" y="41"/>
                    <a:pt x="182" y="41"/>
                  </a:cubicBezTo>
                  <a:cubicBezTo>
                    <a:pt x="181" y="41"/>
                    <a:pt x="181" y="41"/>
                    <a:pt x="181" y="41"/>
                  </a:cubicBezTo>
                  <a:cubicBezTo>
                    <a:pt x="182" y="40"/>
                    <a:pt x="182" y="40"/>
                    <a:pt x="182" y="40"/>
                  </a:cubicBezTo>
                  <a:cubicBezTo>
                    <a:pt x="182" y="40"/>
                    <a:pt x="182" y="40"/>
                    <a:pt x="182" y="40"/>
                  </a:cubicBezTo>
                  <a:cubicBezTo>
                    <a:pt x="183" y="40"/>
                    <a:pt x="183" y="40"/>
                    <a:pt x="183" y="39"/>
                  </a:cubicBezTo>
                  <a:cubicBezTo>
                    <a:pt x="188" y="34"/>
                    <a:pt x="194" y="34"/>
                    <a:pt x="200" y="34"/>
                  </a:cubicBezTo>
                  <a:cubicBezTo>
                    <a:pt x="203" y="34"/>
                    <a:pt x="207" y="34"/>
                    <a:pt x="210" y="33"/>
                  </a:cubicBezTo>
                  <a:cubicBezTo>
                    <a:pt x="210" y="32"/>
                    <a:pt x="210" y="31"/>
                    <a:pt x="210" y="30"/>
                  </a:cubicBezTo>
                  <a:cubicBezTo>
                    <a:pt x="210" y="28"/>
                    <a:pt x="211" y="25"/>
                    <a:pt x="212" y="23"/>
                  </a:cubicBezTo>
                  <a:cubicBezTo>
                    <a:pt x="214" y="22"/>
                    <a:pt x="216" y="21"/>
                    <a:pt x="218" y="20"/>
                  </a:cubicBezTo>
                  <a:cubicBezTo>
                    <a:pt x="218" y="20"/>
                    <a:pt x="218" y="20"/>
                    <a:pt x="218" y="20"/>
                  </a:cubicBezTo>
                  <a:cubicBezTo>
                    <a:pt x="217" y="19"/>
                    <a:pt x="217" y="19"/>
                    <a:pt x="217" y="19"/>
                  </a:cubicBezTo>
                  <a:cubicBezTo>
                    <a:pt x="216" y="19"/>
                    <a:pt x="216" y="18"/>
                    <a:pt x="215" y="18"/>
                  </a:cubicBezTo>
                  <a:cubicBezTo>
                    <a:pt x="214" y="17"/>
                    <a:pt x="214" y="17"/>
                    <a:pt x="213" y="16"/>
                  </a:cubicBezTo>
                  <a:cubicBezTo>
                    <a:pt x="213" y="16"/>
                    <a:pt x="213" y="16"/>
                    <a:pt x="213" y="16"/>
                  </a:cubicBezTo>
                  <a:cubicBezTo>
                    <a:pt x="212" y="16"/>
                    <a:pt x="211" y="16"/>
                    <a:pt x="209" y="15"/>
                  </a:cubicBezTo>
                  <a:cubicBezTo>
                    <a:pt x="209" y="15"/>
                    <a:pt x="209" y="15"/>
                    <a:pt x="209" y="15"/>
                  </a:cubicBezTo>
                  <a:cubicBezTo>
                    <a:pt x="209" y="15"/>
                    <a:pt x="209" y="15"/>
                    <a:pt x="209" y="15"/>
                  </a:cubicBezTo>
                  <a:cubicBezTo>
                    <a:pt x="208" y="16"/>
                    <a:pt x="206" y="16"/>
                    <a:pt x="205" y="17"/>
                  </a:cubicBezTo>
                  <a:cubicBezTo>
                    <a:pt x="204" y="17"/>
                    <a:pt x="203" y="17"/>
                    <a:pt x="202" y="17"/>
                  </a:cubicBezTo>
                  <a:cubicBezTo>
                    <a:pt x="201" y="17"/>
                    <a:pt x="200" y="17"/>
                    <a:pt x="199" y="16"/>
                  </a:cubicBezTo>
                  <a:cubicBezTo>
                    <a:pt x="199" y="16"/>
                    <a:pt x="199" y="16"/>
                    <a:pt x="199" y="16"/>
                  </a:cubicBezTo>
                  <a:cubicBezTo>
                    <a:pt x="198" y="16"/>
                    <a:pt x="198" y="16"/>
                    <a:pt x="198" y="16"/>
                  </a:cubicBezTo>
                  <a:cubicBezTo>
                    <a:pt x="199" y="15"/>
                    <a:pt x="199" y="15"/>
                    <a:pt x="199" y="15"/>
                  </a:cubicBezTo>
                  <a:cubicBezTo>
                    <a:pt x="199" y="15"/>
                    <a:pt x="199" y="15"/>
                    <a:pt x="199" y="15"/>
                  </a:cubicBezTo>
                  <a:cubicBezTo>
                    <a:pt x="199" y="15"/>
                    <a:pt x="199" y="15"/>
                    <a:pt x="199" y="15"/>
                  </a:cubicBezTo>
                  <a:cubicBezTo>
                    <a:pt x="198" y="14"/>
                    <a:pt x="198" y="14"/>
                    <a:pt x="199" y="13"/>
                  </a:cubicBezTo>
                  <a:cubicBezTo>
                    <a:pt x="195" y="15"/>
                    <a:pt x="192" y="16"/>
                    <a:pt x="188" y="15"/>
                  </a:cubicBezTo>
                  <a:cubicBezTo>
                    <a:pt x="188" y="15"/>
                    <a:pt x="188" y="15"/>
                    <a:pt x="188" y="15"/>
                  </a:cubicBezTo>
                  <a:cubicBezTo>
                    <a:pt x="186" y="15"/>
                    <a:pt x="185" y="13"/>
                    <a:pt x="185" y="12"/>
                  </a:cubicBezTo>
                  <a:cubicBezTo>
                    <a:pt x="182" y="5"/>
                    <a:pt x="180" y="4"/>
                    <a:pt x="180" y="4"/>
                  </a:cubicBezTo>
                  <a:cubicBezTo>
                    <a:pt x="180" y="4"/>
                    <a:pt x="179" y="4"/>
                    <a:pt x="178" y="5"/>
                  </a:cubicBezTo>
                  <a:cubicBezTo>
                    <a:pt x="178" y="10"/>
                    <a:pt x="178" y="14"/>
                    <a:pt x="178" y="19"/>
                  </a:cubicBezTo>
                  <a:cubicBezTo>
                    <a:pt x="180" y="19"/>
                    <a:pt x="181" y="21"/>
                    <a:pt x="182" y="23"/>
                  </a:cubicBezTo>
                  <a:cubicBezTo>
                    <a:pt x="182" y="25"/>
                    <a:pt x="182" y="26"/>
                    <a:pt x="181" y="27"/>
                  </a:cubicBezTo>
                  <a:cubicBezTo>
                    <a:pt x="180" y="28"/>
                    <a:pt x="180" y="28"/>
                    <a:pt x="180" y="28"/>
                  </a:cubicBezTo>
                  <a:cubicBezTo>
                    <a:pt x="179" y="28"/>
                    <a:pt x="177" y="28"/>
                    <a:pt x="176" y="28"/>
                  </a:cubicBezTo>
                  <a:cubicBezTo>
                    <a:pt x="172" y="30"/>
                    <a:pt x="172" y="30"/>
                    <a:pt x="172" y="30"/>
                  </a:cubicBezTo>
                  <a:cubicBezTo>
                    <a:pt x="172" y="28"/>
                    <a:pt x="172" y="28"/>
                    <a:pt x="172" y="28"/>
                  </a:cubicBezTo>
                  <a:cubicBezTo>
                    <a:pt x="171" y="29"/>
                    <a:pt x="169" y="30"/>
                    <a:pt x="167" y="30"/>
                  </a:cubicBezTo>
                  <a:cubicBezTo>
                    <a:pt x="167" y="30"/>
                    <a:pt x="167" y="30"/>
                    <a:pt x="167" y="30"/>
                  </a:cubicBezTo>
                  <a:cubicBezTo>
                    <a:pt x="166" y="30"/>
                    <a:pt x="165" y="29"/>
                    <a:pt x="164" y="28"/>
                  </a:cubicBezTo>
                  <a:cubicBezTo>
                    <a:pt x="163" y="27"/>
                    <a:pt x="163" y="26"/>
                    <a:pt x="163" y="25"/>
                  </a:cubicBezTo>
                  <a:cubicBezTo>
                    <a:pt x="163" y="25"/>
                    <a:pt x="162" y="25"/>
                    <a:pt x="162" y="25"/>
                  </a:cubicBezTo>
                  <a:cubicBezTo>
                    <a:pt x="160" y="25"/>
                    <a:pt x="160" y="25"/>
                    <a:pt x="160" y="25"/>
                  </a:cubicBezTo>
                  <a:cubicBezTo>
                    <a:pt x="158" y="22"/>
                    <a:pt x="158" y="22"/>
                    <a:pt x="158" y="22"/>
                  </a:cubicBezTo>
                  <a:cubicBezTo>
                    <a:pt x="159" y="20"/>
                    <a:pt x="159" y="20"/>
                    <a:pt x="159" y="20"/>
                  </a:cubicBezTo>
                  <a:cubicBezTo>
                    <a:pt x="159" y="20"/>
                    <a:pt x="160" y="19"/>
                    <a:pt x="161" y="17"/>
                  </a:cubicBezTo>
                  <a:cubicBezTo>
                    <a:pt x="167" y="7"/>
                    <a:pt x="169" y="3"/>
                    <a:pt x="169" y="2"/>
                  </a:cubicBezTo>
                  <a:cubicBezTo>
                    <a:pt x="168" y="1"/>
                    <a:pt x="166" y="0"/>
                    <a:pt x="165" y="0"/>
                  </a:cubicBezTo>
                  <a:cubicBezTo>
                    <a:pt x="164" y="0"/>
                    <a:pt x="163" y="1"/>
                    <a:pt x="162" y="1"/>
                  </a:cubicBezTo>
                  <a:cubicBezTo>
                    <a:pt x="161" y="1"/>
                    <a:pt x="161" y="2"/>
                    <a:pt x="160" y="2"/>
                  </a:cubicBezTo>
                  <a:cubicBezTo>
                    <a:pt x="159" y="2"/>
                    <a:pt x="159" y="2"/>
                    <a:pt x="158" y="2"/>
                  </a:cubicBezTo>
                  <a:cubicBezTo>
                    <a:pt x="159" y="4"/>
                    <a:pt x="158" y="5"/>
                    <a:pt x="158" y="6"/>
                  </a:cubicBezTo>
                  <a:cubicBezTo>
                    <a:pt x="157" y="7"/>
                    <a:pt x="156" y="8"/>
                    <a:pt x="156" y="8"/>
                  </a:cubicBezTo>
                  <a:cubicBezTo>
                    <a:pt x="156" y="8"/>
                    <a:pt x="156" y="8"/>
                    <a:pt x="156" y="8"/>
                  </a:cubicBezTo>
                  <a:cubicBezTo>
                    <a:pt x="157" y="8"/>
                    <a:pt x="157" y="8"/>
                    <a:pt x="157" y="8"/>
                  </a:cubicBezTo>
                  <a:cubicBezTo>
                    <a:pt x="159" y="8"/>
                    <a:pt x="160" y="9"/>
                    <a:pt x="161" y="10"/>
                  </a:cubicBezTo>
                  <a:cubicBezTo>
                    <a:pt x="161" y="11"/>
                    <a:pt x="161" y="11"/>
                    <a:pt x="161" y="11"/>
                  </a:cubicBezTo>
                  <a:cubicBezTo>
                    <a:pt x="162" y="11"/>
                    <a:pt x="162" y="11"/>
                    <a:pt x="162" y="11"/>
                  </a:cubicBezTo>
                  <a:cubicBezTo>
                    <a:pt x="162" y="11"/>
                    <a:pt x="162" y="11"/>
                    <a:pt x="162" y="11"/>
                  </a:cubicBezTo>
                  <a:cubicBezTo>
                    <a:pt x="162" y="11"/>
                    <a:pt x="162" y="11"/>
                    <a:pt x="162" y="11"/>
                  </a:cubicBezTo>
                  <a:cubicBezTo>
                    <a:pt x="162" y="12"/>
                    <a:pt x="162" y="12"/>
                    <a:pt x="162" y="12"/>
                  </a:cubicBezTo>
                  <a:cubicBezTo>
                    <a:pt x="162" y="12"/>
                    <a:pt x="162" y="13"/>
                    <a:pt x="162" y="13"/>
                  </a:cubicBezTo>
                  <a:cubicBezTo>
                    <a:pt x="161" y="13"/>
                    <a:pt x="161" y="14"/>
                    <a:pt x="161" y="14"/>
                  </a:cubicBezTo>
                  <a:cubicBezTo>
                    <a:pt x="160" y="15"/>
                    <a:pt x="158" y="16"/>
                    <a:pt x="157" y="17"/>
                  </a:cubicBezTo>
                  <a:cubicBezTo>
                    <a:pt x="156" y="17"/>
                    <a:pt x="155" y="18"/>
                    <a:pt x="154" y="18"/>
                  </a:cubicBezTo>
                  <a:cubicBezTo>
                    <a:pt x="154" y="20"/>
                    <a:pt x="154" y="21"/>
                    <a:pt x="154" y="23"/>
                  </a:cubicBezTo>
                  <a:cubicBezTo>
                    <a:pt x="154" y="24"/>
                    <a:pt x="154" y="24"/>
                    <a:pt x="154" y="25"/>
                  </a:cubicBezTo>
                  <a:cubicBezTo>
                    <a:pt x="154" y="25"/>
                    <a:pt x="155" y="25"/>
                    <a:pt x="155" y="25"/>
                  </a:cubicBezTo>
                  <a:cubicBezTo>
                    <a:pt x="157" y="26"/>
                    <a:pt x="158" y="28"/>
                    <a:pt x="158" y="29"/>
                  </a:cubicBezTo>
                  <a:cubicBezTo>
                    <a:pt x="158" y="31"/>
                    <a:pt x="158" y="32"/>
                    <a:pt x="157" y="33"/>
                  </a:cubicBezTo>
                  <a:cubicBezTo>
                    <a:pt x="153" y="36"/>
                    <a:pt x="148" y="38"/>
                    <a:pt x="144" y="35"/>
                  </a:cubicBezTo>
                  <a:cubicBezTo>
                    <a:pt x="141" y="34"/>
                    <a:pt x="141" y="31"/>
                    <a:pt x="142" y="29"/>
                  </a:cubicBezTo>
                  <a:cubicBezTo>
                    <a:pt x="141" y="29"/>
                    <a:pt x="140" y="29"/>
                    <a:pt x="139" y="29"/>
                  </a:cubicBezTo>
                  <a:cubicBezTo>
                    <a:pt x="139" y="28"/>
                    <a:pt x="139" y="28"/>
                    <a:pt x="138" y="28"/>
                  </a:cubicBezTo>
                  <a:cubicBezTo>
                    <a:pt x="136" y="30"/>
                    <a:pt x="136" y="30"/>
                    <a:pt x="136" y="30"/>
                  </a:cubicBezTo>
                  <a:cubicBezTo>
                    <a:pt x="135" y="30"/>
                    <a:pt x="135" y="31"/>
                    <a:pt x="135" y="31"/>
                  </a:cubicBezTo>
                  <a:cubicBezTo>
                    <a:pt x="135" y="31"/>
                    <a:pt x="135" y="32"/>
                    <a:pt x="135" y="33"/>
                  </a:cubicBezTo>
                  <a:cubicBezTo>
                    <a:pt x="135" y="33"/>
                    <a:pt x="135" y="33"/>
                    <a:pt x="135" y="33"/>
                  </a:cubicBezTo>
                  <a:cubicBezTo>
                    <a:pt x="134" y="34"/>
                    <a:pt x="134" y="35"/>
                    <a:pt x="134" y="36"/>
                  </a:cubicBezTo>
                  <a:cubicBezTo>
                    <a:pt x="134" y="36"/>
                    <a:pt x="134" y="37"/>
                    <a:pt x="133" y="38"/>
                  </a:cubicBezTo>
                  <a:cubicBezTo>
                    <a:pt x="133" y="38"/>
                    <a:pt x="133" y="38"/>
                    <a:pt x="133" y="38"/>
                  </a:cubicBezTo>
                  <a:cubicBezTo>
                    <a:pt x="133" y="38"/>
                    <a:pt x="133" y="38"/>
                    <a:pt x="133" y="38"/>
                  </a:cubicBezTo>
                  <a:cubicBezTo>
                    <a:pt x="133" y="39"/>
                    <a:pt x="133" y="39"/>
                    <a:pt x="133" y="39"/>
                  </a:cubicBezTo>
                  <a:cubicBezTo>
                    <a:pt x="133" y="39"/>
                    <a:pt x="133" y="39"/>
                    <a:pt x="133" y="39"/>
                  </a:cubicBezTo>
                  <a:cubicBezTo>
                    <a:pt x="133" y="40"/>
                    <a:pt x="132" y="41"/>
                    <a:pt x="132" y="42"/>
                  </a:cubicBezTo>
                  <a:cubicBezTo>
                    <a:pt x="133" y="42"/>
                    <a:pt x="133" y="43"/>
                    <a:pt x="133" y="43"/>
                  </a:cubicBezTo>
                  <a:cubicBezTo>
                    <a:pt x="134" y="44"/>
                    <a:pt x="134" y="46"/>
                    <a:pt x="134" y="47"/>
                  </a:cubicBezTo>
                  <a:cubicBezTo>
                    <a:pt x="133" y="48"/>
                    <a:pt x="133" y="49"/>
                    <a:pt x="133" y="49"/>
                  </a:cubicBezTo>
                  <a:cubicBezTo>
                    <a:pt x="132" y="50"/>
                    <a:pt x="132" y="51"/>
                    <a:pt x="132" y="52"/>
                  </a:cubicBezTo>
                  <a:cubicBezTo>
                    <a:pt x="131" y="53"/>
                    <a:pt x="131" y="53"/>
                    <a:pt x="132" y="54"/>
                  </a:cubicBezTo>
                  <a:cubicBezTo>
                    <a:pt x="132" y="56"/>
                    <a:pt x="132" y="58"/>
                    <a:pt x="130" y="59"/>
                  </a:cubicBezTo>
                  <a:cubicBezTo>
                    <a:pt x="128" y="62"/>
                    <a:pt x="125" y="63"/>
                    <a:pt x="123" y="62"/>
                  </a:cubicBezTo>
                  <a:cubicBezTo>
                    <a:pt x="119" y="60"/>
                    <a:pt x="119" y="55"/>
                    <a:pt x="119" y="52"/>
                  </a:cubicBezTo>
                  <a:cubicBezTo>
                    <a:pt x="119" y="51"/>
                    <a:pt x="119" y="51"/>
                    <a:pt x="119" y="51"/>
                  </a:cubicBezTo>
                  <a:cubicBezTo>
                    <a:pt x="119" y="49"/>
                    <a:pt x="120" y="48"/>
                    <a:pt x="121" y="47"/>
                  </a:cubicBezTo>
                  <a:cubicBezTo>
                    <a:pt x="121" y="47"/>
                    <a:pt x="121" y="47"/>
                    <a:pt x="121" y="47"/>
                  </a:cubicBezTo>
                  <a:cubicBezTo>
                    <a:pt x="120" y="46"/>
                    <a:pt x="119" y="45"/>
                    <a:pt x="119" y="44"/>
                  </a:cubicBezTo>
                  <a:cubicBezTo>
                    <a:pt x="119" y="43"/>
                    <a:pt x="119" y="42"/>
                    <a:pt x="120" y="41"/>
                  </a:cubicBezTo>
                  <a:cubicBezTo>
                    <a:pt x="119" y="41"/>
                    <a:pt x="118" y="41"/>
                    <a:pt x="117" y="40"/>
                  </a:cubicBezTo>
                  <a:cubicBezTo>
                    <a:pt x="117" y="39"/>
                    <a:pt x="117" y="39"/>
                    <a:pt x="117" y="39"/>
                  </a:cubicBezTo>
                  <a:cubicBezTo>
                    <a:pt x="117" y="38"/>
                    <a:pt x="117" y="38"/>
                    <a:pt x="117" y="38"/>
                  </a:cubicBezTo>
                  <a:cubicBezTo>
                    <a:pt x="117" y="38"/>
                    <a:pt x="117" y="37"/>
                    <a:pt x="117" y="36"/>
                  </a:cubicBezTo>
                  <a:cubicBezTo>
                    <a:pt x="117" y="36"/>
                    <a:pt x="117" y="35"/>
                    <a:pt x="118" y="35"/>
                  </a:cubicBezTo>
                  <a:cubicBezTo>
                    <a:pt x="118" y="35"/>
                    <a:pt x="118" y="35"/>
                    <a:pt x="118" y="35"/>
                  </a:cubicBezTo>
                  <a:cubicBezTo>
                    <a:pt x="117" y="34"/>
                    <a:pt x="117" y="34"/>
                    <a:pt x="117" y="34"/>
                  </a:cubicBezTo>
                  <a:cubicBezTo>
                    <a:pt x="118" y="34"/>
                    <a:pt x="118" y="34"/>
                    <a:pt x="118" y="34"/>
                  </a:cubicBezTo>
                  <a:cubicBezTo>
                    <a:pt x="118" y="33"/>
                    <a:pt x="118" y="33"/>
                    <a:pt x="118" y="33"/>
                  </a:cubicBezTo>
                  <a:cubicBezTo>
                    <a:pt x="118" y="33"/>
                    <a:pt x="118" y="33"/>
                    <a:pt x="118" y="33"/>
                  </a:cubicBezTo>
                  <a:cubicBezTo>
                    <a:pt x="119" y="32"/>
                    <a:pt x="119" y="32"/>
                    <a:pt x="119" y="32"/>
                  </a:cubicBezTo>
                  <a:cubicBezTo>
                    <a:pt x="119" y="32"/>
                    <a:pt x="119" y="32"/>
                    <a:pt x="119" y="31"/>
                  </a:cubicBezTo>
                  <a:cubicBezTo>
                    <a:pt x="119" y="31"/>
                    <a:pt x="119" y="31"/>
                    <a:pt x="119" y="31"/>
                  </a:cubicBezTo>
                  <a:cubicBezTo>
                    <a:pt x="120" y="29"/>
                    <a:pt x="120" y="29"/>
                    <a:pt x="120" y="29"/>
                  </a:cubicBezTo>
                  <a:cubicBezTo>
                    <a:pt x="120" y="29"/>
                    <a:pt x="120" y="29"/>
                    <a:pt x="120" y="29"/>
                  </a:cubicBezTo>
                  <a:cubicBezTo>
                    <a:pt x="121" y="28"/>
                    <a:pt x="121" y="27"/>
                    <a:pt x="121" y="26"/>
                  </a:cubicBezTo>
                  <a:cubicBezTo>
                    <a:pt x="123" y="24"/>
                    <a:pt x="124" y="20"/>
                    <a:pt x="125" y="18"/>
                  </a:cubicBezTo>
                  <a:cubicBezTo>
                    <a:pt x="120" y="17"/>
                    <a:pt x="115" y="17"/>
                    <a:pt x="110" y="17"/>
                  </a:cubicBezTo>
                  <a:cubicBezTo>
                    <a:pt x="110" y="18"/>
                    <a:pt x="110" y="18"/>
                    <a:pt x="110" y="18"/>
                  </a:cubicBezTo>
                  <a:cubicBezTo>
                    <a:pt x="112" y="20"/>
                    <a:pt x="113" y="23"/>
                    <a:pt x="112" y="26"/>
                  </a:cubicBezTo>
                  <a:cubicBezTo>
                    <a:pt x="115" y="27"/>
                    <a:pt x="117" y="30"/>
                    <a:pt x="116" y="34"/>
                  </a:cubicBezTo>
                  <a:cubicBezTo>
                    <a:pt x="115" y="36"/>
                    <a:pt x="113" y="36"/>
                    <a:pt x="111" y="36"/>
                  </a:cubicBezTo>
                  <a:cubicBezTo>
                    <a:pt x="109" y="36"/>
                    <a:pt x="107" y="37"/>
                    <a:pt x="106" y="37"/>
                  </a:cubicBezTo>
                  <a:cubicBezTo>
                    <a:pt x="106" y="37"/>
                    <a:pt x="106" y="37"/>
                    <a:pt x="106" y="37"/>
                  </a:cubicBezTo>
                  <a:cubicBezTo>
                    <a:pt x="106" y="38"/>
                    <a:pt x="107" y="38"/>
                    <a:pt x="108" y="38"/>
                  </a:cubicBezTo>
                  <a:cubicBezTo>
                    <a:pt x="109" y="38"/>
                    <a:pt x="112" y="39"/>
                    <a:pt x="112" y="41"/>
                  </a:cubicBezTo>
                  <a:cubicBezTo>
                    <a:pt x="112" y="42"/>
                    <a:pt x="112" y="42"/>
                    <a:pt x="112" y="42"/>
                  </a:cubicBezTo>
                  <a:cubicBezTo>
                    <a:pt x="111" y="43"/>
                    <a:pt x="111" y="44"/>
                    <a:pt x="110" y="45"/>
                  </a:cubicBezTo>
                  <a:cubicBezTo>
                    <a:pt x="110" y="45"/>
                    <a:pt x="109" y="45"/>
                    <a:pt x="109" y="45"/>
                  </a:cubicBezTo>
                  <a:cubicBezTo>
                    <a:pt x="108" y="46"/>
                    <a:pt x="108" y="46"/>
                    <a:pt x="107" y="46"/>
                  </a:cubicBezTo>
                  <a:cubicBezTo>
                    <a:pt x="106" y="46"/>
                    <a:pt x="106" y="45"/>
                    <a:pt x="105" y="45"/>
                  </a:cubicBezTo>
                  <a:cubicBezTo>
                    <a:pt x="103" y="45"/>
                    <a:pt x="101" y="45"/>
                    <a:pt x="100" y="45"/>
                  </a:cubicBezTo>
                  <a:cubicBezTo>
                    <a:pt x="99" y="46"/>
                    <a:pt x="99" y="46"/>
                    <a:pt x="99" y="46"/>
                  </a:cubicBezTo>
                  <a:cubicBezTo>
                    <a:pt x="97" y="45"/>
                    <a:pt x="97" y="45"/>
                    <a:pt x="97" y="45"/>
                  </a:cubicBezTo>
                  <a:cubicBezTo>
                    <a:pt x="96" y="46"/>
                    <a:pt x="96" y="46"/>
                    <a:pt x="96" y="46"/>
                  </a:cubicBezTo>
                  <a:cubicBezTo>
                    <a:pt x="98" y="47"/>
                    <a:pt x="98" y="47"/>
                    <a:pt x="98" y="47"/>
                  </a:cubicBezTo>
                  <a:cubicBezTo>
                    <a:pt x="98" y="50"/>
                    <a:pt x="98" y="50"/>
                    <a:pt x="98" y="50"/>
                  </a:cubicBezTo>
                  <a:cubicBezTo>
                    <a:pt x="97" y="57"/>
                    <a:pt x="97" y="58"/>
                    <a:pt x="98" y="60"/>
                  </a:cubicBezTo>
                  <a:cubicBezTo>
                    <a:pt x="99" y="61"/>
                    <a:pt x="99" y="62"/>
                    <a:pt x="99" y="63"/>
                  </a:cubicBezTo>
                  <a:cubicBezTo>
                    <a:pt x="101" y="63"/>
                    <a:pt x="102" y="65"/>
                    <a:pt x="102" y="67"/>
                  </a:cubicBezTo>
                  <a:cubicBezTo>
                    <a:pt x="102" y="67"/>
                    <a:pt x="102" y="67"/>
                    <a:pt x="102" y="67"/>
                  </a:cubicBezTo>
                  <a:cubicBezTo>
                    <a:pt x="103" y="68"/>
                    <a:pt x="102" y="70"/>
                    <a:pt x="101" y="71"/>
                  </a:cubicBezTo>
                  <a:cubicBezTo>
                    <a:pt x="101" y="73"/>
                    <a:pt x="99" y="74"/>
                    <a:pt x="97" y="75"/>
                  </a:cubicBezTo>
                  <a:cubicBezTo>
                    <a:pt x="94" y="75"/>
                    <a:pt x="92" y="75"/>
                    <a:pt x="89" y="73"/>
                  </a:cubicBezTo>
                  <a:cubicBezTo>
                    <a:pt x="87" y="71"/>
                    <a:pt x="86" y="68"/>
                    <a:pt x="87" y="65"/>
                  </a:cubicBezTo>
                  <a:cubicBezTo>
                    <a:pt x="87" y="64"/>
                    <a:pt x="87" y="63"/>
                    <a:pt x="86" y="62"/>
                  </a:cubicBezTo>
                  <a:cubicBezTo>
                    <a:pt x="85" y="62"/>
                    <a:pt x="84" y="62"/>
                    <a:pt x="82" y="62"/>
                  </a:cubicBezTo>
                  <a:cubicBezTo>
                    <a:pt x="80" y="62"/>
                    <a:pt x="80" y="62"/>
                    <a:pt x="80" y="62"/>
                  </a:cubicBezTo>
                  <a:cubicBezTo>
                    <a:pt x="80" y="63"/>
                    <a:pt x="80" y="63"/>
                    <a:pt x="79" y="64"/>
                  </a:cubicBezTo>
                  <a:cubicBezTo>
                    <a:pt x="79" y="65"/>
                    <a:pt x="79" y="65"/>
                    <a:pt x="79" y="65"/>
                  </a:cubicBezTo>
                  <a:cubicBezTo>
                    <a:pt x="77" y="65"/>
                    <a:pt x="77" y="65"/>
                    <a:pt x="77" y="65"/>
                  </a:cubicBezTo>
                  <a:cubicBezTo>
                    <a:pt x="76" y="65"/>
                    <a:pt x="76" y="65"/>
                    <a:pt x="76" y="65"/>
                  </a:cubicBezTo>
                  <a:cubicBezTo>
                    <a:pt x="76" y="65"/>
                    <a:pt x="76" y="65"/>
                    <a:pt x="76" y="65"/>
                  </a:cubicBezTo>
                  <a:cubicBezTo>
                    <a:pt x="78" y="68"/>
                    <a:pt x="78" y="79"/>
                    <a:pt x="78" y="81"/>
                  </a:cubicBezTo>
                  <a:cubicBezTo>
                    <a:pt x="78" y="81"/>
                    <a:pt x="78" y="81"/>
                    <a:pt x="77" y="82"/>
                  </a:cubicBezTo>
                  <a:cubicBezTo>
                    <a:pt x="78" y="82"/>
                    <a:pt x="78" y="82"/>
                    <a:pt x="78" y="82"/>
                  </a:cubicBezTo>
                  <a:cubicBezTo>
                    <a:pt x="80" y="84"/>
                    <a:pt x="82" y="85"/>
                    <a:pt x="81" y="88"/>
                  </a:cubicBezTo>
                  <a:cubicBezTo>
                    <a:pt x="80" y="89"/>
                    <a:pt x="78" y="90"/>
                    <a:pt x="77" y="89"/>
                  </a:cubicBezTo>
                  <a:cubicBezTo>
                    <a:pt x="75" y="89"/>
                    <a:pt x="73" y="87"/>
                    <a:pt x="72" y="86"/>
                  </a:cubicBezTo>
                  <a:cubicBezTo>
                    <a:pt x="71" y="85"/>
                    <a:pt x="71" y="85"/>
                    <a:pt x="71" y="84"/>
                  </a:cubicBezTo>
                  <a:cubicBezTo>
                    <a:pt x="70" y="84"/>
                    <a:pt x="69" y="83"/>
                    <a:pt x="68" y="83"/>
                  </a:cubicBezTo>
                  <a:cubicBezTo>
                    <a:pt x="67" y="83"/>
                    <a:pt x="66" y="82"/>
                    <a:pt x="65" y="81"/>
                  </a:cubicBezTo>
                  <a:cubicBezTo>
                    <a:pt x="65" y="84"/>
                    <a:pt x="64" y="86"/>
                    <a:pt x="62" y="87"/>
                  </a:cubicBezTo>
                  <a:cubicBezTo>
                    <a:pt x="59" y="89"/>
                    <a:pt x="56" y="90"/>
                    <a:pt x="54" y="89"/>
                  </a:cubicBezTo>
                  <a:cubicBezTo>
                    <a:pt x="53" y="89"/>
                    <a:pt x="53" y="88"/>
                    <a:pt x="52" y="88"/>
                  </a:cubicBezTo>
                  <a:cubicBezTo>
                    <a:pt x="51" y="91"/>
                    <a:pt x="51" y="91"/>
                    <a:pt x="51" y="91"/>
                  </a:cubicBezTo>
                  <a:cubicBezTo>
                    <a:pt x="50" y="92"/>
                    <a:pt x="51" y="94"/>
                    <a:pt x="55" y="97"/>
                  </a:cubicBezTo>
                  <a:cubicBezTo>
                    <a:pt x="56" y="97"/>
                    <a:pt x="56" y="98"/>
                    <a:pt x="57" y="98"/>
                  </a:cubicBezTo>
                  <a:cubicBezTo>
                    <a:pt x="57" y="98"/>
                    <a:pt x="57" y="98"/>
                    <a:pt x="57" y="98"/>
                  </a:cubicBezTo>
                  <a:cubicBezTo>
                    <a:pt x="59" y="99"/>
                    <a:pt x="61" y="100"/>
                    <a:pt x="61" y="102"/>
                  </a:cubicBezTo>
                  <a:cubicBezTo>
                    <a:pt x="61" y="102"/>
                    <a:pt x="61" y="102"/>
                    <a:pt x="61" y="102"/>
                  </a:cubicBezTo>
                  <a:cubicBezTo>
                    <a:pt x="63" y="103"/>
                    <a:pt x="63" y="103"/>
                    <a:pt x="63" y="103"/>
                  </a:cubicBezTo>
                  <a:cubicBezTo>
                    <a:pt x="60" y="104"/>
                    <a:pt x="60" y="104"/>
                    <a:pt x="60" y="104"/>
                  </a:cubicBezTo>
                  <a:cubicBezTo>
                    <a:pt x="60" y="104"/>
                    <a:pt x="60" y="104"/>
                    <a:pt x="60" y="104"/>
                  </a:cubicBezTo>
                  <a:cubicBezTo>
                    <a:pt x="60" y="104"/>
                    <a:pt x="60" y="104"/>
                    <a:pt x="60" y="104"/>
                  </a:cubicBezTo>
                  <a:cubicBezTo>
                    <a:pt x="60" y="105"/>
                    <a:pt x="60" y="105"/>
                    <a:pt x="60" y="105"/>
                  </a:cubicBezTo>
                  <a:cubicBezTo>
                    <a:pt x="60" y="105"/>
                    <a:pt x="59" y="105"/>
                    <a:pt x="59" y="105"/>
                  </a:cubicBezTo>
                  <a:cubicBezTo>
                    <a:pt x="57" y="106"/>
                    <a:pt x="55" y="106"/>
                    <a:pt x="53" y="106"/>
                  </a:cubicBezTo>
                  <a:cubicBezTo>
                    <a:pt x="53" y="106"/>
                    <a:pt x="52" y="106"/>
                    <a:pt x="51" y="106"/>
                  </a:cubicBezTo>
                  <a:cubicBezTo>
                    <a:pt x="51" y="107"/>
                    <a:pt x="51" y="108"/>
                    <a:pt x="51" y="109"/>
                  </a:cubicBezTo>
                  <a:cubicBezTo>
                    <a:pt x="51" y="113"/>
                    <a:pt x="51" y="117"/>
                    <a:pt x="48" y="119"/>
                  </a:cubicBezTo>
                  <a:cubicBezTo>
                    <a:pt x="46" y="120"/>
                    <a:pt x="44" y="120"/>
                    <a:pt x="42" y="120"/>
                  </a:cubicBezTo>
                  <a:cubicBezTo>
                    <a:pt x="42" y="119"/>
                    <a:pt x="41" y="119"/>
                    <a:pt x="41" y="119"/>
                  </a:cubicBezTo>
                  <a:cubicBezTo>
                    <a:pt x="41" y="119"/>
                    <a:pt x="41" y="119"/>
                    <a:pt x="41" y="119"/>
                  </a:cubicBezTo>
                  <a:cubicBezTo>
                    <a:pt x="41" y="118"/>
                    <a:pt x="40" y="118"/>
                    <a:pt x="40" y="118"/>
                  </a:cubicBezTo>
                  <a:cubicBezTo>
                    <a:pt x="39" y="118"/>
                    <a:pt x="39" y="118"/>
                    <a:pt x="39" y="118"/>
                  </a:cubicBezTo>
                  <a:cubicBezTo>
                    <a:pt x="39" y="118"/>
                    <a:pt x="39" y="118"/>
                    <a:pt x="39" y="118"/>
                  </a:cubicBezTo>
                  <a:cubicBezTo>
                    <a:pt x="39" y="118"/>
                    <a:pt x="39" y="119"/>
                    <a:pt x="39" y="119"/>
                  </a:cubicBezTo>
                  <a:cubicBezTo>
                    <a:pt x="39" y="119"/>
                    <a:pt x="39" y="120"/>
                    <a:pt x="39" y="121"/>
                  </a:cubicBezTo>
                  <a:cubicBezTo>
                    <a:pt x="38" y="122"/>
                    <a:pt x="37" y="123"/>
                    <a:pt x="35" y="123"/>
                  </a:cubicBezTo>
                  <a:cubicBezTo>
                    <a:pt x="33" y="123"/>
                    <a:pt x="32" y="121"/>
                    <a:pt x="31" y="119"/>
                  </a:cubicBezTo>
                  <a:cubicBezTo>
                    <a:pt x="31" y="118"/>
                    <a:pt x="31" y="117"/>
                    <a:pt x="30" y="117"/>
                  </a:cubicBezTo>
                  <a:cubicBezTo>
                    <a:pt x="30" y="117"/>
                    <a:pt x="30" y="117"/>
                    <a:pt x="29" y="117"/>
                  </a:cubicBezTo>
                  <a:cubicBezTo>
                    <a:pt x="29" y="117"/>
                    <a:pt x="29" y="118"/>
                    <a:pt x="29" y="118"/>
                  </a:cubicBezTo>
                  <a:cubicBezTo>
                    <a:pt x="29" y="121"/>
                    <a:pt x="29" y="121"/>
                    <a:pt x="29" y="121"/>
                  </a:cubicBezTo>
                  <a:cubicBezTo>
                    <a:pt x="27" y="121"/>
                    <a:pt x="27" y="121"/>
                    <a:pt x="27" y="121"/>
                  </a:cubicBezTo>
                  <a:cubicBezTo>
                    <a:pt x="23" y="123"/>
                    <a:pt x="19" y="123"/>
                    <a:pt x="15" y="121"/>
                  </a:cubicBezTo>
                  <a:cubicBezTo>
                    <a:pt x="14" y="120"/>
                    <a:pt x="13" y="119"/>
                    <a:pt x="12" y="118"/>
                  </a:cubicBezTo>
                  <a:cubicBezTo>
                    <a:pt x="12" y="118"/>
                    <a:pt x="12" y="118"/>
                    <a:pt x="12" y="118"/>
                  </a:cubicBezTo>
                  <a:cubicBezTo>
                    <a:pt x="13" y="118"/>
                    <a:pt x="13" y="118"/>
                    <a:pt x="13" y="118"/>
                  </a:cubicBezTo>
                  <a:cubicBezTo>
                    <a:pt x="13" y="119"/>
                    <a:pt x="13" y="120"/>
                    <a:pt x="13" y="120"/>
                  </a:cubicBezTo>
                  <a:cubicBezTo>
                    <a:pt x="15" y="122"/>
                    <a:pt x="15" y="125"/>
                    <a:pt x="14" y="127"/>
                  </a:cubicBezTo>
                  <a:cubicBezTo>
                    <a:pt x="14" y="131"/>
                    <a:pt x="9" y="131"/>
                    <a:pt x="7" y="131"/>
                  </a:cubicBezTo>
                  <a:cubicBezTo>
                    <a:pt x="5" y="131"/>
                    <a:pt x="5" y="131"/>
                    <a:pt x="5" y="131"/>
                  </a:cubicBezTo>
                  <a:cubicBezTo>
                    <a:pt x="5" y="133"/>
                    <a:pt x="6" y="135"/>
                    <a:pt x="7" y="137"/>
                  </a:cubicBezTo>
                  <a:cubicBezTo>
                    <a:pt x="9" y="137"/>
                    <a:pt x="10" y="138"/>
                    <a:pt x="11" y="139"/>
                  </a:cubicBezTo>
                  <a:cubicBezTo>
                    <a:pt x="11" y="141"/>
                    <a:pt x="11" y="141"/>
                    <a:pt x="11" y="141"/>
                  </a:cubicBezTo>
                  <a:cubicBezTo>
                    <a:pt x="10" y="143"/>
                    <a:pt x="10" y="143"/>
                    <a:pt x="10" y="143"/>
                  </a:cubicBezTo>
                  <a:cubicBezTo>
                    <a:pt x="9" y="144"/>
                    <a:pt x="7" y="144"/>
                    <a:pt x="6" y="145"/>
                  </a:cubicBezTo>
                  <a:cubicBezTo>
                    <a:pt x="9" y="148"/>
                    <a:pt x="9" y="148"/>
                    <a:pt x="9" y="148"/>
                  </a:cubicBezTo>
                  <a:cubicBezTo>
                    <a:pt x="1" y="148"/>
                    <a:pt x="1" y="148"/>
                    <a:pt x="1" y="148"/>
                  </a:cubicBezTo>
                  <a:cubicBezTo>
                    <a:pt x="0" y="148"/>
                    <a:pt x="0" y="148"/>
                    <a:pt x="0" y="148"/>
                  </a:cubicBezTo>
                  <a:cubicBezTo>
                    <a:pt x="2" y="148"/>
                    <a:pt x="3" y="148"/>
                    <a:pt x="4" y="148"/>
                  </a:cubicBezTo>
                  <a:cubicBezTo>
                    <a:pt x="6" y="148"/>
                    <a:pt x="6" y="148"/>
                    <a:pt x="6" y="148"/>
                  </a:cubicBezTo>
                  <a:cubicBezTo>
                    <a:pt x="6" y="148"/>
                    <a:pt x="6" y="148"/>
                    <a:pt x="6" y="148"/>
                  </a:cubicBezTo>
                  <a:cubicBezTo>
                    <a:pt x="7" y="148"/>
                    <a:pt x="7" y="148"/>
                    <a:pt x="7" y="148"/>
                  </a:cubicBezTo>
                  <a:cubicBezTo>
                    <a:pt x="8" y="149"/>
                    <a:pt x="8" y="149"/>
                    <a:pt x="8" y="149"/>
                  </a:cubicBezTo>
                  <a:cubicBezTo>
                    <a:pt x="8" y="149"/>
                    <a:pt x="8" y="149"/>
                    <a:pt x="8" y="149"/>
                  </a:cubicBezTo>
                  <a:cubicBezTo>
                    <a:pt x="9" y="149"/>
                    <a:pt x="9" y="149"/>
                    <a:pt x="9" y="150"/>
                  </a:cubicBezTo>
                  <a:cubicBezTo>
                    <a:pt x="9" y="150"/>
                    <a:pt x="9" y="150"/>
                    <a:pt x="9" y="150"/>
                  </a:cubicBezTo>
                  <a:cubicBezTo>
                    <a:pt x="13" y="150"/>
                    <a:pt x="13" y="150"/>
                    <a:pt x="13" y="150"/>
                  </a:cubicBezTo>
                  <a:cubicBezTo>
                    <a:pt x="10" y="152"/>
                    <a:pt x="10" y="152"/>
                    <a:pt x="10" y="152"/>
                  </a:cubicBezTo>
                  <a:cubicBezTo>
                    <a:pt x="10" y="152"/>
                    <a:pt x="10" y="152"/>
                    <a:pt x="10" y="152"/>
                  </a:cubicBezTo>
                  <a:cubicBezTo>
                    <a:pt x="10" y="152"/>
                    <a:pt x="10" y="152"/>
                    <a:pt x="10" y="152"/>
                  </a:cubicBezTo>
                  <a:cubicBezTo>
                    <a:pt x="9" y="153"/>
                    <a:pt x="9" y="153"/>
                    <a:pt x="9" y="153"/>
                  </a:cubicBezTo>
                  <a:cubicBezTo>
                    <a:pt x="9" y="154"/>
                    <a:pt x="9" y="154"/>
                    <a:pt x="9" y="154"/>
                  </a:cubicBezTo>
                  <a:cubicBezTo>
                    <a:pt x="8" y="154"/>
                    <a:pt x="8" y="154"/>
                    <a:pt x="8" y="155"/>
                  </a:cubicBezTo>
                  <a:cubicBezTo>
                    <a:pt x="7" y="155"/>
                    <a:pt x="7" y="155"/>
                    <a:pt x="7" y="155"/>
                  </a:cubicBezTo>
                  <a:cubicBezTo>
                    <a:pt x="8" y="155"/>
                    <a:pt x="8" y="155"/>
                    <a:pt x="9" y="155"/>
                  </a:cubicBezTo>
                  <a:cubicBezTo>
                    <a:pt x="10" y="156"/>
                    <a:pt x="11" y="156"/>
                    <a:pt x="12" y="157"/>
                  </a:cubicBezTo>
                  <a:cubicBezTo>
                    <a:pt x="12" y="157"/>
                    <a:pt x="12" y="157"/>
                    <a:pt x="12" y="157"/>
                  </a:cubicBezTo>
                  <a:cubicBezTo>
                    <a:pt x="13" y="156"/>
                    <a:pt x="13" y="155"/>
                    <a:pt x="14" y="155"/>
                  </a:cubicBezTo>
                  <a:cubicBezTo>
                    <a:pt x="14" y="155"/>
                    <a:pt x="14" y="155"/>
                    <a:pt x="15" y="155"/>
                  </a:cubicBezTo>
                  <a:cubicBezTo>
                    <a:pt x="15" y="154"/>
                    <a:pt x="16" y="154"/>
                    <a:pt x="16" y="154"/>
                  </a:cubicBezTo>
                  <a:cubicBezTo>
                    <a:pt x="17" y="154"/>
                    <a:pt x="17" y="154"/>
                    <a:pt x="17" y="154"/>
                  </a:cubicBezTo>
                  <a:cubicBezTo>
                    <a:pt x="18" y="153"/>
                    <a:pt x="19" y="153"/>
                    <a:pt x="19" y="153"/>
                  </a:cubicBezTo>
                  <a:cubicBezTo>
                    <a:pt x="21" y="153"/>
                    <a:pt x="21" y="153"/>
                    <a:pt x="21" y="153"/>
                  </a:cubicBezTo>
                  <a:cubicBezTo>
                    <a:pt x="22" y="153"/>
                    <a:pt x="22" y="153"/>
                    <a:pt x="22" y="153"/>
                  </a:cubicBezTo>
                  <a:cubicBezTo>
                    <a:pt x="23" y="153"/>
                    <a:pt x="23" y="153"/>
                    <a:pt x="24" y="153"/>
                  </a:cubicBezTo>
                  <a:cubicBezTo>
                    <a:pt x="26" y="154"/>
                    <a:pt x="26" y="154"/>
                    <a:pt x="26" y="154"/>
                  </a:cubicBezTo>
                  <a:cubicBezTo>
                    <a:pt x="29" y="154"/>
                    <a:pt x="29" y="154"/>
                    <a:pt x="29" y="154"/>
                  </a:cubicBezTo>
                  <a:cubicBezTo>
                    <a:pt x="30" y="155"/>
                    <a:pt x="30" y="155"/>
                    <a:pt x="30" y="155"/>
                  </a:cubicBezTo>
                  <a:cubicBezTo>
                    <a:pt x="34" y="155"/>
                    <a:pt x="34" y="155"/>
                    <a:pt x="34" y="155"/>
                  </a:cubicBezTo>
                  <a:cubicBezTo>
                    <a:pt x="35" y="156"/>
                    <a:pt x="35" y="156"/>
                    <a:pt x="35" y="156"/>
                  </a:cubicBezTo>
                  <a:cubicBezTo>
                    <a:pt x="39" y="157"/>
                    <a:pt x="39" y="157"/>
                    <a:pt x="39" y="157"/>
                  </a:cubicBezTo>
                  <a:cubicBezTo>
                    <a:pt x="43" y="158"/>
                    <a:pt x="46" y="159"/>
                    <a:pt x="49" y="159"/>
                  </a:cubicBezTo>
                  <a:cubicBezTo>
                    <a:pt x="50" y="159"/>
                    <a:pt x="51" y="158"/>
                    <a:pt x="52" y="157"/>
                  </a:cubicBezTo>
                  <a:cubicBezTo>
                    <a:pt x="51" y="157"/>
                    <a:pt x="51" y="157"/>
                    <a:pt x="51" y="157"/>
                  </a:cubicBezTo>
                  <a:cubicBezTo>
                    <a:pt x="49" y="156"/>
                    <a:pt x="47" y="155"/>
                    <a:pt x="46" y="152"/>
                  </a:cubicBezTo>
                  <a:cubicBezTo>
                    <a:pt x="46" y="148"/>
                    <a:pt x="47" y="145"/>
                    <a:pt x="49" y="142"/>
                  </a:cubicBezTo>
                  <a:cubicBezTo>
                    <a:pt x="51" y="141"/>
                    <a:pt x="51" y="140"/>
                    <a:pt x="52" y="138"/>
                  </a:cubicBezTo>
                  <a:cubicBezTo>
                    <a:pt x="52" y="136"/>
                    <a:pt x="51" y="134"/>
                    <a:pt x="50" y="132"/>
                  </a:cubicBezTo>
                  <a:cubicBezTo>
                    <a:pt x="50" y="132"/>
                    <a:pt x="49" y="131"/>
                    <a:pt x="49" y="131"/>
                  </a:cubicBezTo>
                  <a:cubicBezTo>
                    <a:pt x="47" y="131"/>
                    <a:pt x="45" y="129"/>
                    <a:pt x="45" y="127"/>
                  </a:cubicBezTo>
                  <a:cubicBezTo>
                    <a:pt x="44" y="126"/>
                    <a:pt x="44" y="125"/>
                    <a:pt x="45" y="124"/>
                  </a:cubicBezTo>
                  <a:cubicBezTo>
                    <a:pt x="47" y="122"/>
                    <a:pt x="50" y="120"/>
                    <a:pt x="53" y="121"/>
                  </a:cubicBezTo>
                  <a:cubicBezTo>
                    <a:pt x="54" y="121"/>
                    <a:pt x="54" y="121"/>
                    <a:pt x="54" y="121"/>
                  </a:cubicBezTo>
                  <a:cubicBezTo>
                    <a:pt x="55" y="119"/>
                    <a:pt x="57" y="118"/>
                    <a:pt x="59" y="118"/>
                  </a:cubicBezTo>
                  <a:cubicBezTo>
                    <a:pt x="60" y="118"/>
                    <a:pt x="61" y="118"/>
                    <a:pt x="61" y="119"/>
                  </a:cubicBezTo>
                  <a:cubicBezTo>
                    <a:pt x="61" y="114"/>
                    <a:pt x="61" y="108"/>
                    <a:pt x="64" y="105"/>
                  </a:cubicBezTo>
                  <a:cubicBezTo>
                    <a:pt x="67" y="103"/>
                    <a:pt x="71" y="104"/>
                    <a:pt x="76" y="107"/>
                  </a:cubicBezTo>
                  <a:cubicBezTo>
                    <a:pt x="81" y="110"/>
                    <a:pt x="85" y="115"/>
                    <a:pt x="88" y="120"/>
                  </a:cubicBezTo>
                  <a:cubicBezTo>
                    <a:pt x="90" y="122"/>
                    <a:pt x="92" y="125"/>
                    <a:pt x="93" y="127"/>
                  </a:cubicBezTo>
                  <a:cubicBezTo>
                    <a:pt x="94" y="128"/>
                    <a:pt x="95" y="130"/>
                    <a:pt x="95" y="131"/>
                  </a:cubicBezTo>
                  <a:cubicBezTo>
                    <a:pt x="95" y="132"/>
                    <a:pt x="95" y="132"/>
                    <a:pt x="95" y="133"/>
                  </a:cubicBezTo>
                  <a:cubicBezTo>
                    <a:pt x="96" y="132"/>
                    <a:pt x="96" y="132"/>
                    <a:pt x="96" y="132"/>
                  </a:cubicBezTo>
                  <a:cubicBezTo>
                    <a:pt x="97" y="132"/>
                    <a:pt x="98" y="132"/>
                    <a:pt x="99" y="132"/>
                  </a:cubicBezTo>
                  <a:cubicBezTo>
                    <a:pt x="102" y="131"/>
                    <a:pt x="104" y="131"/>
                    <a:pt x="106" y="132"/>
                  </a:cubicBezTo>
                  <a:cubicBezTo>
                    <a:pt x="110" y="132"/>
                    <a:pt x="112" y="132"/>
                    <a:pt x="114" y="129"/>
                  </a:cubicBezTo>
                  <a:cubicBezTo>
                    <a:pt x="114" y="128"/>
                    <a:pt x="114" y="128"/>
                    <a:pt x="114" y="127"/>
                  </a:cubicBezTo>
                  <a:cubicBezTo>
                    <a:pt x="114" y="125"/>
                    <a:pt x="115" y="123"/>
                    <a:pt x="116" y="122"/>
                  </a:cubicBezTo>
                  <a:cubicBezTo>
                    <a:pt x="119" y="118"/>
                    <a:pt x="137" y="126"/>
                    <a:pt x="137" y="126"/>
                  </a:cubicBezTo>
                  <a:cubicBezTo>
                    <a:pt x="138" y="127"/>
                    <a:pt x="139" y="127"/>
                    <a:pt x="140" y="128"/>
                  </a:cubicBezTo>
                  <a:cubicBezTo>
                    <a:pt x="140" y="128"/>
                    <a:pt x="140" y="128"/>
                    <a:pt x="140" y="128"/>
                  </a:cubicBezTo>
                  <a:cubicBezTo>
                    <a:pt x="140" y="128"/>
                    <a:pt x="140" y="128"/>
                    <a:pt x="140" y="128"/>
                  </a:cubicBezTo>
                  <a:cubicBezTo>
                    <a:pt x="141" y="127"/>
                    <a:pt x="140" y="125"/>
                    <a:pt x="140" y="124"/>
                  </a:cubicBezTo>
                  <a:cubicBezTo>
                    <a:pt x="139" y="120"/>
                    <a:pt x="140" y="116"/>
                    <a:pt x="143" y="113"/>
                  </a:cubicBezTo>
                  <a:cubicBezTo>
                    <a:pt x="145" y="112"/>
                    <a:pt x="147" y="111"/>
                    <a:pt x="149" y="112"/>
                  </a:cubicBezTo>
                  <a:cubicBezTo>
                    <a:pt x="149" y="111"/>
                    <a:pt x="149" y="110"/>
                    <a:pt x="149" y="108"/>
                  </a:cubicBezTo>
                  <a:cubicBezTo>
                    <a:pt x="148" y="106"/>
                    <a:pt x="148" y="105"/>
                    <a:pt x="147" y="104"/>
                  </a:cubicBezTo>
                  <a:cubicBezTo>
                    <a:pt x="146" y="103"/>
                    <a:pt x="145" y="101"/>
                    <a:pt x="144" y="100"/>
                  </a:cubicBezTo>
                  <a:cubicBezTo>
                    <a:pt x="144" y="98"/>
                    <a:pt x="144" y="98"/>
                    <a:pt x="144" y="98"/>
                  </a:cubicBezTo>
                  <a:cubicBezTo>
                    <a:pt x="144" y="96"/>
                    <a:pt x="143" y="94"/>
                    <a:pt x="143" y="92"/>
                  </a:cubicBezTo>
                  <a:cubicBezTo>
                    <a:pt x="143" y="91"/>
                    <a:pt x="144" y="90"/>
                    <a:pt x="144" y="89"/>
                  </a:cubicBezTo>
                  <a:cubicBezTo>
                    <a:pt x="144" y="89"/>
                    <a:pt x="144" y="89"/>
                    <a:pt x="144" y="89"/>
                  </a:cubicBezTo>
                  <a:cubicBezTo>
                    <a:pt x="144" y="87"/>
                    <a:pt x="144" y="87"/>
                    <a:pt x="144" y="87"/>
                  </a:cubicBezTo>
                  <a:cubicBezTo>
                    <a:pt x="142" y="79"/>
                    <a:pt x="142" y="75"/>
                    <a:pt x="143" y="72"/>
                  </a:cubicBezTo>
                  <a:cubicBezTo>
                    <a:pt x="143" y="70"/>
                    <a:pt x="143" y="70"/>
                    <a:pt x="143" y="70"/>
                  </a:cubicBezTo>
                  <a:cubicBezTo>
                    <a:pt x="143" y="70"/>
                    <a:pt x="143" y="70"/>
                    <a:pt x="143" y="70"/>
                  </a:cubicBezTo>
                  <a:cubicBezTo>
                    <a:pt x="145" y="68"/>
                    <a:pt x="147" y="64"/>
                    <a:pt x="147" y="63"/>
                  </a:cubicBezTo>
                  <a:cubicBezTo>
                    <a:pt x="147" y="63"/>
                    <a:pt x="147" y="62"/>
                    <a:pt x="147" y="62"/>
                  </a:cubicBezTo>
                  <a:cubicBezTo>
                    <a:pt x="147" y="60"/>
                    <a:pt x="147" y="59"/>
                    <a:pt x="148" y="57"/>
                  </a:cubicBezTo>
                  <a:cubicBezTo>
                    <a:pt x="151" y="55"/>
                    <a:pt x="153" y="53"/>
                    <a:pt x="155" y="53"/>
                  </a:cubicBezTo>
                  <a:cubicBezTo>
                    <a:pt x="156" y="53"/>
                    <a:pt x="158" y="54"/>
                    <a:pt x="159" y="55"/>
                  </a:cubicBezTo>
                  <a:cubicBezTo>
                    <a:pt x="159" y="56"/>
                    <a:pt x="159" y="56"/>
                    <a:pt x="159" y="56"/>
                  </a:cubicBezTo>
                  <a:cubicBezTo>
                    <a:pt x="160" y="56"/>
                    <a:pt x="160" y="56"/>
                    <a:pt x="160" y="56"/>
                  </a:cubicBezTo>
                  <a:cubicBezTo>
                    <a:pt x="162" y="55"/>
                    <a:pt x="163" y="54"/>
                    <a:pt x="164" y="51"/>
                  </a:cubicBezTo>
                  <a:cubicBezTo>
                    <a:pt x="166" y="47"/>
                    <a:pt x="169" y="44"/>
                    <a:pt x="173" y="43"/>
                  </a:cubicBezTo>
                  <a:cubicBezTo>
                    <a:pt x="174" y="43"/>
                    <a:pt x="175" y="43"/>
                    <a:pt x="176" y="43"/>
                  </a:cubicBezTo>
                  <a:cubicBezTo>
                    <a:pt x="178" y="43"/>
                    <a:pt x="178" y="43"/>
                    <a:pt x="178" y="43"/>
                  </a:cubicBezTo>
                  <a:cubicBezTo>
                    <a:pt x="179" y="46"/>
                    <a:pt x="179" y="46"/>
                    <a:pt x="179" y="46"/>
                  </a:cubicBezTo>
                  <a:cubicBezTo>
                    <a:pt x="182" y="49"/>
                    <a:pt x="187" y="52"/>
                    <a:pt x="191" y="53"/>
                  </a:cubicBezTo>
                  <a:cubicBezTo>
                    <a:pt x="199" y="55"/>
                    <a:pt x="205" y="59"/>
                    <a:pt x="209" y="66"/>
                  </a:cubicBezTo>
                  <a:cubicBezTo>
                    <a:pt x="209" y="66"/>
                    <a:pt x="209" y="67"/>
                    <a:pt x="210" y="68"/>
                  </a:cubicBezTo>
                  <a:cubicBezTo>
                    <a:pt x="210" y="68"/>
                    <a:pt x="210" y="68"/>
                    <a:pt x="210" y="68"/>
                  </a:cubicBezTo>
                  <a:cubicBezTo>
                    <a:pt x="210" y="69"/>
                    <a:pt x="210" y="69"/>
                    <a:pt x="210" y="70"/>
                  </a:cubicBezTo>
                  <a:cubicBezTo>
                    <a:pt x="210" y="70"/>
                    <a:pt x="210" y="70"/>
                    <a:pt x="210" y="70"/>
                  </a:cubicBezTo>
                  <a:cubicBezTo>
                    <a:pt x="211" y="69"/>
                    <a:pt x="211" y="69"/>
                    <a:pt x="211" y="69"/>
                  </a:cubicBezTo>
                  <a:cubicBezTo>
                    <a:pt x="211" y="69"/>
                    <a:pt x="211" y="69"/>
                    <a:pt x="211" y="69"/>
                  </a:cubicBezTo>
                  <a:cubicBezTo>
                    <a:pt x="211" y="69"/>
                    <a:pt x="211" y="69"/>
                    <a:pt x="211" y="69"/>
                  </a:cubicBezTo>
                  <a:cubicBezTo>
                    <a:pt x="211" y="69"/>
                    <a:pt x="211" y="69"/>
                    <a:pt x="211" y="69"/>
                  </a:cubicBezTo>
                  <a:cubicBezTo>
                    <a:pt x="211" y="69"/>
                    <a:pt x="211" y="69"/>
                    <a:pt x="211" y="69"/>
                  </a:cubicBezTo>
                  <a:cubicBezTo>
                    <a:pt x="212" y="68"/>
                    <a:pt x="212" y="68"/>
                    <a:pt x="212" y="68"/>
                  </a:cubicBezTo>
                  <a:cubicBezTo>
                    <a:pt x="212" y="68"/>
                    <a:pt x="212" y="68"/>
                    <a:pt x="212" y="68"/>
                  </a:cubicBezTo>
                  <a:cubicBezTo>
                    <a:pt x="213" y="67"/>
                    <a:pt x="213" y="67"/>
                    <a:pt x="213" y="67"/>
                  </a:cubicBezTo>
                  <a:cubicBezTo>
                    <a:pt x="215" y="64"/>
                    <a:pt x="217" y="62"/>
                    <a:pt x="217" y="60"/>
                  </a:cubicBezTo>
                  <a:cubicBezTo>
                    <a:pt x="217" y="60"/>
                    <a:pt x="217" y="60"/>
                    <a:pt x="217" y="60"/>
                  </a:cubicBezTo>
                  <a:cubicBezTo>
                    <a:pt x="217" y="60"/>
                    <a:pt x="217" y="60"/>
                    <a:pt x="217" y="60"/>
                  </a:cubicBezTo>
                  <a:cubicBezTo>
                    <a:pt x="217" y="60"/>
                    <a:pt x="217" y="60"/>
                    <a:pt x="217" y="60"/>
                  </a:cubicBezTo>
                  <a:cubicBezTo>
                    <a:pt x="217" y="59"/>
                    <a:pt x="217" y="59"/>
                    <a:pt x="216" y="59"/>
                  </a:cubicBezTo>
                  <a:cubicBezTo>
                    <a:pt x="216" y="59"/>
                    <a:pt x="216" y="59"/>
                    <a:pt x="216" y="59"/>
                  </a:cubicBezTo>
                  <a:cubicBezTo>
                    <a:pt x="216" y="58"/>
                    <a:pt x="216" y="58"/>
                    <a:pt x="216" y="58"/>
                  </a:cubicBezTo>
                  <a:cubicBezTo>
                    <a:pt x="216" y="58"/>
                    <a:pt x="215" y="58"/>
                    <a:pt x="215" y="58"/>
                  </a:cubicBezTo>
                  <a:cubicBezTo>
                    <a:pt x="215" y="57"/>
                    <a:pt x="215" y="57"/>
                    <a:pt x="21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274"/>
            <p:cNvSpPr>
              <a:spLocks/>
            </p:cNvSpPr>
            <p:nvPr/>
          </p:nvSpPr>
          <p:spPr bwMode="auto">
            <a:xfrm>
              <a:off x="-127" y="755"/>
              <a:ext cx="2" cy="4"/>
            </a:xfrm>
            <a:custGeom>
              <a:avLst/>
              <a:gdLst>
                <a:gd name="T0" fmla="*/ 1 w 1"/>
                <a:gd name="T1" fmla="*/ 1 h 2"/>
                <a:gd name="T2" fmla="*/ 1 w 1"/>
                <a:gd name="T3" fmla="*/ 0 h 2"/>
                <a:gd name="T4" fmla="*/ 1 w 1"/>
                <a:gd name="T5" fmla="*/ 1 h 2"/>
                <a:gd name="T6" fmla="*/ 0 w 1"/>
                <a:gd name="T7" fmla="*/ 2 h 2"/>
                <a:gd name="T8" fmla="*/ 0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0"/>
                    <a:pt x="1" y="0"/>
                    <a:pt x="1" y="0"/>
                  </a:cubicBezTo>
                  <a:cubicBezTo>
                    <a:pt x="1" y="1"/>
                    <a:pt x="1" y="1"/>
                    <a:pt x="1" y="1"/>
                  </a:cubicBezTo>
                  <a:cubicBezTo>
                    <a:pt x="0" y="2"/>
                    <a:pt x="0" y="2"/>
                    <a:pt x="0" y="2"/>
                  </a:cubicBezTo>
                  <a:cubicBezTo>
                    <a:pt x="0" y="2"/>
                    <a:pt x="0" y="2"/>
                    <a:pt x="0"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275"/>
            <p:cNvSpPr>
              <a:spLocks/>
            </p:cNvSpPr>
            <p:nvPr/>
          </p:nvSpPr>
          <p:spPr bwMode="auto">
            <a:xfrm>
              <a:off x="-131" y="75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276"/>
            <p:cNvSpPr>
              <a:spLocks/>
            </p:cNvSpPr>
            <p:nvPr/>
          </p:nvSpPr>
          <p:spPr bwMode="auto">
            <a:xfrm>
              <a:off x="-576" y="1445"/>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77"/>
            <p:cNvSpPr>
              <a:spLocks/>
            </p:cNvSpPr>
            <p:nvPr/>
          </p:nvSpPr>
          <p:spPr bwMode="auto">
            <a:xfrm>
              <a:off x="198" y="490"/>
              <a:ext cx="2" cy="8"/>
            </a:xfrm>
            <a:custGeom>
              <a:avLst/>
              <a:gdLst>
                <a:gd name="T0" fmla="*/ 0 w 1"/>
                <a:gd name="T1" fmla="*/ 4 h 4"/>
                <a:gd name="T2" fmla="*/ 0 w 1"/>
                <a:gd name="T3" fmla="*/ 4 h 4"/>
                <a:gd name="T4" fmla="*/ 1 w 1"/>
                <a:gd name="T5" fmla="*/ 1 h 4"/>
                <a:gd name="T6" fmla="*/ 1 w 1"/>
                <a:gd name="T7" fmla="*/ 0 h 4"/>
                <a:gd name="T8" fmla="*/ 0 w 1"/>
                <a:gd name="T9" fmla="*/ 4 h 4"/>
              </a:gdLst>
              <a:ahLst/>
              <a:cxnLst>
                <a:cxn ang="0">
                  <a:pos x="T0" y="T1"/>
                </a:cxn>
                <a:cxn ang="0">
                  <a:pos x="T2" y="T3"/>
                </a:cxn>
                <a:cxn ang="0">
                  <a:pos x="T4" y="T5"/>
                </a:cxn>
                <a:cxn ang="0">
                  <a:pos x="T6" y="T7"/>
                </a:cxn>
                <a:cxn ang="0">
                  <a:pos x="T8" y="T9"/>
                </a:cxn>
              </a:cxnLst>
              <a:rect l="0" t="0" r="r" b="b"/>
              <a:pathLst>
                <a:path w="1" h="4">
                  <a:moveTo>
                    <a:pt x="0" y="4"/>
                  </a:moveTo>
                  <a:cubicBezTo>
                    <a:pt x="0" y="4"/>
                    <a:pt x="0" y="4"/>
                    <a:pt x="0" y="4"/>
                  </a:cubicBezTo>
                  <a:cubicBezTo>
                    <a:pt x="1" y="1"/>
                    <a:pt x="1" y="1"/>
                    <a:pt x="1" y="1"/>
                  </a:cubicBezTo>
                  <a:cubicBezTo>
                    <a:pt x="1" y="1"/>
                    <a:pt x="1" y="1"/>
                    <a:pt x="1" y="0"/>
                  </a:cubicBezTo>
                  <a:cubicBezTo>
                    <a:pt x="0" y="1"/>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278"/>
            <p:cNvSpPr>
              <a:spLocks/>
            </p:cNvSpPr>
            <p:nvPr/>
          </p:nvSpPr>
          <p:spPr bwMode="auto">
            <a:xfrm>
              <a:off x="328" y="452"/>
              <a:ext cx="4" cy="6"/>
            </a:xfrm>
            <a:custGeom>
              <a:avLst/>
              <a:gdLst>
                <a:gd name="T0" fmla="*/ 0 w 2"/>
                <a:gd name="T1" fmla="*/ 0 h 3"/>
                <a:gd name="T2" fmla="*/ 0 w 2"/>
                <a:gd name="T3" fmla="*/ 3 h 3"/>
                <a:gd name="T4" fmla="*/ 2 w 2"/>
                <a:gd name="T5" fmla="*/ 1 h 3"/>
                <a:gd name="T6" fmla="*/ 0 w 2"/>
                <a:gd name="T7" fmla="*/ 0 h 3"/>
              </a:gdLst>
              <a:ahLst/>
              <a:cxnLst>
                <a:cxn ang="0">
                  <a:pos x="T0" y="T1"/>
                </a:cxn>
                <a:cxn ang="0">
                  <a:pos x="T2" y="T3"/>
                </a:cxn>
                <a:cxn ang="0">
                  <a:pos x="T4" y="T5"/>
                </a:cxn>
                <a:cxn ang="0">
                  <a:pos x="T6" y="T7"/>
                </a:cxn>
              </a:cxnLst>
              <a:rect l="0" t="0" r="r" b="b"/>
              <a:pathLst>
                <a:path w="2" h="3">
                  <a:moveTo>
                    <a:pt x="0" y="0"/>
                  </a:moveTo>
                  <a:cubicBezTo>
                    <a:pt x="0" y="1"/>
                    <a:pt x="0" y="2"/>
                    <a:pt x="0" y="3"/>
                  </a:cubicBezTo>
                  <a:cubicBezTo>
                    <a:pt x="0" y="2"/>
                    <a:pt x="1" y="1"/>
                    <a:pt x="2"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79"/>
            <p:cNvSpPr>
              <a:spLocks/>
            </p:cNvSpPr>
            <p:nvPr/>
          </p:nvSpPr>
          <p:spPr bwMode="auto">
            <a:xfrm>
              <a:off x="-600" y="1619"/>
              <a:ext cx="10" cy="10"/>
            </a:xfrm>
            <a:custGeom>
              <a:avLst/>
              <a:gdLst>
                <a:gd name="T0" fmla="*/ 5 w 5"/>
                <a:gd name="T1" fmla="*/ 0 h 5"/>
                <a:gd name="T2" fmla="*/ 0 w 5"/>
                <a:gd name="T3" fmla="*/ 0 h 5"/>
                <a:gd name="T4" fmla="*/ 2 w 5"/>
                <a:gd name="T5" fmla="*/ 5 h 5"/>
                <a:gd name="T6" fmla="*/ 4 w 5"/>
                <a:gd name="T7" fmla="*/ 2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4" y="0"/>
                    <a:pt x="2" y="0"/>
                    <a:pt x="0" y="0"/>
                  </a:cubicBezTo>
                  <a:cubicBezTo>
                    <a:pt x="1" y="2"/>
                    <a:pt x="2" y="3"/>
                    <a:pt x="2" y="5"/>
                  </a:cubicBezTo>
                  <a:cubicBezTo>
                    <a:pt x="3" y="4"/>
                    <a:pt x="4" y="3"/>
                    <a:pt x="4" y="2"/>
                  </a:cubicBezTo>
                  <a:cubicBezTo>
                    <a:pt x="4" y="1"/>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280"/>
            <p:cNvSpPr>
              <a:spLocks/>
            </p:cNvSpPr>
            <p:nvPr/>
          </p:nvSpPr>
          <p:spPr bwMode="auto">
            <a:xfrm>
              <a:off x="-574" y="1441"/>
              <a:ext cx="8" cy="8"/>
            </a:xfrm>
            <a:custGeom>
              <a:avLst/>
              <a:gdLst>
                <a:gd name="T0" fmla="*/ 2 w 4"/>
                <a:gd name="T1" fmla="*/ 3 h 4"/>
                <a:gd name="T2" fmla="*/ 4 w 4"/>
                <a:gd name="T3" fmla="*/ 4 h 4"/>
                <a:gd name="T4" fmla="*/ 4 w 4"/>
                <a:gd name="T5" fmla="*/ 4 h 4"/>
                <a:gd name="T6" fmla="*/ 4 w 4"/>
                <a:gd name="T7" fmla="*/ 1 h 4"/>
                <a:gd name="T8" fmla="*/ 1 w 4"/>
                <a:gd name="T9" fmla="*/ 0 h 4"/>
                <a:gd name="T10" fmla="*/ 1 w 4"/>
                <a:gd name="T11" fmla="*/ 1 h 4"/>
                <a:gd name="T12" fmla="*/ 0 w 4"/>
                <a:gd name="T13" fmla="*/ 2 h 4"/>
                <a:gd name="T14" fmla="*/ 0 w 4"/>
                <a:gd name="T15" fmla="*/ 2 h 4"/>
                <a:gd name="T16" fmla="*/ 0 w 4"/>
                <a:gd name="T17" fmla="*/ 3 h 4"/>
                <a:gd name="T18" fmla="*/ 0 w 4"/>
                <a:gd name="T19" fmla="*/ 3 h 4"/>
                <a:gd name="T20" fmla="*/ 2 w 4"/>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3"/>
                  </a:moveTo>
                  <a:cubicBezTo>
                    <a:pt x="3" y="3"/>
                    <a:pt x="3" y="4"/>
                    <a:pt x="4" y="4"/>
                  </a:cubicBezTo>
                  <a:cubicBezTo>
                    <a:pt x="4" y="4"/>
                    <a:pt x="4" y="4"/>
                    <a:pt x="4" y="4"/>
                  </a:cubicBezTo>
                  <a:cubicBezTo>
                    <a:pt x="4" y="3"/>
                    <a:pt x="4" y="2"/>
                    <a:pt x="4" y="1"/>
                  </a:cubicBezTo>
                  <a:cubicBezTo>
                    <a:pt x="3" y="1"/>
                    <a:pt x="2" y="1"/>
                    <a:pt x="1" y="0"/>
                  </a:cubicBezTo>
                  <a:cubicBezTo>
                    <a:pt x="1" y="0"/>
                    <a:pt x="1" y="1"/>
                    <a:pt x="1" y="1"/>
                  </a:cubicBezTo>
                  <a:cubicBezTo>
                    <a:pt x="1" y="1"/>
                    <a:pt x="0" y="2"/>
                    <a:pt x="0" y="2"/>
                  </a:cubicBezTo>
                  <a:cubicBezTo>
                    <a:pt x="0" y="2"/>
                    <a:pt x="0" y="2"/>
                    <a:pt x="0" y="2"/>
                  </a:cubicBezTo>
                  <a:cubicBezTo>
                    <a:pt x="0" y="3"/>
                    <a:pt x="0" y="3"/>
                    <a:pt x="0" y="3"/>
                  </a:cubicBezTo>
                  <a:cubicBezTo>
                    <a:pt x="0" y="3"/>
                    <a:pt x="0" y="3"/>
                    <a:pt x="0" y="3"/>
                  </a:cubicBezTo>
                  <a:cubicBezTo>
                    <a:pt x="1" y="3"/>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281"/>
            <p:cNvSpPr>
              <a:spLocks/>
            </p:cNvSpPr>
            <p:nvPr/>
          </p:nvSpPr>
          <p:spPr bwMode="auto">
            <a:xfrm>
              <a:off x="-594" y="1696"/>
              <a:ext cx="8" cy="18"/>
            </a:xfrm>
            <a:custGeom>
              <a:avLst/>
              <a:gdLst>
                <a:gd name="T0" fmla="*/ 2 w 4"/>
                <a:gd name="T1" fmla="*/ 1 h 9"/>
                <a:gd name="T2" fmla="*/ 0 w 4"/>
                <a:gd name="T3" fmla="*/ 7 h 9"/>
                <a:gd name="T4" fmla="*/ 0 w 4"/>
                <a:gd name="T5" fmla="*/ 7 h 9"/>
                <a:gd name="T6" fmla="*/ 0 w 4"/>
                <a:gd name="T7" fmla="*/ 8 h 9"/>
                <a:gd name="T8" fmla="*/ 1 w 4"/>
                <a:gd name="T9" fmla="*/ 9 h 9"/>
                <a:gd name="T10" fmla="*/ 4 w 4"/>
                <a:gd name="T11" fmla="*/ 2 h 9"/>
                <a:gd name="T12" fmla="*/ 3 w 4"/>
                <a:gd name="T13" fmla="*/ 0 h 9"/>
                <a:gd name="T14" fmla="*/ 2 w 4"/>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2" y="1"/>
                  </a:moveTo>
                  <a:cubicBezTo>
                    <a:pt x="2" y="3"/>
                    <a:pt x="1" y="5"/>
                    <a:pt x="0" y="7"/>
                  </a:cubicBezTo>
                  <a:cubicBezTo>
                    <a:pt x="0" y="7"/>
                    <a:pt x="0" y="7"/>
                    <a:pt x="0" y="7"/>
                  </a:cubicBezTo>
                  <a:cubicBezTo>
                    <a:pt x="0" y="8"/>
                    <a:pt x="0" y="8"/>
                    <a:pt x="0" y="8"/>
                  </a:cubicBezTo>
                  <a:cubicBezTo>
                    <a:pt x="0" y="8"/>
                    <a:pt x="1" y="8"/>
                    <a:pt x="1" y="9"/>
                  </a:cubicBezTo>
                  <a:cubicBezTo>
                    <a:pt x="1" y="6"/>
                    <a:pt x="2" y="4"/>
                    <a:pt x="4" y="2"/>
                  </a:cubicBezTo>
                  <a:cubicBezTo>
                    <a:pt x="4" y="1"/>
                    <a:pt x="3" y="1"/>
                    <a:pt x="3" y="0"/>
                  </a:cubicBezTo>
                  <a:cubicBezTo>
                    <a:pt x="3" y="0"/>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282"/>
            <p:cNvSpPr>
              <a:spLocks/>
            </p:cNvSpPr>
            <p:nvPr/>
          </p:nvSpPr>
          <p:spPr bwMode="auto">
            <a:xfrm>
              <a:off x="-604" y="1546"/>
              <a:ext cx="14" cy="14"/>
            </a:xfrm>
            <a:custGeom>
              <a:avLst/>
              <a:gdLst>
                <a:gd name="T0" fmla="*/ 4 w 7"/>
                <a:gd name="T1" fmla="*/ 5 h 7"/>
                <a:gd name="T2" fmla="*/ 7 w 7"/>
                <a:gd name="T3" fmla="*/ 4 h 7"/>
                <a:gd name="T4" fmla="*/ 2 w 7"/>
                <a:gd name="T5" fmla="*/ 1 h 7"/>
                <a:gd name="T6" fmla="*/ 1 w 7"/>
                <a:gd name="T7" fmla="*/ 0 h 7"/>
                <a:gd name="T8" fmla="*/ 0 w 7"/>
                <a:gd name="T9" fmla="*/ 5 h 7"/>
                <a:gd name="T10" fmla="*/ 0 w 7"/>
                <a:gd name="T11" fmla="*/ 7 h 7"/>
                <a:gd name="T12" fmla="*/ 4 w 7"/>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5"/>
                  </a:moveTo>
                  <a:cubicBezTo>
                    <a:pt x="5" y="5"/>
                    <a:pt x="6" y="4"/>
                    <a:pt x="7" y="4"/>
                  </a:cubicBezTo>
                  <a:cubicBezTo>
                    <a:pt x="5" y="3"/>
                    <a:pt x="4" y="2"/>
                    <a:pt x="2" y="1"/>
                  </a:cubicBezTo>
                  <a:cubicBezTo>
                    <a:pt x="2" y="1"/>
                    <a:pt x="1" y="1"/>
                    <a:pt x="1" y="0"/>
                  </a:cubicBezTo>
                  <a:cubicBezTo>
                    <a:pt x="0" y="2"/>
                    <a:pt x="0" y="4"/>
                    <a:pt x="0" y="5"/>
                  </a:cubicBezTo>
                  <a:cubicBezTo>
                    <a:pt x="0" y="6"/>
                    <a:pt x="0" y="6"/>
                    <a:pt x="0" y="7"/>
                  </a:cubicBezTo>
                  <a:cubicBezTo>
                    <a:pt x="1" y="6"/>
                    <a:pt x="2"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83"/>
            <p:cNvSpPr>
              <a:spLocks/>
            </p:cNvSpPr>
            <p:nvPr/>
          </p:nvSpPr>
          <p:spPr bwMode="auto">
            <a:xfrm>
              <a:off x="-526" y="1408"/>
              <a:ext cx="15" cy="6"/>
            </a:xfrm>
            <a:custGeom>
              <a:avLst/>
              <a:gdLst>
                <a:gd name="T0" fmla="*/ 1 w 7"/>
                <a:gd name="T1" fmla="*/ 3 h 3"/>
                <a:gd name="T2" fmla="*/ 7 w 7"/>
                <a:gd name="T3" fmla="*/ 3 h 3"/>
                <a:gd name="T4" fmla="*/ 7 w 7"/>
                <a:gd name="T5" fmla="*/ 3 h 3"/>
                <a:gd name="T6" fmla="*/ 6 w 7"/>
                <a:gd name="T7" fmla="*/ 2 h 3"/>
                <a:gd name="T8" fmla="*/ 6 w 7"/>
                <a:gd name="T9" fmla="*/ 2 h 3"/>
                <a:gd name="T10" fmla="*/ 6 w 7"/>
                <a:gd name="T11" fmla="*/ 1 h 3"/>
                <a:gd name="T12" fmla="*/ 6 w 7"/>
                <a:gd name="T13" fmla="*/ 0 h 3"/>
                <a:gd name="T14" fmla="*/ 6 w 7"/>
                <a:gd name="T15" fmla="*/ 0 h 3"/>
                <a:gd name="T16" fmla="*/ 6 w 7"/>
                <a:gd name="T17" fmla="*/ 0 h 3"/>
                <a:gd name="T18" fmla="*/ 6 w 7"/>
                <a:gd name="T19" fmla="*/ 0 h 3"/>
                <a:gd name="T20" fmla="*/ 0 w 7"/>
                <a:gd name="T21" fmla="*/ 2 h 3"/>
                <a:gd name="T22" fmla="*/ 1 w 7"/>
                <a:gd name="T23" fmla="*/ 2 h 3"/>
                <a:gd name="T24" fmla="*/ 1 w 7"/>
                <a:gd name="T25" fmla="*/ 3 h 3"/>
                <a:gd name="T26" fmla="*/ 1 w 7"/>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3"/>
                  </a:moveTo>
                  <a:cubicBezTo>
                    <a:pt x="7" y="3"/>
                    <a:pt x="7" y="3"/>
                    <a:pt x="7" y="3"/>
                  </a:cubicBezTo>
                  <a:cubicBezTo>
                    <a:pt x="7" y="3"/>
                    <a:pt x="7" y="3"/>
                    <a:pt x="7" y="3"/>
                  </a:cubicBezTo>
                  <a:cubicBezTo>
                    <a:pt x="7" y="3"/>
                    <a:pt x="7" y="2"/>
                    <a:pt x="6" y="2"/>
                  </a:cubicBezTo>
                  <a:cubicBezTo>
                    <a:pt x="6" y="2"/>
                    <a:pt x="6" y="2"/>
                    <a:pt x="6" y="2"/>
                  </a:cubicBezTo>
                  <a:cubicBezTo>
                    <a:pt x="6" y="1"/>
                    <a:pt x="6" y="1"/>
                    <a:pt x="6" y="1"/>
                  </a:cubicBezTo>
                  <a:cubicBezTo>
                    <a:pt x="6" y="0"/>
                    <a:pt x="6" y="0"/>
                    <a:pt x="6" y="0"/>
                  </a:cubicBezTo>
                  <a:cubicBezTo>
                    <a:pt x="6" y="0"/>
                    <a:pt x="6" y="0"/>
                    <a:pt x="6" y="0"/>
                  </a:cubicBezTo>
                  <a:cubicBezTo>
                    <a:pt x="6" y="0"/>
                    <a:pt x="6" y="0"/>
                    <a:pt x="6" y="0"/>
                  </a:cubicBezTo>
                  <a:cubicBezTo>
                    <a:pt x="6" y="0"/>
                    <a:pt x="6" y="0"/>
                    <a:pt x="6" y="0"/>
                  </a:cubicBezTo>
                  <a:cubicBezTo>
                    <a:pt x="1" y="1"/>
                    <a:pt x="0" y="2"/>
                    <a:pt x="0" y="2"/>
                  </a:cubicBezTo>
                  <a:cubicBezTo>
                    <a:pt x="0" y="2"/>
                    <a:pt x="1" y="2"/>
                    <a:pt x="1"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284"/>
            <p:cNvSpPr>
              <a:spLocks/>
            </p:cNvSpPr>
            <p:nvPr/>
          </p:nvSpPr>
          <p:spPr bwMode="auto">
            <a:xfrm>
              <a:off x="83" y="52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85"/>
            <p:cNvSpPr>
              <a:spLocks/>
            </p:cNvSpPr>
            <p:nvPr/>
          </p:nvSpPr>
          <p:spPr bwMode="auto">
            <a:xfrm>
              <a:off x="95" y="504"/>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286"/>
            <p:cNvSpPr>
              <a:spLocks/>
            </p:cNvSpPr>
            <p:nvPr/>
          </p:nvSpPr>
          <p:spPr bwMode="auto">
            <a:xfrm>
              <a:off x="-206" y="800"/>
              <a:ext cx="2" cy="2"/>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0" y="1"/>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287"/>
            <p:cNvSpPr>
              <a:spLocks/>
            </p:cNvSpPr>
            <p:nvPr/>
          </p:nvSpPr>
          <p:spPr bwMode="auto">
            <a:xfrm>
              <a:off x="-32" y="601"/>
              <a:ext cx="20" cy="11"/>
            </a:xfrm>
            <a:custGeom>
              <a:avLst/>
              <a:gdLst>
                <a:gd name="T0" fmla="*/ 4 w 10"/>
                <a:gd name="T1" fmla="*/ 5 h 5"/>
                <a:gd name="T2" fmla="*/ 10 w 10"/>
                <a:gd name="T3" fmla="*/ 1 h 5"/>
                <a:gd name="T4" fmla="*/ 9 w 10"/>
                <a:gd name="T5" fmla="*/ 1 h 5"/>
                <a:gd name="T6" fmla="*/ 0 w 10"/>
                <a:gd name="T7" fmla="*/ 3 h 5"/>
                <a:gd name="T8" fmla="*/ 1 w 10"/>
                <a:gd name="T9" fmla="*/ 3 h 5"/>
                <a:gd name="T10" fmla="*/ 4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4" y="5"/>
                  </a:moveTo>
                  <a:cubicBezTo>
                    <a:pt x="6" y="4"/>
                    <a:pt x="8" y="2"/>
                    <a:pt x="10" y="1"/>
                  </a:cubicBezTo>
                  <a:cubicBezTo>
                    <a:pt x="9" y="1"/>
                    <a:pt x="9" y="1"/>
                    <a:pt x="9" y="1"/>
                  </a:cubicBezTo>
                  <a:cubicBezTo>
                    <a:pt x="6" y="0"/>
                    <a:pt x="2" y="1"/>
                    <a:pt x="0" y="3"/>
                  </a:cubicBezTo>
                  <a:cubicBezTo>
                    <a:pt x="1" y="3"/>
                    <a:pt x="1" y="3"/>
                    <a:pt x="1" y="3"/>
                  </a:cubicBezTo>
                  <a:cubicBezTo>
                    <a:pt x="2" y="4"/>
                    <a:pt x="3"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88"/>
            <p:cNvSpPr>
              <a:spLocks/>
            </p:cNvSpPr>
            <p:nvPr/>
          </p:nvSpPr>
          <p:spPr bwMode="auto">
            <a:xfrm>
              <a:off x="79" y="506"/>
              <a:ext cx="2" cy="2"/>
            </a:xfrm>
            <a:custGeom>
              <a:avLst/>
              <a:gdLst>
                <a:gd name="T0" fmla="*/ 0 w 2"/>
                <a:gd name="T1" fmla="*/ 0 h 2"/>
                <a:gd name="T2" fmla="*/ 0 w 2"/>
                <a:gd name="T3" fmla="*/ 0 h 2"/>
                <a:gd name="T4" fmla="*/ 0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0"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289"/>
            <p:cNvSpPr>
              <a:spLocks noChangeArrowheads="1"/>
            </p:cNvSpPr>
            <p:nvPr/>
          </p:nvSpPr>
          <p:spPr bwMode="auto">
            <a:xfrm>
              <a:off x="-131" y="81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290"/>
            <p:cNvSpPr>
              <a:spLocks/>
            </p:cNvSpPr>
            <p:nvPr/>
          </p:nvSpPr>
          <p:spPr bwMode="auto">
            <a:xfrm>
              <a:off x="-558" y="1427"/>
              <a:ext cx="2" cy="2"/>
            </a:xfrm>
            <a:custGeom>
              <a:avLst/>
              <a:gdLst>
                <a:gd name="T0" fmla="*/ 1 w 1"/>
                <a:gd name="T1" fmla="*/ 0 h 1"/>
                <a:gd name="T2" fmla="*/ 0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291"/>
            <p:cNvSpPr>
              <a:spLocks/>
            </p:cNvSpPr>
            <p:nvPr/>
          </p:nvSpPr>
          <p:spPr bwMode="auto">
            <a:xfrm>
              <a:off x="484" y="2209"/>
              <a:ext cx="1171" cy="801"/>
            </a:xfrm>
            <a:custGeom>
              <a:avLst/>
              <a:gdLst>
                <a:gd name="T0" fmla="*/ 237 w 579"/>
                <a:gd name="T1" fmla="*/ 86 h 396"/>
                <a:gd name="T2" fmla="*/ 183 w 579"/>
                <a:gd name="T3" fmla="*/ 84 h 396"/>
                <a:gd name="T4" fmla="*/ 149 w 579"/>
                <a:gd name="T5" fmla="*/ 98 h 396"/>
                <a:gd name="T6" fmla="*/ 126 w 579"/>
                <a:gd name="T7" fmla="*/ 93 h 396"/>
                <a:gd name="T8" fmla="*/ 44 w 579"/>
                <a:gd name="T9" fmla="*/ 101 h 396"/>
                <a:gd name="T10" fmla="*/ 23 w 579"/>
                <a:gd name="T11" fmla="*/ 130 h 396"/>
                <a:gd name="T12" fmla="*/ 11 w 579"/>
                <a:gd name="T13" fmla="*/ 234 h 396"/>
                <a:gd name="T14" fmla="*/ 9 w 579"/>
                <a:gd name="T15" fmla="*/ 257 h 396"/>
                <a:gd name="T16" fmla="*/ 17 w 579"/>
                <a:gd name="T17" fmla="*/ 299 h 396"/>
                <a:gd name="T18" fmla="*/ 61 w 579"/>
                <a:gd name="T19" fmla="*/ 298 h 396"/>
                <a:gd name="T20" fmla="*/ 145 w 579"/>
                <a:gd name="T21" fmla="*/ 265 h 396"/>
                <a:gd name="T22" fmla="*/ 156 w 579"/>
                <a:gd name="T23" fmla="*/ 255 h 396"/>
                <a:gd name="T24" fmla="*/ 184 w 579"/>
                <a:gd name="T25" fmla="*/ 245 h 396"/>
                <a:gd name="T26" fmla="*/ 223 w 579"/>
                <a:gd name="T27" fmla="*/ 252 h 396"/>
                <a:gd name="T28" fmla="*/ 230 w 579"/>
                <a:gd name="T29" fmla="*/ 258 h 396"/>
                <a:gd name="T30" fmla="*/ 266 w 579"/>
                <a:gd name="T31" fmla="*/ 303 h 396"/>
                <a:gd name="T32" fmla="*/ 293 w 579"/>
                <a:gd name="T33" fmla="*/ 326 h 396"/>
                <a:gd name="T34" fmla="*/ 281 w 579"/>
                <a:gd name="T35" fmla="*/ 336 h 396"/>
                <a:gd name="T36" fmla="*/ 264 w 579"/>
                <a:gd name="T37" fmla="*/ 337 h 396"/>
                <a:gd name="T38" fmla="*/ 255 w 579"/>
                <a:gd name="T39" fmla="*/ 343 h 396"/>
                <a:gd name="T40" fmla="*/ 246 w 579"/>
                <a:gd name="T41" fmla="*/ 392 h 396"/>
                <a:gd name="T42" fmla="*/ 264 w 579"/>
                <a:gd name="T43" fmla="*/ 390 h 396"/>
                <a:gd name="T44" fmla="*/ 283 w 579"/>
                <a:gd name="T45" fmla="*/ 359 h 396"/>
                <a:gd name="T46" fmla="*/ 289 w 579"/>
                <a:gd name="T47" fmla="*/ 357 h 396"/>
                <a:gd name="T48" fmla="*/ 326 w 579"/>
                <a:gd name="T49" fmla="*/ 302 h 396"/>
                <a:gd name="T50" fmla="*/ 341 w 579"/>
                <a:gd name="T51" fmla="*/ 297 h 396"/>
                <a:gd name="T52" fmla="*/ 347 w 579"/>
                <a:gd name="T53" fmla="*/ 279 h 396"/>
                <a:gd name="T54" fmla="*/ 369 w 579"/>
                <a:gd name="T55" fmla="*/ 296 h 396"/>
                <a:gd name="T56" fmla="*/ 387 w 579"/>
                <a:gd name="T57" fmla="*/ 309 h 396"/>
                <a:gd name="T58" fmla="*/ 404 w 579"/>
                <a:gd name="T59" fmla="*/ 305 h 396"/>
                <a:gd name="T60" fmla="*/ 422 w 579"/>
                <a:gd name="T61" fmla="*/ 311 h 396"/>
                <a:gd name="T62" fmla="*/ 387 w 579"/>
                <a:gd name="T63" fmla="*/ 350 h 396"/>
                <a:gd name="T64" fmla="*/ 442 w 579"/>
                <a:gd name="T65" fmla="*/ 385 h 396"/>
                <a:gd name="T66" fmla="*/ 506 w 579"/>
                <a:gd name="T67" fmla="*/ 330 h 396"/>
                <a:gd name="T68" fmla="*/ 498 w 579"/>
                <a:gd name="T69" fmla="*/ 321 h 396"/>
                <a:gd name="T70" fmla="*/ 453 w 579"/>
                <a:gd name="T71" fmla="*/ 284 h 396"/>
                <a:gd name="T72" fmla="*/ 491 w 579"/>
                <a:gd name="T73" fmla="*/ 242 h 396"/>
                <a:gd name="T74" fmla="*/ 543 w 579"/>
                <a:gd name="T75" fmla="*/ 198 h 396"/>
                <a:gd name="T76" fmla="*/ 539 w 579"/>
                <a:gd name="T77" fmla="*/ 187 h 396"/>
                <a:gd name="T78" fmla="*/ 550 w 579"/>
                <a:gd name="T79" fmla="*/ 162 h 396"/>
                <a:gd name="T80" fmla="*/ 577 w 579"/>
                <a:gd name="T81" fmla="*/ 137 h 396"/>
                <a:gd name="T82" fmla="*/ 576 w 579"/>
                <a:gd name="T83" fmla="*/ 126 h 396"/>
                <a:gd name="T84" fmla="*/ 571 w 579"/>
                <a:gd name="T85" fmla="*/ 120 h 396"/>
                <a:gd name="T86" fmla="*/ 563 w 579"/>
                <a:gd name="T87" fmla="*/ 111 h 396"/>
                <a:gd name="T88" fmla="*/ 553 w 579"/>
                <a:gd name="T89" fmla="*/ 91 h 396"/>
                <a:gd name="T90" fmla="*/ 559 w 579"/>
                <a:gd name="T91" fmla="*/ 81 h 396"/>
                <a:gd name="T92" fmla="*/ 545 w 579"/>
                <a:gd name="T93" fmla="*/ 64 h 396"/>
                <a:gd name="T94" fmla="*/ 537 w 579"/>
                <a:gd name="T95" fmla="*/ 62 h 396"/>
                <a:gd name="T96" fmla="*/ 517 w 579"/>
                <a:gd name="T97" fmla="*/ 63 h 396"/>
                <a:gd name="T98" fmla="*/ 481 w 579"/>
                <a:gd name="T99" fmla="*/ 65 h 396"/>
                <a:gd name="T100" fmla="*/ 442 w 579"/>
                <a:gd name="T101" fmla="*/ 70 h 396"/>
                <a:gd name="T102" fmla="*/ 412 w 579"/>
                <a:gd name="T103" fmla="*/ 74 h 396"/>
                <a:gd name="T104" fmla="*/ 391 w 579"/>
                <a:gd name="T105" fmla="*/ 62 h 396"/>
                <a:gd name="T106" fmla="*/ 374 w 579"/>
                <a:gd name="T107" fmla="*/ 42 h 396"/>
                <a:gd name="T108" fmla="*/ 345 w 579"/>
                <a:gd name="T109" fmla="*/ 45 h 396"/>
                <a:gd name="T110" fmla="*/ 342 w 579"/>
                <a:gd name="T111" fmla="*/ 33 h 396"/>
                <a:gd name="T112" fmla="*/ 342 w 579"/>
                <a:gd name="T113" fmla="*/ 20 h 396"/>
                <a:gd name="T114" fmla="*/ 327 w 579"/>
                <a:gd name="T115" fmla="*/ 7 h 396"/>
                <a:gd name="T116" fmla="*/ 318 w 579"/>
                <a:gd name="T117" fmla="*/ 0 h 396"/>
                <a:gd name="T118" fmla="*/ 278 w 579"/>
                <a:gd name="T119" fmla="*/ 3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9" h="396">
                  <a:moveTo>
                    <a:pt x="259" y="33"/>
                  </a:moveTo>
                  <a:cubicBezTo>
                    <a:pt x="259" y="33"/>
                    <a:pt x="259" y="33"/>
                    <a:pt x="259" y="33"/>
                  </a:cubicBezTo>
                  <a:cubicBezTo>
                    <a:pt x="256" y="33"/>
                    <a:pt x="256" y="33"/>
                    <a:pt x="256" y="33"/>
                  </a:cubicBezTo>
                  <a:cubicBezTo>
                    <a:pt x="254" y="33"/>
                    <a:pt x="252" y="34"/>
                    <a:pt x="250" y="35"/>
                  </a:cubicBezTo>
                  <a:cubicBezTo>
                    <a:pt x="250" y="35"/>
                    <a:pt x="250" y="35"/>
                    <a:pt x="250" y="35"/>
                  </a:cubicBezTo>
                  <a:cubicBezTo>
                    <a:pt x="250" y="37"/>
                    <a:pt x="249" y="39"/>
                    <a:pt x="247" y="39"/>
                  </a:cubicBezTo>
                  <a:cubicBezTo>
                    <a:pt x="245" y="40"/>
                    <a:pt x="243" y="40"/>
                    <a:pt x="241" y="40"/>
                  </a:cubicBezTo>
                  <a:cubicBezTo>
                    <a:pt x="240" y="40"/>
                    <a:pt x="240" y="40"/>
                    <a:pt x="239" y="40"/>
                  </a:cubicBezTo>
                  <a:cubicBezTo>
                    <a:pt x="238" y="41"/>
                    <a:pt x="236" y="44"/>
                    <a:pt x="234" y="53"/>
                  </a:cubicBezTo>
                  <a:cubicBezTo>
                    <a:pt x="234" y="56"/>
                    <a:pt x="233" y="63"/>
                    <a:pt x="233" y="66"/>
                  </a:cubicBezTo>
                  <a:cubicBezTo>
                    <a:pt x="234" y="67"/>
                    <a:pt x="235" y="69"/>
                    <a:pt x="237" y="70"/>
                  </a:cubicBezTo>
                  <a:cubicBezTo>
                    <a:pt x="240" y="74"/>
                    <a:pt x="243" y="78"/>
                    <a:pt x="242" y="82"/>
                  </a:cubicBezTo>
                  <a:cubicBezTo>
                    <a:pt x="241" y="84"/>
                    <a:pt x="239" y="86"/>
                    <a:pt x="237" y="86"/>
                  </a:cubicBezTo>
                  <a:cubicBezTo>
                    <a:pt x="232" y="88"/>
                    <a:pt x="227" y="85"/>
                    <a:pt x="225" y="81"/>
                  </a:cubicBezTo>
                  <a:cubicBezTo>
                    <a:pt x="225" y="81"/>
                    <a:pt x="225" y="81"/>
                    <a:pt x="225" y="81"/>
                  </a:cubicBezTo>
                  <a:cubicBezTo>
                    <a:pt x="224" y="79"/>
                    <a:pt x="224" y="78"/>
                    <a:pt x="221" y="78"/>
                  </a:cubicBezTo>
                  <a:cubicBezTo>
                    <a:pt x="220" y="78"/>
                    <a:pt x="220" y="78"/>
                    <a:pt x="220" y="78"/>
                  </a:cubicBezTo>
                  <a:cubicBezTo>
                    <a:pt x="220" y="78"/>
                    <a:pt x="220" y="78"/>
                    <a:pt x="220" y="79"/>
                  </a:cubicBezTo>
                  <a:cubicBezTo>
                    <a:pt x="219" y="82"/>
                    <a:pt x="216" y="83"/>
                    <a:pt x="213" y="83"/>
                  </a:cubicBezTo>
                  <a:cubicBezTo>
                    <a:pt x="211" y="83"/>
                    <a:pt x="209" y="83"/>
                    <a:pt x="208" y="82"/>
                  </a:cubicBezTo>
                  <a:cubicBezTo>
                    <a:pt x="207" y="81"/>
                    <a:pt x="207" y="81"/>
                    <a:pt x="206" y="81"/>
                  </a:cubicBezTo>
                  <a:cubicBezTo>
                    <a:pt x="205" y="81"/>
                    <a:pt x="205" y="82"/>
                    <a:pt x="205" y="84"/>
                  </a:cubicBezTo>
                  <a:cubicBezTo>
                    <a:pt x="204" y="87"/>
                    <a:pt x="202" y="90"/>
                    <a:pt x="199" y="91"/>
                  </a:cubicBezTo>
                  <a:cubicBezTo>
                    <a:pt x="194" y="92"/>
                    <a:pt x="192" y="87"/>
                    <a:pt x="190" y="83"/>
                  </a:cubicBezTo>
                  <a:cubicBezTo>
                    <a:pt x="189" y="82"/>
                    <a:pt x="188" y="80"/>
                    <a:pt x="187" y="79"/>
                  </a:cubicBezTo>
                  <a:cubicBezTo>
                    <a:pt x="185" y="80"/>
                    <a:pt x="184" y="82"/>
                    <a:pt x="183" y="84"/>
                  </a:cubicBezTo>
                  <a:cubicBezTo>
                    <a:pt x="182" y="85"/>
                    <a:pt x="182" y="85"/>
                    <a:pt x="182" y="85"/>
                  </a:cubicBezTo>
                  <a:cubicBezTo>
                    <a:pt x="182" y="85"/>
                    <a:pt x="182" y="86"/>
                    <a:pt x="182" y="87"/>
                  </a:cubicBezTo>
                  <a:cubicBezTo>
                    <a:pt x="183" y="89"/>
                    <a:pt x="183" y="91"/>
                    <a:pt x="182" y="92"/>
                  </a:cubicBezTo>
                  <a:cubicBezTo>
                    <a:pt x="181" y="93"/>
                    <a:pt x="180" y="94"/>
                    <a:pt x="178" y="94"/>
                  </a:cubicBezTo>
                  <a:cubicBezTo>
                    <a:pt x="175" y="93"/>
                    <a:pt x="173" y="92"/>
                    <a:pt x="173" y="90"/>
                  </a:cubicBezTo>
                  <a:cubicBezTo>
                    <a:pt x="172" y="89"/>
                    <a:pt x="173" y="89"/>
                    <a:pt x="173" y="88"/>
                  </a:cubicBezTo>
                  <a:cubicBezTo>
                    <a:pt x="172" y="87"/>
                    <a:pt x="172" y="87"/>
                    <a:pt x="171" y="86"/>
                  </a:cubicBezTo>
                  <a:cubicBezTo>
                    <a:pt x="170" y="89"/>
                    <a:pt x="168" y="91"/>
                    <a:pt x="165" y="91"/>
                  </a:cubicBezTo>
                  <a:cubicBezTo>
                    <a:pt x="163" y="91"/>
                    <a:pt x="161" y="91"/>
                    <a:pt x="159" y="90"/>
                  </a:cubicBezTo>
                  <a:cubicBezTo>
                    <a:pt x="159" y="90"/>
                    <a:pt x="159" y="90"/>
                    <a:pt x="159" y="90"/>
                  </a:cubicBezTo>
                  <a:cubicBezTo>
                    <a:pt x="157" y="92"/>
                    <a:pt x="154" y="93"/>
                    <a:pt x="151" y="91"/>
                  </a:cubicBezTo>
                  <a:cubicBezTo>
                    <a:pt x="151" y="93"/>
                    <a:pt x="151" y="95"/>
                    <a:pt x="150" y="97"/>
                  </a:cubicBezTo>
                  <a:cubicBezTo>
                    <a:pt x="150" y="97"/>
                    <a:pt x="150" y="98"/>
                    <a:pt x="149" y="98"/>
                  </a:cubicBezTo>
                  <a:cubicBezTo>
                    <a:pt x="149" y="99"/>
                    <a:pt x="148" y="99"/>
                    <a:pt x="147" y="99"/>
                  </a:cubicBezTo>
                  <a:cubicBezTo>
                    <a:pt x="145" y="99"/>
                    <a:pt x="144" y="99"/>
                    <a:pt x="143" y="97"/>
                  </a:cubicBezTo>
                  <a:cubicBezTo>
                    <a:pt x="142" y="97"/>
                    <a:pt x="141" y="95"/>
                    <a:pt x="140" y="94"/>
                  </a:cubicBezTo>
                  <a:cubicBezTo>
                    <a:pt x="140" y="94"/>
                    <a:pt x="140" y="94"/>
                    <a:pt x="140" y="94"/>
                  </a:cubicBezTo>
                  <a:cubicBezTo>
                    <a:pt x="139" y="95"/>
                    <a:pt x="139" y="95"/>
                    <a:pt x="139" y="95"/>
                  </a:cubicBezTo>
                  <a:cubicBezTo>
                    <a:pt x="139" y="95"/>
                    <a:pt x="139" y="95"/>
                    <a:pt x="139" y="95"/>
                  </a:cubicBezTo>
                  <a:cubicBezTo>
                    <a:pt x="139" y="95"/>
                    <a:pt x="139" y="95"/>
                    <a:pt x="139" y="95"/>
                  </a:cubicBezTo>
                  <a:cubicBezTo>
                    <a:pt x="139" y="95"/>
                    <a:pt x="139" y="96"/>
                    <a:pt x="139" y="96"/>
                  </a:cubicBezTo>
                  <a:cubicBezTo>
                    <a:pt x="138" y="96"/>
                    <a:pt x="138" y="97"/>
                    <a:pt x="138" y="97"/>
                  </a:cubicBezTo>
                  <a:cubicBezTo>
                    <a:pt x="136" y="98"/>
                    <a:pt x="133" y="98"/>
                    <a:pt x="129" y="96"/>
                  </a:cubicBezTo>
                  <a:cubicBezTo>
                    <a:pt x="128" y="96"/>
                    <a:pt x="128" y="95"/>
                    <a:pt x="127" y="94"/>
                  </a:cubicBezTo>
                  <a:cubicBezTo>
                    <a:pt x="127" y="94"/>
                    <a:pt x="127" y="94"/>
                    <a:pt x="127" y="94"/>
                  </a:cubicBezTo>
                  <a:cubicBezTo>
                    <a:pt x="126" y="93"/>
                    <a:pt x="126" y="93"/>
                    <a:pt x="126" y="93"/>
                  </a:cubicBezTo>
                  <a:cubicBezTo>
                    <a:pt x="126" y="93"/>
                    <a:pt x="126" y="93"/>
                    <a:pt x="126" y="93"/>
                  </a:cubicBezTo>
                  <a:cubicBezTo>
                    <a:pt x="125" y="92"/>
                    <a:pt x="124" y="91"/>
                    <a:pt x="124" y="89"/>
                  </a:cubicBezTo>
                  <a:cubicBezTo>
                    <a:pt x="114" y="91"/>
                    <a:pt x="103" y="92"/>
                    <a:pt x="93" y="91"/>
                  </a:cubicBezTo>
                  <a:cubicBezTo>
                    <a:pt x="92" y="91"/>
                    <a:pt x="91" y="90"/>
                    <a:pt x="90" y="89"/>
                  </a:cubicBezTo>
                  <a:cubicBezTo>
                    <a:pt x="87" y="89"/>
                    <a:pt x="85" y="90"/>
                    <a:pt x="82" y="91"/>
                  </a:cubicBezTo>
                  <a:cubicBezTo>
                    <a:pt x="80" y="92"/>
                    <a:pt x="77" y="93"/>
                    <a:pt x="74" y="93"/>
                  </a:cubicBezTo>
                  <a:cubicBezTo>
                    <a:pt x="68" y="93"/>
                    <a:pt x="68" y="93"/>
                    <a:pt x="68" y="93"/>
                  </a:cubicBezTo>
                  <a:cubicBezTo>
                    <a:pt x="67" y="93"/>
                    <a:pt x="66" y="93"/>
                    <a:pt x="65" y="93"/>
                  </a:cubicBezTo>
                  <a:cubicBezTo>
                    <a:pt x="63" y="93"/>
                    <a:pt x="63" y="93"/>
                    <a:pt x="63" y="93"/>
                  </a:cubicBezTo>
                  <a:cubicBezTo>
                    <a:pt x="63" y="92"/>
                    <a:pt x="63" y="92"/>
                    <a:pt x="62" y="93"/>
                  </a:cubicBezTo>
                  <a:cubicBezTo>
                    <a:pt x="60" y="93"/>
                    <a:pt x="58" y="95"/>
                    <a:pt x="56" y="96"/>
                  </a:cubicBezTo>
                  <a:cubicBezTo>
                    <a:pt x="54" y="98"/>
                    <a:pt x="52" y="99"/>
                    <a:pt x="50" y="100"/>
                  </a:cubicBezTo>
                  <a:cubicBezTo>
                    <a:pt x="48" y="100"/>
                    <a:pt x="46" y="101"/>
                    <a:pt x="44" y="101"/>
                  </a:cubicBezTo>
                  <a:cubicBezTo>
                    <a:pt x="43" y="101"/>
                    <a:pt x="41" y="101"/>
                    <a:pt x="40" y="101"/>
                  </a:cubicBezTo>
                  <a:cubicBezTo>
                    <a:pt x="40" y="102"/>
                    <a:pt x="39" y="104"/>
                    <a:pt x="38" y="105"/>
                  </a:cubicBezTo>
                  <a:cubicBezTo>
                    <a:pt x="35" y="114"/>
                    <a:pt x="31" y="122"/>
                    <a:pt x="26" y="120"/>
                  </a:cubicBezTo>
                  <a:cubicBezTo>
                    <a:pt x="26" y="120"/>
                    <a:pt x="26" y="120"/>
                    <a:pt x="25" y="120"/>
                  </a:cubicBezTo>
                  <a:cubicBezTo>
                    <a:pt x="25" y="119"/>
                    <a:pt x="25" y="119"/>
                    <a:pt x="25" y="119"/>
                  </a:cubicBezTo>
                  <a:cubicBezTo>
                    <a:pt x="24" y="119"/>
                    <a:pt x="24" y="119"/>
                    <a:pt x="24" y="119"/>
                  </a:cubicBezTo>
                  <a:cubicBezTo>
                    <a:pt x="24" y="119"/>
                    <a:pt x="24" y="119"/>
                    <a:pt x="24" y="119"/>
                  </a:cubicBezTo>
                  <a:cubicBezTo>
                    <a:pt x="21" y="121"/>
                    <a:pt x="21" y="121"/>
                    <a:pt x="21" y="121"/>
                  </a:cubicBezTo>
                  <a:cubicBezTo>
                    <a:pt x="21" y="121"/>
                    <a:pt x="21" y="121"/>
                    <a:pt x="21" y="121"/>
                  </a:cubicBezTo>
                  <a:cubicBezTo>
                    <a:pt x="21" y="121"/>
                    <a:pt x="21" y="122"/>
                    <a:pt x="21" y="122"/>
                  </a:cubicBezTo>
                  <a:cubicBezTo>
                    <a:pt x="21" y="122"/>
                    <a:pt x="21" y="122"/>
                    <a:pt x="21" y="122"/>
                  </a:cubicBezTo>
                  <a:cubicBezTo>
                    <a:pt x="22" y="123"/>
                    <a:pt x="22" y="124"/>
                    <a:pt x="23" y="125"/>
                  </a:cubicBezTo>
                  <a:cubicBezTo>
                    <a:pt x="23" y="127"/>
                    <a:pt x="24" y="129"/>
                    <a:pt x="23" y="130"/>
                  </a:cubicBezTo>
                  <a:cubicBezTo>
                    <a:pt x="23" y="131"/>
                    <a:pt x="23" y="132"/>
                    <a:pt x="23" y="132"/>
                  </a:cubicBezTo>
                  <a:cubicBezTo>
                    <a:pt x="26" y="138"/>
                    <a:pt x="34" y="144"/>
                    <a:pt x="40" y="148"/>
                  </a:cubicBezTo>
                  <a:cubicBezTo>
                    <a:pt x="43" y="150"/>
                    <a:pt x="43" y="150"/>
                    <a:pt x="43" y="150"/>
                  </a:cubicBezTo>
                  <a:cubicBezTo>
                    <a:pt x="44" y="151"/>
                    <a:pt x="45" y="153"/>
                    <a:pt x="44" y="154"/>
                  </a:cubicBezTo>
                  <a:cubicBezTo>
                    <a:pt x="44" y="156"/>
                    <a:pt x="42" y="156"/>
                    <a:pt x="40" y="157"/>
                  </a:cubicBezTo>
                  <a:cubicBezTo>
                    <a:pt x="40" y="157"/>
                    <a:pt x="40" y="157"/>
                    <a:pt x="40" y="157"/>
                  </a:cubicBezTo>
                  <a:cubicBezTo>
                    <a:pt x="42" y="159"/>
                    <a:pt x="45" y="162"/>
                    <a:pt x="46" y="165"/>
                  </a:cubicBezTo>
                  <a:cubicBezTo>
                    <a:pt x="47" y="166"/>
                    <a:pt x="47" y="167"/>
                    <a:pt x="47" y="168"/>
                  </a:cubicBezTo>
                  <a:cubicBezTo>
                    <a:pt x="46" y="177"/>
                    <a:pt x="44" y="180"/>
                    <a:pt x="38" y="180"/>
                  </a:cubicBezTo>
                  <a:cubicBezTo>
                    <a:pt x="37" y="180"/>
                    <a:pt x="35" y="181"/>
                    <a:pt x="33" y="182"/>
                  </a:cubicBezTo>
                  <a:cubicBezTo>
                    <a:pt x="24" y="196"/>
                    <a:pt x="16" y="211"/>
                    <a:pt x="9" y="227"/>
                  </a:cubicBezTo>
                  <a:cubicBezTo>
                    <a:pt x="9" y="228"/>
                    <a:pt x="9" y="228"/>
                    <a:pt x="9" y="229"/>
                  </a:cubicBezTo>
                  <a:cubicBezTo>
                    <a:pt x="9" y="231"/>
                    <a:pt x="10" y="233"/>
                    <a:pt x="11" y="234"/>
                  </a:cubicBezTo>
                  <a:cubicBezTo>
                    <a:pt x="13" y="236"/>
                    <a:pt x="14" y="238"/>
                    <a:pt x="14" y="240"/>
                  </a:cubicBezTo>
                  <a:cubicBezTo>
                    <a:pt x="15" y="242"/>
                    <a:pt x="14" y="244"/>
                    <a:pt x="13" y="245"/>
                  </a:cubicBezTo>
                  <a:cubicBezTo>
                    <a:pt x="13" y="245"/>
                    <a:pt x="13" y="245"/>
                    <a:pt x="13" y="245"/>
                  </a:cubicBezTo>
                  <a:cubicBezTo>
                    <a:pt x="14" y="245"/>
                    <a:pt x="14" y="245"/>
                    <a:pt x="15" y="245"/>
                  </a:cubicBezTo>
                  <a:cubicBezTo>
                    <a:pt x="18" y="245"/>
                    <a:pt x="19" y="247"/>
                    <a:pt x="21" y="254"/>
                  </a:cubicBezTo>
                  <a:cubicBezTo>
                    <a:pt x="21" y="255"/>
                    <a:pt x="21" y="255"/>
                    <a:pt x="21" y="255"/>
                  </a:cubicBezTo>
                  <a:cubicBezTo>
                    <a:pt x="20" y="257"/>
                    <a:pt x="20" y="257"/>
                    <a:pt x="20" y="257"/>
                  </a:cubicBezTo>
                  <a:cubicBezTo>
                    <a:pt x="18" y="258"/>
                    <a:pt x="17" y="258"/>
                    <a:pt x="15" y="256"/>
                  </a:cubicBezTo>
                  <a:cubicBezTo>
                    <a:pt x="15" y="256"/>
                    <a:pt x="15" y="256"/>
                    <a:pt x="15" y="256"/>
                  </a:cubicBezTo>
                  <a:cubicBezTo>
                    <a:pt x="14" y="256"/>
                    <a:pt x="13" y="256"/>
                    <a:pt x="13" y="256"/>
                  </a:cubicBezTo>
                  <a:cubicBezTo>
                    <a:pt x="12" y="256"/>
                    <a:pt x="11" y="256"/>
                    <a:pt x="10" y="257"/>
                  </a:cubicBezTo>
                  <a:cubicBezTo>
                    <a:pt x="9" y="257"/>
                    <a:pt x="9" y="257"/>
                    <a:pt x="9" y="257"/>
                  </a:cubicBezTo>
                  <a:cubicBezTo>
                    <a:pt x="9" y="257"/>
                    <a:pt x="9" y="257"/>
                    <a:pt x="9" y="257"/>
                  </a:cubicBezTo>
                  <a:cubicBezTo>
                    <a:pt x="9" y="258"/>
                    <a:pt x="8" y="260"/>
                    <a:pt x="8" y="262"/>
                  </a:cubicBezTo>
                  <a:cubicBezTo>
                    <a:pt x="7" y="263"/>
                    <a:pt x="7" y="265"/>
                    <a:pt x="6" y="266"/>
                  </a:cubicBezTo>
                  <a:cubicBezTo>
                    <a:pt x="6" y="267"/>
                    <a:pt x="6" y="268"/>
                    <a:pt x="6" y="269"/>
                  </a:cubicBezTo>
                  <a:cubicBezTo>
                    <a:pt x="6" y="271"/>
                    <a:pt x="6" y="273"/>
                    <a:pt x="5" y="275"/>
                  </a:cubicBezTo>
                  <a:cubicBezTo>
                    <a:pt x="4" y="277"/>
                    <a:pt x="3" y="278"/>
                    <a:pt x="1" y="279"/>
                  </a:cubicBezTo>
                  <a:cubicBezTo>
                    <a:pt x="1" y="280"/>
                    <a:pt x="0" y="280"/>
                    <a:pt x="0" y="281"/>
                  </a:cubicBezTo>
                  <a:cubicBezTo>
                    <a:pt x="0" y="282"/>
                    <a:pt x="0" y="283"/>
                    <a:pt x="0" y="284"/>
                  </a:cubicBezTo>
                  <a:cubicBezTo>
                    <a:pt x="0" y="285"/>
                    <a:pt x="1" y="285"/>
                    <a:pt x="1" y="286"/>
                  </a:cubicBezTo>
                  <a:cubicBezTo>
                    <a:pt x="4" y="286"/>
                    <a:pt x="6" y="288"/>
                    <a:pt x="7" y="291"/>
                  </a:cubicBezTo>
                  <a:cubicBezTo>
                    <a:pt x="7" y="292"/>
                    <a:pt x="7" y="292"/>
                    <a:pt x="8" y="293"/>
                  </a:cubicBezTo>
                  <a:cubicBezTo>
                    <a:pt x="10" y="292"/>
                    <a:pt x="12" y="292"/>
                    <a:pt x="13" y="293"/>
                  </a:cubicBezTo>
                  <a:cubicBezTo>
                    <a:pt x="15" y="294"/>
                    <a:pt x="16" y="296"/>
                    <a:pt x="17" y="297"/>
                  </a:cubicBezTo>
                  <a:cubicBezTo>
                    <a:pt x="17" y="299"/>
                    <a:pt x="17" y="299"/>
                    <a:pt x="17" y="299"/>
                  </a:cubicBezTo>
                  <a:cubicBezTo>
                    <a:pt x="18" y="298"/>
                    <a:pt x="19" y="298"/>
                    <a:pt x="20" y="297"/>
                  </a:cubicBezTo>
                  <a:cubicBezTo>
                    <a:pt x="20" y="297"/>
                    <a:pt x="20" y="297"/>
                    <a:pt x="20" y="297"/>
                  </a:cubicBezTo>
                  <a:cubicBezTo>
                    <a:pt x="20" y="297"/>
                    <a:pt x="20" y="297"/>
                    <a:pt x="20" y="297"/>
                  </a:cubicBezTo>
                  <a:cubicBezTo>
                    <a:pt x="22" y="297"/>
                    <a:pt x="23" y="298"/>
                    <a:pt x="24" y="299"/>
                  </a:cubicBezTo>
                  <a:cubicBezTo>
                    <a:pt x="25" y="299"/>
                    <a:pt x="25" y="299"/>
                    <a:pt x="25" y="299"/>
                  </a:cubicBezTo>
                  <a:cubicBezTo>
                    <a:pt x="26" y="300"/>
                    <a:pt x="28" y="301"/>
                    <a:pt x="28" y="303"/>
                  </a:cubicBezTo>
                  <a:cubicBezTo>
                    <a:pt x="29" y="302"/>
                    <a:pt x="30" y="300"/>
                    <a:pt x="30" y="299"/>
                  </a:cubicBezTo>
                  <a:cubicBezTo>
                    <a:pt x="30" y="298"/>
                    <a:pt x="30" y="298"/>
                    <a:pt x="30" y="298"/>
                  </a:cubicBezTo>
                  <a:cubicBezTo>
                    <a:pt x="31" y="296"/>
                    <a:pt x="32" y="295"/>
                    <a:pt x="34" y="295"/>
                  </a:cubicBezTo>
                  <a:cubicBezTo>
                    <a:pt x="37" y="295"/>
                    <a:pt x="39" y="296"/>
                    <a:pt x="42" y="297"/>
                  </a:cubicBezTo>
                  <a:cubicBezTo>
                    <a:pt x="45" y="299"/>
                    <a:pt x="45" y="299"/>
                    <a:pt x="45" y="299"/>
                  </a:cubicBezTo>
                  <a:cubicBezTo>
                    <a:pt x="46" y="298"/>
                    <a:pt x="46" y="298"/>
                    <a:pt x="47" y="298"/>
                  </a:cubicBezTo>
                  <a:cubicBezTo>
                    <a:pt x="52" y="296"/>
                    <a:pt x="56" y="297"/>
                    <a:pt x="61" y="298"/>
                  </a:cubicBezTo>
                  <a:cubicBezTo>
                    <a:pt x="64" y="299"/>
                    <a:pt x="68" y="299"/>
                    <a:pt x="72" y="299"/>
                  </a:cubicBezTo>
                  <a:cubicBezTo>
                    <a:pt x="73" y="298"/>
                    <a:pt x="74" y="298"/>
                    <a:pt x="75" y="297"/>
                  </a:cubicBezTo>
                  <a:cubicBezTo>
                    <a:pt x="77" y="295"/>
                    <a:pt x="79" y="294"/>
                    <a:pt x="82" y="294"/>
                  </a:cubicBezTo>
                  <a:cubicBezTo>
                    <a:pt x="86" y="294"/>
                    <a:pt x="91" y="296"/>
                    <a:pt x="94" y="300"/>
                  </a:cubicBezTo>
                  <a:cubicBezTo>
                    <a:pt x="95" y="301"/>
                    <a:pt x="96" y="302"/>
                    <a:pt x="98" y="303"/>
                  </a:cubicBezTo>
                  <a:cubicBezTo>
                    <a:pt x="99" y="304"/>
                    <a:pt x="100" y="302"/>
                    <a:pt x="102" y="297"/>
                  </a:cubicBezTo>
                  <a:cubicBezTo>
                    <a:pt x="102" y="296"/>
                    <a:pt x="103" y="295"/>
                    <a:pt x="104" y="293"/>
                  </a:cubicBezTo>
                  <a:cubicBezTo>
                    <a:pt x="108" y="289"/>
                    <a:pt x="116" y="287"/>
                    <a:pt x="123" y="285"/>
                  </a:cubicBezTo>
                  <a:cubicBezTo>
                    <a:pt x="127" y="285"/>
                    <a:pt x="131" y="283"/>
                    <a:pt x="135" y="281"/>
                  </a:cubicBezTo>
                  <a:cubicBezTo>
                    <a:pt x="136" y="280"/>
                    <a:pt x="136" y="280"/>
                    <a:pt x="136" y="280"/>
                  </a:cubicBezTo>
                  <a:cubicBezTo>
                    <a:pt x="135" y="279"/>
                    <a:pt x="135" y="279"/>
                    <a:pt x="135" y="278"/>
                  </a:cubicBezTo>
                  <a:cubicBezTo>
                    <a:pt x="134" y="275"/>
                    <a:pt x="135" y="273"/>
                    <a:pt x="137" y="270"/>
                  </a:cubicBezTo>
                  <a:cubicBezTo>
                    <a:pt x="139" y="268"/>
                    <a:pt x="142" y="266"/>
                    <a:pt x="145" y="265"/>
                  </a:cubicBezTo>
                  <a:cubicBezTo>
                    <a:pt x="146" y="262"/>
                    <a:pt x="146" y="262"/>
                    <a:pt x="146" y="262"/>
                  </a:cubicBezTo>
                  <a:cubicBezTo>
                    <a:pt x="146" y="262"/>
                    <a:pt x="147" y="261"/>
                    <a:pt x="147" y="261"/>
                  </a:cubicBezTo>
                  <a:cubicBezTo>
                    <a:pt x="147" y="261"/>
                    <a:pt x="147" y="261"/>
                    <a:pt x="147" y="261"/>
                  </a:cubicBezTo>
                  <a:cubicBezTo>
                    <a:pt x="148" y="256"/>
                    <a:pt x="148" y="256"/>
                    <a:pt x="148" y="256"/>
                  </a:cubicBezTo>
                  <a:cubicBezTo>
                    <a:pt x="149" y="257"/>
                    <a:pt x="149" y="257"/>
                    <a:pt x="149" y="257"/>
                  </a:cubicBezTo>
                  <a:cubicBezTo>
                    <a:pt x="152" y="251"/>
                    <a:pt x="152" y="251"/>
                    <a:pt x="152" y="251"/>
                  </a:cubicBezTo>
                  <a:cubicBezTo>
                    <a:pt x="151" y="256"/>
                    <a:pt x="151" y="256"/>
                    <a:pt x="151" y="256"/>
                  </a:cubicBezTo>
                  <a:cubicBezTo>
                    <a:pt x="152" y="256"/>
                    <a:pt x="152" y="256"/>
                    <a:pt x="152" y="256"/>
                  </a:cubicBezTo>
                  <a:cubicBezTo>
                    <a:pt x="152" y="256"/>
                    <a:pt x="152" y="256"/>
                    <a:pt x="152" y="256"/>
                  </a:cubicBezTo>
                  <a:cubicBezTo>
                    <a:pt x="153" y="256"/>
                    <a:pt x="153" y="256"/>
                    <a:pt x="153" y="256"/>
                  </a:cubicBezTo>
                  <a:cubicBezTo>
                    <a:pt x="154" y="256"/>
                    <a:pt x="154" y="256"/>
                    <a:pt x="154" y="256"/>
                  </a:cubicBezTo>
                  <a:cubicBezTo>
                    <a:pt x="155" y="255"/>
                    <a:pt x="155" y="255"/>
                    <a:pt x="155" y="255"/>
                  </a:cubicBezTo>
                  <a:cubicBezTo>
                    <a:pt x="156" y="255"/>
                    <a:pt x="156" y="255"/>
                    <a:pt x="156" y="255"/>
                  </a:cubicBezTo>
                  <a:cubicBezTo>
                    <a:pt x="158" y="255"/>
                    <a:pt x="158" y="255"/>
                    <a:pt x="158" y="255"/>
                  </a:cubicBezTo>
                  <a:cubicBezTo>
                    <a:pt x="158" y="255"/>
                    <a:pt x="158" y="255"/>
                    <a:pt x="158" y="255"/>
                  </a:cubicBezTo>
                  <a:cubicBezTo>
                    <a:pt x="161" y="255"/>
                    <a:pt x="161" y="255"/>
                    <a:pt x="161" y="255"/>
                  </a:cubicBezTo>
                  <a:cubicBezTo>
                    <a:pt x="162" y="255"/>
                    <a:pt x="162" y="255"/>
                    <a:pt x="162" y="255"/>
                  </a:cubicBezTo>
                  <a:cubicBezTo>
                    <a:pt x="165" y="254"/>
                    <a:pt x="167" y="254"/>
                    <a:pt x="168" y="254"/>
                  </a:cubicBezTo>
                  <a:cubicBezTo>
                    <a:pt x="169" y="253"/>
                    <a:pt x="171" y="251"/>
                    <a:pt x="172" y="250"/>
                  </a:cubicBezTo>
                  <a:cubicBezTo>
                    <a:pt x="172" y="249"/>
                    <a:pt x="173" y="249"/>
                    <a:pt x="174" y="248"/>
                  </a:cubicBezTo>
                  <a:cubicBezTo>
                    <a:pt x="174" y="248"/>
                    <a:pt x="174" y="248"/>
                    <a:pt x="174" y="248"/>
                  </a:cubicBezTo>
                  <a:cubicBezTo>
                    <a:pt x="175" y="247"/>
                    <a:pt x="175" y="247"/>
                    <a:pt x="175" y="247"/>
                  </a:cubicBezTo>
                  <a:cubicBezTo>
                    <a:pt x="176" y="246"/>
                    <a:pt x="176" y="246"/>
                    <a:pt x="176" y="246"/>
                  </a:cubicBezTo>
                  <a:cubicBezTo>
                    <a:pt x="176" y="246"/>
                    <a:pt x="176" y="246"/>
                    <a:pt x="176" y="246"/>
                  </a:cubicBezTo>
                  <a:cubicBezTo>
                    <a:pt x="178" y="245"/>
                    <a:pt x="181" y="245"/>
                    <a:pt x="184" y="245"/>
                  </a:cubicBezTo>
                  <a:cubicBezTo>
                    <a:pt x="184" y="245"/>
                    <a:pt x="184" y="245"/>
                    <a:pt x="184" y="245"/>
                  </a:cubicBezTo>
                  <a:cubicBezTo>
                    <a:pt x="188" y="245"/>
                    <a:pt x="192" y="246"/>
                    <a:pt x="195" y="248"/>
                  </a:cubicBezTo>
                  <a:cubicBezTo>
                    <a:pt x="196" y="249"/>
                    <a:pt x="198" y="250"/>
                    <a:pt x="198" y="250"/>
                  </a:cubicBezTo>
                  <a:cubicBezTo>
                    <a:pt x="199" y="251"/>
                    <a:pt x="200" y="251"/>
                    <a:pt x="200" y="252"/>
                  </a:cubicBezTo>
                  <a:cubicBezTo>
                    <a:pt x="201" y="252"/>
                    <a:pt x="201" y="252"/>
                    <a:pt x="201" y="252"/>
                  </a:cubicBezTo>
                  <a:cubicBezTo>
                    <a:pt x="202" y="251"/>
                    <a:pt x="204" y="250"/>
                    <a:pt x="206" y="250"/>
                  </a:cubicBezTo>
                  <a:cubicBezTo>
                    <a:pt x="207" y="250"/>
                    <a:pt x="208" y="250"/>
                    <a:pt x="209" y="251"/>
                  </a:cubicBezTo>
                  <a:cubicBezTo>
                    <a:pt x="210" y="252"/>
                    <a:pt x="210" y="252"/>
                    <a:pt x="210" y="253"/>
                  </a:cubicBezTo>
                  <a:cubicBezTo>
                    <a:pt x="211" y="253"/>
                    <a:pt x="211" y="253"/>
                    <a:pt x="211" y="253"/>
                  </a:cubicBezTo>
                  <a:cubicBezTo>
                    <a:pt x="211" y="254"/>
                    <a:pt x="211" y="254"/>
                    <a:pt x="211" y="254"/>
                  </a:cubicBezTo>
                  <a:cubicBezTo>
                    <a:pt x="212" y="253"/>
                    <a:pt x="213" y="252"/>
                    <a:pt x="214" y="252"/>
                  </a:cubicBezTo>
                  <a:cubicBezTo>
                    <a:pt x="215" y="252"/>
                    <a:pt x="217" y="251"/>
                    <a:pt x="219" y="251"/>
                  </a:cubicBezTo>
                  <a:cubicBezTo>
                    <a:pt x="221" y="251"/>
                    <a:pt x="221" y="251"/>
                    <a:pt x="221" y="251"/>
                  </a:cubicBezTo>
                  <a:cubicBezTo>
                    <a:pt x="222" y="251"/>
                    <a:pt x="222" y="251"/>
                    <a:pt x="223" y="252"/>
                  </a:cubicBezTo>
                  <a:cubicBezTo>
                    <a:pt x="223" y="252"/>
                    <a:pt x="223" y="252"/>
                    <a:pt x="223" y="252"/>
                  </a:cubicBezTo>
                  <a:cubicBezTo>
                    <a:pt x="223" y="252"/>
                    <a:pt x="223" y="252"/>
                    <a:pt x="223" y="252"/>
                  </a:cubicBezTo>
                  <a:cubicBezTo>
                    <a:pt x="224" y="252"/>
                    <a:pt x="224" y="252"/>
                    <a:pt x="224" y="252"/>
                  </a:cubicBezTo>
                  <a:cubicBezTo>
                    <a:pt x="224" y="252"/>
                    <a:pt x="225" y="252"/>
                    <a:pt x="225" y="253"/>
                  </a:cubicBezTo>
                  <a:cubicBezTo>
                    <a:pt x="226" y="253"/>
                    <a:pt x="226" y="253"/>
                    <a:pt x="226" y="253"/>
                  </a:cubicBezTo>
                  <a:cubicBezTo>
                    <a:pt x="226" y="253"/>
                    <a:pt x="226" y="254"/>
                    <a:pt x="226" y="254"/>
                  </a:cubicBezTo>
                  <a:cubicBezTo>
                    <a:pt x="227" y="254"/>
                    <a:pt x="227" y="254"/>
                    <a:pt x="227" y="254"/>
                  </a:cubicBezTo>
                  <a:cubicBezTo>
                    <a:pt x="227" y="255"/>
                    <a:pt x="227" y="255"/>
                    <a:pt x="228" y="256"/>
                  </a:cubicBezTo>
                  <a:cubicBezTo>
                    <a:pt x="228" y="257"/>
                    <a:pt x="228" y="257"/>
                    <a:pt x="228" y="257"/>
                  </a:cubicBezTo>
                  <a:cubicBezTo>
                    <a:pt x="228" y="257"/>
                    <a:pt x="228" y="257"/>
                    <a:pt x="228" y="257"/>
                  </a:cubicBezTo>
                  <a:cubicBezTo>
                    <a:pt x="229" y="257"/>
                    <a:pt x="229" y="257"/>
                    <a:pt x="229" y="258"/>
                  </a:cubicBezTo>
                  <a:cubicBezTo>
                    <a:pt x="229" y="258"/>
                    <a:pt x="229" y="258"/>
                    <a:pt x="229" y="258"/>
                  </a:cubicBezTo>
                  <a:cubicBezTo>
                    <a:pt x="229" y="258"/>
                    <a:pt x="229" y="258"/>
                    <a:pt x="230" y="258"/>
                  </a:cubicBezTo>
                  <a:cubicBezTo>
                    <a:pt x="230" y="259"/>
                    <a:pt x="230" y="259"/>
                    <a:pt x="230" y="259"/>
                  </a:cubicBezTo>
                  <a:cubicBezTo>
                    <a:pt x="231" y="259"/>
                    <a:pt x="231" y="259"/>
                    <a:pt x="231" y="259"/>
                  </a:cubicBezTo>
                  <a:cubicBezTo>
                    <a:pt x="231" y="259"/>
                    <a:pt x="231" y="259"/>
                    <a:pt x="231" y="259"/>
                  </a:cubicBezTo>
                  <a:cubicBezTo>
                    <a:pt x="231" y="258"/>
                    <a:pt x="232" y="256"/>
                    <a:pt x="233" y="256"/>
                  </a:cubicBezTo>
                  <a:cubicBezTo>
                    <a:pt x="234" y="255"/>
                    <a:pt x="236" y="255"/>
                    <a:pt x="237" y="256"/>
                  </a:cubicBezTo>
                  <a:cubicBezTo>
                    <a:pt x="245" y="261"/>
                    <a:pt x="244" y="267"/>
                    <a:pt x="244" y="272"/>
                  </a:cubicBezTo>
                  <a:cubicBezTo>
                    <a:pt x="243" y="275"/>
                    <a:pt x="244" y="278"/>
                    <a:pt x="244" y="280"/>
                  </a:cubicBezTo>
                  <a:cubicBezTo>
                    <a:pt x="247" y="283"/>
                    <a:pt x="250" y="285"/>
                    <a:pt x="253" y="287"/>
                  </a:cubicBezTo>
                  <a:cubicBezTo>
                    <a:pt x="253" y="286"/>
                    <a:pt x="253" y="285"/>
                    <a:pt x="254" y="284"/>
                  </a:cubicBezTo>
                  <a:cubicBezTo>
                    <a:pt x="256" y="283"/>
                    <a:pt x="258" y="283"/>
                    <a:pt x="260" y="284"/>
                  </a:cubicBezTo>
                  <a:cubicBezTo>
                    <a:pt x="264" y="287"/>
                    <a:pt x="265" y="292"/>
                    <a:pt x="264" y="296"/>
                  </a:cubicBezTo>
                  <a:cubicBezTo>
                    <a:pt x="266" y="297"/>
                    <a:pt x="266" y="299"/>
                    <a:pt x="266" y="301"/>
                  </a:cubicBezTo>
                  <a:cubicBezTo>
                    <a:pt x="266" y="302"/>
                    <a:pt x="266" y="303"/>
                    <a:pt x="266" y="303"/>
                  </a:cubicBezTo>
                  <a:cubicBezTo>
                    <a:pt x="267" y="303"/>
                    <a:pt x="269" y="304"/>
                    <a:pt x="271" y="304"/>
                  </a:cubicBezTo>
                  <a:cubicBezTo>
                    <a:pt x="274" y="304"/>
                    <a:pt x="277" y="305"/>
                    <a:pt x="280" y="307"/>
                  </a:cubicBezTo>
                  <a:cubicBezTo>
                    <a:pt x="281" y="307"/>
                    <a:pt x="281" y="307"/>
                    <a:pt x="281" y="307"/>
                  </a:cubicBezTo>
                  <a:cubicBezTo>
                    <a:pt x="281" y="308"/>
                    <a:pt x="281" y="308"/>
                    <a:pt x="281" y="308"/>
                  </a:cubicBezTo>
                  <a:cubicBezTo>
                    <a:pt x="285" y="322"/>
                    <a:pt x="285" y="322"/>
                    <a:pt x="285" y="322"/>
                  </a:cubicBezTo>
                  <a:cubicBezTo>
                    <a:pt x="285" y="322"/>
                    <a:pt x="285" y="322"/>
                    <a:pt x="285" y="323"/>
                  </a:cubicBezTo>
                  <a:cubicBezTo>
                    <a:pt x="285" y="323"/>
                    <a:pt x="285" y="323"/>
                    <a:pt x="285" y="323"/>
                  </a:cubicBezTo>
                  <a:cubicBezTo>
                    <a:pt x="286" y="323"/>
                    <a:pt x="288" y="324"/>
                    <a:pt x="289" y="324"/>
                  </a:cubicBezTo>
                  <a:cubicBezTo>
                    <a:pt x="291" y="324"/>
                    <a:pt x="291" y="324"/>
                    <a:pt x="291" y="324"/>
                  </a:cubicBezTo>
                  <a:cubicBezTo>
                    <a:pt x="291" y="324"/>
                    <a:pt x="291" y="324"/>
                    <a:pt x="291" y="324"/>
                  </a:cubicBezTo>
                  <a:cubicBezTo>
                    <a:pt x="291" y="324"/>
                    <a:pt x="292" y="325"/>
                    <a:pt x="292" y="325"/>
                  </a:cubicBezTo>
                  <a:cubicBezTo>
                    <a:pt x="292" y="325"/>
                    <a:pt x="292" y="325"/>
                    <a:pt x="292" y="325"/>
                  </a:cubicBezTo>
                  <a:cubicBezTo>
                    <a:pt x="292" y="325"/>
                    <a:pt x="293" y="325"/>
                    <a:pt x="293" y="326"/>
                  </a:cubicBezTo>
                  <a:cubicBezTo>
                    <a:pt x="293" y="326"/>
                    <a:pt x="293" y="326"/>
                    <a:pt x="293" y="326"/>
                  </a:cubicBezTo>
                  <a:cubicBezTo>
                    <a:pt x="293" y="326"/>
                    <a:pt x="293" y="327"/>
                    <a:pt x="293" y="327"/>
                  </a:cubicBezTo>
                  <a:cubicBezTo>
                    <a:pt x="294" y="327"/>
                    <a:pt x="294" y="327"/>
                    <a:pt x="294" y="327"/>
                  </a:cubicBezTo>
                  <a:cubicBezTo>
                    <a:pt x="293" y="327"/>
                    <a:pt x="293" y="327"/>
                    <a:pt x="293" y="327"/>
                  </a:cubicBezTo>
                  <a:cubicBezTo>
                    <a:pt x="293" y="329"/>
                    <a:pt x="293" y="329"/>
                    <a:pt x="293" y="329"/>
                  </a:cubicBezTo>
                  <a:cubicBezTo>
                    <a:pt x="292" y="330"/>
                    <a:pt x="292" y="330"/>
                    <a:pt x="292" y="330"/>
                  </a:cubicBezTo>
                  <a:cubicBezTo>
                    <a:pt x="291" y="331"/>
                    <a:pt x="289" y="331"/>
                    <a:pt x="288" y="332"/>
                  </a:cubicBezTo>
                  <a:cubicBezTo>
                    <a:pt x="287" y="332"/>
                    <a:pt x="286" y="332"/>
                    <a:pt x="286" y="333"/>
                  </a:cubicBezTo>
                  <a:cubicBezTo>
                    <a:pt x="286" y="333"/>
                    <a:pt x="285" y="334"/>
                    <a:pt x="285" y="334"/>
                  </a:cubicBezTo>
                  <a:cubicBezTo>
                    <a:pt x="285" y="335"/>
                    <a:pt x="285" y="335"/>
                    <a:pt x="285" y="335"/>
                  </a:cubicBezTo>
                  <a:cubicBezTo>
                    <a:pt x="284" y="335"/>
                    <a:pt x="284" y="336"/>
                    <a:pt x="283" y="336"/>
                  </a:cubicBezTo>
                  <a:cubicBezTo>
                    <a:pt x="283" y="336"/>
                    <a:pt x="283" y="336"/>
                    <a:pt x="283" y="336"/>
                  </a:cubicBezTo>
                  <a:cubicBezTo>
                    <a:pt x="283" y="336"/>
                    <a:pt x="282" y="336"/>
                    <a:pt x="281" y="336"/>
                  </a:cubicBezTo>
                  <a:cubicBezTo>
                    <a:pt x="280" y="336"/>
                    <a:pt x="278" y="335"/>
                    <a:pt x="277" y="333"/>
                  </a:cubicBezTo>
                  <a:cubicBezTo>
                    <a:pt x="277" y="334"/>
                    <a:pt x="277" y="334"/>
                    <a:pt x="277" y="334"/>
                  </a:cubicBezTo>
                  <a:cubicBezTo>
                    <a:pt x="277" y="334"/>
                    <a:pt x="277" y="334"/>
                    <a:pt x="277" y="334"/>
                  </a:cubicBezTo>
                  <a:cubicBezTo>
                    <a:pt x="277" y="335"/>
                    <a:pt x="277" y="335"/>
                    <a:pt x="277" y="335"/>
                  </a:cubicBezTo>
                  <a:cubicBezTo>
                    <a:pt x="277" y="336"/>
                    <a:pt x="277" y="336"/>
                    <a:pt x="277" y="336"/>
                  </a:cubicBezTo>
                  <a:cubicBezTo>
                    <a:pt x="277" y="336"/>
                    <a:pt x="276" y="336"/>
                    <a:pt x="276" y="337"/>
                  </a:cubicBezTo>
                  <a:cubicBezTo>
                    <a:pt x="275" y="338"/>
                    <a:pt x="274" y="338"/>
                    <a:pt x="273" y="338"/>
                  </a:cubicBezTo>
                  <a:cubicBezTo>
                    <a:pt x="271" y="337"/>
                    <a:pt x="270" y="336"/>
                    <a:pt x="268" y="335"/>
                  </a:cubicBezTo>
                  <a:cubicBezTo>
                    <a:pt x="268" y="336"/>
                    <a:pt x="267" y="337"/>
                    <a:pt x="266" y="337"/>
                  </a:cubicBezTo>
                  <a:cubicBezTo>
                    <a:pt x="265" y="337"/>
                    <a:pt x="265" y="337"/>
                    <a:pt x="265" y="337"/>
                  </a:cubicBezTo>
                  <a:cubicBezTo>
                    <a:pt x="265" y="337"/>
                    <a:pt x="265" y="337"/>
                    <a:pt x="265" y="337"/>
                  </a:cubicBezTo>
                  <a:cubicBezTo>
                    <a:pt x="265" y="338"/>
                    <a:pt x="265" y="338"/>
                    <a:pt x="265" y="338"/>
                  </a:cubicBezTo>
                  <a:cubicBezTo>
                    <a:pt x="264" y="337"/>
                    <a:pt x="264" y="337"/>
                    <a:pt x="264" y="337"/>
                  </a:cubicBezTo>
                  <a:cubicBezTo>
                    <a:pt x="264" y="338"/>
                    <a:pt x="264" y="339"/>
                    <a:pt x="263" y="340"/>
                  </a:cubicBezTo>
                  <a:cubicBezTo>
                    <a:pt x="263" y="340"/>
                    <a:pt x="262" y="341"/>
                    <a:pt x="261" y="341"/>
                  </a:cubicBezTo>
                  <a:cubicBezTo>
                    <a:pt x="261" y="343"/>
                    <a:pt x="261" y="343"/>
                    <a:pt x="261" y="343"/>
                  </a:cubicBezTo>
                  <a:cubicBezTo>
                    <a:pt x="260" y="341"/>
                    <a:pt x="260" y="341"/>
                    <a:pt x="260" y="341"/>
                  </a:cubicBezTo>
                  <a:cubicBezTo>
                    <a:pt x="259" y="341"/>
                    <a:pt x="258" y="341"/>
                    <a:pt x="257" y="340"/>
                  </a:cubicBezTo>
                  <a:cubicBezTo>
                    <a:pt x="256" y="339"/>
                    <a:pt x="256" y="339"/>
                    <a:pt x="256" y="339"/>
                  </a:cubicBezTo>
                  <a:cubicBezTo>
                    <a:pt x="256" y="338"/>
                    <a:pt x="256" y="338"/>
                    <a:pt x="256" y="338"/>
                  </a:cubicBezTo>
                  <a:cubicBezTo>
                    <a:pt x="256" y="337"/>
                    <a:pt x="256" y="336"/>
                    <a:pt x="257" y="335"/>
                  </a:cubicBezTo>
                  <a:cubicBezTo>
                    <a:pt x="257" y="335"/>
                    <a:pt x="256" y="334"/>
                    <a:pt x="256" y="334"/>
                  </a:cubicBezTo>
                  <a:cubicBezTo>
                    <a:pt x="255" y="336"/>
                    <a:pt x="255" y="336"/>
                    <a:pt x="255" y="336"/>
                  </a:cubicBezTo>
                  <a:cubicBezTo>
                    <a:pt x="253" y="338"/>
                    <a:pt x="253" y="338"/>
                    <a:pt x="253" y="338"/>
                  </a:cubicBezTo>
                  <a:cubicBezTo>
                    <a:pt x="253" y="338"/>
                    <a:pt x="252" y="339"/>
                    <a:pt x="252" y="339"/>
                  </a:cubicBezTo>
                  <a:cubicBezTo>
                    <a:pt x="252" y="340"/>
                    <a:pt x="254" y="342"/>
                    <a:pt x="255" y="343"/>
                  </a:cubicBezTo>
                  <a:cubicBezTo>
                    <a:pt x="257" y="344"/>
                    <a:pt x="258" y="345"/>
                    <a:pt x="259" y="347"/>
                  </a:cubicBezTo>
                  <a:cubicBezTo>
                    <a:pt x="259" y="349"/>
                    <a:pt x="259" y="351"/>
                    <a:pt x="258" y="353"/>
                  </a:cubicBezTo>
                  <a:cubicBezTo>
                    <a:pt x="258" y="353"/>
                    <a:pt x="258" y="354"/>
                    <a:pt x="258" y="354"/>
                  </a:cubicBezTo>
                  <a:cubicBezTo>
                    <a:pt x="258" y="355"/>
                    <a:pt x="258" y="355"/>
                    <a:pt x="258" y="355"/>
                  </a:cubicBezTo>
                  <a:cubicBezTo>
                    <a:pt x="259" y="356"/>
                    <a:pt x="260" y="359"/>
                    <a:pt x="259" y="360"/>
                  </a:cubicBezTo>
                  <a:cubicBezTo>
                    <a:pt x="258" y="362"/>
                    <a:pt x="256" y="363"/>
                    <a:pt x="255" y="364"/>
                  </a:cubicBezTo>
                  <a:cubicBezTo>
                    <a:pt x="254" y="364"/>
                    <a:pt x="254" y="364"/>
                    <a:pt x="253" y="364"/>
                  </a:cubicBezTo>
                  <a:cubicBezTo>
                    <a:pt x="255" y="366"/>
                    <a:pt x="255" y="369"/>
                    <a:pt x="254" y="371"/>
                  </a:cubicBezTo>
                  <a:cubicBezTo>
                    <a:pt x="253" y="372"/>
                    <a:pt x="251" y="373"/>
                    <a:pt x="250" y="374"/>
                  </a:cubicBezTo>
                  <a:cubicBezTo>
                    <a:pt x="250" y="375"/>
                    <a:pt x="249" y="375"/>
                    <a:pt x="248" y="376"/>
                  </a:cubicBezTo>
                  <a:cubicBezTo>
                    <a:pt x="247" y="378"/>
                    <a:pt x="248" y="381"/>
                    <a:pt x="249" y="383"/>
                  </a:cubicBezTo>
                  <a:cubicBezTo>
                    <a:pt x="250" y="385"/>
                    <a:pt x="250" y="388"/>
                    <a:pt x="249" y="390"/>
                  </a:cubicBezTo>
                  <a:cubicBezTo>
                    <a:pt x="248" y="391"/>
                    <a:pt x="247" y="391"/>
                    <a:pt x="246" y="392"/>
                  </a:cubicBezTo>
                  <a:cubicBezTo>
                    <a:pt x="245" y="392"/>
                    <a:pt x="245" y="392"/>
                    <a:pt x="244" y="392"/>
                  </a:cubicBezTo>
                  <a:cubicBezTo>
                    <a:pt x="242" y="392"/>
                    <a:pt x="242" y="392"/>
                    <a:pt x="242" y="392"/>
                  </a:cubicBezTo>
                  <a:cubicBezTo>
                    <a:pt x="242" y="392"/>
                    <a:pt x="242" y="392"/>
                    <a:pt x="242" y="392"/>
                  </a:cubicBezTo>
                  <a:cubicBezTo>
                    <a:pt x="242" y="392"/>
                    <a:pt x="242" y="392"/>
                    <a:pt x="242" y="392"/>
                  </a:cubicBezTo>
                  <a:cubicBezTo>
                    <a:pt x="243" y="392"/>
                    <a:pt x="243" y="392"/>
                    <a:pt x="243" y="393"/>
                  </a:cubicBezTo>
                  <a:cubicBezTo>
                    <a:pt x="243" y="393"/>
                    <a:pt x="243" y="393"/>
                    <a:pt x="243" y="393"/>
                  </a:cubicBezTo>
                  <a:cubicBezTo>
                    <a:pt x="243" y="393"/>
                    <a:pt x="243" y="394"/>
                    <a:pt x="244" y="394"/>
                  </a:cubicBezTo>
                  <a:cubicBezTo>
                    <a:pt x="244" y="395"/>
                    <a:pt x="244" y="395"/>
                    <a:pt x="244" y="395"/>
                  </a:cubicBezTo>
                  <a:cubicBezTo>
                    <a:pt x="247" y="396"/>
                    <a:pt x="250" y="396"/>
                    <a:pt x="254" y="396"/>
                  </a:cubicBezTo>
                  <a:cubicBezTo>
                    <a:pt x="254" y="396"/>
                    <a:pt x="254" y="396"/>
                    <a:pt x="254" y="396"/>
                  </a:cubicBezTo>
                  <a:cubicBezTo>
                    <a:pt x="254" y="394"/>
                    <a:pt x="255" y="393"/>
                    <a:pt x="257" y="392"/>
                  </a:cubicBezTo>
                  <a:cubicBezTo>
                    <a:pt x="258" y="391"/>
                    <a:pt x="260" y="391"/>
                    <a:pt x="262" y="390"/>
                  </a:cubicBezTo>
                  <a:cubicBezTo>
                    <a:pt x="263" y="390"/>
                    <a:pt x="263" y="390"/>
                    <a:pt x="264" y="390"/>
                  </a:cubicBezTo>
                  <a:cubicBezTo>
                    <a:pt x="266" y="389"/>
                    <a:pt x="267" y="388"/>
                    <a:pt x="268" y="386"/>
                  </a:cubicBezTo>
                  <a:cubicBezTo>
                    <a:pt x="269" y="384"/>
                    <a:pt x="272" y="382"/>
                    <a:pt x="274" y="381"/>
                  </a:cubicBezTo>
                  <a:cubicBezTo>
                    <a:pt x="277" y="380"/>
                    <a:pt x="279" y="379"/>
                    <a:pt x="281" y="379"/>
                  </a:cubicBezTo>
                  <a:cubicBezTo>
                    <a:pt x="280" y="376"/>
                    <a:pt x="280" y="373"/>
                    <a:pt x="280" y="369"/>
                  </a:cubicBezTo>
                  <a:cubicBezTo>
                    <a:pt x="280" y="368"/>
                    <a:pt x="280" y="367"/>
                    <a:pt x="280" y="367"/>
                  </a:cubicBezTo>
                  <a:cubicBezTo>
                    <a:pt x="279" y="366"/>
                    <a:pt x="279" y="365"/>
                    <a:pt x="279" y="365"/>
                  </a:cubicBezTo>
                  <a:cubicBezTo>
                    <a:pt x="278" y="363"/>
                    <a:pt x="277" y="361"/>
                    <a:pt x="279" y="359"/>
                  </a:cubicBezTo>
                  <a:cubicBezTo>
                    <a:pt x="279" y="359"/>
                    <a:pt x="279" y="359"/>
                    <a:pt x="280" y="359"/>
                  </a:cubicBezTo>
                  <a:cubicBezTo>
                    <a:pt x="280" y="359"/>
                    <a:pt x="280" y="359"/>
                    <a:pt x="280" y="359"/>
                  </a:cubicBezTo>
                  <a:cubicBezTo>
                    <a:pt x="281" y="359"/>
                    <a:pt x="281" y="359"/>
                    <a:pt x="281" y="359"/>
                  </a:cubicBezTo>
                  <a:cubicBezTo>
                    <a:pt x="281" y="359"/>
                    <a:pt x="281" y="359"/>
                    <a:pt x="281" y="359"/>
                  </a:cubicBezTo>
                  <a:cubicBezTo>
                    <a:pt x="281" y="352"/>
                    <a:pt x="281" y="352"/>
                    <a:pt x="281" y="352"/>
                  </a:cubicBezTo>
                  <a:cubicBezTo>
                    <a:pt x="283" y="359"/>
                    <a:pt x="283" y="359"/>
                    <a:pt x="283" y="359"/>
                  </a:cubicBezTo>
                  <a:cubicBezTo>
                    <a:pt x="283" y="359"/>
                    <a:pt x="284" y="360"/>
                    <a:pt x="284" y="360"/>
                  </a:cubicBezTo>
                  <a:cubicBezTo>
                    <a:pt x="284" y="360"/>
                    <a:pt x="285" y="360"/>
                    <a:pt x="285" y="360"/>
                  </a:cubicBezTo>
                  <a:cubicBezTo>
                    <a:pt x="285" y="361"/>
                    <a:pt x="285" y="361"/>
                    <a:pt x="286" y="361"/>
                  </a:cubicBezTo>
                  <a:cubicBezTo>
                    <a:pt x="286" y="362"/>
                    <a:pt x="286" y="362"/>
                    <a:pt x="286" y="362"/>
                  </a:cubicBezTo>
                  <a:cubicBezTo>
                    <a:pt x="286" y="362"/>
                    <a:pt x="286" y="363"/>
                    <a:pt x="287" y="363"/>
                  </a:cubicBezTo>
                  <a:cubicBezTo>
                    <a:pt x="287" y="364"/>
                    <a:pt x="287" y="364"/>
                    <a:pt x="287" y="364"/>
                  </a:cubicBezTo>
                  <a:cubicBezTo>
                    <a:pt x="287" y="365"/>
                    <a:pt x="287" y="365"/>
                    <a:pt x="288" y="366"/>
                  </a:cubicBezTo>
                  <a:cubicBezTo>
                    <a:pt x="288" y="367"/>
                    <a:pt x="288" y="367"/>
                    <a:pt x="288" y="367"/>
                  </a:cubicBezTo>
                  <a:cubicBezTo>
                    <a:pt x="289" y="367"/>
                    <a:pt x="290" y="366"/>
                    <a:pt x="291" y="366"/>
                  </a:cubicBezTo>
                  <a:cubicBezTo>
                    <a:pt x="291" y="366"/>
                    <a:pt x="291" y="366"/>
                    <a:pt x="291" y="366"/>
                  </a:cubicBezTo>
                  <a:cubicBezTo>
                    <a:pt x="289" y="364"/>
                    <a:pt x="288" y="362"/>
                    <a:pt x="288" y="360"/>
                  </a:cubicBezTo>
                  <a:cubicBezTo>
                    <a:pt x="288" y="358"/>
                    <a:pt x="288" y="358"/>
                    <a:pt x="288" y="358"/>
                  </a:cubicBezTo>
                  <a:cubicBezTo>
                    <a:pt x="289" y="357"/>
                    <a:pt x="289" y="357"/>
                    <a:pt x="289" y="357"/>
                  </a:cubicBezTo>
                  <a:cubicBezTo>
                    <a:pt x="288" y="356"/>
                    <a:pt x="289" y="355"/>
                    <a:pt x="290" y="354"/>
                  </a:cubicBezTo>
                  <a:cubicBezTo>
                    <a:pt x="292" y="353"/>
                    <a:pt x="294" y="353"/>
                    <a:pt x="296" y="354"/>
                  </a:cubicBezTo>
                  <a:cubicBezTo>
                    <a:pt x="296" y="354"/>
                    <a:pt x="297" y="354"/>
                    <a:pt x="297" y="354"/>
                  </a:cubicBezTo>
                  <a:cubicBezTo>
                    <a:pt x="298" y="353"/>
                    <a:pt x="299" y="352"/>
                    <a:pt x="299" y="352"/>
                  </a:cubicBezTo>
                  <a:cubicBezTo>
                    <a:pt x="302" y="344"/>
                    <a:pt x="305" y="337"/>
                    <a:pt x="307" y="329"/>
                  </a:cubicBezTo>
                  <a:cubicBezTo>
                    <a:pt x="307" y="329"/>
                    <a:pt x="307" y="329"/>
                    <a:pt x="307" y="329"/>
                  </a:cubicBezTo>
                  <a:cubicBezTo>
                    <a:pt x="306" y="328"/>
                    <a:pt x="305" y="325"/>
                    <a:pt x="306" y="323"/>
                  </a:cubicBezTo>
                  <a:cubicBezTo>
                    <a:pt x="307" y="322"/>
                    <a:pt x="308" y="321"/>
                    <a:pt x="309" y="321"/>
                  </a:cubicBezTo>
                  <a:cubicBezTo>
                    <a:pt x="310" y="320"/>
                    <a:pt x="310" y="320"/>
                    <a:pt x="310" y="320"/>
                  </a:cubicBezTo>
                  <a:cubicBezTo>
                    <a:pt x="309" y="320"/>
                    <a:pt x="309" y="320"/>
                    <a:pt x="309" y="320"/>
                  </a:cubicBezTo>
                  <a:cubicBezTo>
                    <a:pt x="307" y="318"/>
                    <a:pt x="306" y="315"/>
                    <a:pt x="307" y="313"/>
                  </a:cubicBezTo>
                  <a:cubicBezTo>
                    <a:pt x="307" y="312"/>
                    <a:pt x="308" y="312"/>
                    <a:pt x="308" y="312"/>
                  </a:cubicBezTo>
                  <a:cubicBezTo>
                    <a:pt x="312" y="306"/>
                    <a:pt x="319" y="303"/>
                    <a:pt x="326" y="302"/>
                  </a:cubicBezTo>
                  <a:cubicBezTo>
                    <a:pt x="327" y="302"/>
                    <a:pt x="327" y="302"/>
                    <a:pt x="327" y="302"/>
                  </a:cubicBezTo>
                  <a:cubicBezTo>
                    <a:pt x="327" y="301"/>
                    <a:pt x="327" y="301"/>
                    <a:pt x="327" y="301"/>
                  </a:cubicBezTo>
                  <a:cubicBezTo>
                    <a:pt x="326" y="299"/>
                    <a:pt x="324" y="295"/>
                    <a:pt x="328" y="292"/>
                  </a:cubicBezTo>
                  <a:cubicBezTo>
                    <a:pt x="328" y="292"/>
                    <a:pt x="329" y="291"/>
                    <a:pt x="329" y="291"/>
                  </a:cubicBezTo>
                  <a:cubicBezTo>
                    <a:pt x="329" y="291"/>
                    <a:pt x="329" y="291"/>
                    <a:pt x="329" y="291"/>
                  </a:cubicBezTo>
                  <a:cubicBezTo>
                    <a:pt x="330" y="287"/>
                    <a:pt x="330" y="287"/>
                    <a:pt x="330" y="287"/>
                  </a:cubicBezTo>
                  <a:cubicBezTo>
                    <a:pt x="331" y="291"/>
                    <a:pt x="331" y="291"/>
                    <a:pt x="331" y="291"/>
                  </a:cubicBezTo>
                  <a:cubicBezTo>
                    <a:pt x="331" y="291"/>
                    <a:pt x="331" y="291"/>
                    <a:pt x="331" y="291"/>
                  </a:cubicBezTo>
                  <a:cubicBezTo>
                    <a:pt x="333" y="292"/>
                    <a:pt x="334" y="294"/>
                    <a:pt x="334" y="296"/>
                  </a:cubicBezTo>
                  <a:cubicBezTo>
                    <a:pt x="334" y="297"/>
                    <a:pt x="334" y="298"/>
                    <a:pt x="334" y="298"/>
                  </a:cubicBezTo>
                  <a:cubicBezTo>
                    <a:pt x="335" y="298"/>
                    <a:pt x="336" y="297"/>
                    <a:pt x="337" y="297"/>
                  </a:cubicBezTo>
                  <a:cubicBezTo>
                    <a:pt x="338" y="297"/>
                    <a:pt x="340" y="297"/>
                    <a:pt x="341" y="297"/>
                  </a:cubicBezTo>
                  <a:cubicBezTo>
                    <a:pt x="341" y="297"/>
                    <a:pt x="341" y="297"/>
                    <a:pt x="341" y="297"/>
                  </a:cubicBezTo>
                  <a:cubicBezTo>
                    <a:pt x="342" y="297"/>
                    <a:pt x="342" y="297"/>
                    <a:pt x="343" y="297"/>
                  </a:cubicBezTo>
                  <a:cubicBezTo>
                    <a:pt x="342" y="295"/>
                    <a:pt x="342" y="293"/>
                    <a:pt x="341" y="292"/>
                  </a:cubicBezTo>
                  <a:cubicBezTo>
                    <a:pt x="340" y="292"/>
                    <a:pt x="340" y="292"/>
                    <a:pt x="340" y="292"/>
                  </a:cubicBezTo>
                  <a:cubicBezTo>
                    <a:pt x="340" y="291"/>
                    <a:pt x="340" y="291"/>
                    <a:pt x="340" y="291"/>
                  </a:cubicBezTo>
                  <a:cubicBezTo>
                    <a:pt x="340" y="288"/>
                    <a:pt x="340" y="286"/>
                    <a:pt x="342" y="284"/>
                  </a:cubicBezTo>
                  <a:cubicBezTo>
                    <a:pt x="342" y="284"/>
                    <a:pt x="342" y="284"/>
                    <a:pt x="342" y="284"/>
                  </a:cubicBezTo>
                  <a:cubicBezTo>
                    <a:pt x="342" y="284"/>
                    <a:pt x="342" y="284"/>
                    <a:pt x="342" y="284"/>
                  </a:cubicBezTo>
                  <a:cubicBezTo>
                    <a:pt x="339" y="279"/>
                    <a:pt x="339" y="279"/>
                    <a:pt x="339" y="279"/>
                  </a:cubicBezTo>
                  <a:cubicBezTo>
                    <a:pt x="345" y="279"/>
                    <a:pt x="345" y="279"/>
                    <a:pt x="345" y="279"/>
                  </a:cubicBezTo>
                  <a:cubicBezTo>
                    <a:pt x="346" y="279"/>
                    <a:pt x="346" y="279"/>
                    <a:pt x="346" y="279"/>
                  </a:cubicBezTo>
                  <a:cubicBezTo>
                    <a:pt x="346" y="279"/>
                    <a:pt x="346" y="279"/>
                    <a:pt x="346" y="279"/>
                  </a:cubicBezTo>
                  <a:cubicBezTo>
                    <a:pt x="347" y="279"/>
                    <a:pt x="347" y="279"/>
                    <a:pt x="347" y="279"/>
                  </a:cubicBezTo>
                  <a:cubicBezTo>
                    <a:pt x="347" y="279"/>
                    <a:pt x="347" y="279"/>
                    <a:pt x="347" y="279"/>
                  </a:cubicBezTo>
                  <a:cubicBezTo>
                    <a:pt x="347" y="278"/>
                    <a:pt x="347" y="278"/>
                    <a:pt x="347" y="278"/>
                  </a:cubicBezTo>
                  <a:cubicBezTo>
                    <a:pt x="347" y="279"/>
                    <a:pt x="347" y="279"/>
                    <a:pt x="347" y="279"/>
                  </a:cubicBezTo>
                  <a:cubicBezTo>
                    <a:pt x="347" y="279"/>
                    <a:pt x="347" y="279"/>
                    <a:pt x="347" y="279"/>
                  </a:cubicBezTo>
                  <a:cubicBezTo>
                    <a:pt x="347" y="279"/>
                    <a:pt x="348" y="280"/>
                    <a:pt x="348" y="280"/>
                  </a:cubicBezTo>
                  <a:cubicBezTo>
                    <a:pt x="349" y="281"/>
                    <a:pt x="349" y="282"/>
                    <a:pt x="349" y="283"/>
                  </a:cubicBezTo>
                  <a:cubicBezTo>
                    <a:pt x="349" y="291"/>
                    <a:pt x="352" y="294"/>
                    <a:pt x="353" y="294"/>
                  </a:cubicBezTo>
                  <a:cubicBezTo>
                    <a:pt x="357" y="296"/>
                    <a:pt x="366" y="290"/>
                    <a:pt x="370" y="287"/>
                  </a:cubicBezTo>
                  <a:cubicBezTo>
                    <a:pt x="371" y="286"/>
                    <a:pt x="373" y="286"/>
                    <a:pt x="374" y="287"/>
                  </a:cubicBezTo>
                  <a:cubicBezTo>
                    <a:pt x="374" y="287"/>
                    <a:pt x="374" y="288"/>
                    <a:pt x="374" y="288"/>
                  </a:cubicBezTo>
                  <a:cubicBezTo>
                    <a:pt x="376" y="289"/>
                    <a:pt x="375" y="291"/>
                    <a:pt x="374" y="292"/>
                  </a:cubicBezTo>
                  <a:cubicBezTo>
                    <a:pt x="374" y="292"/>
                    <a:pt x="374" y="292"/>
                    <a:pt x="374" y="292"/>
                  </a:cubicBezTo>
                  <a:cubicBezTo>
                    <a:pt x="373" y="292"/>
                    <a:pt x="373" y="292"/>
                    <a:pt x="373" y="292"/>
                  </a:cubicBezTo>
                  <a:cubicBezTo>
                    <a:pt x="372" y="293"/>
                    <a:pt x="370" y="295"/>
                    <a:pt x="369" y="296"/>
                  </a:cubicBezTo>
                  <a:cubicBezTo>
                    <a:pt x="369" y="297"/>
                    <a:pt x="369" y="297"/>
                    <a:pt x="369" y="298"/>
                  </a:cubicBezTo>
                  <a:cubicBezTo>
                    <a:pt x="369" y="301"/>
                    <a:pt x="367" y="304"/>
                    <a:pt x="364" y="304"/>
                  </a:cubicBezTo>
                  <a:cubicBezTo>
                    <a:pt x="364" y="304"/>
                    <a:pt x="364" y="304"/>
                    <a:pt x="364" y="304"/>
                  </a:cubicBezTo>
                  <a:cubicBezTo>
                    <a:pt x="362" y="305"/>
                    <a:pt x="359" y="305"/>
                    <a:pt x="357" y="305"/>
                  </a:cubicBezTo>
                  <a:cubicBezTo>
                    <a:pt x="357" y="306"/>
                    <a:pt x="357" y="306"/>
                    <a:pt x="357" y="307"/>
                  </a:cubicBezTo>
                  <a:cubicBezTo>
                    <a:pt x="358" y="309"/>
                    <a:pt x="356" y="312"/>
                    <a:pt x="354" y="313"/>
                  </a:cubicBezTo>
                  <a:cubicBezTo>
                    <a:pt x="358" y="313"/>
                    <a:pt x="358" y="313"/>
                    <a:pt x="358" y="313"/>
                  </a:cubicBezTo>
                  <a:cubicBezTo>
                    <a:pt x="361" y="312"/>
                    <a:pt x="363" y="312"/>
                    <a:pt x="366" y="312"/>
                  </a:cubicBezTo>
                  <a:cubicBezTo>
                    <a:pt x="367" y="313"/>
                    <a:pt x="369" y="315"/>
                    <a:pt x="369" y="316"/>
                  </a:cubicBezTo>
                  <a:cubicBezTo>
                    <a:pt x="371" y="317"/>
                    <a:pt x="373" y="317"/>
                    <a:pt x="374" y="316"/>
                  </a:cubicBezTo>
                  <a:cubicBezTo>
                    <a:pt x="376" y="316"/>
                    <a:pt x="377" y="315"/>
                    <a:pt x="377" y="314"/>
                  </a:cubicBezTo>
                  <a:cubicBezTo>
                    <a:pt x="379" y="313"/>
                    <a:pt x="380" y="311"/>
                    <a:pt x="382" y="311"/>
                  </a:cubicBezTo>
                  <a:cubicBezTo>
                    <a:pt x="384" y="310"/>
                    <a:pt x="385" y="309"/>
                    <a:pt x="387" y="309"/>
                  </a:cubicBezTo>
                  <a:cubicBezTo>
                    <a:pt x="388" y="309"/>
                    <a:pt x="388" y="309"/>
                    <a:pt x="388" y="309"/>
                  </a:cubicBezTo>
                  <a:cubicBezTo>
                    <a:pt x="388" y="309"/>
                    <a:pt x="388" y="308"/>
                    <a:pt x="389" y="308"/>
                  </a:cubicBezTo>
                  <a:cubicBezTo>
                    <a:pt x="389" y="308"/>
                    <a:pt x="389" y="308"/>
                    <a:pt x="389" y="308"/>
                  </a:cubicBezTo>
                  <a:cubicBezTo>
                    <a:pt x="389" y="307"/>
                    <a:pt x="389" y="307"/>
                    <a:pt x="389" y="307"/>
                  </a:cubicBezTo>
                  <a:cubicBezTo>
                    <a:pt x="389" y="307"/>
                    <a:pt x="389" y="307"/>
                    <a:pt x="389" y="307"/>
                  </a:cubicBezTo>
                  <a:cubicBezTo>
                    <a:pt x="389" y="305"/>
                    <a:pt x="389" y="305"/>
                    <a:pt x="389" y="305"/>
                  </a:cubicBezTo>
                  <a:cubicBezTo>
                    <a:pt x="390" y="306"/>
                    <a:pt x="390" y="306"/>
                    <a:pt x="390" y="306"/>
                  </a:cubicBezTo>
                  <a:cubicBezTo>
                    <a:pt x="390" y="306"/>
                    <a:pt x="390" y="306"/>
                    <a:pt x="391" y="306"/>
                  </a:cubicBezTo>
                  <a:cubicBezTo>
                    <a:pt x="391" y="306"/>
                    <a:pt x="391" y="306"/>
                    <a:pt x="391" y="306"/>
                  </a:cubicBezTo>
                  <a:cubicBezTo>
                    <a:pt x="392" y="305"/>
                    <a:pt x="392" y="305"/>
                    <a:pt x="393" y="306"/>
                  </a:cubicBezTo>
                  <a:cubicBezTo>
                    <a:pt x="393" y="304"/>
                    <a:pt x="394" y="302"/>
                    <a:pt x="395" y="301"/>
                  </a:cubicBezTo>
                  <a:cubicBezTo>
                    <a:pt x="396" y="301"/>
                    <a:pt x="397" y="301"/>
                    <a:pt x="398" y="301"/>
                  </a:cubicBezTo>
                  <a:cubicBezTo>
                    <a:pt x="401" y="302"/>
                    <a:pt x="403" y="303"/>
                    <a:pt x="404" y="305"/>
                  </a:cubicBezTo>
                  <a:cubicBezTo>
                    <a:pt x="405" y="306"/>
                    <a:pt x="405" y="306"/>
                    <a:pt x="405" y="306"/>
                  </a:cubicBezTo>
                  <a:cubicBezTo>
                    <a:pt x="405" y="306"/>
                    <a:pt x="405" y="306"/>
                    <a:pt x="405" y="305"/>
                  </a:cubicBezTo>
                  <a:cubicBezTo>
                    <a:pt x="406" y="303"/>
                    <a:pt x="407" y="301"/>
                    <a:pt x="409" y="300"/>
                  </a:cubicBezTo>
                  <a:cubicBezTo>
                    <a:pt x="411" y="299"/>
                    <a:pt x="413" y="298"/>
                    <a:pt x="415" y="299"/>
                  </a:cubicBezTo>
                  <a:cubicBezTo>
                    <a:pt x="417" y="301"/>
                    <a:pt x="417" y="303"/>
                    <a:pt x="416" y="306"/>
                  </a:cubicBezTo>
                  <a:cubicBezTo>
                    <a:pt x="416" y="307"/>
                    <a:pt x="416" y="308"/>
                    <a:pt x="416" y="310"/>
                  </a:cubicBezTo>
                  <a:cubicBezTo>
                    <a:pt x="416" y="310"/>
                    <a:pt x="416" y="310"/>
                    <a:pt x="416" y="310"/>
                  </a:cubicBezTo>
                  <a:cubicBezTo>
                    <a:pt x="417" y="309"/>
                    <a:pt x="419" y="307"/>
                    <a:pt x="421" y="309"/>
                  </a:cubicBezTo>
                  <a:cubicBezTo>
                    <a:pt x="422" y="309"/>
                    <a:pt x="422" y="309"/>
                    <a:pt x="422" y="310"/>
                  </a:cubicBezTo>
                  <a:cubicBezTo>
                    <a:pt x="422" y="310"/>
                    <a:pt x="422" y="310"/>
                    <a:pt x="422" y="310"/>
                  </a:cubicBezTo>
                  <a:cubicBezTo>
                    <a:pt x="424" y="309"/>
                    <a:pt x="424" y="309"/>
                    <a:pt x="424" y="309"/>
                  </a:cubicBezTo>
                  <a:cubicBezTo>
                    <a:pt x="422" y="310"/>
                    <a:pt x="422" y="310"/>
                    <a:pt x="422" y="310"/>
                  </a:cubicBezTo>
                  <a:cubicBezTo>
                    <a:pt x="423" y="311"/>
                    <a:pt x="423" y="311"/>
                    <a:pt x="422" y="311"/>
                  </a:cubicBezTo>
                  <a:cubicBezTo>
                    <a:pt x="422" y="311"/>
                    <a:pt x="422" y="311"/>
                    <a:pt x="422" y="311"/>
                  </a:cubicBezTo>
                  <a:cubicBezTo>
                    <a:pt x="423" y="312"/>
                    <a:pt x="423" y="312"/>
                    <a:pt x="422" y="312"/>
                  </a:cubicBezTo>
                  <a:cubicBezTo>
                    <a:pt x="422" y="312"/>
                    <a:pt x="422" y="312"/>
                    <a:pt x="422" y="312"/>
                  </a:cubicBezTo>
                  <a:cubicBezTo>
                    <a:pt x="421" y="316"/>
                    <a:pt x="407" y="329"/>
                    <a:pt x="406" y="329"/>
                  </a:cubicBezTo>
                  <a:cubicBezTo>
                    <a:pt x="406" y="329"/>
                    <a:pt x="406" y="329"/>
                    <a:pt x="406" y="329"/>
                  </a:cubicBezTo>
                  <a:cubicBezTo>
                    <a:pt x="405" y="330"/>
                    <a:pt x="405" y="330"/>
                    <a:pt x="405" y="330"/>
                  </a:cubicBezTo>
                  <a:cubicBezTo>
                    <a:pt x="400" y="335"/>
                    <a:pt x="397" y="337"/>
                    <a:pt x="397" y="338"/>
                  </a:cubicBezTo>
                  <a:cubicBezTo>
                    <a:pt x="396" y="338"/>
                    <a:pt x="396" y="338"/>
                    <a:pt x="396" y="338"/>
                  </a:cubicBezTo>
                  <a:cubicBezTo>
                    <a:pt x="397" y="339"/>
                    <a:pt x="397" y="339"/>
                    <a:pt x="397" y="340"/>
                  </a:cubicBezTo>
                  <a:cubicBezTo>
                    <a:pt x="397" y="341"/>
                    <a:pt x="397" y="341"/>
                    <a:pt x="397" y="341"/>
                  </a:cubicBezTo>
                  <a:cubicBezTo>
                    <a:pt x="396" y="342"/>
                    <a:pt x="396" y="342"/>
                    <a:pt x="396" y="342"/>
                  </a:cubicBezTo>
                  <a:cubicBezTo>
                    <a:pt x="395" y="343"/>
                    <a:pt x="395" y="343"/>
                    <a:pt x="395" y="343"/>
                  </a:cubicBezTo>
                  <a:cubicBezTo>
                    <a:pt x="392" y="345"/>
                    <a:pt x="389" y="347"/>
                    <a:pt x="387" y="350"/>
                  </a:cubicBezTo>
                  <a:cubicBezTo>
                    <a:pt x="389" y="351"/>
                    <a:pt x="390" y="350"/>
                    <a:pt x="392" y="349"/>
                  </a:cubicBezTo>
                  <a:cubicBezTo>
                    <a:pt x="394" y="347"/>
                    <a:pt x="397" y="346"/>
                    <a:pt x="400" y="346"/>
                  </a:cubicBezTo>
                  <a:cubicBezTo>
                    <a:pt x="403" y="347"/>
                    <a:pt x="405" y="348"/>
                    <a:pt x="407" y="349"/>
                  </a:cubicBezTo>
                  <a:cubicBezTo>
                    <a:pt x="409" y="351"/>
                    <a:pt x="411" y="352"/>
                    <a:pt x="413" y="353"/>
                  </a:cubicBezTo>
                  <a:cubicBezTo>
                    <a:pt x="414" y="352"/>
                    <a:pt x="415" y="352"/>
                    <a:pt x="416" y="352"/>
                  </a:cubicBezTo>
                  <a:cubicBezTo>
                    <a:pt x="420" y="349"/>
                    <a:pt x="425" y="349"/>
                    <a:pt x="428" y="353"/>
                  </a:cubicBezTo>
                  <a:cubicBezTo>
                    <a:pt x="435" y="360"/>
                    <a:pt x="435" y="364"/>
                    <a:pt x="433" y="368"/>
                  </a:cubicBezTo>
                  <a:cubicBezTo>
                    <a:pt x="432" y="369"/>
                    <a:pt x="432" y="369"/>
                    <a:pt x="432" y="370"/>
                  </a:cubicBezTo>
                  <a:cubicBezTo>
                    <a:pt x="433" y="372"/>
                    <a:pt x="434" y="374"/>
                    <a:pt x="436" y="376"/>
                  </a:cubicBezTo>
                  <a:cubicBezTo>
                    <a:pt x="437" y="377"/>
                    <a:pt x="438" y="379"/>
                    <a:pt x="436" y="381"/>
                  </a:cubicBezTo>
                  <a:cubicBezTo>
                    <a:pt x="436" y="382"/>
                    <a:pt x="436" y="382"/>
                    <a:pt x="436" y="382"/>
                  </a:cubicBezTo>
                  <a:cubicBezTo>
                    <a:pt x="437" y="382"/>
                    <a:pt x="437" y="382"/>
                    <a:pt x="438" y="382"/>
                  </a:cubicBezTo>
                  <a:cubicBezTo>
                    <a:pt x="439" y="383"/>
                    <a:pt x="441" y="384"/>
                    <a:pt x="442" y="385"/>
                  </a:cubicBezTo>
                  <a:cubicBezTo>
                    <a:pt x="442" y="385"/>
                    <a:pt x="442" y="386"/>
                    <a:pt x="443" y="386"/>
                  </a:cubicBezTo>
                  <a:cubicBezTo>
                    <a:pt x="452" y="384"/>
                    <a:pt x="455" y="378"/>
                    <a:pt x="458" y="369"/>
                  </a:cubicBezTo>
                  <a:cubicBezTo>
                    <a:pt x="460" y="363"/>
                    <a:pt x="464" y="357"/>
                    <a:pt x="470" y="352"/>
                  </a:cubicBezTo>
                  <a:cubicBezTo>
                    <a:pt x="472" y="350"/>
                    <a:pt x="475" y="348"/>
                    <a:pt x="479" y="348"/>
                  </a:cubicBezTo>
                  <a:cubicBezTo>
                    <a:pt x="480" y="348"/>
                    <a:pt x="481" y="348"/>
                    <a:pt x="482" y="349"/>
                  </a:cubicBezTo>
                  <a:cubicBezTo>
                    <a:pt x="482" y="348"/>
                    <a:pt x="482" y="347"/>
                    <a:pt x="482" y="347"/>
                  </a:cubicBezTo>
                  <a:cubicBezTo>
                    <a:pt x="482" y="344"/>
                    <a:pt x="483" y="341"/>
                    <a:pt x="485" y="339"/>
                  </a:cubicBezTo>
                  <a:cubicBezTo>
                    <a:pt x="486" y="339"/>
                    <a:pt x="487" y="338"/>
                    <a:pt x="488" y="338"/>
                  </a:cubicBezTo>
                  <a:cubicBezTo>
                    <a:pt x="487" y="336"/>
                    <a:pt x="487" y="335"/>
                    <a:pt x="487" y="334"/>
                  </a:cubicBezTo>
                  <a:cubicBezTo>
                    <a:pt x="488" y="331"/>
                    <a:pt x="489" y="329"/>
                    <a:pt x="492" y="328"/>
                  </a:cubicBezTo>
                  <a:cubicBezTo>
                    <a:pt x="495" y="326"/>
                    <a:pt x="498" y="326"/>
                    <a:pt x="501" y="327"/>
                  </a:cubicBezTo>
                  <a:cubicBezTo>
                    <a:pt x="502" y="327"/>
                    <a:pt x="504" y="328"/>
                    <a:pt x="505" y="329"/>
                  </a:cubicBezTo>
                  <a:cubicBezTo>
                    <a:pt x="505" y="329"/>
                    <a:pt x="506" y="329"/>
                    <a:pt x="506" y="330"/>
                  </a:cubicBezTo>
                  <a:cubicBezTo>
                    <a:pt x="506" y="329"/>
                    <a:pt x="507" y="329"/>
                    <a:pt x="507" y="328"/>
                  </a:cubicBezTo>
                  <a:cubicBezTo>
                    <a:pt x="508" y="327"/>
                    <a:pt x="509" y="326"/>
                    <a:pt x="511" y="325"/>
                  </a:cubicBezTo>
                  <a:cubicBezTo>
                    <a:pt x="512" y="324"/>
                    <a:pt x="514" y="324"/>
                    <a:pt x="515" y="324"/>
                  </a:cubicBezTo>
                  <a:cubicBezTo>
                    <a:pt x="516" y="324"/>
                    <a:pt x="517" y="324"/>
                    <a:pt x="517" y="324"/>
                  </a:cubicBezTo>
                  <a:cubicBezTo>
                    <a:pt x="520" y="323"/>
                    <a:pt x="520" y="323"/>
                    <a:pt x="519" y="318"/>
                  </a:cubicBezTo>
                  <a:cubicBezTo>
                    <a:pt x="518" y="315"/>
                    <a:pt x="518" y="313"/>
                    <a:pt x="518" y="310"/>
                  </a:cubicBezTo>
                  <a:cubicBezTo>
                    <a:pt x="518" y="309"/>
                    <a:pt x="519" y="307"/>
                    <a:pt x="520" y="306"/>
                  </a:cubicBezTo>
                  <a:cubicBezTo>
                    <a:pt x="515" y="307"/>
                    <a:pt x="511" y="308"/>
                    <a:pt x="510" y="308"/>
                  </a:cubicBezTo>
                  <a:cubicBezTo>
                    <a:pt x="510" y="309"/>
                    <a:pt x="510" y="309"/>
                    <a:pt x="510" y="310"/>
                  </a:cubicBezTo>
                  <a:cubicBezTo>
                    <a:pt x="510" y="312"/>
                    <a:pt x="509" y="315"/>
                    <a:pt x="507" y="316"/>
                  </a:cubicBezTo>
                  <a:cubicBezTo>
                    <a:pt x="505" y="317"/>
                    <a:pt x="502" y="317"/>
                    <a:pt x="500" y="316"/>
                  </a:cubicBezTo>
                  <a:cubicBezTo>
                    <a:pt x="500" y="317"/>
                    <a:pt x="500" y="318"/>
                    <a:pt x="499" y="320"/>
                  </a:cubicBezTo>
                  <a:cubicBezTo>
                    <a:pt x="498" y="321"/>
                    <a:pt x="498" y="321"/>
                    <a:pt x="498" y="321"/>
                  </a:cubicBezTo>
                  <a:cubicBezTo>
                    <a:pt x="496" y="323"/>
                    <a:pt x="493" y="325"/>
                    <a:pt x="490" y="326"/>
                  </a:cubicBezTo>
                  <a:cubicBezTo>
                    <a:pt x="481" y="329"/>
                    <a:pt x="456" y="303"/>
                    <a:pt x="455" y="301"/>
                  </a:cubicBezTo>
                  <a:cubicBezTo>
                    <a:pt x="452" y="297"/>
                    <a:pt x="450" y="292"/>
                    <a:pt x="448" y="288"/>
                  </a:cubicBezTo>
                  <a:cubicBezTo>
                    <a:pt x="448" y="287"/>
                    <a:pt x="449" y="286"/>
                    <a:pt x="449" y="285"/>
                  </a:cubicBezTo>
                  <a:cubicBezTo>
                    <a:pt x="449" y="285"/>
                    <a:pt x="449" y="285"/>
                    <a:pt x="449" y="285"/>
                  </a:cubicBezTo>
                  <a:cubicBezTo>
                    <a:pt x="449" y="285"/>
                    <a:pt x="449" y="285"/>
                    <a:pt x="449" y="285"/>
                  </a:cubicBezTo>
                  <a:cubicBezTo>
                    <a:pt x="450" y="285"/>
                    <a:pt x="450" y="285"/>
                    <a:pt x="450" y="285"/>
                  </a:cubicBezTo>
                  <a:cubicBezTo>
                    <a:pt x="450" y="285"/>
                    <a:pt x="450" y="285"/>
                    <a:pt x="450" y="285"/>
                  </a:cubicBezTo>
                  <a:cubicBezTo>
                    <a:pt x="451" y="284"/>
                    <a:pt x="451" y="284"/>
                    <a:pt x="451" y="284"/>
                  </a:cubicBezTo>
                  <a:cubicBezTo>
                    <a:pt x="452" y="284"/>
                    <a:pt x="452" y="284"/>
                    <a:pt x="452" y="284"/>
                  </a:cubicBezTo>
                  <a:cubicBezTo>
                    <a:pt x="452" y="284"/>
                    <a:pt x="452" y="284"/>
                    <a:pt x="452" y="284"/>
                  </a:cubicBezTo>
                  <a:cubicBezTo>
                    <a:pt x="453" y="284"/>
                    <a:pt x="453" y="284"/>
                    <a:pt x="453" y="284"/>
                  </a:cubicBezTo>
                  <a:cubicBezTo>
                    <a:pt x="453" y="284"/>
                    <a:pt x="453" y="284"/>
                    <a:pt x="453" y="284"/>
                  </a:cubicBezTo>
                  <a:cubicBezTo>
                    <a:pt x="454" y="284"/>
                    <a:pt x="454" y="284"/>
                    <a:pt x="454" y="284"/>
                  </a:cubicBezTo>
                  <a:cubicBezTo>
                    <a:pt x="455" y="284"/>
                    <a:pt x="455" y="284"/>
                    <a:pt x="455" y="284"/>
                  </a:cubicBezTo>
                  <a:cubicBezTo>
                    <a:pt x="455" y="284"/>
                    <a:pt x="455" y="284"/>
                    <a:pt x="455" y="284"/>
                  </a:cubicBezTo>
                  <a:cubicBezTo>
                    <a:pt x="456" y="285"/>
                    <a:pt x="457" y="286"/>
                    <a:pt x="458" y="287"/>
                  </a:cubicBezTo>
                  <a:cubicBezTo>
                    <a:pt x="458" y="287"/>
                    <a:pt x="458" y="287"/>
                    <a:pt x="459" y="288"/>
                  </a:cubicBezTo>
                  <a:cubicBezTo>
                    <a:pt x="462" y="287"/>
                    <a:pt x="463" y="280"/>
                    <a:pt x="464" y="275"/>
                  </a:cubicBezTo>
                  <a:cubicBezTo>
                    <a:pt x="464" y="271"/>
                    <a:pt x="465" y="268"/>
                    <a:pt x="467" y="264"/>
                  </a:cubicBezTo>
                  <a:cubicBezTo>
                    <a:pt x="467" y="263"/>
                    <a:pt x="469" y="262"/>
                    <a:pt x="470" y="262"/>
                  </a:cubicBezTo>
                  <a:cubicBezTo>
                    <a:pt x="470" y="261"/>
                    <a:pt x="470" y="261"/>
                    <a:pt x="471" y="261"/>
                  </a:cubicBezTo>
                  <a:cubicBezTo>
                    <a:pt x="472" y="260"/>
                    <a:pt x="472" y="258"/>
                    <a:pt x="472" y="257"/>
                  </a:cubicBezTo>
                  <a:cubicBezTo>
                    <a:pt x="473" y="255"/>
                    <a:pt x="474" y="253"/>
                    <a:pt x="475" y="252"/>
                  </a:cubicBezTo>
                  <a:cubicBezTo>
                    <a:pt x="481" y="244"/>
                    <a:pt x="485" y="243"/>
                    <a:pt x="490" y="245"/>
                  </a:cubicBezTo>
                  <a:cubicBezTo>
                    <a:pt x="491" y="244"/>
                    <a:pt x="491" y="243"/>
                    <a:pt x="491" y="242"/>
                  </a:cubicBezTo>
                  <a:cubicBezTo>
                    <a:pt x="491" y="237"/>
                    <a:pt x="495" y="233"/>
                    <a:pt x="500" y="233"/>
                  </a:cubicBezTo>
                  <a:cubicBezTo>
                    <a:pt x="500" y="233"/>
                    <a:pt x="500" y="233"/>
                    <a:pt x="501" y="233"/>
                  </a:cubicBezTo>
                  <a:cubicBezTo>
                    <a:pt x="503" y="233"/>
                    <a:pt x="504" y="234"/>
                    <a:pt x="506" y="235"/>
                  </a:cubicBezTo>
                  <a:cubicBezTo>
                    <a:pt x="505" y="233"/>
                    <a:pt x="505" y="232"/>
                    <a:pt x="506" y="230"/>
                  </a:cubicBezTo>
                  <a:cubicBezTo>
                    <a:pt x="507" y="228"/>
                    <a:pt x="507" y="228"/>
                    <a:pt x="507" y="228"/>
                  </a:cubicBezTo>
                  <a:cubicBezTo>
                    <a:pt x="507" y="228"/>
                    <a:pt x="507" y="228"/>
                    <a:pt x="507" y="228"/>
                  </a:cubicBezTo>
                  <a:cubicBezTo>
                    <a:pt x="509" y="225"/>
                    <a:pt x="512" y="221"/>
                    <a:pt x="515" y="219"/>
                  </a:cubicBezTo>
                  <a:cubicBezTo>
                    <a:pt x="515" y="218"/>
                    <a:pt x="515" y="218"/>
                    <a:pt x="515" y="218"/>
                  </a:cubicBezTo>
                  <a:cubicBezTo>
                    <a:pt x="517" y="217"/>
                    <a:pt x="517" y="217"/>
                    <a:pt x="517" y="217"/>
                  </a:cubicBezTo>
                  <a:cubicBezTo>
                    <a:pt x="518" y="217"/>
                    <a:pt x="519" y="217"/>
                    <a:pt x="520" y="217"/>
                  </a:cubicBezTo>
                  <a:cubicBezTo>
                    <a:pt x="521" y="212"/>
                    <a:pt x="522" y="208"/>
                    <a:pt x="524" y="206"/>
                  </a:cubicBezTo>
                  <a:cubicBezTo>
                    <a:pt x="530" y="202"/>
                    <a:pt x="536" y="200"/>
                    <a:pt x="542" y="198"/>
                  </a:cubicBezTo>
                  <a:cubicBezTo>
                    <a:pt x="543" y="198"/>
                    <a:pt x="543" y="198"/>
                    <a:pt x="543" y="198"/>
                  </a:cubicBezTo>
                  <a:cubicBezTo>
                    <a:pt x="543" y="198"/>
                    <a:pt x="543" y="198"/>
                    <a:pt x="543" y="198"/>
                  </a:cubicBezTo>
                  <a:cubicBezTo>
                    <a:pt x="543" y="198"/>
                    <a:pt x="543" y="198"/>
                    <a:pt x="543" y="198"/>
                  </a:cubicBezTo>
                  <a:cubicBezTo>
                    <a:pt x="543" y="198"/>
                    <a:pt x="543" y="198"/>
                    <a:pt x="543" y="197"/>
                  </a:cubicBezTo>
                  <a:cubicBezTo>
                    <a:pt x="543" y="197"/>
                    <a:pt x="543" y="197"/>
                    <a:pt x="543" y="197"/>
                  </a:cubicBezTo>
                  <a:cubicBezTo>
                    <a:pt x="543" y="197"/>
                    <a:pt x="543" y="196"/>
                    <a:pt x="543" y="196"/>
                  </a:cubicBezTo>
                  <a:cubicBezTo>
                    <a:pt x="543" y="196"/>
                    <a:pt x="543" y="196"/>
                    <a:pt x="543" y="196"/>
                  </a:cubicBezTo>
                  <a:cubicBezTo>
                    <a:pt x="543" y="195"/>
                    <a:pt x="543" y="195"/>
                    <a:pt x="543" y="195"/>
                  </a:cubicBezTo>
                  <a:cubicBezTo>
                    <a:pt x="543" y="194"/>
                    <a:pt x="543" y="194"/>
                    <a:pt x="543" y="194"/>
                  </a:cubicBezTo>
                  <a:cubicBezTo>
                    <a:pt x="543" y="193"/>
                    <a:pt x="543" y="193"/>
                    <a:pt x="543" y="193"/>
                  </a:cubicBezTo>
                  <a:cubicBezTo>
                    <a:pt x="543" y="192"/>
                    <a:pt x="543" y="192"/>
                    <a:pt x="543" y="192"/>
                  </a:cubicBezTo>
                  <a:cubicBezTo>
                    <a:pt x="542" y="192"/>
                    <a:pt x="541" y="192"/>
                    <a:pt x="540" y="192"/>
                  </a:cubicBezTo>
                  <a:cubicBezTo>
                    <a:pt x="539" y="191"/>
                    <a:pt x="539" y="190"/>
                    <a:pt x="539" y="188"/>
                  </a:cubicBezTo>
                  <a:cubicBezTo>
                    <a:pt x="539" y="188"/>
                    <a:pt x="539" y="188"/>
                    <a:pt x="539" y="187"/>
                  </a:cubicBezTo>
                  <a:cubicBezTo>
                    <a:pt x="539" y="186"/>
                    <a:pt x="539" y="185"/>
                    <a:pt x="538" y="183"/>
                  </a:cubicBezTo>
                  <a:cubicBezTo>
                    <a:pt x="538" y="181"/>
                    <a:pt x="538" y="180"/>
                    <a:pt x="538" y="179"/>
                  </a:cubicBezTo>
                  <a:cubicBezTo>
                    <a:pt x="538" y="177"/>
                    <a:pt x="538" y="175"/>
                    <a:pt x="538" y="173"/>
                  </a:cubicBezTo>
                  <a:cubicBezTo>
                    <a:pt x="538" y="173"/>
                    <a:pt x="538" y="173"/>
                    <a:pt x="538" y="173"/>
                  </a:cubicBezTo>
                  <a:cubicBezTo>
                    <a:pt x="538" y="173"/>
                    <a:pt x="538" y="173"/>
                    <a:pt x="538" y="173"/>
                  </a:cubicBezTo>
                  <a:cubicBezTo>
                    <a:pt x="538" y="172"/>
                    <a:pt x="538" y="172"/>
                    <a:pt x="538" y="172"/>
                  </a:cubicBezTo>
                  <a:cubicBezTo>
                    <a:pt x="539" y="171"/>
                    <a:pt x="539" y="171"/>
                    <a:pt x="539" y="171"/>
                  </a:cubicBezTo>
                  <a:cubicBezTo>
                    <a:pt x="540" y="171"/>
                    <a:pt x="540" y="171"/>
                    <a:pt x="540" y="171"/>
                  </a:cubicBezTo>
                  <a:cubicBezTo>
                    <a:pt x="541" y="170"/>
                    <a:pt x="542" y="169"/>
                    <a:pt x="544" y="167"/>
                  </a:cubicBezTo>
                  <a:cubicBezTo>
                    <a:pt x="544" y="167"/>
                    <a:pt x="544" y="167"/>
                    <a:pt x="544" y="167"/>
                  </a:cubicBezTo>
                  <a:cubicBezTo>
                    <a:pt x="546" y="165"/>
                    <a:pt x="546" y="165"/>
                    <a:pt x="546" y="165"/>
                  </a:cubicBezTo>
                  <a:cubicBezTo>
                    <a:pt x="547" y="165"/>
                    <a:pt x="547" y="165"/>
                    <a:pt x="547" y="165"/>
                  </a:cubicBezTo>
                  <a:cubicBezTo>
                    <a:pt x="550" y="162"/>
                    <a:pt x="550" y="162"/>
                    <a:pt x="550" y="162"/>
                  </a:cubicBezTo>
                  <a:cubicBezTo>
                    <a:pt x="550" y="162"/>
                    <a:pt x="549" y="162"/>
                    <a:pt x="549" y="162"/>
                  </a:cubicBezTo>
                  <a:cubicBezTo>
                    <a:pt x="548" y="158"/>
                    <a:pt x="548" y="155"/>
                    <a:pt x="549" y="151"/>
                  </a:cubicBezTo>
                  <a:cubicBezTo>
                    <a:pt x="550" y="150"/>
                    <a:pt x="551" y="150"/>
                    <a:pt x="552" y="149"/>
                  </a:cubicBezTo>
                  <a:cubicBezTo>
                    <a:pt x="553" y="149"/>
                    <a:pt x="553" y="148"/>
                    <a:pt x="554" y="148"/>
                  </a:cubicBezTo>
                  <a:cubicBezTo>
                    <a:pt x="554" y="148"/>
                    <a:pt x="554" y="148"/>
                    <a:pt x="554" y="148"/>
                  </a:cubicBezTo>
                  <a:cubicBezTo>
                    <a:pt x="554" y="148"/>
                    <a:pt x="555" y="148"/>
                    <a:pt x="555" y="147"/>
                  </a:cubicBezTo>
                  <a:cubicBezTo>
                    <a:pt x="556" y="147"/>
                    <a:pt x="556" y="147"/>
                    <a:pt x="557" y="147"/>
                  </a:cubicBezTo>
                  <a:cubicBezTo>
                    <a:pt x="559" y="146"/>
                    <a:pt x="562" y="145"/>
                    <a:pt x="565" y="145"/>
                  </a:cubicBezTo>
                  <a:cubicBezTo>
                    <a:pt x="570" y="144"/>
                    <a:pt x="574" y="143"/>
                    <a:pt x="578" y="140"/>
                  </a:cubicBezTo>
                  <a:cubicBezTo>
                    <a:pt x="578" y="140"/>
                    <a:pt x="579" y="140"/>
                    <a:pt x="579" y="140"/>
                  </a:cubicBezTo>
                  <a:cubicBezTo>
                    <a:pt x="579" y="139"/>
                    <a:pt x="578" y="139"/>
                    <a:pt x="578" y="138"/>
                  </a:cubicBezTo>
                  <a:cubicBezTo>
                    <a:pt x="578" y="138"/>
                    <a:pt x="578" y="137"/>
                    <a:pt x="577" y="137"/>
                  </a:cubicBezTo>
                  <a:cubicBezTo>
                    <a:pt x="577" y="137"/>
                    <a:pt x="577" y="137"/>
                    <a:pt x="577" y="137"/>
                  </a:cubicBezTo>
                  <a:cubicBezTo>
                    <a:pt x="577" y="137"/>
                    <a:pt x="577" y="137"/>
                    <a:pt x="577" y="137"/>
                  </a:cubicBezTo>
                  <a:cubicBezTo>
                    <a:pt x="577" y="137"/>
                    <a:pt x="577" y="137"/>
                    <a:pt x="577" y="137"/>
                  </a:cubicBezTo>
                  <a:cubicBezTo>
                    <a:pt x="577" y="136"/>
                    <a:pt x="577" y="136"/>
                    <a:pt x="577" y="136"/>
                  </a:cubicBezTo>
                  <a:cubicBezTo>
                    <a:pt x="576" y="136"/>
                    <a:pt x="576" y="136"/>
                    <a:pt x="576" y="136"/>
                  </a:cubicBezTo>
                  <a:cubicBezTo>
                    <a:pt x="576" y="136"/>
                    <a:pt x="576" y="135"/>
                    <a:pt x="576" y="135"/>
                  </a:cubicBezTo>
                  <a:cubicBezTo>
                    <a:pt x="575" y="135"/>
                    <a:pt x="575" y="135"/>
                    <a:pt x="575" y="135"/>
                  </a:cubicBezTo>
                  <a:cubicBezTo>
                    <a:pt x="575" y="134"/>
                    <a:pt x="575" y="134"/>
                    <a:pt x="575" y="133"/>
                  </a:cubicBezTo>
                  <a:cubicBezTo>
                    <a:pt x="575" y="133"/>
                    <a:pt x="575" y="132"/>
                    <a:pt x="576" y="132"/>
                  </a:cubicBezTo>
                  <a:cubicBezTo>
                    <a:pt x="576" y="132"/>
                    <a:pt x="576" y="131"/>
                    <a:pt x="576" y="131"/>
                  </a:cubicBezTo>
                  <a:cubicBezTo>
                    <a:pt x="576" y="131"/>
                    <a:pt x="576" y="131"/>
                    <a:pt x="576" y="131"/>
                  </a:cubicBezTo>
                  <a:cubicBezTo>
                    <a:pt x="576" y="130"/>
                    <a:pt x="576" y="130"/>
                    <a:pt x="576" y="129"/>
                  </a:cubicBezTo>
                  <a:cubicBezTo>
                    <a:pt x="576" y="129"/>
                    <a:pt x="576" y="129"/>
                    <a:pt x="576" y="129"/>
                  </a:cubicBezTo>
                  <a:cubicBezTo>
                    <a:pt x="576" y="128"/>
                    <a:pt x="575" y="127"/>
                    <a:pt x="576" y="126"/>
                  </a:cubicBezTo>
                  <a:cubicBezTo>
                    <a:pt x="576" y="126"/>
                    <a:pt x="576" y="126"/>
                    <a:pt x="576" y="126"/>
                  </a:cubicBezTo>
                  <a:cubicBezTo>
                    <a:pt x="576" y="125"/>
                    <a:pt x="576" y="125"/>
                    <a:pt x="576" y="124"/>
                  </a:cubicBezTo>
                  <a:cubicBezTo>
                    <a:pt x="576" y="124"/>
                    <a:pt x="576" y="124"/>
                    <a:pt x="576" y="124"/>
                  </a:cubicBezTo>
                  <a:cubicBezTo>
                    <a:pt x="576" y="123"/>
                    <a:pt x="576" y="123"/>
                    <a:pt x="576" y="122"/>
                  </a:cubicBezTo>
                  <a:cubicBezTo>
                    <a:pt x="576" y="122"/>
                    <a:pt x="576" y="122"/>
                    <a:pt x="576" y="122"/>
                  </a:cubicBezTo>
                  <a:cubicBezTo>
                    <a:pt x="574" y="123"/>
                    <a:pt x="574" y="123"/>
                    <a:pt x="574" y="123"/>
                  </a:cubicBezTo>
                  <a:cubicBezTo>
                    <a:pt x="573" y="122"/>
                    <a:pt x="573" y="122"/>
                    <a:pt x="573" y="122"/>
                  </a:cubicBezTo>
                  <a:cubicBezTo>
                    <a:pt x="572" y="121"/>
                    <a:pt x="572" y="121"/>
                    <a:pt x="572" y="121"/>
                  </a:cubicBezTo>
                  <a:cubicBezTo>
                    <a:pt x="572" y="121"/>
                    <a:pt x="572" y="121"/>
                    <a:pt x="572" y="121"/>
                  </a:cubicBezTo>
                  <a:cubicBezTo>
                    <a:pt x="571" y="122"/>
                    <a:pt x="571" y="122"/>
                    <a:pt x="571" y="122"/>
                  </a:cubicBezTo>
                  <a:cubicBezTo>
                    <a:pt x="572" y="121"/>
                    <a:pt x="572" y="121"/>
                    <a:pt x="572" y="121"/>
                  </a:cubicBezTo>
                  <a:cubicBezTo>
                    <a:pt x="572" y="121"/>
                    <a:pt x="572" y="121"/>
                    <a:pt x="572" y="121"/>
                  </a:cubicBezTo>
                  <a:cubicBezTo>
                    <a:pt x="571" y="120"/>
                    <a:pt x="571" y="120"/>
                    <a:pt x="571" y="120"/>
                  </a:cubicBezTo>
                  <a:cubicBezTo>
                    <a:pt x="571" y="120"/>
                    <a:pt x="571" y="120"/>
                    <a:pt x="571" y="120"/>
                  </a:cubicBezTo>
                  <a:cubicBezTo>
                    <a:pt x="571" y="120"/>
                    <a:pt x="571" y="119"/>
                    <a:pt x="571" y="119"/>
                  </a:cubicBezTo>
                  <a:cubicBezTo>
                    <a:pt x="571" y="119"/>
                    <a:pt x="571" y="119"/>
                    <a:pt x="571" y="119"/>
                  </a:cubicBezTo>
                  <a:cubicBezTo>
                    <a:pt x="571" y="118"/>
                    <a:pt x="571" y="118"/>
                    <a:pt x="571" y="118"/>
                  </a:cubicBezTo>
                  <a:cubicBezTo>
                    <a:pt x="571" y="118"/>
                    <a:pt x="571" y="117"/>
                    <a:pt x="571" y="117"/>
                  </a:cubicBezTo>
                  <a:cubicBezTo>
                    <a:pt x="572" y="117"/>
                    <a:pt x="572" y="116"/>
                    <a:pt x="572" y="116"/>
                  </a:cubicBezTo>
                  <a:cubicBezTo>
                    <a:pt x="572" y="116"/>
                    <a:pt x="572" y="116"/>
                    <a:pt x="572" y="116"/>
                  </a:cubicBezTo>
                  <a:cubicBezTo>
                    <a:pt x="571" y="113"/>
                    <a:pt x="569" y="112"/>
                    <a:pt x="567" y="110"/>
                  </a:cubicBezTo>
                  <a:cubicBezTo>
                    <a:pt x="567" y="110"/>
                    <a:pt x="567" y="110"/>
                    <a:pt x="566" y="110"/>
                  </a:cubicBezTo>
                  <a:cubicBezTo>
                    <a:pt x="566" y="110"/>
                    <a:pt x="565" y="111"/>
                    <a:pt x="565" y="111"/>
                  </a:cubicBezTo>
                  <a:cubicBezTo>
                    <a:pt x="564" y="111"/>
                    <a:pt x="564" y="111"/>
                    <a:pt x="564" y="111"/>
                  </a:cubicBezTo>
                  <a:cubicBezTo>
                    <a:pt x="564" y="111"/>
                    <a:pt x="564" y="111"/>
                    <a:pt x="564" y="111"/>
                  </a:cubicBezTo>
                  <a:cubicBezTo>
                    <a:pt x="563" y="111"/>
                    <a:pt x="563" y="111"/>
                    <a:pt x="563" y="111"/>
                  </a:cubicBezTo>
                  <a:cubicBezTo>
                    <a:pt x="563" y="111"/>
                    <a:pt x="563" y="111"/>
                    <a:pt x="563" y="111"/>
                  </a:cubicBezTo>
                  <a:cubicBezTo>
                    <a:pt x="562" y="111"/>
                    <a:pt x="562" y="111"/>
                    <a:pt x="562" y="111"/>
                  </a:cubicBezTo>
                  <a:cubicBezTo>
                    <a:pt x="562" y="111"/>
                    <a:pt x="562" y="111"/>
                    <a:pt x="562" y="111"/>
                  </a:cubicBezTo>
                  <a:cubicBezTo>
                    <a:pt x="562" y="111"/>
                    <a:pt x="561" y="111"/>
                    <a:pt x="561" y="111"/>
                  </a:cubicBezTo>
                  <a:cubicBezTo>
                    <a:pt x="561" y="111"/>
                    <a:pt x="561" y="111"/>
                    <a:pt x="561" y="111"/>
                  </a:cubicBezTo>
                  <a:cubicBezTo>
                    <a:pt x="560" y="110"/>
                    <a:pt x="559" y="108"/>
                    <a:pt x="559" y="107"/>
                  </a:cubicBezTo>
                  <a:cubicBezTo>
                    <a:pt x="559" y="105"/>
                    <a:pt x="558" y="104"/>
                    <a:pt x="558" y="102"/>
                  </a:cubicBezTo>
                  <a:cubicBezTo>
                    <a:pt x="558" y="98"/>
                    <a:pt x="558" y="96"/>
                    <a:pt x="560" y="94"/>
                  </a:cubicBezTo>
                  <a:cubicBezTo>
                    <a:pt x="560" y="94"/>
                    <a:pt x="560" y="94"/>
                    <a:pt x="559" y="94"/>
                  </a:cubicBezTo>
                  <a:cubicBezTo>
                    <a:pt x="559" y="94"/>
                    <a:pt x="559" y="94"/>
                    <a:pt x="559" y="94"/>
                  </a:cubicBezTo>
                  <a:cubicBezTo>
                    <a:pt x="558" y="94"/>
                    <a:pt x="558" y="94"/>
                    <a:pt x="557" y="94"/>
                  </a:cubicBezTo>
                  <a:cubicBezTo>
                    <a:pt x="556" y="93"/>
                    <a:pt x="555" y="93"/>
                    <a:pt x="555" y="92"/>
                  </a:cubicBezTo>
                  <a:cubicBezTo>
                    <a:pt x="554" y="92"/>
                    <a:pt x="554" y="91"/>
                    <a:pt x="553" y="91"/>
                  </a:cubicBezTo>
                  <a:cubicBezTo>
                    <a:pt x="553" y="90"/>
                    <a:pt x="553" y="90"/>
                    <a:pt x="552" y="89"/>
                  </a:cubicBezTo>
                  <a:cubicBezTo>
                    <a:pt x="552" y="89"/>
                    <a:pt x="552" y="89"/>
                    <a:pt x="552" y="89"/>
                  </a:cubicBezTo>
                  <a:cubicBezTo>
                    <a:pt x="552" y="89"/>
                    <a:pt x="552" y="89"/>
                    <a:pt x="552" y="89"/>
                  </a:cubicBezTo>
                  <a:cubicBezTo>
                    <a:pt x="552" y="89"/>
                    <a:pt x="552" y="89"/>
                    <a:pt x="552" y="89"/>
                  </a:cubicBezTo>
                  <a:cubicBezTo>
                    <a:pt x="552" y="88"/>
                    <a:pt x="552" y="88"/>
                    <a:pt x="552" y="88"/>
                  </a:cubicBezTo>
                  <a:cubicBezTo>
                    <a:pt x="552" y="88"/>
                    <a:pt x="552" y="88"/>
                    <a:pt x="552" y="88"/>
                  </a:cubicBezTo>
                  <a:cubicBezTo>
                    <a:pt x="552" y="88"/>
                    <a:pt x="552" y="87"/>
                    <a:pt x="552" y="87"/>
                  </a:cubicBezTo>
                  <a:cubicBezTo>
                    <a:pt x="552" y="86"/>
                    <a:pt x="553" y="86"/>
                    <a:pt x="553" y="85"/>
                  </a:cubicBezTo>
                  <a:cubicBezTo>
                    <a:pt x="554" y="84"/>
                    <a:pt x="555" y="83"/>
                    <a:pt x="556" y="82"/>
                  </a:cubicBezTo>
                  <a:cubicBezTo>
                    <a:pt x="558" y="81"/>
                    <a:pt x="558" y="81"/>
                    <a:pt x="558" y="81"/>
                  </a:cubicBezTo>
                  <a:cubicBezTo>
                    <a:pt x="559" y="81"/>
                    <a:pt x="559" y="81"/>
                    <a:pt x="559" y="81"/>
                  </a:cubicBezTo>
                  <a:cubicBezTo>
                    <a:pt x="559" y="81"/>
                    <a:pt x="559" y="81"/>
                    <a:pt x="559" y="81"/>
                  </a:cubicBezTo>
                  <a:cubicBezTo>
                    <a:pt x="559" y="81"/>
                    <a:pt x="559" y="81"/>
                    <a:pt x="559" y="81"/>
                  </a:cubicBezTo>
                  <a:cubicBezTo>
                    <a:pt x="559" y="81"/>
                    <a:pt x="559" y="81"/>
                    <a:pt x="559" y="81"/>
                  </a:cubicBezTo>
                  <a:cubicBezTo>
                    <a:pt x="559" y="80"/>
                    <a:pt x="559" y="79"/>
                    <a:pt x="559" y="78"/>
                  </a:cubicBezTo>
                  <a:cubicBezTo>
                    <a:pt x="559" y="78"/>
                    <a:pt x="559" y="78"/>
                    <a:pt x="559" y="78"/>
                  </a:cubicBezTo>
                  <a:cubicBezTo>
                    <a:pt x="559" y="78"/>
                    <a:pt x="559" y="77"/>
                    <a:pt x="559" y="77"/>
                  </a:cubicBezTo>
                  <a:cubicBezTo>
                    <a:pt x="559" y="77"/>
                    <a:pt x="559" y="77"/>
                    <a:pt x="559" y="77"/>
                  </a:cubicBezTo>
                  <a:cubicBezTo>
                    <a:pt x="559" y="76"/>
                    <a:pt x="560" y="74"/>
                    <a:pt x="561" y="73"/>
                  </a:cubicBezTo>
                  <a:cubicBezTo>
                    <a:pt x="562" y="70"/>
                    <a:pt x="562" y="69"/>
                    <a:pt x="561" y="67"/>
                  </a:cubicBezTo>
                  <a:cubicBezTo>
                    <a:pt x="560" y="67"/>
                    <a:pt x="559" y="66"/>
                    <a:pt x="558" y="66"/>
                  </a:cubicBezTo>
                  <a:cubicBezTo>
                    <a:pt x="557" y="65"/>
                    <a:pt x="556" y="64"/>
                    <a:pt x="555" y="64"/>
                  </a:cubicBezTo>
                  <a:cubicBezTo>
                    <a:pt x="554" y="63"/>
                    <a:pt x="554" y="62"/>
                    <a:pt x="554" y="60"/>
                  </a:cubicBezTo>
                  <a:cubicBezTo>
                    <a:pt x="553" y="62"/>
                    <a:pt x="551" y="63"/>
                    <a:pt x="549" y="64"/>
                  </a:cubicBezTo>
                  <a:cubicBezTo>
                    <a:pt x="546" y="64"/>
                    <a:pt x="546" y="64"/>
                    <a:pt x="546" y="64"/>
                  </a:cubicBezTo>
                  <a:cubicBezTo>
                    <a:pt x="546" y="64"/>
                    <a:pt x="546" y="64"/>
                    <a:pt x="545" y="64"/>
                  </a:cubicBezTo>
                  <a:cubicBezTo>
                    <a:pt x="544" y="64"/>
                    <a:pt x="544" y="64"/>
                    <a:pt x="544" y="64"/>
                  </a:cubicBezTo>
                  <a:cubicBezTo>
                    <a:pt x="543" y="64"/>
                    <a:pt x="543" y="64"/>
                    <a:pt x="543" y="64"/>
                  </a:cubicBezTo>
                  <a:cubicBezTo>
                    <a:pt x="542" y="64"/>
                    <a:pt x="542" y="64"/>
                    <a:pt x="542" y="64"/>
                  </a:cubicBezTo>
                  <a:cubicBezTo>
                    <a:pt x="540" y="64"/>
                    <a:pt x="540" y="64"/>
                    <a:pt x="540" y="64"/>
                  </a:cubicBezTo>
                  <a:cubicBezTo>
                    <a:pt x="539" y="64"/>
                    <a:pt x="539" y="64"/>
                    <a:pt x="539" y="64"/>
                  </a:cubicBezTo>
                  <a:cubicBezTo>
                    <a:pt x="539" y="64"/>
                    <a:pt x="539" y="64"/>
                    <a:pt x="539" y="64"/>
                  </a:cubicBezTo>
                  <a:cubicBezTo>
                    <a:pt x="538" y="64"/>
                    <a:pt x="538" y="64"/>
                    <a:pt x="538" y="64"/>
                  </a:cubicBezTo>
                  <a:cubicBezTo>
                    <a:pt x="538" y="64"/>
                    <a:pt x="538" y="64"/>
                    <a:pt x="538" y="64"/>
                  </a:cubicBezTo>
                  <a:cubicBezTo>
                    <a:pt x="538" y="63"/>
                    <a:pt x="538" y="63"/>
                    <a:pt x="538" y="63"/>
                  </a:cubicBezTo>
                  <a:cubicBezTo>
                    <a:pt x="537" y="63"/>
                    <a:pt x="537" y="63"/>
                    <a:pt x="537" y="63"/>
                  </a:cubicBezTo>
                  <a:cubicBezTo>
                    <a:pt x="537" y="63"/>
                    <a:pt x="537" y="63"/>
                    <a:pt x="537" y="63"/>
                  </a:cubicBezTo>
                  <a:cubicBezTo>
                    <a:pt x="536" y="63"/>
                    <a:pt x="536" y="63"/>
                    <a:pt x="536" y="63"/>
                  </a:cubicBezTo>
                  <a:cubicBezTo>
                    <a:pt x="537" y="62"/>
                    <a:pt x="537" y="62"/>
                    <a:pt x="537" y="62"/>
                  </a:cubicBezTo>
                  <a:cubicBezTo>
                    <a:pt x="537" y="62"/>
                    <a:pt x="537" y="61"/>
                    <a:pt x="537" y="61"/>
                  </a:cubicBezTo>
                  <a:cubicBezTo>
                    <a:pt x="537" y="61"/>
                    <a:pt x="537" y="61"/>
                    <a:pt x="537" y="61"/>
                  </a:cubicBezTo>
                  <a:cubicBezTo>
                    <a:pt x="537" y="61"/>
                    <a:pt x="537" y="60"/>
                    <a:pt x="537" y="60"/>
                  </a:cubicBezTo>
                  <a:cubicBezTo>
                    <a:pt x="537" y="60"/>
                    <a:pt x="537" y="60"/>
                    <a:pt x="537" y="60"/>
                  </a:cubicBezTo>
                  <a:cubicBezTo>
                    <a:pt x="537" y="59"/>
                    <a:pt x="537" y="59"/>
                    <a:pt x="537" y="59"/>
                  </a:cubicBezTo>
                  <a:cubicBezTo>
                    <a:pt x="537" y="59"/>
                    <a:pt x="537" y="59"/>
                    <a:pt x="537" y="59"/>
                  </a:cubicBezTo>
                  <a:cubicBezTo>
                    <a:pt x="538" y="59"/>
                    <a:pt x="538" y="58"/>
                    <a:pt x="538" y="58"/>
                  </a:cubicBezTo>
                  <a:cubicBezTo>
                    <a:pt x="537" y="58"/>
                    <a:pt x="537" y="58"/>
                    <a:pt x="537" y="58"/>
                  </a:cubicBezTo>
                  <a:cubicBezTo>
                    <a:pt x="536" y="58"/>
                    <a:pt x="536" y="58"/>
                    <a:pt x="536" y="58"/>
                  </a:cubicBezTo>
                  <a:cubicBezTo>
                    <a:pt x="535" y="58"/>
                    <a:pt x="535" y="58"/>
                    <a:pt x="534" y="59"/>
                  </a:cubicBezTo>
                  <a:cubicBezTo>
                    <a:pt x="532" y="61"/>
                    <a:pt x="528" y="62"/>
                    <a:pt x="526" y="60"/>
                  </a:cubicBezTo>
                  <a:cubicBezTo>
                    <a:pt x="525" y="59"/>
                    <a:pt x="524" y="58"/>
                    <a:pt x="523" y="58"/>
                  </a:cubicBezTo>
                  <a:cubicBezTo>
                    <a:pt x="523" y="61"/>
                    <a:pt x="520" y="63"/>
                    <a:pt x="517" y="63"/>
                  </a:cubicBezTo>
                  <a:cubicBezTo>
                    <a:pt x="514" y="63"/>
                    <a:pt x="511" y="61"/>
                    <a:pt x="508" y="60"/>
                  </a:cubicBezTo>
                  <a:cubicBezTo>
                    <a:pt x="507" y="59"/>
                    <a:pt x="506" y="59"/>
                    <a:pt x="506" y="58"/>
                  </a:cubicBezTo>
                  <a:cubicBezTo>
                    <a:pt x="505" y="60"/>
                    <a:pt x="503" y="61"/>
                    <a:pt x="501" y="61"/>
                  </a:cubicBezTo>
                  <a:cubicBezTo>
                    <a:pt x="499" y="61"/>
                    <a:pt x="497" y="60"/>
                    <a:pt x="495" y="59"/>
                  </a:cubicBezTo>
                  <a:cubicBezTo>
                    <a:pt x="494" y="58"/>
                    <a:pt x="494" y="58"/>
                    <a:pt x="494" y="58"/>
                  </a:cubicBezTo>
                  <a:cubicBezTo>
                    <a:pt x="493" y="58"/>
                    <a:pt x="493" y="58"/>
                    <a:pt x="493" y="58"/>
                  </a:cubicBezTo>
                  <a:cubicBezTo>
                    <a:pt x="493" y="58"/>
                    <a:pt x="493" y="58"/>
                    <a:pt x="493" y="58"/>
                  </a:cubicBezTo>
                  <a:cubicBezTo>
                    <a:pt x="493" y="59"/>
                    <a:pt x="493" y="59"/>
                    <a:pt x="493" y="60"/>
                  </a:cubicBezTo>
                  <a:cubicBezTo>
                    <a:pt x="494" y="62"/>
                    <a:pt x="495" y="66"/>
                    <a:pt x="493" y="68"/>
                  </a:cubicBezTo>
                  <a:cubicBezTo>
                    <a:pt x="491" y="70"/>
                    <a:pt x="489" y="70"/>
                    <a:pt x="487" y="70"/>
                  </a:cubicBezTo>
                  <a:cubicBezTo>
                    <a:pt x="484" y="69"/>
                    <a:pt x="482" y="68"/>
                    <a:pt x="481" y="66"/>
                  </a:cubicBezTo>
                  <a:cubicBezTo>
                    <a:pt x="481" y="66"/>
                    <a:pt x="481" y="66"/>
                    <a:pt x="481" y="66"/>
                  </a:cubicBezTo>
                  <a:cubicBezTo>
                    <a:pt x="481" y="65"/>
                    <a:pt x="481" y="65"/>
                    <a:pt x="481" y="65"/>
                  </a:cubicBezTo>
                  <a:cubicBezTo>
                    <a:pt x="481" y="65"/>
                    <a:pt x="481" y="65"/>
                    <a:pt x="481" y="65"/>
                  </a:cubicBezTo>
                  <a:cubicBezTo>
                    <a:pt x="480" y="64"/>
                    <a:pt x="480" y="64"/>
                    <a:pt x="480" y="64"/>
                  </a:cubicBezTo>
                  <a:cubicBezTo>
                    <a:pt x="480" y="64"/>
                    <a:pt x="480" y="64"/>
                    <a:pt x="480" y="64"/>
                  </a:cubicBezTo>
                  <a:cubicBezTo>
                    <a:pt x="479" y="64"/>
                    <a:pt x="479" y="64"/>
                    <a:pt x="479" y="64"/>
                  </a:cubicBezTo>
                  <a:cubicBezTo>
                    <a:pt x="478" y="64"/>
                    <a:pt x="478" y="64"/>
                    <a:pt x="477" y="64"/>
                  </a:cubicBezTo>
                  <a:cubicBezTo>
                    <a:pt x="476" y="64"/>
                    <a:pt x="476" y="64"/>
                    <a:pt x="476" y="64"/>
                  </a:cubicBezTo>
                  <a:cubicBezTo>
                    <a:pt x="475" y="64"/>
                    <a:pt x="475" y="64"/>
                    <a:pt x="474" y="64"/>
                  </a:cubicBezTo>
                  <a:cubicBezTo>
                    <a:pt x="473" y="63"/>
                    <a:pt x="472" y="63"/>
                    <a:pt x="471" y="62"/>
                  </a:cubicBezTo>
                  <a:cubicBezTo>
                    <a:pt x="468" y="60"/>
                    <a:pt x="466" y="58"/>
                    <a:pt x="464" y="55"/>
                  </a:cubicBezTo>
                  <a:cubicBezTo>
                    <a:pt x="462" y="53"/>
                    <a:pt x="462" y="53"/>
                    <a:pt x="462" y="53"/>
                  </a:cubicBezTo>
                  <a:cubicBezTo>
                    <a:pt x="460" y="51"/>
                    <a:pt x="460" y="51"/>
                    <a:pt x="460" y="51"/>
                  </a:cubicBezTo>
                  <a:cubicBezTo>
                    <a:pt x="460" y="51"/>
                    <a:pt x="460" y="51"/>
                    <a:pt x="460" y="51"/>
                  </a:cubicBezTo>
                  <a:cubicBezTo>
                    <a:pt x="453" y="57"/>
                    <a:pt x="447" y="63"/>
                    <a:pt x="442" y="70"/>
                  </a:cubicBezTo>
                  <a:cubicBezTo>
                    <a:pt x="439" y="74"/>
                    <a:pt x="435" y="71"/>
                    <a:pt x="433" y="70"/>
                  </a:cubicBezTo>
                  <a:cubicBezTo>
                    <a:pt x="432" y="69"/>
                    <a:pt x="432" y="69"/>
                    <a:pt x="432" y="69"/>
                  </a:cubicBezTo>
                  <a:cubicBezTo>
                    <a:pt x="431" y="70"/>
                    <a:pt x="431" y="71"/>
                    <a:pt x="430" y="72"/>
                  </a:cubicBezTo>
                  <a:cubicBezTo>
                    <a:pt x="426" y="74"/>
                    <a:pt x="424" y="70"/>
                    <a:pt x="423" y="69"/>
                  </a:cubicBezTo>
                  <a:cubicBezTo>
                    <a:pt x="422" y="69"/>
                    <a:pt x="422" y="68"/>
                    <a:pt x="421" y="68"/>
                  </a:cubicBezTo>
                  <a:cubicBezTo>
                    <a:pt x="421" y="68"/>
                    <a:pt x="421" y="68"/>
                    <a:pt x="421" y="68"/>
                  </a:cubicBezTo>
                  <a:cubicBezTo>
                    <a:pt x="420" y="67"/>
                    <a:pt x="419" y="68"/>
                    <a:pt x="418" y="68"/>
                  </a:cubicBezTo>
                  <a:cubicBezTo>
                    <a:pt x="418" y="68"/>
                    <a:pt x="418" y="68"/>
                    <a:pt x="418" y="68"/>
                  </a:cubicBezTo>
                  <a:cubicBezTo>
                    <a:pt x="418" y="69"/>
                    <a:pt x="417" y="69"/>
                    <a:pt x="417" y="69"/>
                  </a:cubicBezTo>
                  <a:cubicBezTo>
                    <a:pt x="416" y="69"/>
                    <a:pt x="416" y="70"/>
                    <a:pt x="415" y="70"/>
                  </a:cubicBezTo>
                  <a:cubicBezTo>
                    <a:pt x="414" y="71"/>
                    <a:pt x="414" y="71"/>
                    <a:pt x="414" y="71"/>
                  </a:cubicBezTo>
                  <a:cubicBezTo>
                    <a:pt x="414" y="72"/>
                    <a:pt x="413" y="73"/>
                    <a:pt x="412" y="74"/>
                  </a:cubicBezTo>
                  <a:cubicBezTo>
                    <a:pt x="412" y="74"/>
                    <a:pt x="412" y="74"/>
                    <a:pt x="412" y="74"/>
                  </a:cubicBezTo>
                  <a:cubicBezTo>
                    <a:pt x="412" y="74"/>
                    <a:pt x="412" y="74"/>
                    <a:pt x="412" y="74"/>
                  </a:cubicBezTo>
                  <a:cubicBezTo>
                    <a:pt x="412" y="74"/>
                    <a:pt x="411" y="75"/>
                    <a:pt x="410" y="75"/>
                  </a:cubicBezTo>
                  <a:cubicBezTo>
                    <a:pt x="410" y="75"/>
                    <a:pt x="410" y="75"/>
                    <a:pt x="410" y="75"/>
                  </a:cubicBezTo>
                  <a:cubicBezTo>
                    <a:pt x="409" y="76"/>
                    <a:pt x="409" y="76"/>
                    <a:pt x="409" y="76"/>
                  </a:cubicBezTo>
                  <a:cubicBezTo>
                    <a:pt x="408" y="76"/>
                    <a:pt x="407" y="76"/>
                    <a:pt x="405" y="76"/>
                  </a:cubicBezTo>
                  <a:cubicBezTo>
                    <a:pt x="405" y="76"/>
                    <a:pt x="405" y="76"/>
                    <a:pt x="405" y="76"/>
                  </a:cubicBezTo>
                  <a:cubicBezTo>
                    <a:pt x="404" y="76"/>
                    <a:pt x="404" y="75"/>
                    <a:pt x="403" y="75"/>
                  </a:cubicBezTo>
                  <a:cubicBezTo>
                    <a:pt x="401" y="74"/>
                    <a:pt x="400" y="73"/>
                    <a:pt x="398" y="72"/>
                  </a:cubicBezTo>
                  <a:cubicBezTo>
                    <a:pt x="397" y="71"/>
                    <a:pt x="397" y="71"/>
                    <a:pt x="397" y="71"/>
                  </a:cubicBezTo>
                  <a:cubicBezTo>
                    <a:pt x="397" y="71"/>
                    <a:pt x="397" y="71"/>
                    <a:pt x="397" y="71"/>
                  </a:cubicBezTo>
                  <a:cubicBezTo>
                    <a:pt x="396" y="71"/>
                    <a:pt x="396" y="70"/>
                    <a:pt x="395" y="70"/>
                  </a:cubicBezTo>
                  <a:cubicBezTo>
                    <a:pt x="394" y="69"/>
                    <a:pt x="393" y="67"/>
                    <a:pt x="392" y="66"/>
                  </a:cubicBezTo>
                  <a:cubicBezTo>
                    <a:pt x="392" y="65"/>
                    <a:pt x="391" y="64"/>
                    <a:pt x="391" y="62"/>
                  </a:cubicBezTo>
                  <a:cubicBezTo>
                    <a:pt x="391" y="61"/>
                    <a:pt x="391" y="60"/>
                    <a:pt x="392" y="59"/>
                  </a:cubicBezTo>
                  <a:cubicBezTo>
                    <a:pt x="391" y="58"/>
                    <a:pt x="389" y="55"/>
                    <a:pt x="387" y="54"/>
                  </a:cubicBezTo>
                  <a:cubicBezTo>
                    <a:pt x="384" y="50"/>
                    <a:pt x="383" y="50"/>
                    <a:pt x="383" y="48"/>
                  </a:cubicBezTo>
                  <a:cubicBezTo>
                    <a:pt x="383" y="48"/>
                    <a:pt x="383" y="48"/>
                    <a:pt x="383" y="48"/>
                  </a:cubicBezTo>
                  <a:cubicBezTo>
                    <a:pt x="382" y="48"/>
                    <a:pt x="382" y="48"/>
                    <a:pt x="381" y="48"/>
                  </a:cubicBezTo>
                  <a:cubicBezTo>
                    <a:pt x="380" y="48"/>
                    <a:pt x="380" y="48"/>
                    <a:pt x="380" y="48"/>
                  </a:cubicBezTo>
                  <a:cubicBezTo>
                    <a:pt x="377" y="47"/>
                    <a:pt x="376" y="45"/>
                    <a:pt x="375" y="43"/>
                  </a:cubicBezTo>
                  <a:cubicBezTo>
                    <a:pt x="375" y="43"/>
                    <a:pt x="375" y="43"/>
                    <a:pt x="375" y="43"/>
                  </a:cubicBezTo>
                  <a:cubicBezTo>
                    <a:pt x="375" y="42"/>
                    <a:pt x="375" y="42"/>
                    <a:pt x="375" y="42"/>
                  </a:cubicBezTo>
                  <a:cubicBezTo>
                    <a:pt x="376" y="41"/>
                    <a:pt x="376" y="41"/>
                    <a:pt x="376" y="41"/>
                  </a:cubicBezTo>
                  <a:cubicBezTo>
                    <a:pt x="375" y="42"/>
                    <a:pt x="375" y="42"/>
                    <a:pt x="375" y="42"/>
                  </a:cubicBezTo>
                  <a:cubicBezTo>
                    <a:pt x="375" y="42"/>
                    <a:pt x="375" y="42"/>
                    <a:pt x="375" y="42"/>
                  </a:cubicBezTo>
                  <a:cubicBezTo>
                    <a:pt x="374" y="42"/>
                    <a:pt x="374" y="42"/>
                    <a:pt x="374" y="42"/>
                  </a:cubicBezTo>
                  <a:cubicBezTo>
                    <a:pt x="371" y="45"/>
                    <a:pt x="367" y="46"/>
                    <a:pt x="364" y="47"/>
                  </a:cubicBezTo>
                  <a:cubicBezTo>
                    <a:pt x="363" y="47"/>
                    <a:pt x="362" y="47"/>
                    <a:pt x="362" y="47"/>
                  </a:cubicBezTo>
                  <a:cubicBezTo>
                    <a:pt x="361" y="47"/>
                    <a:pt x="360" y="46"/>
                    <a:pt x="360" y="45"/>
                  </a:cubicBezTo>
                  <a:cubicBezTo>
                    <a:pt x="358" y="46"/>
                    <a:pt x="357" y="46"/>
                    <a:pt x="355" y="46"/>
                  </a:cubicBezTo>
                  <a:cubicBezTo>
                    <a:pt x="355" y="46"/>
                    <a:pt x="355" y="46"/>
                    <a:pt x="355" y="46"/>
                  </a:cubicBezTo>
                  <a:cubicBezTo>
                    <a:pt x="354" y="48"/>
                    <a:pt x="352" y="50"/>
                    <a:pt x="349" y="50"/>
                  </a:cubicBezTo>
                  <a:cubicBezTo>
                    <a:pt x="348" y="50"/>
                    <a:pt x="346" y="48"/>
                    <a:pt x="345" y="47"/>
                  </a:cubicBezTo>
                  <a:cubicBezTo>
                    <a:pt x="345" y="47"/>
                    <a:pt x="345" y="47"/>
                    <a:pt x="345" y="47"/>
                  </a:cubicBezTo>
                  <a:cubicBezTo>
                    <a:pt x="345" y="47"/>
                    <a:pt x="345" y="47"/>
                    <a:pt x="345" y="46"/>
                  </a:cubicBezTo>
                  <a:cubicBezTo>
                    <a:pt x="345" y="46"/>
                    <a:pt x="345" y="46"/>
                    <a:pt x="345" y="46"/>
                  </a:cubicBezTo>
                  <a:cubicBezTo>
                    <a:pt x="345" y="46"/>
                    <a:pt x="345" y="46"/>
                    <a:pt x="345" y="46"/>
                  </a:cubicBezTo>
                  <a:cubicBezTo>
                    <a:pt x="345" y="46"/>
                    <a:pt x="345" y="46"/>
                    <a:pt x="345" y="46"/>
                  </a:cubicBezTo>
                  <a:cubicBezTo>
                    <a:pt x="345" y="45"/>
                    <a:pt x="345" y="45"/>
                    <a:pt x="345" y="45"/>
                  </a:cubicBezTo>
                  <a:cubicBezTo>
                    <a:pt x="345" y="45"/>
                    <a:pt x="345" y="45"/>
                    <a:pt x="345" y="45"/>
                  </a:cubicBezTo>
                  <a:cubicBezTo>
                    <a:pt x="345" y="45"/>
                    <a:pt x="345" y="45"/>
                    <a:pt x="345" y="44"/>
                  </a:cubicBezTo>
                  <a:cubicBezTo>
                    <a:pt x="346" y="44"/>
                    <a:pt x="346" y="44"/>
                    <a:pt x="346" y="44"/>
                  </a:cubicBezTo>
                  <a:cubicBezTo>
                    <a:pt x="346" y="44"/>
                    <a:pt x="346" y="44"/>
                    <a:pt x="346" y="44"/>
                  </a:cubicBezTo>
                  <a:cubicBezTo>
                    <a:pt x="346" y="43"/>
                    <a:pt x="346" y="43"/>
                    <a:pt x="347" y="42"/>
                  </a:cubicBezTo>
                  <a:cubicBezTo>
                    <a:pt x="347" y="42"/>
                    <a:pt x="347" y="42"/>
                    <a:pt x="347" y="42"/>
                  </a:cubicBezTo>
                  <a:cubicBezTo>
                    <a:pt x="346" y="42"/>
                    <a:pt x="345" y="42"/>
                    <a:pt x="345" y="41"/>
                  </a:cubicBezTo>
                  <a:cubicBezTo>
                    <a:pt x="344" y="41"/>
                    <a:pt x="344" y="41"/>
                    <a:pt x="343" y="41"/>
                  </a:cubicBezTo>
                  <a:cubicBezTo>
                    <a:pt x="342" y="39"/>
                    <a:pt x="341" y="37"/>
                    <a:pt x="342" y="35"/>
                  </a:cubicBezTo>
                  <a:cubicBezTo>
                    <a:pt x="342" y="35"/>
                    <a:pt x="342" y="35"/>
                    <a:pt x="342" y="34"/>
                  </a:cubicBezTo>
                  <a:cubicBezTo>
                    <a:pt x="342" y="34"/>
                    <a:pt x="342" y="34"/>
                    <a:pt x="342" y="34"/>
                  </a:cubicBezTo>
                  <a:cubicBezTo>
                    <a:pt x="342" y="34"/>
                    <a:pt x="342" y="34"/>
                    <a:pt x="342" y="34"/>
                  </a:cubicBezTo>
                  <a:cubicBezTo>
                    <a:pt x="342" y="34"/>
                    <a:pt x="342" y="33"/>
                    <a:pt x="342" y="33"/>
                  </a:cubicBezTo>
                  <a:cubicBezTo>
                    <a:pt x="341" y="33"/>
                    <a:pt x="341" y="33"/>
                    <a:pt x="341" y="33"/>
                  </a:cubicBezTo>
                  <a:cubicBezTo>
                    <a:pt x="340" y="32"/>
                    <a:pt x="340" y="32"/>
                    <a:pt x="340" y="32"/>
                  </a:cubicBezTo>
                  <a:cubicBezTo>
                    <a:pt x="340" y="32"/>
                    <a:pt x="340" y="32"/>
                    <a:pt x="340" y="32"/>
                  </a:cubicBezTo>
                  <a:cubicBezTo>
                    <a:pt x="339" y="32"/>
                    <a:pt x="339" y="32"/>
                    <a:pt x="339" y="32"/>
                  </a:cubicBezTo>
                  <a:cubicBezTo>
                    <a:pt x="337" y="31"/>
                    <a:pt x="335" y="29"/>
                    <a:pt x="335" y="26"/>
                  </a:cubicBezTo>
                  <a:cubicBezTo>
                    <a:pt x="335" y="26"/>
                    <a:pt x="335" y="26"/>
                    <a:pt x="335" y="26"/>
                  </a:cubicBezTo>
                  <a:cubicBezTo>
                    <a:pt x="335" y="26"/>
                    <a:pt x="335" y="25"/>
                    <a:pt x="335" y="25"/>
                  </a:cubicBezTo>
                  <a:cubicBezTo>
                    <a:pt x="335" y="25"/>
                    <a:pt x="335" y="25"/>
                    <a:pt x="335" y="25"/>
                  </a:cubicBezTo>
                  <a:cubicBezTo>
                    <a:pt x="336" y="24"/>
                    <a:pt x="337" y="23"/>
                    <a:pt x="338" y="23"/>
                  </a:cubicBezTo>
                  <a:cubicBezTo>
                    <a:pt x="339" y="22"/>
                    <a:pt x="339" y="22"/>
                    <a:pt x="340" y="21"/>
                  </a:cubicBezTo>
                  <a:cubicBezTo>
                    <a:pt x="341" y="21"/>
                    <a:pt x="341" y="21"/>
                    <a:pt x="341" y="21"/>
                  </a:cubicBezTo>
                  <a:cubicBezTo>
                    <a:pt x="341" y="21"/>
                    <a:pt x="341" y="21"/>
                    <a:pt x="341" y="21"/>
                  </a:cubicBezTo>
                  <a:cubicBezTo>
                    <a:pt x="342" y="20"/>
                    <a:pt x="342" y="20"/>
                    <a:pt x="342" y="20"/>
                  </a:cubicBezTo>
                  <a:cubicBezTo>
                    <a:pt x="342" y="20"/>
                    <a:pt x="342" y="20"/>
                    <a:pt x="342" y="20"/>
                  </a:cubicBezTo>
                  <a:cubicBezTo>
                    <a:pt x="343" y="20"/>
                    <a:pt x="343" y="20"/>
                    <a:pt x="343" y="20"/>
                  </a:cubicBezTo>
                  <a:cubicBezTo>
                    <a:pt x="343" y="20"/>
                    <a:pt x="343" y="20"/>
                    <a:pt x="343" y="20"/>
                  </a:cubicBezTo>
                  <a:cubicBezTo>
                    <a:pt x="343" y="19"/>
                    <a:pt x="342" y="19"/>
                    <a:pt x="341" y="18"/>
                  </a:cubicBezTo>
                  <a:cubicBezTo>
                    <a:pt x="340" y="18"/>
                    <a:pt x="338" y="17"/>
                    <a:pt x="337" y="17"/>
                  </a:cubicBezTo>
                  <a:cubicBezTo>
                    <a:pt x="335" y="17"/>
                    <a:pt x="333" y="16"/>
                    <a:pt x="332" y="15"/>
                  </a:cubicBezTo>
                  <a:cubicBezTo>
                    <a:pt x="332" y="15"/>
                    <a:pt x="332" y="15"/>
                    <a:pt x="332" y="15"/>
                  </a:cubicBezTo>
                  <a:cubicBezTo>
                    <a:pt x="332" y="15"/>
                    <a:pt x="332" y="15"/>
                    <a:pt x="332" y="15"/>
                  </a:cubicBezTo>
                  <a:cubicBezTo>
                    <a:pt x="332" y="15"/>
                    <a:pt x="332" y="15"/>
                    <a:pt x="332" y="15"/>
                  </a:cubicBezTo>
                  <a:cubicBezTo>
                    <a:pt x="330" y="14"/>
                    <a:pt x="328" y="12"/>
                    <a:pt x="328" y="9"/>
                  </a:cubicBezTo>
                  <a:cubicBezTo>
                    <a:pt x="327" y="9"/>
                    <a:pt x="327" y="9"/>
                    <a:pt x="327" y="8"/>
                  </a:cubicBezTo>
                  <a:cubicBezTo>
                    <a:pt x="327" y="8"/>
                    <a:pt x="327" y="8"/>
                    <a:pt x="327" y="8"/>
                  </a:cubicBezTo>
                  <a:cubicBezTo>
                    <a:pt x="327" y="8"/>
                    <a:pt x="327" y="7"/>
                    <a:pt x="327" y="7"/>
                  </a:cubicBezTo>
                  <a:cubicBezTo>
                    <a:pt x="327" y="7"/>
                    <a:pt x="327" y="7"/>
                    <a:pt x="327" y="7"/>
                  </a:cubicBezTo>
                  <a:cubicBezTo>
                    <a:pt x="327" y="7"/>
                    <a:pt x="327" y="7"/>
                    <a:pt x="327" y="6"/>
                  </a:cubicBezTo>
                  <a:cubicBezTo>
                    <a:pt x="327" y="6"/>
                    <a:pt x="327" y="6"/>
                    <a:pt x="327" y="6"/>
                  </a:cubicBezTo>
                  <a:cubicBezTo>
                    <a:pt x="327" y="6"/>
                    <a:pt x="327" y="6"/>
                    <a:pt x="327" y="6"/>
                  </a:cubicBezTo>
                  <a:cubicBezTo>
                    <a:pt x="326" y="5"/>
                    <a:pt x="326" y="5"/>
                    <a:pt x="326" y="5"/>
                  </a:cubicBezTo>
                  <a:cubicBezTo>
                    <a:pt x="325" y="5"/>
                    <a:pt x="324" y="4"/>
                    <a:pt x="323" y="4"/>
                  </a:cubicBezTo>
                  <a:cubicBezTo>
                    <a:pt x="323" y="4"/>
                    <a:pt x="323" y="4"/>
                    <a:pt x="323" y="4"/>
                  </a:cubicBezTo>
                  <a:cubicBezTo>
                    <a:pt x="322" y="3"/>
                    <a:pt x="322" y="3"/>
                    <a:pt x="321" y="3"/>
                  </a:cubicBezTo>
                  <a:cubicBezTo>
                    <a:pt x="321" y="2"/>
                    <a:pt x="321" y="2"/>
                    <a:pt x="320" y="1"/>
                  </a:cubicBezTo>
                  <a:cubicBezTo>
                    <a:pt x="319" y="0"/>
                    <a:pt x="319" y="0"/>
                    <a:pt x="319" y="0"/>
                  </a:cubicBezTo>
                  <a:cubicBezTo>
                    <a:pt x="319" y="0"/>
                    <a:pt x="319" y="0"/>
                    <a:pt x="319" y="0"/>
                  </a:cubicBezTo>
                  <a:cubicBezTo>
                    <a:pt x="319" y="0"/>
                    <a:pt x="319" y="0"/>
                    <a:pt x="319" y="0"/>
                  </a:cubicBezTo>
                  <a:cubicBezTo>
                    <a:pt x="318" y="0"/>
                    <a:pt x="318" y="0"/>
                    <a:pt x="318" y="0"/>
                  </a:cubicBezTo>
                  <a:cubicBezTo>
                    <a:pt x="318" y="1"/>
                    <a:pt x="318" y="1"/>
                    <a:pt x="318" y="1"/>
                  </a:cubicBezTo>
                  <a:cubicBezTo>
                    <a:pt x="317" y="2"/>
                    <a:pt x="317" y="2"/>
                    <a:pt x="317" y="2"/>
                  </a:cubicBezTo>
                  <a:cubicBezTo>
                    <a:pt x="316" y="3"/>
                    <a:pt x="315" y="4"/>
                    <a:pt x="313" y="5"/>
                  </a:cubicBezTo>
                  <a:cubicBezTo>
                    <a:pt x="313" y="6"/>
                    <a:pt x="312" y="6"/>
                    <a:pt x="311" y="6"/>
                  </a:cubicBezTo>
                  <a:cubicBezTo>
                    <a:pt x="309" y="6"/>
                    <a:pt x="308" y="5"/>
                    <a:pt x="307" y="3"/>
                  </a:cubicBezTo>
                  <a:cubicBezTo>
                    <a:pt x="306" y="3"/>
                    <a:pt x="306" y="3"/>
                    <a:pt x="306" y="3"/>
                  </a:cubicBezTo>
                  <a:cubicBezTo>
                    <a:pt x="303" y="3"/>
                    <a:pt x="302" y="3"/>
                    <a:pt x="302" y="6"/>
                  </a:cubicBezTo>
                  <a:cubicBezTo>
                    <a:pt x="302" y="8"/>
                    <a:pt x="300" y="10"/>
                    <a:pt x="298" y="12"/>
                  </a:cubicBezTo>
                  <a:cubicBezTo>
                    <a:pt x="298" y="13"/>
                    <a:pt x="296" y="14"/>
                    <a:pt x="295" y="14"/>
                  </a:cubicBezTo>
                  <a:cubicBezTo>
                    <a:pt x="295" y="14"/>
                    <a:pt x="295" y="14"/>
                    <a:pt x="295" y="14"/>
                  </a:cubicBezTo>
                  <a:cubicBezTo>
                    <a:pt x="280" y="15"/>
                    <a:pt x="280" y="15"/>
                    <a:pt x="280" y="15"/>
                  </a:cubicBezTo>
                  <a:cubicBezTo>
                    <a:pt x="280" y="17"/>
                    <a:pt x="280" y="19"/>
                    <a:pt x="280" y="21"/>
                  </a:cubicBezTo>
                  <a:cubicBezTo>
                    <a:pt x="281" y="24"/>
                    <a:pt x="280" y="27"/>
                    <a:pt x="278" y="30"/>
                  </a:cubicBezTo>
                  <a:cubicBezTo>
                    <a:pt x="275" y="33"/>
                    <a:pt x="271" y="34"/>
                    <a:pt x="267" y="35"/>
                  </a:cubicBezTo>
                  <a:cubicBezTo>
                    <a:pt x="267" y="35"/>
                    <a:pt x="267" y="35"/>
                    <a:pt x="267" y="35"/>
                  </a:cubicBezTo>
                  <a:cubicBezTo>
                    <a:pt x="266" y="35"/>
                    <a:pt x="265" y="34"/>
                    <a:pt x="264" y="33"/>
                  </a:cubicBezTo>
                  <a:cubicBezTo>
                    <a:pt x="263" y="33"/>
                    <a:pt x="263" y="33"/>
                    <a:pt x="263" y="33"/>
                  </a:cubicBezTo>
                  <a:cubicBezTo>
                    <a:pt x="263" y="33"/>
                    <a:pt x="263" y="33"/>
                    <a:pt x="263" y="33"/>
                  </a:cubicBezTo>
                  <a:lnTo>
                    <a:pt x="25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292"/>
            <p:cNvSpPr>
              <a:spLocks/>
            </p:cNvSpPr>
            <p:nvPr/>
          </p:nvSpPr>
          <p:spPr bwMode="auto">
            <a:xfrm>
              <a:off x="524" y="2448"/>
              <a:ext cx="8" cy="2"/>
            </a:xfrm>
            <a:custGeom>
              <a:avLst/>
              <a:gdLst>
                <a:gd name="T0" fmla="*/ 0 w 4"/>
                <a:gd name="T1" fmla="*/ 0 h 1"/>
                <a:gd name="T2" fmla="*/ 0 w 4"/>
                <a:gd name="T3" fmla="*/ 1 h 1"/>
                <a:gd name="T4" fmla="*/ 4 w 4"/>
                <a:gd name="T5" fmla="*/ 1 h 1"/>
                <a:gd name="T6" fmla="*/ 4 w 4"/>
                <a:gd name="T7" fmla="*/ 1 h 1"/>
                <a:gd name="T8" fmla="*/ 4 w 4"/>
                <a:gd name="T9" fmla="*/ 0 h 1"/>
                <a:gd name="T10" fmla="*/ 0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0" y="0"/>
                  </a:moveTo>
                  <a:cubicBezTo>
                    <a:pt x="0" y="1"/>
                    <a:pt x="0" y="1"/>
                    <a:pt x="0" y="1"/>
                  </a:cubicBezTo>
                  <a:cubicBezTo>
                    <a:pt x="4" y="1"/>
                    <a:pt x="4" y="1"/>
                    <a:pt x="4" y="1"/>
                  </a:cubicBezTo>
                  <a:cubicBezTo>
                    <a:pt x="4" y="1"/>
                    <a:pt x="4" y="1"/>
                    <a:pt x="4" y="1"/>
                  </a:cubicBezTo>
                  <a:cubicBezTo>
                    <a:pt x="4" y="1"/>
                    <a:pt x="4" y="1"/>
                    <a:pt x="4"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Rectangle 293"/>
            <p:cNvSpPr>
              <a:spLocks noChangeArrowheads="1"/>
            </p:cNvSpPr>
            <p:nvPr/>
          </p:nvSpPr>
          <p:spPr bwMode="auto">
            <a:xfrm>
              <a:off x="492" y="272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294"/>
            <p:cNvSpPr>
              <a:spLocks noChangeArrowheads="1"/>
            </p:cNvSpPr>
            <p:nvPr/>
          </p:nvSpPr>
          <p:spPr bwMode="auto">
            <a:xfrm>
              <a:off x="991" y="30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295"/>
            <p:cNvSpPr>
              <a:spLocks noChangeArrowheads="1"/>
            </p:cNvSpPr>
            <p:nvPr/>
          </p:nvSpPr>
          <p:spPr bwMode="auto">
            <a:xfrm>
              <a:off x="1282" y="289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296"/>
            <p:cNvSpPr>
              <a:spLocks noChangeArrowheads="1"/>
            </p:cNvSpPr>
            <p:nvPr/>
          </p:nvSpPr>
          <p:spPr bwMode="auto">
            <a:xfrm>
              <a:off x="1068" y="300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Rectangle 297"/>
            <p:cNvSpPr>
              <a:spLocks noChangeArrowheads="1"/>
            </p:cNvSpPr>
            <p:nvPr/>
          </p:nvSpPr>
          <p:spPr bwMode="auto">
            <a:xfrm>
              <a:off x="1064" y="299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298"/>
            <p:cNvSpPr>
              <a:spLocks/>
            </p:cNvSpPr>
            <p:nvPr/>
          </p:nvSpPr>
          <p:spPr bwMode="auto">
            <a:xfrm>
              <a:off x="-631" y="2945"/>
              <a:ext cx="300" cy="174"/>
            </a:xfrm>
            <a:custGeom>
              <a:avLst/>
              <a:gdLst>
                <a:gd name="T0" fmla="*/ 116 w 148"/>
                <a:gd name="T1" fmla="*/ 33 h 86"/>
                <a:gd name="T2" fmla="*/ 114 w 148"/>
                <a:gd name="T3" fmla="*/ 33 h 86"/>
                <a:gd name="T4" fmla="*/ 114 w 148"/>
                <a:gd name="T5" fmla="*/ 31 h 86"/>
                <a:gd name="T6" fmla="*/ 115 w 148"/>
                <a:gd name="T7" fmla="*/ 23 h 86"/>
                <a:gd name="T8" fmla="*/ 118 w 148"/>
                <a:gd name="T9" fmla="*/ 14 h 86"/>
                <a:gd name="T10" fmla="*/ 119 w 148"/>
                <a:gd name="T11" fmla="*/ 12 h 86"/>
                <a:gd name="T12" fmla="*/ 120 w 148"/>
                <a:gd name="T13" fmla="*/ 11 h 86"/>
                <a:gd name="T14" fmla="*/ 114 w 148"/>
                <a:gd name="T15" fmla="*/ 5 h 86"/>
                <a:gd name="T16" fmla="*/ 110 w 148"/>
                <a:gd name="T17" fmla="*/ 2 h 86"/>
                <a:gd name="T18" fmla="*/ 100 w 148"/>
                <a:gd name="T19" fmla="*/ 3 h 86"/>
                <a:gd name="T20" fmla="*/ 96 w 148"/>
                <a:gd name="T21" fmla="*/ 3 h 86"/>
                <a:gd name="T22" fmla="*/ 91 w 148"/>
                <a:gd name="T23" fmla="*/ 1 h 86"/>
                <a:gd name="T24" fmla="*/ 87 w 148"/>
                <a:gd name="T25" fmla="*/ 2 h 86"/>
                <a:gd name="T26" fmla="*/ 86 w 148"/>
                <a:gd name="T27" fmla="*/ 5 h 86"/>
                <a:gd name="T28" fmla="*/ 77 w 148"/>
                <a:gd name="T29" fmla="*/ 7 h 86"/>
                <a:gd name="T30" fmla="*/ 73 w 148"/>
                <a:gd name="T31" fmla="*/ 4 h 86"/>
                <a:gd name="T32" fmla="*/ 52 w 148"/>
                <a:gd name="T33" fmla="*/ 6 h 86"/>
                <a:gd name="T34" fmla="*/ 36 w 148"/>
                <a:gd name="T35" fmla="*/ 9 h 86"/>
                <a:gd name="T36" fmla="*/ 34 w 148"/>
                <a:gd name="T37" fmla="*/ 10 h 86"/>
                <a:gd name="T38" fmla="*/ 37 w 148"/>
                <a:gd name="T39" fmla="*/ 13 h 86"/>
                <a:gd name="T40" fmla="*/ 36 w 148"/>
                <a:gd name="T41" fmla="*/ 15 h 86"/>
                <a:gd name="T42" fmla="*/ 36 w 148"/>
                <a:gd name="T43" fmla="*/ 17 h 86"/>
                <a:gd name="T44" fmla="*/ 35 w 148"/>
                <a:gd name="T45" fmla="*/ 18 h 86"/>
                <a:gd name="T46" fmla="*/ 31 w 148"/>
                <a:gd name="T47" fmla="*/ 19 h 86"/>
                <a:gd name="T48" fmla="*/ 22 w 148"/>
                <a:gd name="T49" fmla="*/ 31 h 86"/>
                <a:gd name="T50" fmla="*/ 13 w 148"/>
                <a:gd name="T51" fmla="*/ 35 h 86"/>
                <a:gd name="T52" fmla="*/ 13 w 148"/>
                <a:gd name="T53" fmla="*/ 43 h 86"/>
                <a:gd name="T54" fmla="*/ 2 w 148"/>
                <a:gd name="T55" fmla="*/ 52 h 86"/>
                <a:gd name="T56" fmla="*/ 1 w 148"/>
                <a:gd name="T57" fmla="*/ 60 h 86"/>
                <a:gd name="T58" fmla="*/ 23 w 148"/>
                <a:gd name="T59" fmla="*/ 57 h 86"/>
                <a:gd name="T60" fmla="*/ 24 w 148"/>
                <a:gd name="T61" fmla="*/ 64 h 86"/>
                <a:gd name="T62" fmla="*/ 25 w 148"/>
                <a:gd name="T63" fmla="*/ 64 h 86"/>
                <a:gd name="T64" fmla="*/ 26 w 148"/>
                <a:gd name="T65" fmla="*/ 72 h 86"/>
                <a:gd name="T66" fmla="*/ 28 w 148"/>
                <a:gd name="T67" fmla="*/ 76 h 86"/>
                <a:gd name="T68" fmla="*/ 29 w 148"/>
                <a:gd name="T69" fmla="*/ 77 h 86"/>
                <a:gd name="T70" fmla="*/ 32 w 148"/>
                <a:gd name="T71" fmla="*/ 84 h 86"/>
                <a:gd name="T72" fmla="*/ 49 w 148"/>
                <a:gd name="T73" fmla="*/ 81 h 86"/>
                <a:gd name="T74" fmla="*/ 58 w 148"/>
                <a:gd name="T75" fmla="*/ 84 h 86"/>
                <a:gd name="T76" fmla="*/ 65 w 148"/>
                <a:gd name="T77" fmla="*/ 69 h 86"/>
                <a:gd name="T78" fmla="*/ 72 w 148"/>
                <a:gd name="T79" fmla="*/ 63 h 86"/>
                <a:gd name="T80" fmla="*/ 77 w 148"/>
                <a:gd name="T81" fmla="*/ 58 h 86"/>
                <a:gd name="T82" fmla="*/ 83 w 148"/>
                <a:gd name="T83" fmla="*/ 58 h 86"/>
                <a:gd name="T84" fmla="*/ 85 w 148"/>
                <a:gd name="T85" fmla="*/ 65 h 86"/>
                <a:gd name="T86" fmla="*/ 84 w 148"/>
                <a:gd name="T87" fmla="*/ 70 h 86"/>
                <a:gd name="T88" fmla="*/ 93 w 148"/>
                <a:gd name="T89" fmla="*/ 75 h 86"/>
                <a:gd name="T90" fmla="*/ 98 w 148"/>
                <a:gd name="T91" fmla="*/ 81 h 86"/>
                <a:gd name="T92" fmla="*/ 107 w 148"/>
                <a:gd name="T93" fmla="*/ 68 h 86"/>
                <a:gd name="T94" fmla="*/ 107 w 148"/>
                <a:gd name="T95" fmla="*/ 56 h 86"/>
                <a:gd name="T96" fmla="*/ 118 w 148"/>
                <a:gd name="T97" fmla="*/ 61 h 86"/>
                <a:gd name="T98" fmla="*/ 123 w 148"/>
                <a:gd name="T99" fmla="*/ 66 h 86"/>
                <a:gd name="T100" fmla="*/ 134 w 148"/>
                <a:gd name="T101" fmla="*/ 62 h 86"/>
                <a:gd name="T102" fmla="*/ 138 w 148"/>
                <a:gd name="T103" fmla="*/ 63 h 86"/>
                <a:gd name="T104" fmla="*/ 134 w 148"/>
                <a:gd name="T105" fmla="*/ 55 h 86"/>
                <a:gd name="T106" fmla="*/ 143 w 148"/>
                <a:gd name="T107" fmla="*/ 48 h 86"/>
                <a:gd name="T108" fmla="*/ 145 w 148"/>
                <a:gd name="T109" fmla="*/ 49 h 86"/>
                <a:gd name="T110" fmla="*/ 147 w 148"/>
                <a:gd name="T111" fmla="*/ 46 h 86"/>
                <a:gd name="T112" fmla="*/ 148 w 148"/>
                <a:gd name="T113" fmla="*/ 42 h 86"/>
                <a:gd name="T114" fmla="*/ 148 w 148"/>
                <a:gd name="T115" fmla="*/ 37 h 86"/>
                <a:gd name="T116" fmla="*/ 147 w 148"/>
                <a:gd name="T117" fmla="*/ 38 h 86"/>
                <a:gd name="T118" fmla="*/ 128 w 148"/>
                <a:gd name="T119" fmla="*/ 37 h 86"/>
                <a:gd name="T120" fmla="*/ 122 w 148"/>
                <a:gd name="T121" fmla="*/ 34 h 86"/>
                <a:gd name="T122" fmla="*/ 116 w 148"/>
                <a:gd name="T123"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 h="86">
                  <a:moveTo>
                    <a:pt x="116" y="33"/>
                  </a:moveTo>
                  <a:cubicBezTo>
                    <a:pt x="116" y="33"/>
                    <a:pt x="116" y="33"/>
                    <a:pt x="116" y="33"/>
                  </a:cubicBezTo>
                  <a:cubicBezTo>
                    <a:pt x="116" y="33"/>
                    <a:pt x="116" y="33"/>
                    <a:pt x="116" y="33"/>
                  </a:cubicBezTo>
                  <a:cubicBezTo>
                    <a:pt x="114" y="33"/>
                    <a:pt x="114" y="33"/>
                    <a:pt x="114" y="33"/>
                  </a:cubicBezTo>
                  <a:cubicBezTo>
                    <a:pt x="114" y="31"/>
                    <a:pt x="114" y="31"/>
                    <a:pt x="114" y="31"/>
                  </a:cubicBezTo>
                  <a:cubicBezTo>
                    <a:pt x="114" y="31"/>
                    <a:pt x="114" y="31"/>
                    <a:pt x="114" y="31"/>
                  </a:cubicBezTo>
                  <a:cubicBezTo>
                    <a:pt x="114" y="31"/>
                    <a:pt x="114" y="31"/>
                    <a:pt x="114" y="31"/>
                  </a:cubicBezTo>
                  <a:cubicBezTo>
                    <a:pt x="114" y="31"/>
                    <a:pt x="113" y="30"/>
                    <a:pt x="115" y="23"/>
                  </a:cubicBezTo>
                  <a:cubicBezTo>
                    <a:pt x="117" y="12"/>
                    <a:pt x="117" y="12"/>
                    <a:pt x="117" y="12"/>
                  </a:cubicBezTo>
                  <a:cubicBezTo>
                    <a:pt x="118" y="14"/>
                    <a:pt x="118" y="14"/>
                    <a:pt x="118" y="14"/>
                  </a:cubicBezTo>
                  <a:cubicBezTo>
                    <a:pt x="118" y="13"/>
                    <a:pt x="118" y="13"/>
                    <a:pt x="119" y="13"/>
                  </a:cubicBezTo>
                  <a:cubicBezTo>
                    <a:pt x="119" y="12"/>
                    <a:pt x="119" y="12"/>
                    <a:pt x="119" y="12"/>
                  </a:cubicBezTo>
                  <a:cubicBezTo>
                    <a:pt x="119" y="12"/>
                    <a:pt x="120" y="12"/>
                    <a:pt x="120" y="11"/>
                  </a:cubicBezTo>
                  <a:cubicBezTo>
                    <a:pt x="120" y="11"/>
                    <a:pt x="120" y="11"/>
                    <a:pt x="120" y="11"/>
                  </a:cubicBezTo>
                  <a:cubicBezTo>
                    <a:pt x="119" y="10"/>
                    <a:pt x="118" y="9"/>
                    <a:pt x="117" y="7"/>
                  </a:cubicBezTo>
                  <a:cubicBezTo>
                    <a:pt x="116" y="7"/>
                    <a:pt x="115" y="6"/>
                    <a:pt x="114" y="5"/>
                  </a:cubicBezTo>
                  <a:cubicBezTo>
                    <a:pt x="113" y="4"/>
                    <a:pt x="113" y="4"/>
                    <a:pt x="113" y="4"/>
                  </a:cubicBezTo>
                  <a:cubicBezTo>
                    <a:pt x="112" y="3"/>
                    <a:pt x="111" y="3"/>
                    <a:pt x="110" y="2"/>
                  </a:cubicBezTo>
                  <a:cubicBezTo>
                    <a:pt x="102" y="3"/>
                    <a:pt x="102" y="3"/>
                    <a:pt x="102" y="3"/>
                  </a:cubicBezTo>
                  <a:cubicBezTo>
                    <a:pt x="100" y="3"/>
                    <a:pt x="100" y="3"/>
                    <a:pt x="100" y="3"/>
                  </a:cubicBezTo>
                  <a:cubicBezTo>
                    <a:pt x="96" y="3"/>
                    <a:pt x="96" y="3"/>
                    <a:pt x="96" y="3"/>
                  </a:cubicBezTo>
                  <a:cubicBezTo>
                    <a:pt x="96" y="3"/>
                    <a:pt x="96" y="3"/>
                    <a:pt x="96" y="3"/>
                  </a:cubicBezTo>
                  <a:cubicBezTo>
                    <a:pt x="95" y="2"/>
                    <a:pt x="94" y="2"/>
                    <a:pt x="93" y="1"/>
                  </a:cubicBezTo>
                  <a:cubicBezTo>
                    <a:pt x="93" y="1"/>
                    <a:pt x="92" y="1"/>
                    <a:pt x="91" y="1"/>
                  </a:cubicBezTo>
                  <a:cubicBezTo>
                    <a:pt x="90" y="0"/>
                    <a:pt x="90" y="0"/>
                    <a:pt x="90" y="0"/>
                  </a:cubicBezTo>
                  <a:cubicBezTo>
                    <a:pt x="89" y="1"/>
                    <a:pt x="88" y="2"/>
                    <a:pt x="87" y="2"/>
                  </a:cubicBezTo>
                  <a:cubicBezTo>
                    <a:pt x="87" y="2"/>
                    <a:pt x="87" y="2"/>
                    <a:pt x="87" y="2"/>
                  </a:cubicBezTo>
                  <a:cubicBezTo>
                    <a:pt x="87" y="3"/>
                    <a:pt x="86" y="4"/>
                    <a:pt x="86" y="5"/>
                  </a:cubicBezTo>
                  <a:cubicBezTo>
                    <a:pt x="85" y="5"/>
                    <a:pt x="85" y="5"/>
                    <a:pt x="85" y="5"/>
                  </a:cubicBezTo>
                  <a:cubicBezTo>
                    <a:pt x="82" y="7"/>
                    <a:pt x="79" y="8"/>
                    <a:pt x="77" y="7"/>
                  </a:cubicBezTo>
                  <a:cubicBezTo>
                    <a:pt x="76" y="7"/>
                    <a:pt x="75" y="6"/>
                    <a:pt x="75" y="4"/>
                  </a:cubicBezTo>
                  <a:cubicBezTo>
                    <a:pt x="75" y="4"/>
                    <a:pt x="74" y="4"/>
                    <a:pt x="73" y="4"/>
                  </a:cubicBezTo>
                  <a:cubicBezTo>
                    <a:pt x="71" y="4"/>
                    <a:pt x="71" y="4"/>
                    <a:pt x="71" y="4"/>
                  </a:cubicBezTo>
                  <a:cubicBezTo>
                    <a:pt x="60" y="6"/>
                    <a:pt x="54" y="7"/>
                    <a:pt x="52" y="6"/>
                  </a:cubicBezTo>
                  <a:cubicBezTo>
                    <a:pt x="47" y="10"/>
                    <a:pt x="44" y="12"/>
                    <a:pt x="42" y="12"/>
                  </a:cubicBezTo>
                  <a:cubicBezTo>
                    <a:pt x="40" y="12"/>
                    <a:pt x="38" y="11"/>
                    <a:pt x="36" y="9"/>
                  </a:cubicBezTo>
                  <a:cubicBezTo>
                    <a:pt x="36" y="9"/>
                    <a:pt x="35" y="8"/>
                    <a:pt x="34" y="8"/>
                  </a:cubicBezTo>
                  <a:cubicBezTo>
                    <a:pt x="34" y="10"/>
                    <a:pt x="34" y="10"/>
                    <a:pt x="34" y="10"/>
                  </a:cubicBezTo>
                  <a:cubicBezTo>
                    <a:pt x="35" y="10"/>
                    <a:pt x="35" y="10"/>
                    <a:pt x="35" y="10"/>
                  </a:cubicBezTo>
                  <a:cubicBezTo>
                    <a:pt x="36" y="11"/>
                    <a:pt x="37" y="12"/>
                    <a:pt x="37" y="13"/>
                  </a:cubicBezTo>
                  <a:cubicBezTo>
                    <a:pt x="36" y="13"/>
                    <a:pt x="36" y="14"/>
                    <a:pt x="36" y="15"/>
                  </a:cubicBezTo>
                  <a:cubicBezTo>
                    <a:pt x="36" y="15"/>
                    <a:pt x="36" y="15"/>
                    <a:pt x="36" y="15"/>
                  </a:cubicBezTo>
                  <a:cubicBezTo>
                    <a:pt x="36" y="16"/>
                    <a:pt x="36" y="16"/>
                    <a:pt x="36" y="17"/>
                  </a:cubicBezTo>
                  <a:cubicBezTo>
                    <a:pt x="36" y="17"/>
                    <a:pt x="36" y="17"/>
                    <a:pt x="36" y="17"/>
                  </a:cubicBezTo>
                  <a:cubicBezTo>
                    <a:pt x="36" y="18"/>
                    <a:pt x="36" y="18"/>
                    <a:pt x="36" y="18"/>
                  </a:cubicBezTo>
                  <a:cubicBezTo>
                    <a:pt x="35" y="18"/>
                    <a:pt x="35" y="18"/>
                    <a:pt x="35" y="18"/>
                  </a:cubicBezTo>
                  <a:cubicBezTo>
                    <a:pt x="35" y="18"/>
                    <a:pt x="35" y="18"/>
                    <a:pt x="35" y="18"/>
                  </a:cubicBezTo>
                  <a:cubicBezTo>
                    <a:pt x="33" y="19"/>
                    <a:pt x="32" y="19"/>
                    <a:pt x="31" y="19"/>
                  </a:cubicBezTo>
                  <a:cubicBezTo>
                    <a:pt x="29" y="21"/>
                    <a:pt x="28" y="23"/>
                    <a:pt x="27" y="25"/>
                  </a:cubicBezTo>
                  <a:cubicBezTo>
                    <a:pt x="25" y="27"/>
                    <a:pt x="24" y="29"/>
                    <a:pt x="22" y="31"/>
                  </a:cubicBezTo>
                  <a:cubicBezTo>
                    <a:pt x="20" y="33"/>
                    <a:pt x="18" y="34"/>
                    <a:pt x="16" y="34"/>
                  </a:cubicBezTo>
                  <a:cubicBezTo>
                    <a:pt x="15" y="34"/>
                    <a:pt x="14" y="34"/>
                    <a:pt x="13" y="35"/>
                  </a:cubicBezTo>
                  <a:cubicBezTo>
                    <a:pt x="13" y="36"/>
                    <a:pt x="14" y="36"/>
                    <a:pt x="14" y="37"/>
                  </a:cubicBezTo>
                  <a:cubicBezTo>
                    <a:pt x="14" y="39"/>
                    <a:pt x="14" y="41"/>
                    <a:pt x="13" y="43"/>
                  </a:cubicBezTo>
                  <a:cubicBezTo>
                    <a:pt x="12" y="46"/>
                    <a:pt x="9" y="48"/>
                    <a:pt x="6" y="49"/>
                  </a:cubicBezTo>
                  <a:cubicBezTo>
                    <a:pt x="5" y="50"/>
                    <a:pt x="3" y="51"/>
                    <a:pt x="2" y="52"/>
                  </a:cubicBezTo>
                  <a:cubicBezTo>
                    <a:pt x="0" y="54"/>
                    <a:pt x="0" y="56"/>
                    <a:pt x="1" y="60"/>
                  </a:cubicBezTo>
                  <a:cubicBezTo>
                    <a:pt x="1" y="60"/>
                    <a:pt x="1" y="60"/>
                    <a:pt x="1" y="60"/>
                  </a:cubicBezTo>
                  <a:cubicBezTo>
                    <a:pt x="5" y="57"/>
                    <a:pt x="10" y="55"/>
                    <a:pt x="15" y="55"/>
                  </a:cubicBezTo>
                  <a:cubicBezTo>
                    <a:pt x="18" y="55"/>
                    <a:pt x="21" y="56"/>
                    <a:pt x="23" y="57"/>
                  </a:cubicBezTo>
                  <a:cubicBezTo>
                    <a:pt x="24" y="57"/>
                    <a:pt x="25" y="58"/>
                    <a:pt x="26" y="59"/>
                  </a:cubicBezTo>
                  <a:cubicBezTo>
                    <a:pt x="26" y="61"/>
                    <a:pt x="26" y="62"/>
                    <a:pt x="24" y="64"/>
                  </a:cubicBezTo>
                  <a:cubicBezTo>
                    <a:pt x="24" y="64"/>
                    <a:pt x="24" y="64"/>
                    <a:pt x="24" y="64"/>
                  </a:cubicBezTo>
                  <a:cubicBezTo>
                    <a:pt x="25" y="64"/>
                    <a:pt x="25" y="64"/>
                    <a:pt x="25" y="64"/>
                  </a:cubicBezTo>
                  <a:cubicBezTo>
                    <a:pt x="26" y="65"/>
                    <a:pt x="27" y="67"/>
                    <a:pt x="27" y="68"/>
                  </a:cubicBezTo>
                  <a:cubicBezTo>
                    <a:pt x="27" y="69"/>
                    <a:pt x="27" y="71"/>
                    <a:pt x="26" y="72"/>
                  </a:cubicBezTo>
                  <a:cubicBezTo>
                    <a:pt x="27" y="72"/>
                    <a:pt x="27" y="73"/>
                    <a:pt x="28" y="74"/>
                  </a:cubicBezTo>
                  <a:cubicBezTo>
                    <a:pt x="28" y="75"/>
                    <a:pt x="28" y="75"/>
                    <a:pt x="28" y="76"/>
                  </a:cubicBezTo>
                  <a:cubicBezTo>
                    <a:pt x="28" y="76"/>
                    <a:pt x="28" y="76"/>
                    <a:pt x="28" y="76"/>
                  </a:cubicBezTo>
                  <a:cubicBezTo>
                    <a:pt x="29" y="77"/>
                    <a:pt x="29" y="77"/>
                    <a:pt x="29" y="77"/>
                  </a:cubicBezTo>
                  <a:cubicBezTo>
                    <a:pt x="30" y="78"/>
                    <a:pt x="31" y="80"/>
                    <a:pt x="31" y="82"/>
                  </a:cubicBezTo>
                  <a:cubicBezTo>
                    <a:pt x="31" y="82"/>
                    <a:pt x="32" y="83"/>
                    <a:pt x="32" y="84"/>
                  </a:cubicBezTo>
                  <a:cubicBezTo>
                    <a:pt x="34" y="86"/>
                    <a:pt x="36" y="86"/>
                    <a:pt x="43" y="83"/>
                  </a:cubicBezTo>
                  <a:cubicBezTo>
                    <a:pt x="45" y="82"/>
                    <a:pt x="47" y="81"/>
                    <a:pt x="49" y="81"/>
                  </a:cubicBezTo>
                  <a:cubicBezTo>
                    <a:pt x="51" y="80"/>
                    <a:pt x="54" y="81"/>
                    <a:pt x="56" y="83"/>
                  </a:cubicBezTo>
                  <a:cubicBezTo>
                    <a:pt x="57" y="84"/>
                    <a:pt x="58" y="84"/>
                    <a:pt x="58" y="84"/>
                  </a:cubicBezTo>
                  <a:cubicBezTo>
                    <a:pt x="61" y="81"/>
                    <a:pt x="64" y="78"/>
                    <a:pt x="67" y="74"/>
                  </a:cubicBezTo>
                  <a:cubicBezTo>
                    <a:pt x="65" y="73"/>
                    <a:pt x="64" y="71"/>
                    <a:pt x="65" y="69"/>
                  </a:cubicBezTo>
                  <a:cubicBezTo>
                    <a:pt x="66" y="67"/>
                    <a:pt x="67" y="65"/>
                    <a:pt x="70" y="64"/>
                  </a:cubicBezTo>
                  <a:cubicBezTo>
                    <a:pt x="70" y="64"/>
                    <a:pt x="71" y="63"/>
                    <a:pt x="72" y="63"/>
                  </a:cubicBezTo>
                  <a:cubicBezTo>
                    <a:pt x="73" y="62"/>
                    <a:pt x="73" y="61"/>
                    <a:pt x="74" y="61"/>
                  </a:cubicBezTo>
                  <a:cubicBezTo>
                    <a:pt x="75" y="60"/>
                    <a:pt x="76" y="59"/>
                    <a:pt x="77" y="58"/>
                  </a:cubicBezTo>
                  <a:cubicBezTo>
                    <a:pt x="78" y="58"/>
                    <a:pt x="78" y="58"/>
                    <a:pt x="78" y="58"/>
                  </a:cubicBezTo>
                  <a:cubicBezTo>
                    <a:pt x="81" y="56"/>
                    <a:pt x="82" y="57"/>
                    <a:pt x="83" y="58"/>
                  </a:cubicBezTo>
                  <a:cubicBezTo>
                    <a:pt x="84" y="59"/>
                    <a:pt x="84" y="59"/>
                    <a:pt x="84" y="59"/>
                  </a:cubicBezTo>
                  <a:cubicBezTo>
                    <a:pt x="85" y="61"/>
                    <a:pt x="85" y="63"/>
                    <a:pt x="85" y="65"/>
                  </a:cubicBezTo>
                  <a:cubicBezTo>
                    <a:pt x="85" y="66"/>
                    <a:pt x="85" y="66"/>
                    <a:pt x="85" y="67"/>
                  </a:cubicBezTo>
                  <a:cubicBezTo>
                    <a:pt x="85" y="68"/>
                    <a:pt x="84" y="69"/>
                    <a:pt x="84" y="70"/>
                  </a:cubicBezTo>
                  <a:cubicBezTo>
                    <a:pt x="84" y="70"/>
                    <a:pt x="84" y="70"/>
                    <a:pt x="84" y="70"/>
                  </a:cubicBezTo>
                  <a:cubicBezTo>
                    <a:pt x="86" y="73"/>
                    <a:pt x="89" y="75"/>
                    <a:pt x="93" y="75"/>
                  </a:cubicBezTo>
                  <a:cubicBezTo>
                    <a:pt x="95" y="76"/>
                    <a:pt x="95" y="76"/>
                    <a:pt x="95" y="76"/>
                  </a:cubicBezTo>
                  <a:cubicBezTo>
                    <a:pt x="97" y="77"/>
                    <a:pt x="98" y="79"/>
                    <a:pt x="98" y="81"/>
                  </a:cubicBezTo>
                  <a:cubicBezTo>
                    <a:pt x="100" y="78"/>
                    <a:pt x="101" y="76"/>
                    <a:pt x="104" y="74"/>
                  </a:cubicBezTo>
                  <a:cubicBezTo>
                    <a:pt x="105" y="72"/>
                    <a:pt x="106" y="70"/>
                    <a:pt x="107" y="68"/>
                  </a:cubicBezTo>
                  <a:cubicBezTo>
                    <a:pt x="107" y="68"/>
                    <a:pt x="107" y="68"/>
                    <a:pt x="107" y="68"/>
                  </a:cubicBezTo>
                  <a:cubicBezTo>
                    <a:pt x="106" y="65"/>
                    <a:pt x="105" y="60"/>
                    <a:pt x="107" y="56"/>
                  </a:cubicBezTo>
                  <a:cubicBezTo>
                    <a:pt x="109" y="55"/>
                    <a:pt x="111" y="54"/>
                    <a:pt x="113" y="55"/>
                  </a:cubicBezTo>
                  <a:cubicBezTo>
                    <a:pt x="116" y="55"/>
                    <a:pt x="118" y="58"/>
                    <a:pt x="118" y="61"/>
                  </a:cubicBezTo>
                  <a:cubicBezTo>
                    <a:pt x="118" y="64"/>
                    <a:pt x="119" y="65"/>
                    <a:pt x="122" y="66"/>
                  </a:cubicBezTo>
                  <a:cubicBezTo>
                    <a:pt x="123" y="66"/>
                    <a:pt x="123" y="66"/>
                    <a:pt x="123" y="66"/>
                  </a:cubicBezTo>
                  <a:cubicBezTo>
                    <a:pt x="123" y="66"/>
                    <a:pt x="123" y="66"/>
                    <a:pt x="123" y="66"/>
                  </a:cubicBezTo>
                  <a:cubicBezTo>
                    <a:pt x="124" y="63"/>
                    <a:pt x="127" y="60"/>
                    <a:pt x="134" y="62"/>
                  </a:cubicBezTo>
                  <a:cubicBezTo>
                    <a:pt x="135" y="62"/>
                    <a:pt x="136" y="63"/>
                    <a:pt x="137" y="64"/>
                  </a:cubicBezTo>
                  <a:cubicBezTo>
                    <a:pt x="138" y="63"/>
                    <a:pt x="138" y="63"/>
                    <a:pt x="138" y="63"/>
                  </a:cubicBezTo>
                  <a:cubicBezTo>
                    <a:pt x="138" y="63"/>
                    <a:pt x="138" y="63"/>
                    <a:pt x="138" y="63"/>
                  </a:cubicBezTo>
                  <a:cubicBezTo>
                    <a:pt x="135" y="61"/>
                    <a:pt x="134" y="58"/>
                    <a:pt x="134" y="55"/>
                  </a:cubicBezTo>
                  <a:cubicBezTo>
                    <a:pt x="134" y="53"/>
                    <a:pt x="135" y="51"/>
                    <a:pt x="137" y="50"/>
                  </a:cubicBezTo>
                  <a:cubicBezTo>
                    <a:pt x="139" y="49"/>
                    <a:pt x="141" y="48"/>
                    <a:pt x="143" y="48"/>
                  </a:cubicBezTo>
                  <a:cubicBezTo>
                    <a:pt x="144" y="49"/>
                    <a:pt x="145" y="49"/>
                    <a:pt x="145" y="50"/>
                  </a:cubicBezTo>
                  <a:cubicBezTo>
                    <a:pt x="145" y="50"/>
                    <a:pt x="145" y="49"/>
                    <a:pt x="145" y="49"/>
                  </a:cubicBezTo>
                  <a:cubicBezTo>
                    <a:pt x="146" y="48"/>
                    <a:pt x="146" y="48"/>
                    <a:pt x="146" y="48"/>
                  </a:cubicBezTo>
                  <a:cubicBezTo>
                    <a:pt x="146" y="47"/>
                    <a:pt x="147" y="46"/>
                    <a:pt x="147" y="46"/>
                  </a:cubicBezTo>
                  <a:cubicBezTo>
                    <a:pt x="147" y="45"/>
                    <a:pt x="148" y="45"/>
                    <a:pt x="148" y="44"/>
                  </a:cubicBezTo>
                  <a:cubicBezTo>
                    <a:pt x="148" y="43"/>
                    <a:pt x="148" y="43"/>
                    <a:pt x="148" y="42"/>
                  </a:cubicBezTo>
                  <a:cubicBezTo>
                    <a:pt x="148" y="41"/>
                    <a:pt x="148" y="41"/>
                    <a:pt x="148" y="41"/>
                  </a:cubicBezTo>
                  <a:cubicBezTo>
                    <a:pt x="148" y="39"/>
                    <a:pt x="148" y="38"/>
                    <a:pt x="148" y="37"/>
                  </a:cubicBezTo>
                  <a:cubicBezTo>
                    <a:pt x="148" y="37"/>
                    <a:pt x="148" y="37"/>
                    <a:pt x="148" y="37"/>
                  </a:cubicBezTo>
                  <a:cubicBezTo>
                    <a:pt x="148" y="37"/>
                    <a:pt x="147" y="38"/>
                    <a:pt x="147" y="38"/>
                  </a:cubicBezTo>
                  <a:cubicBezTo>
                    <a:pt x="145" y="41"/>
                    <a:pt x="142" y="45"/>
                    <a:pt x="136" y="42"/>
                  </a:cubicBezTo>
                  <a:cubicBezTo>
                    <a:pt x="133" y="41"/>
                    <a:pt x="130" y="39"/>
                    <a:pt x="128" y="37"/>
                  </a:cubicBezTo>
                  <a:cubicBezTo>
                    <a:pt x="127" y="36"/>
                    <a:pt x="127" y="35"/>
                    <a:pt x="127" y="35"/>
                  </a:cubicBezTo>
                  <a:cubicBezTo>
                    <a:pt x="122" y="34"/>
                    <a:pt x="122" y="34"/>
                    <a:pt x="122" y="34"/>
                  </a:cubicBezTo>
                  <a:cubicBezTo>
                    <a:pt x="126" y="38"/>
                    <a:pt x="126" y="38"/>
                    <a:pt x="126" y="38"/>
                  </a:cubicBezTo>
                  <a:lnTo>
                    <a:pt x="1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299"/>
            <p:cNvSpPr>
              <a:spLocks/>
            </p:cNvSpPr>
            <p:nvPr/>
          </p:nvSpPr>
          <p:spPr bwMode="auto">
            <a:xfrm>
              <a:off x="-457" y="2933"/>
              <a:ext cx="4" cy="2"/>
            </a:xfrm>
            <a:custGeom>
              <a:avLst/>
              <a:gdLst>
                <a:gd name="T0" fmla="*/ 0 w 2"/>
                <a:gd name="T1" fmla="*/ 1 h 1"/>
                <a:gd name="T2" fmla="*/ 2 w 2"/>
                <a:gd name="T3" fmla="*/ 1 h 1"/>
                <a:gd name="T4" fmla="*/ 2 w 2"/>
                <a:gd name="T5" fmla="*/ 1 h 1"/>
                <a:gd name="T6" fmla="*/ 2 w 2"/>
                <a:gd name="T7" fmla="*/ 0 h 1"/>
                <a:gd name="T8" fmla="*/ 1 w 2"/>
                <a:gd name="T9" fmla="*/ 0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2" y="1"/>
                    <a:pt x="2" y="1"/>
                    <a:pt x="2" y="1"/>
                  </a:cubicBezTo>
                  <a:cubicBezTo>
                    <a:pt x="2" y="1"/>
                    <a:pt x="2" y="1"/>
                    <a:pt x="2" y="1"/>
                  </a:cubicBezTo>
                  <a:cubicBezTo>
                    <a:pt x="2" y="1"/>
                    <a:pt x="2" y="1"/>
                    <a:pt x="2" y="0"/>
                  </a:cubicBezTo>
                  <a:cubicBezTo>
                    <a:pt x="2"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300"/>
            <p:cNvSpPr>
              <a:spLocks noChangeArrowheads="1"/>
            </p:cNvSpPr>
            <p:nvPr/>
          </p:nvSpPr>
          <p:spPr bwMode="auto">
            <a:xfrm>
              <a:off x="-437" y="311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Rectangle 301"/>
            <p:cNvSpPr>
              <a:spLocks noChangeArrowheads="1"/>
            </p:cNvSpPr>
            <p:nvPr/>
          </p:nvSpPr>
          <p:spPr bwMode="auto">
            <a:xfrm>
              <a:off x="-540" y="295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302"/>
            <p:cNvSpPr>
              <a:spLocks/>
            </p:cNvSpPr>
            <p:nvPr/>
          </p:nvSpPr>
          <p:spPr bwMode="auto">
            <a:xfrm>
              <a:off x="-1007" y="3429"/>
              <a:ext cx="12" cy="10"/>
            </a:xfrm>
            <a:custGeom>
              <a:avLst/>
              <a:gdLst>
                <a:gd name="T0" fmla="*/ 0 w 6"/>
                <a:gd name="T1" fmla="*/ 5 h 5"/>
                <a:gd name="T2" fmla="*/ 0 w 6"/>
                <a:gd name="T3" fmla="*/ 5 h 5"/>
                <a:gd name="T4" fmla="*/ 5 w 6"/>
                <a:gd name="T5" fmla="*/ 4 h 5"/>
                <a:gd name="T6" fmla="*/ 6 w 6"/>
                <a:gd name="T7" fmla="*/ 1 h 5"/>
                <a:gd name="T8" fmla="*/ 1 w 6"/>
                <a:gd name="T9" fmla="*/ 0 h 5"/>
                <a:gd name="T10" fmla="*/ 0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0" y="5"/>
                  </a:moveTo>
                  <a:cubicBezTo>
                    <a:pt x="0" y="5"/>
                    <a:pt x="0" y="5"/>
                    <a:pt x="0" y="5"/>
                  </a:cubicBezTo>
                  <a:cubicBezTo>
                    <a:pt x="2" y="5"/>
                    <a:pt x="3" y="4"/>
                    <a:pt x="5" y="4"/>
                  </a:cubicBezTo>
                  <a:cubicBezTo>
                    <a:pt x="6" y="2"/>
                    <a:pt x="6" y="1"/>
                    <a:pt x="6" y="1"/>
                  </a:cubicBezTo>
                  <a:cubicBezTo>
                    <a:pt x="6" y="1"/>
                    <a:pt x="5" y="0"/>
                    <a:pt x="1" y="0"/>
                  </a:cubicBezTo>
                  <a:cubicBezTo>
                    <a:pt x="0" y="2"/>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303"/>
            <p:cNvSpPr>
              <a:spLocks/>
            </p:cNvSpPr>
            <p:nvPr/>
          </p:nvSpPr>
          <p:spPr bwMode="auto">
            <a:xfrm>
              <a:off x="-588" y="3344"/>
              <a:ext cx="10" cy="8"/>
            </a:xfrm>
            <a:custGeom>
              <a:avLst/>
              <a:gdLst>
                <a:gd name="T0" fmla="*/ 2 w 5"/>
                <a:gd name="T1" fmla="*/ 0 h 4"/>
                <a:gd name="T2" fmla="*/ 0 w 5"/>
                <a:gd name="T3" fmla="*/ 2 h 4"/>
                <a:gd name="T4" fmla="*/ 3 w 5"/>
                <a:gd name="T5" fmla="*/ 4 h 4"/>
                <a:gd name="T6" fmla="*/ 5 w 5"/>
                <a:gd name="T7" fmla="*/ 2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1" y="0"/>
                    <a:pt x="0" y="1"/>
                    <a:pt x="0" y="2"/>
                  </a:cubicBezTo>
                  <a:cubicBezTo>
                    <a:pt x="0" y="3"/>
                    <a:pt x="1" y="4"/>
                    <a:pt x="3" y="4"/>
                  </a:cubicBezTo>
                  <a:cubicBezTo>
                    <a:pt x="4" y="4"/>
                    <a:pt x="5" y="3"/>
                    <a:pt x="5" y="2"/>
                  </a:cubicBezTo>
                  <a:cubicBezTo>
                    <a:pt x="5" y="1"/>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304"/>
            <p:cNvSpPr>
              <a:spLocks/>
            </p:cNvSpPr>
            <p:nvPr/>
          </p:nvSpPr>
          <p:spPr bwMode="auto">
            <a:xfrm>
              <a:off x="1859" y="2818"/>
              <a:ext cx="538" cy="227"/>
            </a:xfrm>
            <a:custGeom>
              <a:avLst/>
              <a:gdLst>
                <a:gd name="T0" fmla="*/ 4 w 266"/>
                <a:gd name="T1" fmla="*/ 47 h 112"/>
                <a:gd name="T2" fmla="*/ 11 w 266"/>
                <a:gd name="T3" fmla="*/ 53 h 112"/>
                <a:gd name="T4" fmla="*/ 19 w 266"/>
                <a:gd name="T5" fmla="*/ 52 h 112"/>
                <a:gd name="T6" fmla="*/ 41 w 266"/>
                <a:gd name="T7" fmla="*/ 51 h 112"/>
                <a:gd name="T8" fmla="*/ 51 w 266"/>
                <a:gd name="T9" fmla="*/ 56 h 112"/>
                <a:gd name="T10" fmla="*/ 71 w 266"/>
                <a:gd name="T11" fmla="*/ 72 h 112"/>
                <a:gd name="T12" fmla="*/ 89 w 266"/>
                <a:gd name="T13" fmla="*/ 109 h 112"/>
                <a:gd name="T14" fmla="*/ 92 w 266"/>
                <a:gd name="T15" fmla="*/ 112 h 112"/>
                <a:gd name="T16" fmla="*/ 98 w 266"/>
                <a:gd name="T17" fmla="*/ 106 h 112"/>
                <a:gd name="T18" fmla="*/ 118 w 266"/>
                <a:gd name="T19" fmla="*/ 101 h 112"/>
                <a:gd name="T20" fmla="*/ 125 w 266"/>
                <a:gd name="T21" fmla="*/ 90 h 112"/>
                <a:gd name="T22" fmla="*/ 138 w 266"/>
                <a:gd name="T23" fmla="*/ 92 h 112"/>
                <a:gd name="T24" fmla="*/ 151 w 266"/>
                <a:gd name="T25" fmla="*/ 97 h 112"/>
                <a:gd name="T26" fmla="*/ 157 w 266"/>
                <a:gd name="T27" fmla="*/ 96 h 112"/>
                <a:gd name="T28" fmla="*/ 162 w 266"/>
                <a:gd name="T29" fmla="*/ 97 h 112"/>
                <a:gd name="T30" fmla="*/ 201 w 266"/>
                <a:gd name="T31" fmla="*/ 72 h 112"/>
                <a:gd name="T32" fmla="*/ 201 w 266"/>
                <a:gd name="T33" fmla="*/ 70 h 112"/>
                <a:gd name="T34" fmla="*/ 203 w 266"/>
                <a:gd name="T35" fmla="*/ 67 h 112"/>
                <a:gd name="T36" fmla="*/ 207 w 266"/>
                <a:gd name="T37" fmla="*/ 65 h 112"/>
                <a:gd name="T38" fmla="*/ 219 w 266"/>
                <a:gd name="T39" fmla="*/ 48 h 112"/>
                <a:gd name="T40" fmla="*/ 243 w 266"/>
                <a:gd name="T41" fmla="*/ 51 h 112"/>
                <a:gd name="T42" fmla="*/ 252 w 266"/>
                <a:gd name="T43" fmla="*/ 45 h 112"/>
                <a:gd name="T44" fmla="*/ 266 w 266"/>
                <a:gd name="T45" fmla="*/ 41 h 112"/>
                <a:gd name="T46" fmla="*/ 238 w 266"/>
                <a:gd name="T47" fmla="*/ 28 h 112"/>
                <a:gd name="T48" fmla="*/ 241 w 266"/>
                <a:gd name="T49" fmla="*/ 15 h 112"/>
                <a:gd name="T50" fmla="*/ 237 w 266"/>
                <a:gd name="T51" fmla="*/ 14 h 112"/>
                <a:gd name="T52" fmla="*/ 225 w 266"/>
                <a:gd name="T53" fmla="*/ 18 h 112"/>
                <a:gd name="T54" fmla="*/ 222 w 266"/>
                <a:gd name="T55" fmla="*/ 16 h 112"/>
                <a:gd name="T56" fmla="*/ 218 w 266"/>
                <a:gd name="T57" fmla="*/ 15 h 112"/>
                <a:gd name="T58" fmla="*/ 208 w 266"/>
                <a:gd name="T59" fmla="*/ 12 h 112"/>
                <a:gd name="T60" fmla="*/ 208 w 266"/>
                <a:gd name="T61" fmla="*/ 9 h 112"/>
                <a:gd name="T62" fmla="*/ 208 w 266"/>
                <a:gd name="T63" fmla="*/ 2 h 112"/>
                <a:gd name="T64" fmla="*/ 208 w 266"/>
                <a:gd name="T65" fmla="*/ 0 h 112"/>
                <a:gd name="T66" fmla="*/ 202 w 266"/>
                <a:gd name="T67" fmla="*/ 2 h 112"/>
                <a:gd name="T68" fmla="*/ 198 w 266"/>
                <a:gd name="T69" fmla="*/ 5 h 112"/>
                <a:gd name="T70" fmla="*/ 179 w 266"/>
                <a:gd name="T71" fmla="*/ 3 h 112"/>
                <a:gd name="T72" fmla="*/ 176 w 266"/>
                <a:gd name="T73" fmla="*/ 11 h 112"/>
                <a:gd name="T74" fmla="*/ 173 w 266"/>
                <a:gd name="T75" fmla="*/ 12 h 112"/>
                <a:gd name="T76" fmla="*/ 171 w 266"/>
                <a:gd name="T77" fmla="*/ 11 h 112"/>
                <a:gd name="T78" fmla="*/ 169 w 266"/>
                <a:gd name="T79" fmla="*/ 10 h 112"/>
                <a:gd name="T80" fmla="*/ 160 w 266"/>
                <a:gd name="T81" fmla="*/ 16 h 112"/>
                <a:gd name="T82" fmla="*/ 136 w 266"/>
                <a:gd name="T83" fmla="*/ 27 h 112"/>
                <a:gd name="T84" fmla="*/ 135 w 266"/>
                <a:gd name="T85" fmla="*/ 24 h 112"/>
                <a:gd name="T86" fmla="*/ 136 w 266"/>
                <a:gd name="T87" fmla="*/ 21 h 112"/>
                <a:gd name="T88" fmla="*/ 120 w 266"/>
                <a:gd name="T89" fmla="*/ 23 h 112"/>
                <a:gd name="T90" fmla="*/ 105 w 266"/>
                <a:gd name="T91" fmla="*/ 21 h 112"/>
                <a:gd name="T92" fmla="*/ 102 w 266"/>
                <a:gd name="T93" fmla="*/ 18 h 112"/>
                <a:gd name="T94" fmla="*/ 86 w 266"/>
                <a:gd name="T95" fmla="*/ 22 h 112"/>
                <a:gd name="T96" fmla="*/ 78 w 266"/>
                <a:gd name="T97" fmla="*/ 23 h 112"/>
                <a:gd name="T98" fmla="*/ 72 w 266"/>
                <a:gd name="T99" fmla="*/ 30 h 112"/>
                <a:gd name="T100" fmla="*/ 53 w 266"/>
                <a:gd name="T101" fmla="*/ 37 h 112"/>
                <a:gd name="T102" fmla="*/ 48 w 266"/>
                <a:gd name="T103" fmla="*/ 35 h 112"/>
                <a:gd name="T104" fmla="*/ 39 w 266"/>
                <a:gd name="T105" fmla="*/ 36 h 112"/>
                <a:gd name="T106" fmla="*/ 29 w 266"/>
                <a:gd name="T107" fmla="*/ 38 h 112"/>
                <a:gd name="T108" fmla="*/ 27 w 266"/>
                <a:gd name="T109" fmla="*/ 37 h 112"/>
                <a:gd name="T110" fmla="*/ 22 w 266"/>
                <a:gd name="T111" fmla="*/ 36 h 112"/>
                <a:gd name="T112" fmla="*/ 16 w 266"/>
                <a:gd name="T113" fmla="*/ 38 h 112"/>
                <a:gd name="T114" fmla="*/ 0 w 266"/>
                <a:gd name="T115" fmla="*/ 44 h 112"/>
                <a:gd name="T116" fmla="*/ 0 w 266"/>
                <a:gd name="T117" fmla="*/ 4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112">
                  <a:moveTo>
                    <a:pt x="0" y="47"/>
                  </a:moveTo>
                  <a:cubicBezTo>
                    <a:pt x="2" y="47"/>
                    <a:pt x="2" y="47"/>
                    <a:pt x="2" y="47"/>
                  </a:cubicBezTo>
                  <a:cubicBezTo>
                    <a:pt x="2" y="47"/>
                    <a:pt x="2" y="47"/>
                    <a:pt x="2" y="47"/>
                  </a:cubicBezTo>
                  <a:cubicBezTo>
                    <a:pt x="3" y="47"/>
                    <a:pt x="3" y="47"/>
                    <a:pt x="4" y="47"/>
                  </a:cubicBezTo>
                  <a:cubicBezTo>
                    <a:pt x="4" y="47"/>
                    <a:pt x="4" y="47"/>
                    <a:pt x="4" y="47"/>
                  </a:cubicBezTo>
                  <a:cubicBezTo>
                    <a:pt x="5" y="47"/>
                    <a:pt x="5" y="47"/>
                    <a:pt x="6" y="47"/>
                  </a:cubicBezTo>
                  <a:cubicBezTo>
                    <a:pt x="6" y="47"/>
                    <a:pt x="6" y="47"/>
                    <a:pt x="6" y="47"/>
                  </a:cubicBezTo>
                  <a:cubicBezTo>
                    <a:pt x="8" y="48"/>
                    <a:pt x="10" y="50"/>
                    <a:pt x="11" y="53"/>
                  </a:cubicBezTo>
                  <a:cubicBezTo>
                    <a:pt x="11" y="53"/>
                    <a:pt x="11" y="53"/>
                    <a:pt x="11" y="53"/>
                  </a:cubicBezTo>
                  <a:cubicBezTo>
                    <a:pt x="12" y="52"/>
                    <a:pt x="12" y="52"/>
                    <a:pt x="13" y="52"/>
                  </a:cubicBezTo>
                  <a:cubicBezTo>
                    <a:pt x="14" y="52"/>
                    <a:pt x="16" y="52"/>
                    <a:pt x="18" y="52"/>
                  </a:cubicBezTo>
                  <a:cubicBezTo>
                    <a:pt x="19" y="52"/>
                    <a:pt x="19" y="52"/>
                    <a:pt x="19" y="52"/>
                  </a:cubicBezTo>
                  <a:cubicBezTo>
                    <a:pt x="20" y="52"/>
                    <a:pt x="20" y="52"/>
                    <a:pt x="21" y="53"/>
                  </a:cubicBezTo>
                  <a:cubicBezTo>
                    <a:pt x="21" y="53"/>
                    <a:pt x="21" y="53"/>
                    <a:pt x="21" y="53"/>
                  </a:cubicBezTo>
                  <a:cubicBezTo>
                    <a:pt x="23" y="52"/>
                    <a:pt x="25" y="51"/>
                    <a:pt x="26" y="51"/>
                  </a:cubicBezTo>
                  <a:cubicBezTo>
                    <a:pt x="31" y="49"/>
                    <a:pt x="33" y="48"/>
                    <a:pt x="41" y="51"/>
                  </a:cubicBezTo>
                  <a:cubicBezTo>
                    <a:pt x="43" y="52"/>
                    <a:pt x="44" y="54"/>
                    <a:pt x="46" y="56"/>
                  </a:cubicBezTo>
                  <a:cubicBezTo>
                    <a:pt x="46" y="57"/>
                    <a:pt x="47" y="57"/>
                    <a:pt x="47" y="58"/>
                  </a:cubicBezTo>
                  <a:cubicBezTo>
                    <a:pt x="47" y="58"/>
                    <a:pt x="47" y="58"/>
                    <a:pt x="47" y="58"/>
                  </a:cubicBezTo>
                  <a:cubicBezTo>
                    <a:pt x="48" y="57"/>
                    <a:pt x="49" y="57"/>
                    <a:pt x="51" y="56"/>
                  </a:cubicBezTo>
                  <a:cubicBezTo>
                    <a:pt x="52" y="56"/>
                    <a:pt x="54" y="56"/>
                    <a:pt x="55" y="56"/>
                  </a:cubicBezTo>
                  <a:cubicBezTo>
                    <a:pt x="57" y="56"/>
                    <a:pt x="59" y="56"/>
                    <a:pt x="61" y="57"/>
                  </a:cubicBezTo>
                  <a:cubicBezTo>
                    <a:pt x="65" y="59"/>
                    <a:pt x="67" y="63"/>
                    <a:pt x="69" y="67"/>
                  </a:cubicBezTo>
                  <a:cubicBezTo>
                    <a:pt x="69" y="69"/>
                    <a:pt x="70" y="70"/>
                    <a:pt x="71" y="72"/>
                  </a:cubicBezTo>
                  <a:cubicBezTo>
                    <a:pt x="74" y="74"/>
                    <a:pt x="76" y="77"/>
                    <a:pt x="79" y="79"/>
                  </a:cubicBezTo>
                  <a:cubicBezTo>
                    <a:pt x="84" y="83"/>
                    <a:pt x="88" y="89"/>
                    <a:pt x="91" y="95"/>
                  </a:cubicBezTo>
                  <a:cubicBezTo>
                    <a:pt x="93" y="98"/>
                    <a:pt x="93" y="102"/>
                    <a:pt x="91" y="105"/>
                  </a:cubicBezTo>
                  <a:cubicBezTo>
                    <a:pt x="90" y="106"/>
                    <a:pt x="90" y="108"/>
                    <a:pt x="89" y="109"/>
                  </a:cubicBezTo>
                  <a:cubicBezTo>
                    <a:pt x="89" y="110"/>
                    <a:pt x="89" y="111"/>
                    <a:pt x="89" y="112"/>
                  </a:cubicBezTo>
                  <a:cubicBezTo>
                    <a:pt x="89" y="112"/>
                    <a:pt x="89" y="112"/>
                    <a:pt x="89" y="112"/>
                  </a:cubicBezTo>
                  <a:cubicBezTo>
                    <a:pt x="89" y="112"/>
                    <a:pt x="90" y="112"/>
                    <a:pt x="91" y="112"/>
                  </a:cubicBezTo>
                  <a:cubicBezTo>
                    <a:pt x="92" y="112"/>
                    <a:pt x="92" y="112"/>
                    <a:pt x="92" y="112"/>
                  </a:cubicBezTo>
                  <a:cubicBezTo>
                    <a:pt x="93" y="112"/>
                    <a:pt x="93" y="112"/>
                    <a:pt x="94" y="112"/>
                  </a:cubicBezTo>
                  <a:cubicBezTo>
                    <a:pt x="95" y="112"/>
                    <a:pt x="95" y="112"/>
                    <a:pt x="96" y="112"/>
                  </a:cubicBezTo>
                  <a:cubicBezTo>
                    <a:pt x="96" y="112"/>
                    <a:pt x="96" y="111"/>
                    <a:pt x="96" y="111"/>
                  </a:cubicBezTo>
                  <a:cubicBezTo>
                    <a:pt x="96" y="109"/>
                    <a:pt x="97" y="107"/>
                    <a:pt x="98" y="106"/>
                  </a:cubicBezTo>
                  <a:cubicBezTo>
                    <a:pt x="102" y="104"/>
                    <a:pt x="106" y="102"/>
                    <a:pt x="110" y="102"/>
                  </a:cubicBezTo>
                  <a:cubicBezTo>
                    <a:pt x="112" y="102"/>
                    <a:pt x="113" y="101"/>
                    <a:pt x="115" y="101"/>
                  </a:cubicBezTo>
                  <a:cubicBezTo>
                    <a:pt x="116" y="101"/>
                    <a:pt x="116" y="101"/>
                    <a:pt x="117" y="101"/>
                  </a:cubicBezTo>
                  <a:cubicBezTo>
                    <a:pt x="118" y="101"/>
                    <a:pt x="118" y="101"/>
                    <a:pt x="118" y="101"/>
                  </a:cubicBezTo>
                  <a:cubicBezTo>
                    <a:pt x="118" y="100"/>
                    <a:pt x="118" y="100"/>
                    <a:pt x="118" y="99"/>
                  </a:cubicBezTo>
                  <a:cubicBezTo>
                    <a:pt x="117" y="97"/>
                    <a:pt x="117" y="95"/>
                    <a:pt x="118" y="93"/>
                  </a:cubicBezTo>
                  <a:cubicBezTo>
                    <a:pt x="119" y="91"/>
                    <a:pt x="121" y="90"/>
                    <a:pt x="123" y="90"/>
                  </a:cubicBezTo>
                  <a:cubicBezTo>
                    <a:pt x="124" y="90"/>
                    <a:pt x="124" y="90"/>
                    <a:pt x="125" y="90"/>
                  </a:cubicBezTo>
                  <a:cubicBezTo>
                    <a:pt x="125" y="90"/>
                    <a:pt x="125" y="90"/>
                    <a:pt x="125" y="89"/>
                  </a:cubicBezTo>
                  <a:cubicBezTo>
                    <a:pt x="126" y="88"/>
                    <a:pt x="128" y="86"/>
                    <a:pt x="131" y="88"/>
                  </a:cubicBezTo>
                  <a:cubicBezTo>
                    <a:pt x="132" y="88"/>
                    <a:pt x="133" y="89"/>
                    <a:pt x="133" y="90"/>
                  </a:cubicBezTo>
                  <a:cubicBezTo>
                    <a:pt x="135" y="91"/>
                    <a:pt x="136" y="91"/>
                    <a:pt x="138" y="92"/>
                  </a:cubicBezTo>
                  <a:cubicBezTo>
                    <a:pt x="139" y="92"/>
                    <a:pt x="139" y="92"/>
                    <a:pt x="140" y="92"/>
                  </a:cubicBezTo>
                  <a:cubicBezTo>
                    <a:pt x="141" y="93"/>
                    <a:pt x="142" y="93"/>
                    <a:pt x="143" y="93"/>
                  </a:cubicBezTo>
                  <a:cubicBezTo>
                    <a:pt x="146" y="92"/>
                    <a:pt x="148" y="93"/>
                    <a:pt x="150" y="94"/>
                  </a:cubicBezTo>
                  <a:cubicBezTo>
                    <a:pt x="151" y="95"/>
                    <a:pt x="151" y="96"/>
                    <a:pt x="151" y="97"/>
                  </a:cubicBezTo>
                  <a:cubicBezTo>
                    <a:pt x="151" y="98"/>
                    <a:pt x="152" y="98"/>
                    <a:pt x="152" y="98"/>
                  </a:cubicBezTo>
                  <a:cubicBezTo>
                    <a:pt x="153" y="97"/>
                    <a:pt x="154" y="97"/>
                    <a:pt x="155" y="96"/>
                  </a:cubicBezTo>
                  <a:cubicBezTo>
                    <a:pt x="156" y="96"/>
                    <a:pt x="156" y="96"/>
                    <a:pt x="157" y="96"/>
                  </a:cubicBezTo>
                  <a:cubicBezTo>
                    <a:pt x="157" y="96"/>
                    <a:pt x="157" y="96"/>
                    <a:pt x="157" y="96"/>
                  </a:cubicBezTo>
                  <a:cubicBezTo>
                    <a:pt x="157" y="96"/>
                    <a:pt x="157" y="96"/>
                    <a:pt x="157" y="96"/>
                  </a:cubicBezTo>
                  <a:cubicBezTo>
                    <a:pt x="157" y="90"/>
                    <a:pt x="157" y="90"/>
                    <a:pt x="157" y="90"/>
                  </a:cubicBezTo>
                  <a:cubicBezTo>
                    <a:pt x="162" y="97"/>
                    <a:pt x="162" y="97"/>
                    <a:pt x="162" y="97"/>
                  </a:cubicBezTo>
                  <a:cubicBezTo>
                    <a:pt x="162" y="97"/>
                    <a:pt x="162" y="97"/>
                    <a:pt x="162" y="97"/>
                  </a:cubicBezTo>
                  <a:cubicBezTo>
                    <a:pt x="167" y="95"/>
                    <a:pt x="171" y="91"/>
                    <a:pt x="174" y="88"/>
                  </a:cubicBezTo>
                  <a:cubicBezTo>
                    <a:pt x="176" y="86"/>
                    <a:pt x="179" y="83"/>
                    <a:pt x="182" y="81"/>
                  </a:cubicBezTo>
                  <a:cubicBezTo>
                    <a:pt x="186" y="78"/>
                    <a:pt x="190" y="76"/>
                    <a:pt x="195" y="74"/>
                  </a:cubicBezTo>
                  <a:cubicBezTo>
                    <a:pt x="197" y="74"/>
                    <a:pt x="199" y="73"/>
                    <a:pt x="201" y="72"/>
                  </a:cubicBezTo>
                  <a:cubicBezTo>
                    <a:pt x="201" y="71"/>
                    <a:pt x="201" y="71"/>
                    <a:pt x="201" y="71"/>
                  </a:cubicBezTo>
                  <a:cubicBezTo>
                    <a:pt x="201" y="71"/>
                    <a:pt x="201" y="71"/>
                    <a:pt x="201" y="71"/>
                  </a:cubicBezTo>
                  <a:cubicBezTo>
                    <a:pt x="199" y="70"/>
                    <a:pt x="199" y="70"/>
                    <a:pt x="199" y="70"/>
                  </a:cubicBezTo>
                  <a:cubicBezTo>
                    <a:pt x="201" y="70"/>
                    <a:pt x="201" y="70"/>
                    <a:pt x="201" y="70"/>
                  </a:cubicBezTo>
                  <a:cubicBezTo>
                    <a:pt x="201" y="70"/>
                    <a:pt x="201" y="69"/>
                    <a:pt x="201" y="69"/>
                  </a:cubicBezTo>
                  <a:cubicBezTo>
                    <a:pt x="201" y="69"/>
                    <a:pt x="201" y="69"/>
                    <a:pt x="201" y="68"/>
                  </a:cubicBezTo>
                  <a:cubicBezTo>
                    <a:pt x="202" y="68"/>
                    <a:pt x="202" y="68"/>
                    <a:pt x="202" y="67"/>
                  </a:cubicBezTo>
                  <a:cubicBezTo>
                    <a:pt x="203" y="67"/>
                    <a:pt x="203" y="67"/>
                    <a:pt x="203" y="67"/>
                  </a:cubicBezTo>
                  <a:cubicBezTo>
                    <a:pt x="204" y="67"/>
                    <a:pt x="204" y="67"/>
                    <a:pt x="204" y="67"/>
                  </a:cubicBezTo>
                  <a:cubicBezTo>
                    <a:pt x="206" y="66"/>
                    <a:pt x="206" y="66"/>
                    <a:pt x="206" y="66"/>
                  </a:cubicBezTo>
                  <a:cubicBezTo>
                    <a:pt x="207" y="66"/>
                    <a:pt x="207" y="66"/>
                    <a:pt x="207" y="66"/>
                  </a:cubicBezTo>
                  <a:cubicBezTo>
                    <a:pt x="207" y="65"/>
                    <a:pt x="207" y="65"/>
                    <a:pt x="207" y="65"/>
                  </a:cubicBezTo>
                  <a:cubicBezTo>
                    <a:pt x="207" y="65"/>
                    <a:pt x="207" y="65"/>
                    <a:pt x="207" y="65"/>
                  </a:cubicBezTo>
                  <a:cubicBezTo>
                    <a:pt x="208" y="63"/>
                    <a:pt x="209" y="62"/>
                    <a:pt x="209" y="60"/>
                  </a:cubicBezTo>
                  <a:cubicBezTo>
                    <a:pt x="210" y="56"/>
                    <a:pt x="211" y="51"/>
                    <a:pt x="216" y="49"/>
                  </a:cubicBezTo>
                  <a:cubicBezTo>
                    <a:pt x="219" y="48"/>
                    <a:pt x="219" y="48"/>
                    <a:pt x="219" y="48"/>
                  </a:cubicBezTo>
                  <a:cubicBezTo>
                    <a:pt x="224" y="46"/>
                    <a:pt x="230" y="45"/>
                    <a:pt x="235" y="47"/>
                  </a:cubicBezTo>
                  <a:cubicBezTo>
                    <a:pt x="236" y="47"/>
                    <a:pt x="237" y="48"/>
                    <a:pt x="238" y="49"/>
                  </a:cubicBezTo>
                  <a:cubicBezTo>
                    <a:pt x="238" y="50"/>
                    <a:pt x="238" y="50"/>
                    <a:pt x="238" y="51"/>
                  </a:cubicBezTo>
                  <a:cubicBezTo>
                    <a:pt x="239" y="51"/>
                    <a:pt x="241" y="51"/>
                    <a:pt x="243" y="51"/>
                  </a:cubicBezTo>
                  <a:cubicBezTo>
                    <a:pt x="244" y="51"/>
                    <a:pt x="245" y="51"/>
                    <a:pt x="245" y="51"/>
                  </a:cubicBezTo>
                  <a:cubicBezTo>
                    <a:pt x="245" y="51"/>
                    <a:pt x="245" y="51"/>
                    <a:pt x="245" y="51"/>
                  </a:cubicBezTo>
                  <a:cubicBezTo>
                    <a:pt x="246" y="48"/>
                    <a:pt x="249" y="45"/>
                    <a:pt x="252" y="45"/>
                  </a:cubicBezTo>
                  <a:cubicBezTo>
                    <a:pt x="252" y="45"/>
                    <a:pt x="252" y="45"/>
                    <a:pt x="252" y="45"/>
                  </a:cubicBezTo>
                  <a:cubicBezTo>
                    <a:pt x="252" y="45"/>
                    <a:pt x="253" y="44"/>
                    <a:pt x="254" y="44"/>
                  </a:cubicBezTo>
                  <a:cubicBezTo>
                    <a:pt x="257" y="44"/>
                    <a:pt x="260" y="44"/>
                    <a:pt x="263" y="46"/>
                  </a:cubicBezTo>
                  <a:cubicBezTo>
                    <a:pt x="263" y="46"/>
                    <a:pt x="264" y="46"/>
                    <a:pt x="264" y="46"/>
                  </a:cubicBezTo>
                  <a:cubicBezTo>
                    <a:pt x="265" y="45"/>
                    <a:pt x="266" y="43"/>
                    <a:pt x="266" y="41"/>
                  </a:cubicBezTo>
                  <a:cubicBezTo>
                    <a:pt x="266" y="40"/>
                    <a:pt x="266" y="39"/>
                    <a:pt x="265" y="38"/>
                  </a:cubicBezTo>
                  <a:cubicBezTo>
                    <a:pt x="263" y="35"/>
                    <a:pt x="256" y="35"/>
                    <a:pt x="252" y="34"/>
                  </a:cubicBezTo>
                  <a:cubicBezTo>
                    <a:pt x="249" y="34"/>
                    <a:pt x="247" y="34"/>
                    <a:pt x="246" y="33"/>
                  </a:cubicBezTo>
                  <a:cubicBezTo>
                    <a:pt x="242" y="33"/>
                    <a:pt x="239" y="29"/>
                    <a:pt x="238" y="28"/>
                  </a:cubicBezTo>
                  <a:cubicBezTo>
                    <a:pt x="237" y="26"/>
                    <a:pt x="236" y="23"/>
                    <a:pt x="237" y="21"/>
                  </a:cubicBezTo>
                  <a:cubicBezTo>
                    <a:pt x="238" y="20"/>
                    <a:pt x="239" y="19"/>
                    <a:pt x="241" y="19"/>
                  </a:cubicBezTo>
                  <a:cubicBezTo>
                    <a:pt x="241" y="17"/>
                    <a:pt x="241" y="16"/>
                    <a:pt x="241" y="15"/>
                  </a:cubicBezTo>
                  <a:cubicBezTo>
                    <a:pt x="241" y="15"/>
                    <a:pt x="241" y="15"/>
                    <a:pt x="241" y="15"/>
                  </a:cubicBezTo>
                  <a:cubicBezTo>
                    <a:pt x="241" y="15"/>
                    <a:pt x="241" y="15"/>
                    <a:pt x="241" y="15"/>
                  </a:cubicBezTo>
                  <a:cubicBezTo>
                    <a:pt x="240" y="15"/>
                    <a:pt x="240" y="15"/>
                    <a:pt x="240" y="15"/>
                  </a:cubicBezTo>
                  <a:cubicBezTo>
                    <a:pt x="239" y="15"/>
                    <a:pt x="238" y="14"/>
                    <a:pt x="237" y="14"/>
                  </a:cubicBezTo>
                  <a:cubicBezTo>
                    <a:pt x="237" y="14"/>
                    <a:pt x="237" y="14"/>
                    <a:pt x="237" y="14"/>
                  </a:cubicBezTo>
                  <a:cubicBezTo>
                    <a:pt x="237" y="14"/>
                    <a:pt x="237" y="14"/>
                    <a:pt x="237" y="14"/>
                  </a:cubicBezTo>
                  <a:cubicBezTo>
                    <a:pt x="233" y="15"/>
                    <a:pt x="233" y="15"/>
                    <a:pt x="233" y="15"/>
                  </a:cubicBezTo>
                  <a:cubicBezTo>
                    <a:pt x="227" y="18"/>
                    <a:pt x="227" y="18"/>
                    <a:pt x="226" y="18"/>
                  </a:cubicBezTo>
                  <a:cubicBezTo>
                    <a:pt x="226" y="18"/>
                    <a:pt x="225" y="18"/>
                    <a:pt x="225" y="18"/>
                  </a:cubicBezTo>
                  <a:cubicBezTo>
                    <a:pt x="225" y="18"/>
                    <a:pt x="225" y="18"/>
                    <a:pt x="225" y="18"/>
                  </a:cubicBezTo>
                  <a:cubicBezTo>
                    <a:pt x="224" y="18"/>
                    <a:pt x="224" y="17"/>
                    <a:pt x="223" y="17"/>
                  </a:cubicBezTo>
                  <a:cubicBezTo>
                    <a:pt x="223" y="17"/>
                    <a:pt x="223" y="17"/>
                    <a:pt x="223" y="17"/>
                  </a:cubicBezTo>
                  <a:cubicBezTo>
                    <a:pt x="223" y="16"/>
                    <a:pt x="223" y="16"/>
                    <a:pt x="222" y="16"/>
                  </a:cubicBezTo>
                  <a:cubicBezTo>
                    <a:pt x="222" y="15"/>
                    <a:pt x="222" y="15"/>
                    <a:pt x="222" y="15"/>
                  </a:cubicBezTo>
                  <a:cubicBezTo>
                    <a:pt x="221" y="15"/>
                    <a:pt x="220" y="15"/>
                    <a:pt x="220" y="15"/>
                  </a:cubicBezTo>
                  <a:cubicBezTo>
                    <a:pt x="220" y="15"/>
                    <a:pt x="220" y="15"/>
                    <a:pt x="220" y="15"/>
                  </a:cubicBezTo>
                  <a:cubicBezTo>
                    <a:pt x="218" y="15"/>
                    <a:pt x="218" y="15"/>
                    <a:pt x="218" y="15"/>
                  </a:cubicBezTo>
                  <a:cubicBezTo>
                    <a:pt x="213" y="15"/>
                    <a:pt x="213" y="15"/>
                    <a:pt x="213" y="15"/>
                  </a:cubicBezTo>
                  <a:cubicBezTo>
                    <a:pt x="211" y="15"/>
                    <a:pt x="210" y="15"/>
                    <a:pt x="209" y="14"/>
                  </a:cubicBezTo>
                  <a:cubicBezTo>
                    <a:pt x="208" y="14"/>
                    <a:pt x="208" y="14"/>
                    <a:pt x="208" y="14"/>
                  </a:cubicBezTo>
                  <a:cubicBezTo>
                    <a:pt x="208" y="12"/>
                    <a:pt x="208" y="12"/>
                    <a:pt x="208" y="12"/>
                  </a:cubicBezTo>
                  <a:cubicBezTo>
                    <a:pt x="208" y="12"/>
                    <a:pt x="208" y="12"/>
                    <a:pt x="208" y="12"/>
                  </a:cubicBezTo>
                  <a:cubicBezTo>
                    <a:pt x="208" y="12"/>
                    <a:pt x="208" y="12"/>
                    <a:pt x="208" y="12"/>
                  </a:cubicBezTo>
                  <a:cubicBezTo>
                    <a:pt x="208" y="12"/>
                    <a:pt x="208" y="12"/>
                    <a:pt x="208" y="12"/>
                  </a:cubicBezTo>
                  <a:cubicBezTo>
                    <a:pt x="208" y="11"/>
                    <a:pt x="208" y="10"/>
                    <a:pt x="208" y="9"/>
                  </a:cubicBezTo>
                  <a:cubicBezTo>
                    <a:pt x="208" y="6"/>
                    <a:pt x="208" y="6"/>
                    <a:pt x="208" y="6"/>
                  </a:cubicBezTo>
                  <a:cubicBezTo>
                    <a:pt x="208" y="5"/>
                    <a:pt x="208" y="5"/>
                    <a:pt x="208" y="4"/>
                  </a:cubicBezTo>
                  <a:cubicBezTo>
                    <a:pt x="208" y="4"/>
                    <a:pt x="208" y="4"/>
                    <a:pt x="208" y="3"/>
                  </a:cubicBezTo>
                  <a:cubicBezTo>
                    <a:pt x="208" y="3"/>
                    <a:pt x="208" y="2"/>
                    <a:pt x="208" y="2"/>
                  </a:cubicBezTo>
                  <a:cubicBezTo>
                    <a:pt x="208" y="2"/>
                    <a:pt x="208" y="2"/>
                    <a:pt x="208" y="2"/>
                  </a:cubicBezTo>
                  <a:cubicBezTo>
                    <a:pt x="208" y="1"/>
                    <a:pt x="208" y="1"/>
                    <a:pt x="208" y="1"/>
                  </a:cubicBezTo>
                  <a:cubicBezTo>
                    <a:pt x="208" y="0"/>
                    <a:pt x="208" y="0"/>
                    <a:pt x="208" y="0"/>
                  </a:cubicBezTo>
                  <a:cubicBezTo>
                    <a:pt x="208" y="0"/>
                    <a:pt x="208" y="0"/>
                    <a:pt x="208" y="0"/>
                  </a:cubicBezTo>
                  <a:cubicBezTo>
                    <a:pt x="208" y="0"/>
                    <a:pt x="208" y="0"/>
                    <a:pt x="208" y="0"/>
                  </a:cubicBezTo>
                  <a:cubicBezTo>
                    <a:pt x="207" y="0"/>
                    <a:pt x="207" y="0"/>
                    <a:pt x="207" y="0"/>
                  </a:cubicBezTo>
                  <a:cubicBezTo>
                    <a:pt x="205" y="0"/>
                    <a:pt x="204" y="0"/>
                    <a:pt x="203" y="1"/>
                  </a:cubicBezTo>
                  <a:cubicBezTo>
                    <a:pt x="202" y="1"/>
                    <a:pt x="202" y="1"/>
                    <a:pt x="202" y="2"/>
                  </a:cubicBezTo>
                  <a:cubicBezTo>
                    <a:pt x="201" y="3"/>
                    <a:pt x="201" y="3"/>
                    <a:pt x="201" y="3"/>
                  </a:cubicBezTo>
                  <a:cubicBezTo>
                    <a:pt x="201" y="3"/>
                    <a:pt x="200" y="3"/>
                    <a:pt x="200" y="4"/>
                  </a:cubicBezTo>
                  <a:cubicBezTo>
                    <a:pt x="199" y="4"/>
                    <a:pt x="199" y="5"/>
                    <a:pt x="198" y="5"/>
                  </a:cubicBezTo>
                  <a:cubicBezTo>
                    <a:pt x="198" y="5"/>
                    <a:pt x="198" y="5"/>
                    <a:pt x="198" y="5"/>
                  </a:cubicBezTo>
                  <a:cubicBezTo>
                    <a:pt x="197" y="5"/>
                    <a:pt x="197" y="5"/>
                    <a:pt x="196" y="5"/>
                  </a:cubicBezTo>
                  <a:cubicBezTo>
                    <a:pt x="193" y="5"/>
                    <a:pt x="190" y="4"/>
                    <a:pt x="187" y="3"/>
                  </a:cubicBezTo>
                  <a:cubicBezTo>
                    <a:pt x="185" y="2"/>
                    <a:pt x="182" y="1"/>
                    <a:pt x="179" y="2"/>
                  </a:cubicBezTo>
                  <a:cubicBezTo>
                    <a:pt x="179" y="2"/>
                    <a:pt x="179" y="2"/>
                    <a:pt x="179" y="3"/>
                  </a:cubicBezTo>
                  <a:cubicBezTo>
                    <a:pt x="179" y="3"/>
                    <a:pt x="179" y="4"/>
                    <a:pt x="179" y="4"/>
                  </a:cubicBezTo>
                  <a:cubicBezTo>
                    <a:pt x="179" y="5"/>
                    <a:pt x="179" y="6"/>
                    <a:pt x="179" y="6"/>
                  </a:cubicBezTo>
                  <a:cubicBezTo>
                    <a:pt x="179" y="8"/>
                    <a:pt x="178" y="10"/>
                    <a:pt x="177" y="11"/>
                  </a:cubicBezTo>
                  <a:cubicBezTo>
                    <a:pt x="177" y="11"/>
                    <a:pt x="177" y="11"/>
                    <a:pt x="176" y="11"/>
                  </a:cubicBezTo>
                  <a:cubicBezTo>
                    <a:pt x="176" y="11"/>
                    <a:pt x="176" y="11"/>
                    <a:pt x="176" y="11"/>
                  </a:cubicBezTo>
                  <a:cubicBezTo>
                    <a:pt x="176" y="11"/>
                    <a:pt x="175" y="12"/>
                    <a:pt x="174" y="12"/>
                  </a:cubicBezTo>
                  <a:cubicBezTo>
                    <a:pt x="174" y="12"/>
                    <a:pt x="174" y="12"/>
                    <a:pt x="174" y="12"/>
                  </a:cubicBezTo>
                  <a:cubicBezTo>
                    <a:pt x="173" y="12"/>
                    <a:pt x="173" y="12"/>
                    <a:pt x="173" y="12"/>
                  </a:cubicBezTo>
                  <a:cubicBezTo>
                    <a:pt x="172" y="12"/>
                    <a:pt x="172" y="12"/>
                    <a:pt x="172" y="12"/>
                  </a:cubicBezTo>
                  <a:cubicBezTo>
                    <a:pt x="171" y="11"/>
                    <a:pt x="171" y="11"/>
                    <a:pt x="171" y="11"/>
                  </a:cubicBezTo>
                  <a:cubicBezTo>
                    <a:pt x="171" y="11"/>
                    <a:pt x="171" y="11"/>
                    <a:pt x="171" y="11"/>
                  </a:cubicBezTo>
                  <a:cubicBezTo>
                    <a:pt x="171" y="11"/>
                    <a:pt x="171" y="11"/>
                    <a:pt x="171" y="11"/>
                  </a:cubicBezTo>
                  <a:cubicBezTo>
                    <a:pt x="170" y="11"/>
                    <a:pt x="170" y="11"/>
                    <a:pt x="170" y="11"/>
                  </a:cubicBezTo>
                  <a:cubicBezTo>
                    <a:pt x="170" y="11"/>
                    <a:pt x="170" y="11"/>
                    <a:pt x="170" y="11"/>
                  </a:cubicBezTo>
                  <a:cubicBezTo>
                    <a:pt x="169" y="10"/>
                    <a:pt x="169" y="10"/>
                    <a:pt x="169" y="10"/>
                  </a:cubicBezTo>
                  <a:cubicBezTo>
                    <a:pt x="169" y="10"/>
                    <a:pt x="169" y="10"/>
                    <a:pt x="169" y="10"/>
                  </a:cubicBezTo>
                  <a:cubicBezTo>
                    <a:pt x="169" y="10"/>
                    <a:pt x="169" y="10"/>
                    <a:pt x="169" y="10"/>
                  </a:cubicBezTo>
                  <a:cubicBezTo>
                    <a:pt x="168" y="9"/>
                    <a:pt x="167" y="9"/>
                    <a:pt x="166" y="8"/>
                  </a:cubicBezTo>
                  <a:cubicBezTo>
                    <a:pt x="163" y="10"/>
                    <a:pt x="161" y="13"/>
                    <a:pt x="160" y="16"/>
                  </a:cubicBezTo>
                  <a:cubicBezTo>
                    <a:pt x="160" y="16"/>
                    <a:pt x="160" y="16"/>
                    <a:pt x="160" y="16"/>
                  </a:cubicBezTo>
                  <a:cubicBezTo>
                    <a:pt x="159" y="18"/>
                    <a:pt x="159" y="18"/>
                    <a:pt x="159" y="18"/>
                  </a:cubicBezTo>
                  <a:cubicBezTo>
                    <a:pt x="156" y="24"/>
                    <a:pt x="152" y="31"/>
                    <a:pt x="142" y="31"/>
                  </a:cubicBezTo>
                  <a:cubicBezTo>
                    <a:pt x="139" y="31"/>
                    <a:pt x="137" y="29"/>
                    <a:pt x="136" y="27"/>
                  </a:cubicBezTo>
                  <a:cubicBezTo>
                    <a:pt x="136" y="27"/>
                    <a:pt x="136" y="27"/>
                    <a:pt x="136" y="27"/>
                  </a:cubicBezTo>
                  <a:cubicBezTo>
                    <a:pt x="136" y="26"/>
                    <a:pt x="136" y="26"/>
                    <a:pt x="135" y="26"/>
                  </a:cubicBezTo>
                  <a:cubicBezTo>
                    <a:pt x="135" y="26"/>
                    <a:pt x="135" y="25"/>
                    <a:pt x="135" y="25"/>
                  </a:cubicBezTo>
                  <a:cubicBezTo>
                    <a:pt x="135" y="25"/>
                    <a:pt x="135" y="25"/>
                    <a:pt x="135" y="24"/>
                  </a:cubicBezTo>
                  <a:cubicBezTo>
                    <a:pt x="135" y="24"/>
                    <a:pt x="135" y="24"/>
                    <a:pt x="135" y="24"/>
                  </a:cubicBezTo>
                  <a:cubicBezTo>
                    <a:pt x="135" y="24"/>
                    <a:pt x="135" y="23"/>
                    <a:pt x="135" y="23"/>
                  </a:cubicBezTo>
                  <a:cubicBezTo>
                    <a:pt x="135" y="23"/>
                    <a:pt x="135" y="23"/>
                    <a:pt x="135" y="23"/>
                  </a:cubicBezTo>
                  <a:cubicBezTo>
                    <a:pt x="135" y="22"/>
                    <a:pt x="136" y="22"/>
                    <a:pt x="136" y="21"/>
                  </a:cubicBezTo>
                  <a:cubicBezTo>
                    <a:pt x="136" y="21"/>
                    <a:pt x="136" y="21"/>
                    <a:pt x="136" y="21"/>
                  </a:cubicBezTo>
                  <a:cubicBezTo>
                    <a:pt x="133" y="21"/>
                    <a:pt x="130" y="22"/>
                    <a:pt x="126" y="22"/>
                  </a:cubicBezTo>
                  <a:cubicBezTo>
                    <a:pt x="126" y="22"/>
                    <a:pt x="126" y="22"/>
                    <a:pt x="126" y="22"/>
                  </a:cubicBezTo>
                  <a:cubicBezTo>
                    <a:pt x="121" y="23"/>
                    <a:pt x="121" y="23"/>
                    <a:pt x="121" y="23"/>
                  </a:cubicBezTo>
                  <a:cubicBezTo>
                    <a:pt x="120" y="23"/>
                    <a:pt x="120" y="23"/>
                    <a:pt x="120" y="23"/>
                  </a:cubicBezTo>
                  <a:cubicBezTo>
                    <a:pt x="118" y="23"/>
                    <a:pt x="116" y="23"/>
                    <a:pt x="115" y="23"/>
                  </a:cubicBezTo>
                  <a:cubicBezTo>
                    <a:pt x="114" y="23"/>
                    <a:pt x="114" y="23"/>
                    <a:pt x="114" y="23"/>
                  </a:cubicBezTo>
                  <a:cubicBezTo>
                    <a:pt x="113" y="23"/>
                    <a:pt x="112" y="23"/>
                    <a:pt x="111" y="23"/>
                  </a:cubicBezTo>
                  <a:cubicBezTo>
                    <a:pt x="109" y="23"/>
                    <a:pt x="107" y="22"/>
                    <a:pt x="105" y="21"/>
                  </a:cubicBezTo>
                  <a:cubicBezTo>
                    <a:pt x="105" y="21"/>
                    <a:pt x="105" y="21"/>
                    <a:pt x="105" y="21"/>
                  </a:cubicBezTo>
                  <a:cubicBezTo>
                    <a:pt x="104" y="21"/>
                    <a:pt x="104" y="21"/>
                    <a:pt x="104" y="21"/>
                  </a:cubicBezTo>
                  <a:cubicBezTo>
                    <a:pt x="103" y="20"/>
                    <a:pt x="103" y="19"/>
                    <a:pt x="102" y="18"/>
                  </a:cubicBezTo>
                  <a:cubicBezTo>
                    <a:pt x="102" y="18"/>
                    <a:pt x="102" y="18"/>
                    <a:pt x="102" y="18"/>
                  </a:cubicBezTo>
                  <a:cubicBezTo>
                    <a:pt x="99" y="19"/>
                    <a:pt x="96" y="20"/>
                    <a:pt x="93" y="22"/>
                  </a:cubicBezTo>
                  <a:cubicBezTo>
                    <a:pt x="93" y="22"/>
                    <a:pt x="93" y="22"/>
                    <a:pt x="93" y="22"/>
                  </a:cubicBezTo>
                  <a:cubicBezTo>
                    <a:pt x="92" y="23"/>
                    <a:pt x="90" y="23"/>
                    <a:pt x="89" y="23"/>
                  </a:cubicBezTo>
                  <a:cubicBezTo>
                    <a:pt x="88" y="23"/>
                    <a:pt x="87" y="23"/>
                    <a:pt x="86" y="22"/>
                  </a:cubicBezTo>
                  <a:cubicBezTo>
                    <a:pt x="85" y="22"/>
                    <a:pt x="85" y="22"/>
                    <a:pt x="85" y="22"/>
                  </a:cubicBezTo>
                  <a:cubicBezTo>
                    <a:pt x="83" y="22"/>
                    <a:pt x="83" y="22"/>
                    <a:pt x="83" y="22"/>
                  </a:cubicBezTo>
                  <a:cubicBezTo>
                    <a:pt x="79" y="23"/>
                    <a:pt x="79" y="23"/>
                    <a:pt x="79" y="23"/>
                  </a:cubicBezTo>
                  <a:cubicBezTo>
                    <a:pt x="78" y="23"/>
                    <a:pt x="78" y="23"/>
                    <a:pt x="78" y="23"/>
                  </a:cubicBezTo>
                  <a:cubicBezTo>
                    <a:pt x="78" y="23"/>
                    <a:pt x="78" y="24"/>
                    <a:pt x="78" y="24"/>
                  </a:cubicBezTo>
                  <a:cubicBezTo>
                    <a:pt x="78" y="27"/>
                    <a:pt x="76" y="28"/>
                    <a:pt x="74" y="30"/>
                  </a:cubicBezTo>
                  <a:cubicBezTo>
                    <a:pt x="73" y="30"/>
                    <a:pt x="73" y="30"/>
                    <a:pt x="73" y="30"/>
                  </a:cubicBezTo>
                  <a:cubicBezTo>
                    <a:pt x="72" y="30"/>
                    <a:pt x="72" y="30"/>
                    <a:pt x="72" y="30"/>
                  </a:cubicBezTo>
                  <a:cubicBezTo>
                    <a:pt x="61" y="35"/>
                    <a:pt x="61" y="35"/>
                    <a:pt x="61" y="35"/>
                  </a:cubicBezTo>
                  <a:cubicBezTo>
                    <a:pt x="55" y="37"/>
                    <a:pt x="55" y="37"/>
                    <a:pt x="55" y="37"/>
                  </a:cubicBezTo>
                  <a:cubicBezTo>
                    <a:pt x="54" y="37"/>
                    <a:pt x="54" y="37"/>
                    <a:pt x="54" y="37"/>
                  </a:cubicBezTo>
                  <a:cubicBezTo>
                    <a:pt x="54" y="37"/>
                    <a:pt x="53" y="37"/>
                    <a:pt x="53" y="37"/>
                  </a:cubicBezTo>
                  <a:cubicBezTo>
                    <a:pt x="52" y="37"/>
                    <a:pt x="52" y="37"/>
                    <a:pt x="52" y="37"/>
                  </a:cubicBezTo>
                  <a:cubicBezTo>
                    <a:pt x="52" y="37"/>
                    <a:pt x="52" y="37"/>
                    <a:pt x="52" y="37"/>
                  </a:cubicBezTo>
                  <a:cubicBezTo>
                    <a:pt x="51" y="36"/>
                    <a:pt x="49" y="36"/>
                    <a:pt x="48" y="35"/>
                  </a:cubicBezTo>
                  <a:cubicBezTo>
                    <a:pt x="48" y="35"/>
                    <a:pt x="48" y="35"/>
                    <a:pt x="48" y="35"/>
                  </a:cubicBezTo>
                  <a:cubicBezTo>
                    <a:pt x="46" y="34"/>
                    <a:pt x="46" y="34"/>
                    <a:pt x="46" y="34"/>
                  </a:cubicBezTo>
                  <a:cubicBezTo>
                    <a:pt x="45" y="34"/>
                    <a:pt x="45" y="34"/>
                    <a:pt x="45" y="34"/>
                  </a:cubicBezTo>
                  <a:cubicBezTo>
                    <a:pt x="45" y="33"/>
                    <a:pt x="45" y="33"/>
                    <a:pt x="45" y="33"/>
                  </a:cubicBezTo>
                  <a:cubicBezTo>
                    <a:pt x="44" y="34"/>
                    <a:pt x="41" y="35"/>
                    <a:pt x="39" y="36"/>
                  </a:cubicBezTo>
                  <a:cubicBezTo>
                    <a:pt x="34" y="38"/>
                    <a:pt x="34" y="38"/>
                    <a:pt x="33" y="38"/>
                  </a:cubicBezTo>
                  <a:cubicBezTo>
                    <a:pt x="32" y="38"/>
                    <a:pt x="31" y="38"/>
                    <a:pt x="31" y="38"/>
                  </a:cubicBezTo>
                  <a:cubicBezTo>
                    <a:pt x="31" y="38"/>
                    <a:pt x="31" y="38"/>
                    <a:pt x="31" y="38"/>
                  </a:cubicBezTo>
                  <a:cubicBezTo>
                    <a:pt x="29" y="38"/>
                    <a:pt x="29" y="38"/>
                    <a:pt x="29" y="38"/>
                  </a:cubicBezTo>
                  <a:cubicBezTo>
                    <a:pt x="29" y="38"/>
                    <a:pt x="29" y="38"/>
                    <a:pt x="29" y="38"/>
                  </a:cubicBezTo>
                  <a:cubicBezTo>
                    <a:pt x="29" y="38"/>
                    <a:pt x="28" y="37"/>
                    <a:pt x="27" y="37"/>
                  </a:cubicBezTo>
                  <a:cubicBezTo>
                    <a:pt x="27" y="37"/>
                    <a:pt x="27" y="37"/>
                    <a:pt x="27" y="37"/>
                  </a:cubicBezTo>
                  <a:cubicBezTo>
                    <a:pt x="27" y="37"/>
                    <a:pt x="27" y="37"/>
                    <a:pt x="27" y="37"/>
                  </a:cubicBezTo>
                  <a:cubicBezTo>
                    <a:pt x="25" y="36"/>
                    <a:pt x="25" y="36"/>
                    <a:pt x="25" y="36"/>
                  </a:cubicBezTo>
                  <a:cubicBezTo>
                    <a:pt x="23" y="36"/>
                    <a:pt x="23" y="36"/>
                    <a:pt x="23" y="36"/>
                  </a:cubicBezTo>
                  <a:cubicBezTo>
                    <a:pt x="22" y="36"/>
                    <a:pt x="22" y="36"/>
                    <a:pt x="22" y="36"/>
                  </a:cubicBezTo>
                  <a:cubicBezTo>
                    <a:pt x="22" y="36"/>
                    <a:pt x="22" y="36"/>
                    <a:pt x="22" y="36"/>
                  </a:cubicBezTo>
                  <a:cubicBezTo>
                    <a:pt x="21" y="35"/>
                    <a:pt x="20" y="35"/>
                    <a:pt x="20" y="35"/>
                  </a:cubicBezTo>
                  <a:cubicBezTo>
                    <a:pt x="19" y="35"/>
                    <a:pt x="19" y="35"/>
                    <a:pt x="19" y="35"/>
                  </a:cubicBezTo>
                  <a:cubicBezTo>
                    <a:pt x="18" y="36"/>
                    <a:pt x="18" y="36"/>
                    <a:pt x="18" y="36"/>
                  </a:cubicBezTo>
                  <a:cubicBezTo>
                    <a:pt x="17" y="37"/>
                    <a:pt x="17" y="37"/>
                    <a:pt x="16" y="38"/>
                  </a:cubicBezTo>
                  <a:cubicBezTo>
                    <a:pt x="15" y="38"/>
                    <a:pt x="15" y="39"/>
                    <a:pt x="14" y="39"/>
                  </a:cubicBezTo>
                  <a:cubicBezTo>
                    <a:pt x="11" y="40"/>
                    <a:pt x="7" y="41"/>
                    <a:pt x="3" y="41"/>
                  </a:cubicBezTo>
                  <a:cubicBezTo>
                    <a:pt x="3" y="41"/>
                    <a:pt x="3" y="41"/>
                    <a:pt x="3" y="41"/>
                  </a:cubicBezTo>
                  <a:cubicBezTo>
                    <a:pt x="1" y="41"/>
                    <a:pt x="0" y="41"/>
                    <a:pt x="0" y="44"/>
                  </a:cubicBezTo>
                  <a:cubicBezTo>
                    <a:pt x="0" y="44"/>
                    <a:pt x="0" y="44"/>
                    <a:pt x="0" y="44"/>
                  </a:cubicBezTo>
                  <a:cubicBezTo>
                    <a:pt x="0" y="45"/>
                    <a:pt x="0" y="45"/>
                    <a:pt x="0" y="46"/>
                  </a:cubicBezTo>
                  <a:cubicBezTo>
                    <a:pt x="0" y="47"/>
                    <a:pt x="0" y="47"/>
                    <a:pt x="0" y="47"/>
                  </a:cubicBezTo>
                  <a:cubicBezTo>
                    <a:pt x="0" y="47"/>
                    <a:pt x="0" y="47"/>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305"/>
            <p:cNvSpPr>
              <a:spLocks/>
            </p:cNvSpPr>
            <p:nvPr/>
          </p:nvSpPr>
          <p:spPr bwMode="auto">
            <a:xfrm>
              <a:off x="2348" y="3089"/>
              <a:ext cx="113" cy="55"/>
            </a:xfrm>
            <a:custGeom>
              <a:avLst/>
              <a:gdLst>
                <a:gd name="T0" fmla="*/ 1 w 56"/>
                <a:gd name="T1" fmla="*/ 9 h 27"/>
                <a:gd name="T2" fmla="*/ 2 w 56"/>
                <a:gd name="T3" fmla="*/ 10 h 27"/>
                <a:gd name="T4" fmla="*/ 2 w 56"/>
                <a:gd name="T5" fmla="*/ 10 h 27"/>
                <a:gd name="T6" fmla="*/ 6 w 56"/>
                <a:gd name="T7" fmla="*/ 14 h 27"/>
                <a:gd name="T8" fmla="*/ 8 w 56"/>
                <a:gd name="T9" fmla="*/ 17 h 27"/>
                <a:gd name="T10" fmla="*/ 12 w 56"/>
                <a:gd name="T11" fmla="*/ 18 h 27"/>
                <a:gd name="T12" fmla="*/ 16 w 56"/>
                <a:gd name="T13" fmla="*/ 19 h 27"/>
                <a:gd name="T14" fmla="*/ 19 w 56"/>
                <a:gd name="T15" fmla="*/ 21 h 27"/>
                <a:gd name="T16" fmla="*/ 20 w 56"/>
                <a:gd name="T17" fmla="*/ 22 h 27"/>
                <a:gd name="T18" fmla="*/ 22 w 56"/>
                <a:gd name="T19" fmla="*/ 22 h 27"/>
                <a:gd name="T20" fmla="*/ 25 w 56"/>
                <a:gd name="T21" fmla="*/ 22 h 27"/>
                <a:gd name="T22" fmla="*/ 25 w 56"/>
                <a:gd name="T23" fmla="*/ 22 h 27"/>
                <a:gd name="T24" fmla="*/ 27 w 56"/>
                <a:gd name="T25" fmla="*/ 22 h 27"/>
                <a:gd name="T26" fmla="*/ 31 w 56"/>
                <a:gd name="T27" fmla="*/ 26 h 27"/>
                <a:gd name="T28" fmla="*/ 33 w 56"/>
                <a:gd name="T29" fmla="*/ 27 h 27"/>
                <a:gd name="T30" fmla="*/ 50 w 56"/>
                <a:gd name="T31" fmla="*/ 24 h 27"/>
                <a:gd name="T32" fmla="*/ 52 w 56"/>
                <a:gd name="T33" fmla="*/ 24 h 27"/>
                <a:gd name="T34" fmla="*/ 53 w 56"/>
                <a:gd name="T35" fmla="*/ 24 h 27"/>
                <a:gd name="T36" fmla="*/ 54 w 56"/>
                <a:gd name="T37" fmla="*/ 24 h 27"/>
                <a:gd name="T38" fmla="*/ 55 w 56"/>
                <a:gd name="T39" fmla="*/ 24 h 27"/>
                <a:gd name="T40" fmla="*/ 55 w 56"/>
                <a:gd name="T41" fmla="*/ 23 h 27"/>
                <a:gd name="T42" fmla="*/ 56 w 56"/>
                <a:gd name="T43" fmla="*/ 23 h 27"/>
                <a:gd name="T44" fmla="*/ 56 w 56"/>
                <a:gd name="T45" fmla="*/ 23 h 27"/>
                <a:gd name="T46" fmla="*/ 56 w 56"/>
                <a:gd name="T47" fmla="*/ 23 h 27"/>
                <a:gd name="T48" fmla="*/ 50 w 56"/>
                <a:gd name="T49" fmla="*/ 18 h 27"/>
                <a:gd name="T50" fmla="*/ 50 w 56"/>
                <a:gd name="T51" fmla="*/ 16 h 27"/>
                <a:gd name="T52" fmla="*/ 50 w 56"/>
                <a:gd name="T53" fmla="*/ 16 h 27"/>
                <a:gd name="T54" fmla="*/ 49 w 56"/>
                <a:gd name="T55" fmla="*/ 17 h 27"/>
                <a:gd name="T56" fmla="*/ 48 w 56"/>
                <a:gd name="T57" fmla="*/ 17 h 27"/>
                <a:gd name="T58" fmla="*/ 48 w 56"/>
                <a:gd name="T59" fmla="*/ 17 h 27"/>
                <a:gd name="T60" fmla="*/ 46 w 56"/>
                <a:gd name="T61" fmla="*/ 15 h 27"/>
                <a:gd name="T62" fmla="*/ 46 w 56"/>
                <a:gd name="T63" fmla="*/ 15 h 27"/>
                <a:gd name="T64" fmla="*/ 45 w 56"/>
                <a:gd name="T65" fmla="*/ 14 h 27"/>
                <a:gd name="T66" fmla="*/ 44 w 56"/>
                <a:gd name="T67" fmla="*/ 10 h 27"/>
                <a:gd name="T68" fmla="*/ 42 w 56"/>
                <a:gd name="T69" fmla="*/ 10 h 27"/>
                <a:gd name="T70" fmla="*/ 37 w 56"/>
                <a:gd name="T71" fmla="*/ 10 h 27"/>
                <a:gd name="T72" fmla="*/ 34 w 56"/>
                <a:gd name="T73" fmla="*/ 5 h 27"/>
                <a:gd name="T74" fmla="*/ 33 w 56"/>
                <a:gd name="T75" fmla="*/ 0 h 27"/>
                <a:gd name="T76" fmla="*/ 32 w 56"/>
                <a:gd name="T77" fmla="*/ 1 h 27"/>
                <a:gd name="T78" fmla="*/ 24 w 56"/>
                <a:gd name="T79" fmla="*/ 10 h 27"/>
                <a:gd name="T80" fmla="*/ 24 w 56"/>
                <a:gd name="T81" fmla="*/ 10 h 27"/>
                <a:gd name="T82" fmla="*/ 17 w 56"/>
                <a:gd name="T83" fmla="*/ 9 h 27"/>
                <a:gd name="T84" fmla="*/ 16 w 56"/>
                <a:gd name="T85" fmla="*/ 9 h 27"/>
                <a:gd name="T86" fmla="*/ 15 w 56"/>
                <a:gd name="T87" fmla="*/ 11 h 27"/>
                <a:gd name="T88" fmla="*/ 10 w 56"/>
                <a:gd name="T89" fmla="*/ 13 h 27"/>
                <a:gd name="T90" fmla="*/ 7 w 56"/>
                <a:gd name="T91" fmla="*/ 8 h 27"/>
                <a:gd name="T92" fmla="*/ 3 w 56"/>
                <a:gd name="T93" fmla="*/ 5 h 27"/>
                <a:gd name="T94" fmla="*/ 2 w 56"/>
                <a:gd name="T95" fmla="*/ 5 h 27"/>
                <a:gd name="T96" fmla="*/ 2 w 56"/>
                <a:gd name="T97" fmla="*/ 5 h 27"/>
                <a:gd name="T98" fmla="*/ 1 w 56"/>
                <a:gd name="T99" fmla="*/ 6 h 27"/>
                <a:gd name="T100" fmla="*/ 1 w 56"/>
                <a:gd name="T101" fmla="*/ 6 h 27"/>
                <a:gd name="T102" fmla="*/ 1 w 56"/>
                <a:gd name="T103" fmla="*/ 7 h 27"/>
                <a:gd name="T104" fmla="*/ 1 w 56"/>
                <a:gd name="T105" fmla="*/ 8 h 27"/>
                <a:gd name="T106" fmla="*/ 0 w 56"/>
                <a:gd name="T107" fmla="*/ 9 h 27"/>
                <a:gd name="T108" fmla="*/ 1 w 56"/>
                <a:gd name="T109" fmla="*/ 10 h 27"/>
                <a:gd name="T110" fmla="*/ 1 w 56"/>
                <a:gd name="T11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 h="27">
                  <a:moveTo>
                    <a:pt x="1" y="9"/>
                  </a:moveTo>
                  <a:cubicBezTo>
                    <a:pt x="2" y="10"/>
                    <a:pt x="2" y="10"/>
                    <a:pt x="2" y="10"/>
                  </a:cubicBezTo>
                  <a:cubicBezTo>
                    <a:pt x="2" y="10"/>
                    <a:pt x="2" y="10"/>
                    <a:pt x="2" y="10"/>
                  </a:cubicBezTo>
                  <a:cubicBezTo>
                    <a:pt x="4" y="11"/>
                    <a:pt x="5" y="13"/>
                    <a:pt x="6" y="14"/>
                  </a:cubicBezTo>
                  <a:cubicBezTo>
                    <a:pt x="6" y="15"/>
                    <a:pt x="7" y="16"/>
                    <a:pt x="8" y="17"/>
                  </a:cubicBezTo>
                  <a:cubicBezTo>
                    <a:pt x="9" y="17"/>
                    <a:pt x="10" y="18"/>
                    <a:pt x="12" y="18"/>
                  </a:cubicBezTo>
                  <a:cubicBezTo>
                    <a:pt x="13" y="18"/>
                    <a:pt x="15" y="18"/>
                    <a:pt x="16" y="19"/>
                  </a:cubicBezTo>
                  <a:cubicBezTo>
                    <a:pt x="17" y="19"/>
                    <a:pt x="18" y="20"/>
                    <a:pt x="19" y="21"/>
                  </a:cubicBezTo>
                  <a:cubicBezTo>
                    <a:pt x="19" y="22"/>
                    <a:pt x="20" y="22"/>
                    <a:pt x="20" y="22"/>
                  </a:cubicBezTo>
                  <a:cubicBezTo>
                    <a:pt x="21" y="22"/>
                    <a:pt x="21" y="22"/>
                    <a:pt x="22" y="22"/>
                  </a:cubicBezTo>
                  <a:cubicBezTo>
                    <a:pt x="23" y="22"/>
                    <a:pt x="24" y="22"/>
                    <a:pt x="25" y="22"/>
                  </a:cubicBezTo>
                  <a:cubicBezTo>
                    <a:pt x="25" y="22"/>
                    <a:pt x="25" y="22"/>
                    <a:pt x="25" y="22"/>
                  </a:cubicBezTo>
                  <a:cubicBezTo>
                    <a:pt x="26" y="22"/>
                    <a:pt x="26" y="22"/>
                    <a:pt x="27" y="22"/>
                  </a:cubicBezTo>
                  <a:cubicBezTo>
                    <a:pt x="29" y="23"/>
                    <a:pt x="30" y="24"/>
                    <a:pt x="31" y="26"/>
                  </a:cubicBezTo>
                  <a:cubicBezTo>
                    <a:pt x="32" y="26"/>
                    <a:pt x="32" y="27"/>
                    <a:pt x="33" y="27"/>
                  </a:cubicBezTo>
                  <a:cubicBezTo>
                    <a:pt x="50" y="24"/>
                    <a:pt x="50" y="24"/>
                    <a:pt x="50" y="24"/>
                  </a:cubicBezTo>
                  <a:cubicBezTo>
                    <a:pt x="52" y="24"/>
                    <a:pt x="52" y="24"/>
                    <a:pt x="52" y="24"/>
                  </a:cubicBezTo>
                  <a:cubicBezTo>
                    <a:pt x="53" y="24"/>
                    <a:pt x="53" y="24"/>
                    <a:pt x="53" y="24"/>
                  </a:cubicBezTo>
                  <a:cubicBezTo>
                    <a:pt x="54" y="24"/>
                    <a:pt x="54" y="24"/>
                    <a:pt x="54" y="24"/>
                  </a:cubicBezTo>
                  <a:cubicBezTo>
                    <a:pt x="55" y="24"/>
                    <a:pt x="55" y="24"/>
                    <a:pt x="55" y="24"/>
                  </a:cubicBezTo>
                  <a:cubicBezTo>
                    <a:pt x="55" y="23"/>
                    <a:pt x="55" y="23"/>
                    <a:pt x="55" y="23"/>
                  </a:cubicBezTo>
                  <a:cubicBezTo>
                    <a:pt x="56" y="23"/>
                    <a:pt x="56" y="23"/>
                    <a:pt x="56" y="23"/>
                  </a:cubicBezTo>
                  <a:cubicBezTo>
                    <a:pt x="56" y="23"/>
                    <a:pt x="56" y="23"/>
                    <a:pt x="56" y="23"/>
                  </a:cubicBezTo>
                  <a:cubicBezTo>
                    <a:pt x="56" y="23"/>
                    <a:pt x="56" y="23"/>
                    <a:pt x="56" y="23"/>
                  </a:cubicBezTo>
                  <a:cubicBezTo>
                    <a:pt x="50" y="18"/>
                    <a:pt x="50" y="18"/>
                    <a:pt x="50" y="18"/>
                  </a:cubicBezTo>
                  <a:cubicBezTo>
                    <a:pt x="50" y="16"/>
                    <a:pt x="50" y="16"/>
                    <a:pt x="50" y="16"/>
                  </a:cubicBezTo>
                  <a:cubicBezTo>
                    <a:pt x="50" y="16"/>
                    <a:pt x="50" y="16"/>
                    <a:pt x="50" y="16"/>
                  </a:cubicBezTo>
                  <a:cubicBezTo>
                    <a:pt x="49" y="17"/>
                    <a:pt x="49" y="17"/>
                    <a:pt x="49" y="17"/>
                  </a:cubicBezTo>
                  <a:cubicBezTo>
                    <a:pt x="48" y="17"/>
                    <a:pt x="48" y="17"/>
                    <a:pt x="48" y="17"/>
                  </a:cubicBezTo>
                  <a:cubicBezTo>
                    <a:pt x="48" y="17"/>
                    <a:pt x="48" y="17"/>
                    <a:pt x="48" y="17"/>
                  </a:cubicBezTo>
                  <a:cubicBezTo>
                    <a:pt x="46" y="15"/>
                    <a:pt x="46" y="15"/>
                    <a:pt x="46" y="15"/>
                  </a:cubicBezTo>
                  <a:cubicBezTo>
                    <a:pt x="46" y="15"/>
                    <a:pt x="46" y="15"/>
                    <a:pt x="46" y="15"/>
                  </a:cubicBezTo>
                  <a:cubicBezTo>
                    <a:pt x="45" y="14"/>
                    <a:pt x="45" y="14"/>
                    <a:pt x="45" y="14"/>
                  </a:cubicBezTo>
                  <a:cubicBezTo>
                    <a:pt x="44" y="13"/>
                    <a:pt x="44" y="12"/>
                    <a:pt x="44" y="10"/>
                  </a:cubicBezTo>
                  <a:cubicBezTo>
                    <a:pt x="42" y="10"/>
                    <a:pt x="42" y="10"/>
                    <a:pt x="42" y="10"/>
                  </a:cubicBezTo>
                  <a:cubicBezTo>
                    <a:pt x="40" y="10"/>
                    <a:pt x="38" y="10"/>
                    <a:pt x="37" y="10"/>
                  </a:cubicBezTo>
                  <a:cubicBezTo>
                    <a:pt x="34" y="10"/>
                    <a:pt x="34" y="7"/>
                    <a:pt x="34" y="5"/>
                  </a:cubicBezTo>
                  <a:cubicBezTo>
                    <a:pt x="34" y="4"/>
                    <a:pt x="33" y="2"/>
                    <a:pt x="33" y="0"/>
                  </a:cubicBezTo>
                  <a:cubicBezTo>
                    <a:pt x="32" y="1"/>
                    <a:pt x="32" y="1"/>
                    <a:pt x="32" y="1"/>
                  </a:cubicBezTo>
                  <a:cubicBezTo>
                    <a:pt x="24" y="10"/>
                    <a:pt x="24" y="10"/>
                    <a:pt x="24" y="10"/>
                  </a:cubicBezTo>
                  <a:cubicBezTo>
                    <a:pt x="24" y="10"/>
                    <a:pt x="24" y="10"/>
                    <a:pt x="24" y="10"/>
                  </a:cubicBezTo>
                  <a:cubicBezTo>
                    <a:pt x="21" y="11"/>
                    <a:pt x="19" y="10"/>
                    <a:pt x="17" y="9"/>
                  </a:cubicBezTo>
                  <a:cubicBezTo>
                    <a:pt x="16" y="9"/>
                    <a:pt x="16" y="9"/>
                    <a:pt x="16" y="9"/>
                  </a:cubicBezTo>
                  <a:cubicBezTo>
                    <a:pt x="16" y="9"/>
                    <a:pt x="15" y="10"/>
                    <a:pt x="15" y="11"/>
                  </a:cubicBezTo>
                  <a:cubicBezTo>
                    <a:pt x="14" y="12"/>
                    <a:pt x="12" y="13"/>
                    <a:pt x="10" y="13"/>
                  </a:cubicBezTo>
                  <a:cubicBezTo>
                    <a:pt x="8" y="12"/>
                    <a:pt x="7" y="10"/>
                    <a:pt x="7" y="8"/>
                  </a:cubicBezTo>
                  <a:cubicBezTo>
                    <a:pt x="6" y="4"/>
                    <a:pt x="5" y="4"/>
                    <a:pt x="3" y="5"/>
                  </a:cubicBezTo>
                  <a:cubicBezTo>
                    <a:pt x="3" y="5"/>
                    <a:pt x="2" y="5"/>
                    <a:pt x="2" y="5"/>
                  </a:cubicBezTo>
                  <a:cubicBezTo>
                    <a:pt x="2" y="5"/>
                    <a:pt x="2" y="5"/>
                    <a:pt x="2" y="5"/>
                  </a:cubicBezTo>
                  <a:cubicBezTo>
                    <a:pt x="2" y="6"/>
                    <a:pt x="2" y="6"/>
                    <a:pt x="1" y="6"/>
                  </a:cubicBezTo>
                  <a:cubicBezTo>
                    <a:pt x="1" y="6"/>
                    <a:pt x="1" y="6"/>
                    <a:pt x="1" y="6"/>
                  </a:cubicBezTo>
                  <a:cubicBezTo>
                    <a:pt x="1" y="7"/>
                    <a:pt x="1" y="7"/>
                    <a:pt x="1" y="7"/>
                  </a:cubicBezTo>
                  <a:cubicBezTo>
                    <a:pt x="1" y="7"/>
                    <a:pt x="1" y="8"/>
                    <a:pt x="1" y="8"/>
                  </a:cubicBezTo>
                  <a:cubicBezTo>
                    <a:pt x="0" y="9"/>
                    <a:pt x="0" y="9"/>
                    <a:pt x="0" y="9"/>
                  </a:cubicBezTo>
                  <a:cubicBezTo>
                    <a:pt x="1" y="10"/>
                    <a:pt x="1" y="10"/>
                    <a:pt x="1" y="10"/>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306"/>
            <p:cNvSpPr>
              <a:spLocks/>
            </p:cNvSpPr>
            <p:nvPr/>
          </p:nvSpPr>
          <p:spPr bwMode="auto">
            <a:xfrm>
              <a:off x="2292" y="2767"/>
              <a:ext cx="388" cy="334"/>
            </a:xfrm>
            <a:custGeom>
              <a:avLst/>
              <a:gdLst>
                <a:gd name="T0" fmla="*/ 34 w 192"/>
                <a:gd name="T1" fmla="*/ 37 h 165"/>
                <a:gd name="T2" fmla="*/ 34 w 192"/>
                <a:gd name="T3" fmla="*/ 43 h 165"/>
                <a:gd name="T4" fmla="*/ 34 w 192"/>
                <a:gd name="T5" fmla="*/ 46 h 165"/>
                <a:gd name="T6" fmla="*/ 32 w 192"/>
                <a:gd name="T7" fmla="*/ 50 h 165"/>
                <a:gd name="T8" fmla="*/ 57 w 192"/>
                <a:gd name="T9" fmla="*/ 58 h 165"/>
                <a:gd name="T10" fmla="*/ 41 w 192"/>
                <a:gd name="T11" fmla="*/ 75 h 165"/>
                <a:gd name="T12" fmla="*/ 23 w 192"/>
                <a:gd name="T13" fmla="*/ 81 h 165"/>
                <a:gd name="T14" fmla="*/ 17 w 192"/>
                <a:gd name="T15" fmla="*/ 77 h 165"/>
                <a:gd name="T16" fmla="*/ 5 w 192"/>
                <a:gd name="T17" fmla="*/ 79 h 165"/>
                <a:gd name="T18" fmla="*/ 3 w 192"/>
                <a:gd name="T19" fmla="*/ 89 h 165"/>
                <a:gd name="T20" fmla="*/ 17 w 192"/>
                <a:gd name="T21" fmla="*/ 92 h 165"/>
                <a:gd name="T22" fmla="*/ 26 w 192"/>
                <a:gd name="T23" fmla="*/ 96 h 165"/>
                <a:gd name="T24" fmla="*/ 30 w 192"/>
                <a:gd name="T25" fmla="*/ 99 h 165"/>
                <a:gd name="T26" fmla="*/ 47 w 192"/>
                <a:gd name="T27" fmla="*/ 117 h 165"/>
                <a:gd name="T28" fmla="*/ 58 w 192"/>
                <a:gd name="T29" fmla="*/ 127 h 165"/>
                <a:gd name="T30" fmla="*/ 56 w 192"/>
                <a:gd name="T31" fmla="*/ 136 h 165"/>
                <a:gd name="T32" fmla="*/ 77 w 192"/>
                <a:gd name="T33" fmla="*/ 141 h 165"/>
                <a:gd name="T34" fmla="*/ 87 w 192"/>
                <a:gd name="T35" fmla="*/ 150 h 165"/>
                <a:gd name="T36" fmla="*/ 97 w 192"/>
                <a:gd name="T37" fmla="*/ 161 h 165"/>
                <a:gd name="T38" fmla="*/ 100 w 192"/>
                <a:gd name="T39" fmla="*/ 164 h 165"/>
                <a:gd name="T40" fmla="*/ 110 w 192"/>
                <a:gd name="T41" fmla="*/ 148 h 165"/>
                <a:gd name="T42" fmla="*/ 115 w 192"/>
                <a:gd name="T43" fmla="*/ 131 h 165"/>
                <a:gd name="T44" fmla="*/ 145 w 192"/>
                <a:gd name="T45" fmla="*/ 107 h 165"/>
                <a:gd name="T46" fmla="*/ 153 w 192"/>
                <a:gd name="T47" fmla="*/ 119 h 165"/>
                <a:gd name="T48" fmla="*/ 158 w 192"/>
                <a:gd name="T49" fmla="*/ 140 h 165"/>
                <a:gd name="T50" fmla="*/ 166 w 192"/>
                <a:gd name="T51" fmla="*/ 143 h 165"/>
                <a:gd name="T52" fmla="*/ 186 w 192"/>
                <a:gd name="T53" fmla="*/ 151 h 165"/>
                <a:gd name="T54" fmla="*/ 180 w 192"/>
                <a:gd name="T55" fmla="*/ 123 h 165"/>
                <a:gd name="T56" fmla="*/ 185 w 192"/>
                <a:gd name="T57" fmla="*/ 107 h 165"/>
                <a:gd name="T58" fmla="*/ 180 w 192"/>
                <a:gd name="T59" fmla="*/ 92 h 165"/>
                <a:gd name="T60" fmla="*/ 172 w 192"/>
                <a:gd name="T61" fmla="*/ 50 h 165"/>
                <a:gd name="T62" fmla="*/ 179 w 192"/>
                <a:gd name="T63" fmla="*/ 36 h 165"/>
                <a:gd name="T64" fmla="*/ 192 w 192"/>
                <a:gd name="T65" fmla="*/ 28 h 165"/>
                <a:gd name="T66" fmla="*/ 154 w 192"/>
                <a:gd name="T67" fmla="*/ 29 h 165"/>
                <a:gd name="T68" fmla="*/ 134 w 192"/>
                <a:gd name="T69" fmla="*/ 17 h 165"/>
                <a:gd name="T70" fmla="*/ 119 w 192"/>
                <a:gd name="T71" fmla="*/ 6 h 165"/>
                <a:gd name="T72" fmla="*/ 109 w 192"/>
                <a:gd name="T73" fmla="*/ 1 h 165"/>
                <a:gd name="T74" fmla="*/ 105 w 192"/>
                <a:gd name="T75" fmla="*/ 2 h 165"/>
                <a:gd name="T76" fmla="*/ 104 w 192"/>
                <a:gd name="T77" fmla="*/ 6 h 165"/>
                <a:gd name="T78" fmla="*/ 103 w 192"/>
                <a:gd name="T79" fmla="*/ 11 h 165"/>
                <a:gd name="T80" fmla="*/ 98 w 192"/>
                <a:gd name="T81" fmla="*/ 26 h 165"/>
                <a:gd name="T82" fmla="*/ 98 w 192"/>
                <a:gd name="T83" fmla="*/ 41 h 165"/>
                <a:gd name="T84" fmla="*/ 92 w 192"/>
                <a:gd name="T85" fmla="*/ 46 h 165"/>
                <a:gd name="T86" fmla="*/ 78 w 192"/>
                <a:gd name="T87" fmla="*/ 48 h 165"/>
                <a:gd name="T88" fmla="*/ 75 w 192"/>
                <a:gd name="T89" fmla="*/ 50 h 165"/>
                <a:gd name="T90" fmla="*/ 71 w 192"/>
                <a:gd name="T91" fmla="*/ 49 h 165"/>
                <a:gd name="T92" fmla="*/ 67 w 192"/>
                <a:gd name="T93" fmla="*/ 46 h 165"/>
                <a:gd name="T94" fmla="*/ 66 w 192"/>
                <a:gd name="T95" fmla="*/ 42 h 165"/>
                <a:gd name="T96" fmla="*/ 62 w 192"/>
                <a:gd name="T97" fmla="*/ 41 h 165"/>
                <a:gd name="T98" fmla="*/ 50 w 192"/>
                <a:gd name="T99" fmla="*/ 40 h 165"/>
                <a:gd name="T100" fmla="*/ 48 w 192"/>
                <a:gd name="T101" fmla="*/ 39 h 165"/>
                <a:gd name="T102" fmla="*/ 45 w 192"/>
                <a:gd name="T103" fmla="*/ 38 h 165"/>
                <a:gd name="T104" fmla="*/ 36 w 192"/>
                <a:gd name="T105" fmla="*/ 3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2" h="165">
                  <a:moveTo>
                    <a:pt x="36" y="37"/>
                  </a:moveTo>
                  <a:cubicBezTo>
                    <a:pt x="35" y="37"/>
                    <a:pt x="35" y="37"/>
                    <a:pt x="35" y="37"/>
                  </a:cubicBezTo>
                  <a:cubicBezTo>
                    <a:pt x="35" y="37"/>
                    <a:pt x="35" y="37"/>
                    <a:pt x="35" y="37"/>
                  </a:cubicBezTo>
                  <a:cubicBezTo>
                    <a:pt x="34" y="37"/>
                    <a:pt x="34" y="37"/>
                    <a:pt x="34" y="37"/>
                  </a:cubicBezTo>
                  <a:cubicBezTo>
                    <a:pt x="34" y="38"/>
                    <a:pt x="34" y="38"/>
                    <a:pt x="34" y="39"/>
                  </a:cubicBezTo>
                  <a:cubicBezTo>
                    <a:pt x="34" y="40"/>
                    <a:pt x="34" y="40"/>
                    <a:pt x="34" y="40"/>
                  </a:cubicBezTo>
                  <a:cubicBezTo>
                    <a:pt x="34" y="41"/>
                    <a:pt x="34" y="42"/>
                    <a:pt x="34" y="42"/>
                  </a:cubicBezTo>
                  <a:cubicBezTo>
                    <a:pt x="34" y="42"/>
                    <a:pt x="34" y="42"/>
                    <a:pt x="34" y="43"/>
                  </a:cubicBezTo>
                  <a:cubicBezTo>
                    <a:pt x="34" y="43"/>
                    <a:pt x="34" y="43"/>
                    <a:pt x="34" y="44"/>
                  </a:cubicBezTo>
                  <a:cubicBezTo>
                    <a:pt x="34" y="44"/>
                    <a:pt x="34" y="44"/>
                    <a:pt x="34" y="45"/>
                  </a:cubicBezTo>
                  <a:cubicBezTo>
                    <a:pt x="34" y="45"/>
                    <a:pt x="34" y="45"/>
                    <a:pt x="34" y="46"/>
                  </a:cubicBezTo>
                  <a:cubicBezTo>
                    <a:pt x="34" y="46"/>
                    <a:pt x="34" y="46"/>
                    <a:pt x="34" y="46"/>
                  </a:cubicBezTo>
                  <a:cubicBezTo>
                    <a:pt x="33" y="47"/>
                    <a:pt x="32" y="48"/>
                    <a:pt x="31" y="48"/>
                  </a:cubicBezTo>
                  <a:cubicBezTo>
                    <a:pt x="31" y="49"/>
                    <a:pt x="31" y="49"/>
                    <a:pt x="31" y="49"/>
                  </a:cubicBezTo>
                  <a:cubicBezTo>
                    <a:pt x="32" y="50"/>
                    <a:pt x="32" y="50"/>
                    <a:pt x="32" y="50"/>
                  </a:cubicBezTo>
                  <a:cubicBezTo>
                    <a:pt x="32" y="50"/>
                    <a:pt x="32" y="50"/>
                    <a:pt x="32" y="50"/>
                  </a:cubicBezTo>
                  <a:cubicBezTo>
                    <a:pt x="34" y="49"/>
                    <a:pt x="35" y="49"/>
                    <a:pt x="37" y="50"/>
                  </a:cubicBezTo>
                  <a:cubicBezTo>
                    <a:pt x="38" y="50"/>
                    <a:pt x="39" y="51"/>
                    <a:pt x="39" y="52"/>
                  </a:cubicBezTo>
                  <a:cubicBezTo>
                    <a:pt x="39" y="52"/>
                    <a:pt x="39" y="52"/>
                    <a:pt x="39" y="52"/>
                  </a:cubicBezTo>
                  <a:cubicBezTo>
                    <a:pt x="45" y="53"/>
                    <a:pt x="54" y="53"/>
                    <a:pt x="57" y="58"/>
                  </a:cubicBezTo>
                  <a:cubicBezTo>
                    <a:pt x="59" y="61"/>
                    <a:pt x="60" y="64"/>
                    <a:pt x="59" y="66"/>
                  </a:cubicBezTo>
                  <a:cubicBezTo>
                    <a:pt x="58" y="71"/>
                    <a:pt x="57" y="75"/>
                    <a:pt x="54" y="76"/>
                  </a:cubicBezTo>
                  <a:cubicBezTo>
                    <a:pt x="52" y="77"/>
                    <a:pt x="49" y="77"/>
                    <a:pt x="47" y="76"/>
                  </a:cubicBezTo>
                  <a:cubicBezTo>
                    <a:pt x="45" y="74"/>
                    <a:pt x="43" y="74"/>
                    <a:pt x="41" y="75"/>
                  </a:cubicBezTo>
                  <a:cubicBezTo>
                    <a:pt x="38" y="76"/>
                    <a:pt x="38" y="76"/>
                    <a:pt x="38" y="77"/>
                  </a:cubicBezTo>
                  <a:cubicBezTo>
                    <a:pt x="36" y="80"/>
                    <a:pt x="35" y="82"/>
                    <a:pt x="30" y="82"/>
                  </a:cubicBezTo>
                  <a:cubicBezTo>
                    <a:pt x="28" y="82"/>
                    <a:pt x="28" y="82"/>
                    <a:pt x="28" y="82"/>
                  </a:cubicBezTo>
                  <a:cubicBezTo>
                    <a:pt x="26" y="81"/>
                    <a:pt x="24" y="81"/>
                    <a:pt x="23" y="81"/>
                  </a:cubicBezTo>
                  <a:cubicBezTo>
                    <a:pt x="20" y="81"/>
                    <a:pt x="20" y="81"/>
                    <a:pt x="20" y="81"/>
                  </a:cubicBezTo>
                  <a:cubicBezTo>
                    <a:pt x="20" y="81"/>
                    <a:pt x="20" y="81"/>
                    <a:pt x="20" y="81"/>
                  </a:cubicBezTo>
                  <a:cubicBezTo>
                    <a:pt x="18" y="81"/>
                    <a:pt x="17" y="79"/>
                    <a:pt x="17" y="77"/>
                  </a:cubicBezTo>
                  <a:cubicBezTo>
                    <a:pt x="17" y="77"/>
                    <a:pt x="17" y="77"/>
                    <a:pt x="17" y="77"/>
                  </a:cubicBezTo>
                  <a:cubicBezTo>
                    <a:pt x="17" y="77"/>
                    <a:pt x="17" y="76"/>
                    <a:pt x="17" y="76"/>
                  </a:cubicBezTo>
                  <a:cubicBezTo>
                    <a:pt x="17" y="76"/>
                    <a:pt x="17" y="76"/>
                    <a:pt x="17" y="76"/>
                  </a:cubicBezTo>
                  <a:cubicBezTo>
                    <a:pt x="14" y="76"/>
                    <a:pt x="11" y="77"/>
                    <a:pt x="8" y="78"/>
                  </a:cubicBezTo>
                  <a:cubicBezTo>
                    <a:pt x="7" y="78"/>
                    <a:pt x="6" y="79"/>
                    <a:pt x="5" y="79"/>
                  </a:cubicBezTo>
                  <a:cubicBezTo>
                    <a:pt x="3" y="79"/>
                    <a:pt x="2" y="82"/>
                    <a:pt x="2" y="85"/>
                  </a:cubicBezTo>
                  <a:cubicBezTo>
                    <a:pt x="1" y="87"/>
                    <a:pt x="1" y="88"/>
                    <a:pt x="0" y="90"/>
                  </a:cubicBezTo>
                  <a:cubicBezTo>
                    <a:pt x="0" y="90"/>
                    <a:pt x="0" y="90"/>
                    <a:pt x="0" y="90"/>
                  </a:cubicBezTo>
                  <a:cubicBezTo>
                    <a:pt x="1" y="89"/>
                    <a:pt x="2" y="89"/>
                    <a:pt x="3" y="89"/>
                  </a:cubicBezTo>
                  <a:cubicBezTo>
                    <a:pt x="5" y="89"/>
                    <a:pt x="9" y="89"/>
                    <a:pt x="10" y="92"/>
                  </a:cubicBezTo>
                  <a:cubicBezTo>
                    <a:pt x="10" y="92"/>
                    <a:pt x="10" y="93"/>
                    <a:pt x="10" y="94"/>
                  </a:cubicBezTo>
                  <a:cubicBezTo>
                    <a:pt x="11" y="93"/>
                    <a:pt x="11" y="93"/>
                    <a:pt x="11" y="93"/>
                  </a:cubicBezTo>
                  <a:cubicBezTo>
                    <a:pt x="13" y="93"/>
                    <a:pt x="15" y="92"/>
                    <a:pt x="17" y="92"/>
                  </a:cubicBezTo>
                  <a:cubicBezTo>
                    <a:pt x="18" y="91"/>
                    <a:pt x="19" y="92"/>
                    <a:pt x="20" y="93"/>
                  </a:cubicBezTo>
                  <a:cubicBezTo>
                    <a:pt x="21" y="93"/>
                    <a:pt x="21" y="95"/>
                    <a:pt x="21" y="96"/>
                  </a:cubicBezTo>
                  <a:cubicBezTo>
                    <a:pt x="22" y="96"/>
                    <a:pt x="22" y="96"/>
                    <a:pt x="22" y="96"/>
                  </a:cubicBezTo>
                  <a:cubicBezTo>
                    <a:pt x="24" y="96"/>
                    <a:pt x="25" y="96"/>
                    <a:pt x="26" y="96"/>
                  </a:cubicBezTo>
                  <a:cubicBezTo>
                    <a:pt x="26" y="96"/>
                    <a:pt x="26" y="96"/>
                    <a:pt x="26" y="96"/>
                  </a:cubicBezTo>
                  <a:cubicBezTo>
                    <a:pt x="28" y="96"/>
                    <a:pt x="28" y="96"/>
                    <a:pt x="28" y="96"/>
                  </a:cubicBezTo>
                  <a:cubicBezTo>
                    <a:pt x="28" y="97"/>
                    <a:pt x="29" y="97"/>
                    <a:pt x="29" y="97"/>
                  </a:cubicBezTo>
                  <a:cubicBezTo>
                    <a:pt x="30" y="98"/>
                    <a:pt x="30" y="98"/>
                    <a:pt x="30" y="99"/>
                  </a:cubicBezTo>
                  <a:cubicBezTo>
                    <a:pt x="31" y="99"/>
                    <a:pt x="31" y="100"/>
                    <a:pt x="31" y="100"/>
                  </a:cubicBezTo>
                  <a:cubicBezTo>
                    <a:pt x="31" y="103"/>
                    <a:pt x="30" y="106"/>
                    <a:pt x="28" y="108"/>
                  </a:cubicBezTo>
                  <a:cubicBezTo>
                    <a:pt x="27" y="108"/>
                    <a:pt x="25" y="111"/>
                    <a:pt x="26" y="111"/>
                  </a:cubicBezTo>
                  <a:cubicBezTo>
                    <a:pt x="29" y="116"/>
                    <a:pt x="41" y="117"/>
                    <a:pt x="47" y="117"/>
                  </a:cubicBezTo>
                  <a:cubicBezTo>
                    <a:pt x="53" y="118"/>
                    <a:pt x="55" y="118"/>
                    <a:pt x="56" y="120"/>
                  </a:cubicBezTo>
                  <a:cubicBezTo>
                    <a:pt x="57" y="122"/>
                    <a:pt x="58" y="125"/>
                    <a:pt x="58" y="127"/>
                  </a:cubicBezTo>
                  <a:cubicBezTo>
                    <a:pt x="58" y="127"/>
                    <a:pt x="58" y="127"/>
                    <a:pt x="58" y="127"/>
                  </a:cubicBezTo>
                  <a:cubicBezTo>
                    <a:pt x="58" y="127"/>
                    <a:pt x="58" y="127"/>
                    <a:pt x="58" y="127"/>
                  </a:cubicBezTo>
                  <a:cubicBezTo>
                    <a:pt x="58" y="127"/>
                    <a:pt x="58" y="127"/>
                    <a:pt x="58" y="127"/>
                  </a:cubicBezTo>
                  <a:cubicBezTo>
                    <a:pt x="58" y="128"/>
                    <a:pt x="58" y="128"/>
                    <a:pt x="58" y="129"/>
                  </a:cubicBezTo>
                  <a:cubicBezTo>
                    <a:pt x="58" y="130"/>
                    <a:pt x="58" y="130"/>
                    <a:pt x="58" y="130"/>
                  </a:cubicBezTo>
                  <a:cubicBezTo>
                    <a:pt x="58" y="133"/>
                    <a:pt x="57" y="135"/>
                    <a:pt x="56" y="136"/>
                  </a:cubicBezTo>
                  <a:cubicBezTo>
                    <a:pt x="55" y="136"/>
                    <a:pt x="55" y="136"/>
                    <a:pt x="55" y="136"/>
                  </a:cubicBezTo>
                  <a:cubicBezTo>
                    <a:pt x="59" y="137"/>
                    <a:pt x="62" y="138"/>
                    <a:pt x="64" y="140"/>
                  </a:cubicBezTo>
                  <a:cubicBezTo>
                    <a:pt x="67" y="142"/>
                    <a:pt x="71" y="143"/>
                    <a:pt x="74" y="143"/>
                  </a:cubicBezTo>
                  <a:cubicBezTo>
                    <a:pt x="75" y="143"/>
                    <a:pt x="76" y="142"/>
                    <a:pt x="77" y="141"/>
                  </a:cubicBezTo>
                  <a:cubicBezTo>
                    <a:pt x="80" y="139"/>
                    <a:pt x="84" y="138"/>
                    <a:pt x="87" y="138"/>
                  </a:cubicBezTo>
                  <a:cubicBezTo>
                    <a:pt x="88" y="138"/>
                    <a:pt x="90" y="139"/>
                    <a:pt x="90" y="140"/>
                  </a:cubicBezTo>
                  <a:cubicBezTo>
                    <a:pt x="92" y="143"/>
                    <a:pt x="91" y="147"/>
                    <a:pt x="88" y="149"/>
                  </a:cubicBezTo>
                  <a:cubicBezTo>
                    <a:pt x="88" y="150"/>
                    <a:pt x="88" y="150"/>
                    <a:pt x="87" y="150"/>
                  </a:cubicBezTo>
                  <a:cubicBezTo>
                    <a:pt x="90" y="150"/>
                    <a:pt x="90" y="150"/>
                    <a:pt x="90" y="150"/>
                  </a:cubicBezTo>
                  <a:cubicBezTo>
                    <a:pt x="93" y="149"/>
                    <a:pt x="96" y="150"/>
                    <a:pt x="98" y="151"/>
                  </a:cubicBezTo>
                  <a:cubicBezTo>
                    <a:pt x="100" y="152"/>
                    <a:pt x="100" y="154"/>
                    <a:pt x="100" y="156"/>
                  </a:cubicBezTo>
                  <a:cubicBezTo>
                    <a:pt x="100" y="158"/>
                    <a:pt x="99" y="160"/>
                    <a:pt x="97" y="161"/>
                  </a:cubicBezTo>
                  <a:cubicBezTo>
                    <a:pt x="98" y="161"/>
                    <a:pt x="98" y="161"/>
                    <a:pt x="99" y="162"/>
                  </a:cubicBezTo>
                  <a:cubicBezTo>
                    <a:pt x="99" y="162"/>
                    <a:pt x="99" y="162"/>
                    <a:pt x="99" y="162"/>
                  </a:cubicBezTo>
                  <a:cubicBezTo>
                    <a:pt x="99" y="163"/>
                    <a:pt x="100" y="163"/>
                    <a:pt x="100" y="163"/>
                  </a:cubicBezTo>
                  <a:cubicBezTo>
                    <a:pt x="100" y="164"/>
                    <a:pt x="100" y="164"/>
                    <a:pt x="100" y="164"/>
                  </a:cubicBezTo>
                  <a:cubicBezTo>
                    <a:pt x="100" y="164"/>
                    <a:pt x="100" y="165"/>
                    <a:pt x="101" y="165"/>
                  </a:cubicBezTo>
                  <a:cubicBezTo>
                    <a:pt x="102" y="161"/>
                    <a:pt x="102" y="157"/>
                    <a:pt x="103" y="154"/>
                  </a:cubicBezTo>
                  <a:cubicBezTo>
                    <a:pt x="104" y="152"/>
                    <a:pt x="106" y="150"/>
                    <a:pt x="108" y="149"/>
                  </a:cubicBezTo>
                  <a:cubicBezTo>
                    <a:pt x="108" y="149"/>
                    <a:pt x="109" y="149"/>
                    <a:pt x="110" y="148"/>
                  </a:cubicBezTo>
                  <a:cubicBezTo>
                    <a:pt x="110" y="148"/>
                    <a:pt x="110" y="147"/>
                    <a:pt x="109" y="146"/>
                  </a:cubicBezTo>
                  <a:cubicBezTo>
                    <a:pt x="109" y="145"/>
                    <a:pt x="109" y="144"/>
                    <a:pt x="109" y="142"/>
                  </a:cubicBezTo>
                  <a:cubicBezTo>
                    <a:pt x="110" y="139"/>
                    <a:pt x="111" y="137"/>
                    <a:pt x="112" y="135"/>
                  </a:cubicBezTo>
                  <a:cubicBezTo>
                    <a:pt x="113" y="133"/>
                    <a:pt x="114" y="132"/>
                    <a:pt x="115" y="131"/>
                  </a:cubicBezTo>
                  <a:cubicBezTo>
                    <a:pt x="117" y="126"/>
                    <a:pt x="127" y="104"/>
                    <a:pt x="132" y="103"/>
                  </a:cubicBezTo>
                  <a:cubicBezTo>
                    <a:pt x="135" y="103"/>
                    <a:pt x="138" y="104"/>
                    <a:pt x="141" y="105"/>
                  </a:cubicBezTo>
                  <a:cubicBezTo>
                    <a:pt x="142" y="105"/>
                    <a:pt x="142" y="106"/>
                    <a:pt x="143" y="106"/>
                  </a:cubicBezTo>
                  <a:cubicBezTo>
                    <a:pt x="145" y="107"/>
                    <a:pt x="145" y="107"/>
                    <a:pt x="145" y="107"/>
                  </a:cubicBezTo>
                  <a:cubicBezTo>
                    <a:pt x="147" y="107"/>
                    <a:pt x="150" y="108"/>
                    <a:pt x="152" y="109"/>
                  </a:cubicBezTo>
                  <a:cubicBezTo>
                    <a:pt x="153" y="109"/>
                    <a:pt x="153" y="109"/>
                    <a:pt x="153" y="109"/>
                  </a:cubicBezTo>
                  <a:cubicBezTo>
                    <a:pt x="157" y="111"/>
                    <a:pt x="157" y="113"/>
                    <a:pt x="156" y="115"/>
                  </a:cubicBezTo>
                  <a:cubicBezTo>
                    <a:pt x="156" y="116"/>
                    <a:pt x="154" y="118"/>
                    <a:pt x="153" y="119"/>
                  </a:cubicBezTo>
                  <a:cubicBezTo>
                    <a:pt x="151" y="121"/>
                    <a:pt x="150" y="122"/>
                    <a:pt x="151" y="123"/>
                  </a:cubicBezTo>
                  <a:cubicBezTo>
                    <a:pt x="151" y="124"/>
                    <a:pt x="151" y="124"/>
                    <a:pt x="153" y="124"/>
                  </a:cubicBezTo>
                  <a:cubicBezTo>
                    <a:pt x="157" y="123"/>
                    <a:pt x="161" y="125"/>
                    <a:pt x="163" y="129"/>
                  </a:cubicBezTo>
                  <a:cubicBezTo>
                    <a:pt x="165" y="134"/>
                    <a:pt x="161" y="138"/>
                    <a:pt x="158" y="140"/>
                  </a:cubicBezTo>
                  <a:cubicBezTo>
                    <a:pt x="157" y="141"/>
                    <a:pt x="156" y="142"/>
                    <a:pt x="156" y="142"/>
                  </a:cubicBezTo>
                  <a:cubicBezTo>
                    <a:pt x="156" y="143"/>
                    <a:pt x="157" y="143"/>
                    <a:pt x="157" y="143"/>
                  </a:cubicBezTo>
                  <a:cubicBezTo>
                    <a:pt x="158" y="144"/>
                    <a:pt x="158" y="144"/>
                    <a:pt x="158" y="144"/>
                  </a:cubicBezTo>
                  <a:cubicBezTo>
                    <a:pt x="160" y="143"/>
                    <a:pt x="163" y="142"/>
                    <a:pt x="166" y="143"/>
                  </a:cubicBezTo>
                  <a:cubicBezTo>
                    <a:pt x="166" y="146"/>
                    <a:pt x="167" y="147"/>
                    <a:pt x="169" y="148"/>
                  </a:cubicBezTo>
                  <a:cubicBezTo>
                    <a:pt x="172" y="148"/>
                    <a:pt x="174" y="146"/>
                    <a:pt x="174" y="144"/>
                  </a:cubicBezTo>
                  <a:cubicBezTo>
                    <a:pt x="176" y="144"/>
                    <a:pt x="179" y="146"/>
                    <a:pt x="181" y="148"/>
                  </a:cubicBezTo>
                  <a:cubicBezTo>
                    <a:pt x="182" y="149"/>
                    <a:pt x="184" y="150"/>
                    <a:pt x="186" y="151"/>
                  </a:cubicBezTo>
                  <a:cubicBezTo>
                    <a:pt x="187" y="150"/>
                    <a:pt x="188" y="149"/>
                    <a:pt x="189" y="147"/>
                  </a:cubicBezTo>
                  <a:cubicBezTo>
                    <a:pt x="185" y="142"/>
                    <a:pt x="182" y="136"/>
                    <a:pt x="179" y="130"/>
                  </a:cubicBezTo>
                  <a:cubicBezTo>
                    <a:pt x="178" y="128"/>
                    <a:pt x="179" y="126"/>
                    <a:pt x="180" y="124"/>
                  </a:cubicBezTo>
                  <a:cubicBezTo>
                    <a:pt x="180" y="123"/>
                    <a:pt x="180" y="123"/>
                    <a:pt x="180" y="123"/>
                  </a:cubicBezTo>
                  <a:cubicBezTo>
                    <a:pt x="180" y="122"/>
                    <a:pt x="179" y="121"/>
                    <a:pt x="179" y="120"/>
                  </a:cubicBezTo>
                  <a:cubicBezTo>
                    <a:pt x="175" y="118"/>
                    <a:pt x="174" y="113"/>
                    <a:pt x="176" y="110"/>
                  </a:cubicBezTo>
                  <a:cubicBezTo>
                    <a:pt x="178" y="108"/>
                    <a:pt x="180" y="107"/>
                    <a:pt x="183" y="107"/>
                  </a:cubicBezTo>
                  <a:cubicBezTo>
                    <a:pt x="184" y="107"/>
                    <a:pt x="184" y="107"/>
                    <a:pt x="185" y="107"/>
                  </a:cubicBezTo>
                  <a:cubicBezTo>
                    <a:pt x="185" y="106"/>
                    <a:pt x="185" y="106"/>
                    <a:pt x="185" y="105"/>
                  </a:cubicBezTo>
                  <a:cubicBezTo>
                    <a:pt x="183" y="103"/>
                    <a:pt x="182" y="100"/>
                    <a:pt x="182" y="97"/>
                  </a:cubicBezTo>
                  <a:cubicBezTo>
                    <a:pt x="183" y="96"/>
                    <a:pt x="183" y="96"/>
                    <a:pt x="184" y="95"/>
                  </a:cubicBezTo>
                  <a:cubicBezTo>
                    <a:pt x="182" y="94"/>
                    <a:pt x="181" y="93"/>
                    <a:pt x="180" y="92"/>
                  </a:cubicBezTo>
                  <a:cubicBezTo>
                    <a:pt x="176" y="87"/>
                    <a:pt x="176" y="85"/>
                    <a:pt x="178" y="82"/>
                  </a:cubicBezTo>
                  <a:cubicBezTo>
                    <a:pt x="179" y="81"/>
                    <a:pt x="179" y="80"/>
                    <a:pt x="179" y="78"/>
                  </a:cubicBezTo>
                  <a:cubicBezTo>
                    <a:pt x="178" y="75"/>
                    <a:pt x="177" y="72"/>
                    <a:pt x="175" y="70"/>
                  </a:cubicBezTo>
                  <a:cubicBezTo>
                    <a:pt x="172" y="63"/>
                    <a:pt x="169" y="56"/>
                    <a:pt x="172" y="50"/>
                  </a:cubicBezTo>
                  <a:cubicBezTo>
                    <a:pt x="173" y="47"/>
                    <a:pt x="175" y="45"/>
                    <a:pt x="177" y="45"/>
                  </a:cubicBezTo>
                  <a:cubicBezTo>
                    <a:pt x="178" y="42"/>
                    <a:pt x="178" y="42"/>
                    <a:pt x="178" y="42"/>
                  </a:cubicBezTo>
                  <a:cubicBezTo>
                    <a:pt x="178" y="42"/>
                    <a:pt x="178" y="42"/>
                    <a:pt x="178" y="41"/>
                  </a:cubicBezTo>
                  <a:cubicBezTo>
                    <a:pt x="177" y="40"/>
                    <a:pt x="178" y="38"/>
                    <a:pt x="179" y="36"/>
                  </a:cubicBezTo>
                  <a:cubicBezTo>
                    <a:pt x="180" y="34"/>
                    <a:pt x="182" y="34"/>
                    <a:pt x="184" y="34"/>
                  </a:cubicBezTo>
                  <a:cubicBezTo>
                    <a:pt x="185" y="34"/>
                    <a:pt x="185" y="34"/>
                    <a:pt x="185" y="34"/>
                  </a:cubicBezTo>
                  <a:cubicBezTo>
                    <a:pt x="186" y="33"/>
                    <a:pt x="187" y="32"/>
                    <a:pt x="187" y="31"/>
                  </a:cubicBezTo>
                  <a:cubicBezTo>
                    <a:pt x="189" y="30"/>
                    <a:pt x="191" y="29"/>
                    <a:pt x="192" y="28"/>
                  </a:cubicBezTo>
                  <a:cubicBezTo>
                    <a:pt x="187" y="25"/>
                    <a:pt x="180" y="26"/>
                    <a:pt x="176" y="31"/>
                  </a:cubicBezTo>
                  <a:cubicBezTo>
                    <a:pt x="173" y="33"/>
                    <a:pt x="170" y="36"/>
                    <a:pt x="162" y="34"/>
                  </a:cubicBezTo>
                  <a:cubicBezTo>
                    <a:pt x="159" y="33"/>
                    <a:pt x="157" y="31"/>
                    <a:pt x="157" y="29"/>
                  </a:cubicBezTo>
                  <a:cubicBezTo>
                    <a:pt x="156" y="29"/>
                    <a:pt x="155" y="29"/>
                    <a:pt x="154" y="29"/>
                  </a:cubicBezTo>
                  <a:cubicBezTo>
                    <a:pt x="153" y="29"/>
                    <a:pt x="153" y="29"/>
                    <a:pt x="153" y="29"/>
                  </a:cubicBezTo>
                  <a:cubicBezTo>
                    <a:pt x="152" y="29"/>
                    <a:pt x="152" y="29"/>
                    <a:pt x="152" y="29"/>
                  </a:cubicBezTo>
                  <a:cubicBezTo>
                    <a:pt x="142" y="24"/>
                    <a:pt x="142" y="24"/>
                    <a:pt x="142" y="24"/>
                  </a:cubicBezTo>
                  <a:cubicBezTo>
                    <a:pt x="139" y="22"/>
                    <a:pt x="136" y="19"/>
                    <a:pt x="134" y="17"/>
                  </a:cubicBezTo>
                  <a:cubicBezTo>
                    <a:pt x="132" y="14"/>
                    <a:pt x="129" y="12"/>
                    <a:pt x="126" y="10"/>
                  </a:cubicBezTo>
                  <a:cubicBezTo>
                    <a:pt x="123" y="8"/>
                    <a:pt x="123" y="8"/>
                    <a:pt x="123" y="8"/>
                  </a:cubicBezTo>
                  <a:cubicBezTo>
                    <a:pt x="119" y="6"/>
                    <a:pt x="119" y="6"/>
                    <a:pt x="119" y="6"/>
                  </a:cubicBezTo>
                  <a:cubicBezTo>
                    <a:pt x="119" y="6"/>
                    <a:pt x="119" y="6"/>
                    <a:pt x="119" y="6"/>
                  </a:cubicBezTo>
                  <a:cubicBezTo>
                    <a:pt x="115" y="4"/>
                    <a:pt x="115" y="4"/>
                    <a:pt x="115" y="4"/>
                  </a:cubicBezTo>
                  <a:cubicBezTo>
                    <a:pt x="114" y="4"/>
                    <a:pt x="114" y="4"/>
                    <a:pt x="114" y="4"/>
                  </a:cubicBezTo>
                  <a:cubicBezTo>
                    <a:pt x="113" y="3"/>
                    <a:pt x="112" y="2"/>
                    <a:pt x="110" y="2"/>
                  </a:cubicBezTo>
                  <a:cubicBezTo>
                    <a:pt x="109" y="1"/>
                    <a:pt x="109" y="1"/>
                    <a:pt x="109" y="1"/>
                  </a:cubicBezTo>
                  <a:cubicBezTo>
                    <a:pt x="108" y="1"/>
                    <a:pt x="107" y="0"/>
                    <a:pt x="105" y="0"/>
                  </a:cubicBezTo>
                  <a:cubicBezTo>
                    <a:pt x="105" y="0"/>
                    <a:pt x="105" y="0"/>
                    <a:pt x="105" y="0"/>
                  </a:cubicBezTo>
                  <a:cubicBezTo>
                    <a:pt x="105" y="0"/>
                    <a:pt x="105" y="0"/>
                    <a:pt x="105" y="0"/>
                  </a:cubicBezTo>
                  <a:cubicBezTo>
                    <a:pt x="105" y="1"/>
                    <a:pt x="105" y="1"/>
                    <a:pt x="105" y="2"/>
                  </a:cubicBezTo>
                  <a:cubicBezTo>
                    <a:pt x="105" y="3"/>
                    <a:pt x="105" y="3"/>
                    <a:pt x="105" y="3"/>
                  </a:cubicBezTo>
                  <a:cubicBezTo>
                    <a:pt x="105" y="3"/>
                    <a:pt x="105" y="4"/>
                    <a:pt x="105" y="4"/>
                  </a:cubicBezTo>
                  <a:cubicBezTo>
                    <a:pt x="105" y="5"/>
                    <a:pt x="105" y="5"/>
                    <a:pt x="105" y="5"/>
                  </a:cubicBezTo>
                  <a:cubicBezTo>
                    <a:pt x="105" y="5"/>
                    <a:pt x="104" y="6"/>
                    <a:pt x="104" y="6"/>
                  </a:cubicBezTo>
                  <a:cubicBezTo>
                    <a:pt x="104" y="6"/>
                    <a:pt x="104" y="6"/>
                    <a:pt x="104" y="6"/>
                  </a:cubicBezTo>
                  <a:cubicBezTo>
                    <a:pt x="104" y="8"/>
                    <a:pt x="104" y="8"/>
                    <a:pt x="104" y="8"/>
                  </a:cubicBezTo>
                  <a:cubicBezTo>
                    <a:pt x="104" y="8"/>
                    <a:pt x="104" y="8"/>
                    <a:pt x="104" y="8"/>
                  </a:cubicBezTo>
                  <a:cubicBezTo>
                    <a:pt x="103" y="9"/>
                    <a:pt x="103" y="10"/>
                    <a:pt x="103" y="11"/>
                  </a:cubicBezTo>
                  <a:cubicBezTo>
                    <a:pt x="103" y="12"/>
                    <a:pt x="103" y="12"/>
                    <a:pt x="103" y="12"/>
                  </a:cubicBezTo>
                  <a:cubicBezTo>
                    <a:pt x="102" y="15"/>
                    <a:pt x="101" y="18"/>
                    <a:pt x="100" y="21"/>
                  </a:cubicBezTo>
                  <a:cubicBezTo>
                    <a:pt x="98" y="25"/>
                    <a:pt x="98" y="25"/>
                    <a:pt x="98" y="25"/>
                  </a:cubicBezTo>
                  <a:cubicBezTo>
                    <a:pt x="98" y="25"/>
                    <a:pt x="98" y="25"/>
                    <a:pt x="98" y="26"/>
                  </a:cubicBezTo>
                  <a:cubicBezTo>
                    <a:pt x="98" y="26"/>
                    <a:pt x="98" y="27"/>
                    <a:pt x="98" y="27"/>
                  </a:cubicBezTo>
                  <a:cubicBezTo>
                    <a:pt x="98" y="28"/>
                    <a:pt x="98" y="29"/>
                    <a:pt x="99" y="30"/>
                  </a:cubicBezTo>
                  <a:cubicBezTo>
                    <a:pt x="99" y="32"/>
                    <a:pt x="99" y="32"/>
                    <a:pt x="99" y="32"/>
                  </a:cubicBezTo>
                  <a:cubicBezTo>
                    <a:pt x="99" y="37"/>
                    <a:pt x="100" y="39"/>
                    <a:pt x="98" y="41"/>
                  </a:cubicBezTo>
                  <a:cubicBezTo>
                    <a:pt x="98" y="41"/>
                    <a:pt x="98" y="41"/>
                    <a:pt x="98" y="41"/>
                  </a:cubicBezTo>
                  <a:cubicBezTo>
                    <a:pt x="98" y="41"/>
                    <a:pt x="98" y="41"/>
                    <a:pt x="98" y="41"/>
                  </a:cubicBezTo>
                  <a:cubicBezTo>
                    <a:pt x="98" y="41"/>
                    <a:pt x="98" y="41"/>
                    <a:pt x="98" y="41"/>
                  </a:cubicBezTo>
                  <a:cubicBezTo>
                    <a:pt x="96" y="43"/>
                    <a:pt x="94" y="44"/>
                    <a:pt x="92" y="46"/>
                  </a:cubicBezTo>
                  <a:cubicBezTo>
                    <a:pt x="91" y="46"/>
                    <a:pt x="91" y="46"/>
                    <a:pt x="91" y="46"/>
                  </a:cubicBezTo>
                  <a:cubicBezTo>
                    <a:pt x="87" y="48"/>
                    <a:pt x="84" y="49"/>
                    <a:pt x="80" y="50"/>
                  </a:cubicBezTo>
                  <a:cubicBezTo>
                    <a:pt x="79" y="50"/>
                    <a:pt x="79" y="50"/>
                    <a:pt x="79" y="50"/>
                  </a:cubicBezTo>
                  <a:cubicBezTo>
                    <a:pt x="78" y="48"/>
                    <a:pt x="78" y="48"/>
                    <a:pt x="78" y="48"/>
                  </a:cubicBezTo>
                  <a:cubicBezTo>
                    <a:pt x="78" y="48"/>
                    <a:pt x="78" y="48"/>
                    <a:pt x="78" y="48"/>
                  </a:cubicBezTo>
                  <a:cubicBezTo>
                    <a:pt x="78" y="50"/>
                    <a:pt x="78" y="50"/>
                    <a:pt x="78" y="50"/>
                  </a:cubicBezTo>
                  <a:cubicBezTo>
                    <a:pt x="76" y="50"/>
                    <a:pt x="76" y="50"/>
                    <a:pt x="76" y="50"/>
                  </a:cubicBezTo>
                  <a:cubicBezTo>
                    <a:pt x="75" y="50"/>
                    <a:pt x="75" y="50"/>
                    <a:pt x="75" y="50"/>
                  </a:cubicBezTo>
                  <a:cubicBezTo>
                    <a:pt x="74" y="50"/>
                    <a:pt x="74" y="50"/>
                    <a:pt x="74" y="50"/>
                  </a:cubicBezTo>
                  <a:cubicBezTo>
                    <a:pt x="73" y="50"/>
                    <a:pt x="73" y="50"/>
                    <a:pt x="73" y="50"/>
                  </a:cubicBezTo>
                  <a:cubicBezTo>
                    <a:pt x="73" y="49"/>
                    <a:pt x="73" y="49"/>
                    <a:pt x="73" y="49"/>
                  </a:cubicBezTo>
                  <a:cubicBezTo>
                    <a:pt x="72" y="49"/>
                    <a:pt x="72" y="49"/>
                    <a:pt x="71" y="49"/>
                  </a:cubicBezTo>
                  <a:cubicBezTo>
                    <a:pt x="71" y="49"/>
                    <a:pt x="71" y="49"/>
                    <a:pt x="70" y="48"/>
                  </a:cubicBezTo>
                  <a:cubicBezTo>
                    <a:pt x="70" y="48"/>
                    <a:pt x="70" y="48"/>
                    <a:pt x="70" y="48"/>
                  </a:cubicBezTo>
                  <a:cubicBezTo>
                    <a:pt x="70" y="48"/>
                    <a:pt x="69" y="48"/>
                    <a:pt x="69" y="47"/>
                  </a:cubicBezTo>
                  <a:cubicBezTo>
                    <a:pt x="68" y="47"/>
                    <a:pt x="68" y="46"/>
                    <a:pt x="67" y="46"/>
                  </a:cubicBezTo>
                  <a:cubicBezTo>
                    <a:pt x="67" y="45"/>
                    <a:pt x="66" y="45"/>
                    <a:pt x="66" y="44"/>
                  </a:cubicBezTo>
                  <a:cubicBezTo>
                    <a:pt x="66" y="43"/>
                    <a:pt x="66" y="43"/>
                    <a:pt x="66" y="43"/>
                  </a:cubicBezTo>
                  <a:cubicBezTo>
                    <a:pt x="66" y="42"/>
                    <a:pt x="66" y="42"/>
                    <a:pt x="66" y="42"/>
                  </a:cubicBezTo>
                  <a:cubicBezTo>
                    <a:pt x="66" y="42"/>
                    <a:pt x="66" y="42"/>
                    <a:pt x="66" y="42"/>
                  </a:cubicBezTo>
                  <a:cubicBezTo>
                    <a:pt x="65" y="41"/>
                    <a:pt x="65" y="41"/>
                    <a:pt x="65" y="41"/>
                  </a:cubicBezTo>
                  <a:cubicBezTo>
                    <a:pt x="64" y="41"/>
                    <a:pt x="64" y="41"/>
                    <a:pt x="64" y="41"/>
                  </a:cubicBezTo>
                  <a:cubicBezTo>
                    <a:pt x="63" y="41"/>
                    <a:pt x="63" y="41"/>
                    <a:pt x="63" y="41"/>
                  </a:cubicBezTo>
                  <a:cubicBezTo>
                    <a:pt x="62" y="41"/>
                    <a:pt x="62" y="41"/>
                    <a:pt x="62" y="41"/>
                  </a:cubicBezTo>
                  <a:cubicBezTo>
                    <a:pt x="62" y="41"/>
                    <a:pt x="61" y="42"/>
                    <a:pt x="61" y="42"/>
                  </a:cubicBezTo>
                  <a:cubicBezTo>
                    <a:pt x="60" y="42"/>
                    <a:pt x="59" y="43"/>
                    <a:pt x="59" y="43"/>
                  </a:cubicBezTo>
                  <a:cubicBezTo>
                    <a:pt x="56" y="42"/>
                    <a:pt x="53" y="41"/>
                    <a:pt x="50" y="40"/>
                  </a:cubicBezTo>
                  <a:cubicBezTo>
                    <a:pt x="50" y="40"/>
                    <a:pt x="50" y="40"/>
                    <a:pt x="50" y="40"/>
                  </a:cubicBezTo>
                  <a:cubicBezTo>
                    <a:pt x="50" y="40"/>
                    <a:pt x="50" y="40"/>
                    <a:pt x="50" y="40"/>
                  </a:cubicBezTo>
                  <a:cubicBezTo>
                    <a:pt x="50" y="40"/>
                    <a:pt x="50" y="40"/>
                    <a:pt x="50" y="40"/>
                  </a:cubicBezTo>
                  <a:cubicBezTo>
                    <a:pt x="49" y="39"/>
                    <a:pt x="49" y="39"/>
                    <a:pt x="49" y="39"/>
                  </a:cubicBezTo>
                  <a:cubicBezTo>
                    <a:pt x="48" y="39"/>
                    <a:pt x="48" y="39"/>
                    <a:pt x="48" y="39"/>
                  </a:cubicBezTo>
                  <a:cubicBezTo>
                    <a:pt x="47" y="39"/>
                    <a:pt x="47" y="39"/>
                    <a:pt x="47" y="39"/>
                  </a:cubicBezTo>
                  <a:cubicBezTo>
                    <a:pt x="47" y="39"/>
                    <a:pt x="47" y="39"/>
                    <a:pt x="47" y="39"/>
                  </a:cubicBezTo>
                  <a:cubicBezTo>
                    <a:pt x="46" y="39"/>
                    <a:pt x="46" y="39"/>
                    <a:pt x="46" y="39"/>
                  </a:cubicBezTo>
                  <a:cubicBezTo>
                    <a:pt x="45" y="38"/>
                    <a:pt x="45" y="38"/>
                    <a:pt x="45" y="38"/>
                  </a:cubicBezTo>
                  <a:cubicBezTo>
                    <a:pt x="39" y="36"/>
                    <a:pt x="39" y="36"/>
                    <a:pt x="39" y="36"/>
                  </a:cubicBezTo>
                  <a:cubicBezTo>
                    <a:pt x="38" y="36"/>
                    <a:pt x="38" y="36"/>
                    <a:pt x="38" y="36"/>
                  </a:cubicBezTo>
                  <a:cubicBezTo>
                    <a:pt x="37" y="37"/>
                    <a:pt x="37" y="37"/>
                    <a:pt x="37" y="37"/>
                  </a:cubicBezTo>
                  <a:cubicBezTo>
                    <a:pt x="36" y="37"/>
                    <a:pt x="36" y="37"/>
                    <a:pt x="36" y="37"/>
                  </a:cubicBezTo>
                  <a:cubicBezTo>
                    <a:pt x="36" y="37"/>
                    <a:pt x="36" y="37"/>
                    <a:pt x="36" y="37"/>
                  </a:cubicBezTo>
                  <a:cubicBezTo>
                    <a:pt x="36" y="37"/>
                    <a:pt x="36" y="37"/>
                    <a:pt x="3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307"/>
            <p:cNvSpPr>
              <a:spLocks/>
            </p:cNvSpPr>
            <p:nvPr/>
          </p:nvSpPr>
          <p:spPr bwMode="auto">
            <a:xfrm>
              <a:off x="2194" y="2962"/>
              <a:ext cx="294" cy="163"/>
            </a:xfrm>
            <a:custGeom>
              <a:avLst/>
              <a:gdLst>
                <a:gd name="T0" fmla="*/ 69 w 145"/>
                <a:gd name="T1" fmla="*/ 19 h 81"/>
                <a:gd name="T2" fmla="*/ 72 w 145"/>
                <a:gd name="T3" fmla="*/ 6 h 81"/>
                <a:gd name="T4" fmla="*/ 67 w 145"/>
                <a:gd name="T5" fmla="*/ 6 h 81"/>
                <a:gd name="T6" fmla="*/ 63 w 145"/>
                <a:gd name="T7" fmla="*/ 3 h 81"/>
                <a:gd name="T8" fmla="*/ 55 w 145"/>
                <a:gd name="T9" fmla="*/ 6 h 81"/>
                <a:gd name="T10" fmla="*/ 46 w 145"/>
                <a:gd name="T11" fmla="*/ 7 h 81"/>
                <a:gd name="T12" fmla="*/ 47 w 145"/>
                <a:gd name="T13" fmla="*/ 1 h 81"/>
                <a:gd name="T14" fmla="*/ 45 w 145"/>
                <a:gd name="T15" fmla="*/ 0 h 81"/>
                <a:gd name="T16" fmla="*/ 44 w 145"/>
                <a:gd name="T17" fmla="*/ 3 h 81"/>
                <a:gd name="T18" fmla="*/ 21 w 145"/>
                <a:gd name="T19" fmla="*/ 14 h 81"/>
                <a:gd name="T20" fmla="*/ 0 w 145"/>
                <a:gd name="T21" fmla="*/ 32 h 81"/>
                <a:gd name="T22" fmla="*/ 18 w 145"/>
                <a:gd name="T23" fmla="*/ 45 h 81"/>
                <a:gd name="T24" fmla="*/ 19 w 145"/>
                <a:gd name="T25" fmla="*/ 63 h 81"/>
                <a:gd name="T26" fmla="*/ 26 w 145"/>
                <a:gd name="T27" fmla="*/ 69 h 81"/>
                <a:gd name="T28" fmla="*/ 38 w 145"/>
                <a:gd name="T29" fmla="*/ 67 h 81"/>
                <a:gd name="T30" fmla="*/ 52 w 145"/>
                <a:gd name="T31" fmla="*/ 63 h 81"/>
                <a:gd name="T32" fmla="*/ 55 w 145"/>
                <a:gd name="T33" fmla="*/ 64 h 81"/>
                <a:gd name="T34" fmla="*/ 57 w 145"/>
                <a:gd name="T35" fmla="*/ 64 h 81"/>
                <a:gd name="T36" fmla="*/ 60 w 145"/>
                <a:gd name="T37" fmla="*/ 65 h 81"/>
                <a:gd name="T38" fmla="*/ 61 w 145"/>
                <a:gd name="T39" fmla="*/ 65 h 81"/>
                <a:gd name="T40" fmla="*/ 64 w 145"/>
                <a:gd name="T41" fmla="*/ 66 h 81"/>
                <a:gd name="T42" fmla="*/ 66 w 145"/>
                <a:gd name="T43" fmla="*/ 67 h 81"/>
                <a:gd name="T44" fmla="*/ 70 w 145"/>
                <a:gd name="T45" fmla="*/ 69 h 81"/>
                <a:gd name="T46" fmla="*/ 70 w 145"/>
                <a:gd name="T47" fmla="*/ 68 h 81"/>
                <a:gd name="T48" fmla="*/ 88 w 145"/>
                <a:gd name="T49" fmla="*/ 65 h 81"/>
                <a:gd name="T50" fmla="*/ 95 w 145"/>
                <a:gd name="T51" fmla="*/ 66 h 81"/>
                <a:gd name="T52" fmla="*/ 105 w 145"/>
                <a:gd name="T53" fmla="*/ 58 h 81"/>
                <a:gd name="T54" fmla="*/ 116 w 145"/>
                <a:gd name="T55" fmla="*/ 67 h 81"/>
                <a:gd name="T56" fmla="*/ 123 w 145"/>
                <a:gd name="T57" fmla="*/ 67 h 81"/>
                <a:gd name="T58" fmla="*/ 127 w 145"/>
                <a:gd name="T59" fmla="*/ 70 h 81"/>
                <a:gd name="T60" fmla="*/ 127 w 145"/>
                <a:gd name="T61" fmla="*/ 73 h 81"/>
                <a:gd name="T62" fmla="*/ 141 w 145"/>
                <a:gd name="T63" fmla="*/ 77 h 81"/>
                <a:gd name="T64" fmla="*/ 144 w 145"/>
                <a:gd name="T65" fmla="*/ 73 h 81"/>
                <a:gd name="T66" fmla="*/ 142 w 145"/>
                <a:gd name="T67" fmla="*/ 70 h 81"/>
                <a:gd name="T68" fmla="*/ 136 w 145"/>
                <a:gd name="T69" fmla="*/ 65 h 81"/>
                <a:gd name="T70" fmla="*/ 140 w 145"/>
                <a:gd name="T71" fmla="*/ 60 h 81"/>
                <a:gd name="T72" fmla="*/ 131 w 145"/>
                <a:gd name="T73" fmla="*/ 59 h 81"/>
                <a:gd name="T74" fmla="*/ 132 w 145"/>
                <a:gd name="T75" fmla="*/ 49 h 81"/>
                <a:gd name="T76" fmla="*/ 123 w 145"/>
                <a:gd name="T77" fmla="*/ 53 h 81"/>
                <a:gd name="T78" fmla="*/ 100 w 145"/>
                <a:gd name="T79" fmla="*/ 46 h 81"/>
                <a:gd name="T80" fmla="*/ 93 w 145"/>
                <a:gd name="T81" fmla="*/ 47 h 81"/>
                <a:gd name="T82" fmla="*/ 91 w 145"/>
                <a:gd name="T83" fmla="*/ 40 h 81"/>
                <a:gd name="T84" fmla="*/ 100 w 145"/>
                <a:gd name="T85" fmla="*/ 35 h 81"/>
                <a:gd name="T86" fmla="*/ 95 w 145"/>
                <a:gd name="T8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 h="81">
                  <a:moveTo>
                    <a:pt x="95" y="28"/>
                  </a:moveTo>
                  <a:cubicBezTo>
                    <a:pt x="86" y="27"/>
                    <a:pt x="74" y="26"/>
                    <a:pt x="69" y="19"/>
                  </a:cubicBezTo>
                  <a:cubicBezTo>
                    <a:pt x="66" y="15"/>
                    <a:pt x="69" y="11"/>
                    <a:pt x="71" y="8"/>
                  </a:cubicBezTo>
                  <a:cubicBezTo>
                    <a:pt x="72" y="8"/>
                    <a:pt x="72" y="7"/>
                    <a:pt x="72" y="6"/>
                  </a:cubicBezTo>
                  <a:cubicBezTo>
                    <a:pt x="72" y="6"/>
                    <a:pt x="71" y="6"/>
                    <a:pt x="71" y="6"/>
                  </a:cubicBezTo>
                  <a:cubicBezTo>
                    <a:pt x="69" y="6"/>
                    <a:pt x="68" y="6"/>
                    <a:pt x="67" y="6"/>
                  </a:cubicBezTo>
                  <a:cubicBezTo>
                    <a:pt x="65" y="5"/>
                    <a:pt x="65" y="5"/>
                    <a:pt x="65" y="5"/>
                  </a:cubicBezTo>
                  <a:cubicBezTo>
                    <a:pt x="64" y="5"/>
                    <a:pt x="63" y="4"/>
                    <a:pt x="63" y="3"/>
                  </a:cubicBezTo>
                  <a:cubicBezTo>
                    <a:pt x="62" y="4"/>
                    <a:pt x="62" y="4"/>
                    <a:pt x="62" y="4"/>
                  </a:cubicBezTo>
                  <a:cubicBezTo>
                    <a:pt x="60" y="5"/>
                    <a:pt x="57" y="5"/>
                    <a:pt x="55" y="6"/>
                  </a:cubicBezTo>
                  <a:cubicBezTo>
                    <a:pt x="54" y="7"/>
                    <a:pt x="54" y="8"/>
                    <a:pt x="52" y="8"/>
                  </a:cubicBezTo>
                  <a:cubicBezTo>
                    <a:pt x="50" y="10"/>
                    <a:pt x="47" y="9"/>
                    <a:pt x="46" y="7"/>
                  </a:cubicBezTo>
                  <a:cubicBezTo>
                    <a:pt x="45" y="6"/>
                    <a:pt x="44" y="3"/>
                    <a:pt x="48" y="1"/>
                  </a:cubicBezTo>
                  <a:cubicBezTo>
                    <a:pt x="48" y="1"/>
                    <a:pt x="47" y="1"/>
                    <a:pt x="47" y="1"/>
                  </a:cubicBezTo>
                  <a:cubicBezTo>
                    <a:pt x="46" y="1"/>
                    <a:pt x="45" y="0"/>
                    <a:pt x="45" y="0"/>
                  </a:cubicBezTo>
                  <a:cubicBezTo>
                    <a:pt x="45" y="0"/>
                    <a:pt x="45" y="0"/>
                    <a:pt x="45" y="0"/>
                  </a:cubicBezTo>
                  <a:cubicBezTo>
                    <a:pt x="45" y="0"/>
                    <a:pt x="45" y="0"/>
                    <a:pt x="45" y="0"/>
                  </a:cubicBezTo>
                  <a:cubicBezTo>
                    <a:pt x="45" y="1"/>
                    <a:pt x="45" y="2"/>
                    <a:pt x="44" y="3"/>
                  </a:cubicBezTo>
                  <a:cubicBezTo>
                    <a:pt x="40" y="5"/>
                    <a:pt x="36" y="7"/>
                    <a:pt x="32" y="9"/>
                  </a:cubicBezTo>
                  <a:cubicBezTo>
                    <a:pt x="28" y="10"/>
                    <a:pt x="24" y="12"/>
                    <a:pt x="21" y="14"/>
                  </a:cubicBezTo>
                  <a:cubicBezTo>
                    <a:pt x="18" y="16"/>
                    <a:pt x="16" y="19"/>
                    <a:pt x="13" y="21"/>
                  </a:cubicBezTo>
                  <a:cubicBezTo>
                    <a:pt x="9" y="25"/>
                    <a:pt x="5" y="29"/>
                    <a:pt x="0" y="32"/>
                  </a:cubicBezTo>
                  <a:cubicBezTo>
                    <a:pt x="0" y="32"/>
                    <a:pt x="2" y="32"/>
                    <a:pt x="3" y="33"/>
                  </a:cubicBezTo>
                  <a:cubicBezTo>
                    <a:pt x="8" y="34"/>
                    <a:pt x="15" y="36"/>
                    <a:pt x="18" y="45"/>
                  </a:cubicBezTo>
                  <a:cubicBezTo>
                    <a:pt x="18" y="48"/>
                    <a:pt x="18" y="50"/>
                    <a:pt x="18" y="53"/>
                  </a:cubicBezTo>
                  <a:cubicBezTo>
                    <a:pt x="17" y="57"/>
                    <a:pt x="17" y="61"/>
                    <a:pt x="19" y="63"/>
                  </a:cubicBezTo>
                  <a:cubicBezTo>
                    <a:pt x="19" y="63"/>
                    <a:pt x="20" y="64"/>
                    <a:pt x="21" y="65"/>
                  </a:cubicBezTo>
                  <a:cubicBezTo>
                    <a:pt x="23" y="66"/>
                    <a:pt x="25" y="67"/>
                    <a:pt x="26" y="69"/>
                  </a:cubicBezTo>
                  <a:cubicBezTo>
                    <a:pt x="27" y="69"/>
                    <a:pt x="27" y="70"/>
                    <a:pt x="27" y="71"/>
                  </a:cubicBezTo>
                  <a:cubicBezTo>
                    <a:pt x="31" y="70"/>
                    <a:pt x="34" y="69"/>
                    <a:pt x="38" y="67"/>
                  </a:cubicBezTo>
                  <a:cubicBezTo>
                    <a:pt x="42" y="65"/>
                    <a:pt x="46" y="64"/>
                    <a:pt x="50" y="63"/>
                  </a:cubicBezTo>
                  <a:cubicBezTo>
                    <a:pt x="52" y="63"/>
                    <a:pt x="52" y="63"/>
                    <a:pt x="52" y="63"/>
                  </a:cubicBezTo>
                  <a:cubicBezTo>
                    <a:pt x="53" y="63"/>
                    <a:pt x="54" y="63"/>
                    <a:pt x="54" y="64"/>
                  </a:cubicBezTo>
                  <a:cubicBezTo>
                    <a:pt x="55" y="64"/>
                    <a:pt x="55" y="64"/>
                    <a:pt x="55" y="64"/>
                  </a:cubicBezTo>
                  <a:cubicBezTo>
                    <a:pt x="55" y="64"/>
                    <a:pt x="55" y="64"/>
                    <a:pt x="55" y="64"/>
                  </a:cubicBezTo>
                  <a:cubicBezTo>
                    <a:pt x="56" y="64"/>
                    <a:pt x="57" y="64"/>
                    <a:pt x="57" y="64"/>
                  </a:cubicBezTo>
                  <a:cubicBezTo>
                    <a:pt x="60" y="64"/>
                    <a:pt x="60" y="64"/>
                    <a:pt x="60" y="64"/>
                  </a:cubicBezTo>
                  <a:cubicBezTo>
                    <a:pt x="60" y="65"/>
                    <a:pt x="60" y="65"/>
                    <a:pt x="60" y="65"/>
                  </a:cubicBezTo>
                  <a:cubicBezTo>
                    <a:pt x="61" y="65"/>
                    <a:pt x="61" y="65"/>
                    <a:pt x="61" y="65"/>
                  </a:cubicBezTo>
                  <a:cubicBezTo>
                    <a:pt x="61" y="65"/>
                    <a:pt x="61" y="65"/>
                    <a:pt x="61" y="65"/>
                  </a:cubicBezTo>
                  <a:cubicBezTo>
                    <a:pt x="64" y="65"/>
                    <a:pt x="64" y="65"/>
                    <a:pt x="64" y="65"/>
                  </a:cubicBezTo>
                  <a:cubicBezTo>
                    <a:pt x="64" y="66"/>
                    <a:pt x="64" y="66"/>
                    <a:pt x="64" y="66"/>
                  </a:cubicBezTo>
                  <a:cubicBezTo>
                    <a:pt x="66" y="66"/>
                    <a:pt x="66" y="66"/>
                    <a:pt x="66" y="66"/>
                  </a:cubicBezTo>
                  <a:cubicBezTo>
                    <a:pt x="66" y="67"/>
                    <a:pt x="66" y="67"/>
                    <a:pt x="66" y="67"/>
                  </a:cubicBezTo>
                  <a:cubicBezTo>
                    <a:pt x="67" y="68"/>
                    <a:pt x="68" y="68"/>
                    <a:pt x="69" y="68"/>
                  </a:cubicBezTo>
                  <a:cubicBezTo>
                    <a:pt x="70" y="69"/>
                    <a:pt x="70" y="69"/>
                    <a:pt x="70" y="69"/>
                  </a:cubicBezTo>
                  <a:cubicBezTo>
                    <a:pt x="70" y="69"/>
                    <a:pt x="70" y="69"/>
                    <a:pt x="70" y="69"/>
                  </a:cubicBezTo>
                  <a:cubicBezTo>
                    <a:pt x="70" y="68"/>
                    <a:pt x="70" y="68"/>
                    <a:pt x="70" y="68"/>
                  </a:cubicBezTo>
                  <a:cubicBezTo>
                    <a:pt x="72" y="65"/>
                    <a:pt x="74" y="62"/>
                    <a:pt x="78" y="61"/>
                  </a:cubicBezTo>
                  <a:cubicBezTo>
                    <a:pt x="82" y="60"/>
                    <a:pt x="86" y="61"/>
                    <a:pt x="88" y="65"/>
                  </a:cubicBezTo>
                  <a:cubicBezTo>
                    <a:pt x="88" y="65"/>
                    <a:pt x="89" y="65"/>
                    <a:pt x="89" y="65"/>
                  </a:cubicBezTo>
                  <a:cubicBezTo>
                    <a:pt x="91" y="64"/>
                    <a:pt x="93" y="65"/>
                    <a:pt x="95" y="66"/>
                  </a:cubicBezTo>
                  <a:cubicBezTo>
                    <a:pt x="96" y="66"/>
                    <a:pt x="97" y="66"/>
                    <a:pt x="97" y="66"/>
                  </a:cubicBezTo>
                  <a:cubicBezTo>
                    <a:pt x="105" y="58"/>
                    <a:pt x="105" y="58"/>
                    <a:pt x="105" y="58"/>
                  </a:cubicBezTo>
                  <a:cubicBezTo>
                    <a:pt x="107" y="56"/>
                    <a:pt x="110" y="56"/>
                    <a:pt x="112" y="57"/>
                  </a:cubicBezTo>
                  <a:cubicBezTo>
                    <a:pt x="115" y="59"/>
                    <a:pt x="116" y="63"/>
                    <a:pt x="116" y="67"/>
                  </a:cubicBezTo>
                  <a:cubicBezTo>
                    <a:pt x="117" y="67"/>
                    <a:pt x="117" y="67"/>
                    <a:pt x="117" y="67"/>
                  </a:cubicBezTo>
                  <a:cubicBezTo>
                    <a:pt x="119" y="66"/>
                    <a:pt x="121" y="66"/>
                    <a:pt x="123" y="67"/>
                  </a:cubicBezTo>
                  <a:cubicBezTo>
                    <a:pt x="124" y="67"/>
                    <a:pt x="125" y="67"/>
                    <a:pt x="126" y="68"/>
                  </a:cubicBezTo>
                  <a:cubicBezTo>
                    <a:pt x="127" y="68"/>
                    <a:pt x="127" y="69"/>
                    <a:pt x="127" y="70"/>
                  </a:cubicBezTo>
                  <a:cubicBezTo>
                    <a:pt x="127" y="71"/>
                    <a:pt x="127" y="72"/>
                    <a:pt x="127" y="73"/>
                  </a:cubicBezTo>
                  <a:cubicBezTo>
                    <a:pt x="127" y="73"/>
                    <a:pt x="127" y="73"/>
                    <a:pt x="127" y="73"/>
                  </a:cubicBezTo>
                  <a:cubicBezTo>
                    <a:pt x="129" y="75"/>
                    <a:pt x="134" y="78"/>
                    <a:pt x="137" y="81"/>
                  </a:cubicBezTo>
                  <a:cubicBezTo>
                    <a:pt x="138" y="79"/>
                    <a:pt x="140" y="78"/>
                    <a:pt x="141" y="77"/>
                  </a:cubicBezTo>
                  <a:cubicBezTo>
                    <a:pt x="142" y="76"/>
                    <a:pt x="144" y="76"/>
                    <a:pt x="145" y="76"/>
                  </a:cubicBezTo>
                  <a:cubicBezTo>
                    <a:pt x="145" y="75"/>
                    <a:pt x="145" y="74"/>
                    <a:pt x="144" y="73"/>
                  </a:cubicBezTo>
                  <a:cubicBezTo>
                    <a:pt x="144" y="72"/>
                    <a:pt x="143" y="71"/>
                    <a:pt x="142" y="70"/>
                  </a:cubicBezTo>
                  <a:cubicBezTo>
                    <a:pt x="142" y="70"/>
                    <a:pt x="142" y="70"/>
                    <a:pt x="142" y="70"/>
                  </a:cubicBezTo>
                  <a:cubicBezTo>
                    <a:pt x="140" y="70"/>
                    <a:pt x="139" y="70"/>
                    <a:pt x="137" y="69"/>
                  </a:cubicBezTo>
                  <a:cubicBezTo>
                    <a:pt x="136" y="68"/>
                    <a:pt x="136" y="67"/>
                    <a:pt x="136" y="65"/>
                  </a:cubicBezTo>
                  <a:cubicBezTo>
                    <a:pt x="136" y="64"/>
                    <a:pt x="136" y="62"/>
                    <a:pt x="137" y="61"/>
                  </a:cubicBezTo>
                  <a:cubicBezTo>
                    <a:pt x="138" y="61"/>
                    <a:pt x="139" y="60"/>
                    <a:pt x="140" y="60"/>
                  </a:cubicBezTo>
                  <a:cubicBezTo>
                    <a:pt x="139" y="60"/>
                    <a:pt x="139" y="60"/>
                    <a:pt x="139" y="60"/>
                  </a:cubicBezTo>
                  <a:cubicBezTo>
                    <a:pt x="136" y="61"/>
                    <a:pt x="133" y="60"/>
                    <a:pt x="131" y="59"/>
                  </a:cubicBezTo>
                  <a:cubicBezTo>
                    <a:pt x="130" y="58"/>
                    <a:pt x="129" y="56"/>
                    <a:pt x="130" y="55"/>
                  </a:cubicBezTo>
                  <a:cubicBezTo>
                    <a:pt x="129" y="52"/>
                    <a:pt x="130" y="50"/>
                    <a:pt x="132" y="49"/>
                  </a:cubicBezTo>
                  <a:cubicBezTo>
                    <a:pt x="131" y="49"/>
                    <a:pt x="130" y="50"/>
                    <a:pt x="129" y="51"/>
                  </a:cubicBezTo>
                  <a:cubicBezTo>
                    <a:pt x="127" y="52"/>
                    <a:pt x="125" y="53"/>
                    <a:pt x="123" y="53"/>
                  </a:cubicBezTo>
                  <a:cubicBezTo>
                    <a:pt x="118" y="53"/>
                    <a:pt x="114" y="52"/>
                    <a:pt x="110" y="49"/>
                  </a:cubicBezTo>
                  <a:cubicBezTo>
                    <a:pt x="107" y="48"/>
                    <a:pt x="104" y="46"/>
                    <a:pt x="100" y="46"/>
                  </a:cubicBezTo>
                  <a:cubicBezTo>
                    <a:pt x="100" y="46"/>
                    <a:pt x="99" y="46"/>
                    <a:pt x="98" y="46"/>
                  </a:cubicBezTo>
                  <a:cubicBezTo>
                    <a:pt x="97" y="47"/>
                    <a:pt x="95" y="47"/>
                    <a:pt x="93" y="47"/>
                  </a:cubicBezTo>
                  <a:cubicBezTo>
                    <a:pt x="92" y="47"/>
                    <a:pt x="90" y="46"/>
                    <a:pt x="90" y="45"/>
                  </a:cubicBezTo>
                  <a:cubicBezTo>
                    <a:pt x="89" y="43"/>
                    <a:pt x="90" y="41"/>
                    <a:pt x="91" y="40"/>
                  </a:cubicBezTo>
                  <a:cubicBezTo>
                    <a:pt x="93" y="38"/>
                    <a:pt x="95" y="37"/>
                    <a:pt x="97" y="36"/>
                  </a:cubicBezTo>
                  <a:cubicBezTo>
                    <a:pt x="98" y="36"/>
                    <a:pt x="99" y="36"/>
                    <a:pt x="100" y="35"/>
                  </a:cubicBezTo>
                  <a:cubicBezTo>
                    <a:pt x="100" y="33"/>
                    <a:pt x="100" y="30"/>
                    <a:pt x="99" y="28"/>
                  </a:cubicBezTo>
                  <a:lnTo>
                    <a:pt x="95"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308"/>
            <p:cNvSpPr>
              <a:spLocks/>
            </p:cNvSpPr>
            <p:nvPr/>
          </p:nvSpPr>
          <p:spPr bwMode="auto">
            <a:xfrm>
              <a:off x="803" y="2715"/>
              <a:ext cx="245" cy="277"/>
            </a:xfrm>
            <a:custGeom>
              <a:avLst/>
              <a:gdLst>
                <a:gd name="T0" fmla="*/ 36 w 121"/>
                <a:gd name="T1" fmla="*/ 4 h 137"/>
                <a:gd name="T2" fmla="*/ 19 w 121"/>
                <a:gd name="T3" fmla="*/ 3 h 137"/>
                <a:gd name="T4" fmla="*/ 4 w 121"/>
                <a:gd name="T5" fmla="*/ 10 h 137"/>
                <a:gd name="T6" fmla="*/ 0 w 121"/>
                <a:gd name="T7" fmla="*/ 11 h 137"/>
                <a:gd name="T8" fmla="*/ 7 w 121"/>
                <a:gd name="T9" fmla="*/ 16 h 137"/>
                <a:gd name="T10" fmla="*/ 24 w 121"/>
                <a:gd name="T11" fmla="*/ 39 h 137"/>
                <a:gd name="T12" fmla="*/ 69 w 121"/>
                <a:gd name="T13" fmla="*/ 85 h 137"/>
                <a:gd name="T14" fmla="*/ 70 w 121"/>
                <a:gd name="T15" fmla="*/ 116 h 137"/>
                <a:gd name="T16" fmla="*/ 78 w 121"/>
                <a:gd name="T17" fmla="*/ 135 h 137"/>
                <a:gd name="T18" fmla="*/ 77 w 121"/>
                <a:gd name="T19" fmla="*/ 137 h 137"/>
                <a:gd name="T20" fmla="*/ 84 w 121"/>
                <a:gd name="T21" fmla="*/ 136 h 137"/>
                <a:gd name="T22" fmla="*/ 84 w 121"/>
                <a:gd name="T23" fmla="*/ 135 h 137"/>
                <a:gd name="T24" fmla="*/ 88 w 121"/>
                <a:gd name="T25" fmla="*/ 120 h 137"/>
                <a:gd name="T26" fmla="*/ 90 w 121"/>
                <a:gd name="T27" fmla="*/ 118 h 137"/>
                <a:gd name="T28" fmla="*/ 91 w 121"/>
                <a:gd name="T29" fmla="*/ 110 h 137"/>
                <a:gd name="T30" fmla="*/ 94 w 121"/>
                <a:gd name="T31" fmla="*/ 108 h 137"/>
                <a:gd name="T32" fmla="*/ 94 w 121"/>
                <a:gd name="T33" fmla="*/ 101 h 137"/>
                <a:gd name="T34" fmla="*/ 93 w 121"/>
                <a:gd name="T35" fmla="*/ 98 h 137"/>
                <a:gd name="T36" fmla="*/ 90 w 121"/>
                <a:gd name="T37" fmla="*/ 84 h 137"/>
                <a:gd name="T38" fmla="*/ 99 w 121"/>
                <a:gd name="T39" fmla="*/ 77 h 137"/>
                <a:gd name="T40" fmla="*/ 103 w 121"/>
                <a:gd name="T41" fmla="*/ 80 h 137"/>
                <a:gd name="T42" fmla="*/ 105 w 121"/>
                <a:gd name="T43" fmla="*/ 79 h 137"/>
                <a:gd name="T44" fmla="*/ 106 w 121"/>
                <a:gd name="T45" fmla="*/ 79 h 137"/>
                <a:gd name="T46" fmla="*/ 110 w 121"/>
                <a:gd name="T47" fmla="*/ 78 h 137"/>
                <a:gd name="T48" fmla="*/ 117 w 121"/>
                <a:gd name="T49" fmla="*/ 75 h 137"/>
                <a:gd name="T50" fmla="*/ 120 w 121"/>
                <a:gd name="T51" fmla="*/ 74 h 137"/>
                <a:gd name="T52" fmla="*/ 121 w 121"/>
                <a:gd name="T53" fmla="*/ 70 h 137"/>
                <a:gd name="T54" fmla="*/ 112 w 121"/>
                <a:gd name="T55" fmla="*/ 60 h 137"/>
                <a:gd name="T56" fmla="*/ 102 w 121"/>
                <a:gd name="T57" fmla="*/ 53 h 137"/>
                <a:gd name="T58" fmla="*/ 99 w 121"/>
                <a:gd name="T59" fmla="*/ 46 h 137"/>
                <a:gd name="T60" fmla="*/ 100 w 121"/>
                <a:gd name="T61" fmla="*/ 43 h 137"/>
                <a:gd name="T62" fmla="*/ 81 w 121"/>
                <a:gd name="T63" fmla="*/ 32 h 137"/>
                <a:gd name="T64" fmla="*/ 79 w 121"/>
                <a:gd name="T65" fmla="*/ 13 h 137"/>
                <a:gd name="T66" fmla="*/ 72 w 121"/>
                <a:gd name="T67" fmla="*/ 16 h 137"/>
                <a:gd name="T68" fmla="*/ 58 w 121"/>
                <a:gd name="T69" fmla="*/ 7 h 137"/>
                <a:gd name="T70" fmla="*/ 56 w 121"/>
                <a:gd name="T71" fmla="*/ 14 h 137"/>
                <a:gd name="T72" fmla="*/ 56 w 121"/>
                <a:gd name="T73" fmla="*/ 19 h 137"/>
                <a:gd name="T74" fmla="*/ 54 w 121"/>
                <a:gd name="T75" fmla="*/ 14 h 137"/>
                <a:gd name="T76" fmla="*/ 52 w 121"/>
                <a:gd name="T77" fmla="*/ 13 h 137"/>
                <a:gd name="T78" fmla="*/ 50 w 121"/>
                <a:gd name="T79" fmla="*/ 12 h 137"/>
                <a:gd name="T80" fmla="*/ 49 w 121"/>
                <a:gd name="T81" fmla="*/ 12 h 137"/>
                <a:gd name="T82" fmla="*/ 47 w 121"/>
                <a:gd name="T83" fmla="*/ 11 h 137"/>
                <a:gd name="T84" fmla="*/ 47 w 121"/>
                <a:gd name="T85" fmla="*/ 10 h 137"/>
                <a:gd name="T86" fmla="*/ 45 w 121"/>
                <a:gd name="T87" fmla="*/ 8 h 137"/>
                <a:gd name="T88" fmla="*/ 40 w 121"/>
                <a:gd name="T89"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 h="137">
                  <a:moveTo>
                    <a:pt x="36" y="4"/>
                  </a:moveTo>
                  <a:cubicBezTo>
                    <a:pt x="36" y="4"/>
                    <a:pt x="36" y="4"/>
                    <a:pt x="36" y="4"/>
                  </a:cubicBezTo>
                  <a:cubicBezTo>
                    <a:pt x="33" y="2"/>
                    <a:pt x="30" y="1"/>
                    <a:pt x="26" y="0"/>
                  </a:cubicBezTo>
                  <a:cubicBezTo>
                    <a:pt x="21" y="0"/>
                    <a:pt x="20" y="1"/>
                    <a:pt x="19" y="3"/>
                  </a:cubicBezTo>
                  <a:cubicBezTo>
                    <a:pt x="17" y="6"/>
                    <a:pt x="15" y="8"/>
                    <a:pt x="12" y="9"/>
                  </a:cubicBezTo>
                  <a:cubicBezTo>
                    <a:pt x="9" y="10"/>
                    <a:pt x="7" y="10"/>
                    <a:pt x="4" y="10"/>
                  </a:cubicBezTo>
                  <a:cubicBezTo>
                    <a:pt x="4" y="10"/>
                    <a:pt x="4" y="10"/>
                    <a:pt x="4" y="10"/>
                  </a:cubicBezTo>
                  <a:cubicBezTo>
                    <a:pt x="0" y="11"/>
                    <a:pt x="0" y="11"/>
                    <a:pt x="0" y="11"/>
                  </a:cubicBezTo>
                  <a:cubicBezTo>
                    <a:pt x="0" y="11"/>
                    <a:pt x="0" y="12"/>
                    <a:pt x="0" y="12"/>
                  </a:cubicBezTo>
                  <a:cubicBezTo>
                    <a:pt x="3" y="13"/>
                    <a:pt x="5" y="15"/>
                    <a:pt x="7" y="16"/>
                  </a:cubicBezTo>
                  <a:cubicBezTo>
                    <a:pt x="11" y="20"/>
                    <a:pt x="15" y="25"/>
                    <a:pt x="17" y="30"/>
                  </a:cubicBezTo>
                  <a:cubicBezTo>
                    <a:pt x="19" y="33"/>
                    <a:pt x="21" y="36"/>
                    <a:pt x="24" y="39"/>
                  </a:cubicBezTo>
                  <a:cubicBezTo>
                    <a:pt x="26" y="42"/>
                    <a:pt x="31" y="45"/>
                    <a:pt x="36" y="49"/>
                  </a:cubicBezTo>
                  <a:cubicBezTo>
                    <a:pt x="49" y="60"/>
                    <a:pt x="66" y="73"/>
                    <a:pt x="69" y="85"/>
                  </a:cubicBezTo>
                  <a:cubicBezTo>
                    <a:pt x="70" y="91"/>
                    <a:pt x="70" y="96"/>
                    <a:pt x="70" y="102"/>
                  </a:cubicBezTo>
                  <a:cubicBezTo>
                    <a:pt x="69" y="106"/>
                    <a:pt x="69" y="111"/>
                    <a:pt x="70" y="116"/>
                  </a:cubicBezTo>
                  <a:cubicBezTo>
                    <a:pt x="71" y="118"/>
                    <a:pt x="72" y="120"/>
                    <a:pt x="73" y="123"/>
                  </a:cubicBezTo>
                  <a:cubicBezTo>
                    <a:pt x="76" y="126"/>
                    <a:pt x="77" y="131"/>
                    <a:pt x="78" y="135"/>
                  </a:cubicBezTo>
                  <a:cubicBezTo>
                    <a:pt x="78" y="136"/>
                    <a:pt x="77" y="137"/>
                    <a:pt x="77" y="137"/>
                  </a:cubicBezTo>
                  <a:cubicBezTo>
                    <a:pt x="77" y="137"/>
                    <a:pt x="77" y="137"/>
                    <a:pt x="77" y="137"/>
                  </a:cubicBezTo>
                  <a:cubicBezTo>
                    <a:pt x="78" y="136"/>
                    <a:pt x="79" y="136"/>
                    <a:pt x="80" y="136"/>
                  </a:cubicBezTo>
                  <a:cubicBezTo>
                    <a:pt x="81" y="136"/>
                    <a:pt x="83" y="136"/>
                    <a:pt x="84" y="136"/>
                  </a:cubicBezTo>
                  <a:cubicBezTo>
                    <a:pt x="84" y="136"/>
                    <a:pt x="84" y="136"/>
                    <a:pt x="84" y="136"/>
                  </a:cubicBezTo>
                  <a:cubicBezTo>
                    <a:pt x="84" y="136"/>
                    <a:pt x="84" y="136"/>
                    <a:pt x="84" y="135"/>
                  </a:cubicBezTo>
                  <a:cubicBezTo>
                    <a:pt x="83" y="131"/>
                    <a:pt x="83" y="127"/>
                    <a:pt x="85" y="123"/>
                  </a:cubicBezTo>
                  <a:cubicBezTo>
                    <a:pt x="86" y="122"/>
                    <a:pt x="87" y="121"/>
                    <a:pt x="88" y="120"/>
                  </a:cubicBezTo>
                  <a:cubicBezTo>
                    <a:pt x="88" y="119"/>
                    <a:pt x="89" y="119"/>
                    <a:pt x="90" y="118"/>
                  </a:cubicBezTo>
                  <a:cubicBezTo>
                    <a:pt x="90" y="118"/>
                    <a:pt x="90" y="118"/>
                    <a:pt x="90" y="118"/>
                  </a:cubicBezTo>
                  <a:cubicBezTo>
                    <a:pt x="88" y="116"/>
                    <a:pt x="88" y="113"/>
                    <a:pt x="90" y="111"/>
                  </a:cubicBezTo>
                  <a:cubicBezTo>
                    <a:pt x="90" y="111"/>
                    <a:pt x="90" y="110"/>
                    <a:pt x="91" y="110"/>
                  </a:cubicBezTo>
                  <a:cubicBezTo>
                    <a:pt x="92" y="109"/>
                    <a:pt x="93" y="109"/>
                    <a:pt x="94" y="108"/>
                  </a:cubicBezTo>
                  <a:cubicBezTo>
                    <a:pt x="94" y="108"/>
                    <a:pt x="94" y="108"/>
                    <a:pt x="94" y="108"/>
                  </a:cubicBezTo>
                  <a:cubicBezTo>
                    <a:pt x="93" y="107"/>
                    <a:pt x="93" y="106"/>
                    <a:pt x="93" y="105"/>
                  </a:cubicBezTo>
                  <a:cubicBezTo>
                    <a:pt x="93" y="103"/>
                    <a:pt x="93" y="102"/>
                    <a:pt x="94" y="101"/>
                  </a:cubicBezTo>
                  <a:cubicBezTo>
                    <a:pt x="94" y="100"/>
                    <a:pt x="94" y="100"/>
                    <a:pt x="94" y="99"/>
                  </a:cubicBezTo>
                  <a:cubicBezTo>
                    <a:pt x="94" y="99"/>
                    <a:pt x="93" y="98"/>
                    <a:pt x="93" y="98"/>
                  </a:cubicBezTo>
                  <a:cubicBezTo>
                    <a:pt x="90" y="96"/>
                    <a:pt x="88" y="93"/>
                    <a:pt x="88" y="90"/>
                  </a:cubicBezTo>
                  <a:cubicBezTo>
                    <a:pt x="88" y="88"/>
                    <a:pt x="88" y="86"/>
                    <a:pt x="90" y="84"/>
                  </a:cubicBezTo>
                  <a:cubicBezTo>
                    <a:pt x="90" y="84"/>
                    <a:pt x="91" y="83"/>
                    <a:pt x="91" y="83"/>
                  </a:cubicBezTo>
                  <a:cubicBezTo>
                    <a:pt x="94" y="79"/>
                    <a:pt x="96" y="77"/>
                    <a:pt x="99" y="77"/>
                  </a:cubicBezTo>
                  <a:cubicBezTo>
                    <a:pt x="100" y="77"/>
                    <a:pt x="102" y="78"/>
                    <a:pt x="102" y="79"/>
                  </a:cubicBezTo>
                  <a:cubicBezTo>
                    <a:pt x="102" y="79"/>
                    <a:pt x="103" y="80"/>
                    <a:pt x="103" y="80"/>
                  </a:cubicBezTo>
                  <a:cubicBezTo>
                    <a:pt x="103" y="80"/>
                    <a:pt x="103" y="80"/>
                    <a:pt x="103" y="80"/>
                  </a:cubicBezTo>
                  <a:cubicBezTo>
                    <a:pt x="105" y="79"/>
                    <a:pt x="105" y="79"/>
                    <a:pt x="105" y="79"/>
                  </a:cubicBezTo>
                  <a:cubicBezTo>
                    <a:pt x="106" y="79"/>
                    <a:pt x="106" y="79"/>
                    <a:pt x="106" y="79"/>
                  </a:cubicBezTo>
                  <a:cubicBezTo>
                    <a:pt x="106" y="79"/>
                    <a:pt x="106" y="79"/>
                    <a:pt x="106" y="79"/>
                  </a:cubicBezTo>
                  <a:cubicBezTo>
                    <a:pt x="108" y="76"/>
                    <a:pt x="108" y="76"/>
                    <a:pt x="108" y="76"/>
                  </a:cubicBezTo>
                  <a:cubicBezTo>
                    <a:pt x="110" y="78"/>
                    <a:pt x="110" y="78"/>
                    <a:pt x="110" y="78"/>
                  </a:cubicBezTo>
                  <a:cubicBezTo>
                    <a:pt x="113" y="80"/>
                    <a:pt x="113" y="80"/>
                    <a:pt x="113" y="80"/>
                  </a:cubicBezTo>
                  <a:cubicBezTo>
                    <a:pt x="113" y="78"/>
                    <a:pt x="114" y="75"/>
                    <a:pt x="117" y="75"/>
                  </a:cubicBezTo>
                  <a:cubicBezTo>
                    <a:pt x="118" y="75"/>
                    <a:pt x="119" y="75"/>
                    <a:pt x="120" y="76"/>
                  </a:cubicBezTo>
                  <a:cubicBezTo>
                    <a:pt x="120" y="75"/>
                    <a:pt x="120" y="75"/>
                    <a:pt x="120" y="74"/>
                  </a:cubicBezTo>
                  <a:cubicBezTo>
                    <a:pt x="119" y="73"/>
                    <a:pt x="119" y="73"/>
                    <a:pt x="120" y="72"/>
                  </a:cubicBezTo>
                  <a:cubicBezTo>
                    <a:pt x="120" y="71"/>
                    <a:pt x="120" y="71"/>
                    <a:pt x="121" y="70"/>
                  </a:cubicBezTo>
                  <a:cubicBezTo>
                    <a:pt x="118" y="62"/>
                    <a:pt x="118" y="62"/>
                    <a:pt x="118" y="62"/>
                  </a:cubicBezTo>
                  <a:cubicBezTo>
                    <a:pt x="116" y="61"/>
                    <a:pt x="114" y="61"/>
                    <a:pt x="112" y="60"/>
                  </a:cubicBezTo>
                  <a:cubicBezTo>
                    <a:pt x="110" y="60"/>
                    <a:pt x="107" y="59"/>
                    <a:pt x="104" y="58"/>
                  </a:cubicBezTo>
                  <a:cubicBezTo>
                    <a:pt x="103" y="57"/>
                    <a:pt x="102" y="55"/>
                    <a:pt x="102" y="53"/>
                  </a:cubicBezTo>
                  <a:cubicBezTo>
                    <a:pt x="101" y="53"/>
                    <a:pt x="101" y="52"/>
                    <a:pt x="100" y="52"/>
                  </a:cubicBezTo>
                  <a:cubicBezTo>
                    <a:pt x="98" y="50"/>
                    <a:pt x="99" y="48"/>
                    <a:pt x="99" y="46"/>
                  </a:cubicBezTo>
                  <a:cubicBezTo>
                    <a:pt x="100" y="45"/>
                    <a:pt x="100" y="44"/>
                    <a:pt x="100" y="43"/>
                  </a:cubicBezTo>
                  <a:cubicBezTo>
                    <a:pt x="100" y="43"/>
                    <a:pt x="100" y="43"/>
                    <a:pt x="100" y="43"/>
                  </a:cubicBezTo>
                  <a:cubicBezTo>
                    <a:pt x="99" y="44"/>
                    <a:pt x="97" y="45"/>
                    <a:pt x="95" y="44"/>
                  </a:cubicBezTo>
                  <a:cubicBezTo>
                    <a:pt x="93" y="43"/>
                    <a:pt x="81" y="36"/>
                    <a:pt x="81" y="32"/>
                  </a:cubicBezTo>
                  <a:cubicBezTo>
                    <a:pt x="80" y="29"/>
                    <a:pt x="80" y="25"/>
                    <a:pt x="80" y="22"/>
                  </a:cubicBezTo>
                  <a:cubicBezTo>
                    <a:pt x="81" y="19"/>
                    <a:pt x="80" y="16"/>
                    <a:pt x="79" y="13"/>
                  </a:cubicBezTo>
                  <a:cubicBezTo>
                    <a:pt x="78" y="14"/>
                    <a:pt x="78" y="15"/>
                    <a:pt x="77" y="16"/>
                  </a:cubicBezTo>
                  <a:cubicBezTo>
                    <a:pt x="75" y="16"/>
                    <a:pt x="74" y="16"/>
                    <a:pt x="72" y="16"/>
                  </a:cubicBezTo>
                  <a:cubicBezTo>
                    <a:pt x="69" y="14"/>
                    <a:pt x="66" y="12"/>
                    <a:pt x="65" y="9"/>
                  </a:cubicBezTo>
                  <a:cubicBezTo>
                    <a:pt x="64" y="7"/>
                    <a:pt x="63" y="6"/>
                    <a:pt x="58" y="7"/>
                  </a:cubicBezTo>
                  <a:cubicBezTo>
                    <a:pt x="58" y="8"/>
                    <a:pt x="58" y="8"/>
                    <a:pt x="58" y="9"/>
                  </a:cubicBezTo>
                  <a:cubicBezTo>
                    <a:pt x="58" y="11"/>
                    <a:pt x="58" y="13"/>
                    <a:pt x="56" y="14"/>
                  </a:cubicBezTo>
                  <a:cubicBezTo>
                    <a:pt x="56" y="14"/>
                    <a:pt x="56" y="14"/>
                    <a:pt x="56" y="14"/>
                  </a:cubicBezTo>
                  <a:cubicBezTo>
                    <a:pt x="56" y="19"/>
                    <a:pt x="56" y="19"/>
                    <a:pt x="56" y="19"/>
                  </a:cubicBezTo>
                  <a:cubicBezTo>
                    <a:pt x="54" y="14"/>
                    <a:pt x="54" y="14"/>
                    <a:pt x="54" y="14"/>
                  </a:cubicBezTo>
                  <a:cubicBezTo>
                    <a:pt x="54" y="14"/>
                    <a:pt x="54" y="14"/>
                    <a:pt x="54" y="14"/>
                  </a:cubicBezTo>
                  <a:cubicBezTo>
                    <a:pt x="53" y="14"/>
                    <a:pt x="53" y="14"/>
                    <a:pt x="53" y="14"/>
                  </a:cubicBezTo>
                  <a:cubicBezTo>
                    <a:pt x="53" y="13"/>
                    <a:pt x="53" y="13"/>
                    <a:pt x="52" y="13"/>
                  </a:cubicBezTo>
                  <a:cubicBezTo>
                    <a:pt x="52" y="12"/>
                    <a:pt x="51" y="12"/>
                    <a:pt x="51" y="11"/>
                  </a:cubicBezTo>
                  <a:cubicBezTo>
                    <a:pt x="51" y="12"/>
                    <a:pt x="50" y="12"/>
                    <a:pt x="50" y="12"/>
                  </a:cubicBezTo>
                  <a:cubicBezTo>
                    <a:pt x="50" y="12"/>
                    <a:pt x="50" y="12"/>
                    <a:pt x="50" y="12"/>
                  </a:cubicBezTo>
                  <a:cubicBezTo>
                    <a:pt x="49" y="12"/>
                    <a:pt x="49" y="12"/>
                    <a:pt x="49" y="12"/>
                  </a:cubicBezTo>
                  <a:cubicBezTo>
                    <a:pt x="47" y="15"/>
                    <a:pt x="47" y="15"/>
                    <a:pt x="47" y="15"/>
                  </a:cubicBezTo>
                  <a:cubicBezTo>
                    <a:pt x="47" y="11"/>
                    <a:pt x="47" y="11"/>
                    <a:pt x="47" y="11"/>
                  </a:cubicBezTo>
                  <a:cubicBezTo>
                    <a:pt x="47" y="11"/>
                    <a:pt x="47" y="11"/>
                    <a:pt x="47" y="11"/>
                  </a:cubicBezTo>
                  <a:cubicBezTo>
                    <a:pt x="47" y="11"/>
                    <a:pt x="47" y="11"/>
                    <a:pt x="47" y="10"/>
                  </a:cubicBezTo>
                  <a:cubicBezTo>
                    <a:pt x="46" y="10"/>
                    <a:pt x="46" y="10"/>
                    <a:pt x="46" y="10"/>
                  </a:cubicBezTo>
                  <a:cubicBezTo>
                    <a:pt x="46" y="9"/>
                    <a:pt x="45" y="9"/>
                    <a:pt x="45" y="8"/>
                  </a:cubicBezTo>
                  <a:cubicBezTo>
                    <a:pt x="45" y="8"/>
                    <a:pt x="45" y="7"/>
                    <a:pt x="45" y="7"/>
                  </a:cubicBezTo>
                  <a:cubicBezTo>
                    <a:pt x="44" y="8"/>
                    <a:pt x="42" y="9"/>
                    <a:pt x="40" y="9"/>
                  </a:cubicBezTo>
                  <a:cubicBezTo>
                    <a:pt x="39" y="9"/>
                    <a:pt x="36" y="8"/>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309"/>
            <p:cNvSpPr>
              <a:spLocks/>
            </p:cNvSpPr>
            <p:nvPr/>
          </p:nvSpPr>
          <p:spPr bwMode="auto">
            <a:xfrm>
              <a:off x="1050" y="2871"/>
              <a:ext cx="4" cy="2"/>
            </a:xfrm>
            <a:custGeom>
              <a:avLst/>
              <a:gdLst>
                <a:gd name="T0" fmla="*/ 1 w 2"/>
                <a:gd name="T1" fmla="*/ 1 h 1"/>
                <a:gd name="T2" fmla="*/ 2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2" y="1"/>
                    <a:pt x="2" y="1"/>
                    <a:pt x="2" y="1"/>
                  </a:cubicBez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310"/>
            <p:cNvSpPr>
              <a:spLocks/>
            </p:cNvSpPr>
            <p:nvPr/>
          </p:nvSpPr>
          <p:spPr bwMode="auto">
            <a:xfrm>
              <a:off x="-1237" y="2155"/>
              <a:ext cx="14" cy="18"/>
            </a:xfrm>
            <a:custGeom>
              <a:avLst/>
              <a:gdLst>
                <a:gd name="T0" fmla="*/ 7 w 7"/>
                <a:gd name="T1" fmla="*/ 1 h 9"/>
                <a:gd name="T2" fmla="*/ 6 w 7"/>
                <a:gd name="T3" fmla="*/ 2 h 9"/>
                <a:gd name="T4" fmla="*/ 4 w 7"/>
                <a:gd name="T5" fmla="*/ 6 h 9"/>
                <a:gd name="T6" fmla="*/ 0 w 7"/>
                <a:gd name="T7" fmla="*/ 9 h 9"/>
                <a:gd name="T8" fmla="*/ 7 w 7"/>
                <a:gd name="T9" fmla="*/ 0 h 9"/>
                <a:gd name="T10" fmla="*/ 7 w 7"/>
                <a:gd name="T11" fmla="*/ 1 h 9"/>
              </a:gdLst>
              <a:ahLst/>
              <a:cxnLst>
                <a:cxn ang="0">
                  <a:pos x="T0" y="T1"/>
                </a:cxn>
                <a:cxn ang="0">
                  <a:pos x="T2" y="T3"/>
                </a:cxn>
                <a:cxn ang="0">
                  <a:pos x="T4" y="T5"/>
                </a:cxn>
                <a:cxn ang="0">
                  <a:pos x="T6" y="T7"/>
                </a:cxn>
                <a:cxn ang="0">
                  <a:pos x="T8" y="T9"/>
                </a:cxn>
                <a:cxn ang="0">
                  <a:pos x="T10" y="T11"/>
                </a:cxn>
              </a:cxnLst>
              <a:rect l="0" t="0" r="r" b="b"/>
              <a:pathLst>
                <a:path w="7" h="9">
                  <a:moveTo>
                    <a:pt x="7" y="1"/>
                  </a:moveTo>
                  <a:cubicBezTo>
                    <a:pt x="6" y="1"/>
                    <a:pt x="6" y="2"/>
                    <a:pt x="6" y="2"/>
                  </a:cubicBezTo>
                  <a:cubicBezTo>
                    <a:pt x="5" y="4"/>
                    <a:pt x="5" y="5"/>
                    <a:pt x="4" y="6"/>
                  </a:cubicBezTo>
                  <a:cubicBezTo>
                    <a:pt x="3" y="7"/>
                    <a:pt x="1" y="8"/>
                    <a:pt x="0" y="9"/>
                  </a:cubicBezTo>
                  <a:cubicBezTo>
                    <a:pt x="4" y="8"/>
                    <a:pt x="7" y="4"/>
                    <a:pt x="7" y="0"/>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Rectangle 311"/>
            <p:cNvSpPr>
              <a:spLocks noChangeArrowheads="1"/>
            </p:cNvSpPr>
            <p:nvPr/>
          </p:nvSpPr>
          <p:spPr bwMode="auto">
            <a:xfrm>
              <a:off x="2569" y="104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Rectangle 312"/>
            <p:cNvSpPr>
              <a:spLocks noChangeArrowheads="1"/>
            </p:cNvSpPr>
            <p:nvPr/>
          </p:nvSpPr>
          <p:spPr bwMode="auto">
            <a:xfrm>
              <a:off x="2532" y="126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313"/>
            <p:cNvSpPr>
              <a:spLocks/>
            </p:cNvSpPr>
            <p:nvPr/>
          </p:nvSpPr>
          <p:spPr bwMode="auto">
            <a:xfrm>
              <a:off x="2508" y="1222"/>
              <a:ext cx="6" cy="4"/>
            </a:xfrm>
            <a:custGeom>
              <a:avLst/>
              <a:gdLst>
                <a:gd name="T0" fmla="*/ 3 w 3"/>
                <a:gd name="T1" fmla="*/ 0 h 2"/>
                <a:gd name="T2" fmla="*/ 2 w 3"/>
                <a:gd name="T3" fmla="*/ 0 h 2"/>
                <a:gd name="T4" fmla="*/ 2 w 3"/>
                <a:gd name="T5" fmla="*/ 0 h 2"/>
                <a:gd name="T6" fmla="*/ 1 w 3"/>
                <a:gd name="T7" fmla="*/ 0 h 2"/>
                <a:gd name="T8" fmla="*/ 0 w 3"/>
                <a:gd name="T9" fmla="*/ 0 h 2"/>
                <a:gd name="T10" fmla="*/ 0 w 3"/>
                <a:gd name="T11" fmla="*/ 0 h 2"/>
                <a:gd name="T12" fmla="*/ 0 w 3"/>
                <a:gd name="T13" fmla="*/ 0 h 2"/>
                <a:gd name="T14" fmla="*/ 0 w 3"/>
                <a:gd name="T15" fmla="*/ 1 h 2"/>
                <a:gd name="T16" fmla="*/ 0 w 3"/>
                <a:gd name="T17" fmla="*/ 1 h 2"/>
                <a:gd name="T18" fmla="*/ 1 w 3"/>
                <a:gd name="T19" fmla="*/ 2 h 2"/>
                <a:gd name="T20" fmla="*/ 1 w 3"/>
                <a:gd name="T21" fmla="*/ 2 h 2"/>
                <a:gd name="T22" fmla="*/ 3 w 3"/>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3" y="0"/>
                  </a:moveTo>
                  <a:cubicBezTo>
                    <a:pt x="3" y="0"/>
                    <a:pt x="3" y="0"/>
                    <a:pt x="2" y="0"/>
                  </a:cubicBezTo>
                  <a:cubicBezTo>
                    <a:pt x="2" y="0"/>
                    <a:pt x="2" y="0"/>
                    <a:pt x="2" y="0"/>
                  </a:cubicBezTo>
                  <a:cubicBezTo>
                    <a:pt x="1" y="0"/>
                    <a:pt x="1" y="0"/>
                    <a:pt x="1"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2"/>
                    <a:pt x="1" y="2"/>
                  </a:cubicBezTo>
                  <a:cubicBezTo>
                    <a:pt x="1" y="2"/>
                    <a:pt x="1" y="2"/>
                    <a:pt x="1" y="2"/>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314"/>
            <p:cNvSpPr>
              <a:spLocks/>
            </p:cNvSpPr>
            <p:nvPr/>
          </p:nvSpPr>
          <p:spPr bwMode="auto">
            <a:xfrm>
              <a:off x="2502" y="1143"/>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315"/>
            <p:cNvSpPr>
              <a:spLocks/>
            </p:cNvSpPr>
            <p:nvPr/>
          </p:nvSpPr>
          <p:spPr bwMode="auto">
            <a:xfrm>
              <a:off x="2443" y="164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316"/>
            <p:cNvSpPr>
              <a:spLocks/>
            </p:cNvSpPr>
            <p:nvPr/>
          </p:nvSpPr>
          <p:spPr bwMode="auto">
            <a:xfrm>
              <a:off x="2004" y="672"/>
              <a:ext cx="872" cy="1918"/>
            </a:xfrm>
            <a:custGeom>
              <a:avLst/>
              <a:gdLst>
                <a:gd name="T0" fmla="*/ 417 w 431"/>
                <a:gd name="T1" fmla="*/ 30 h 948"/>
                <a:gd name="T2" fmla="*/ 403 w 431"/>
                <a:gd name="T3" fmla="*/ 24 h 948"/>
                <a:gd name="T4" fmla="*/ 394 w 431"/>
                <a:gd name="T5" fmla="*/ 9 h 948"/>
                <a:gd name="T6" fmla="*/ 379 w 431"/>
                <a:gd name="T7" fmla="*/ 6 h 948"/>
                <a:gd name="T8" fmla="*/ 365 w 431"/>
                <a:gd name="T9" fmla="*/ 0 h 948"/>
                <a:gd name="T10" fmla="*/ 341 w 431"/>
                <a:gd name="T11" fmla="*/ 25 h 948"/>
                <a:gd name="T12" fmla="*/ 337 w 431"/>
                <a:gd name="T13" fmla="*/ 35 h 948"/>
                <a:gd name="T14" fmla="*/ 331 w 431"/>
                <a:gd name="T15" fmla="*/ 57 h 948"/>
                <a:gd name="T16" fmla="*/ 328 w 431"/>
                <a:gd name="T17" fmla="*/ 73 h 948"/>
                <a:gd name="T18" fmla="*/ 305 w 431"/>
                <a:gd name="T19" fmla="*/ 129 h 948"/>
                <a:gd name="T20" fmla="*/ 299 w 431"/>
                <a:gd name="T21" fmla="*/ 159 h 948"/>
                <a:gd name="T22" fmla="*/ 291 w 431"/>
                <a:gd name="T23" fmla="*/ 166 h 948"/>
                <a:gd name="T24" fmla="*/ 283 w 431"/>
                <a:gd name="T25" fmla="*/ 181 h 948"/>
                <a:gd name="T26" fmla="*/ 275 w 431"/>
                <a:gd name="T27" fmla="*/ 191 h 948"/>
                <a:gd name="T28" fmla="*/ 261 w 431"/>
                <a:gd name="T29" fmla="*/ 219 h 948"/>
                <a:gd name="T30" fmla="*/ 251 w 431"/>
                <a:gd name="T31" fmla="*/ 231 h 948"/>
                <a:gd name="T32" fmla="*/ 235 w 431"/>
                <a:gd name="T33" fmla="*/ 247 h 948"/>
                <a:gd name="T34" fmla="*/ 241 w 431"/>
                <a:gd name="T35" fmla="*/ 265 h 948"/>
                <a:gd name="T36" fmla="*/ 255 w 431"/>
                <a:gd name="T37" fmla="*/ 275 h 948"/>
                <a:gd name="T38" fmla="*/ 274 w 431"/>
                <a:gd name="T39" fmla="*/ 266 h 948"/>
                <a:gd name="T40" fmla="*/ 275 w 431"/>
                <a:gd name="T41" fmla="*/ 287 h 948"/>
                <a:gd name="T42" fmla="*/ 267 w 431"/>
                <a:gd name="T43" fmla="*/ 292 h 948"/>
                <a:gd name="T44" fmla="*/ 273 w 431"/>
                <a:gd name="T45" fmla="*/ 313 h 948"/>
                <a:gd name="T46" fmla="*/ 287 w 431"/>
                <a:gd name="T47" fmla="*/ 321 h 948"/>
                <a:gd name="T48" fmla="*/ 278 w 431"/>
                <a:gd name="T49" fmla="*/ 355 h 948"/>
                <a:gd name="T50" fmla="*/ 303 w 431"/>
                <a:gd name="T51" fmla="*/ 348 h 948"/>
                <a:gd name="T52" fmla="*/ 312 w 431"/>
                <a:gd name="T53" fmla="*/ 349 h 948"/>
                <a:gd name="T54" fmla="*/ 334 w 431"/>
                <a:gd name="T55" fmla="*/ 351 h 948"/>
                <a:gd name="T56" fmla="*/ 311 w 431"/>
                <a:gd name="T57" fmla="*/ 403 h 948"/>
                <a:gd name="T58" fmla="*/ 302 w 431"/>
                <a:gd name="T59" fmla="*/ 428 h 948"/>
                <a:gd name="T60" fmla="*/ 268 w 431"/>
                <a:gd name="T61" fmla="*/ 433 h 948"/>
                <a:gd name="T62" fmla="*/ 256 w 431"/>
                <a:gd name="T63" fmla="*/ 437 h 948"/>
                <a:gd name="T64" fmla="*/ 252 w 431"/>
                <a:gd name="T65" fmla="*/ 452 h 948"/>
                <a:gd name="T66" fmla="*/ 246 w 431"/>
                <a:gd name="T67" fmla="*/ 458 h 948"/>
                <a:gd name="T68" fmla="*/ 227 w 431"/>
                <a:gd name="T69" fmla="*/ 465 h 948"/>
                <a:gd name="T70" fmla="*/ 220 w 431"/>
                <a:gd name="T71" fmla="*/ 476 h 948"/>
                <a:gd name="T72" fmla="*/ 210 w 431"/>
                <a:gd name="T73" fmla="*/ 509 h 948"/>
                <a:gd name="T74" fmla="*/ 195 w 431"/>
                <a:gd name="T75" fmla="*/ 510 h 948"/>
                <a:gd name="T76" fmla="*/ 186 w 431"/>
                <a:gd name="T77" fmla="*/ 518 h 948"/>
                <a:gd name="T78" fmla="*/ 185 w 431"/>
                <a:gd name="T79" fmla="*/ 532 h 948"/>
                <a:gd name="T80" fmla="*/ 161 w 431"/>
                <a:gd name="T81" fmla="*/ 519 h 948"/>
                <a:gd name="T82" fmla="*/ 143 w 431"/>
                <a:gd name="T83" fmla="*/ 519 h 948"/>
                <a:gd name="T84" fmla="*/ 130 w 431"/>
                <a:gd name="T85" fmla="*/ 513 h 948"/>
                <a:gd name="T86" fmla="*/ 86 w 431"/>
                <a:gd name="T87" fmla="*/ 547 h 948"/>
                <a:gd name="T88" fmla="*/ 70 w 431"/>
                <a:gd name="T89" fmla="*/ 545 h 948"/>
                <a:gd name="T90" fmla="*/ 49 w 431"/>
                <a:gd name="T91" fmla="*/ 585 h 948"/>
                <a:gd name="T92" fmla="*/ 49 w 431"/>
                <a:gd name="T93" fmla="*/ 650 h 948"/>
                <a:gd name="T94" fmla="*/ 8 w 431"/>
                <a:gd name="T95" fmla="*/ 664 h 948"/>
                <a:gd name="T96" fmla="*/ 13 w 431"/>
                <a:gd name="T97" fmla="*/ 722 h 948"/>
                <a:gd name="T98" fmla="*/ 46 w 431"/>
                <a:gd name="T99" fmla="*/ 764 h 948"/>
                <a:gd name="T100" fmla="*/ 62 w 431"/>
                <a:gd name="T101" fmla="*/ 785 h 948"/>
                <a:gd name="T102" fmla="*/ 73 w 431"/>
                <a:gd name="T103" fmla="*/ 777 h 948"/>
                <a:gd name="T104" fmla="*/ 130 w 431"/>
                <a:gd name="T105" fmla="*/ 813 h 948"/>
                <a:gd name="T106" fmla="*/ 148 w 431"/>
                <a:gd name="T107" fmla="*/ 808 h 948"/>
                <a:gd name="T108" fmla="*/ 175 w 431"/>
                <a:gd name="T109" fmla="*/ 766 h 948"/>
                <a:gd name="T110" fmla="*/ 227 w 431"/>
                <a:gd name="T111" fmla="*/ 729 h 948"/>
                <a:gd name="T112" fmla="*/ 303 w 431"/>
                <a:gd name="T113" fmla="*/ 782 h 948"/>
                <a:gd name="T114" fmla="*/ 245 w 431"/>
                <a:gd name="T115" fmla="*/ 848 h 948"/>
                <a:gd name="T116" fmla="*/ 271 w 431"/>
                <a:gd name="T117" fmla="*/ 858 h 948"/>
                <a:gd name="T118" fmla="*/ 299 w 431"/>
                <a:gd name="T119" fmla="*/ 913 h 948"/>
                <a:gd name="T120" fmla="*/ 366 w 431"/>
                <a:gd name="T121" fmla="*/ 940 h 948"/>
                <a:gd name="T122" fmla="*/ 429 w 431"/>
                <a:gd name="T123" fmla="*/ 668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1" h="948">
                  <a:moveTo>
                    <a:pt x="428" y="16"/>
                  </a:moveTo>
                  <a:cubicBezTo>
                    <a:pt x="428" y="18"/>
                    <a:pt x="426" y="20"/>
                    <a:pt x="424" y="21"/>
                  </a:cubicBezTo>
                  <a:cubicBezTo>
                    <a:pt x="423" y="21"/>
                    <a:pt x="423" y="21"/>
                    <a:pt x="422" y="21"/>
                  </a:cubicBezTo>
                  <a:cubicBezTo>
                    <a:pt x="422" y="21"/>
                    <a:pt x="422" y="21"/>
                    <a:pt x="422" y="21"/>
                  </a:cubicBezTo>
                  <a:cubicBezTo>
                    <a:pt x="421" y="21"/>
                    <a:pt x="421" y="21"/>
                    <a:pt x="420" y="21"/>
                  </a:cubicBezTo>
                  <a:cubicBezTo>
                    <a:pt x="420" y="21"/>
                    <a:pt x="420" y="21"/>
                    <a:pt x="420" y="21"/>
                  </a:cubicBezTo>
                  <a:cubicBezTo>
                    <a:pt x="419" y="20"/>
                    <a:pt x="419" y="20"/>
                    <a:pt x="419" y="20"/>
                  </a:cubicBezTo>
                  <a:cubicBezTo>
                    <a:pt x="419" y="21"/>
                    <a:pt x="419" y="21"/>
                    <a:pt x="419" y="21"/>
                  </a:cubicBezTo>
                  <a:cubicBezTo>
                    <a:pt x="419" y="21"/>
                    <a:pt x="419" y="21"/>
                    <a:pt x="419" y="21"/>
                  </a:cubicBezTo>
                  <a:cubicBezTo>
                    <a:pt x="420" y="23"/>
                    <a:pt x="420" y="23"/>
                    <a:pt x="420" y="23"/>
                  </a:cubicBezTo>
                  <a:cubicBezTo>
                    <a:pt x="420" y="23"/>
                    <a:pt x="420" y="23"/>
                    <a:pt x="420" y="23"/>
                  </a:cubicBezTo>
                  <a:cubicBezTo>
                    <a:pt x="421" y="25"/>
                    <a:pt x="421" y="25"/>
                    <a:pt x="421" y="25"/>
                  </a:cubicBezTo>
                  <a:cubicBezTo>
                    <a:pt x="421" y="25"/>
                    <a:pt x="421" y="25"/>
                    <a:pt x="421" y="25"/>
                  </a:cubicBezTo>
                  <a:cubicBezTo>
                    <a:pt x="421" y="25"/>
                    <a:pt x="421" y="25"/>
                    <a:pt x="421" y="25"/>
                  </a:cubicBezTo>
                  <a:cubicBezTo>
                    <a:pt x="421" y="25"/>
                    <a:pt x="421" y="26"/>
                    <a:pt x="421" y="26"/>
                  </a:cubicBezTo>
                  <a:cubicBezTo>
                    <a:pt x="421" y="26"/>
                    <a:pt x="421" y="26"/>
                    <a:pt x="421" y="26"/>
                  </a:cubicBezTo>
                  <a:cubicBezTo>
                    <a:pt x="421" y="26"/>
                    <a:pt x="421" y="26"/>
                    <a:pt x="421" y="26"/>
                  </a:cubicBezTo>
                  <a:cubicBezTo>
                    <a:pt x="417" y="43"/>
                    <a:pt x="417" y="43"/>
                    <a:pt x="417" y="43"/>
                  </a:cubicBezTo>
                  <a:cubicBezTo>
                    <a:pt x="417" y="30"/>
                    <a:pt x="417" y="30"/>
                    <a:pt x="417" y="30"/>
                  </a:cubicBezTo>
                  <a:cubicBezTo>
                    <a:pt x="416" y="30"/>
                    <a:pt x="416" y="30"/>
                    <a:pt x="416" y="30"/>
                  </a:cubicBezTo>
                  <a:cubicBezTo>
                    <a:pt x="415" y="30"/>
                    <a:pt x="415" y="30"/>
                    <a:pt x="415" y="30"/>
                  </a:cubicBezTo>
                  <a:cubicBezTo>
                    <a:pt x="414" y="29"/>
                    <a:pt x="414" y="29"/>
                    <a:pt x="414" y="29"/>
                  </a:cubicBezTo>
                  <a:cubicBezTo>
                    <a:pt x="414" y="29"/>
                    <a:pt x="414" y="29"/>
                    <a:pt x="414" y="29"/>
                  </a:cubicBezTo>
                  <a:cubicBezTo>
                    <a:pt x="411" y="29"/>
                    <a:pt x="408" y="28"/>
                    <a:pt x="406" y="27"/>
                  </a:cubicBezTo>
                  <a:cubicBezTo>
                    <a:pt x="406" y="27"/>
                    <a:pt x="406" y="27"/>
                    <a:pt x="406" y="27"/>
                  </a:cubicBezTo>
                  <a:cubicBezTo>
                    <a:pt x="405" y="27"/>
                    <a:pt x="405" y="26"/>
                    <a:pt x="405" y="26"/>
                  </a:cubicBezTo>
                  <a:cubicBezTo>
                    <a:pt x="404" y="26"/>
                    <a:pt x="404" y="26"/>
                    <a:pt x="404" y="26"/>
                  </a:cubicBezTo>
                  <a:cubicBezTo>
                    <a:pt x="404" y="26"/>
                    <a:pt x="404" y="26"/>
                    <a:pt x="404" y="26"/>
                  </a:cubicBezTo>
                  <a:cubicBezTo>
                    <a:pt x="403" y="25"/>
                    <a:pt x="403" y="25"/>
                    <a:pt x="403" y="25"/>
                  </a:cubicBezTo>
                  <a:cubicBezTo>
                    <a:pt x="403" y="25"/>
                    <a:pt x="403" y="25"/>
                    <a:pt x="403" y="25"/>
                  </a:cubicBezTo>
                  <a:cubicBezTo>
                    <a:pt x="403" y="25"/>
                    <a:pt x="403" y="25"/>
                    <a:pt x="403" y="25"/>
                  </a:cubicBezTo>
                  <a:cubicBezTo>
                    <a:pt x="403" y="25"/>
                    <a:pt x="403" y="25"/>
                    <a:pt x="403" y="25"/>
                  </a:cubicBezTo>
                  <a:cubicBezTo>
                    <a:pt x="403" y="25"/>
                    <a:pt x="403" y="25"/>
                    <a:pt x="403" y="25"/>
                  </a:cubicBezTo>
                  <a:cubicBezTo>
                    <a:pt x="403" y="25"/>
                    <a:pt x="403" y="25"/>
                    <a:pt x="403" y="25"/>
                  </a:cubicBezTo>
                  <a:cubicBezTo>
                    <a:pt x="403" y="25"/>
                    <a:pt x="403" y="25"/>
                    <a:pt x="403" y="25"/>
                  </a:cubicBezTo>
                  <a:cubicBezTo>
                    <a:pt x="403" y="24"/>
                    <a:pt x="403" y="24"/>
                    <a:pt x="403" y="24"/>
                  </a:cubicBezTo>
                  <a:cubicBezTo>
                    <a:pt x="403" y="24"/>
                    <a:pt x="403" y="24"/>
                    <a:pt x="403" y="24"/>
                  </a:cubicBezTo>
                  <a:cubicBezTo>
                    <a:pt x="403" y="24"/>
                    <a:pt x="403" y="24"/>
                    <a:pt x="403" y="24"/>
                  </a:cubicBezTo>
                  <a:cubicBezTo>
                    <a:pt x="403" y="23"/>
                    <a:pt x="403" y="23"/>
                    <a:pt x="403" y="23"/>
                  </a:cubicBezTo>
                  <a:cubicBezTo>
                    <a:pt x="403" y="23"/>
                    <a:pt x="403" y="23"/>
                    <a:pt x="403" y="23"/>
                  </a:cubicBezTo>
                  <a:cubicBezTo>
                    <a:pt x="403" y="22"/>
                    <a:pt x="403" y="22"/>
                    <a:pt x="403" y="22"/>
                  </a:cubicBezTo>
                  <a:cubicBezTo>
                    <a:pt x="403" y="22"/>
                    <a:pt x="403" y="22"/>
                    <a:pt x="403" y="22"/>
                  </a:cubicBezTo>
                  <a:cubicBezTo>
                    <a:pt x="403" y="22"/>
                    <a:pt x="403" y="22"/>
                    <a:pt x="403" y="22"/>
                  </a:cubicBezTo>
                  <a:cubicBezTo>
                    <a:pt x="403" y="18"/>
                    <a:pt x="403" y="18"/>
                    <a:pt x="403" y="18"/>
                  </a:cubicBezTo>
                  <a:cubicBezTo>
                    <a:pt x="403" y="18"/>
                    <a:pt x="403" y="18"/>
                    <a:pt x="403" y="18"/>
                  </a:cubicBezTo>
                  <a:cubicBezTo>
                    <a:pt x="402" y="18"/>
                    <a:pt x="402" y="18"/>
                    <a:pt x="402" y="18"/>
                  </a:cubicBezTo>
                  <a:cubicBezTo>
                    <a:pt x="401" y="17"/>
                    <a:pt x="401" y="17"/>
                    <a:pt x="401" y="17"/>
                  </a:cubicBezTo>
                  <a:cubicBezTo>
                    <a:pt x="400" y="16"/>
                    <a:pt x="400" y="16"/>
                    <a:pt x="400" y="16"/>
                  </a:cubicBezTo>
                  <a:cubicBezTo>
                    <a:pt x="400" y="16"/>
                    <a:pt x="400" y="16"/>
                    <a:pt x="400" y="16"/>
                  </a:cubicBezTo>
                  <a:cubicBezTo>
                    <a:pt x="400" y="17"/>
                    <a:pt x="400" y="17"/>
                    <a:pt x="400" y="17"/>
                  </a:cubicBezTo>
                  <a:cubicBezTo>
                    <a:pt x="396" y="13"/>
                    <a:pt x="396" y="13"/>
                    <a:pt x="396" y="13"/>
                  </a:cubicBezTo>
                  <a:cubicBezTo>
                    <a:pt x="396" y="13"/>
                    <a:pt x="396" y="13"/>
                    <a:pt x="396" y="13"/>
                  </a:cubicBezTo>
                  <a:cubicBezTo>
                    <a:pt x="394" y="11"/>
                    <a:pt x="394" y="11"/>
                    <a:pt x="394" y="11"/>
                  </a:cubicBezTo>
                  <a:cubicBezTo>
                    <a:pt x="395" y="11"/>
                    <a:pt x="395" y="11"/>
                    <a:pt x="395" y="11"/>
                  </a:cubicBezTo>
                  <a:cubicBezTo>
                    <a:pt x="395" y="11"/>
                    <a:pt x="395" y="11"/>
                    <a:pt x="395" y="11"/>
                  </a:cubicBezTo>
                  <a:cubicBezTo>
                    <a:pt x="395" y="11"/>
                    <a:pt x="395" y="10"/>
                    <a:pt x="395" y="10"/>
                  </a:cubicBezTo>
                  <a:cubicBezTo>
                    <a:pt x="394" y="10"/>
                    <a:pt x="394" y="9"/>
                    <a:pt x="394" y="9"/>
                  </a:cubicBezTo>
                  <a:cubicBezTo>
                    <a:pt x="394" y="9"/>
                    <a:pt x="394" y="9"/>
                    <a:pt x="394" y="9"/>
                  </a:cubicBezTo>
                  <a:cubicBezTo>
                    <a:pt x="394" y="9"/>
                    <a:pt x="394" y="9"/>
                    <a:pt x="394" y="9"/>
                  </a:cubicBezTo>
                  <a:cubicBezTo>
                    <a:pt x="392" y="10"/>
                    <a:pt x="392" y="10"/>
                    <a:pt x="392" y="10"/>
                  </a:cubicBezTo>
                  <a:cubicBezTo>
                    <a:pt x="392" y="10"/>
                    <a:pt x="392" y="10"/>
                    <a:pt x="392" y="10"/>
                  </a:cubicBezTo>
                  <a:cubicBezTo>
                    <a:pt x="391" y="10"/>
                    <a:pt x="391" y="10"/>
                    <a:pt x="391" y="10"/>
                  </a:cubicBezTo>
                  <a:cubicBezTo>
                    <a:pt x="395" y="15"/>
                    <a:pt x="395" y="15"/>
                    <a:pt x="395" y="15"/>
                  </a:cubicBezTo>
                  <a:cubicBezTo>
                    <a:pt x="389" y="11"/>
                    <a:pt x="389" y="11"/>
                    <a:pt x="389" y="11"/>
                  </a:cubicBezTo>
                  <a:cubicBezTo>
                    <a:pt x="388" y="11"/>
                    <a:pt x="388" y="11"/>
                    <a:pt x="388" y="11"/>
                  </a:cubicBezTo>
                  <a:cubicBezTo>
                    <a:pt x="387" y="11"/>
                    <a:pt x="387" y="11"/>
                    <a:pt x="387" y="11"/>
                  </a:cubicBezTo>
                  <a:cubicBezTo>
                    <a:pt x="386" y="10"/>
                    <a:pt x="386" y="10"/>
                    <a:pt x="386" y="10"/>
                  </a:cubicBezTo>
                  <a:cubicBezTo>
                    <a:pt x="385" y="10"/>
                    <a:pt x="385" y="10"/>
                    <a:pt x="385" y="10"/>
                  </a:cubicBezTo>
                  <a:cubicBezTo>
                    <a:pt x="384" y="9"/>
                    <a:pt x="384" y="9"/>
                    <a:pt x="384" y="9"/>
                  </a:cubicBezTo>
                  <a:cubicBezTo>
                    <a:pt x="383" y="9"/>
                    <a:pt x="383" y="9"/>
                    <a:pt x="383" y="9"/>
                  </a:cubicBezTo>
                  <a:cubicBezTo>
                    <a:pt x="382" y="8"/>
                    <a:pt x="382" y="8"/>
                    <a:pt x="382" y="8"/>
                  </a:cubicBezTo>
                  <a:cubicBezTo>
                    <a:pt x="382" y="9"/>
                    <a:pt x="382" y="9"/>
                    <a:pt x="382" y="9"/>
                  </a:cubicBezTo>
                  <a:cubicBezTo>
                    <a:pt x="380" y="7"/>
                    <a:pt x="380" y="7"/>
                    <a:pt x="380" y="7"/>
                  </a:cubicBezTo>
                  <a:cubicBezTo>
                    <a:pt x="379" y="6"/>
                    <a:pt x="379" y="6"/>
                    <a:pt x="379" y="6"/>
                  </a:cubicBezTo>
                  <a:cubicBezTo>
                    <a:pt x="379" y="6"/>
                    <a:pt x="379" y="6"/>
                    <a:pt x="379" y="6"/>
                  </a:cubicBezTo>
                  <a:cubicBezTo>
                    <a:pt x="379" y="6"/>
                    <a:pt x="379" y="6"/>
                    <a:pt x="379" y="6"/>
                  </a:cubicBezTo>
                  <a:cubicBezTo>
                    <a:pt x="379" y="5"/>
                    <a:pt x="379" y="5"/>
                    <a:pt x="379" y="5"/>
                  </a:cubicBezTo>
                  <a:cubicBezTo>
                    <a:pt x="379" y="5"/>
                    <a:pt x="378" y="4"/>
                    <a:pt x="378" y="4"/>
                  </a:cubicBezTo>
                  <a:cubicBezTo>
                    <a:pt x="377" y="3"/>
                    <a:pt x="377" y="3"/>
                    <a:pt x="377" y="3"/>
                  </a:cubicBezTo>
                  <a:cubicBezTo>
                    <a:pt x="377" y="3"/>
                    <a:pt x="377" y="3"/>
                    <a:pt x="377" y="3"/>
                  </a:cubicBezTo>
                  <a:cubicBezTo>
                    <a:pt x="376" y="2"/>
                    <a:pt x="376" y="2"/>
                    <a:pt x="376" y="2"/>
                  </a:cubicBezTo>
                  <a:cubicBezTo>
                    <a:pt x="375" y="2"/>
                    <a:pt x="375" y="2"/>
                    <a:pt x="375" y="2"/>
                  </a:cubicBezTo>
                  <a:cubicBezTo>
                    <a:pt x="375" y="2"/>
                    <a:pt x="375" y="2"/>
                    <a:pt x="375" y="2"/>
                  </a:cubicBezTo>
                  <a:cubicBezTo>
                    <a:pt x="375" y="1"/>
                    <a:pt x="375" y="1"/>
                    <a:pt x="375" y="1"/>
                  </a:cubicBezTo>
                  <a:cubicBezTo>
                    <a:pt x="374" y="1"/>
                    <a:pt x="374" y="1"/>
                    <a:pt x="374" y="1"/>
                  </a:cubicBezTo>
                  <a:cubicBezTo>
                    <a:pt x="373" y="1"/>
                    <a:pt x="372" y="1"/>
                    <a:pt x="371" y="1"/>
                  </a:cubicBezTo>
                  <a:cubicBezTo>
                    <a:pt x="374" y="8"/>
                    <a:pt x="374" y="8"/>
                    <a:pt x="374" y="8"/>
                  </a:cubicBezTo>
                  <a:cubicBezTo>
                    <a:pt x="368" y="1"/>
                    <a:pt x="368" y="1"/>
                    <a:pt x="368" y="1"/>
                  </a:cubicBezTo>
                  <a:cubicBezTo>
                    <a:pt x="368" y="1"/>
                    <a:pt x="368" y="1"/>
                    <a:pt x="368" y="1"/>
                  </a:cubicBezTo>
                  <a:cubicBezTo>
                    <a:pt x="367" y="1"/>
                    <a:pt x="366" y="0"/>
                    <a:pt x="365" y="0"/>
                  </a:cubicBezTo>
                  <a:cubicBezTo>
                    <a:pt x="365" y="0"/>
                    <a:pt x="365" y="0"/>
                    <a:pt x="365" y="0"/>
                  </a:cubicBezTo>
                  <a:cubicBezTo>
                    <a:pt x="365" y="0"/>
                    <a:pt x="365" y="0"/>
                    <a:pt x="365" y="0"/>
                  </a:cubicBezTo>
                  <a:cubicBezTo>
                    <a:pt x="365" y="0"/>
                    <a:pt x="365" y="0"/>
                    <a:pt x="365" y="0"/>
                  </a:cubicBezTo>
                  <a:cubicBezTo>
                    <a:pt x="365" y="0"/>
                    <a:pt x="365" y="0"/>
                    <a:pt x="365" y="0"/>
                  </a:cubicBezTo>
                  <a:cubicBezTo>
                    <a:pt x="365" y="0"/>
                    <a:pt x="365" y="0"/>
                    <a:pt x="365" y="0"/>
                  </a:cubicBezTo>
                  <a:cubicBezTo>
                    <a:pt x="365" y="0"/>
                    <a:pt x="365" y="0"/>
                    <a:pt x="365" y="0"/>
                  </a:cubicBezTo>
                  <a:cubicBezTo>
                    <a:pt x="365" y="0"/>
                    <a:pt x="364" y="1"/>
                    <a:pt x="364" y="1"/>
                  </a:cubicBezTo>
                  <a:cubicBezTo>
                    <a:pt x="364" y="1"/>
                    <a:pt x="364" y="2"/>
                    <a:pt x="364" y="2"/>
                  </a:cubicBezTo>
                  <a:cubicBezTo>
                    <a:pt x="364" y="2"/>
                    <a:pt x="364" y="2"/>
                    <a:pt x="364" y="3"/>
                  </a:cubicBezTo>
                  <a:cubicBezTo>
                    <a:pt x="364" y="3"/>
                    <a:pt x="364" y="3"/>
                    <a:pt x="364" y="4"/>
                  </a:cubicBezTo>
                  <a:cubicBezTo>
                    <a:pt x="364" y="4"/>
                    <a:pt x="364" y="4"/>
                    <a:pt x="364" y="4"/>
                  </a:cubicBezTo>
                  <a:cubicBezTo>
                    <a:pt x="364" y="5"/>
                    <a:pt x="364" y="5"/>
                    <a:pt x="364" y="6"/>
                  </a:cubicBezTo>
                  <a:cubicBezTo>
                    <a:pt x="364" y="6"/>
                    <a:pt x="364" y="7"/>
                    <a:pt x="364" y="8"/>
                  </a:cubicBezTo>
                  <a:cubicBezTo>
                    <a:pt x="364" y="10"/>
                    <a:pt x="364" y="10"/>
                    <a:pt x="364" y="10"/>
                  </a:cubicBezTo>
                  <a:cubicBezTo>
                    <a:pt x="364" y="11"/>
                    <a:pt x="364" y="11"/>
                    <a:pt x="364" y="11"/>
                  </a:cubicBezTo>
                  <a:cubicBezTo>
                    <a:pt x="364" y="11"/>
                    <a:pt x="364" y="11"/>
                    <a:pt x="364" y="11"/>
                  </a:cubicBezTo>
                  <a:cubicBezTo>
                    <a:pt x="366" y="14"/>
                    <a:pt x="365" y="16"/>
                    <a:pt x="364" y="16"/>
                  </a:cubicBezTo>
                  <a:cubicBezTo>
                    <a:pt x="360" y="19"/>
                    <a:pt x="356" y="21"/>
                    <a:pt x="352" y="20"/>
                  </a:cubicBezTo>
                  <a:cubicBezTo>
                    <a:pt x="349" y="20"/>
                    <a:pt x="347" y="21"/>
                    <a:pt x="345" y="22"/>
                  </a:cubicBezTo>
                  <a:cubicBezTo>
                    <a:pt x="345" y="22"/>
                    <a:pt x="345" y="22"/>
                    <a:pt x="345" y="22"/>
                  </a:cubicBezTo>
                  <a:cubicBezTo>
                    <a:pt x="342" y="24"/>
                    <a:pt x="342" y="24"/>
                    <a:pt x="342" y="24"/>
                  </a:cubicBezTo>
                  <a:cubicBezTo>
                    <a:pt x="342" y="24"/>
                    <a:pt x="342" y="24"/>
                    <a:pt x="342" y="24"/>
                  </a:cubicBezTo>
                  <a:cubicBezTo>
                    <a:pt x="341" y="24"/>
                    <a:pt x="341" y="24"/>
                    <a:pt x="341" y="24"/>
                  </a:cubicBezTo>
                  <a:cubicBezTo>
                    <a:pt x="341" y="25"/>
                    <a:pt x="341" y="25"/>
                    <a:pt x="341" y="25"/>
                  </a:cubicBezTo>
                  <a:cubicBezTo>
                    <a:pt x="341" y="25"/>
                    <a:pt x="341" y="25"/>
                    <a:pt x="341" y="25"/>
                  </a:cubicBezTo>
                  <a:cubicBezTo>
                    <a:pt x="341" y="25"/>
                    <a:pt x="341" y="25"/>
                    <a:pt x="341" y="25"/>
                  </a:cubicBezTo>
                  <a:cubicBezTo>
                    <a:pt x="341" y="25"/>
                    <a:pt x="341" y="25"/>
                    <a:pt x="341" y="25"/>
                  </a:cubicBezTo>
                  <a:cubicBezTo>
                    <a:pt x="341" y="26"/>
                    <a:pt x="341" y="26"/>
                    <a:pt x="341" y="26"/>
                  </a:cubicBezTo>
                  <a:cubicBezTo>
                    <a:pt x="341" y="27"/>
                    <a:pt x="341" y="27"/>
                    <a:pt x="341" y="27"/>
                  </a:cubicBezTo>
                  <a:cubicBezTo>
                    <a:pt x="341" y="28"/>
                    <a:pt x="341" y="28"/>
                    <a:pt x="340" y="28"/>
                  </a:cubicBezTo>
                  <a:cubicBezTo>
                    <a:pt x="340" y="29"/>
                    <a:pt x="340" y="29"/>
                    <a:pt x="340" y="29"/>
                  </a:cubicBezTo>
                  <a:cubicBezTo>
                    <a:pt x="340" y="29"/>
                    <a:pt x="340" y="29"/>
                    <a:pt x="340" y="29"/>
                  </a:cubicBezTo>
                  <a:cubicBezTo>
                    <a:pt x="340" y="29"/>
                    <a:pt x="340" y="29"/>
                    <a:pt x="340" y="29"/>
                  </a:cubicBezTo>
                  <a:cubicBezTo>
                    <a:pt x="339" y="29"/>
                    <a:pt x="339" y="30"/>
                    <a:pt x="339" y="30"/>
                  </a:cubicBezTo>
                  <a:cubicBezTo>
                    <a:pt x="339" y="30"/>
                    <a:pt x="338" y="31"/>
                    <a:pt x="338" y="31"/>
                  </a:cubicBezTo>
                  <a:cubicBezTo>
                    <a:pt x="336" y="32"/>
                    <a:pt x="336" y="32"/>
                    <a:pt x="336" y="32"/>
                  </a:cubicBezTo>
                  <a:cubicBezTo>
                    <a:pt x="336" y="33"/>
                    <a:pt x="336" y="33"/>
                    <a:pt x="335" y="33"/>
                  </a:cubicBezTo>
                  <a:cubicBezTo>
                    <a:pt x="334" y="33"/>
                    <a:pt x="334" y="33"/>
                    <a:pt x="334" y="33"/>
                  </a:cubicBezTo>
                  <a:cubicBezTo>
                    <a:pt x="334" y="33"/>
                    <a:pt x="334" y="33"/>
                    <a:pt x="334" y="33"/>
                  </a:cubicBezTo>
                  <a:cubicBezTo>
                    <a:pt x="335" y="34"/>
                    <a:pt x="335" y="34"/>
                    <a:pt x="335" y="34"/>
                  </a:cubicBezTo>
                  <a:cubicBezTo>
                    <a:pt x="335" y="34"/>
                    <a:pt x="335" y="34"/>
                    <a:pt x="335" y="34"/>
                  </a:cubicBezTo>
                  <a:cubicBezTo>
                    <a:pt x="336" y="34"/>
                    <a:pt x="336" y="34"/>
                    <a:pt x="336" y="34"/>
                  </a:cubicBezTo>
                  <a:cubicBezTo>
                    <a:pt x="336" y="34"/>
                    <a:pt x="336" y="35"/>
                    <a:pt x="337" y="35"/>
                  </a:cubicBezTo>
                  <a:cubicBezTo>
                    <a:pt x="337" y="36"/>
                    <a:pt x="337" y="37"/>
                    <a:pt x="336" y="38"/>
                  </a:cubicBezTo>
                  <a:cubicBezTo>
                    <a:pt x="336" y="39"/>
                    <a:pt x="335" y="40"/>
                    <a:pt x="334" y="40"/>
                  </a:cubicBezTo>
                  <a:cubicBezTo>
                    <a:pt x="332" y="40"/>
                    <a:pt x="332" y="40"/>
                    <a:pt x="332" y="40"/>
                  </a:cubicBezTo>
                  <a:cubicBezTo>
                    <a:pt x="331" y="40"/>
                    <a:pt x="331" y="40"/>
                    <a:pt x="331" y="40"/>
                  </a:cubicBezTo>
                  <a:cubicBezTo>
                    <a:pt x="331" y="40"/>
                    <a:pt x="331" y="40"/>
                    <a:pt x="331" y="40"/>
                  </a:cubicBezTo>
                  <a:cubicBezTo>
                    <a:pt x="330" y="40"/>
                    <a:pt x="330" y="40"/>
                    <a:pt x="330" y="40"/>
                  </a:cubicBezTo>
                  <a:cubicBezTo>
                    <a:pt x="330" y="40"/>
                    <a:pt x="329" y="40"/>
                    <a:pt x="329" y="40"/>
                  </a:cubicBezTo>
                  <a:cubicBezTo>
                    <a:pt x="329" y="41"/>
                    <a:pt x="329" y="41"/>
                    <a:pt x="329" y="41"/>
                  </a:cubicBezTo>
                  <a:cubicBezTo>
                    <a:pt x="329" y="41"/>
                    <a:pt x="329" y="41"/>
                    <a:pt x="329" y="42"/>
                  </a:cubicBezTo>
                  <a:cubicBezTo>
                    <a:pt x="331" y="43"/>
                    <a:pt x="333" y="45"/>
                    <a:pt x="333" y="48"/>
                  </a:cubicBezTo>
                  <a:cubicBezTo>
                    <a:pt x="333" y="48"/>
                    <a:pt x="333" y="49"/>
                    <a:pt x="333" y="49"/>
                  </a:cubicBezTo>
                  <a:cubicBezTo>
                    <a:pt x="333" y="52"/>
                    <a:pt x="331" y="54"/>
                    <a:pt x="329" y="55"/>
                  </a:cubicBezTo>
                  <a:cubicBezTo>
                    <a:pt x="328" y="56"/>
                    <a:pt x="328" y="56"/>
                    <a:pt x="328" y="56"/>
                  </a:cubicBezTo>
                  <a:cubicBezTo>
                    <a:pt x="328" y="56"/>
                    <a:pt x="328" y="56"/>
                    <a:pt x="328" y="56"/>
                  </a:cubicBezTo>
                  <a:cubicBezTo>
                    <a:pt x="329" y="56"/>
                    <a:pt x="329" y="56"/>
                    <a:pt x="329" y="56"/>
                  </a:cubicBezTo>
                  <a:cubicBezTo>
                    <a:pt x="329" y="56"/>
                    <a:pt x="329" y="56"/>
                    <a:pt x="329" y="56"/>
                  </a:cubicBezTo>
                  <a:cubicBezTo>
                    <a:pt x="329" y="56"/>
                    <a:pt x="329" y="56"/>
                    <a:pt x="329" y="56"/>
                  </a:cubicBezTo>
                  <a:cubicBezTo>
                    <a:pt x="331" y="57"/>
                    <a:pt x="331" y="57"/>
                    <a:pt x="331" y="57"/>
                  </a:cubicBezTo>
                  <a:cubicBezTo>
                    <a:pt x="331" y="57"/>
                    <a:pt x="331" y="57"/>
                    <a:pt x="331" y="57"/>
                  </a:cubicBezTo>
                  <a:cubicBezTo>
                    <a:pt x="333" y="58"/>
                    <a:pt x="333" y="58"/>
                    <a:pt x="333" y="58"/>
                  </a:cubicBezTo>
                  <a:cubicBezTo>
                    <a:pt x="333" y="58"/>
                    <a:pt x="333" y="58"/>
                    <a:pt x="333" y="58"/>
                  </a:cubicBezTo>
                  <a:cubicBezTo>
                    <a:pt x="333" y="59"/>
                    <a:pt x="333" y="59"/>
                    <a:pt x="333" y="59"/>
                  </a:cubicBezTo>
                  <a:cubicBezTo>
                    <a:pt x="334" y="59"/>
                    <a:pt x="334" y="59"/>
                    <a:pt x="334" y="60"/>
                  </a:cubicBezTo>
                  <a:cubicBezTo>
                    <a:pt x="334" y="60"/>
                    <a:pt x="334" y="60"/>
                    <a:pt x="334" y="60"/>
                  </a:cubicBezTo>
                  <a:cubicBezTo>
                    <a:pt x="334" y="60"/>
                    <a:pt x="334" y="60"/>
                    <a:pt x="334" y="60"/>
                  </a:cubicBezTo>
                  <a:cubicBezTo>
                    <a:pt x="334" y="60"/>
                    <a:pt x="334" y="60"/>
                    <a:pt x="334" y="61"/>
                  </a:cubicBezTo>
                  <a:cubicBezTo>
                    <a:pt x="334" y="61"/>
                    <a:pt x="335" y="61"/>
                    <a:pt x="335" y="62"/>
                  </a:cubicBezTo>
                  <a:cubicBezTo>
                    <a:pt x="335" y="62"/>
                    <a:pt x="335" y="62"/>
                    <a:pt x="335" y="62"/>
                  </a:cubicBezTo>
                  <a:cubicBezTo>
                    <a:pt x="335" y="63"/>
                    <a:pt x="335" y="63"/>
                    <a:pt x="335" y="64"/>
                  </a:cubicBezTo>
                  <a:cubicBezTo>
                    <a:pt x="335" y="64"/>
                    <a:pt x="335" y="64"/>
                    <a:pt x="335" y="64"/>
                  </a:cubicBezTo>
                  <a:cubicBezTo>
                    <a:pt x="336" y="66"/>
                    <a:pt x="336" y="66"/>
                    <a:pt x="336" y="66"/>
                  </a:cubicBezTo>
                  <a:cubicBezTo>
                    <a:pt x="334" y="65"/>
                    <a:pt x="334" y="65"/>
                    <a:pt x="334" y="65"/>
                  </a:cubicBezTo>
                  <a:cubicBezTo>
                    <a:pt x="334" y="65"/>
                    <a:pt x="334" y="66"/>
                    <a:pt x="334" y="66"/>
                  </a:cubicBezTo>
                  <a:cubicBezTo>
                    <a:pt x="334" y="66"/>
                    <a:pt x="334" y="66"/>
                    <a:pt x="334" y="66"/>
                  </a:cubicBezTo>
                  <a:cubicBezTo>
                    <a:pt x="334" y="66"/>
                    <a:pt x="334" y="66"/>
                    <a:pt x="334" y="66"/>
                  </a:cubicBezTo>
                  <a:cubicBezTo>
                    <a:pt x="335" y="69"/>
                    <a:pt x="332" y="72"/>
                    <a:pt x="329" y="73"/>
                  </a:cubicBezTo>
                  <a:cubicBezTo>
                    <a:pt x="329" y="73"/>
                    <a:pt x="329" y="73"/>
                    <a:pt x="329" y="73"/>
                  </a:cubicBezTo>
                  <a:cubicBezTo>
                    <a:pt x="328" y="73"/>
                    <a:pt x="328" y="73"/>
                    <a:pt x="328" y="73"/>
                  </a:cubicBezTo>
                  <a:cubicBezTo>
                    <a:pt x="328" y="73"/>
                    <a:pt x="328" y="73"/>
                    <a:pt x="328" y="74"/>
                  </a:cubicBezTo>
                  <a:cubicBezTo>
                    <a:pt x="328" y="76"/>
                    <a:pt x="328" y="77"/>
                    <a:pt x="328" y="78"/>
                  </a:cubicBezTo>
                  <a:cubicBezTo>
                    <a:pt x="328" y="82"/>
                    <a:pt x="328" y="84"/>
                    <a:pt x="325" y="85"/>
                  </a:cubicBezTo>
                  <a:cubicBezTo>
                    <a:pt x="324" y="86"/>
                    <a:pt x="324" y="86"/>
                    <a:pt x="322" y="89"/>
                  </a:cubicBezTo>
                  <a:cubicBezTo>
                    <a:pt x="323" y="90"/>
                    <a:pt x="324" y="91"/>
                    <a:pt x="323" y="93"/>
                  </a:cubicBezTo>
                  <a:cubicBezTo>
                    <a:pt x="323" y="93"/>
                    <a:pt x="323" y="93"/>
                    <a:pt x="323" y="93"/>
                  </a:cubicBezTo>
                  <a:cubicBezTo>
                    <a:pt x="323" y="93"/>
                    <a:pt x="323" y="93"/>
                    <a:pt x="323" y="93"/>
                  </a:cubicBezTo>
                  <a:cubicBezTo>
                    <a:pt x="323" y="93"/>
                    <a:pt x="323" y="93"/>
                    <a:pt x="323" y="93"/>
                  </a:cubicBezTo>
                  <a:cubicBezTo>
                    <a:pt x="323" y="96"/>
                    <a:pt x="322" y="98"/>
                    <a:pt x="320" y="101"/>
                  </a:cubicBezTo>
                  <a:cubicBezTo>
                    <a:pt x="320" y="101"/>
                    <a:pt x="319" y="102"/>
                    <a:pt x="319" y="103"/>
                  </a:cubicBezTo>
                  <a:cubicBezTo>
                    <a:pt x="317" y="107"/>
                    <a:pt x="317" y="107"/>
                    <a:pt x="317" y="107"/>
                  </a:cubicBezTo>
                  <a:cubicBezTo>
                    <a:pt x="315" y="109"/>
                    <a:pt x="314" y="111"/>
                    <a:pt x="313" y="112"/>
                  </a:cubicBezTo>
                  <a:cubicBezTo>
                    <a:pt x="312" y="114"/>
                    <a:pt x="311" y="116"/>
                    <a:pt x="310" y="118"/>
                  </a:cubicBezTo>
                  <a:cubicBezTo>
                    <a:pt x="309" y="120"/>
                    <a:pt x="308" y="122"/>
                    <a:pt x="307" y="124"/>
                  </a:cubicBezTo>
                  <a:cubicBezTo>
                    <a:pt x="307" y="124"/>
                    <a:pt x="307" y="124"/>
                    <a:pt x="307" y="124"/>
                  </a:cubicBezTo>
                  <a:cubicBezTo>
                    <a:pt x="307" y="126"/>
                    <a:pt x="307" y="126"/>
                    <a:pt x="307" y="126"/>
                  </a:cubicBezTo>
                  <a:cubicBezTo>
                    <a:pt x="307" y="126"/>
                    <a:pt x="307" y="127"/>
                    <a:pt x="307" y="128"/>
                  </a:cubicBezTo>
                  <a:cubicBezTo>
                    <a:pt x="313" y="137"/>
                    <a:pt x="313" y="137"/>
                    <a:pt x="313" y="137"/>
                  </a:cubicBezTo>
                  <a:cubicBezTo>
                    <a:pt x="305" y="129"/>
                    <a:pt x="305" y="129"/>
                    <a:pt x="305" y="129"/>
                  </a:cubicBezTo>
                  <a:cubicBezTo>
                    <a:pt x="304" y="129"/>
                    <a:pt x="304" y="129"/>
                    <a:pt x="304" y="129"/>
                  </a:cubicBezTo>
                  <a:cubicBezTo>
                    <a:pt x="303" y="129"/>
                    <a:pt x="303" y="129"/>
                    <a:pt x="303" y="129"/>
                  </a:cubicBezTo>
                  <a:cubicBezTo>
                    <a:pt x="303" y="129"/>
                    <a:pt x="303" y="129"/>
                    <a:pt x="303" y="129"/>
                  </a:cubicBezTo>
                  <a:cubicBezTo>
                    <a:pt x="303" y="130"/>
                    <a:pt x="303" y="131"/>
                    <a:pt x="303" y="131"/>
                  </a:cubicBezTo>
                  <a:cubicBezTo>
                    <a:pt x="303" y="132"/>
                    <a:pt x="303" y="132"/>
                    <a:pt x="302" y="133"/>
                  </a:cubicBezTo>
                  <a:cubicBezTo>
                    <a:pt x="301" y="135"/>
                    <a:pt x="300" y="136"/>
                    <a:pt x="298" y="137"/>
                  </a:cubicBezTo>
                  <a:cubicBezTo>
                    <a:pt x="299" y="138"/>
                    <a:pt x="299" y="138"/>
                    <a:pt x="299" y="139"/>
                  </a:cubicBezTo>
                  <a:cubicBezTo>
                    <a:pt x="299" y="139"/>
                    <a:pt x="299" y="139"/>
                    <a:pt x="299" y="139"/>
                  </a:cubicBezTo>
                  <a:cubicBezTo>
                    <a:pt x="298" y="141"/>
                    <a:pt x="297" y="143"/>
                    <a:pt x="296" y="144"/>
                  </a:cubicBezTo>
                  <a:cubicBezTo>
                    <a:pt x="295" y="144"/>
                    <a:pt x="295" y="145"/>
                    <a:pt x="295" y="145"/>
                  </a:cubicBezTo>
                  <a:cubicBezTo>
                    <a:pt x="295" y="145"/>
                    <a:pt x="295" y="145"/>
                    <a:pt x="295" y="145"/>
                  </a:cubicBezTo>
                  <a:cubicBezTo>
                    <a:pt x="296" y="146"/>
                    <a:pt x="296" y="146"/>
                    <a:pt x="297" y="147"/>
                  </a:cubicBezTo>
                  <a:cubicBezTo>
                    <a:pt x="300" y="148"/>
                    <a:pt x="304" y="151"/>
                    <a:pt x="302" y="155"/>
                  </a:cubicBezTo>
                  <a:cubicBezTo>
                    <a:pt x="302" y="156"/>
                    <a:pt x="302" y="156"/>
                    <a:pt x="302" y="157"/>
                  </a:cubicBezTo>
                  <a:cubicBezTo>
                    <a:pt x="302" y="157"/>
                    <a:pt x="302" y="157"/>
                    <a:pt x="302" y="157"/>
                  </a:cubicBezTo>
                  <a:cubicBezTo>
                    <a:pt x="302" y="157"/>
                    <a:pt x="301" y="158"/>
                    <a:pt x="301" y="158"/>
                  </a:cubicBezTo>
                  <a:cubicBezTo>
                    <a:pt x="301" y="158"/>
                    <a:pt x="301" y="158"/>
                    <a:pt x="301" y="158"/>
                  </a:cubicBezTo>
                  <a:cubicBezTo>
                    <a:pt x="300" y="159"/>
                    <a:pt x="300" y="159"/>
                    <a:pt x="300" y="159"/>
                  </a:cubicBezTo>
                  <a:cubicBezTo>
                    <a:pt x="299" y="159"/>
                    <a:pt x="299" y="159"/>
                    <a:pt x="299" y="159"/>
                  </a:cubicBezTo>
                  <a:cubicBezTo>
                    <a:pt x="299" y="159"/>
                    <a:pt x="299" y="160"/>
                    <a:pt x="298" y="160"/>
                  </a:cubicBezTo>
                  <a:cubicBezTo>
                    <a:pt x="298" y="160"/>
                    <a:pt x="298" y="160"/>
                    <a:pt x="298" y="160"/>
                  </a:cubicBezTo>
                  <a:cubicBezTo>
                    <a:pt x="298" y="160"/>
                    <a:pt x="298" y="160"/>
                    <a:pt x="297" y="160"/>
                  </a:cubicBezTo>
                  <a:cubicBezTo>
                    <a:pt x="296" y="160"/>
                    <a:pt x="296" y="160"/>
                    <a:pt x="296" y="160"/>
                  </a:cubicBezTo>
                  <a:cubicBezTo>
                    <a:pt x="295" y="160"/>
                    <a:pt x="295" y="160"/>
                    <a:pt x="295" y="160"/>
                  </a:cubicBezTo>
                  <a:cubicBezTo>
                    <a:pt x="295" y="160"/>
                    <a:pt x="295" y="160"/>
                    <a:pt x="295" y="160"/>
                  </a:cubicBezTo>
                  <a:cubicBezTo>
                    <a:pt x="294" y="160"/>
                    <a:pt x="294" y="160"/>
                    <a:pt x="294" y="160"/>
                  </a:cubicBezTo>
                  <a:cubicBezTo>
                    <a:pt x="293" y="160"/>
                    <a:pt x="293" y="160"/>
                    <a:pt x="293" y="160"/>
                  </a:cubicBezTo>
                  <a:cubicBezTo>
                    <a:pt x="293" y="160"/>
                    <a:pt x="293" y="160"/>
                    <a:pt x="293" y="160"/>
                  </a:cubicBezTo>
                  <a:cubicBezTo>
                    <a:pt x="293" y="160"/>
                    <a:pt x="293" y="160"/>
                    <a:pt x="293" y="161"/>
                  </a:cubicBezTo>
                  <a:cubicBezTo>
                    <a:pt x="293" y="161"/>
                    <a:pt x="293" y="161"/>
                    <a:pt x="293" y="162"/>
                  </a:cubicBezTo>
                  <a:cubicBezTo>
                    <a:pt x="293" y="162"/>
                    <a:pt x="293" y="162"/>
                    <a:pt x="293" y="162"/>
                  </a:cubicBezTo>
                  <a:cubicBezTo>
                    <a:pt x="293" y="162"/>
                    <a:pt x="293" y="162"/>
                    <a:pt x="293" y="163"/>
                  </a:cubicBezTo>
                  <a:cubicBezTo>
                    <a:pt x="293" y="163"/>
                    <a:pt x="293" y="163"/>
                    <a:pt x="293" y="163"/>
                  </a:cubicBezTo>
                  <a:cubicBezTo>
                    <a:pt x="293" y="164"/>
                    <a:pt x="293" y="164"/>
                    <a:pt x="293" y="164"/>
                  </a:cubicBezTo>
                  <a:cubicBezTo>
                    <a:pt x="292" y="164"/>
                    <a:pt x="292" y="164"/>
                    <a:pt x="292" y="164"/>
                  </a:cubicBezTo>
                  <a:cubicBezTo>
                    <a:pt x="292" y="165"/>
                    <a:pt x="292" y="165"/>
                    <a:pt x="292" y="165"/>
                  </a:cubicBezTo>
                  <a:cubicBezTo>
                    <a:pt x="292" y="165"/>
                    <a:pt x="292" y="165"/>
                    <a:pt x="292" y="166"/>
                  </a:cubicBezTo>
                  <a:cubicBezTo>
                    <a:pt x="291" y="166"/>
                    <a:pt x="291" y="166"/>
                    <a:pt x="291" y="166"/>
                  </a:cubicBezTo>
                  <a:cubicBezTo>
                    <a:pt x="291" y="167"/>
                    <a:pt x="291" y="167"/>
                    <a:pt x="291" y="167"/>
                  </a:cubicBezTo>
                  <a:cubicBezTo>
                    <a:pt x="290" y="167"/>
                    <a:pt x="290" y="167"/>
                    <a:pt x="290" y="167"/>
                  </a:cubicBezTo>
                  <a:cubicBezTo>
                    <a:pt x="289" y="168"/>
                    <a:pt x="289" y="168"/>
                    <a:pt x="289" y="168"/>
                  </a:cubicBezTo>
                  <a:cubicBezTo>
                    <a:pt x="289" y="168"/>
                    <a:pt x="289" y="168"/>
                    <a:pt x="288" y="168"/>
                  </a:cubicBezTo>
                  <a:cubicBezTo>
                    <a:pt x="288" y="168"/>
                    <a:pt x="288" y="168"/>
                    <a:pt x="288" y="168"/>
                  </a:cubicBezTo>
                  <a:cubicBezTo>
                    <a:pt x="287" y="169"/>
                    <a:pt x="287" y="169"/>
                    <a:pt x="287" y="169"/>
                  </a:cubicBezTo>
                  <a:cubicBezTo>
                    <a:pt x="286" y="170"/>
                    <a:pt x="286" y="171"/>
                    <a:pt x="285" y="172"/>
                  </a:cubicBezTo>
                  <a:cubicBezTo>
                    <a:pt x="285" y="173"/>
                    <a:pt x="285" y="173"/>
                    <a:pt x="285" y="173"/>
                  </a:cubicBezTo>
                  <a:cubicBezTo>
                    <a:pt x="284" y="174"/>
                    <a:pt x="284" y="175"/>
                    <a:pt x="283" y="176"/>
                  </a:cubicBezTo>
                  <a:cubicBezTo>
                    <a:pt x="283" y="176"/>
                    <a:pt x="283" y="176"/>
                    <a:pt x="283" y="176"/>
                  </a:cubicBezTo>
                  <a:cubicBezTo>
                    <a:pt x="283" y="176"/>
                    <a:pt x="283" y="176"/>
                    <a:pt x="283" y="176"/>
                  </a:cubicBezTo>
                  <a:cubicBezTo>
                    <a:pt x="283" y="176"/>
                    <a:pt x="283" y="176"/>
                    <a:pt x="283" y="176"/>
                  </a:cubicBezTo>
                  <a:cubicBezTo>
                    <a:pt x="282" y="179"/>
                    <a:pt x="282" y="179"/>
                    <a:pt x="282" y="179"/>
                  </a:cubicBezTo>
                  <a:cubicBezTo>
                    <a:pt x="281" y="179"/>
                    <a:pt x="281" y="179"/>
                    <a:pt x="281" y="179"/>
                  </a:cubicBezTo>
                  <a:cubicBezTo>
                    <a:pt x="281" y="180"/>
                    <a:pt x="281" y="180"/>
                    <a:pt x="281" y="180"/>
                  </a:cubicBezTo>
                  <a:cubicBezTo>
                    <a:pt x="281" y="180"/>
                    <a:pt x="281" y="180"/>
                    <a:pt x="281" y="180"/>
                  </a:cubicBezTo>
                  <a:cubicBezTo>
                    <a:pt x="283" y="181"/>
                    <a:pt x="283" y="181"/>
                    <a:pt x="283" y="181"/>
                  </a:cubicBezTo>
                  <a:cubicBezTo>
                    <a:pt x="283" y="181"/>
                    <a:pt x="283" y="181"/>
                    <a:pt x="283" y="181"/>
                  </a:cubicBezTo>
                  <a:cubicBezTo>
                    <a:pt x="283" y="181"/>
                    <a:pt x="283" y="181"/>
                    <a:pt x="283" y="181"/>
                  </a:cubicBezTo>
                  <a:cubicBezTo>
                    <a:pt x="283" y="182"/>
                    <a:pt x="283" y="182"/>
                    <a:pt x="283" y="182"/>
                  </a:cubicBezTo>
                  <a:cubicBezTo>
                    <a:pt x="284" y="182"/>
                    <a:pt x="284" y="182"/>
                    <a:pt x="284" y="183"/>
                  </a:cubicBezTo>
                  <a:cubicBezTo>
                    <a:pt x="284" y="183"/>
                    <a:pt x="284" y="183"/>
                    <a:pt x="284" y="183"/>
                  </a:cubicBezTo>
                  <a:cubicBezTo>
                    <a:pt x="284" y="184"/>
                    <a:pt x="284" y="184"/>
                    <a:pt x="284" y="184"/>
                  </a:cubicBezTo>
                  <a:cubicBezTo>
                    <a:pt x="284" y="185"/>
                    <a:pt x="284" y="185"/>
                    <a:pt x="284" y="185"/>
                  </a:cubicBezTo>
                  <a:cubicBezTo>
                    <a:pt x="284" y="185"/>
                    <a:pt x="284" y="185"/>
                    <a:pt x="284" y="185"/>
                  </a:cubicBezTo>
                  <a:cubicBezTo>
                    <a:pt x="284" y="186"/>
                    <a:pt x="284" y="186"/>
                    <a:pt x="284" y="186"/>
                  </a:cubicBezTo>
                  <a:cubicBezTo>
                    <a:pt x="284" y="187"/>
                    <a:pt x="284" y="187"/>
                    <a:pt x="283" y="187"/>
                  </a:cubicBezTo>
                  <a:cubicBezTo>
                    <a:pt x="283" y="187"/>
                    <a:pt x="283" y="188"/>
                    <a:pt x="283" y="188"/>
                  </a:cubicBezTo>
                  <a:cubicBezTo>
                    <a:pt x="282" y="188"/>
                    <a:pt x="282" y="188"/>
                    <a:pt x="282" y="188"/>
                  </a:cubicBezTo>
                  <a:cubicBezTo>
                    <a:pt x="282" y="189"/>
                    <a:pt x="281" y="189"/>
                    <a:pt x="281" y="190"/>
                  </a:cubicBezTo>
                  <a:cubicBezTo>
                    <a:pt x="280" y="190"/>
                    <a:pt x="280" y="190"/>
                    <a:pt x="279" y="190"/>
                  </a:cubicBezTo>
                  <a:cubicBezTo>
                    <a:pt x="279" y="190"/>
                    <a:pt x="279" y="190"/>
                    <a:pt x="279" y="190"/>
                  </a:cubicBezTo>
                  <a:cubicBezTo>
                    <a:pt x="279" y="190"/>
                    <a:pt x="279" y="190"/>
                    <a:pt x="279" y="190"/>
                  </a:cubicBezTo>
                  <a:cubicBezTo>
                    <a:pt x="278" y="190"/>
                    <a:pt x="278" y="191"/>
                    <a:pt x="277" y="191"/>
                  </a:cubicBezTo>
                  <a:cubicBezTo>
                    <a:pt x="277" y="191"/>
                    <a:pt x="277" y="191"/>
                    <a:pt x="277" y="191"/>
                  </a:cubicBezTo>
                  <a:cubicBezTo>
                    <a:pt x="276" y="191"/>
                    <a:pt x="276" y="191"/>
                    <a:pt x="276" y="191"/>
                  </a:cubicBezTo>
                  <a:cubicBezTo>
                    <a:pt x="275" y="191"/>
                    <a:pt x="275" y="191"/>
                    <a:pt x="275" y="191"/>
                  </a:cubicBezTo>
                  <a:cubicBezTo>
                    <a:pt x="275" y="191"/>
                    <a:pt x="275" y="191"/>
                    <a:pt x="275" y="191"/>
                  </a:cubicBezTo>
                  <a:cubicBezTo>
                    <a:pt x="275" y="191"/>
                    <a:pt x="275" y="191"/>
                    <a:pt x="275" y="191"/>
                  </a:cubicBezTo>
                  <a:cubicBezTo>
                    <a:pt x="275" y="191"/>
                    <a:pt x="275" y="191"/>
                    <a:pt x="275" y="192"/>
                  </a:cubicBezTo>
                  <a:cubicBezTo>
                    <a:pt x="275" y="192"/>
                    <a:pt x="275" y="192"/>
                    <a:pt x="275" y="192"/>
                  </a:cubicBezTo>
                  <a:cubicBezTo>
                    <a:pt x="275" y="192"/>
                    <a:pt x="275" y="192"/>
                    <a:pt x="275" y="193"/>
                  </a:cubicBezTo>
                  <a:cubicBezTo>
                    <a:pt x="275" y="193"/>
                    <a:pt x="275" y="193"/>
                    <a:pt x="275" y="193"/>
                  </a:cubicBezTo>
                  <a:cubicBezTo>
                    <a:pt x="275" y="194"/>
                    <a:pt x="275" y="194"/>
                    <a:pt x="275" y="194"/>
                  </a:cubicBezTo>
                  <a:cubicBezTo>
                    <a:pt x="275" y="196"/>
                    <a:pt x="274" y="199"/>
                    <a:pt x="273" y="200"/>
                  </a:cubicBezTo>
                  <a:cubicBezTo>
                    <a:pt x="273" y="202"/>
                    <a:pt x="272" y="202"/>
                    <a:pt x="270" y="202"/>
                  </a:cubicBezTo>
                  <a:cubicBezTo>
                    <a:pt x="270" y="203"/>
                    <a:pt x="270" y="203"/>
                    <a:pt x="270" y="203"/>
                  </a:cubicBezTo>
                  <a:cubicBezTo>
                    <a:pt x="270" y="203"/>
                    <a:pt x="269" y="204"/>
                    <a:pt x="269" y="204"/>
                  </a:cubicBezTo>
                  <a:cubicBezTo>
                    <a:pt x="270" y="205"/>
                    <a:pt x="271" y="207"/>
                    <a:pt x="270" y="209"/>
                  </a:cubicBezTo>
                  <a:cubicBezTo>
                    <a:pt x="269" y="211"/>
                    <a:pt x="267" y="213"/>
                    <a:pt x="265" y="214"/>
                  </a:cubicBezTo>
                  <a:cubicBezTo>
                    <a:pt x="265" y="214"/>
                    <a:pt x="265" y="214"/>
                    <a:pt x="265" y="214"/>
                  </a:cubicBezTo>
                  <a:cubicBezTo>
                    <a:pt x="264" y="215"/>
                    <a:pt x="264" y="215"/>
                    <a:pt x="264" y="215"/>
                  </a:cubicBezTo>
                  <a:cubicBezTo>
                    <a:pt x="263" y="216"/>
                    <a:pt x="263" y="216"/>
                    <a:pt x="263" y="216"/>
                  </a:cubicBezTo>
                  <a:cubicBezTo>
                    <a:pt x="263" y="216"/>
                    <a:pt x="263" y="217"/>
                    <a:pt x="262" y="217"/>
                  </a:cubicBezTo>
                  <a:cubicBezTo>
                    <a:pt x="262" y="217"/>
                    <a:pt x="262" y="217"/>
                    <a:pt x="262" y="217"/>
                  </a:cubicBezTo>
                  <a:cubicBezTo>
                    <a:pt x="262" y="218"/>
                    <a:pt x="261" y="218"/>
                    <a:pt x="261" y="219"/>
                  </a:cubicBezTo>
                  <a:cubicBezTo>
                    <a:pt x="261" y="219"/>
                    <a:pt x="261" y="219"/>
                    <a:pt x="261" y="219"/>
                  </a:cubicBezTo>
                  <a:cubicBezTo>
                    <a:pt x="261" y="220"/>
                    <a:pt x="261" y="220"/>
                    <a:pt x="261" y="220"/>
                  </a:cubicBezTo>
                  <a:cubicBezTo>
                    <a:pt x="261" y="220"/>
                    <a:pt x="261" y="220"/>
                    <a:pt x="261" y="220"/>
                  </a:cubicBezTo>
                  <a:cubicBezTo>
                    <a:pt x="262" y="221"/>
                    <a:pt x="262" y="221"/>
                    <a:pt x="262" y="221"/>
                  </a:cubicBezTo>
                  <a:cubicBezTo>
                    <a:pt x="263" y="222"/>
                    <a:pt x="263" y="222"/>
                    <a:pt x="263" y="222"/>
                  </a:cubicBezTo>
                  <a:cubicBezTo>
                    <a:pt x="265" y="223"/>
                    <a:pt x="265" y="223"/>
                    <a:pt x="265" y="223"/>
                  </a:cubicBezTo>
                  <a:cubicBezTo>
                    <a:pt x="265" y="223"/>
                    <a:pt x="265" y="223"/>
                    <a:pt x="265" y="223"/>
                  </a:cubicBezTo>
                  <a:cubicBezTo>
                    <a:pt x="265" y="223"/>
                    <a:pt x="265" y="224"/>
                    <a:pt x="265" y="224"/>
                  </a:cubicBezTo>
                  <a:cubicBezTo>
                    <a:pt x="265" y="224"/>
                    <a:pt x="265" y="224"/>
                    <a:pt x="265" y="224"/>
                  </a:cubicBezTo>
                  <a:cubicBezTo>
                    <a:pt x="265" y="224"/>
                    <a:pt x="266" y="225"/>
                    <a:pt x="266" y="226"/>
                  </a:cubicBezTo>
                  <a:cubicBezTo>
                    <a:pt x="267" y="228"/>
                    <a:pt x="266" y="229"/>
                    <a:pt x="265" y="231"/>
                  </a:cubicBezTo>
                  <a:cubicBezTo>
                    <a:pt x="265" y="231"/>
                    <a:pt x="264" y="231"/>
                    <a:pt x="263" y="231"/>
                  </a:cubicBezTo>
                  <a:cubicBezTo>
                    <a:pt x="263" y="231"/>
                    <a:pt x="263" y="231"/>
                    <a:pt x="263" y="231"/>
                  </a:cubicBezTo>
                  <a:cubicBezTo>
                    <a:pt x="262" y="231"/>
                    <a:pt x="262" y="231"/>
                    <a:pt x="262" y="231"/>
                  </a:cubicBezTo>
                  <a:cubicBezTo>
                    <a:pt x="271" y="240"/>
                    <a:pt x="271" y="240"/>
                    <a:pt x="271" y="240"/>
                  </a:cubicBezTo>
                  <a:cubicBezTo>
                    <a:pt x="255" y="230"/>
                    <a:pt x="255" y="230"/>
                    <a:pt x="255" y="230"/>
                  </a:cubicBezTo>
                  <a:cubicBezTo>
                    <a:pt x="255" y="230"/>
                    <a:pt x="255" y="230"/>
                    <a:pt x="255" y="230"/>
                  </a:cubicBezTo>
                  <a:cubicBezTo>
                    <a:pt x="255" y="230"/>
                    <a:pt x="255" y="229"/>
                    <a:pt x="254" y="229"/>
                  </a:cubicBezTo>
                  <a:cubicBezTo>
                    <a:pt x="254" y="229"/>
                    <a:pt x="254" y="229"/>
                    <a:pt x="254" y="229"/>
                  </a:cubicBezTo>
                  <a:cubicBezTo>
                    <a:pt x="251" y="231"/>
                    <a:pt x="251" y="231"/>
                    <a:pt x="251" y="231"/>
                  </a:cubicBezTo>
                  <a:cubicBezTo>
                    <a:pt x="251" y="231"/>
                    <a:pt x="251" y="231"/>
                    <a:pt x="251" y="231"/>
                  </a:cubicBezTo>
                  <a:cubicBezTo>
                    <a:pt x="249" y="231"/>
                    <a:pt x="249" y="231"/>
                    <a:pt x="249" y="231"/>
                  </a:cubicBezTo>
                  <a:cubicBezTo>
                    <a:pt x="249" y="231"/>
                    <a:pt x="249" y="231"/>
                    <a:pt x="249" y="231"/>
                  </a:cubicBezTo>
                  <a:cubicBezTo>
                    <a:pt x="250" y="232"/>
                    <a:pt x="250" y="232"/>
                    <a:pt x="250" y="232"/>
                  </a:cubicBezTo>
                  <a:cubicBezTo>
                    <a:pt x="250" y="232"/>
                    <a:pt x="250" y="232"/>
                    <a:pt x="250" y="232"/>
                  </a:cubicBezTo>
                  <a:cubicBezTo>
                    <a:pt x="252" y="233"/>
                    <a:pt x="254" y="234"/>
                    <a:pt x="254" y="237"/>
                  </a:cubicBezTo>
                  <a:cubicBezTo>
                    <a:pt x="254" y="239"/>
                    <a:pt x="252" y="242"/>
                    <a:pt x="247" y="243"/>
                  </a:cubicBezTo>
                  <a:cubicBezTo>
                    <a:pt x="247" y="243"/>
                    <a:pt x="247" y="243"/>
                    <a:pt x="247" y="243"/>
                  </a:cubicBezTo>
                  <a:cubicBezTo>
                    <a:pt x="246" y="243"/>
                    <a:pt x="245" y="243"/>
                    <a:pt x="245" y="242"/>
                  </a:cubicBezTo>
                  <a:cubicBezTo>
                    <a:pt x="245" y="242"/>
                    <a:pt x="245" y="242"/>
                    <a:pt x="245" y="242"/>
                  </a:cubicBezTo>
                  <a:cubicBezTo>
                    <a:pt x="244" y="242"/>
                    <a:pt x="244" y="242"/>
                    <a:pt x="244" y="242"/>
                  </a:cubicBezTo>
                  <a:cubicBezTo>
                    <a:pt x="244" y="242"/>
                    <a:pt x="244" y="242"/>
                    <a:pt x="244" y="242"/>
                  </a:cubicBezTo>
                  <a:cubicBezTo>
                    <a:pt x="244" y="243"/>
                    <a:pt x="244" y="243"/>
                    <a:pt x="244" y="244"/>
                  </a:cubicBezTo>
                  <a:cubicBezTo>
                    <a:pt x="244" y="245"/>
                    <a:pt x="243" y="246"/>
                    <a:pt x="243" y="246"/>
                  </a:cubicBezTo>
                  <a:cubicBezTo>
                    <a:pt x="242" y="247"/>
                    <a:pt x="242" y="247"/>
                    <a:pt x="242" y="247"/>
                  </a:cubicBezTo>
                  <a:cubicBezTo>
                    <a:pt x="242" y="247"/>
                    <a:pt x="241" y="247"/>
                    <a:pt x="241" y="247"/>
                  </a:cubicBezTo>
                  <a:cubicBezTo>
                    <a:pt x="240" y="247"/>
                    <a:pt x="240" y="247"/>
                    <a:pt x="240" y="247"/>
                  </a:cubicBezTo>
                  <a:cubicBezTo>
                    <a:pt x="240" y="247"/>
                    <a:pt x="240" y="247"/>
                    <a:pt x="240" y="247"/>
                  </a:cubicBezTo>
                  <a:cubicBezTo>
                    <a:pt x="238" y="247"/>
                    <a:pt x="236" y="247"/>
                    <a:pt x="235" y="247"/>
                  </a:cubicBezTo>
                  <a:cubicBezTo>
                    <a:pt x="234" y="246"/>
                    <a:pt x="234" y="246"/>
                    <a:pt x="234" y="246"/>
                  </a:cubicBezTo>
                  <a:cubicBezTo>
                    <a:pt x="234" y="246"/>
                    <a:pt x="234" y="246"/>
                    <a:pt x="233" y="247"/>
                  </a:cubicBezTo>
                  <a:cubicBezTo>
                    <a:pt x="233" y="247"/>
                    <a:pt x="234" y="248"/>
                    <a:pt x="235" y="251"/>
                  </a:cubicBezTo>
                  <a:cubicBezTo>
                    <a:pt x="236" y="252"/>
                    <a:pt x="236" y="252"/>
                    <a:pt x="236" y="252"/>
                  </a:cubicBezTo>
                  <a:cubicBezTo>
                    <a:pt x="236" y="252"/>
                    <a:pt x="236" y="253"/>
                    <a:pt x="236" y="253"/>
                  </a:cubicBezTo>
                  <a:cubicBezTo>
                    <a:pt x="236" y="253"/>
                    <a:pt x="236" y="253"/>
                    <a:pt x="236" y="254"/>
                  </a:cubicBezTo>
                  <a:cubicBezTo>
                    <a:pt x="236" y="254"/>
                    <a:pt x="236" y="254"/>
                    <a:pt x="236" y="254"/>
                  </a:cubicBezTo>
                  <a:cubicBezTo>
                    <a:pt x="236" y="254"/>
                    <a:pt x="236" y="254"/>
                    <a:pt x="236" y="254"/>
                  </a:cubicBezTo>
                  <a:cubicBezTo>
                    <a:pt x="237" y="254"/>
                    <a:pt x="237" y="254"/>
                    <a:pt x="237" y="254"/>
                  </a:cubicBezTo>
                  <a:cubicBezTo>
                    <a:pt x="238" y="254"/>
                    <a:pt x="238" y="254"/>
                    <a:pt x="238" y="254"/>
                  </a:cubicBezTo>
                  <a:cubicBezTo>
                    <a:pt x="239" y="255"/>
                    <a:pt x="239" y="255"/>
                    <a:pt x="239" y="255"/>
                  </a:cubicBezTo>
                  <a:cubicBezTo>
                    <a:pt x="239" y="255"/>
                    <a:pt x="239" y="255"/>
                    <a:pt x="239" y="255"/>
                  </a:cubicBezTo>
                  <a:cubicBezTo>
                    <a:pt x="240" y="256"/>
                    <a:pt x="240" y="256"/>
                    <a:pt x="240" y="256"/>
                  </a:cubicBezTo>
                  <a:cubicBezTo>
                    <a:pt x="240" y="256"/>
                    <a:pt x="240" y="256"/>
                    <a:pt x="240" y="256"/>
                  </a:cubicBezTo>
                  <a:cubicBezTo>
                    <a:pt x="240" y="257"/>
                    <a:pt x="241" y="257"/>
                    <a:pt x="241" y="258"/>
                  </a:cubicBezTo>
                  <a:cubicBezTo>
                    <a:pt x="241" y="259"/>
                    <a:pt x="241" y="260"/>
                    <a:pt x="241" y="261"/>
                  </a:cubicBezTo>
                  <a:cubicBezTo>
                    <a:pt x="241" y="262"/>
                    <a:pt x="241" y="263"/>
                    <a:pt x="241" y="264"/>
                  </a:cubicBezTo>
                  <a:cubicBezTo>
                    <a:pt x="241" y="264"/>
                    <a:pt x="241" y="264"/>
                    <a:pt x="241" y="265"/>
                  </a:cubicBezTo>
                  <a:cubicBezTo>
                    <a:pt x="241" y="265"/>
                    <a:pt x="241" y="265"/>
                    <a:pt x="241" y="265"/>
                  </a:cubicBezTo>
                  <a:cubicBezTo>
                    <a:pt x="241" y="265"/>
                    <a:pt x="241" y="265"/>
                    <a:pt x="241" y="265"/>
                  </a:cubicBezTo>
                  <a:cubicBezTo>
                    <a:pt x="242" y="265"/>
                    <a:pt x="242" y="265"/>
                    <a:pt x="242" y="265"/>
                  </a:cubicBezTo>
                  <a:cubicBezTo>
                    <a:pt x="242" y="265"/>
                    <a:pt x="242" y="265"/>
                    <a:pt x="242" y="265"/>
                  </a:cubicBezTo>
                  <a:cubicBezTo>
                    <a:pt x="242" y="265"/>
                    <a:pt x="242" y="265"/>
                    <a:pt x="242" y="265"/>
                  </a:cubicBezTo>
                  <a:cubicBezTo>
                    <a:pt x="245" y="264"/>
                    <a:pt x="245" y="264"/>
                    <a:pt x="245" y="264"/>
                  </a:cubicBezTo>
                  <a:cubicBezTo>
                    <a:pt x="245" y="263"/>
                    <a:pt x="245" y="262"/>
                    <a:pt x="245" y="261"/>
                  </a:cubicBezTo>
                  <a:cubicBezTo>
                    <a:pt x="245" y="261"/>
                    <a:pt x="246" y="260"/>
                    <a:pt x="246" y="260"/>
                  </a:cubicBezTo>
                  <a:cubicBezTo>
                    <a:pt x="246" y="260"/>
                    <a:pt x="246" y="259"/>
                    <a:pt x="246" y="259"/>
                  </a:cubicBezTo>
                  <a:cubicBezTo>
                    <a:pt x="247" y="258"/>
                    <a:pt x="247" y="258"/>
                    <a:pt x="247" y="258"/>
                  </a:cubicBezTo>
                  <a:cubicBezTo>
                    <a:pt x="247" y="258"/>
                    <a:pt x="247" y="258"/>
                    <a:pt x="247" y="258"/>
                  </a:cubicBezTo>
                  <a:cubicBezTo>
                    <a:pt x="243" y="255"/>
                    <a:pt x="243" y="255"/>
                    <a:pt x="243" y="255"/>
                  </a:cubicBezTo>
                  <a:cubicBezTo>
                    <a:pt x="252" y="256"/>
                    <a:pt x="252" y="256"/>
                    <a:pt x="252" y="256"/>
                  </a:cubicBezTo>
                  <a:cubicBezTo>
                    <a:pt x="252" y="256"/>
                    <a:pt x="252" y="256"/>
                    <a:pt x="252" y="256"/>
                  </a:cubicBezTo>
                  <a:cubicBezTo>
                    <a:pt x="254" y="256"/>
                    <a:pt x="256" y="257"/>
                    <a:pt x="257" y="259"/>
                  </a:cubicBezTo>
                  <a:cubicBezTo>
                    <a:pt x="259" y="263"/>
                    <a:pt x="258" y="267"/>
                    <a:pt x="255" y="270"/>
                  </a:cubicBezTo>
                  <a:cubicBezTo>
                    <a:pt x="255" y="271"/>
                    <a:pt x="255" y="271"/>
                    <a:pt x="254" y="271"/>
                  </a:cubicBezTo>
                  <a:cubicBezTo>
                    <a:pt x="254" y="275"/>
                    <a:pt x="254" y="275"/>
                    <a:pt x="254" y="275"/>
                  </a:cubicBezTo>
                  <a:cubicBezTo>
                    <a:pt x="254" y="275"/>
                    <a:pt x="254" y="275"/>
                    <a:pt x="254" y="275"/>
                  </a:cubicBezTo>
                  <a:cubicBezTo>
                    <a:pt x="255" y="275"/>
                    <a:pt x="255" y="275"/>
                    <a:pt x="255" y="275"/>
                  </a:cubicBezTo>
                  <a:cubicBezTo>
                    <a:pt x="255" y="275"/>
                    <a:pt x="255" y="275"/>
                    <a:pt x="256" y="275"/>
                  </a:cubicBezTo>
                  <a:cubicBezTo>
                    <a:pt x="256" y="275"/>
                    <a:pt x="256" y="275"/>
                    <a:pt x="256" y="275"/>
                  </a:cubicBezTo>
                  <a:cubicBezTo>
                    <a:pt x="256" y="275"/>
                    <a:pt x="257" y="275"/>
                    <a:pt x="257" y="275"/>
                  </a:cubicBezTo>
                  <a:cubicBezTo>
                    <a:pt x="258" y="275"/>
                    <a:pt x="258" y="275"/>
                    <a:pt x="258" y="275"/>
                  </a:cubicBezTo>
                  <a:cubicBezTo>
                    <a:pt x="258" y="274"/>
                    <a:pt x="258" y="274"/>
                    <a:pt x="258" y="274"/>
                  </a:cubicBezTo>
                  <a:cubicBezTo>
                    <a:pt x="259" y="274"/>
                    <a:pt x="259" y="274"/>
                    <a:pt x="259" y="274"/>
                  </a:cubicBezTo>
                  <a:cubicBezTo>
                    <a:pt x="259" y="273"/>
                    <a:pt x="259" y="273"/>
                    <a:pt x="259" y="273"/>
                  </a:cubicBezTo>
                  <a:cubicBezTo>
                    <a:pt x="260" y="273"/>
                    <a:pt x="260" y="273"/>
                    <a:pt x="260" y="273"/>
                  </a:cubicBezTo>
                  <a:cubicBezTo>
                    <a:pt x="260" y="272"/>
                    <a:pt x="260" y="272"/>
                    <a:pt x="260" y="272"/>
                  </a:cubicBezTo>
                  <a:cubicBezTo>
                    <a:pt x="261" y="272"/>
                    <a:pt x="261" y="272"/>
                    <a:pt x="261" y="272"/>
                  </a:cubicBezTo>
                  <a:cubicBezTo>
                    <a:pt x="261" y="272"/>
                    <a:pt x="261" y="272"/>
                    <a:pt x="261" y="272"/>
                  </a:cubicBezTo>
                  <a:cubicBezTo>
                    <a:pt x="261" y="271"/>
                    <a:pt x="262" y="270"/>
                    <a:pt x="262" y="270"/>
                  </a:cubicBezTo>
                  <a:cubicBezTo>
                    <a:pt x="263" y="269"/>
                    <a:pt x="263" y="268"/>
                    <a:pt x="264" y="268"/>
                  </a:cubicBezTo>
                  <a:cubicBezTo>
                    <a:pt x="266" y="267"/>
                    <a:pt x="268" y="267"/>
                    <a:pt x="270" y="268"/>
                  </a:cubicBezTo>
                  <a:cubicBezTo>
                    <a:pt x="271" y="268"/>
                    <a:pt x="271" y="268"/>
                    <a:pt x="271" y="268"/>
                  </a:cubicBezTo>
                  <a:cubicBezTo>
                    <a:pt x="271" y="268"/>
                    <a:pt x="271" y="268"/>
                    <a:pt x="271" y="268"/>
                  </a:cubicBezTo>
                  <a:cubicBezTo>
                    <a:pt x="272" y="267"/>
                    <a:pt x="272" y="267"/>
                    <a:pt x="272" y="267"/>
                  </a:cubicBezTo>
                  <a:cubicBezTo>
                    <a:pt x="273" y="266"/>
                    <a:pt x="273" y="266"/>
                    <a:pt x="273" y="266"/>
                  </a:cubicBezTo>
                  <a:cubicBezTo>
                    <a:pt x="274" y="266"/>
                    <a:pt x="274" y="266"/>
                    <a:pt x="274" y="266"/>
                  </a:cubicBezTo>
                  <a:cubicBezTo>
                    <a:pt x="274" y="266"/>
                    <a:pt x="275" y="265"/>
                    <a:pt x="275" y="265"/>
                  </a:cubicBezTo>
                  <a:cubicBezTo>
                    <a:pt x="276" y="265"/>
                    <a:pt x="276" y="265"/>
                    <a:pt x="276" y="265"/>
                  </a:cubicBezTo>
                  <a:cubicBezTo>
                    <a:pt x="276" y="265"/>
                    <a:pt x="277" y="264"/>
                    <a:pt x="278" y="264"/>
                  </a:cubicBezTo>
                  <a:cubicBezTo>
                    <a:pt x="278" y="264"/>
                    <a:pt x="278" y="264"/>
                    <a:pt x="278" y="264"/>
                  </a:cubicBezTo>
                  <a:cubicBezTo>
                    <a:pt x="278" y="264"/>
                    <a:pt x="279" y="264"/>
                    <a:pt x="280" y="264"/>
                  </a:cubicBezTo>
                  <a:cubicBezTo>
                    <a:pt x="280" y="264"/>
                    <a:pt x="280" y="264"/>
                    <a:pt x="280" y="264"/>
                  </a:cubicBezTo>
                  <a:cubicBezTo>
                    <a:pt x="280" y="264"/>
                    <a:pt x="280" y="264"/>
                    <a:pt x="280" y="264"/>
                  </a:cubicBezTo>
                  <a:cubicBezTo>
                    <a:pt x="280" y="264"/>
                    <a:pt x="280" y="264"/>
                    <a:pt x="280" y="264"/>
                  </a:cubicBezTo>
                  <a:cubicBezTo>
                    <a:pt x="281" y="264"/>
                    <a:pt x="281" y="264"/>
                    <a:pt x="281" y="264"/>
                  </a:cubicBezTo>
                  <a:cubicBezTo>
                    <a:pt x="281" y="264"/>
                    <a:pt x="281" y="264"/>
                    <a:pt x="281" y="264"/>
                  </a:cubicBezTo>
                  <a:cubicBezTo>
                    <a:pt x="284" y="265"/>
                    <a:pt x="284" y="265"/>
                    <a:pt x="284" y="265"/>
                  </a:cubicBezTo>
                  <a:cubicBezTo>
                    <a:pt x="283" y="265"/>
                    <a:pt x="283" y="265"/>
                    <a:pt x="283" y="265"/>
                  </a:cubicBezTo>
                  <a:cubicBezTo>
                    <a:pt x="284" y="266"/>
                    <a:pt x="284" y="266"/>
                    <a:pt x="284" y="266"/>
                  </a:cubicBezTo>
                  <a:cubicBezTo>
                    <a:pt x="287" y="268"/>
                    <a:pt x="288" y="272"/>
                    <a:pt x="287" y="275"/>
                  </a:cubicBezTo>
                  <a:cubicBezTo>
                    <a:pt x="286" y="278"/>
                    <a:pt x="284" y="279"/>
                    <a:pt x="281" y="280"/>
                  </a:cubicBezTo>
                  <a:cubicBezTo>
                    <a:pt x="280" y="280"/>
                    <a:pt x="280" y="280"/>
                    <a:pt x="280" y="280"/>
                  </a:cubicBezTo>
                  <a:cubicBezTo>
                    <a:pt x="280" y="280"/>
                    <a:pt x="280" y="282"/>
                    <a:pt x="279" y="282"/>
                  </a:cubicBezTo>
                  <a:cubicBezTo>
                    <a:pt x="279" y="284"/>
                    <a:pt x="278" y="286"/>
                    <a:pt x="276" y="287"/>
                  </a:cubicBezTo>
                  <a:cubicBezTo>
                    <a:pt x="276" y="287"/>
                    <a:pt x="275" y="287"/>
                    <a:pt x="275" y="287"/>
                  </a:cubicBezTo>
                  <a:cubicBezTo>
                    <a:pt x="275" y="287"/>
                    <a:pt x="275" y="287"/>
                    <a:pt x="275" y="287"/>
                  </a:cubicBezTo>
                  <a:cubicBezTo>
                    <a:pt x="273" y="287"/>
                    <a:pt x="273" y="287"/>
                    <a:pt x="273" y="287"/>
                  </a:cubicBezTo>
                  <a:cubicBezTo>
                    <a:pt x="273" y="287"/>
                    <a:pt x="273" y="287"/>
                    <a:pt x="273" y="287"/>
                  </a:cubicBezTo>
                  <a:cubicBezTo>
                    <a:pt x="272" y="287"/>
                    <a:pt x="272" y="287"/>
                    <a:pt x="272" y="287"/>
                  </a:cubicBezTo>
                  <a:cubicBezTo>
                    <a:pt x="272" y="287"/>
                    <a:pt x="272" y="287"/>
                    <a:pt x="272" y="287"/>
                  </a:cubicBezTo>
                  <a:cubicBezTo>
                    <a:pt x="272" y="287"/>
                    <a:pt x="272" y="287"/>
                    <a:pt x="272" y="287"/>
                  </a:cubicBezTo>
                  <a:cubicBezTo>
                    <a:pt x="271" y="287"/>
                    <a:pt x="271" y="287"/>
                    <a:pt x="271" y="287"/>
                  </a:cubicBezTo>
                  <a:cubicBezTo>
                    <a:pt x="270" y="287"/>
                    <a:pt x="270" y="287"/>
                    <a:pt x="270" y="287"/>
                  </a:cubicBezTo>
                  <a:cubicBezTo>
                    <a:pt x="270" y="287"/>
                    <a:pt x="270" y="287"/>
                    <a:pt x="270" y="287"/>
                  </a:cubicBezTo>
                  <a:cubicBezTo>
                    <a:pt x="270" y="287"/>
                    <a:pt x="270" y="287"/>
                    <a:pt x="270" y="287"/>
                  </a:cubicBezTo>
                  <a:cubicBezTo>
                    <a:pt x="269" y="288"/>
                    <a:pt x="269" y="288"/>
                    <a:pt x="269" y="288"/>
                  </a:cubicBezTo>
                  <a:cubicBezTo>
                    <a:pt x="269" y="288"/>
                    <a:pt x="269" y="288"/>
                    <a:pt x="269" y="288"/>
                  </a:cubicBezTo>
                  <a:cubicBezTo>
                    <a:pt x="269" y="288"/>
                    <a:pt x="269" y="288"/>
                    <a:pt x="269" y="288"/>
                  </a:cubicBezTo>
                  <a:cubicBezTo>
                    <a:pt x="269" y="289"/>
                    <a:pt x="268" y="289"/>
                    <a:pt x="268" y="290"/>
                  </a:cubicBezTo>
                  <a:cubicBezTo>
                    <a:pt x="268" y="290"/>
                    <a:pt x="268" y="290"/>
                    <a:pt x="268" y="290"/>
                  </a:cubicBezTo>
                  <a:cubicBezTo>
                    <a:pt x="268" y="290"/>
                    <a:pt x="268" y="290"/>
                    <a:pt x="268" y="290"/>
                  </a:cubicBezTo>
                  <a:cubicBezTo>
                    <a:pt x="268" y="291"/>
                    <a:pt x="268" y="291"/>
                    <a:pt x="268" y="291"/>
                  </a:cubicBezTo>
                  <a:cubicBezTo>
                    <a:pt x="267" y="292"/>
                    <a:pt x="267" y="292"/>
                    <a:pt x="267" y="292"/>
                  </a:cubicBezTo>
                  <a:cubicBezTo>
                    <a:pt x="267" y="292"/>
                    <a:pt x="267" y="292"/>
                    <a:pt x="267" y="292"/>
                  </a:cubicBezTo>
                  <a:cubicBezTo>
                    <a:pt x="266" y="293"/>
                    <a:pt x="266" y="293"/>
                    <a:pt x="265" y="294"/>
                  </a:cubicBezTo>
                  <a:cubicBezTo>
                    <a:pt x="266" y="294"/>
                    <a:pt x="266" y="294"/>
                    <a:pt x="266" y="294"/>
                  </a:cubicBezTo>
                  <a:cubicBezTo>
                    <a:pt x="268" y="296"/>
                    <a:pt x="268" y="300"/>
                    <a:pt x="266" y="305"/>
                  </a:cubicBezTo>
                  <a:cubicBezTo>
                    <a:pt x="266" y="305"/>
                    <a:pt x="266" y="306"/>
                    <a:pt x="266" y="306"/>
                  </a:cubicBezTo>
                  <a:cubicBezTo>
                    <a:pt x="266" y="306"/>
                    <a:pt x="266" y="306"/>
                    <a:pt x="266" y="306"/>
                  </a:cubicBezTo>
                  <a:cubicBezTo>
                    <a:pt x="266" y="307"/>
                    <a:pt x="266" y="307"/>
                    <a:pt x="266" y="307"/>
                  </a:cubicBezTo>
                  <a:cubicBezTo>
                    <a:pt x="266" y="308"/>
                    <a:pt x="266" y="308"/>
                    <a:pt x="266" y="308"/>
                  </a:cubicBezTo>
                  <a:cubicBezTo>
                    <a:pt x="266" y="308"/>
                    <a:pt x="266" y="308"/>
                    <a:pt x="266" y="308"/>
                  </a:cubicBezTo>
                  <a:cubicBezTo>
                    <a:pt x="266" y="309"/>
                    <a:pt x="266" y="309"/>
                    <a:pt x="266" y="309"/>
                  </a:cubicBezTo>
                  <a:cubicBezTo>
                    <a:pt x="266" y="309"/>
                    <a:pt x="266" y="309"/>
                    <a:pt x="266" y="309"/>
                  </a:cubicBezTo>
                  <a:cubicBezTo>
                    <a:pt x="270" y="311"/>
                    <a:pt x="270" y="311"/>
                    <a:pt x="270" y="311"/>
                  </a:cubicBezTo>
                  <a:cubicBezTo>
                    <a:pt x="270" y="311"/>
                    <a:pt x="270" y="311"/>
                    <a:pt x="270" y="311"/>
                  </a:cubicBezTo>
                  <a:cubicBezTo>
                    <a:pt x="271" y="311"/>
                    <a:pt x="271" y="311"/>
                    <a:pt x="271" y="311"/>
                  </a:cubicBezTo>
                  <a:cubicBezTo>
                    <a:pt x="271" y="311"/>
                    <a:pt x="271" y="311"/>
                    <a:pt x="271" y="311"/>
                  </a:cubicBezTo>
                  <a:cubicBezTo>
                    <a:pt x="271" y="311"/>
                    <a:pt x="271" y="311"/>
                    <a:pt x="271" y="311"/>
                  </a:cubicBezTo>
                  <a:cubicBezTo>
                    <a:pt x="272" y="311"/>
                    <a:pt x="272" y="312"/>
                    <a:pt x="272" y="312"/>
                  </a:cubicBezTo>
                  <a:cubicBezTo>
                    <a:pt x="272" y="312"/>
                    <a:pt x="272" y="312"/>
                    <a:pt x="272" y="312"/>
                  </a:cubicBezTo>
                  <a:cubicBezTo>
                    <a:pt x="272" y="312"/>
                    <a:pt x="272" y="312"/>
                    <a:pt x="272" y="312"/>
                  </a:cubicBezTo>
                  <a:cubicBezTo>
                    <a:pt x="273" y="312"/>
                    <a:pt x="273" y="313"/>
                    <a:pt x="273" y="313"/>
                  </a:cubicBezTo>
                  <a:cubicBezTo>
                    <a:pt x="273" y="313"/>
                    <a:pt x="273" y="313"/>
                    <a:pt x="273" y="313"/>
                  </a:cubicBezTo>
                  <a:cubicBezTo>
                    <a:pt x="273" y="313"/>
                    <a:pt x="273" y="313"/>
                    <a:pt x="273" y="313"/>
                  </a:cubicBezTo>
                  <a:cubicBezTo>
                    <a:pt x="274" y="313"/>
                    <a:pt x="274" y="313"/>
                    <a:pt x="274" y="313"/>
                  </a:cubicBezTo>
                  <a:cubicBezTo>
                    <a:pt x="275" y="313"/>
                    <a:pt x="275" y="313"/>
                    <a:pt x="275" y="313"/>
                  </a:cubicBezTo>
                  <a:cubicBezTo>
                    <a:pt x="275" y="313"/>
                    <a:pt x="275" y="313"/>
                    <a:pt x="275" y="313"/>
                  </a:cubicBezTo>
                  <a:cubicBezTo>
                    <a:pt x="276" y="313"/>
                    <a:pt x="276" y="313"/>
                    <a:pt x="276" y="313"/>
                  </a:cubicBezTo>
                  <a:cubicBezTo>
                    <a:pt x="276" y="313"/>
                    <a:pt x="276" y="313"/>
                    <a:pt x="277" y="313"/>
                  </a:cubicBezTo>
                  <a:cubicBezTo>
                    <a:pt x="277" y="313"/>
                    <a:pt x="277" y="313"/>
                    <a:pt x="277" y="313"/>
                  </a:cubicBezTo>
                  <a:cubicBezTo>
                    <a:pt x="278" y="313"/>
                    <a:pt x="279" y="313"/>
                    <a:pt x="279" y="314"/>
                  </a:cubicBezTo>
                  <a:cubicBezTo>
                    <a:pt x="277" y="310"/>
                    <a:pt x="277" y="310"/>
                    <a:pt x="277" y="310"/>
                  </a:cubicBezTo>
                  <a:cubicBezTo>
                    <a:pt x="282" y="315"/>
                    <a:pt x="282" y="315"/>
                    <a:pt x="282" y="315"/>
                  </a:cubicBezTo>
                  <a:cubicBezTo>
                    <a:pt x="284" y="316"/>
                    <a:pt x="284" y="316"/>
                    <a:pt x="284" y="316"/>
                  </a:cubicBezTo>
                  <a:cubicBezTo>
                    <a:pt x="284" y="316"/>
                    <a:pt x="284" y="316"/>
                    <a:pt x="284" y="316"/>
                  </a:cubicBezTo>
                  <a:cubicBezTo>
                    <a:pt x="285" y="317"/>
                    <a:pt x="285" y="317"/>
                    <a:pt x="285" y="317"/>
                  </a:cubicBezTo>
                  <a:cubicBezTo>
                    <a:pt x="285" y="317"/>
                    <a:pt x="286" y="317"/>
                    <a:pt x="286" y="318"/>
                  </a:cubicBezTo>
                  <a:cubicBezTo>
                    <a:pt x="286" y="318"/>
                    <a:pt x="286" y="318"/>
                    <a:pt x="286" y="318"/>
                  </a:cubicBezTo>
                  <a:cubicBezTo>
                    <a:pt x="287" y="319"/>
                    <a:pt x="287" y="319"/>
                    <a:pt x="287" y="319"/>
                  </a:cubicBezTo>
                  <a:cubicBezTo>
                    <a:pt x="287" y="320"/>
                    <a:pt x="287" y="320"/>
                    <a:pt x="287" y="320"/>
                  </a:cubicBezTo>
                  <a:cubicBezTo>
                    <a:pt x="287" y="321"/>
                    <a:pt x="287" y="321"/>
                    <a:pt x="287" y="321"/>
                  </a:cubicBezTo>
                  <a:cubicBezTo>
                    <a:pt x="287" y="321"/>
                    <a:pt x="287" y="321"/>
                    <a:pt x="287" y="321"/>
                  </a:cubicBezTo>
                  <a:cubicBezTo>
                    <a:pt x="286" y="326"/>
                    <a:pt x="286" y="329"/>
                    <a:pt x="286" y="332"/>
                  </a:cubicBezTo>
                  <a:cubicBezTo>
                    <a:pt x="286" y="332"/>
                    <a:pt x="286" y="332"/>
                    <a:pt x="286" y="332"/>
                  </a:cubicBezTo>
                  <a:cubicBezTo>
                    <a:pt x="286" y="332"/>
                    <a:pt x="286" y="332"/>
                    <a:pt x="286" y="333"/>
                  </a:cubicBezTo>
                  <a:cubicBezTo>
                    <a:pt x="286" y="333"/>
                    <a:pt x="286" y="333"/>
                    <a:pt x="286" y="333"/>
                  </a:cubicBezTo>
                  <a:cubicBezTo>
                    <a:pt x="286" y="333"/>
                    <a:pt x="286" y="334"/>
                    <a:pt x="286" y="334"/>
                  </a:cubicBezTo>
                  <a:cubicBezTo>
                    <a:pt x="286" y="334"/>
                    <a:pt x="286" y="334"/>
                    <a:pt x="286" y="334"/>
                  </a:cubicBezTo>
                  <a:cubicBezTo>
                    <a:pt x="286" y="335"/>
                    <a:pt x="286" y="335"/>
                    <a:pt x="286" y="335"/>
                  </a:cubicBezTo>
                  <a:cubicBezTo>
                    <a:pt x="286" y="335"/>
                    <a:pt x="286" y="335"/>
                    <a:pt x="286" y="335"/>
                  </a:cubicBezTo>
                  <a:cubicBezTo>
                    <a:pt x="286" y="335"/>
                    <a:pt x="286" y="335"/>
                    <a:pt x="286" y="335"/>
                  </a:cubicBezTo>
                  <a:cubicBezTo>
                    <a:pt x="286" y="335"/>
                    <a:pt x="286" y="335"/>
                    <a:pt x="286" y="335"/>
                  </a:cubicBezTo>
                  <a:cubicBezTo>
                    <a:pt x="292" y="338"/>
                    <a:pt x="292" y="338"/>
                    <a:pt x="292" y="338"/>
                  </a:cubicBezTo>
                  <a:cubicBezTo>
                    <a:pt x="284" y="338"/>
                    <a:pt x="284" y="338"/>
                    <a:pt x="284" y="338"/>
                  </a:cubicBezTo>
                  <a:cubicBezTo>
                    <a:pt x="284" y="339"/>
                    <a:pt x="283" y="339"/>
                    <a:pt x="282" y="340"/>
                  </a:cubicBezTo>
                  <a:cubicBezTo>
                    <a:pt x="282" y="341"/>
                    <a:pt x="282" y="341"/>
                    <a:pt x="282" y="341"/>
                  </a:cubicBezTo>
                  <a:cubicBezTo>
                    <a:pt x="281" y="341"/>
                    <a:pt x="280" y="341"/>
                    <a:pt x="280" y="342"/>
                  </a:cubicBezTo>
                  <a:cubicBezTo>
                    <a:pt x="280" y="343"/>
                    <a:pt x="280" y="344"/>
                    <a:pt x="280" y="345"/>
                  </a:cubicBezTo>
                  <a:cubicBezTo>
                    <a:pt x="281" y="348"/>
                    <a:pt x="280" y="351"/>
                    <a:pt x="279" y="353"/>
                  </a:cubicBezTo>
                  <a:cubicBezTo>
                    <a:pt x="279" y="354"/>
                    <a:pt x="279" y="354"/>
                    <a:pt x="278" y="355"/>
                  </a:cubicBezTo>
                  <a:cubicBezTo>
                    <a:pt x="278" y="355"/>
                    <a:pt x="277" y="356"/>
                    <a:pt x="277" y="356"/>
                  </a:cubicBezTo>
                  <a:cubicBezTo>
                    <a:pt x="277" y="356"/>
                    <a:pt x="277" y="356"/>
                    <a:pt x="277" y="356"/>
                  </a:cubicBezTo>
                  <a:cubicBezTo>
                    <a:pt x="277" y="356"/>
                    <a:pt x="277" y="356"/>
                    <a:pt x="277" y="356"/>
                  </a:cubicBezTo>
                  <a:cubicBezTo>
                    <a:pt x="278" y="356"/>
                    <a:pt x="278" y="356"/>
                    <a:pt x="278" y="356"/>
                  </a:cubicBezTo>
                  <a:cubicBezTo>
                    <a:pt x="278" y="356"/>
                    <a:pt x="278" y="356"/>
                    <a:pt x="278" y="356"/>
                  </a:cubicBezTo>
                  <a:cubicBezTo>
                    <a:pt x="279" y="356"/>
                    <a:pt x="279" y="356"/>
                    <a:pt x="279" y="355"/>
                  </a:cubicBezTo>
                  <a:cubicBezTo>
                    <a:pt x="280" y="355"/>
                    <a:pt x="280" y="355"/>
                    <a:pt x="280" y="355"/>
                  </a:cubicBezTo>
                  <a:cubicBezTo>
                    <a:pt x="280" y="355"/>
                    <a:pt x="281" y="355"/>
                    <a:pt x="281" y="354"/>
                  </a:cubicBezTo>
                  <a:cubicBezTo>
                    <a:pt x="283" y="353"/>
                    <a:pt x="284" y="352"/>
                    <a:pt x="286" y="351"/>
                  </a:cubicBezTo>
                  <a:cubicBezTo>
                    <a:pt x="287" y="351"/>
                    <a:pt x="287" y="350"/>
                    <a:pt x="288" y="350"/>
                  </a:cubicBezTo>
                  <a:cubicBezTo>
                    <a:pt x="288" y="350"/>
                    <a:pt x="289" y="350"/>
                    <a:pt x="289" y="350"/>
                  </a:cubicBezTo>
                  <a:cubicBezTo>
                    <a:pt x="288" y="350"/>
                    <a:pt x="288" y="350"/>
                    <a:pt x="288" y="350"/>
                  </a:cubicBezTo>
                  <a:cubicBezTo>
                    <a:pt x="289" y="350"/>
                    <a:pt x="289" y="350"/>
                    <a:pt x="290" y="351"/>
                  </a:cubicBezTo>
                  <a:cubicBezTo>
                    <a:pt x="291" y="352"/>
                    <a:pt x="292" y="354"/>
                    <a:pt x="291" y="356"/>
                  </a:cubicBezTo>
                  <a:cubicBezTo>
                    <a:pt x="291" y="356"/>
                    <a:pt x="291" y="356"/>
                    <a:pt x="291" y="356"/>
                  </a:cubicBezTo>
                  <a:cubicBezTo>
                    <a:pt x="292" y="356"/>
                    <a:pt x="293" y="355"/>
                    <a:pt x="294" y="354"/>
                  </a:cubicBezTo>
                  <a:cubicBezTo>
                    <a:pt x="295" y="353"/>
                    <a:pt x="297" y="352"/>
                    <a:pt x="298" y="351"/>
                  </a:cubicBezTo>
                  <a:cubicBezTo>
                    <a:pt x="298" y="351"/>
                    <a:pt x="298" y="351"/>
                    <a:pt x="298" y="351"/>
                  </a:cubicBezTo>
                  <a:cubicBezTo>
                    <a:pt x="299" y="350"/>
                    <a:pt x="301" y="349"/>
                    <a:pt x="303" y="348"/>
                  </a:cubicBezTo>
                  <a:cubicBezTo>
                    <a:pt x="303" y="348"/>
                    <a:pt x="303" y="348"/>
                    <a:pt x="303" y="348"/>
                  </a:cubicBezTo>
                  <a:cubicBezTo>
                    <a:pt x="305" y="348"/>
                    <a:pt x="308" y="349"/>
                    <a:pt x="309" y="351"/>
                  </a:cubicBezTo>
                  <a:cubicBezTo>
                    <a:pt x="309" y="351"/>
                    <a:pt x="309" y="351"/>
                    <a:pt x="309" y="351"/>
                  </a:cubicBezTo>
                  <a:cubicBezTo>
                    <a:pt x="309" y="351"/>
                    <a:pt x="309" y="351"/>
                    <a:pt x="309" y="351"/>
                  </a:cubicBezTo>
                  <a:cubicBezTo>
                    <a:pt x="310" y="352"/>
                    <a:pt x="310" y="352"/>
                    <a:pt x="310" y="352"/>
                  </a:cubicBezTo>
                  <a:cubicBezTo>
                    <a:pt x="310" y="352"/>
                    <a:pt x="310" y="352"/>
                    <a:pt x="310" y="352"/>
                  </a:cubicBezTo>
                  <a:cubicBezTo>
                    <a:pt x="310" y="352"/>
                    <a:pt x="310" y="352"/>
                    <a:pt x="310" y="352"/>
                  </a:cubicBezTo>
                  <a:cubicBezTo>
                    <a:pt x="310" y="352"/>
                    <a:pt x="310" y="352"/>
                    <a:pt x="310" y="352"/>
                  </a:cubicBezTo>
                  <a:cubicBezTo>
                    <a:pt x="311" y="351"/>
                    <a:pt x="311" y="351"/>
                    <a:pt x="311" y="351"/>
                  </a:cubicBezTo>
                  <a:cubicBezTo>
                    <a:pt x="311" y="351"/>
                    <a:pt x="311" y="351"/>
                    <a:pt x="311" y="351"/>
                  </a:cubicBezTo>
                  <a:cubicBezTo>
                    <a:pt x="311" y="351"/>
                    <a:pt x="312" y="351"/>
                    <a:pt x="312" y="350"/>
                  </a:cubicBezTo>
                  <a:cubicBezTo>
                    <a:pt x="312" y="350"/>
                    <a:pt x="312" y="350"/>
                    <a:pt x="312" y="350"/>
                  </a:cubicBezTo>
                  <a:cubicBezTo>
                    <a:pt x="312" y="350"/>
                    <a:pt x="312" y="350"/>
                    <a:pt x="312" y="350"/>
                  </a:cubicBezTo>
                  <a:cubicBezTo>
                    <a:pt x="312" y="350"/>
                    <a:pt x="312" y="350"/>
                    <a:pt x="312" y="350"/>
                  </a:cubicBezTo>
                  <a:cubicBezTo>
                    <a:pt x="312" y="350"/>
                    <a:pt x="312" y="350"/>
                    <a:pt x="312" y="350"/>
                  </a:cubicBezTo>
                  <a:cubicBezTo>
                    <a:pt x="312" y="350"/>
                    <a:pt x="312" y="350"/>
                    <a:pt x="312" y="350"/>
                  </a:cubicBezTo>
                  <a:cubicBezTo>
                    <a:pt x="312" y="350"/>
                    <a:pt x="312" y="350"/>
                    <a:pt x="312" y="350"/>
                  </a:cubicBezTo>
                  <a:cubicBezTo>
                    <a:pt x="312" y="349"/>
                    <a:pt x="312" y="349"/>
                    <a:pt x="312" y="349"/>
                  </a:cubicBezTo>
                  <a:cubicBezTo>
                    <a:pt x="312" y="349"/>
                    <a:pt x="312" y="349"/>
                    <a:pt x="312" y="349"/>
                  </a:cubicBezTo>
                  <a:cubicBezTo>
                    <a:pt x="313" y="348"/>
                    <a:pt x="313" y="347"/>
                    <a:pt x="314" y="346"/>
                  </a:cubicBezTo>
                  <a:cubicBezTo>
                    <a:pt x="317" y="345"/>
                    <a:pt x="320" y="345"/>
                    <a:pt x="323" y="346"/>
                  </a:cubicBezTo>
                  <a:cubicBezTo>
                    <a:pt x="324" y="346"/>
                    <a:pt x="324" y="346"/>
                    <a:pt x="324" y="346"/>
                  </a:cubicBezTo>
                  <a:cubicBezTo>
                    <a:pt x="324" y="346"/>
                    <a:pt x="324" y="346"/>
                    <a:pt x="324" y="346"/>
                  </a:cubicBezTo>
                  <a:cubicBezTo>
                    <a:pt x="326" y="346"/>
                    <a:pt x="326" y="346"/>
                    <a:pt x="326" y="346"/>
                  </a:cubicBezTo>
                  <a:cubicBezTo>
                    <a:pt x="328" y="347"/>
                    <a:pt x="328" y="347"/>
                    <a:pt x="328" y="347"/>
                  </a:cubicBezTo>
                  <a:cubicBezTo>
                    <a:pt x="328" y="347"/>
                    <a:pt x="328" y="347"/>
                    <a:pt x="328" y="347"/>
                  </a:cubicBezTo>
                  <a:cubicBezTo>
                    <a:pt x="329" y="346"/>
                    <a:pt x="329" y="346"/>
                    <a:pt x="329" y="346"/>
                  </a:cubicBezTo>
                  <a:cubicBezTo>
                    <a:pt x="329" y="346"/>
                    <a:pt x="329" y="346"/>
                    <a:pt x="329" y="346"/>
                  </a:cubicBezTo>
                  <a:cubicBezTo>
                    <a:pt x="329" y="346"/>
                    <a:pt x="330" y="346"/>
                    <a:pt x="330" y="346"/>
                  </a:cubicBezTo>
                  <a:cubicBezTo>
                    <a:pt x="330" y="346"/>
                    <a:pt x="330" y="346"/>
                    <a:pt x="330" y="346"/>
                  </a:cubicBezTo>
                  <a:cubicBezTo>
                    <a:pt x="331" y="346"/>
                    <a:pt x="331" y="346"/>
                    <a:pt x="331" y="346"/>
                  </a:cubicBezTo>
                  <a:cubicBezTo>
                    <a:pt x="332" y="346"/>
                    <a:pt x="332" y="346"/>
                    <a:pt x="332" y="346"/>
                  </a:cubicBezTo>
                  <a:cubicBezTo>
                    <a:pt x="337" y="344"/>
                    <a:pt x="337" y="344"/>
                    <a:pt x="337" y="344"/>
                  </a:cubicBezTo>
                  <a:cubicBezTo>
                    <a:pt x="334" y="348"/>
                    <a:pt x="334" y="348"/>
                    <a:pt x="334" y="348"/>
                  </a:cubicBezTo>
                  <a:cubicBezTo>
                    <a:pt x="334" y="348"/>
                    <a:pt x="334" y="348"/>
                    <a:pt x="334" y="348"/>
                  </a:cubicBezTo>
                  <a:cubicBezTo>
                    <a:pt x="334" y="349"/>
                    <a:pt x="334" y="349"/>
                    <a:pt x="334" y="350"/>
                  </a:cubicBezTo>
                  <a:cubicBezTo>
                    <a:pt x="334" y="350"/>
                    <a:pt x="334" y="350"/>
                    <a:pt x="334" y="350"/>
                  </a:cubicBezTo>
                  <a:cubicBezTo>
                    <a:pt x="334" y="350"/>
                    <a:pt x="334" y="351"/>
                    <a:pt x="334" y="351"/>
                  </a:cubicBezTo>
                  <a:cubicBezTo>
                    <a:pt x="334" y="351"/>
                    <a:pt x="334" y="351"/>
                    <a:pt x="334" y="351"/>
                  </a:cubicBezTo>
                  <a:cubicBezTo>
                    <a:pt x="334" y="352"/>
                    <a:pt x="334" y="352"/>
                    <a:pt x="333" y="352"/>
                  </a:cubicBezTo>
                  <a:cubicBezTo>
                    <a:pt x="333" y="352"/>
                    <a:pt x="333" y="352"/>
                    <a:pt x="333" y="352"/>
                  </a:cubicBezTo>
                  <a:cubicBezTo>
                    <a:pt x="333" y="352"/>
                    <a:pt x="333" y="353"/>
                    <a:pt x="333" y="353"/>
                  </a:cubicBezTo>
                  <a:cubicBezTo>
                    <a:pt x="334" y="355"/>
                    <a:pt x="335" y="357"/>
                    <a:pt x="337" y="359"/>
                  </a:cubicBezTo>
                  <a:cubicBezTo>
                    <a:pt x="337" y="360"/>
                    <a:pt x="337" y="360"/>
                    <a:pt x="337" y="360"/>
                  </a:cubicBezTo>
                  <a:cubicBezTo>
                    <a:pt x="338" y="360"/>
                    <a:pt x="338" y="360"/>
                    <a:pt x="338" y="360"/>
                  </a:cubicBezTo>
                  <a:cubicBezTo>
                    <a:pt x="338" y="361"/>
                    <a:pt x="338" y="361"/>
                    <a:pt x="338" y="361"/>
                  </a:cubicBezTo>
                  <a:cubicBezTo>
                    <a:pt x="340" y="362"/>
                    <a:pt x="340" y="362"/>
                    <a:pt x="340" y="362"/>
                  </a:cubicBezTo>
                  <a:cubicBezTo>
                    <a:pt x="340" y="363"/>
                    <a:pt x="340" y="363"/>
                    <a:pt x="341" y="364"/>
                  </a:cubicBezTo>
                  <a:cubicBezTo>
                    <a:pt x="342" y="365"/>
                    <a:pt x="342" y="365"/>
                    <a:pt x="342" y="365"/>
                  </a:cubicBezTo>
                  <a:cubicBezTo>
                    <a:pt x="342" y="366"/>
                    <a:pt x="342" y="366"/>
                    <a:pt x="342" y="367"/>
                  </a:cubicBezTo>
                  <a:cubicBezTo>
                    <a:pt x="342" y="367"/>
                    <a:pt x="343" y="367"/>
                    <a:pt x="343" y="368"/>
                  </a:cubicBezTo>
                  <a:cubicBezTo>
                    <a:pt x="343" y="369"/>
                    <a:pt x="344" y="369"/>
                    <a:pt x="344" y="370"/>
                  </a:cubicBezTo>
                  <a:cubicBezTo>
                    <a:pt x="344" y="370"/>
                    <a:pt x="344" y="370"/>
                    <a:pt x="344" y="370"/>
                  </a:cubicBezTo>
                  <a:cubicBezTo>
                    <a:pt x="344" y="371"/>
                    <a:pt x="344" y="372"/>
                    <a:pt x="344" y="372"/>
                  </a:cubicBezTo>
                  <a:cubicBezTo>
                    <a:pt x="344" y="373"/>
                    <a:pt x="344" y="374"/>
                    <a:pt x="344" y="374"/>
                  </a:cubicBezTo>
                  <a:cubicBezTo>
                    <a:pt x="341" y="384"/>
                    <a:pt x="332" y="400"/>
                    <a:pt x="321" y="405"/>
                  </a:cubicBezTo>
                  <a:cubicBezTo>
                    <a:pt x="317" y="406"/>
                    <a:pt x="313" y="405"/>
                    <a:pt x="311" y="403"/>
                  </a:cubicBezTo>
                  <a:cubicBezTo>
                    <a:pt x="310" y="402"/>
                    <a:pt x="310" y="402"/>
                    <a:pt x="310" y="402"/>
                  </a:cubicBezTo>
                  <a:cubicBezTo>
                    <a:pt x="310" y="404"/>
                    <a:pt x="311" y="405"/>
                    <a:pt x="311" y="406"/>
                  </a:cubicBezTo>
                  <a:cubicBezTo>
                    <a:pt x="314" y="412"/>
                    <a:pt x="317" y="421"/>
                    <a:pt x="310" y="429"/>
                  </a:cubicBezTo>
                  <a:cubicBezTo>
                    <a:pt x="309" y="430"/>
                    <a:pt x="309" y="430"/>
                    <a:pt x="308" y="431"/>
                  </a:cubicBezTo>
                  <a:cubicBezTo>
                    <a:pt x="308" y="431"/>
                    <a:pt x="308" y="431"/>
                    <a:pt x="308" y="431"/>
                  </a:cubicBezTo>
                  <a:cubicBezTo>
                    <a:pt x="307" y="431"/>
                    <a:pt x="306" y="432"/>
                    <a:pt x="305" y="432"/>
                  </a:cubicBezTo>
                  <a:cubicBezTo>
                    <a:pt x="305" y="432"/>
                    <a:pt x="305" y="432"/>
                    <a:pt x="305" y="432"/>
                  </a:cubicBezTo>
                  <a:cubicBezTo>
                    <a:pt x="304" y="432"/>
                    <a:pt x="304" y="432"/>
                    <a:pt x="304" y="432"/>
                  </a:cubicBezTo>
                  <a:cubicBezTo>
                    <a:pt x="304" y="432"/>
                    <a:pt x="304" y="432"/>
                    <a:pt x="304" y="432"/>
                  </a:cubicBezTo>
                  <a:cubicBezTo>
                    <a:pt x="302" y="433"/>
                    <a:pt x="302" y="433"/>
                    <a:pt x="302" y="433"/>
                  </a:cubicBezTo>
                  <a:cubicBezTo>
                    <a:pt x="303" y="432"/>
                    <a:pt x="303" y="432"/>
                    <a:pt x="303" y="432"/>
                  </a:cubicBezTo>
                  <a:cubicBezTo>
                    <a:pt x="303" y="432"/>
                    <a:pt x="303" y="432"/>
                    <a:pt x="303" y="432"/>
                  </a:cubicBezTo>
                  <a:cubicBezTo>
                    <a:pt x="303" y="432"/>
                    <a:pt x="303" y="432"/>
                    <a:pt x="303" y="432"/>
                  </a:cubicBezTo>
                  <a:cubicBezTo>
                    <a:pt x="302" y="431"/>
                    <a:pt x="302" y="431"/>
                    <a:pt x="302" y="431"/>
                  </a:cubicBezTo>
                  <a:cubicBezTo>
                    <a:pt x="302" y="431"/>
                    <a:pt x="302" y="431"/>
                    <a:pt x="302" y="431"/>
                  </a:cubicBezTo>
                  <a:cubicBezTo>
                    <a:pt x="302" y="431"/>
                    <a:pt x="302" y="431"/>
                    <a:pt x="302" y="431"/>
                  </a:cubicBezTo>
                  <a:cubicBezTo>
                    <a:pt x="302" y="430"/>
                    <a:pt x="302" y="430"/>
                    <a:pt x="302" y="429"/>
                  </a:cubicBezTo>
                  <a:cubicBezTo>
                    <a:pt x="302" y="429"/>
                    <a:pt x="302" y="429"/>
                    <a:pt x="302" y="429"/>
                  </a:cubicBezTo>
                  <a:cubicBezTo>
                    <a:pt x="301" y="429"/>
                    <a:pt x="301" y="428"/>
                    <a:pt x="302" y="428"/>
                  </a:cubicBezTo>
                  <a:cubicBezTo>
                    <a:pt x="302" y="428"/>
                    <a:pt x="302" y="428"/>
                    <a:pt x="302" y="428"/>
                  </a:cubicBezTo>
                  <a:cubicBezTo>
                    <a:pt x="302" y="428"/>
                    <a:pt x="302" y="428"/>
                    <a:pt x="302" y="427"/>
                  </a:cubicBezTo>
                  <a:cubicBezTo>
                    <a:pt x="302" y="427"/>
                    <a:pt x="302" y="427"/>
                    <a:pt x="302" y="426"/>
                  </a:cubicBezTo>
                  <a:cubicBezTo>
                    <a:pt x="301" y="427"/>
                    <a:pt x="300" y="428"/>
                    <a:pt x="299" y="428"/>
                  </a:cubicBezTo>
                  <a:cubicBezTo>
                    <a:pt x="295" y="431"/>
                    <a:pt x="291" y="434"/>
                    <a:pt x="287" y="435"/>
                  </a:cubicBezTo>
                  <a:cubicBezTo>
                    <a:pt x="287" y="435"/>
                    <a:pt x="287" y="435"/>
                    <a:pt x="287" y="435"/>
                  </a:cubicBezTo>
                  <a:cubicBezTo>
                    <a:pt x="286" y="436"/>
                    <a:pt x="285" y="436"/>
                    <a:pt x="284" y="436"/>
                  </a:cubicBezTo>
                  <a:cubicBezTo>
                    <a:pt x="284" y="436"/>
                    <a:pt x="284" y="436"/>
                    <a:pt x="284" y="436"/>
                  </a:cubicBezTo>
                  <a:cubicBezTo>
                    <a:pt x="283" y="436"/>
                    <a:pt x="282" y="435"/>
                    <a:pt x="281" y="435"/>
                  </a:cubicBezTo>
                  <a:cubicBezTo>
                    <a:pt x="280" y="435"/>
                    <a:pt x="280" y="435"/>
                    <a:pt x="280" y="435"/>
                  </a:cubicBezTo>
                  <a:cubicBezTo>
                    <a:pt x="280" y="435"/>
                    <a:pt x="279" y="435"/>
                    <a:pt x="279" y="435"/>
                  </a:cubicBezTo>
                  <a:cubicBezTo>
                    <a:pt x="278" y="436"/>
                    <a:pt x="277" y="436"/>
                    <a:pt x="275" y="436"/>
                  </a:cubicBezTo>
                  <a:cubicBezTo>
                    <a:pt x="274" y="436"/>
                    <a:pt x="274" y="435"/>
                    <a:pt x="273" y="435"/>
                  </a:cubicBezTo>
                  <a:cubicBezTo>
                    <a:pt x="273" y="435"/>
                    <a:pt x="272" y="435"/>
                    <a:pt x="272" y="435"/>
                  </a:cubicBezTo>
                  <a:cubicBezTo>
                    <a:pt x="271" y="435"/>
                    <a:pt x="271" y="435"/>
                    <a:pt x="271" y="435"/>
                  </a:cubicBezTo>
                  <a:cubicBezTo>
                    <a:pt x="270" y="434"/>
                    <a:pt x="270" y="434"/>
                    <a:pt x="270" y="434"/>
                  </a:cubicBezTo>
                  <a:cubicBezTo>
                    <a:pt x="270" y="434"/>
                    <a:pt x="270" y="434"/>
                    <a:pt x="270" y="434"/>
                  </a:cubicBezTo>
                  <a:cubicBezTo>
                    <a:pt x="270" y="434"/>
                    <a:pt x="269" y="434"/>
                    <a:pt x="269" y="434"/>
                  </a:cubicBezTo>
                  <a:cubicBezTo>
                    <a:pt x="269" y="434"/>
                    <a:pt x="268" y="433"/>
                    <a:pt x="268" y="433"/>
                  </a:cubicBezTo>
                  <a:cubicBezTo>
                    <a:pt x="267" y="432"/>
                    <a:pt x="267" y="432"/>
                    <a:pt x="267" y="432"/>
                  </a:cubicBezTo>
                  <a:cubicBezTo>
                    <a:pt x="267" y="432"/>
                    <a:pt x="267" y="432"/>
                    <a:pt x="267" y="432"/>
                  </a:cubicBezTo>
                  <a:cubicBezTo>
                    <a:pt x="267" y="432"/>
                    <a:pt x="267" y="432"/>
                    <a:pt x="267" y="432"/>
                  </a:cubicBezTo>
                  <a:cubicBezTo>
                    <a:pt x="267" y="432"/>
                    <a:pt x="267" y="432"/>
                    <a:pt x="267" y="432"/>
                  </a:cubicBezTo>
                  <a:cubicBezTo>
                    <a:pt x="267" y="431"/>
                    <a:pt x="267" y="430"/>
                    <a:pt x="266" y="429"/>
                  </a:cubicBezTo>
                  <a:cubicBezTo>
                    <a:pt x="266" y="429"/>
                    <a:pt x="266" y="428"/>
                    <a:pt x="266" y="428"/>
                  </a:cubicBezTo>
                  <a:cubicBezTo>
                    <a:pt x="266" y="428"/>
                    <a:pt x="266" y="428"/>
                    <a:pt x="266" y="428"/>
                  </a:cubicBezTo>
                  <a:cubicBezTo>
                    <a:pt x="266" y="428"/>
                    <a:pt x="265" y="428"/>
                    <a:pt x="265" y="429"/>
                  </a:cubicBezTo>
                  <a:cubicBezTo>
                    <a:pt x="264" y="430"/>
                    <a:pt x="262" y="430"/>
                    <a:pt x="261" y="431"/>
                  </a:cubicBezTo>
                  <a:cubicBezTo>
                    <a:pt x="260" y="431"/>
                    <a:pt x="260" y="431"/>
                    <a:pt x="260" y="431"/>
                  </a:cubicBezTo>
                  <a:cubicBezTo>
                    <a:pt x="260" y="432"/>
                    <a:pt x="260" y="432"/>
                    <a:pt x="260" y="432"/>
                  </a:cubicBezTo>
                  <a:cubicBezTo>
                    <a:pt x="260" y="432"/>
                    <a:pt x="260" y="432"/>
                    <a:pt x="260" y="432"/>
                  </a:cubicBezTo>
                  <a:cubicBezTo>
                    <a:pt x="259" y="434"/>
                    <a:pt x="259" y="434"/>
                    <a:pt x="259" y="434"/>
                  </a:cubicBezTo>
                  <a:cubicBezTo>
                    <a:pt x="259" y="434"/>
                    <a:pt x="259" y="434"/>
                    <a:pt x="259" y="435"/>
                  </a:cubicBezTo>
                  <a:cubicBezTo>
                    <a:pt x="258" y="435"/>
                    <a:pt x="258" y="435"/>
                    <a:pt x="258" y="435"/>
                  </a:cubicBezTo>
                  <a:cubicBezTo>
                    <a:pt x="258" y="435"/>
                    <a:pt x="258" y="435"/>
                    <a:pt x="258" y="435"/>
                  </a:cubicBezTo>
                  <a:cubicBezTo>
                    <a:pt x="258" y="436"/>
                    <a:pt x="258" y="436"/>
                    <a:pt x="257" y="436"/>
                  </a:cubicBezTo>
                  <a:cubicBezTo>
                    <a:pt x="257" y="436"/>
                    <a:pt x="257" y="436"/>
                    <a:pt x="256" y="437"/>
                  </a:cubicBezTo>
                  <a:cubicBezTo>
                    <a:pt x="256" y="437"/>
                    <a:pt x="256" y="437"/>
                    <a:pt x="256" y="437"/>
                  </a:cubicBezTo>
                  <a:cubicBezTo>
                    <a:pt x="255" y="438"/>
                    <a:pt x="255" y="438"/>
                    <a:pt x="255" y="438"/>
                  </a:cubicBezTo>
                  <a:cubicBezTo>
                    <a:pt x="254" y="438"/>
                    <a:pt x="254" y="438"/>
                    <a:pt x="254" y="438"/>
                  </a:cubicBezTo>
                  <a:cubicBezTo>
                    <a:pt x="254" y="438"/>
                    <a:pt x="254" y="438"/>
                    <a:pt x="254" y="438"/>
                  </a:cubicBezTo>
                  <a:cubicBezTo>
                    <a:pt x="253" y="438"/>
                    <a:pt x="253" y="439"/>
                    <a:pt x="252" y="439"/>
                  </a:cubicBezTo>
                  <a:cubicBezTo>
                    <a:pt x="249" y="440"/>
                    <a:pt x="249" y="440"/>
                    <a:pt x="249" y="440"/>
                  </a:cubicBezTo>
                  <a:cubicBezTo>
                    <a:pt x="250" y="441"/>
                    <a:pt x="250" y="441"/>
                    <a:pt x="250" y="441"/>
                  </a:cubicBezTo>
                  <a:cubicBezTo>
                    <a:pt x="250" y="442"/>
                    <a:pt x="250" y="442"/>
                    <a:pt x="250" y="442"/>
                  </a:cubicBezTo>
                  <a:cubicBezTo>
                    <a:pt x="251" y="443"/>
                    <a:pt x="251" y="443"/>
                    <a:pt x="251" y="443"/>
                  </a:cubicBezTo>
                  <a:cubicBezTo>
                    <a:pt x="251" y="443"/>
                    <a:pt x="252" y="444"/>
                    <a:pt x="253" y="445"/>
                  </a:cubicBezTo>
                  <a:cubicBezTo>
                    <a:pt x="253" y="445"/>
                    <a:pt x="253" y="445"/>
                    <a:pt x="253" y="445"/>
                  </a:cubicBezTo>
                  <a:cubicBezTo>
                    <a:pt x="253" y="445"/>
                    <a:pt x="253" y="445"/>
                    <a:pt x="253" y="445"/>
                  </a:cubicBezTo>
                  <a:cubicBezTo>
                    <a:pt x="253" y="445"/>
                    <a:pt x="253" y="445"/>
                    <a:pt x="253" y="445"/>
                  </a:cubicBezTo>
                  <a:cubicBezTo>
                    <a:pt x="253" y="446"/>
                    <a:pt x="253" y="446"/>
                    <a:pt x="253" y="446"/>
                  </a:cubicBezTo>
                  <a:cubicBezTo>
                    <a:pt x="254" y="446"/>
                    <a:pt x="254" y="446"/>
                    <a:pt x="254" y="446"/>
                  </a:cubicBezTo>
                  <a:cubicBezTo>
                    <a:pt x="254" y="446"/>
                    <a:pt x="254" y="446"/>
                    <a:pt x="254" y="446"/>
                  </a:cubicBezTo>
                  <a:cubicBezTo>
                    <a:pt x="254" y="447"/>
                    <a:pt x="254" y="447"/>
                    <a:pt x="254" y="447"/>
                  </a:cubicBezTo>
                  <a:cubicBezTo>
                    <a:pt x="255" y="448"/>
                    <a:pt x="255" y="448"/>
                    <a:pt x="255" y="448"/>
                  </a:cubicBezTo>
                  <a:cubicBezTo>
                    <a:pt x="267" y="448"/>
                    <a:pt x="267" y="448"/>
                    <a:pt x="267" y="448"/>
                  </a:cubicBezTo>
                  <a:cubicBezTo>
                    <a:pt x="252" y="452"/>
                    <a:pt x="252" y="452"/>
                    <a:pt x="252" y="452"/>
                  </a:cubicBezTo>
                  <a:cubicBezTo>
                    <a:pt x="252" y="452"/>
                    <a:pt x="252" y="452"/>
                    <a:pt x="252" y="452"/>
                  </a:cubicBezTo>
                  <a:cubicBezTo>
                    <a:pt x="251" y="452"/>
                    <a:pt x="251" y="452"/>
                    <a:pt x="251" y="452"/>
                  </a:cubicBezTo>
                  <a:cubicBezTo>
                    <a:pt x="250" y="452"/>
                    <a:pt x="250" y="452"/>
                    <a:pt x="250" y="452"/>
                  </a:cubicBezTo>
                  <a:cubicBezTo>
                    <a:pt x="250" y="452"/>
                    <a:pt x="250" y="452"/>
                    <a:pt x="250" y="452"/>
                  </a:cubicBezTo>
                  <a:cubicBezTo>
                    <a:pt x="249" y="452"/>
                    <a:pt x="249" y="452"/>
                    <a:pt x="249" y="452"/>
                  </a:cubicBezTo>
                  <a:cubicBezTo>
                    <a:pt x="249" y="452"/>
                    <a:pt x="249" y="452"/>
                    <a:pt x="249" y="452"/>
                  </a:cubicBezTo>
                  <a:cubicBezTo>
                    <a:pt x="249" y="452"/>
                    <a:pt x="249" y="453"/>
                    <a:pt x="249" y="453"/>
                  </a:cubicBezTo>
                  <a:cubicBezTo>
                    <a:pt x="249" y="453"/>
                    <a:pt x="249" y="453"/>
                    <a:pt x="249" y="453"/>
                  </a:cubicBezTo>
                  <a:cubicBezTo>
                    <a:pt x="249" y="453"/>
                    <a:pt x="249" y="453"/>
                    <a:pt x="249" y="453"/>
                  </a:cubicBezTo>
                  <a:cubicBezTo>
                    <a:pt x="249" y="453"/>
                    <a:pt x="249" y="453"/>
                    <a:pt x="249" y="453"/>
                  </a:cubicBezTo>
                  <a:cubicBezTo>
                    <a:pt x="249" y="454"/>
                    <a:pt x="249" y="454"/>
                    <a:pt x="249" y="455"/>
                  </a:cubicBezTo>
                  <a:cubicBezTo>
                    <a:pt x="249" y="456"/>
                    <a:pt x="249" y="456"/>
                    <a:pt x="248" y="457"/>
                  </a:cubicBezTo>
                  <a:cubicBezTo>
                    <a:pt x="248" y="457"/>
                    <a:pt x="248" y="457"/>
                    <a:pt x="248" y="457"/>
                  </a:cubicBezTo>
                  <a:cubicBezTo>
                    <a:pt x="248" y="457"/>
                    <a:pt x="248" y="457"/>
                    <a:pt x="248" y="457"/>
                  </a:cubicBezTo>
                  <a:cubicBezTo>
                    <a:pt x="248" y="457"/>
                    <a:pt x="248" y="457"/>
                    <a:pt x="248" y="457"/>
                  </a:cubicBezTo>
                  <a:cubicBezTo>
                    <a:pt x="248" y="457"/>
                    <a:pt x="248" y="457"/>
                    <a:pt x="248" y="457"/>
                  </a:cubicBezTo>
                  <a:cubicBezTo>
                    <a:pt x="248" y="457"/>
                    <a:pt x="248" y="457"/>
                    <a:pt x="248" y="457"/>
                  </a:cubicBezTo>
                  <a:cubicBezTo>
                    <a:pt x="247" y="458"/>
                    <a:pt x="247" y="458"/>
                    <a:pt x="247" y="458"/>
                  </a:cubicBezTo>
                  <a:cubicBezTo>
                    <a:pt x="247" y="458"/>
                    <a:pt x="247" y="458"/>
                    <a:pt x="246" y="458"/>
                  </a:cubicBezTo>
                  <a:cubicBezTo>
                    <a:pt x="243" y="460"/>
                    <a:pt x="238" y="458"/>
                    <a:pt x="232" y="454"/>
                  </a:cubicBezTo>
                  <a:cubicBezTo>
                    <a:pt x="232" y="454"/>
                    <a:pt x="232" y="454"/>
                    <a:pt x="232" y="454"/>
                  </a:cubicBezTo>
                  <a:cubicBezTo>
                    <a:pt x="232" y="455"/>
                    <a:pt x="231" y="455"/>
                    <a:pt x="231" y="456"/>
                  </a:cubicBezTo>
                  <a:cubicBezTo>
                    <a:pt x="230" y="457"/>
                    <a:pt x="229" y="458"/>
                    <a:pt x="228" y="458"/>
                  </a:cubicBezTo>
                  <a:cubicBezTo>
                    <a:pt x="226" y="459"/>
                    <a:pt x="226" y="459"/>
                    <a:pt x="226" y="459"/>
                  </a:cubicBezTo>
                  <a:cubicBezTo>
                    <a:pt x="226" y="460"/>
                    <a:pt x="226" y="460"/>
                    <a:pt x="226" y="460"/>
                  </a:cubicBezTo>
                  <a:cubicBezTo>
                    <a:pt x="225" y="460"/>
                    <a:pt x="225" y="460"/>
                    <a:pt x="225" y="460"/>
                  </a:cubicBezTo>
                  <a:cubicBezTo>
                    <a:pt x="225" y="460"/>
                    <a:pt x="225" y="461"/>
                    <a:pt x="225" y="461"/>
                  </a:cubicBezTo>
                  <a:cubicBezTo>
                    <a:pt x="225" y="461"/>
                    <a:pt x="226" y="461"/>
                    <a:pt x="226" y="461"/>
                  </a:cubicBezTo>
                  <a:cubicBezTo>
                    <a:pt x="226" y="461"/>
                    <a:pt x="226" y="461"/>
                    <a:pt x="226" y="461"/>
                  </a:cubicBezTo>
                  <a:cubicBezTo>
                    <a:pt x="226" y="461"/>
                    <a:pt x="226" y="461"/>
                    <a:pt x="226" y="461"/>
                  </a:cubicBezTo>
                  <a:cubicBezTo>
                    <a:pt x="226" y="462"/>
                    <a:pt x="226" y="462"/>
                    <a:pt x="226" y="462"/>
                  </a:cubicBezTo>
                  <a:cubicBezTo>
                    <a:pt x="226" y="462"/>
                    <a:pt x="226" y="462"/>
                    <a:pt x="226" y="462"/>
                  </a:cubicBezTo>
                  <a:cubicBezTo>
                    <a:pt x="227" y="463"/>
                    <a:pt x="227" y="463"/>
                    <a:pt x="227" y="463"/>
                  </a:cubicBezTo>
                  <a:cubicBezTo>
                    <a:pt x="227" y="463"/>
                    <a:pt x="227" y="463"/>
                    <a:pt x="227" y="463"/>
                  </a:cubicBezTo>
                  <a:cubicBezTo>
                    <a:pt x="227" y="463"/>
                    <a:pt x="227" y="463"/>
                    <a:pt x="227" y="463"/>
                  </a:cubicBezTo>
                  <a:cubicBezTo>
                    <a:pt x="227" y="464"/>
                    <a:pt x="227" y="464"/>
                    <a:pt x="227" y="464"/>
                  </a:cubicBezTo>
                  <a:cubicBezTo>
                    <a:pt x="227" y="464"/>
                    <a:pt x="227" y="464"/>
                    <a:pt x="227" y="464"/>
                  </a:cubicBezTo>
                  <a:cubicBezTo>
                    <a:pt x="227" y="465"/>
                    <a:pt x="227" y="465"/>
                    <a:pt x="227" y="465"/>
                  </a:cubicBezTo>
                  <a:cubicBezTo>
                    <a:pt x="228" y="468"/>
                    <a:pt x="228" y="468"/>
                    <a:pt x="228" y="468"/>
                  </a:cubicBezTo>
                  <a:cubicBezTo>
                    <a:pt x="226" y="468"/>
                    <a:pt x="226" y="468"/>
                    <a:pt x="226" y="468"/>
                  </a:cubicBezTo>
                  <a:cubicBezTo>
                    <a:pt x="226" y="468"/>
                    <a:pt x="226" y="468"/>
                    <a:pt x="226" y="468"/>
                  </a:cubicBezTo>
                  <a:cubicBezTo>
                    <a:pt x="225" y="468"/>
                    <a:pt x="225" y="469"/>
                    <a:pt x="224" y="469"/>
                  </a:cubicBezTo>
                  <a:cubicBezTo>
                    <a:pt x="223" y="469"/>
                    <a:pt x="223" y="469"/>
                    <a:pt x="223" y="469"/>
                  </a:cubicBezTo>
                  <a:cubicBezTo>
                    <a:pt x="223" y="469"/>
                    <a:pt x="223" y="469"/>
                    <a:pt x="222" y="469"/>
                  </a:cubicBezTo>
                  <a:cubicBezTo>
                    <a:pt x="223" y="470"/>
                    <a:pt x="223" y="470"/>
                    <a:pt x="223" y="470"/>
                  </a:cubicBezTo>
                  <a:cubicBezTo>
                    <a:pt x="221" y="469"/>
                    <a:pt x="221" y="469"/>
                    <a:pt x="221" y="469"/>
                  </a:cubicBezTo>
                  <a:cubicBezTo>
                    <a:pt x="220" y="469"/>
                    <a:pt x="220" y="469"/>
                    <a:pt x="220" y="469"/>
                  </a:cubicBezTo>
                  <a:cubicBezTo>
                    <a:pt x="220" y="469"/>
                    <a:pt x="220" y="469"/>
                    <a:pt x="220" y="469"/>
                  </a:cubicBezTo>
                  <a:cubicBezTo>
                    <a:pt x="220" y="469"/>
                    <a:pt x="220" y="470"/>
                    <a:pt x="221" y="470"/>
                  </a:cubicBezTo>
                  <a:cubicBezTo>
                    <a:pt x="221" y="470"/>
                    <a:pt x="221" y="470"/>
                    <a:pt x="221" y="470"/>
                  </a:cubicBezTo>
                  <a:cubicBezTo>
                    <a:pt x="221" y="471"/>
                    <a:pt x="221" y="471"/>
                    <a:pt x="221" y="472"/>
                  </a:cubicBezTo>
                  <a:cubicBezTo>
                    <a:pt x="221" y="472"/>
                    <a:pt x="221" y="472"/>
                    <a:pt x="221" y="472"/>
                  </a:cubicBezTo>
                  <a:cubicBezTo>
                    <a:pt x="221" y="473"/>
                    <a:pt x="221" y="473"/>
                    <a:pt x="221" y="474"/>
                  </a:cubicBezTo>
                  <a:cubicBezTo>
                    <a:pt x="221" y="474"/>
                    <a:pt x="221" y="474"/>
                    <a:pt x="221" y="474"/>
                  </a:cubicBezTo>
                  <a:cubicBezTo>
                    <a:pt x="221" y="475"/>
                    <a:pt x="221"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6"/>
                    <a:pt x="220" y="476"/>
                    <a:pt x="220" y="476"/>
                  </a:cubicBezTo>
                  <a:cubicBezTo>
                    <a:pt x="220" y="477"/>
                    <a:pt x="220" y="477"/>
                    <a:pt x="220" y="477"/>
                  </a:cubicBezTo>
                  <a:cubicBezTo>
                    <a:pt x="218" y="482"/>
                    <a:pt x="218" y="482"/>
                    <a:pt x="218" y="482"/>
                  </a:cubicBezTo>
                  <a:cubicBezTo>
                    <a:pt x="219" y="483"/>
                    <a:pt x="219" y="483"/>
                    <a:pt x="219" y="484"/>
                  </a:cubicBezTo>
                  <a:cubicBezTo>
                    <a:pt x="219" y="484"/>
                    <a:pt x="219" y="485"/>
                    <a:pt x="219" y="486"/>
                  </a:cubicBezTo>
                  <a:cubicBezTo>
                    <a:pt x="219" y="486"/>
                    <a:pt x="219" y="488"/>
                    <a:pt x="218" y="490"/>
                  </a:cubicBezTo>
                  <a:cubicBezTo>
                    <a:pt x="218" y="494"/>
                    <a:pt x="216" y="500"/>
                    <a:pt x="216" y="502"/>
                  </a:cubicBezTo>
                  <a:cubicBezTo>
                    <a:pt x="216" y="508"/>
                    <a:pt x="216" y="508"/>
                    <a:pt x="216" y="508"/>
                  </a:cubicBezTo>
                  <a:cubicBezTo>
                    <a:pt x="215" y="508"/>
                    <a:pt x="215" y="508"/>
                    <a:pt x="215" y="508"/>
                  </a:cubicBezTo>
                  <a:cubicBezTo>
                    <a:pt x="215" y="508"/>
                    <a:pt x="215" y="508"/>
                    <a:pt x="215" y="508"/>
                  </a:cubicBezTo>
                  <a:cubicBezTo>
                    <a:pt x="215" y="508"/>
                    <a:pt x="215" y="508"/>
                    <a:pt x="215" y="508"/>
                  </a:cubicBezTo>
                  <a:cubicBezTo>
                    <a:pt x="214" y="509"/>
                    <a:pt x="214" y="509"/>
                    <a:pt x="213" y="509"/>
                  </a:cubicBezTo>
                  <a:cubicBezTo>
                    <a:pt x="213" y="509"/>
                    <a:pt x="212" y="510"/>
                    <a:pt x="212" y="509"/>
                  </a:cubicBezTo>
                  <a:cubicBezTo>
                    <a:pt x="211" y="510"/>
                    <a:pt x="211" y="510"/>
                    <a:pt x="210" y="509"/>
                  </a:cubicBezTo>
                  <a:cubicBezTo>
                    <a:pt x="210" y="509"/>
                    <a:pt x="210" y="509"/>
                    <a:pt x="210" y="509"/>
                  </a:cubicBezTo>
                  <a:cubicBezTo>
                    <a:pt x="209" y="509"/>
                    <a:pt x="209" y="509"/>
                    <a:pt x="209" y="509"/>
                  </a:cubicBezTo>
                  <a:cubicBezTo>
                    <a:pt x="208" y="509"/>
                    <a:pt x="208" y="509"/>
                    <a:pt x="208" y="509"/>
                  </a:cubicBezTo>
                  <a:cubicBezTo>
                    <a:pt x="207" y="508"/>
                    <a:pt x="207" y="508"/>
                    <a:pt x="207" y="508"/>
                  </a:cubicBezTo>
                  <a:cubicBezTo>
                    <a:pt x="206" y="508"/>
                    <a:pt x="206" y="508"/>
                    <a:pt x="206" y="508"/>
                  </a:cubicBezTo>
                  <a:cubicBezTo>
                    <a:pt x="206" y="508"/>
                    <a:pt x="206" y="508"/>
                    <a:pt x="206" y="508"/>
                  </a:cubicBezTo>
                  <a:cubicBezTo>
                    <a:pt x="205" y="508"/>
                    <a:pt x="205" y="508"/>
                    <a:pt x="205" y="508"/>
                  </a:cubicBezTo>
                  <a:cubicBezTo>
                    <a:pt x="205" y="508"/>
                    <a:pt x="205" y="508"/>
                    <a:pt x="205" y="508"/>
                  </a:cubicBezTo>
                  <a:cubicBezTo>
                    <a:pt x="205" y="509"/>
                    <a:pt x="205" y="509"/>
                    <a:pt x="205" y="509"/>
                  </a:cubicBezTo>
                  <a:cubicBezTo>
                    <a:pt x="205" y="509"/>
                    <a:pt x="205" y="509"/>
                    <a:pt x="205" y="509"/>
                  </a:cubicBezTo>
                  <a:cubicBezTo>
                    <a:pt x="205" y="509"/>
                    <a:pt x="205" y="509"/>
                    <a:pt x="205" y="509"/>
                  </a:cubicBezTo>
                  <a:cubicBezTo>
                    <a:pt x="204" y="509"/>
                    <a:pt x="204" y="510"/>
                    <a:pt x="204" y="510"/>
                  </a:cubicBezTo>
                  <a:cubicBezTo>
                    <a:pt x="203" y="510"/>
                    <a:pt x="203" y="510"/>
                    <a:pt x="203" y="510"/>
                  </a:cubicBezTo>
                  <a:cubicBezTo>
                    <a:pt x="203" y="510"/>
                    <a:pt x="203" y="511"/>
                    <a:pt x="202" y="511"/>
                  </a:cubicBezTo>
                  <a:cubicBezTo>
                    <a:pt x="201" y="511"/>
                    <a:pt x="201" y="511"/>
                    <a:pt x="200" y="511"/>
                  </a:cubicBezTo>
                  <a:cubicBezTo>
                    <a:pt x="200" y="511"/>
                    <a:pt x="200" y="511"/>
                    <a:pt x="200" y="511"/>
                  </a:cubicBezTo>
                  <a:cubicBezTo>
                    <a:pt x="199" y="511"/>
                    <a:pt x="199" y="511"/>
                    <a:pt x="199" y="511"/>
                  </a:cubicBezTo>
                  <a:cubicBezTo>
                    <a:pt x="199" y="511"/>
                    <a:pt x="199" y="511"/>
                    <a:pt x="199" y="511"/>
                  </a:cubicBezTo>
                  <a:cubicBezTo>
                    <a:pt x="197" y="511"/>
                    <a:pt x="196" y="510"/>
                    <a:pt x="195" y="510"/>
                  </a:cubicBezTo>
                  <a:cubicBezTo>
                    <a:pt x="194" y="510"/>
                    <a:pt x="194" y="510"/>
                    <a:pt x="194" y="510"/>
                  </a:cubicBezTo>
                  <a:cubicBezTo>
                    <a:pt x="191" y="509"/>
                    <a:pt x="191" y="509"/>
                    <a:pt x="191" y="509"/>
                  </a:cubicBezTo>
                  <a:cubicBezTo>
                    <a:pt x="187" y="508"/>
                    <a:pt x="183" y="508"/>
                    <a:pt x="179" y="507"/>
                  </a:cubicBezTo>
                  <a:cubicBezTo>
                    <a:pt x="177" y="507"/>
                    <a:pt x="176" y="507"/>
                    <a:pt x="174" y="508"/>
                  </a:cubicBezTo>
                  <a:cubicBezTo>
                    <a:pt x="174" y="508"/>
                    <a:pt x="174" y="508"/>
                    <a:pt x="174" y="508"/>
                  </a:cubicBezTo>
                  <a:cubicBezTo>
                    <a:pt x="174" y="508"/>
                    <a:pt x="174" y="508"/>
                    <a:pt x="174" y="508"/>
                  </a:cubicBezTo>
                  <a:cubicBezTo>
                    <a:pt x="174" y="508"/>
                    <a:pt x="174" y="508"/>
                    <a:pt x="174" y="508"/>
                  </a:cubicBezTo>
                  <a:cubicBezTo>
                    <a:pt x="174" y="508"/>
                    <a:pt x="174" y="509"/>
                    <a:pt x="174" y="509"/>
                  </a:cubicBezTo>
                  <a:cubicBezTo>
                    <a:pt x="174" y="509"/>
                    <a:pt x="174" y="509"/>
                    <a:pt x="174" y="509"/>
                  </a:cubicBezTo>
                  <a:cubicBezTo>
                    <a:pt x="174" y="509"/>
                    <a:pt x="175" y="508"/>
                    <a:pt x="175" y="508"/>
                  </a:cubicBezTo>
                  <a:cubicBezTo>
                    <a:pt x="176" y="508"/>
                    <a:pt x="176" y="508"/>
                    <a:pt x="176" y="508"/>
                  </a:cubicBezTo>
                  <a:cubicBezTo>
                    <a:pt x="176" y="508"/>
                    <a:pt x="177" y="508"/>
                    <a:pt x="177" y="508"/>
                  </a:cubicBezTo>
                  <a:cubicBezTo>
                    <a:pt x="177" y="508"/>
                    <a:pt x="177" y="508"/>
                    <a:pt x="177" y="508"/>
                  </a:cubicBezTo>
                  <a:cubicBezTo>
                    <a:pt x="177" y="508"/>
                    <a:pt x="177" y="508"/>
                    <a:pt x="177" y="508"/>
                  </a:cubicBezTo>
                  <a:cubicBezTo>
                    <a:pt x="179" y="509"/>
                    <a:pt x="179" y="509"/>
                    <a:pt x="179" y="509"/>
                  </a:cubicBezTo>
                  <a:cubicBezTo>
                    <a:pt x="181" y="510"/>
                    <a:pt x="181" y="510"/>
                    <a:pt x="181" y="510"/>
                  </a:cubicBezTo>
                  <a:cubicBezTo>
                    <a:pt x="181" y="510"/>
                    <a:pt x="181" y="510"/>
                    <a:pt x="181" y="510"/>
                  </a:cubicBezTo>
                  <a:cubicBezTo>
                    <a:pt x="181" y="511"/>
                    <a:pt x="182" y="512"/>
                    <a:pt x="182" y="512"/>
                  </a:cubicBezTo>
                  <a:cubicBezTo>
                    <a:pt x="186" y="518"/>
                    <a:pt x="186" y="518"/>
                    <a:pt x="186" y="518"/>
                  </a:cubicBezTo>
                  <a:cubicBezTo>
                    <a:pt x="187" y="518"/>
                    <a:pt x="187" y="518"/>
                    <a:pt x="187" y="519"/>
                  </a:cubicBezTo>
                  <a:cubicBezTo>
                    <a:pt x="187" y="519"/>
                    <a:pt x="187" y="519"/>
                    <a:pt x="187" y="519"/>
                  </a:cubicBezTo>
                  <a:cubicBezTo>
                    <a:pt x="188" y="520"/>
                    <a:pt x="188" y="521"/>
                    <a:pt x="188" y="521"/>
                  </a:cubicBezTo>
                  <a:cubicBezTo>
                    <a:pt x="189" y="522"/>
                    <a:pt x="189" y="522"/>
                    <a:pt x="189" y="522"/>
                  </a:cubicBezTo>
                  <a:cubicBezTo>
                    <a:pt x="194" y="519"/>
                    <a:pt x="194" y="519"/>
                    <a:pt x="194" y="519"/>
                  </a:cubicBezTo>
                  <a:cubicBezTo>
                    <a:pt x="194" y="519"/>
                    <a:pt x="194" y="519"/>
                    <a:pt x="194" y="519"/>
                  </a:cubicBezTo>
                  <a:cubicBezTo>
                    <a:pt x="190" y="527"/>
                    <a:pt x="190" y="527"/>
                    <a:pt x="190" y="527"/>
                  </a:cubicBezTo>
                  <a:cubicBezTo>
                    <a:pt x="190" y="527"/>
                    <a:pt x="190" y="527"/>
                    <a:pt x="190" y="527"/>
                  </a:cubicBezTo>
                  <a:cubicBezTo>
                    <a:pt x="190" y="527"/>
                    <a:pt x="190" y="527"/>
                    <a:pt x="190" y="527"/>
                  </a:cubicBezTo>
                  <a:cubicBezTo>
                    <a:pt x="190" y="527"/>
                    <a:pt x="190" y="527"/>
                    <a:pt x="190" y="528"/>
                  </a:cubicBezTo>
                  <a:cubicBezTo>
                    <a:pt x="189" y="528"/>
                    <a:pt x="189" y="528"/>
                    <a:pt x="189" y="528"/>
                  </a:cubicBezTo>
                  <a:cubicBezTo>
                    <a:pt x="189" y="528"/>
                    <a:pt x="189" y="529"/>
                    <a:pt x="189" y="529"/>
                  </a:cubicBezTo>
                  <a:cubicBezTo>
                    <a:pt x="189" y="529"/>
                    <a:pt x="188" y="530"/>
                    <a:pt x="188" y="530"/>
                  </a:cubicBezTo>
                  <a:cubicBezTo>
                    <a:pt x="188" y="530"/>
                    <a:pt x="188" y="530"/>
                    <a:pt x="188" y="530"/>
                  </a:cubicBezTo>
                  <a:cubicBezTo>
                    <a:pt x="188" y="530"/>
                    <a:pt x="188" y="530"/>
                    <a:pt x="188" y="530"/>
                  </a:cubicBezTo>
                  <a:cubicBezTo>
                    <a:pt x="186" y="531"/>
                    <a:pt x="186" y="531"/>
                    <a:pt x="186" y="531"/>
                  </a:cubicBezTo>
                  <a:cubicBezTo>
                    <a:pt x="186" y="531"/>
                    <a:pt x="186" y="531"/>
                    <a:pt x="186" y="531"/>
                  </a:cubicBezTo>
                  <a:cubicBezTo>
                    <a:pt x="186" y="531"/>
                    <a:pt x="186" y="531"/>
                    <a:pt x="186" y="531"/>
                  </a:cubicBezTo>
                  <a:cubicBezTo>
                    <a:pt x="186" y="532"/>
                    <a:pt x="185" y="532"/>
                    <a:pt x="185" y="532"/>
                  </a:cubicBezTo>
                  <a:cubicBezTo>
                    <a:pt x="185" y="532"/>
                    <a:pt x="185" y="532"/>
                    <a:pt x="185" y="532"/>
                  </a:cubicBezTo>
                  <a:cubicBezTo>
                    <a:pt x="185" y="532"/>
                    <a:pt x="185" y="532"/>
                    <a:pt x="185" y="532"/>
                  </a:cubicBezTo>
                  <a:cubicBezTo>
                    <a:pt x="184" y="532"/>
                    <a:pt x="184" y="532"/>
                    <a:pt x="183" y="532"/>
                  </a:cubicBezTo>
                  <a:cubicBezTo>
                    <a:pt x="182" y="532"/>
                    <a:pt x="182" y="532"/>
                    <a:pt x="182" y="532"/>
                  </a:cubicBezTo>
                  <a:cubicBezTo>
                    <a:pt x="182" y="532"/>
                    <a:pt x="182" y="532"/>
                    <a:pt x="182" y="532"/>
                  </a:cubicBezTo>
                  <a:cubicBezTo>
                    <a:pt x="181" y="533"/>
                    <a:pt x="181" y="533"/>
                    <a:pt x="180" y="532"/>
                  </a:cubicBezTo>
                  <a:cubicBezTo>
                    <a:pt x="180" y="532"/>
                    <a:pt x="180" y="532"/>
                    <a:pt x="180" y="532"/>
                  </a:cubicBezTo>
                  <a:cubicBezTo>
                    <a:pt x="179" y="532"/>
                    <a:pt x="179" y="532"/>
                    <a:pt x="179" y="532"/>
                  </a:cubicBezTo>
                  <a:cubicBezTo>
                    <a:pt x="178" y="532"/>
                    <a:pt x="178" y="532"/>
                    <a:pt x="178" y="532"/>
                  </a:cubicBezTo>
                  <a:cubicBezTo>
                    <a:pt x="174" y="532"/>
                    <a:pt x="174" y="532"/>
                    <a:pt x="174" y="532"/>
                  </a:cubicBezTo>
                  <a:cubicBezTo>
                    <a:pt x="176" y="530"/>
                    <a:pt x="176" y="530"/>
                    <a:pt x="176" y="530"/>
                  </a:cubicBezTo>
                  <a:cubicBezTo>
                    <a:pt x="176" y="530"/>
                    <a:pt x="176" y="530"/>
                    <a:pt x="176" y="530"/>
                  </a:cubicBezTo>
                  <a:cubicBezTo>
                    <a:pt x="174" y="527"/>
                    <a:pt x="173" y="525"/>
                    <a:pt x="172" y="522"/>
                  </a:cubicBezTo>
                  <a:cubicBezTo>
                    <a:pt x="172" y="521"/>
                    <a:pt x="172" y="520"/>
                    <a:pt x="172" y="519"/>
                  </a:cubicBezTo>
                  <a:cubicBezTo>
                    <a:pt x="167" y="519"/>
                    <a:pt x="167" y="519"/>
                    <a:pt x="167" y="519"/>
                  </a:cubicBezTo>
                  <a:cubicBezTo>
                    <a:pt x="170" y="524"/>
                    <a:pt x="170" y="524"/>
                    <a:pt x="170" y="524"/>
                  </a:cubicBezTo>
                  <a:cubicBezTo>
                    <a:pt x="164" y="520"/>
                    <a:pt x="164" y="520"/>
                    <a:pt x="164" y="520"/>
                  </a:cubicBezTo>
                  <a:cubicBezTo>
                    <a:pt x="162" y="520"/>
                    <a:pt x="162" y="520"/>
                    <a:pt x="162" y="520"/>
                  </a:cubicBezTo>
                  <a:cubicBezTo>
                    <a:pt x="161" y="519"/>
                    <a:pt x="161" y="519"/>
                    <a:pt x="161" y="519"/>
                  </a:cubicBezTo>
                  <a:cubicBezTo>
                    <a:pt x="160" y="519"/>
                    <a:pt x="160" y="519"/>
                    <a:pt x="159" y="518"/>
                  </a:cubicBezTo>
                  <a:cubicBezTo>
                    <a:pt x="159" y="518"/>
                    <a:pt x="159" y="518"/>
                    <a:pt x="159" y="518"/>
                  </a:cubicBezTo>
                  <a:cubicBezTo>
                    <a:pt x="159" y="518"/>
                    <a:pt x="159" y="518"/>
                    <a:pt x="159" y="518"/>
                  </a:cubicBezTo>
                  <a:cubicBezTo>
                    <a:pt x="159" y="518"/>
                    <a:pt x="159" y="518"/>
                    <a:pt x="159" y="518"/>
                  </a:cubicBezTo>
                  <a:cubicBezTo>
                    <a:pt x="158" y="518"/>
                    <a:pt x="158" y="518"/>
                    <a:pt x="158" y="518"/>
                  </a:cubicBezTo>
                  <a:cubicBezTo>
                    <a:pt x="158" y="518"/>
                    <a:pt x="158" y="518"/>
                    <a:pt x="158" y="518"/>
                  </a:cubicBezTo>
                  <a:cubicBezTo>
                    <a:pt x="157" y="517"/>
                    <a:pt x="157" y="517"/>
                    <a:pt x="157" y="517"/>
                  </a:cubicBezTo>
                  <a:cubicBezTo>
                    <a:pt x="157" y="517"/>
                    <a:pt x="157" y="516"/>
                    <a:pt x="156" y="516"/>
                  </a:cubicBezTo>
                  <a:cubicBezTo>
                    <a:pt x="155" y="515"/>
                    <a:pt x="155" y="515"/>
                    <a:pt x="155" y="515"/>
                  </a:cubicBezTo>
                  <a:cubicBezTo>
                    <a:pt x="156" y="514"/>
                    <a:pt x="156" y="514"/>
                    <a:pt x="156" y="514"/>
                  </a:cubicBezTo>
                  <a:cubicBezTo>
                    <a:pt x="156" y="514"/>
                    <a:pt x="156" y="514"/>
                    <a:pt x="156" y="514"/>
                  </a:cubicBezTo>
                  <a:cubicBezTo>
                    <a:pt x="156" y="514"/>
                    <a:pt x="156" y="514"/>
                    <a:pt x="156" y="514"/>
                  </a:cubicBezTo>
                  <a:cubicBezTo>
                    <a:pt x="156" y="514"/>
                    <a:pt x="156" y="514"/>
                    <a:pt x="156" y="514"/>
                  </a:cubicBezTo>
                  <a:cubicBezTo>
                    <a:pt x="155" y="514"/>
                    <a:pt x="155" y="514"/>
                    <a:pt x="155" y="514"/>
                  </a:cubicBezTo>
                  <a:cubicBezTo>
                    <a:pt x="154" y="514"/>
                    <a:pt x="153" y="515"/>
                    <a:pt x="151" y="515"/>
                  </a:cubicBezTo>
                  <a:cubicBezTo>
                    <a:pt x="150" y="515"/>
                    <a:pt x="149" y="516"/>
                    <a:pt x="149" y="516"/>
                  </a:cubicBezTo>
                  <a:cubicBezTo>
                    <a:pt x="147" y="517"/>
                    <a:pt x="146" y="518"/>
                    <a:pt x="144" y="519"/>
                  </a:cubicBezTo>
                  <a:cubicBezTo>
                    <a:pt x="146" y="520"/>
                    <a:pt x="146" y="520"/>
                    <a:pt x="146" y="520"/>
                  </a:cubicBezTo>
                  <a:cubicBezTo>
                    <a:pt x="143" y="519"/>
                    <a:pt x="143" y="519"/>
                    <a:pt x="143" y="519"/>
                  </a:cubicBezTo>
                  <a:cubicBezTo>
                    <a:pt x="143" y="519"/>
                    <a:pt x="143" y="519"/>
                    <a:pt x="143" y="519"/>
                  </a:cubicBezTo>
                  <a:cubicBezTo>
                    <a:pt x="142" y="519"/>
                    <a:pt x="141" y="519"/>
                    <a:pt x="140" y="519"/>
                  </a:cubicBezTo>
                  <a:cubicBezTo>
                    <a:pt x="140" y="519"/>
                    <a:pt x="140" y="519"/>
                    <a:pt x="140" y="519"/>
                  </a:cubicBezTo>
                  <a:cubicBezTo>
                    <a:pt x="138" y="518"/>
                    <a:pt x="138" y="518"/>
                    <a:pt x="138" y="518"/>
                  </a:cubicBezTo>
                  <a:cubicBezTo>
                    <a:pt x="138" y="518"/>
                    <a:pt x="138" y="518"/>
                    <a:pt x="138" y="518"/>
                  </a:cubicBezTo>
                  <a:cubicBezTo>
                    <a:pt x="137" y="518"/>
                    <a:pt x="137" y="518"/>
                    <a:pt x="137" y="518"/>
                  </a:cubicBezTo>
                  <a:cubicBezTo>
                    <a:pt x="136" y="518"/>
                    <a:pt x="136" y="518"/>
                    <a:pt x="136" y="518"/>
                  </a:cubicBezTo>
                  <a:cubicBezTo>
                    <a:pt x="135" y="516"/>
                    <a:pt x="135" y="516"/>
                    <a:pt x="135" y="516"/>
                  </a:cubicBezTo>
                  <a:cubicBezTo>
                    <a:pt x="135" y="516"/>
                    <a:pt x="135" y="516"/>
                    <a:pt x="135" y="516"/>
                  </a:cubicBezTo>
                  <a:cubicBezTo>
                    <a:pt x="134" y="516"/>
                    <a:pt x="134" y="516"/>
                    <a:pt x="134" y="516"/>
                  </a:cubicBezTo>
                  <a:cubicBezTo>
                    <a:pt x="134" y="515"/>
                    <a:pt x="134" y="515"/>
                    <a:pt x="134" y="515"/>
                  </a:cubicBezTo>
                  <a:cubicBezTo>
                    <a:pt x="134" y="515"/>
                    <a:pt x="134" y="515"/>
                    <a:pt x="134" y="515"/>
                  </a:cubicBezTo>
                  <a:cubicBezTo>
                    <a:pt x="134" y="515"/>
                    <a:pt x="134" y="515"/>
                    <a:pt x="134" y="515"/>
                  </a:cubicBezTo>
                  <a:cubicBezTo>
                    <a:pt x="134" y="514"/>
                    <a:pt x="134" y="514"/>
                    <a:pt x="134" y="514"/>
                  </a:cubicBezTo>
                  <a:cubicBezTo>
                    <a:pt x="134" y="514"/>
                    <a:pt x="134" y="514"/>
                    <a:pt x="134" y="514"/>
                  </a:cubicBezTo>
                  <a:cubicBezTo>
                    <a:pt x="133" y="514"/>
                    <a:pt x="133" y="513"/>
                    <a:pt x="133" y="513"/>
                  </a:cubicBezTo>
                  <a:cubicBezTo>
                    <a:pt x="133" y="513"/>
                    <a:pt x="133" y="512"/>
                    <a:pt x="133" y="512"/>
                  </a:cubicBezTo>
                  <a:cubicBezTo>
                    <a:pt x="132" y="512"/>
                    <a:pt x="132" y="512"/>
                    <a:pt x="132" y="512"/>
                  </a:cubicBezTo>
                  <a:cubicBezTo>
                    <a:pt x="132" y="512"/>
                    <a:pt x="131" y="513"/>
                    <a:pt x="130" y="513"/>
                  </a:cubicBezTo>
                  <a:cubicBezTo>
                    <a:pt x="130" y="513"/>
                    <a:pt x="130" y="513"/>
                    <a:pt x="130" y="513"/>
                  </a:cubicBezTo>
                  <a:cubicBezTo>
                    <a:pt x="128" y="513"/>
                    <a:pt x="128" y="513"/>
                    <a:pt x="128" y="513"/>
                  </a:cubicBezTo>
                  <a:cubicBezTo>
                    <a:pt x="125" y="515"/>
                    <a:pt x="122" y="518"/>
                    <a:pt x="120" y="520"/>
                  </a:cubicBezTo>
                  <a:cubicBezTo>
                    <a:pt x="113" y="527"/>
                    <a:pt x="109" y="531"/>
                    <a:pt x="105" y="530"/>
                  </a:cubicBezTo>
                  <a:cubicBezTo>
                    <a:pt x="105" y="530"/>
                    <a:pt x="105" y="530"/>
                    <a:pt x="105" y="530"/>
                  </a:cubicBezTo>
                  <a:cubicBezTo>
                    <a:pt x="105" y="530"/>
                    <a:pt x="105" y="530"/>
                    <a:pt x="105" y="530"/>
                  </a:cubicBezTo>
                  <a:cubicBezTo>
                    <a:pt x="103" y="529"/>
                    <a:pt x="102" y="528"/>
                    <a:pt x="101" y="527"/>
                  </a:cubicBezTo>
                  <a:cubicBezTo>
                    <a:pt x="98" y="525"/>
                    <a:pt x="98" y="525"/>
                    <a:pt x="98" y="525"/>
                  </a:cubicBezTo>
                  <a:cubicBezTo>
                    <a:pt x="97" y="523"/>
                    <a:pt x="97" y="523"/>
                    <a:pt x="97" y="523"/>
                  </a:cubicBezTo>
                  <a:cubicBezTo>
                    <a:pt x="97" y="523"/>
                    <a:pt x="97" y="523"/>
                    <a:pt x="97" y="523"/>
                  </a:cubicBezTo>
                  <a:cubicBezTo>
                    <a:pt x="96" y="522"/>
                    <a:pt x="96" y="522"/>
                    <a:pt x="96" y="522"/>
                  </a:cubicBezTo>
                  <a:cubicBezTo>
                    <a:pt x="95" y="524"/>
                    <a:pt x="94" y="527"/>
                    <a:pt x="93" y="529"/>
                  </a:cubicBezTo>
                  <a:cubicBezTo>
                    <a:pt x="91" y="530"/>
                    <a:pt x="90" y="531"/>
                    <a:pt x="88" y="531"/>
                  </a:cubicBezTo>
                  <a:cubicBezTo>
                    <a:pt x="87" y="531"/>
                    <a:pt x="87" y="531"/>
                    <a:pt x="87" y="531"/>
                  </a:cubicBezTo>
                  <a:cubicBezTo>
                    <a:pt x="86" y="532"/>
                    <a:pt x="86" y="533"/>
                    <a:pt x="88" y="535"/>
                  </a:cubicBezTo>
                  <a:cubicBezTo>
                    <a:pt x="89" y="536"/>
                    <a:pt x="89" y="537"/>
                    <a:pt x="90" y="539"/>
                  </a:cubicBezTo>
                  <a:cubicBezTo>
                    <a:pt x="90" y="539"/>
                    <a:pt x="90" y="540"/>
                    <a:pt x="90" y="540"/>
                  </a:cubicBezTo>
                  <a:cubicBezTo>
                    <a:pt x="90" y="542"/>
                    <a:pt x="90" y="543"/>
                    <a:pt x="89" y="545"/>
                  </a:cubicBezTo>
                  <a:cubicBezTo>
                    <a:pt x="88" y="546"/>
                    <a:pt x="87" y="547"/>
                    <a:pt x="86" y="547"/>
                  </a:cubicBezTo>
                  <a:cubicBezTo>
                    <a:pt x="84" y="547"/>
                    <a:pt x="83" y="547"/>
                    <a:pt x="83" y="546"/>
                  </a:cubicBezTo>
                  <a:cubicBezTo>
                    <a:pt x="83" y="547"/>
                    <a:pt x="82" y="549"/>
                    <a:pt x="81" y="550"/>
                  </a:cubicBezTo>
                  <a:cubicBezTo>
                    <a:pt x="81" y="550"/>
                    <a:pt x="81" y="550"/>
                    <a:pt x="81" y="550"/>
                  </a:cubicBezTo>
                  <a:cubicBezTo>
                    <a:pt x="80" y="551"/>
                    <a:pt x="79" y="551"/>
                    <a:pt x="79" y="551"/>
                  </a:cubicBezTo>
                  <a:cubicBezTo>
                    <a:pt x="77" y="552"/>
                    <a:pt x="76" y="552"/>
                    <a:pt x="75" y="552"/>
                  </a:cubicBezTo>
                  <a:cubicBezTo>
                    <a:pt x="74" y="552"/>
                    <a:pt x="74" y="552"/>
                    <a:pt x="74" y="552"/>
                  </a:cubicBezTo>
                  <a:cubicBezTo>
                    <a:pt x="72" y="552"/>
                    <a:pt x="70" y="551"/>
                    <a:pt x="69" y="550"/>
                  </a:cubicBezTo>
                  <a:cubicBezTo>
                    <a:pt x="69" y="549"/>
                    <a:pt x="69" y="549"/>
                    <a:pt x="69" y="548"/>
                  </a:cubicBezTo>
                  <a:cubicBezTo>
                    <a:pt x="69" y="548"/>
                    <a:pt x="69" y="548"/>
                    <a:pt x="69" y="548"/>
                  </a:cubicBezTo>
                  <a:cubicBezTo>
                    <a:pt x="69" y="548"/>
                    <a:pt x="69" y="548"/>
                    <a:pt x="69" y="548"/>
                  </a:cubicBezTo>
                  <a:cubicBezTo>
                    <a:pt x="69" y="548"/>
                    <a:pt x="69" y="548"/>
                    <a:pt x="69" y="548"/>
                  </a:cubicBezTo>
                  <a:cubicBezTo>
                    <a:pt x="69" y="548"/>
                    <a:pt x="69" y="548"/>
                    <a:pt x="69" y="548"/>
                  </a:cubicBezTo>
                  <a:cubicBezTo>
                    <a:pt x="69" y="547"/>
                    <a:pt x="69" y="547"/>
                    <a:pt x="69" y="547"/>
                  </a:cubicBezTo>
                  <a:cubicBezTo>
                    <a:pt x="69" y="547"/>
                    <a:pt x="69" y="547"/>
                    <a:pt x="69" y="547"/>
                  </a:cubicBezTo>
                  <a:cubicBezTo>
                    <a:pt x="69" y="547"/>
                    <a:pt x="69" y="547"/>
                    <a:pt x="69" y="547"/>
                  </a:cubicBezTo>
                  <a:cubicBezTo>
                    <a:pt x="69" y="546"/>
                    <a:pt x="69" y="546"/>
                    <a:pt x="69" y="546"/>
                  </a:cubicBezTo>
                  <a:cubicBezTo>
                    <a:pt x="69" y="546"/>
                    <a:pt x="69" y="546"/>
                    <a:pt x="69" y="546"/>
                  </a:cubicBezTo>
                  <a:cubicBezTo>
                    <a:pt x="70" y="546"/>
                    <a:pt x="70" y="546"/>
                    <a:pt x="70" y="546"/>
                  </a:cubicBezTo>
                  <a:cubicBezTo>
                    <a:pt x="70" y="545"/>
                    <a:pt x="70" y="545"/>
                    <a:pt x="70" y="545"/>
                  </a:cubicBezTo>
                  <a:cubicBezTo>
                    <a:pt x="70" y="545"/>
                    <a:pt x="70" y="545"/>
                    <a:pt x="70" y="545"/>
                  </a:cubicBezTo>
                  <a:cubicBezTo>
                    <a:pt x="70" y="545"/>
                    <a:pt x="70" y="545"/>
                    <a:pt x="70" y="545"/>
                  </a:cubicBezTo>
                  <a:cubicBezTo>
                    <a:pt x="70" y="544"/>
                    <a:pt x="70" y="544"/>
                    <a:pt x="71" y="544"/>
                  </a:cubicBezTo>
                  <a:cubicBezTo>
                    <a:pt x="70" y="544"/>
                    <a:pt x="70" y="544"/>
                    <a:pt x="69" y="543"/>
                  </a:cubicBezTo>
                  <a:cubicBezTo>
                    <a:pt x="69" y="543"/>
                    <a:pt x="68" y="544"/>
                    <a:pt x="67" y="545"/>
                  </a:cubicBezTo>
                  <a:cubicBezTo>
                    <a:pt x="66" y="547"/>
                    <a:pt x="63" y="549"/>
                    <a:pt x="60" y="550"/>
                  </a:cubicBezTo>
                  <a:cubicBezTo>
                    <a:pt x="61" y="551"/>
                    <a:pt x="62" y="552"/>
                    <a:pt x="61" y="554"/>
                  </a:cubicBezTo>
                  <a:cubicBezTo>
                    <a:pt x="61" y="557"/>
                    <a:pt x="60" y="560"/>
                    <a:pt x="57" y="560"/>
                  </a:cubicBezTo>
                  <a:cubicBezTo>
                    <a:pt x="58" y="561"/>
                    <a:pt x="58" y="562"/>
                    <a:pt x="58" y="563"/>
                  </a:cubicBezTo>
                  <a:cubicBezTo>
                    <a:pt x="58" y="564"/>
                    <a:pt x="56" y="575"/>
                    <a:pt x="56" y="578"/>
                  </a:cubicBezTo>
                  <a:cubicBezTo>
                    <a:pt x="55" y="578"/>
                    <a:pt x="55" y="579"/>
                    <a:pt x="55" y="579"/>
                  </a:cubicBezTo>
                  <a:cubicBezTo>
                    <a:pt x="55" y="579"/>
                    <a:pt x="55" y="579"/>
                    <a:pt x="55" y="579"/>
                  </a:cubicBezTo>
                  <a:cubicBezTo>
                    <a:pt x="55" y="579"/>
                    <a:pt x="55" y="579"/>
                    <a:pt x="55" y="579"/>
                  </a:cubicBezTo>
                  <a:cubicBezTo>
                    <a:pt x="55" y="580"/>
                    <a:pt x="55" y="580"/>
                    <a:pt x="55" y="580"/>
                  </a:cubicBezTo>
                  <a:cubicBezTo>
                    <a:pt x="54" y="580"/>
                    <a:pt x="54" y="581"/>
                    <a:pt x="53" y="581"/>
                  </a:cubicBezTo>
                  <a:cubicBezTo>
                    <a:pt x="53" y="582"/>
                    <a:pt x="53" y="582"/>
                    <a:pt x="53" y="582"/>
                  </a:cubicBezTo>
                  <a:cubicBezTo>
                    <a:pt x="53" y="582"/>
                    <a:pt x="52" y="583"/>
                    <a:pt x="51" y="583"/>
                  </a:cubicBezTo>
                  <a:cubicBezTo>
                    <a:pt x="50" y="584"/>
                    <a:pt x="50" y="584"/>
                    <a:pt x="50" y="584"/>
                  </a:cubicBezTo>
                  <a:cubicBezTo>
                    <a:pt x="50" y="584"/>
                    <a:pt x="50" y="585"/>
                    <a:pt x="49" y="585"/>
                  </a:cubicBezTo>
                  <a:cubicBezTo>
                    <a:pt x="49" y="586"/>
                    <a:pt x="49" y="587"/>
                    <a:pt x="49" y="588"/>
                  </a:cubicBezTo>
                  <a:cubicBezTo>
                    <a:pt x="49" y="590"/>
                    <a:pt x="49" y="592"/>
                    <a:pt x="48" y="594"/>
                  </a:cubicBezTo>
                  <a:cubicBezTo>
                    <a:pt x="46" y="596"/>
                    <a:pt x="44" y="597"/>
                    <a:pt x="41" y="597"/>
                  </a:cubicBezTo>
                  <a:cubicBezTo>
                    <a:pt x="40" y="597"/>
                    <a:pt x="39" y="598"/>
                    <a:pt x="39" y="598"/>
                  </a:cubicBezTo>
                  <a:cubicBezTo>
                    <a:pt x="38" y="599"/>
                    <a:pt x="38" y="599"/>
                    <a:pt x="38" y="600"/>
                  </a:cubicBezTo>
                  <a:cubicBezTo>
                    <a:pt x="38" y="603"/>
                    <a:pt x="39" y="604"/>
                    <a:pt x="42" y="605"/>
                  </a:cubicBezTo>
                  <a:cubicBezTo>
                    <a:pt x="43" y="606"/>
                    <a:pt x="46" y="607"/>
                    <a:pt x="45" y="611"/>
                  </a:cubicBezTo>
                  <a:cubicBezTo>
                    <a:pt x="44" y="613"/>
                    <a:pt x="42" y="616"/>
                    <a:pt x="41" y="618"/>
                  </a:cubicBezTo>
                  <a:cubicBezTo>
                    <a:pt x="40" y="618"/>
                    <a:pt x="40" y="619"/>
                    <a:pt x="39" y="619"/>
                  </a:cubicBezTo>
                  <a:cubicBezTo>
                    <a:pt x="39" y="622"/>
                    <a:pt x="37" y="628"/>
                    <a:pt x="37" y="631"/>
                  </a:cubicBezTo>
                  <a:cubicBezTo>
                    <a:pt x="37" y="631"/>
                    <a:pt x="37" y="631"/>
                    <a:pt x="36" y="632"/>
                  </a:cubicBezTo>
                  <a:cubicBezTo>
                    <a:pt x="36" y="633"/>
                    <a:pt x="35" y="634"/>
                    <a:pt x="33" y="635"/>
                  </a:cubicBezTo>
                  <a:cubicBezTo>
                    <a:pt x="36" y="637"/>
                    <a:pt x="38" y="640"/>
                    <a:pt x="41" y="643"/>
                  </a:cubicBezTo>
                  <a:cubicBezTo>
                    <a:pt x="41" y="643"/>
                    <a:pt x="41" y="643"/>
                    <a:pt x="41" y="643"/>
                  </a:cubicBezTo>
                  <a:cubicBezTo>
                    <a:pt x="41" y="643"/>
                    <a:pt x="41" y="643"/>
                    <a:pt x="41" y="643"/>
                  </a:cubicBezTo>
                  <a:cubicBezTo>
                    <a:pt x="41" y="643"/>
                    <a:pt x="41" y="643"/>
                    <a:pt x="41" y="643"/>
                  </a:cubicBezTo>
                  <a:cubicBezTo>
                    <a:pt x="43" y="645"/>
                    <a:pt x="44" y="647"/>
                    <a:pt x="45" y="648"/>
                  </a:cubicBezTo>
                  <a:cubicBezTo>
                    <a:pt x="46" y="648"/>
                    <a:pt x="46" y="649"/>
                    <a:pt x="46" y="650"/>
                  </a:cubicBezTo>
                  <a:cubicBezTo>
                    <a:pt x="47" y="649"/>
                    <a:pt x="48" y="649"/>
                    <a:pt x="49" y="650"/>
                  </a:cubicBezTo>
                  <a:cubicBezTo>
                    <a:pt x="49" y="650"/>
                    <a:pt x="50" y="650"/>
                    <a:pt x="50" y="650"/>
                  </a:cubicBezTo>
                  <a:cubicBezTo>
                    <a:pt x="50" y="650"/>
                    <a:pt x="50" y="650"/>
                    <a:pt x="50" y="650"/>
                  </a:cubicBezTo>
                  <a:cubicBezTo>
                    <a:pt x="50" y="650"/>
                    <a:pt x="50" y="650"/>
                    <a:pt x="50" y="650"/>
                  </a:cubicBezTo>
                  <a:cubicBezTo>
                    <a:pt x="52" y="652"/>
                    <a:pt x="52" y="653"/>
                    <a:pt x="53" y="655"/>
                  </a:cubicBezTo>
                  <a:cubicBezTo>
                    <a:pt x="53" y="657"/>
                    <a:pt x="53" y="659"/>
                    <a:pt x="53" y="661"/>
                  </a:cubicBezTo>
                  <a:cubicBezTo>
                    <a:pt x="49" y="671"/>
                    <a:pt x="46" y="675"/>
                    <a:pt x="41" y="676"/>
                  </a:cubicBezTo>
                  <a:cubicBezTo>
                    <a:pt x="37" y="678"/>
                    <a:pt x="32" y="675"/>
                    <a:pt x="28" y="672"/>
                  </a:cubicBezTo>
                  <a:cubicBezTo>
                    <a:pt x="25" y="670"/>
                    <a:pt x="22" y="669"/>
                    <a:pt x="19" y="668"/>
                  </a:cubicBezTo>
                  <a:cubicBezTo>
                    <a:pt x="18" y="667"/>
                    <a:pt x="18" y="667"/>
                    <a:pt x="18" y="667"/>
                  </a:cubicBezTo>
                  <a:cubicBezTo>
                    <a:pt x="18" y="667"/>
                    <a:pt x="18" y="667"/>
                    <a:pt x="18" y="667"/>
                  </a:cubicBezTo>
                  <a:cubicBezTo>
                    <a:pt x="16" y="666"/>
                    <a:pt x="16" y="666"/>
                    <a:pt x="16" y="666"/>
                  </a:cubicBezTo>
                  <a:cubicBezTo>
                    <a:pt x="16" y="666"/>
                    <a:pt x="16" y="666"/>
                    <a:pt x="16" y="666"/>
                  </a:cubicBezTo>
                  <a:cubicBezTo>
                    <a:pt x="14" y="666"/>
                    <a:pt x="14" y="666"/>
                    <a:pt x="14" y="666"/>
                  </a:cubicBezTo>
                  <a:cubicBezTo>
                    <a:pt x="14" y="666"/>
                    <a:pt x="14" y="666"/>
                    <a:pt x="14" y="666"/>
                  </a:cubicBezTo>
                  <a:cubicBezTo>
                    <a:pt x="12" y="665"/>
                    <a:pt x="12" y="665"/>
                    <a:pt x="12" y="665"/>
                  </a:cubicBezTo>
                  <a:cubicBezTo>
                    <a:pt x="12" y="665"/>
                    <a:pt x="12" y="665"/>
                    <a:pt x="12" y="665"/>
                  </a:cubicBezTo>
                  <a:cubicBezTo>
                    <a:pt x="10" y="664"/>
                    <a:pt x="10" y="664"/>
                    <a:pt x="10" y="664"/>
                  </a:cubicBezTo>
                  <a:cubicBezTo>
                    <a:pt x="10" y="664"/>
                    <a:pt x="10" y="664"/>
                    <a:pt x="10" y="664"/>
                  </a:cubicBezTo>
                  <a:cubicBezTo>
                    <a:pt x="8" y="664"/>
                    <a:pt x="8" y="664"/>
                    <a:pt x="8" y="664"/>
                  </a:cubicBezTo>
                  <a:cubicBezTo>
                    <a:pt x="7" y="663"/>
                    <a:pt x="7" y="663"/>
                    <a:pt x="7" y="663"/>
                  </a:cubicBezTo>
                  <a:cubicBezTo>
                    <a:pt x="6" y="663"/>
                    <a:pt x="6" y="663"/>
                    <a:pt x="6" y="663"/>
                  </a:cubicBezTo>
                  <a:cubicBezTo>
                    <a:pt x="5" y="663"/>
                    <a:pt x="5" y="663"/>
                    <a:pt x="5" y="663"/>
                  </a:cubicBezTo>
                  <a:cubicBezTo>
                    <a:pt x="5" y="663"/>
                    <a:pt x="5" y="663"/>
                    <a:pt x="5" y="663"/>
                  </a:cubicBezTo>
                  <a:cubicBezTo>
                    <a:pt x="5" y="663"/>
                    <a:pt x="5" y="663"/>
                    <a:pt x="5" y="663"/>
                  </a:cubicBezTo>
                  <a:cubicBezTo>
                    <a:pt x="4" y="665"/>
                    <a:pt x="3" y="667"/>
                    <a:pt x="3" y="669"/>
                  </a:cubicBezTo>
                  <a:cubicBezTo>
                    <a:pt x="0" y="669"/>
                    <a:pt x="0" y="669"/>
                    <a:pt x="0" y="669"/>
                  </a:cubicBezTo>
                  <a:cubicBezTo>
                    <a:pt x="3" y="670"/>
                    <a:pt x="3" y="670"/>
                    <a:pt x="3" y="670"/>
                  </a:cubicBezTo>
                  <a:cubicBezTo>
                    <a:pt x="3" y="670"/>
                    <a:pt x="3" y="670"/>
                    <a:pt x="3" y="670"/>
                  </a:cubicBezTo>
                  <a:cubicBezTo>
                    <a:pt x="2" y="671"/>
                    <a:pt x="2" y="672"/>
                    <a:pt x="3" y="673"/>
                  </a:cubicBezTo>
                  <a:cubicBezTo>
                    <a:pt x="3" y="673"/>
                    <a:pt x="3" y="673"/>
                    <a:pt x="3" y="673"/>
                  </a:cubicBezTo>
                  <a:cubicBezTo>
                    <a:pt x="3" y="674"/>
                    <a:pt x="3" y="675"/>
                    <a:pt x="3" y="675"/>
                  </a:cubicBezTo>
                  <a:cubicBezTo>
                    <a:pt x="3" y="675"/>
                    <a:pt x="3" y="675"/>
                    <a:pt x="3" y="675"/>
                  </a:cubicBezTo>
                  <a:cubicBezTo>
                    <a:pt x="5" y="676"/>
                    <a:pt x="8" y="677"/>
                    <a:pt x="8" y="681"/>
                  </a:cubicBezTo>
                  <a:cubicBezTo>
                    <a:pt x="8" y="685"/>
                    <a:pt x="7" y="689"/>
                    <a:pt x="4" y="693"/>
                  </a:cubicBezTo>
                  <a:cubicBezTo>
                    <a:pt x="3" y="694"/>
                    <a:pt x="2" y="695"/>
                    <a:pt x="2" y="696"/>
                  </a:cubicBezTo>
                  <a:cubicBezTo>
                    <a:pt x="2" y="697"/>
                    <a:pt x="2" y="697"/>
                    <a:pt x="2" y="697"/>
                  </a:cubicBezTo>
                  <a:cubicBezTo>
                    <a:pt x="3" y="699"/>
                    <a:pt x="7" y="711"/>
                    <a:pt x="11" y="722"/>
                  </a:cubicBezTo>
                  <a:cubicBezTo>
                    <a:pt x="12" y="722"/>
                    <a:pt x="12" y="722"/>
                    <a:pt x="13" y="722"/>
                  </a:cubicBezTo>
                  <a:cubicBezTo>
                    <a:pt x="17" y="721"/>
                    <a:pt x="21" y="722"/>
                    <a:pt x="23" y="726"/>
                  </a:cubicBezTo>
                  <a:cubicBezTo>
                    <a:pt x="23" y="726"/>
                    <a:pt x="23" y="726"/>
                    <a:pt x="23" y="726"/>
                  </a:cubicBezTo>
                  <a:cubicBezTo>
                    <a:pt x="23" y="726"/>
                    <a:pt x="23" y="726"/>
                    <a:pt x="23" y="726"/>
                  </a:cubicBezTo>
                  <a:cubicBezTo>
                    <a:pt x="24" y="727"/>
                    <a:pt x="24" y="728"/>
                    <a:pt x="24" y="729"/>
                  </a:cubicBezTo>
                  <a:cubicBezTo>
                    <a:pt x="24" y="729"/>
                    <a:pt x="24" y="729"/>
                    <a:pt x="24" y="729"/>
                  </a:cubicBezTo>
                  <a:cubicBezTo>
                    <a:pt x="24" y="730"/>
                    <a:pt x="24" y="731"/>
                    <a:pt x="24" y="731"/>
                  </a:cubicBezTo>
                  <a:cubicBezTo>
                    <a:pt x="24" y="731"/>
                    <a:pt x="24" y="731"/>
                    <a:pt x="24" y="731"/>
                  </a:cubicBezTo>
                  <a:cubicBezTo>
                    <a:pt x="24" y="734"/>
                    <a:pt x="24" y="736"/>
                    <a:pt x="23" y="738"/>
                  </a:cubicBezTo>
                  <a:cubicBezTo>
                    <a:pt x="22" y="740"/>
                    <a:pt x="21" y="741"/>
                    <a:pt x="21" y="743"/>
                  </a:cubicBezTo>
                  <a:cubicBezTo>
                    <a:pt x="21" y="744"/>
                    <a:pt x="21" y="745"/>
                    <a:pt x="21" y="746"/>
                  </a:cubicBezTo>
                  <a:cubicBezTo>
                    <a:pt x="21" y="749"/>
                    <a:pt x="22" y="753"/>
                    <a:pt x="23" y="756"/>
                  </a:cubicBezTo>
                  <a:cubicBezTo>
                    <a:pt x="23" y="759"/>
                    <a:pt x="24" y="761"/>
                    <a:pt x="24" y="763"/>
                  </a:cubicBezTo>
                  <a:cubicBezTo>
                    <a:pt x="24" y="764"/>
                    <a:pt x="24" y="765"/>
                    <a:pt x="24" y="766"/>
                  </a:cubicBezTo>
                  <a:cubicBezTo>
                    <a:pt x="24" y="768"/>
                    <a:pt x="24" y="768"/>
                    <a:pt x="24" y="768"/>
                  </a:cubicBezTo>
                  <a:cubicBezTo>
                    <a:pt x="26" y="767"/>
                    <a:pt x="29" y="767"/>
                    <a:pt x="31" y="766"/>
                  </a:cubicBezTo>
                  <a:cubicBezTo>
                    <a:pt x="31" y="766"/>
                    <a:pt x="31" y="766"/>
                    <a:pt x="31" y="766"/>
                  </a:cubicBezTo>
                  <a:cubicBezTo>
                    <a:pt x="35" y="765"/>
                    <a:pt x="40" y="765"/>
                    <a:pt x="44" y="764"/>
                  </a:cubicBezTo>
                  <a:cubicBezTo>
                    <a:pt x="45" y="764"/>
                    <a:pt x="45" y="764"/>
                    <a:pt x="45" y="764"/>
                  </a:cubicBezTo>
                  <a:cubicBezTo>
                    <a:pt x="46" y="764"/>
                    <a:pt x="46" y="764"/>
                    <a:pt x="46" y="764"/>
                  </a:cubicBezTo>
                  <a:cubicBezTo>
                    <a:pt x="46" y="764"/>
                    <a:pt x="46" y="764"/>
                    <a:pt x="46" y="764"/>
                  </a:cubicBezTo>
                  <a:cubicBezTo>
                    <a:pt x="46" y="765"/>
                    <a:pt x="46" y="765"/>
                    <a:pt x="47" y="765"/>
                  </a:cubicBezTo>
                  <a:cubicBezTo>
                    <a:pt x="47" y="765"/>
                    <a:pt x="47" y="765"/>
                    <a:pt x="47" y="765"/>
                  </a:cubicBezTo>
                  <a:cubicBezTo>
                    <a:pt x="47" y="766"/>
                    <a:pt x="47" y="766"/>
                    <a:pt x="47" y="766"/>
                  </a:cubicBezTo>
                  <a:cubicBezTo>
                    <a:pt x="47" y="766"/>
                    <a:pt x="47" y="766"/>
                    <a:pt x="47" y="766"/>
                  </a:cubicBezTo>
                  <a:cubicBezTo>
                    <a:pt x="49" y="767"/>
                    <a:pt x="49" y="769"/>
                    <a:pt x="49" y="771"/>
                  </a:cubicBezTo>
                  <a:cubicBezTo>
                    <a:pt x="49" y="771"/>
                    <a:pt x="49" y="771"/>
                    <a:pt x="49" y="771"/>
                  </a:cubicBezTo>
                  <a:cubicBezTo>
                    <a:pt x="51" y="770"/>
                    <a:pt x="52" y="770"/>
                    <a:pt x="53" y="771"/>
                  </a:cubicBezTo>
                  <a:cubicBezTo>
                    <a:pt x="55" y="773"/>
                    <a:pt x="55" y="776"/>
                    <a:pt x="54" y="778"/>
                  </a:cubicBezTo>
                  <a:cubicBezTo>
                    <a:pt x="54" y="779"/>
                    <a:pt x="54" y="779"/>
                    <a:pt x="54" y="779"/>
                  </a:cubicBezTo>
                  <a:cubicBezTo>
                    <a:pt x="54" y="779"/>
                    <a:pt x="54" y="779"/>
                    <a:pt x="54" y="779"/>
                  </a:cubicBezTo>
                  <a:cubicBezTo>
                    <a:pt x="54" y="779"/>
                    <a:pt x="54" y="779"/>
                    <a:pt x="54" y="779"/>
                  </a:cubicBezTo>
                  <a:cubicBezTo>
                    <a:pt x="54" y="779"/>
                    <a:pt x="54" y="779"/>
                    <a:pt x="54" y="779"/>
                  </a:cubicBezTo>
                  <a:cubicBezTo>
                    <a:pt x="54" y="779"/>
                    <a:pt x="54" y="779"/>
                    <a:pt x="54" y="779"/>
                  </a:cubicBezTo>
                  <a:cubicBezTo>
                    <a:pt x="55" y="780"/>
                    <a:pt x="57" y="781"/>
                    <a:pt x="58" y="782"/>
                  </a:cubicBezTo>
                  <a:cubicBezTo>
                    <a:pt x="58" y="782"/>
                    <a:pt x="59" y="783"/>
                    <a:pt x="59" y="784"/>
                  </a:cubicBezTo>
                  <a:cubicBezTo>
                    <a:pt x="59" y="784"/>
                    <a:pt x="59" y="784"/>
                    <a:pt x="59" y="785"/>
                  </a:cubicBezTo>
                  <a:cubicBezTo>
                    <a:pt x="62" y="785"/>
                    <a:pt x="62" y="785"/>
                    <a:pt x="62" y="785"/>
                  </a:cubicBezTo>
                  <a:cubicBezTo>
                    <a:pt x="62" y="785"/>
                    <a:pt x="62" y="785"/>
                    <a:pt x="62" y="785"/>
                  </a:cubicBezTo>
                  <a:cubicBezTo>
                    <a:pt x="62" y="785"/>
                    <a:pt x="62" y="785"/>
                    <a:pt x="62" y="785"/>
                  </a:cubicBezTo>
                  <a:cubicBezTo>
                    <a:pt x="61" y="783"/>
                    <a:pt x="61" y="783"/>
                    <a:pt x="61" y="783"/>
                  </a:cubicBezTo>
                  <a:cubicBezTo>
                    <a:pt x="61" y="783"/>
                    <a:pt x="61" y="783"/>
                    <a:pt x="61" y="783"/>
                  </a:cubicBezTo>
                  <a:cubicBezTo>
                    <a:pt x="61" y="783"/>
                    <a:pt x="61" y="783"/>
                    <a:pt x="61" y="783"/>
                  </a:cubicBezTo>
                  <a:cubicBezTo>
                    <a:pt x="61" y="782"/>
                    <a:pt x="61" y="781"/>
                    <a:pt x="61" y="780"/>
                  </a:cubicBezTo>
                  <a:cubicBezTo>
                    <a:pt x="61" y="780"/>
                    <a:pt x="61" y="780"/>
                    <a:pt x="61" y="780"/>
                  </a:cubicBezTo>
                  <a:cubicBezTo>
                    <a:pt x="61" y="780"/>
                    <a:pt x="61" y="780"/>
                    <a:pt x="61" y="780"/>
                  </a:cubicBezTo>
                  <a:cubicBezTo>
                    <a:pt x="61" y="780"/>
                    <a:pt x="61" y="780"/>
                    <a:pt x="61" y="780"/>
                  </a:cubicBezTo>
                  <a:cubicBezTo>
                    <a:pt x="61" y="779"/>
                    <a:pt x="61" y="779"/>
                    <a:pt x="61" y="779"/>
                  </a:cubicBezTo>
                  <a:cubicBezTo>
                    <a:pt x="61" y="779"/>
                    <a:pt x="61" y="779"/>
                    <a:pt x="61" y="779"/>
                  </a:cubicBezTo>
                  <a:cubicBezTo>
                    <a:pt x="61" y="779"/>
                    <a:pt x="61" y="779"/>
                    <a:pt x="61" y="778"/>
                  </a:cubicBezTo>
                  <a:cubicBezTo>
                    <a:pt x="62" y="778"/>
                    <a:pt x="62" y="778"/>
                    <a:pt x="62" y="778"/>
                  </a:cubicBezTo>
                  <a:cubicBezTo>
                    <a:pt x="63" y="777"/>
                    <a:pt x="63" y="777"/>
                    <a:pt x="63" y="777"/>
                  </a:cubicBezTo>
                  <a:cubicBezTo>
                    <a:pt x="64" y="777"/>
                    <a:pt x="65" y="777"/>
                    <a:pt x="66" y="777"/>
                  </a:cubicBezTo>
                  <a:cubicBezTo>
                    <a:pt x="66" y="777"/>
                    <a:pt x="67" y="777"/>
                    <a:pt x="68" y="777"/>
                  </a:cubicBezTo>
                  <a:cubicBezTo>
                    <a:pt x="70" y="777"/>
                    <a:pt x="70" y="777"/>
                    <a:pt x="70" y="777"/>
                  </a:cubicBezTo>
                  <a:cubicBezTo>
                    <a:pt x="70" y="777"/>
                    <a:pt x="70" y="777"/>
                    <a:pt x="70" y="777"/>
                  </a:cubicBezTo>
                  <a:cubicBezTo>
                    <a:pt x="71" y="778"/>
                    <a:pt x="71" y="778"/>
                    <a:pt x="72" y="777"/>
                  </a:cubicBezTo>
                  <a:cubicBezTo>
                    <a:pt x="73" y="777"/>
                    <a:pt x="73" y="777"/>
                    <a:pt x="73" y="777"/>
                  </a:cubicBezTo>
                  <a:cubicBezTo>
                    <a:pt x="73" y="777"/>
                    <a:pt x="74" y="776"/>
                    <a:pt x="74" y="776"/>
                  </a:cubicBezTo>
                  <a:cubicBezTo>
                    <a:pt x="74" y="776"/>
                    <a:pt x="74" y="776"/>
                    <a:pt x="74" y="776"/>
                  </a:cubicBezTo>
                  <a:cubicBezTo>
                    <a:pt x="76" y="775"/>
                    <a:pt x="76" y="775"/>
                    <a:pt x="76" y="775"/>
                  </a:cubicBezTo>
                  <a:cubicBezTo>
                    <a:pt x="76" y="775"/>
                    <a:pt x="76" y="775"/>
                    <a:pt x="76" y="775"/>
                  </a:cubicBezTo>
                  <a:cubicBezTo>
                    <a:pt x="76" y="775"/>
                    <a:pt x="76" y="775"/>
                    <a:pt x="76" y="775"/>
                  </a:cubicBezTo>
                  <a:cubicBezTo>
                    <a:pt x="77" y="773"/>
                    <a:pt x="79" y="772"/>
                    <a:pt x="81" y="771"/>
                  </a:cubicBezTo>
                  <a:cubicBezTo>
                    <a:pt x="81" y="771"/>
                    <a:pt x="81" y="771"/>
                    <a:pt x="81" y="771"/>
                  </a:cubicBezTo>
                  <a:cubicBezTo>
                    <a:pt x="83" y="770"/>
                    <a:pt x="84" y="770"/>
                    <a:pt x="85" y="770"/>
                  </a:cubicBezTo>
                  <a:cubicBezTo>
                    <a:pt x="86" y="770"/>
                    <a:pt x="87" y="770"/>
                    <a:pt x="87" y="770"/>
                  </a:cubicBezTo>
                  <a:cubicBezTo>
                    <a:pt x="97" y="773"/>
                    <a:pt x="105" y="777"/>
                    <a:pt x="113" y="784"/>
                  </a:cubicBezTo>
                  <a:cubicBezTo>
                    <a:pt x="116" y="786"/>
                    <a:pt x="119" y="788"/>
                    <a:pt x="122" y="790"/>
                  </a:cubicBezTo>
                  <a:cubicBezTo>
                    <a:pt x="124" y="791"/>
                    <a:pt x="126" y="792"/>
                    <a:pt x="129" y="793"/>
                  </a:cubicBezTo>
                  <a:cubicBezTo>
                    <a:pt x="133" y="793"/>
                    <a:pt x="137" y="796"/>
                    <a:pt x="140" y="799"/>
                  </a:cubicBezTo>
                  <a:cubicBezTo>
                    <a:pt x="141" y="801"/>
                    <a:pt x="142" y="803"/>
                    <a:pt x="141" y="806"/>
                  </a:cubicBezTo>
                  <a:cubicBezTo>
                    <a:pt x="139" y="809"/>
                    <a:pt x="136" y="812"/>
                    <a:pt x="133" y="814"/>
                  </a:cubicBezTo>
                  <a:cubicBezTo>
                    <a:pt x="132" y="814"/>
                    <a:pt x="132" y="814"/>
                    <a:pt x="132" y="814"/>
                  </a:cubicBezTo>
                  <a:cubicBezTo>
                    <a:pt x="132" y="814"/>
                    <a:pt x="132" y="814"/>
                    <a:pt x="131" y="814"/>
                  </a:cubicBezTo>
                  <a:cubicBezTo>
                    <a:pt x="131" y="813"/>
                    <a:pt x="131" y="813"/>
                    <a:pt x="130" y="813"/>
                  </a:cubicBezTo>
                  <a:cubicBezTo>
                    <a:pt x="130" y="813"/>
                    <a:pt x="130" y="813"/>
                    <a:pt x="130" y="813"/>
                  </a:cubicBezTo>
                  <a:cubicBezTo>
                    <a:pt x="130" y="813"/>
                    <a:pt x="130" y="813"/>
                    <a:pt x="130" y="813"/>
                  </a:cubicBezTo>
                  <a:cubicBezTo>
                    <a:pt x="130" y="813"/>
                    <a:pt x="130" y="813"/>
                    <a:pt x="130" y="813"/>
                  </a:cubicBezTo>
                  <a:cubicBezTo>
                    <a:pt x="129" y="812"/>
                    <a:pt x="129" y="812"/>
                    <a:pt x="129" y="812"/>
                  </a:cubicBezTo>
                  <a:cubicBezTo>
                    <a:pt x="129" y="810"/>
                    <a:pt x="129" y="810"/>
                    <a:pt x="129" y="810"/>
                  </a:cubicBezTo>
                  <a:cubicBezTo>
                    <a:pt x="129" y="810"/>
                    <a:pt x="129" y="810"/>
                    <a:pt x="129" y="810"/>
                  </a:cubicBezTo>
                  <a:cubicBezTo>
                    <a:pt x="128" y="812"/>
                    <a:pt x="128" y="812"/>
                    <a:pt x="128" y="812"/>
                  </a:cubicBezTo>
                  <a:cubicBezTo>
                    <a:pt x="127" y="812"/>
                    <a:pt x="127" y="812"/>
                    <a:pt x="127" y="812"/>
                  </a:cubicBezTo>
                  <a:cubicBezTo>
                    <a:pt x="127" y="812"/>
                    <a:pt x="127" y="812"/>
                    <a:pt x="127" y="813"/>
                  </a:cubicBezTo>
                  <a:cubicBezTo>
                    <a:pt x="126" y="814"/>
                    <a:pt x="127" y="814"/>
                    <a:pt x="127" y="814"/>
                  </a:cubicBezTo>
                  <a:cubicBezTo>
                    <a:pt x="127" y="814"/>
                    <a:pt x="129" y="815"/>
                    <a:pt x="134" y="815"/>
                  </a:cubicBezTo>
                  <a:cubicBezTo>
                    <a:pt x="138" y="815"/>
                    <a:pt x="143" y="815"/>
                    <a:pt x="147" y="815"/>
                  </a:cubicBezTo>
                  <a:cubicBezTo>
                    <a:pt x="149" y="814"/>
                    <a:pt x="149" y="814"/>
                    <a:pt x="149" y="814"/>
                  </a:cubicBezTo>
                  <a:cubicBezTo>
                    <a:pt x="148" y="813"/>
                    <a:pt x="148" y="813"/>
                    <a:pt x="148" y="813"/>
                  </a:cubicBezTo>
                  <a:cubicBezTo>
                    <a:pt x="148" y="813"/>
                    <a:pt x="148" y="813"/>
                    <a:pt x="148" y="813"/>
                  </a:cubicBezTo>
                  <a:cubicBezTo>
                    <a:pt x="148" y="812"/>
                    <a:pt x="148" y="812"/>
                    <a:pt x="148" y="812"/>
                  </a:cubicBezTo>
                  <a:cubicBezTo>
                    <a:pt x="148" y="811"/>
                    <a:pt x="148" y="811"/>
                    <a:pt x="148" y="811"/>
                  </a:cubicBezTo>
                  <a:cubicBezTo>
                    <a:pt x="148" y="810"/>
                    <a:pt x="148" y="810"/>
                    <a:pt x="148" y="810"/>
                  </a:cubicBezTo>
                  <a:cubicBezTo>
                    <a:pt x="148" y="810"/>
                    <a:pt x="148" y="809"/>
                    <a:pt x="148" y="809"/>
                  </a:cubicBezTo>
                  <a:cubicBezTo>
                    <a:pt x="148" y="808"/>
                    <a:pt x="148" y="808"/>
                    <a:pt x="148" y="808"/>
                  </a:cubicBezTo>
                  <a:cubicBezTo>
                    <a:pt x="148" y="807"/>
                    <a:pt x="148" y="807"/>
                    <a:pt x="148" y="807"/>
                  </a:cubicBezTo>
                  <a:cubicBezTo>
                    <a:pt x="148" y="807"/>
                    <a:pt x="148" y="807"/>
                    <a:pt x="148" y="807"/>
                  </a:cubicBezTo>
                  <a:cubicBezTo>
                    <a:pt x="148" y="806"/>
                    <a:pt x="148" y="806"/>
                    <a:pt x="148" y="806"/>
                  </a:cubicBezTo>
                  <a:cubicBezTo>
                    <a:pt x="148" y="806"/>
                    <a:pt x="148" y="806"/>
                    <a:pt x="148" y="805"/>
                  </a:cubicBezTo>
                  <a:cubicBezTo>
                    <a:pt x="148" y="805"/>
                    <a:pt x="148" y="805"/>
                    <a:pt x="148" y="805"/>
                  </a:cubicBezTo>
                  <a:cubicBezTo>
                    <a:pt x="148" y="805"/>
                    <a:pt x="148" y="804"/>
                    <a:pt x="148" y="804"/>
                  </a:cubicBezTo>
                  <a:cubicBezTo>
                    <a:pt x="148" y="804"/>
                    <a:pt x="148" y="804"/>
                    <a:pt x="148" y="804"/>
                  </a:cubicBezTo>
                  <a:cubicBezTo>
                    <a:pt x="148" y="803"/>
                    <a:pt x="148" y="803"/>
                    <a:pt x="149" y="803"/>
                  </a:cubicBezTo>
                  <a:cubicBezTo>
                    <a:pt x="150" y="802"/>
                    <a:pt x="151" y="801"/>
                    <a:pt x="153" y="801"/>
                  </a:cubicBezTo>
                  <a:cubicBezTo>
                    <a:pt x="153" y="801"/>
                    <a:pt x="153" y="800"/>
                    <a:pt x="154" y="799"/>
                  </a:cubicBezTo>
                  <a:cubicBezTo>
                    <a:pt x="156" y="798"/>
                    <a:pt x="159" y="798"/>
                    <a:pt x="161" y="800"/>
                  </a:cubicBezTo>
                  <a:cubicBezTo>
                    <a:pt x="163" y="796"/>
                    <a:pt x="166" y="792"/>
                    <a:pt x="168" y="788"/>
                  </a:cubicBezTo>
                  <a:cubicBezTo>
                    <a:pt x="168" y="787"/>
                    <a:pt x="169" y="785"/>
                    <a:pt x="169" y="784"/>
                  </a:cubicBezTo>
                  <a:cubicBezTo>
                    <a:pt x="169" y="781"/>
                    <a:pt x="169" y="778"/>
                    <a:pt x="171" y="777"/>
                  </a:cubicBezTo>
                  <a:cubicBezTo>
                    <a:pt x="171" y="776"/>
                    <a:pt x="172" y="776"/>
                    <a:pt x="172" y="776"/>
                  </a:cubicBezTo>
                  <a:cubicBezTo>
                    <a:pt x="172" y="776"/>
                    <a:pt x="172" y="776"/>
                    <a:pt x="172" y="776"/>
                  </a:cubicBezTo>
                  <a:cubicBezTo>
                    <a:pt x="172" y="775"/>
                    <a:pt x="172" y="775"/>
                    <a:pt x="172" y="775"/>
                  </a:cubicBezTo>
                  <a:cubicBezTo>
                    <a:pt x="172" y="773"/>
                    <a:pt x="172" y="771"/>
                    <a:pt x="173" y="769"/>
                  </a:cubicBezTo>
                  <a:cubicBezTo>
                    <a:pt x="173" y="768"/>
                    <a:pt x="174" y="767"/>
                    <a:pt x="175" y="766"/>
                  </a:cubicBezTo>
                  <a:cubicBezTo>
                    <a:pt x="175" y="766"/>
                    <a:pt x="176" y="766"/>
                    <a:pt x="177" y="766"/>
                  </a:cubicBezTo>
                  <a:cubicBezTo>
                    <a:pt x="177" y="766"/>
                    <a:pt x="178" y="765"/>
                    <a:pt x="178" y="765"/>
                  </a:cubicBezTo>
                  <a:cubicBezTo>
                    <a:pt x="178" y="761"/>
                    <a:pt x="179" y="759"/>
                    <a:pt x="181" y="758"/>
                  </a:cubicBezTo>
                  <a:cubicBezTo>
                    <a:pt x="181" y="758"/>
                    <a:pt x="181" y="758"/>
                    <a:pt x="181" y="758"/>
                  </a:cubicBezTo>
                  <a:cubicBezTo>
                    <a:pt x="181" y="758"/>
                    <a:pt x="181" y="758"/>
                    <a:pt x="181" y="758"/>
                  </a:cubicBezTo>
                  <a:cubicBezTo>
                    <a:pt x="181" y="758"/>
                    <a:pt x="181" y="758"/>
                    <a:pt x="181" y="758"/>
                  </a:cubicBezTo>
                  <a:cubicBezTo>
                    <a:pt x="182" y="758"/>
                    <a:pt x="182" y="758"/>
                    <a:pt x="182" y="758"/>
                  </a:cubicBezTo>
                  <a:cubicBezTo>
                    <a:pt x="182" y="758"/>
                    <a:pt x="182" y="758"/>
                    <a:pt x="182" y="758"/>
                  </a:cubicBezTo>
                  <a:cubicBezTo>
                    <a:pt x="182" y="753"/>
                    <a:pt x="183" y="749"/>
                    <a:pt x="190" y="743"/>
                  </a:cubicBezTo>
                  <a:cubicBezTo>
                    <a:pt x="194" y="739"/>
                    <a:pt x="200" y="738"/>
                    <a:pt x="205" y="740"/>
                  </a:cubicBezTo>
                  <a:cubicBezTo>
                    <a:pt x="208" y="741"/>
                    <a:pt x="210" y="741"/>
                    <a:pt x="212" y="741"/>
                  </a:cubicBezTo>
                  <a:cubicBezTo>
                    <a:pt x="212" y="741"/>
                    <a:pt x="212" y="741"/>
                    <a:pt x="212" y="741"/>
                  </a:cubicBezTo>
                  <a:cubicBezTo>
                    <a:pt x="213" y="739"/>
                    <a:pt x="214" y="738"/>
                    <a:pt x="214" y="738"/>
                  </a:cubicBezTo>
                  <a:cubicBezTo>
                    <a:pt x="215" y="737"/>
                    <a:pt x="217" y="737"/>
                    <a:pt x="218" y="737"/>
                  </a:cubicBezTo>
                  <a:cubicBezTo>
                    <a:pt x="219" y="738"/>
                    <a:pt x="219" y="738"/>
                    <a:pt x="220" y="739"/>
                  </a:cubicBezTo>
                  <a:cubicBezTo>
                    <a:pt x="222" y="739"/>
                    <a:pt x="224" y="738"/>
                    <a:pt x="225" y="738"/>
                  </a:cubicBezTo>
                  <a:cubicBezTo>
                    <a:pt x="226" y="738"/>
                    <a:pt x="226" y="738"/>
                    <a:pt x="226" y="738"/>
                  </a:cubicBezTo>
                  <a:cubicBezTo>
                    <a:pt x="227" y="737"/>
                    <a:pt x="227" y="737"/>
                    <a:pt x="227" y="737"/>
                  </a:cubicBezTo>
                  <a:cubicBezTo>
                    <a:pt x="227" y="735"/>
                    <a:pt x="227" y="732"/>
                    <a:pt x="227" y="729"/>
                  </a:cubicBezTo>
                  <a:cubicBezTo>
                    <a:pt x="227" y="727"/>
                    <a:pt x="227" y="726"/>
                    <a:pt x="228" y="724"/>
                  </a:cubicBezTo>
                  <a:cubicBezTo>
                    <a:pt x="229" y="723"/>
                    <a:pt x="231" y="722"/>
                    <a:pt x="234" y="722"/>
                  </a:cubicBezTo>
                  <a:cubicBezTo>
                    <a:pt x="234" y="722"/>
                    <a:pt x="235" y="722"/>
                    <a:pt x="235" y="722"/>
                  </a:cubicBezTo>
                  <a:cubicBezTo>
                    <a:pt x="236" y="721"/>
                    <a:pt x="237" y="721"/>
                    <a:pt x="238" y="720"/>
                  </a:cubicBezTo>
                  <a:cubicBezTo>
                    <a:pt x="242" y="717"/>
                    <a:pt x="247" y="712"/>
                    <a:pt x="252" y="716"/>
                  </a:cubicBezTo>
                  <a:cubicBezTo>
                    <a:pt x="253" y="717"/>
                    <a:pt x="255" y="718"/>
                    <a:pt x="255" y="719"/>
                  </a:cubicBezTo>
                  <a:cubicBezTo>
                    <a:pt x="256" y="720"/>
                    <a:pt x="257" y="721"/>
                    <a:pt x="257" y="721"/>
                  </a:cubicBezTo>
                  <a:cubicBezTo>
                    <a:pt x="258" y="721"/>
                    <a:pt x="258" y="721"/>
                    <a:pt x="258" y="721"/>
                  </a:cubicBezTo>
                  <a:cubicBezTo>
                    <a:pt x="260" y="721"/>
                    <a:pt x="265" y="722"/>
                    <a:pt x="265" y="727"/>
                  </a:cubicBezTo>
                  <a:cubicBezTo>
                    <a:pt x="265" y="728"/>
                    <a:pt x="265" y="729"/>
                    <a:pt x="264" y="730"/>
                  </a:cubicBezTo>
                  <a:cubicBezTo>
                    <a:pt x="264" y="731"/>
                    <a:pt x="264" y="731"/>
                    <a:pt x="264" y="732"/>
                  </a:cubicBezTo>
                  <a:cubicBezTo>
                    <a:pt x="264" y="732"/>
                    <a:pt x="265" y="733"/>
                    <a:pt x="266" y="734"/>
                  </a:cubicBezTo>
                  <a:cubicBezTo>
                    <a:pt x="266" y="734"/>
                    <a:pt x="266" y="734"/>
                    <a:pt x="266" y="735"/>
                  </a:cubicBezTo>
                  <a:cubicBezTo>
                    <a:pt x="273" y="740"/>
                    <a:pt x="278" y="748"/>
                    <a:pt x="279" y="757"/>
                  </a:cubicBezTo>
                  <a:cubicBezTo>
                    <a:pt x="280" y="761"/>
                    <a:pt x="280" y="765"/>
                    <a:pt x="280" y="769"/>
                  </a:cubicBezTo>
                  <a:cubicBezTo>
                    <a:pt x="280" y="774"/>
                    <a:pt x="280" y="778"/>
                    <a:pt x="281" y="782"/>
                  </a:cubicBezTo>
                  <a:cubicBezTo>
                    <a:pt x="285" y="782"/>
                    <a:pt x="289" y="781"/>
                    <a:pt x="292" y="781"/>
                  </a:cubicBezTo>
                  <a:cubicBezTo>
                    <a:pt x="299" y="779"/>
                    <a:pt x="301" y="779"/>
                    <a:pt x="302" y="781"/>
                  </a:cubicBezTo>
                  <a:cubicBezTo>
                    <a:pt x="303" y="782"/>
                    <a:pt x="303" y="782"/>
                    <a:pt x="303" y="782"/>
                  </a:cubicBezTo>
                  <a:cubicBezTo>
                    <a:pt x="303" y="784"/>
                    <a:pt x="303" y="784"/>
                    <a:pt x="303" y="784"/>
                  </a:cubicBezTo>
                  <a:cubicBezTo>
                    <a:pt x="299" y="792"/>
                    <a:pt x="290" y="795"/>
                    <a:pt x="283" y="797"/>
                  </a:cubicBezTo>
                  <a:cubicBezTo>
                    <a:pt x="281" y="797"/>
                    <a:pt x="279" y="798"/>
                    <a:pt x="277" y="799"/>
                  </a:cubicBezTo>
                  <a:cubicBezTo>
                    <a:pt x="275" y="800"/>
                    <a:pt x="273" y="801"/>
                    <a:pt x="271" y="803"/>
                  </a:cubicBezTo>
                  <a:cubicBezTo>
                    <a:pt x="269" y="806"/>
                    <a:pt x="266" y="808"/>
                    <a:pt x="263" y="809"/>
                  </a:cubicBezTo>
                  <a:cubicBezTo>
                    <a:pt x="261" y="810"/>
                    <a:pt x="260" y="810"/>
                    <a:pt x="258" y="810"/>
                  </a:cubicBezTo>
                  <a:cubicBezTo>
                    <a:pt x="257" y="811"/>
                    <a:pt x="256" y="811"/>
                    <a:pt x="255" y="811"/>
                  </a:cubicBezTo>
                  <a:cubicBezTo>
                    <a:pt x="255" y="812"/>
                    <a:pt x="255" y="812"/>
                    <a:pt x="255" y="813"/>
                  </a:cubicBezTo>
                  <a:cubicBezTo>
                    <a:pt x="255" y="815"/>
                    <a:pt x="255" y="817"/>
                    <a:pt x="253" y="819"/>
                  </a:cubicBezTo>
                  <a:cubicBezTo>
                    <a:pt x="252" y="821"/>
                    <a:pt x="251" y="822"/>
                    <a:pt x="250" y="822"/>
                  </a:cubicBezTo>
                  <a:cubicBezTo>
                    <a:pt x="249" y="822"/>
                    <a:pt x="249" y="823"/>
                    <a:pt x="248" y="823"/>
                  </a:cubicBezTo>
                  <a:cubicBezTo>
                    <a:pt x="248" y="825"/>
                    <a:pt x="247" y="827"/>
                    <a:pt x="247" y="828"/>
                  </a:cubicBezTo>
                  <a:cubicBezTo>
                    <a:pt x="250" y="830"/>
                    <a:pt x="253" y="833"/>
                    <a:pt x="254" y="837"/>
                  </a:cubicBezTo>
                  <a:cubicBezTo>
                    <a:pt x="254" y="838"/>
                    <a:pt x="254" y="839"/>
                    <a:pt x="253" y="840"/>
                  </a:cubicBezTo>
                  <a:cubicBezTo>
                    <a:pt x="251" y="841"/>
                    <a:pt x="250" y="841"/>
                    <a:pt x="248" y="840"/>
                  </a:cubicBezTo>
                  <a:cubicBezTo>
                    <a:pt x="248" y="840"/>
                    <a:pt x="248" y="840"/>
                    <a:pt x="248" y="840"/>
                  </a:cubicBezTo>
                  <a:cubicBezTo>
                    <a:pt x="246" y="842"/>
                    <a:pt x="245" y="844"/>
                    <a:pt x="245" y="846"/>
                  </a:cubicBezTo>
                  <a:cubicBezTo>
                    <a:pt x="245" y="846"/>
                    <a:pt x="245" y="847"/>
                    <a:pt x="245" y="847"/>
                  </a:cubicBezTo>
                  <a:cubicBezTo>
                    <a:pt x="245" y="847"/>
                    <a:pt x="245" y="848"/>
                    <a:pt x="245" y="848"/>
                  </a:cubicBezTo>
                  <a:cubicBezTo>
                    <a:pt x="246" y="848"/>
                    <a:pt x="246" y="848"/>
                    <a:pt x="246" y="848"/>
                  </a:cubicBezTo>
                  <a:cubicBezTo>
                    <a:pt x="248" y="849"/>
                    <a:pt x="249" y="849"/>
                    <a:pt x="251" y="848"/>
                  </a:cubicBezTo>
                  <a:cubicBezTo>
                    <a:pt x="252" y="848"/>
                    <a:pt x="252" y="848"/>
                    <a:pt x="252" y="848"/>
                  </a:cubicBezTo>
                  <a:cubicBezTo>
                    <a:pt x="254" y="848"/>
                    <a:pt x="255" y="848"/>
                    <a:pt x="257" y="848"/>
                  </a:cubicBezTo>
                  <a:cubicBezTo>
                    <a:pt x="258" y="849"/>
                    <a:pt x="260" y="850"/>
                    <a:pt x="261" y="851"/>
                  </a:cubicBezTo>
                  <a:cubicBezTo>
                    <a:pt x="261" y="852"/>
                    <a:pt x="261" y="852"/>
                    <a:pt x="261" y="852"/>
                  </a:cubicBezTo>
                  <a:cubicBezTo>
                    <a:pt x="262" y="851"/>
                    <a:pt x="263" y="850"/>
                    <a:pt x="264" y="850"/>
                  </a:cubicBezTo>
                  <a:cubicBezTo>
                    <a:pt x="268" y="849"/>
                    <a:pt x="272" y="849"/>
                    <a:pt x="275" y="852"/>
                  </a:cubicBezTo>
                  <a:cubicBezTo>
                    <a:pt x="276" y="853"/>
                    <a:pt x="276" y="853"/>
                    <a:pt x="276" y="853"/>
                  </a:cubicBezTo>
                  <a:cubicBezTo>
                    <a:pt x="276" y="854"/>
                    <a:pt x="276" y="854"/>
                    <a:pt x="276" y="854"/>
                  </a:cubicBezTo>
                  <a:cubicBezTo>
                    <a:pt x="277" y="855"/>
                    <a:pt x="277" y="855"/>
                    <a:pt x="277" y="855"/>
                  </a:cubicBezTo>
                  <a:cubicBezTo>
                    <a:pt x="276" y="855"/>
                    <a:pt x="276" y="855"/>
                    <a:pt x="276" y="855"/>
                  </a:cubicBezTo>
                  <a:cubicBezTo>
                    <a:pt x="276" y="855"/>
                    <a:pt x="275" y="856"/>
                    <a:pt x="275" y="856"/>
                  </a:cubicBezTo>
                  <a:cubicBezTo>
                    <a:pt x="275" y="856"/>
                    <a:pt x="275" y="856"/>
                    <a:pt x="275" y="857"/>
                  </a:cubicBezTo>
                  <a:cubicBezTo>
                    <a:pt x="275" y="857"/>
                    <a:pt x="275" y="857"/>
                    <a:pt x="274" y="857"/>
                  </a:cubicBezTo>
                  <a:cubicBezTo>
                    <a:pt x="274" y="857"/>
                    <a:pt x="274" y="857"/>
                    <a:pt x="274" y="857"/>
                  </a:cubicBezTo>
                  <a:cubicBezTo>
                    <a:pt x="274" y="858"/>
                    <a:pt x="273" y="858"/>
                    <a:pt x="273" y="858"/>
                  </a:cubicBezTo>
                  <a:cubicBezTo>
                    <a:pt x="273" y="858"/>
                    <a:pt x="273" y="858"/>
                    <a:pt x="273" y="858"/>
                  </a:cubicBezTo>
                  <a:cubicBezTo>
                    <a:pt x="271" y="858"/>
                    <a:pt x="271" y="858"/>
                    <a:pt x="271" y="858"/>
                  </a:cubicBezTo>
                  <a:cubicBezTo>
                    <a:pt x="271" y="858"/>
                    <a:pt x="270" y="858"/>
                    <a:pt x="270" y="858"/>
                  </a:cubicBezTo>
                  <a:cubicBezTo>
                    <a:pt x="269" y="859"/>
                    <a:pt x="268" y="859"/>
                    <a:pt x="267" y="859"/>
                  </a:cubicBezTo>
                  <a:cubicBezTo>
                    <a:pt x="266" y="860"/>
                    <a:pt x="266" y="860"/>
                    <a:pt x="266" y="860"/>
                  </a:cubicBezTo>
                  <a:cubicBezTo>
                    <a:pt x="266" y="860"/>
                    <a:pt x="266" y="860"/>
                    <a:pt x="266" y="860"/>
                  </a:cubicBezTo>
                  <a:cubicBezTo>
                    <a:pt x="266" y="862"/>
                    <a:pt x="266" y="863"/>
                    <a:pt x="265" y="865"/>
                  </a:cubicBezTo>
                  <a:cubicBezTo>
                    <a:pt x="263" y="867"/>
                    <a:pt x="260" y="868"/>
                    <a:pt x="258" y="868"/>
                  </a:cubicBezTo>
                  <a:cubicBezTo>
                    <a:pt x="256" y="868"/>
                    <a:pt x="254" y="868"/>
                    <a:pt x="252" y="867"/>
                  </a:cubicBezTo>
                  <a:cubicBezTo>
                    <a:pt x="252" y="866"/>
                    <a:pt x="251" y="866"/>
                    <a:pt x="250" y="866"/>
                  </a:cubicBezTo>
                  <a:cubicBezTo>
                    <a:pt x="249" y="867"/>
                    <a:pt x="249" y="868"/>
                    <a:pt x="247" y="869"/>
                  </a:cubicBezTo>
                  <a:cubicBezTo>
                    <a:pt x="245" y="870"/>
                    <a:pt x="243" y="871"/>
                    <a:pt x="240" y="872"/>
                  </a:cubicBezTo>
                  <a:cubicBezTo>
                    <a:pt x="234" y="874"/>
                    <a:pt x="233" y="874"/>
                    <a:pt x="233" y="878"/>
                  </a:cubicBezTo>
                  <a:cubicBezTo>
                    <a:pt x="234" y="882"/>
                    <a:pt x="235" y="884"/>
                    <a:pt x="237" y="885"/>
                  </a:cubicBezTo>
                  <a:cubicBezTo>
                    <a:pt x="239" y="886"/>
                    <a:pt x="243" y="884"/>
                    <a:pt x="246" y="882"/>
                  </a:cubicBezTo>
                  <a:cubicBezTo>
                    <a:pt x="251" y="880"/>
                    <a:pt x="256" y="878"/>
                    <a:pt x="260" y="880"/>
                  </a:cubicBezTo>
                  <a:cubicBezTo>
                    <a:pt x="262" y="882"/>
                    <a:pt x="263" y="883"/>
                    <a:pt x="264" y="885"/>
                  </a:cubicBezTo>
                  <a:cubicBezTo>
                    <a:pt x="265" y="886"/>
                    <a:pt x="265" y="887"/>
                    <a:pt x="266" y="888"/>
                  </a:cubicBezTo>
                  <a:cubicBezTo>
                    <a:pt x="270" y="891"/>
                    <a:pt x="275" y="893"/>
                    <a:pt x="280" y="895"/>
                  </a:cubicBezTo>
                  <a:cubicBezTo>
                    <a:pt x="285" y="898"/>
                    <a:pt x="291" y="901"/>
                    <a:pt x="296" y="905"/>
                  </a:cubicBezTo>
                  <a:cubicBezTo>
                    <a:pt x="297" y="907"/>
                    <a:pt x="299" y="910"/>
                    <a:pt x="299" y="913"/>
                  </a:cubicBezTo>
                  <a:cubicBezTo>
                    <a:pt x="299" y="915"/>
                    <a:pt x="299" y="917"/>
                    <a:pt x="300" y="918"/>
                  </a:cubicBezTo>
                  <a:cubicBezTo>
                    <a:pt x="301" y="917"/>
                    <a:pt x="303" y="916"/>
                    <a:pt x="304" y="915"/>
                  </a:cubicBezTo>
                  <a:cubicBezTo>
                    <a:pt x="306" y="912"/>
                    <a:pt x="309" y="910"/>
                    <a:pt x="312" y="909"/>
                  </a:cubicBezTo>
                  <a:cubicBezTo>
                    <a:pt x="312" y="909"/>
                    <a:pt x="312" y="909"/>
                    <a:pt x="312" y="909"/>
                  </a:cubicBezTo>
                  <a:cubicBezTo>
                    <a:pt x="314" y="909"/>
                    <a:pt x="316" y="911"/>
                    <a:pt x="316" y="913"/>
                  </a:cubicBezTo>
                  <a:cubicBezTo>
                    <a:pt x="316" y="913"/>
                    <a:pt x="316" y="913"/>
                    <a:pt x="316" y="913"/>
                  </a:cubicBezTo>
                  <a:cubicBezTo>
                    <a:pt x="317" y="914"/>
                    <a:pt x="318" y="914"/>
                    <a:pt x="320" y="915"/>
                  </a:cubicBezTo>
                  <a:cubicBezTo>
                    <a:pt x="322" y="915"/>
                    <a:pt x="323" y="916"/>
                    <a:pt x="325" y="917"/>
                  </a:cubicBezTo>
                  <a:cubicBezTo>
                    <a:pt x="326" y="918"/>
                    <a:pt x="327" y="918"/>
                    <a:pt x="328" y="919"/>
                  </a:cubicBezTo>
                  <a:cubicBezTo>
                    <a:pt x="329" y="918"/>
                    <a:pt x="329" y="917"/>
                    <a:pt x="329" y="917"/>
                  </a:cubicBezTo>
                  <a:cubicBezTo>
                    <a:pt x="330" y="915"/>
                    <a:pt x="331" y="913"/>
                    <a:pt x="333" y="912"/>
                  </a:cubicBezTo>
                  <a:cubicBezTo>
                    <a:pt x="335" y="910"/>
                    <a:pt x="338" y="911"/>
                    <a:pt x="340" y="913"/>
                  </a:cubicBezTo>
                  <a:cubicBezTo>
                    <a:pt x="341" y="912"/>
                    <a:pt x="341" y="912"/>
                    <a:pt x="341" y="912"/>
                  </a:cubicBezTo>
                  <a:cubicBezTo>
                    <a:pt x="343" y="909"/>
                    <a:pt x="349" y="901"/>
                    <a:pt x="358" y="907"/>
                  </a:cubicBezTo>
                  <a:cubicBezTo>
                    <a:pt x="361" y="909"/>
                    <a:pt x="363" y="912"/>
                    <a:pt x="363" y="915"/>
                  </a:cubicBezTo>
                  <a:cubicBezTo>
                    <a:pt x="363" y="916"/>
                    <a:pt x="363" y="917"/>
                    <a:pt x="362" y="918"/>
                  </a:cubicBezTo>
                  <a:cubicBezTo>
                    <a:pt x="364" y="921"/>
                    <a:pt x="365" y="925"/>
                    <a:pt x="366" y="929"/>
                  </a:cubicBezTo>
                  <a:cubicBezTo>
                    <a:pt x="366" y="932"/>
                    <a:pt x="366" y="936"/>
                    <a:pt x="366" y="939"/>
                  </a:cubicBezTo>
                  <a:cubicBezTo>
                    <a:pt x="366" y="940"/>
                    <a:pt x="366" y="940"/>
                    <a:pt x="366" y="940"/>
                  </a:cubicBezTo>
                  <a:cubicBezTo>
                    <a:pt x="366" y="940"/>
                    <a:pt x="365" y="941"/>
                    <a:pt x="365" y="941"/>
                  </a:cubicBezTo>
                  <a:cubicBezTo>
                    <a:pt x="365" y="942"/>
                    <a:pt x="366" y="943"/>
                    <a:pt x="368" y="944"/>
                  </a:cubicBezTo>
                  <a:cubicBezTo>
                    <a:pt x="370" y="945"/>
                    <a:pt x="371" y="946"/>
                    <a:pt x="372" y="948"/>
                  </a:cubicBezTo>
                  <a:cubicBezTo>
                    <a:pt x="373" y="941"/>
                    <a:pt x="375" y="935"/>
                    <a:pt x="377" y="928"/>
                  </a:cubicBezTo>
                  <a:cubicBezTo>
                    <a:pt x="381" y="921"/>
                    <a:pt x="400" y="895"/>
                    <a:pt x="410" y="892"/>
                  </a:cubicBezTo>
                  <a:cubicBezTo>
                    <a:pt x="417" y="890"/>
                    <a:pt x="424" y="890"/>
                    <a:pt x="430" y="890"/>
                  </a:cubicBezTo>
                  <a:cubicBezTo>
                    <a:pt x="431" y="890"/>
                    <a:pt x="431" y="890"/>
                    <a:pt x="431" y="890"/>
                  </a:cubicBezTo>
                  <a:cubicBezTo>
                    <a:pt x="431" y="804"/>
                    <a:pt x="431" y="804"/>
                    <a:pt x="431" y="804"/>
                  </a:cubicBezTo>
                  <a:cubicBezTo>
                    <a:pt x="422" y="791"/>
                    <a:pt x="422" y="791"/>
                    <a:pt x="422" y="791"/>
                  </a:cubicBezTo>
                  <a:cubicBezTo>
                    <a:pt x="419" y="787"/>
                    <a:pt x="417" y="782"/>
                    <a:pt x="414" y="778"/>
                  </a:cubicBezTo>
                  <a:cubicBezTo>
                    <a:pt x="413" y="776"/>
                    <a:pt x="410" y="773"/>
                    <a:pt x="407" y="768"/>
                  </a:cubicBezTo>
                  <a:cubicBezTo>
                    <a:pt x="389" y="743"/>
                    <a:pt x="386" y="738"/>
                    <a:pt x="386" y="737"/>
                  </a:cubicBezTo>
                  <a:cubicBezTo>
                    <a:pt x="386" y="732"/>
                    <a:pt x="390" y="727"/>
                    <a:pt x="396" y="720"/>
                  </a:cubicBezTo>
                  <a:cubicBezTo>
                    <a:pt x="396" y="719"/>
                    <a:pt x="396" y="719"/>
                    <a:pt x="396" y="719"/>
                  </a:cubicBezTo>
                  <a:cubicBezTo>
                    <a:pt x="397" y="718"/>
                    <a:pt x="398" y="718"/>
                    <a:pt x="398" y="717"/>
                  </a:cubicBezTo>
                  <a:cubicBezTo>
                    <a:pt x="403" y="710"/>
                    <a:pt x="407" y="703"/>
                    <a:pt x="412" y="696"/>
                  </a:cubicBezTo>
                  <a:cubicBezTo>
                    <a:pt x="413" y="693"/>
                    <a:pt x="413" y="693"/>
                    <a:pt x="413" y="693"/>
                  </a:cubicBezTo>
                  <a:cubicBezTo>
                    <a:pt x="428" y="670"/>
                    <a:pt x="428" y="670"/>
                    <a:pt x="428" y="670"/>
                  </a:cubicBezTo>
                  <a:cubicBezTo>
                    <a:pt x="429" y="669"/>
                    <a:pt x="429" y="669"/>
                    <a:pt x="429" y="668"/>
                  </a:cubicBezTo>
                  <a:cubicBezTo>
                    <a:pt x="430" y="667"/>
                    <a:pt x="430" y="666"/>
                    <a:pt x="431" y="665"/>
                  </a:cubicBezTo>
                  <a:cubicBezTo>
                    <a:pt x="431" y="13"/>
                    <a:pt x="431" y="13"/>
                    <a:pt x="431" y="13"/>
                  </a:cubicBezTo>
                  <a:cubicBezTo>
                    <a:pt x="430" y="13"/>
                    <a:pt x="430" y="13"/>
                    <a:pt x="430" y="13"/>
                  </a:cubicBezTo>
                  <a:cubicBezTo>
                    <a:pt x="430" y="13"/>
                    <a:pt x="430" y="13"/>
                    <a:pt x="430" y="13"/>
                  </a:cubicBezTo>
                  <a:cubicBezTo>
                    <a:pt x="430" y="14"/>
                    <a:pt x="429" y="15"/>
                    <a:pt x="4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Rectangle 317"/>
            <p:cNvSpPr>
              <a:spLocks noChangeArrowheads="1"/>
            </p:cNvSpPr>
            <p:nvPr/>
          </p:nvSpPr>
          <p:spPr bwMode="auto">
            <a:xfrm>
              <a:off x="2504" y="12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318"/>
            <p:cNvSpPr>
              <a:spLocks/>
            </p:cNvSpPr>
            <p:nvPr/>
          </p:nvSpPr>
          <p:spPr bwMode="auto">
            <a:xfrm>
              <a:off x="2864" y="682"/>
              <a:ext cx="8" cy="14"/>
            </a:xfrm>
            <a:custGeom>
              <a:avLst/>
              <a:gdLst>
                <a:gd name="T0" fmla="*/ 2 w 4"/>
                <a:gd name="T1" fmla="*/ 4 h 7"/>
                <a:gd name="T2" fmla="*/ 2 w 4"/>
                <a:gd name="T3" fmla="*/ 4 h 7"/>
                <a:gd name="T4" fmla="*/ 2 w 4"/>
                <a:gd name="T5" fmla="*/ 4 h 7"/>
                <a:gd name="T6" fmla="*/ 3 w 4"/>
                <a:gd name="T7" fmla="*/ 6 h 7"/>
                <a:gd name="T8" fmla="*/ 3 w 4"/>
                <a:gd name="T9" fmla="*/ 6 h 7"/>
                <a:gd name="T10" fmla="*/ 4 w 4"/>
                <a:gd name="T11" fmla="*/ 7 h 7"/>
                <a:gd name="T12" fmla="*/ 4 w 4"/>
                <a:gd name="T13" fmla="*/ 0 h 7"/>
                <a:gd name="T14" fmla="*/ 4 w 4"/>
                <a:gd name="T15" fmla="*/ 0 h 7"/>
                <a:gd name="T16" fmla="*/ 0 w 4"/>
                <a:gd name="T17" fmla="*/ 2 h 7"/>
                <a:gd name="T18" fmla="*/ 1 w 4"/>
                <a:gd name="T19" fmla="*/ 4 h 7"/>
                <a:gd name="T20" fmla="*/ 2 w 4"/>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7">
                  <a:moveTo>
                    <a:pt x="2" y="4"/>
                  </a:moveTo>
                  <a:cubicBezTo>
                    <a:pt x="2" y="4"/>
                    <a:pt x="2" y="4"/>
                    <a:pt x="2" y="4"/>
                  </a:cubicBezTo>
                  <a:cubicBezTo>
                    <a:pt x="2" y="4"/>
                    <a:pt x="2" y="4"/>
                    <a:pt x="2" y="4"/>
                  </a:cubicBezTo>
                  <a:cubicBezTo>
                    <a:pt x="3" y="6"/>
                    <a:pt x="3" y="6"/>
                    <a:pt x="3" y="6"/>
                  </a:cubicBezTo>
                  <a:cubicBezTo>
                    <a:pt x="3" y="6"/>
                    <a:pt x="3" y="6"/>
                    <a:pt x="3" y="6"/>
                  </a:cubicBezTo>
                  <a:cubicBezTo>
                    <a:pt x="4" y="7"/>
                    <a:pt x="4" y="7"/>
                    <a:pt x="4" y="7"/>
                  </a:cubicBezTo>
                  <a:cubicBezTo>
                    <a:pt x="4" y="0"/>
                    <a:pt x="4" y="0"/>
                    <a:pt x="4" y="0"/>
                  </a:cubicBezTo>
                  <a:cubicBezTo>
                    <a:pt x="4" y="0"/>
                    <a:pt x="4" y="0"/>
                    <a:pt x="4" y="0"/>
                  </a:cubicBezTo>
                  <a:cubicBezTo>
                    <a:pt x="2" y="0"/>
                    <a:pt x="1" y="1"/>
                    <a:pt x="0" y="2"/>
                  </a:cubicBezTo>
                  <a:cubicBezTo>
                    <a:pt x="1" y="3"/>
                    <a:pt x="1" y="3"/>
                    <a:pt x="1" y="4"/>
                  </a:cubicBez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Line 319"/>
            <p:cNvSpPr>
              <a:spLocks noChangeShapeType="1"/>
            </p:cNvSpPr>
            <p:nvPr/>
          </p:nvSpPr>
          <p:spPr bwMode="auto">
            <a:xfrm>
              <a:off x="2083" y="197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Line 320"/>
            <p:cNvSpPr>
              <a:spLocks noChangeShapeType="1"/>
            </p:cNvSpPr>
            <p:nvPr/>
          </p:nvSpPr>
          <p:spPr bwMode="auto">
            <a:xfrm>
              <a:off x="2083" y="197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321"/>
            <p:cNvSpPr>
              <a:spLocks/>
            </p:cNvSpPr>
            <p:nvPr/>
          </p:nvSpPr>
          <p:spPr bwMode="auto">
            <a:xfrm>
              <a:off x="237" y="2108"/>
              <a:ext cx="168" cy="87"/>
            </a:xfrm>
            <a:custGeom>
              <a:avLst/>
              <a:gdLst>
                <a:gd name="T0" fmla="*/ 83 w 83"/>
                <a:gd name="T1" fmla="*/ 32 h 43"/>
                <a:gd name="T2" fmla="*/ 81 w 83"/>
                <a:gd name="T3" fmla="*/ 12 h 43"/>
                <a:gd name="T4" fmla="*/ 82 w 83"/>
                <a:gd name="T5" fmla="*/ 8 h 43"/>
                <a:gd name="T6" fmla="*/ 79 w 83"/>
                <a:gd name="T7" fmla="*/ 7 h 43"/>
                <a:gd name="T8" fmla="*/ 75 w 83"/>
                <a:gd name="T9" fmla="*/ 6 h 43"/>
                <a:gd name="T10" fmla="*/ 73 w 83"/>
                <a:gd name="T11" fmla="*/ 2 h 43"/>
                <a:gd name="T12" fmla="*/ 67 w 83"/>
                <a:gd name="T13" fmla="*/ 4 h 43"/>
                <a:gd name="T14" fmla="*/ 58 w 83"/>
                <a:gd name="T15" fmla="*/ 6 h 43"/>
                <a:gd name="T16" fmla="*/ 57 w 83"/>
                <a:gd name="T17" fmla="*/ 6 h 43"/>
                <a:gd name="T18" fmla="*/ 56 w 83"/>
                <a:gd name="T19" fmla="*/ 5 h 43"/>
                <a:gd name="T20" fmla="*/ 55 w 83"/>
                <a:gd name="T21" fmla="*/ 4 h 43"/>
                <a:gd name="T22" fmla="*/ 51 w 83"/>
                <a:gd name="T23" fmla="*/ 3 h 43"/>
                <a:gd name="T24" fmla="*/ 39 w 83"/>
                <a:gd name="T25" fmla="*/ 0 h 43"/>
                <a:gd name="T26" fmla="*/ 38 w 83"/>
                <a:gd name="T27" fmla="*/ 0 h 43"/>
                <a:gd name="T28" fmla="*/ 38 w 83"/>
                <a:gd name="T29" fmla="*/ 0 h 43"/>
                <a:gd name="T30" fmla="*/ 37 w 83"/>
                <a:gd name="T31" fmla="*/ 2 h 43"/>
                <a:gd name="T32" fmla="*/ 38 w 83"/>
                <a:gd name="T33" fmla="*/ 4 h 43"/>
                <a:gd name="T34" fmla="*/ 40 w 83"/>
                <a:gd name="T35" fmla="*/ 13 h 43"/>
                <a:gd name="T36" fmla="*/ 33 w 83"/>
                <a:gd name="T37" fmla="*/ 18 h 43"/>
                <a:gd name="T38" fmla="*/ 14 w 83"/>
                <a:gd name="T39" fmla="*/ 17 h 43"/>
                <a:gd name="T40" fmla="*/ 7 w 83"/>
                <a:gd name="T41" fmla="*/ 19 h 43"/>
                <a:gd name="T42" fmla="*/ 3 w 83"/>
                <a:gd name="T43" fmla="*/ 20 h 43"/>
                <a:gd name="T44" fmla="*/ 3 w 83"/>
                <a:gd name="T45" fmla="*/ 22 h 43"/>
                <a:gd name="T46" fmla="*/ 4 w 83"/>
                <a:gd name="T47" fmla="*/ 27 h 43"/>
                <a:gd name="T48" fmla="*/ 0 w 83"/>
                <a:gd name="T49" fmla="*/ 41 h 43"/>
                <a:gd name="T50" fmla="*/ 83 w 83"/>
                <a:gd name="T51" fmla="*/ 3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43">
                  <a:moveTo>
                    <a:pt x="83" y="32"/>
                  </a:moveTo>
                  <a:cubicBezTo>
                    <a:pt x="80" y="26"/>
                    <a:pt x="79" y="19"/>
                    <a:pt x="81" y="12"/>
                  </a:cubicBezTo>
                  <a:cubicBezTo>
                    <a:pt x="81" y="11"/>
                    <a:pt x="82" y="10"/>
                    <a:pt x="82" y="8"/>
                  </a:cubicBezTo>
                  <a:cubicBezTo>
                    <a:pt x="81" y="8"/>
                    <a:pt x="80" y="7"/>
                    <a:pt x="79" y="7"/>
                  </a:cubicBezTo>
                  <a:cubicBezTo>
                    <a:pt x="78" y="7"/>
                    <a:pt x="77" y="7"/>
                    <a:pt x="75" y="6"/>
                  </a:cubicBezTo>
                  <a:cubicBezTo>
                    <a:pt x="74" y="5"/>
                    <a:pt x="74" y="4"/>
                    <a:pt x="73" y="2"/>
                  </a:cubicBezTo>
                  <a:cubicBezTo>
                    <a:pt x="71" y="2"/>
                    <a:pt x="69" y="3"/>
                    <a:pt x="67" y="4"/>
                  </a:cubicBezTo>
                  <a:cubicBezTo>
                    <a:pt x="64" y="5"/>
                    <a:pt x="61" y="6"/>
                    <a:pt x="58" y="6"/>
                  </a:cubicBezTo>
                  <a:cubicBezTo>
                    <a:pt x="57" y="6"/>
                    <a:pt x="57" y="6"/>
                    <a:pt x="57" y="6"/>
                  </a:cubicBezTo>
                  <a:cubicBezTo>
                    <a:pt x="56" y="5"/>
                    <a:pt x="56" y="5"/>
                    <a:pt x="56" y="5"/>
                  </a:cubicBezTo>
                  <a:cubicBezTo>
                    <a:pt x="56" y="4"/>
                    <a:pt x="55" y="4"/>
                    <a:pt x="55" y="4"/>
                  </a:cubicBezTo>
                  <a:cubicBezTo>
                    <a:pt x="54" y="3"/>
                    <a:pt x="52" y="3"/>
                    <a:pt x="51" y="3"/>
                  </a:cubicBezTo>
                  <a:cubicBezTo>
                    <a:pt x="47" y="3"/>
                    <a:pt x="43" y="2"/>
                    <a:pt x="39" y="0"/>
                  </a:cubicBezTo>
                  <a:cubicBezTo>
                    <a:pt x="38" y="0"/>
                    <a:pt x="38" y="0"/>
                    <a:pt x="38" y="0"/>
                  </a:cubicBezTo>
                  <a:cubicBezTo>
                    <a:pt x="38" y="0"/>
                    <a:pt x="38" y="0"/>
                    <a:pt x="38" y="0"/>
                  </a:cubicBezTo>
                  <a:cubicBezTo>
                    <a:pt x="38" y="1"/>
                    <a:pt x="37" y="1"/>
                    <a:pt x="37" y="2"/>
                  </a:cubicBezTo>
                  <a:cubicBezTo>
                    <a:pt x="37" y="2"/>
                    <a:pt x="37" y="3"/>
                    <a:pt x="38" y="4"/>
                  </a:cubicBezTo>
                  <a:cubicBezTo>
                    <a:pt x="40" y="6"/>
                    <a:pt x="40" y="9"/>
                    <a:pt x="40" y="13"/>
                  </a:cubicBezTo>
                  <a:cubicBezTo>
                    <a:pt x="39" y="15"/>
                    <a:pt x="37" y="17"/>
                    <a:pt x="33" y="18"/>
                  </a:cubicBezTo>
                  <a:cubicBezTo>
                    <a:pt x="29" y="19"/>
                    <a:pt x="19" y="20"/>
                    <a:pt x="14" y="17"/>
                  </a:cubicBezTo>
                  <a:cubicBezTo>
                    <a:pt x="12" y="18"/>
                    <a:pt x="10" y="19"/>
                    <a:pt x="7" y="19"/>
                  </a:cubicBezTo>
                  <a:cubicBezTo>
                    <a:pt x="6" y="20"/>
                    <a:pt x="4" y="20"/>
                    <a:pt x="3" y="20"/>
                  </a:cubicBezTo>
                  <a:cubicBezTo>
                    <a:pt x="3" y="21"/>
                    <a:pt x="3" y="21"/>
                    <a:pt x="3" y="22"/>
                  </a:cubicBezTo>
                  <a:cubicBezTo>
                    <a:pt x="4" y="24"/>
                    <a:pt x="4" y="25"/>
                    <a:pt x="4" y="27"/>
                  </a:cubicBezTo>
                  <a:cubicBezTo>
                    <a:pt x="4" y="32"/>
                    <a:pt x="2" y="37"/>
                    <a:pt x="0" y="41"/>
                  </a:cubicBezTo>
                  <a:cubicBezTo>
                    <a:pt x="24" y="43"/>
                    <a:pt x="65" y="40"/>
                    <a:pt x="8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Rectangle 322"/>
            <p:cNvSpPr>
              <a:spLocks noChangeArrowheads="1"/>
            </p:cNvSpPr>
            <p:nvPr/>
          </p:nvSpPr>
          <p:spPr bwMode="auto">
            <a:xfrm>
              <a:off x="407" y="214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Line 323"/>
            <p:cNvSpPr>
              <a:spLocks noChangeShapeType="1"/>
            </p:cNvSpPr>
            <p:nvPr/>
          </p:nvSpPr>
          <p:spPr bwMode="auto">
            <a:xfrm>
              <a:off x="225" y="219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Line 324"/>
            <p:cNvSpPr>
              <a:spLocks noChangeShapeType="1"/>
            </p:cNvSpPr>
            <p:nvPr/>
          </p:nvSpPr>
          <p:spPr bwMode="auto">
            <a:xfrm>
              <a:off x="225" y="219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325"/>
            <p:cNvSpPr>
              <a:spLocks/>
            </p:cNvSpPr>
            <p:nvPr/>
          </p:nvSpPr>
          <p:spPr bwMode="auto">
            <a:xfrm>
              <a:off x="981" y="266"/>
              <a:ext cx="59" cy="68"/>
            </a:xfrm>
            <a:custGeom>
              <a:avLst/>
              <a:gdLst>
                <a:gd name="T0" fmla="*/ 3 w 29"/>
                <a:gd name="T1" fmla="*/ 4 h 34"/>
                <a:gd name="T2" fmla="*/ 7 w 29"/>
                <a:gd name="T3" fmla="*/ 24 h 34"/>
                <a:gd name="T4" fmla="*/ 20 w 29"/>
                <a:gd name="T5" fmla="*/ 32 h 34"/>
                <a:gd name="T6" fmla="*/ 23 w 29"/>
                <a:gd name="T7" fmla="*/ 32 h 34"/>
                <a:gd name="T8" fmla="*/ 29 w 29"/>
                <a:gd name="T9" fmla="*/ 19 h 34"/>
                <a:gd name="T10" fmla="*/ 29 w 29"/>
                <a:gd name="T11" fmla="*/ 19 h 34"/>
                <a:gd name="T12" fmla="*/ 28 w 29"/>
                <a:gd name="T13" fmla="*/ 1 h 34"/>
                <a:gd name="T14" fmla="*/ 21 w 29"/>
                <a:gd name="T15" fmla="*/ 0 h 34"/>
                <a:gd name="T16" fmla="*/ 17 w 29"/>
                <a:gd name="T17" fmla="*/ 0 h 34"/>
                <a:gd name="T18" fmla="*/ 14 w 29"/>
                <a:gd name="T19" fmla="*/ 0 h 34"/>
                <a:gd name="T20" fmla="*/ 3 w 29"/>
                <a:gd name="T21"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3" y="4"/>
                  </a:moveTo>
                  <a:cubicBezTo>
                    <a:pt x="0" y="8"/>
                    <a:pt x="2" y="15"/>
                    <a:pt x="7" y="24"/>
                  </a:cubicBezTo>
                  <a:cubicBezTo>
                    <a:pt x="12" y="32"/>
                    <a:pt x="14" y="34"/>
                    <a:pt x="20" y="32"/>
                  </a:cubicBezTo>
                  <a:cubicBezTo>
                    <a:pt x="21" y="31"/>
                    <a:pt x="22" y="31"/>
                    <a:pt x="23" y="32"/>
                  </a:cubicBezTo>
                  <a:cubicBezTo>
                    <a:pt x="26" y="28"/>
                    <a:pt x="28" y="24"/>
                    <a:pt x="29" y="19"/>
                  </a:cubicBezTo>
                  <a:cubicBezTo>
                    <a:pt x="29" y="19"/>
                    <a:pt x="29" y="19"/>
                    <a:pt x="29" y="19"/>
                  </a:cubicBezTo>
                  <a:cubicBezTo>
                    <a:pt x="27" y="8"/>
                    <a:pt x="27" y="3"/>
                    <a:pt x="28" y="1"/>
                  </a:cubicBezTo>
                  <a:cubicBezTo>
                    <a:pt x="26" y="0"/>
                    <a:pt x="23" y="0"/>
                    <a:pt x="21" y="0"/>
                  </a:cubicBezTo>
                  <a:cubicBezTo>
                    <a:pt x="17" y="0"/>
                    <a:pt x="17" y="0"/>
                    <a:pt x="17" y="0"/>
                  </a:cubicBezTo>
                  <a:cubicBezTo>
                    <a:pt x="14" y="0"/>
                    <a:pt x="14" y="0"/>
                    <a:pt x="14" y="0"/>
                  </a:cubicBezTo>
                  <a:cubicBezTo>
                    <a:pt x="8" y="0"/>
                    <a:pt x="4" y="1"/>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326"/>
            <p:cNvSpPr>
              <a:spLocks/>
            </p:cNvSpPr>
            <p:nvPr/>
          </p:nvSpPr>
          <p:spPr bwMode="auto">
            <a:xfrm>
              <a:off x="860" y="-149"/>
              <a:ext cx="277" cy="200"/>
            </a:xfrm>
            <a:custGeom>
              <a:avLst/>
              <a:gdLst>
                <a:gd name="T0" fmla="*/ 9 w 137"/>
                <a:gd name="T1" fmla="*/ 18 h 99"/>
                <a:gd name="T2" fmla="*/ 11 w 137"/>
                <a:gd name="T3" fmla="*/ 18 h 99"/>
                <a:gd name="T4" fmla="*/ 12 w 137"/>
                <a:gd name="T5" fmla="*/ 19 h 99"/>
                <a:gd name="T6" fmla="*/ 12 w 137"/>
                <a:gd name="T7" fmla="*/ 21 h 99"/>
                <a:gd name="T8" fmla="*/ 12 w 137"/>
                <a:gd name="T9" fmla="*/ 22 h 99"/>
                <a:gd name="T10" fmla="*/ 12 w 137"/>
                <a:gd name="T11" fmla="*/ 24 h 99"/>
                <a:gd name="T12" fmla="*/ 11 w 137"/>
                <a:gd name="T13" fmla="*/ 26 h 99"/>
                <a:gd name="T14" fmla="*/ 7 w 137"/>
                <a:gd name="T15" fmla="*/ 28 h 99"/>
                <a:gd name="T16" fmla="*/ 18 w 137"/>
                <a:gd name="T17" fmla="*/ 31 h 99"/>
                <a:gd name="T18" fmla="*/ 18 w 137"/>
                <a:gd name="T19" fmla="*/ 44 h 99"/>
                <a:gd name="T20" fmla="*/ 24 w 137"/>
                <a:gd name="T21" fmla="*/ 55 h 99"/>
                <a:gd name="T22" fmla="*/ 26 w 137"/>
                <a:gd name="T23" fmla="*/ 60 h 99"/>
                <a:gd name="T24" fmla="*/ 29 w 137"/>
                <a:gd name="T25" fmla="*/ 64 h 99"/>
                <a:gd name="T26" fmla="*/ 29 w 137"/>
                <a:gd name="T27" fmla="*/ 65 h 99"/>
                <a:gd name="T28" fmla="*/ 22 w 137"/>
                <a:gd name="T29" fmla="*/ 68 h 99"/>
                <a:gd name="T30" fmla="*/ 26 w 137"/>
                <a:gd name="T31" fmla="*/ 84 h 99"/>
                <a:gd name="T32" fmla="*/ 42 w 137"/>
                <a:gd name="T33" fmla="*/ 88 h 99"/>
                <a:gd name="T34" fmla="*/ 44 w 137"/>
                <a:gd name="T35" fmla="*/ 78 h 99"/>
                <a:gd name="T36" fmla="*/ 54 w 137"/>
                <a:gd name="T37" fmla="*/ 85 h 99"/>
                <a:gd name="T38" fmla="*/ 52 w 137"/>
                <a:gd name="T39" fmla="*/ 76 h 99"/>
                <a:gd name="T40" fmla="*/ 60 w 137"/>
                <a:gd name="T41" fmla="*/ 79 h 99"/>
                <a:gd name="T42" fmla="*/ 68 w 137"/>
                <a:gd name="T43" fmla="*/ 78 h 99"/>
                <a:gd name="T44" fmla="*/ 70 w 137"/>
                <a:gd name="T45" fmla="*/ 84 h 99"/>
                <a:gd name="T46" fmla="*/ 74 w 137"/>
                <a:gd name="T47" fmla="*/ 83 h 99"/>
                <a:gd name="T48" fmla="*/ 80 w 137"/>
                <a:gd name="T49" fmla="*/ 82 h 99"/>
                <a:gd name="T50" fmla="*/ 80 w 137"/>
                <a:gd name="T51" fmla="*/ 82 h 99"/>
                <a:gd name="T52" fmla="*/ 82 w 137"/>
                <a:gd name="T53" fmla="*/ 81 h 99"/>
                <a:gd name="T54" fmla="*/ 84 w 137"/>
                <a:gd name="T55" fmla="*/ 82 h 99"/>
                <a:gd name="T56" fmla="*/ 84 w 137"/>
                <a:gd name="T57" fmla="*/ 82 h 99"/>
                <a:gd name="T58" fmla="*/ 93 w 137"/>
                <a:gd name="T59" fmla="*/ 88 h 99"/>
                <a:gd name="T60" fmla="*/ 82 w 137"/>
                <a:gd name="T61" fmla="*/ 88 h 99"/>
                <a:gd name="T62" fmla="*/ 80 w 137"/>
                <a:gd name="T63" fmla="*/ 90 h 99"/>
                <a:gd name="T64" fmla="*/ 77 w 137"/>
                <a:gd name="T65" fmla="*/ 91 h 99"/>
                <a:gd name="T66" fmla="*/ 86 w 137"/>
                <a:gd name="T67" fmla="*/ 98 h 99"/>
                <a:gd name="T68" fmla="*/ 91 w 137"/>
                <a:gd name="T69" fmla="*/ 98 h 99"/>
                <a:gd name="T70" fmla="*/ 100 w 137"/>
                <a:gd name="T71" fmla="*/ 95 h 99"/>
                <a:gd name="T72" fmla="*/ 110 w 137"/>
                <a:gd name="T73" fmla="*/ 95 h 99"/>
                <a:gd name="T74" fmla="*/ 108 w 137"/>
                <a:gd name="T75" fmla="*/ 84 h 99"/>
                <a:gd name="T76" fmla="*/ 132 w 137"/>
                <a:gd name="T77" fmla="*/ 70 h 99"/>
                <a:gd name="T78" fmla="*/ 130 w 137"/>
                <a:gd name="T79" fmla="*/ 67 h 99"/>
                <a:gd name="T80" fmla="*/ 103 w 137"/>
                <a:gd name="T81" fmla="*/ 64 h 99"/>
                <a:gd name="T82" fmla="*/ 70 w 137"/>
                <a:gd name="T83" fmla="*/ 45 h 99"/>
                <a:gd name="T84" fmla="*/ 58 w 137"/>
                <a:gd name="T85" fmla="*/ 31 h 99"/>
                <a:gd name="T86" fmla="*/ 50 w 137"/>
                <a:gd name="T87" fmla="*/ 25 h 99"/>
                <a:gd name="T88" fmla="*/ 45 w 137"/>
                <a:gd name="T89" fmla="*/ 28 h 99"/>
                <a:gd name="T90" fmla="*/ 44 w 137"/>
                <a:gd name="T91" fmla="*/ 27 h 99"/>
                <a:gd name="T92" fmla="*/ 46 w 137"/>
                <a:gd name="T93" fmla="*/ 16 h 99"/>
                <a:gd name="T94" fmla="*/ 43 w 137"/>
                <a:gd name="T95" fmla="*/ 10 h 99"/>
                <a:gd name="T96" fmla="*/ 34 w 137"/>
                <a:gd name="T97" fmla="*/ 5 h 99"/>
                <a:gd name="T98" fmla="*/ 30 w 137"/>
                <a:gd name="T99" fmla="*/ 0 h 99"/>
                <a:gd name="T100" fmla="*/ 2 w 137"/>
                <a:gd name="T101" fmla="*/ 1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 h="99">
                  <a:moveTo>
                    <a:pt x="2" y="13"/>
                  </a:moveTo>
                  <a:cubicBezTo>
                    <a:pt x="3" y="15"/>
                    <a:pt x="4" y="17"/>
                    <a:pt x="6" y="19"/>
                  </a:cubicBezTo>
                  <a:cubicBezTo>
                    <a:pt x="7" y="18"/>
                    <a:pt x="8" y="18"/>
                    <a:pt x="9" y="18"/>
                  </a:cubicBezTo>
                  <a:cubicBezTo>
                    <a:pt x="9" y="18"/>
                    <a:pt x="9" y="18"/>
                    <a:pt x="10" y="18"/>
                  </a:cubicBezTo>
                  <a:cubicBezTo>
                    <a:pt x="10" y="18"/>
                    <a:pt x="10" y="18"/>
                    <a:pt x="10" y="18"/>
                  </a:cubicBezTo>
                  <a:cubicBezTo>
                    <a:pt x="11" y="18"/>
                    <a:pt x="11" y="18"/>
                    <a:pt x="11" y="18"/>
                  </a:cubicBezTo>
                  <a:cubicBezTo>
                    <a:pt x="11" y="18"/>
                    <a:pt x="11" y="18"/>
                    <a:pt x="11" y="18"/>
                  </a:cubicBezTo>
                  <a:cubicBezTo>
                    <a:pt x="11" y="19"/>
                    <a:pt x="11" y="19"/>
                    <a:pt x="11" y="19"/>
                  </a:cubicBezTo>
                  <a:cubicBezTo>
                    <a:pt x="12" y="19"/>
                    <a:pt x="12" y="19"/>
                    <a:pt x="12" y="19"/>
                  </a:cubicBezTo>
                  <a:cubicBezTo>
                    <a:pt x="12" y="19"/>
                    <a:pt x="12" y="20"/>
                    <a:pt x="12" y="20"/>
                  </a:cubicBezTo>
                  <a:cubicBezTo>
                    <a:pt x="12" y="20"/>
                    <a:pt x="12" y="20"/>
                    <a:pt x="12" y="20"/>
                  </a:cubicBezTo>
                  <a:cubicBezTo>
                    <a:pt x="12" y="21"/>
                    <a:pt x="12" y="21"/>
                    <a:pt x="12" y="21"/>
                  </a:cubicBezTo>
                  <a:cubicBezTo>
                    <a:pt x="12" y="21"/>
                    <a:pt x="12" y="21"/>
                    <a:pt x="12" y="21"/>
                  </a:cubicBezTo>
                  <a:cubicBezTo>
                    <a:pt x="12" y="22"/>
                    <a:pt x="12" y="22"/>
                    <a:pt x="12" y="22"/>
                  </a:cubicBezTo>
                  <a:cubicBezTo>
                    <a:pt x="12" y="22"/>
                    <a:pt x="12" y="22"/>
                    <a:pt x="12" y="22"/>
                  </a:cubicBezTo>
                  <a:cubicBezTo>
                    <a:pt x="13" y="23"/>
                    <a:pt x="13" y="23"/>
                    <a:pt x="13" y="23"/>
                  </a:cubicBezTo>
                  <a:cubicBezTo>
                    <a:pt x="12" y="23"/>
                    <a:pt x="12" y="23"/>
                    <a:pt x="12" y="23"/>
                  </a:cubicBezTo>
                  <a:cubicBezTo>
                    <a:pt x="12" y="24"/>
                    <a:pt x="12" y="24"/>
                    <a:pt x="12" y="24"/>
                  </a:cubicBezTo>
                  <a:cubicBezTo>
                    <a:pt x="12" y="24"/>
                    <a:pt x="12" y="24"/>
                    <a:pt x="12" y="24"/>
                  </a:cubicBezTo>
                  <a:cubicBezTo>
                    <a:pt x="13" y="26"/>
                    <a:pt x="13" y="26"/>
                    <a:pt x="13" y="26"/>
                  </a:cubicBezTo>
                  <a:cubicBezTo>
                    <a:pt x="11" y="26"/>
                    <a:pt x="11" y="26"/>
                    <a:pt x="11" y="26"/>
                  </a:cubicBezTo>
                  <a:cubicBezTo>
                    <a:pt x="9" y="27"/>
                    <a:pt x="9" y="27"/>
                    <a:pt x="9" y="27"/>
                  </a:cubicBezTo>
                  <a:cubicBezTo>
                    <a:pt x="8" y="27"/>
                    <a:pt x="8" y="27"/>
                    <a:pt x="7" y="28"/>
                  </a:cubicBezTo>
                  <a:cubicBezTo>
                    <a:pt x="7" y="28"/>
                    <a:pt x="7" y="28"/>
                    <a:pt x="7" y="28"/>
                  </a:cubicBezTo>
                  <a:cubicBezTo>
                    <a:pt x="6" y="30"/>
                    <a:pt x="5" y="33"/>
                    <a:pt x="5" y="35"/>
                  </a:cubicBezTo>
                  <a:cubicBezTo>
                    <a:pt x="6" y="35"/>
                    <a:pt x="7" y="34"/>
                    <a:pt x="8" y="33"/>
                  </a:cubicBezTo>
                  <a:cubicBezTo>
                    <a:pt x="11" y="32"/>
                    <a:pt x="15" y="29"/>
                    <a:pt x="18" y="31"/>
                  </a:cubicBezTo>
                  <a:cubicBezTo>
                    <a:pt x="20" y="32"/>
                    <a:pt x="21" y="34"/>
                    <a:pt x="20" y="38"/>
                  </a:cubicBezTo>
                  <a:cubicBezTo>
                    <a:pt x="20" y="39"/>
                    <a:pt x="19" y="40"/>
                    <a:pt x="19" y="41"/>
                  </a:cubicBezTo>
                  <a:cubicBezTo>
                    <a:pt x="19" y="42"/>
                    <a:pt x="19" y="43"/>
                    <a:pt x="18" y="44"/>
                  </a:cubicBezTo>
                  <a:cubicBezTo>
                    <a:pt x="20" y="44"/>
                    <a:pt x="20" y="44"/>
                    <a:pt x="20" y="44"/>
                  </a:cubicBezTo>
                  <a:cubicBezTo>
                    <a:pt x="22" y="44"/>
                    <a:pt x="25" y="46"/>
                    <a:pt x="26" y="48"/>
                  </a:cubicBezTo>
                  <a:cubicBezTo>
                    <a:pt x="26" y="51"/>
                    <a:pt x="25" y="53"/>
                    <a:pt x="24" y="55"/>
                  </a:cubicBezTo>
                  <a:cubicBezTo>
                    <a:pt x="23" y="55"/>
                    <a:pt x="23" y="56"/>
                    <a:pt x="23" y="56"/>
                  </a:cubicBezTo>
                  <a:cubicBezTo>
                    <a:pt x="23" y="57"/>
                    <a:pt x="24" y="58"/>
                    <a:pt x="25" y="59"/>
                  </a:cubicBezTo>
                  <a:cubicBezTo>
                    <a:pt x="26" y="60"/>
                    <a:pt x="26" y="60"/>
                    <a:pt x="26" y="60"/>
                  </a:cubicBezTo>
                  <a:cubicBezTo>
                    <a:pt x="26" y="60"/>
                    <a:pt x="26" y="60"/>
                    <a:pt x="26" y="60"/>
                  </a:cubicBezTo>
                  <a:cubicBezTo>
                    <a:pt x="27" y="61"/>
                    <a:pt x="27" y="61"/>
                    <a:pt x="27" y="61"/>
                  </a:cubicBezTo>
                  <a:cubicBezTo>
                    <a:pt x="28" y="61"/>
                    <a:pt x="29" y="62"/>
                    <a:pt x="29" y="64"/>
                  </a:cubicBezTo>
                  <a:cubicBezTo>
                    <a:pt x="29" y="65"/>
                    <a:pt x="29" y="65"/>
                    <a:pt x="29" y="65"/>
                  </a:cubicBezTo>
                  <a:cubicBezTo>
                    <a:pt x="30" y="65"/>
                    <a:pt x="30" y="65"/>
                    <a:pt x="30" y="65"/>
                  </a:cubicBezTo>
                  <a:cubicBezTo>
                    <a:pt x="29" y="65"/>
                    <a:pt x="29" y="65"/>
                    <a:pt x="29" y="65"/>
                  </a:cubicBezTo>
                  <a:cubicBezTo>
                    <a:pt x="29" y="66"/>
                    <a:pt x="29" y="66"/>
                    <a:pt x="29" y="66"/>
                  </a:cubicBezTo>
                  <a:cubicBezTo>
                    <a:pt x="28" y="67"/>
                    <a:pt x="28" y="67"/>
                    <a:pt x="28" y="67"/>
                  </a:cubicBezTo>
                  <a:cubicBezTo>
                    <a:pt x="26" y="68"/>
                    <a:pt x="24" y="68"/>
                    <a:pt x="22" y="68"/>
                  </a:cubicBezTo>
                  <a:cubicBezTo>
                    <a:pt x="21" y="68"/>
                    <a:pt x="19" y="68"/>
                    <a:pt x="18" y="69"/>
                  </a:cubicBezTo>
                  <a:cubicBezTo>
                    <a:pt x="18" y="69"/>
                    <a:pt x="16" y="71"/>
                    <a:pt x="26" y="84"/>
                  </a:cubicBezTo>
                  <a:cubicBezTo>
                    <a:pt x="26" y="84"/>
                    <a:pt x="26" y="84"/>
                    <a:pt x="26" y="84"/>
                  </a:cubicBezTo>
                  <a:cubicBezTo>
                    <a:pt x="35" y="92"/>
                    <a:pt x="39" y="93"/>
                    <a:pt x="41" y="93"/>
                  </a:cubicBezTo>
                  <a:cubicBezTo>
                    <a:pt x="42" y="92"/>
                    <a:pt x="43" y="91"/>
                    <a:pt x="43" y="89"/>
                  </a:cubicBezTo>
                  <a:cubicBezTo>
                    <a:pt x="43" y="89"/>
                    <a:pt x="42" y="88"/>
                    <a:pt x="42" y="88"/>
                  </a:cubicBezTo>
                  <a:cubicBezTo>
                    <a:pt x="40" y="86"/>
                    <a:pt x="39" y="84"/>
                    <a:pt x="39" y="82"/>
                  </a:cubicBezTo>
                  <a:cubicBezTo>
                    <a:pt x="39" y="81"/>
                    <a:pt x="39" y="80"/>
                    <a:pt x="40" y="79"/>
                  </a:cubicBezTo>
                  <a:cubicBezTo>
                    <a:pt x="41" y="78"/>
                    <a:pt x="42" y="78"/>
                    <a:pt x="44" y="78"/>
                  </a:cubicBezTo>
                  <a:cubicBezTo>
                    <a:pt x="46" y="78"/>
                    <a:pt x="48" y="80"/>
                    <a:pt x="49" y="82"/>
                  </a:cubicBezTo>
                  <a:cubicBezTo>
                    <a:pt x="49" y="83"/>
                    <a:pt x="50" y="83"/>
                    <a:pt x="51" y="84"/>
                  </a:cubicBezTo>
                  <a:cubicBezTo>
                    <a:pt x="52" y="85"/>
                    <a:pt x="53" y="85"/>
                    <a:pt x="54" y="85"/>
                  </a:cubicBezTo>
                  <a:cubicBezTo>
                    <a:pt x="54" y="85"/>
                    <a:pt x="54" y="84"/>
                    <a:pt x="54" y="84"/>
                  </a:cubicBezTo>
                  <a:cubicBezTo>
                    <a:pt x="54" y="83"/>
                    <a:pt x="54" y="83"/>
                    <a:pt x="53" y="82"/>
                  </a:cubicBezTo>
                  <a:cubicBezTo>
                    <a:pt x="52" y="80"/>
                    <a:pt x="52" y="78"/>
                    <a:pt x="52" y="76"/>
                  </a:cubicBezTo>
                  <a:cubicBezTo>
                    <a:pt x="52" y="74"/>
                    <a:pt x="53" y="73"/>
                    <a:pt x="55" y="72"/>
                  </a:cubicBezTo>
                  <a:cubicBezTo>
                    <a:pt x="57" y="72"/>
                    <a:pt x="58" y="74"/>
                    <a:pt x="59" y="76"/>
                  </a:cubicBezTo>
                  <a:cubicBezTo>
                    <a:pt x="59" y="77"/>
                    <a:pt x="59" y="78"/>
                    <a:pt x="60" y="79"/>
                  </a:cubicBezTo>
                  <a:cubicBezTo>
                    <a:pt x="61" y="80"/>
                    <a:pt x="62" y="81"/>
                    <a:pt x="63" y="82"/>
                  </a:cubicBezTo>
                  <a:cubicBezTo>
                    <a:pt x="63" y="80"/>
                    <a:pt x="63" y="80"/>
                    <a:pt x="63" y="80"/>
                  </a:cubicBezTo>
                  <a:cubicBezTo>
                    <a:pt x="68" y="78"/>
                    <a:pt x="68" y="78"/>
                    <a:pt x="68" y="78"/>
                  </a:cubicBezTo>
                  <a:cubicBezTo>
                    <a:pt x="69" y="80"/>
                    <a:pt x="69" y="80"/>
                    <a:pt x="69" y="80"/>
                  </a:cubicBezTo>
                  <a:cubicBezTo>
                    <a:pt x="69" y="81"/>
                    <a:pt x="70" y="82"/>
                    <a:pt x="70" y="83"/>
                  </a:cubicBezTo>
                  <a:cubicBezTo>
                    <a:pt x="70" y="84"/>
                    <a:pt x="70" y="84"/>
                    <a:pt x="70" y="84"/>
                  </a:cubicBezTo>
                  <a:cubicBezTo>
                    <a:pt x="70" y="84"/>
                    <a:pt x="70" y="84"/>
                    <a:pt x="70" y="85"/>
                  </a:cubicBezTo>
                  <a:cubicBezTo>
                    <a:pt x="72" y="84"/>
                    <a:pt x="73" y="84"/>
                    <a:pt x="74" y="83"/>
                  </a:cubicBezTo>
                  <a:cubicBezTo>
                    <a:pt x="74" y="83"/>
                    <a:pt x="74" y="83"/>
                    <a:pt x="74" y="83"/>
                  </a:cubicBezTo>
                  <a:cubicBezTo>
                    <a:pt x="76" y="81"/>
                    <a:pt x="76" y="81"/>
                    <a:pt x="76" y="81"/>
                  </a:cubicBezTo>
                  <a:cubicBezTo>
                    <a:pt x="78" y="82"/>
                    <a:pt x="78" y="82"/>
                    <a:pt x="78" y="82"/>
                  </a:cubicBezTo>
                  <a:cubicBezTo>
                    <a:pt x="80" y="82"/>
                    <a:pt x="80" y="82"/>
                    <a:pt x="80" y="82"/>
                  </a:cubicBezTo>
                  <a:cubicBezTo>
                    <a:pt x="80" y="82"/>
                    <a:pt x="80" y="82"/>
                    <a:pt x="80" y="82"/>
                  </a:cubicBezTo>
                  <a:cubicBezTo>
                    <a:pt x="80" y="82"/>
                    <a:pt x="80" y="82"/>
                    <a:pt x="80" y="82"/>
                  </a:cubicBezTo>
                  <a:cubicBezTo>
                    <a:pt x="80" y="82"/>
                    <a:pt x="80" y="82"/>
                    <a:pt x="80" y="82"/>
                  </a:cubicBezTo>
                  <a:cubicBezTo>
                    <a:pt x="80" y="82"/>
                    <a:pt x="80" y="82"/>
                    <a:pt x="80" y="82"/>
                  </a:cubicBezTo>
                  <a:cubicBezTo>
                    <a:pt x="80" y="81"/>
                    <a:pt x="81" y="81"/>
                    <a:pt x="81" y="81"/>
                  </a:cubicBezTo>
                  <a:cubicBezTo>
                    <a:pt x="82" y="81"/>
                    <a:pt x="82" y="81"/>
                    <a:pt x="82" y="81"/>
                  </a:cubicBezTo>
                  <a:cubicBezTo>
                    <a:pt x="83" y="81"/>
                    <a:pt x="83" y="81"/>
                    <a:pt x="83" y="81"/>
                  </a:cubicBezTo>
                  <a:cubicBezTo>
                    <a:pt x="83" y="81"/>
                    <a:pt x="83" y="81"/>
                    <a:pt x="83" y="82"/>
                  </a:cubicBezTo>
                  <a:cubicBezTo>
                    <a:pt x="83" y="82"/>
                    <a:pt x="83" y="82"/>
                    <a:pt x="84" y="82"/>
                  </a:cubicBezTo>
                  <a:cubicBezTo>
                    <a:pt x="84" y="82"/>
                    <a:pt x="84" y="82"/>
                    <a:pt x="84" y="82"/>
                  </a:cubicBezTo>
                  <a:cubicBezTo>
                    <a:pt x="84" y="82"/>
                    <a:pt x="84" y="82"/>
                    <a:pt x="84" y="82"/>
                  </a:cubicBezTo>
                  <a:cubicBezTo>
                    <a:pt x="84" y="82"/>
                    <a:pt x="84" y="82"/>
                    <a:pt x="84" y="82"/>
                  </a:cubicBezTo>
                  <a:cubicBezTo>
                    <a:pt x="87" y="82"/>
                    <a:pt x="87" y="82"/>
                    <a:pt x="87" y="82"/>
                  </a:cubicBezTo>
                  <a:cubicBezTo>
                    <a:pt x="85" y="84"/>
                    <a:pt x="85" y="84"/>
                    <a:pt x="85" y="84"/>
                  </a:cubicBezTo>
                  <a:cubicBezTo>
                    <a:pt x="93" y="88"/>
                    <a:pt x="93" y="88"/>
                    <a:pt x="93" y="88"/>
                  </a:cubicBezTo>
                  <a:cubicBezTo>
                    <a:pt x="83" y="87"/>
                    <a:pt x="83" y="87"/>
                    <a:pt x="83" y="87"/>
                  </a:cubicBezTo>
                  <a:cubicBezTo>
                    <a:pt x="83" y="87"/>
                    <a:pt x="83" y="87"/>
                    <a:pt x="83" y="88"/>
                  </a:cubicBezTo>
                  <a:cubicBezTo>
                    <a:pt x="83" y="88"/>
                    <a:pt x="83" y="88"/>
                    <a:pt x="82" y="88"/>
                  </a:cubicBezTo>
                  <a:cubicBezTo>
                    <a:pt x="82" y="88"/>
                    <a:pt x="82" y="89"/>
                    <a:pt x="81" y="89"/>
                  </a:cubicBezTo>
                  <a:cubicBezTo>
                    <a:pt x="81" y="89"/>
                    <a:pt x="81" y="89"/>
                    <a:pt x="81" y="89"/>
                  </a:cubicBezTo>
                  <a:cubicBezTo>
                    <a:pt x="81" y="90"/>
                    <a:pt x="80" y="90"/>
                    <a:pt x="80" y="90"/>
                  </a:cubicBezTo>
                  <a:cubicBezTo>
                    <a:pt x="79" y="90"/>
                    <a:pt x="79" y="90"/>
                    <a:pt x="79" y="90"/>
                  </a:cubicBezTo>
                  <a:cubicBezTo>
                    <a:pt x="77" y="91"/>
                    <a:pt x="77" y="91"/>
                    <a:pt x="77" y="91"/>
                  </a:cubicBezTo>
                  <a:cubicBezTo>
                    <a:pt x="77" y="91"/>
                    <a:pt x="77" y="91"/>
                    <a:pt x="77" y="91"/>
                  </a:cubicBezTo>
                  <a:cubicBezTo>
                    <a:pt x="79" y="91"/>
                    <a:pt x="81" y="92"/>
                    <a:pt x="83" y="94"/>
                  </a:cubicBezTo>
                  <a:cubicBezTo>
                    <a:pt x="84" y="95"/>
                    <a:pt x="84" y="96"/>
                    <a:pt x="84" y="98"/>
                  </a:cubicBezTo>
                  <a:cubicBezTo>
                    <a:pt x="85" y="98"/>
                    <a:pt x="85" y="98"/>
                    <a:pt x="86" y="98"/>
                  </a:cubicBezTo>
                  <a:cubicBezTo>
                    <a:pt x="87" y="98"/>
                    <a:pt x="87" y="98"/>
                    <a:pt x="88" y="98"/>
                  </a:cubicBezTo>
                  <a:cubicBezTo>
                    <a:pt x="89" y="98"/>
                    <a:pt x="90" y="98"/>
                    <a:pt x="91" y="99"/>
                  </a:cubicBezTo>
                  <a:cubicBezTo>
                    <a:pt x="91" y="98"/>
                    <a:pt x="91" y="98"/>
                    <a:pt x="91" y="98"/>
                  </a:cubicBezTo>
                  <a:cubicBezTo>
                    <a:pt x="92" y="95"/>
                    <a:pt x="92" y="95"/>
                    <a:pt x="92" y="95"/>
                  </a:cubicBezTo>
                  <a:cubicBezTo>
                    <a:pt x="94" y="95"/>
                    <a:pt x="94" y="95"/>
                    <a:pt x="94" y="95"/>
                  </a:cubicBezTo>
                  <a:cubicBezTo>
                    <a:pt x="96" y="95"/>
                    <a:pt x="98" y="95"/>
                    <a:pt x="100" y="95"/>
                  </a:cubicBezTo>
                  <a:cubicBezTo>
                    <a:pt x="106" y="95"/>
                    <a:pt x="106" y="95"/>
                    <a:pt x="106" y="95"/>
                  </a:cubicBezTo>
                  <a:cubicBezTo>
                    <a:pt x="107" y="95"/>
                    <a:pt x="107" y="95"/>
                    <a:pt x="108" y="95"/>
                  </a:cubicBezTo>
                  <a:cubicBezTo>
                    <a:pt x="110" y="95"/>
                    <a:pt x="110" y="95"/>
                    <a:pt x="110" y="95"/>
                  </a:cubicBezTo>
                  <a:cubicBezTo>
                    <a:pt x="109" y="95"/>
                    <a:pt x="109" y="94"/>
                    <a:pt x="108" y="94"/>
                  </a:cubicBezTo>
                  <a:cubicBezTo>
                    <a:pt x="107" y="92"/>
                    <a:pt x="106" y="90"/>
                    <a:pt x="106" y="87"/>
                  </a:cubicBezTo>
                  <a:cubicBezTo>
                    <a:pt x="106" y="86"/>
                    <a:pt x="107" y="85"/>
                    <a:pt x="108" y="84"/>
                  </a:cubicBezTo>
                  <a:cubicBezTo>
                    <a:pt x="111" y="83"/>
                    <a:pt x="114" y="81"/>
                    <a:pt x="118" y="81"/>
                  </a:cubicBezTo>
                  <a:cubicBezTo>
                    <a:pt x="118" y="81"/>
                    <a:pt x="118" y="81"/>
                    <a:pt x="118" y="81"/>
                  </a:cubicBezTo>
                  <a:cubicBezTo>
                    <a:pt x="118" y="74"/>
                    <a:pt x="126" y="72"/>
                    <a:pt x="132" y="70"/>
                  </a:cubicBezTo>
                  <a:cubicBezTo>
                    <a:pt x="134" y="69"/>
                    <a:pt x="136" y="69"/>
                    <a:pt x="137" y="68"/>
                  </a:cubicBezTo>
                  <a:cubicBezTo>
                    <a:pt x="137" y="67"/>
                    <a:pt x="136" y="66"/>
                    <a:pt x="136" y="66"/>
                  </a:cubicBezTo>
                  <a:cubicBezTo>
                    <a:pt x="134" y="66"/>
                    <a:pt x="132" y="66"/>
                    <a:pt x="130" y="67"/>
                  </a:cubicBezTo>
                  <a:cubicBezTo>
                    <a:pt x="128" y="67"/>
                    <a:pt x="127" y="67"/>
                    <a:pt x="125" y="68"/>
                  </a:cubicBezTo>
                  <a:cubicBezTo>
                    <a:pt x="120" y="68"/>
                    <a:pt x="114" y="67"/>
                    <a:pt x="109" y="65"/>
                  </a:cubicBezTo>
                  <a:cubicBezTo>
                    <a:pt x="107" y="65"/>
                    <a:pt x="105" y="64"/>
                    <a:pt x="103" y="64"/>
                  </a:cubicBezTo>
                  <a:cubicBezTo>
                    <a:pt x="92" y="61"/>
                    <a:pt x="82" y="55"/>
                    <a:pt x="73" y="49"/>
                  </a:cubicBezTo>
                  <a:cubicBezTo>
                    <a:pt x="72" y="48"/>
                    <a:pt x="71" y="47"/>
                    <a:pt x="71" y="46"/>
                  </a:cubicBezTo>
                  <a:cubicBezTo>
                    <a:pt x="70" y="45"/>
                    <a:pt x="70" y="45"/>
                    <a:pt x="70" y="45"/>
                  </a:cubicBezTo>
                  <a:cubicBezTo>
                    <a:pt x="69" y="47"/>
                    <a:pt x="66" y="47"/>
                    <a:pt x="64" y="47"/>
                  </a:cubicBezTo>
                  <a:cubicBezTo>
                    <a:pt x="61" y="44"/>
                    <a:pt x="59" y="40"/>
                    <a:pt x="59" y="35"/>
                  </a:cubicBezTo>
                  <a:cubicBezTo>
                    <a:pt x="59" y="34"/>
                    <a:pt x="58" y="32"/>
                    <a:pt x="58" y="31"/>
                  </a:cubicBezTo>
                  <a:cubicBezTo>
                    <a:pt x="57" y="30"/>
                    <a:pt x="56" y="29"/>
                    <a:pt x="54" y="28"/>
                  </a:cubicBezTo>
                  <a:cubicBezTo>
                    <a:pt x="53" y="28"/>
                    <a:pt x="52" y="27"/>
                    <a:pt x="52" y="27"/>
                  </a:cubicBezTo>
                  <a:cubicBezTo>
                    <a:pt x="51" y="26"/>
                    <a:pt x="51" y="26"/>
                    <a:pt x="50" y="25"/>
                  </a:cubicBezTo>
                  <a:cubicBezTo>
                    <a:pt x="49" y="26"/>
                    <a:pt x="48" y="27"/>
                    <a:pt x="46" y="27"/>
                  </a:cubicBezTo>
                  <a:cubicBezTo>
                    <a:pt x="45" y="27"/>
                    <a:pt x="45" y="27"/>
                    <a:pt x="45" y="27"/>
                  </a:cubicBezTo>
                  <a:cubicBezTo>
                    <a:pt x="45" y="28"/>
                    <a:pt x="45" y="28"/>
                    <a:pt x="45" y="28"/>
                  </a:cubicBezTo>
                  <a:cubicBezTo>
                    <a:pt x="45" y="27"/>
                    <a:pt x="45" y="27"/>
                    <a:pt x="45" y="27"/>
                  </a:cubicBezTo>
                  <a:cubicBezTo>
                    <a:pt x="44" y="27"/>
                    <a:pt x="44" y="27"/>
                    <a:pt x="44" y="27"/>
                  </a:cubicBezTo>
                  <a:cubicBezTo>
                    <a:pt x="44" y="27"/>
                    <a:pt x="44" y="27"/>
                    <a:pt x="44" y="27"/>
                  </a:cubicBezTo>
                  <a:cubicBezTo>
                    <a:pt x="44" y="26"/>
                    <a:pt x="43" y="26"/>
                    <a:pt x="43" y="26"/>
                  </a:cubicBezTo>
                  <a:cubicBezTo>
                    <a:pt x="42" y="23"/>
                    <a:pt x="43" y="20"/>
                    <a:pt x="44" y="18"/>
                  </a:cubicBezTo>
                  <a:cubicBezTo>
                    <a:pt x="45" y="17"/>
                    <a:pt x="45" y="17"/>
                    <a:pt x="46" y="16"/>
                  </a:cubicBezTo>
                  <a:cubicBezTo>
                    <a:pt x="46" y="14"/>
                    <a:pt x="46" y="11"/>
                    <a:pt x="45" y="9"/>
                  </a:cubicBezTo>
                  <a:cubicBezTo>
                    <a:pt x="45" y="9"/>
                    <a:pt x="44" y="9"/>
                    <a:pt x="44" y="9"/>
                  </a:cubicBezTo>
                  <a:cubicBezTo>
                    <a:pt x="43" y="10"/>
                    <a:pt x="43" y="10"/>
                    <a:pt x="43" y="10"/>
                  </a:cubicBezTo>
                  <a:cubicBezTo>
                    <a:pt x="41" y="11"/>
                    <a:pt x="40" y="12"/>
                    <a:pt x="38" y="12"/>
                  </a:cubicBezTo>
                  <a:cubicBezTo>
                    <a:pt x="37" y="12"/>
                    <a:pt x="36" y="11"/>
                    <a:pt x="35" y="10"/>
                  </a:cubicBezTo>
                  <a:cubicBezTo>
                    <a:pt x="34" y="8"/>
                    <a:pt x="34" y="7"/>
                    <a:pt x="34" y="5"/>
                  </a:cubicBezTo>
                  <a:cubicBezTo>
                    <a:pt x="35" y="4"/>
                    <a:pt x="35" y="3"/>
                    <a:pt x="36" y="3"/>
                  </a:cubicBezTo>
                  <a:cubicBezTo>
                    <a:pt x="35" y="3"/>
                    <a:pt x="33" y="3"/>
                    <a:pt x="32" y="2"/>
                  </a:cubicBezTo>
                  <a:cubicBezTo>
                    <a:pt x="31" y="2"/>
                    <a:pt x="30" y="1"/>
                    <a:pt x="30" y="0"/>
                  </a:cubicBezTo>
                  <a:cubicBezTo>
                    <a:pt x="10" y="0"/>
                    <a:pt x="10" y="0"/>
                    <a:pt x="10" y="0"/>
                  </a:cubicBezTo>
                  <a:cubicBezTo>
                    <a:pt x="9" y="3"/>
                    <a:pt x="7" y="4"/>
                    <a:pt x="5" y="6"/>
                  </a:cubicBezTo>
                  <a:cubicBezTo>
                    <a:pt x="1" y="9"/>
                    <a:pt x="0" y="10"/>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Rectangle 327"/>
            <p:cNvSpPr>
              <a:spLocks noChangeArrowheads="1"/>
            </p:cNvSpPr>
            <p:nvPr/>
          </p:nvSpPr>
          <p:spPr bwMode="auto">
            <a:xfrm>
              <a:off x="941" y="-149"/>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28"/>
            <p:cNvSpPr>
              <a:spLocks noChangeArrowheads="1"/>
            </p:cNvSpPr>
            <p:nvPr/>
          </p:nvSpPr>
          <p:spPr bwMode="auto">
            <a:xfrm>
              <a:off x="2605" y="917"/>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29"/>
            <p:cNvSpPr>
              <a:spLocks noChangeArrowheads="1"/>
            </p:cNvSpPr>
            <p:nvPr/>
          </p:nvSpPr>
          <p:spPr bwMode="auto">
            <a:xfrm>
              <a:off x="2599" y="99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Line 330"/>
            <p:cNvSpPr>
              <a:spLocks noChangeShapeType="1"/>
            </p:cNvSpPr>
            <p:nvPr/>
          </p:nvSpPr>
          <p:spPr bwMode="auto">
            <a:xfrm>
              <a:off x="2613" y="92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Line 331"/>
            <p:cNvSpPr>
              <a:spLocks noChangeShapeType="1"/>
            </p:cNvSpPr>
            <p:nvPr/>
          </p:nvSpPr>
          <p:spPr bwMode="auto">
            <a:xfrm>
              <a:off x="2613" y="92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332"/>
            <p:cNvSpPr>
              <a:spLocks noChangeArrowheads="1"/>
            </p:cNvSpPr>
            <p:nvPr/>
          </p:nvSpPr>
          <p:spPr bwMode="auto">
            <a:xfrm>
              <a:off x="2502" y="113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Rectangle 333"/>
            <p:cNvSpPr>
              <a:spLocks noChangeArrowheads="1"/>
            </p:cNvSpPr>
            <p:nvPr/>
          </p:nvSpPr>
          <p:spPr bwMode="auto">
            <a:xfrm>
              <a:off x="2567" y="1024"/>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334"/>
            <p:cNvSpPr>
              <a:spLocks noChangeArrowheads="1"/>
            </p:cNvSpPr>
            <p:nvPr/>
          </p:nvSpPr>
          <p:spPr bwMode="auto">
            <a:xfrm>
              <a:off x="2506" y="121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335"/>
            <p:cNvSpPr>
              <a:spLocks noChangeArrowheads="1"/>
            </p:cNvSpPr>
            <p:nvPr/>
          </p:nvSpPr>
          <p:spPr bwMode="auto">
            <a:xfrm>
              <a:off x="2567" y="1048"/>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336"/>
            <p:cNvSpPr>
              <a:spLocks/>
            </p:cNvSpPr>
            <p:nvPr/>
          </p:nvSpPr>
          <p:spPr bwMode="auto">
            <a:xfrm>
              <a:off x="447" y="510"/>
              <a:ext cx="12" cy="11"/>
            </a:xfrm>
            <a:custGeom>
              <a:avLst/>
              <a:gdLst>
                <a:gd name="T0" fmla="*/ 3 w 6"/>
                <a:gd name="T1" fmla="*/ 1 h 5"/>
                <a:gd name="T2" fmla="*/ 0 w 6"/>
                <a:gd name="T3" fmla="*/ 3 h 5"/>
                <a:gd name="T4" fmla="*/ 0 w 6"/>
                <a:gd name="T5" fmla="*/ 3 h 5"/>
                <a:gd name="T6" fmla="*/ 4 w 6"/>
                <a:gd name="T7" fmla="*/ 5 h 5"/>
                <a:gd name="T8" fmla="*/ 6 w 6"/>
                <a:gd name="T9" fmla="*/ 2 h 5"/>
                <a:gd name="T10" fmla="*/ 6 w 6"/>
                <a:gd name="T11" fmla="*/ 0 h 5"/>
                <a:gd name="T12" fmla="*/ 3 w 6"/>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1"/>
                  </a:moveTo>
                  <a:cubicBezTo>
                    <a:pt x="2" y="2"/>
                    <a:pt x="1" y="2"/>
                    <a:pt x="0" y="3"/>
                  </a:cubicBezTo>
                  <a:cubicBezTo>
                    <a:pt x="0" y="3"/>
                    <a:pt x="0" y="3"/>
                    <a:pt x="0" y="3"/>
                  </a:cubicBezTo>
                  <a:cubicBezTo>
                    <a:pt x="2" y="3"/>
                    <a:pt x="3" y="4"/>
                    <a:pt x="4" y="5"/>
                  </a:cubicBezTo>
                  <a:cubicBezTo>
                    <a:pt x="5" y="4"/>
                    <a:pt x="5" y="3"/>
                    <a:pt x="6" y="2"/>
                  </a:cubicBezTo>
                  <a:cubicBezTo>
                    <a:pt x="6" y="1"/>
                    <a:pt x="6" y="1"/>
                    <a:pt x="6" y="0"/>
                  </a:cubicBezTo>
                  <a:cubicBezTo>
                    <a:pt x="5" y="1"/>
                    <a:pt x="4"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337"/>
            <p:cNvSpPr>
              <a:spLocks/>
            </p:cNvSpPr>
            <p:nvPr/>
          </p:nvSpPr>
          <p:spPr bwMode="auto">
            <a:xfrm>
              <a:off x="868" y="454"/>
              <a:ext cx="10" cy="2"/>
            </a:xfrm>
            <a:custGeom>
              <a:avLst/>
              <a:gdLst>
                <a:gd name="T0" fmla="*/ 0 w 5"/>
                <a:gd name="T1" fmla="*/ 0 h 1"/>
                <a:gd name="T2" fmla="*/ 5 w 5"/>
                <a:gd name="T3" fmla="*/ 1 h 1"/>
                <a:gd name="T4" fmla="*/ 3 w 5"/>
                <a:gd name="T5" fmla="*/ 0 h 1"/>
                <a:gd name="T6" fmla="*/ 0 w 5"/>
                <a:gd name="T7" fmla="*/ 0 h 1"/>
              </a:gdLst>
              <a:ahLst/>
              <a:cxnLst>
                <a:cxn ang="0">
                  <a:pos x="T0" y="T1"/>
                </a:cxn>
                <a:cxn ang="0">
                  <a:pos x="T2" y="T3"/>
                </a:cxn>
                <a:cxn ang="0">
                  <a:pos x="T4" y="T5"/>
                </a:cxn>
                <a:cxn ang="0">
                  <a:pos x="T6" y="T7"/>
                </a:cxn>
              </a:cxnLst>
              <a:rect l="0" t="0" r="r" b="b"/>
              <a:pathLst>
                <a:path w="5" h="1">
                  <a:moveTo>
                    <a:pt x="0" y="0"/>
                  </a:moveTo>
                  <a:cubicBezTo>
                    <a:pt x="1" y="0"/>
                    <a:pt x="3" y="1"/>
                    <a:pt x="5" y="1"/>
                  </a:cubicBezTo>
                  <a:cubicBezTo>
                    <a:pt x="4" y="1"/>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338"/>
            <p:cNvSpPr>
              <a:spLocks/>
            </p:cNvSpPr>
            <p:nvPr/>
          </p:nvSpPr>
          <p:spPr bwMode="auto">
            <a:xfrm>
              <a:off x="419" y="506"/>
              <a:ext cx="12" cy="13"/>
            </a:xfrm>
            <a:custGeom>
              <a:avLst/>
              <a:gdLst>
                <a:gd name="T0" fmla="*/ 6 w 6"/>
                <a:gd name="T1" fmla="*/ 2 h 6"/>
                <a:gd name="T2" fmla="*/ 1 w 6"/>
                <a:gd name="T3" fmla="*/ 0 h 6"/>
                <a:gd name="T4" fmla="*/ 1 w 6"/>
                <a:gd name="T5" fmla="*/ 5 h 6"/>
                <a:gd name="T6" fmla="*/ 1 w 6"/>
                <a:gd name="T7" fmla="*/ 5 h 6"/>
                <a:gd name="T8" fmla="*/ 1 w 6"/>
                <a:gd name="T9" fmla="*/ 6 h 6"/>
                <a:gd name="T10" fmla="*/ 2 w 6"/>
                <a:gd name="T11" fmla="*/ 4 h 6"/>
                <a:gd name="T12" fmla="*/ 6 w 6"/>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2"/>
                  </a:moveTo>
                  <a:cubicBezTo>
                    <a:pt x="4" y="1"/>
                    <a:pt x="2" y="0"/>
                    <a:pt x="1" y="0"/>
                  </a:cubicBezTo>
                  <a:cubicBezTo>
                    <a:pt x="0" y="1"/>
                    <a:pt x="0" y="3"/>
                    <a:pt x="1" y="5"/>
                  </a:cubicBezTo>
                  <a:cubicBezTo>
                    <a:pt x="1" y="5"/>
                    <a:pt x="1" y="5"/>
                    <a:pt x="1" y="5"/>
                  </a:cubicBezTo>
                  <a:cubicBezTo>
                    <a:pt x="1" y="5"/>
                    <a:pt x="1" y="5"/>
                    <a:pt x="1" y="6"/>
                  </a:cubicBezTo>
                  <a:cubicBezTo>
                    <a:pt x="2" y="5"/>
                    <a:pt x="2" y="4"/>
                    <a:pt x="2" y="4"/>
                  </a:cubicBezTo>
                  <a:cubicBezTo>
                    <a:pt x="3" y="3"/>
                    <a:pt x="5"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339"/>
            <p:cNvSpPr>
              <a:spLocks/>
            </p:cNvSpPr>
            <p:nvPr/>
          </p:nvSpPr>
          <p:spPr bwMode="auto">
            <a:xfrm>
              <a:off x="338" y="-100"/>
              <a:ext cx="2354" cy="3011"/>
            </a:xfrm>
            <a:custGeom>
              <a:avLst/>
              <a:gdLst>
                <a:gd name="T0" fmla="*/ 968 w 1164"/>
                <a:gd name="T1" fmla="*/ 1336 h 1489"/>
                <a:gd name="T2" fmla="*/ 942 w 1164"/>
                <a:gd name="T3" fmla="*/ 1277 h 1489"/>
                <a:gd name="T4" fmla="*/ 937 w 1164"/>
                <a:gd name="T5" fmla="*/ 1255 h 1489"/>
                <a:gd name="T6" fmla="*/ 958 w 1164"/>
                <a:gd name="T7" fmla="*/ 1238 h 1489"/>
                <a:gd name="T8" fmla="*/ 942 w 1164"/>
                <a:gd name="T9" fmla="*/ 1191 h 1489"/>
                <a:gd name="T10" fmla="*/ 874 w 1164"/>
                <a:gd name="T11" fmla="*/ 1167 h 1489"/>
                <a:gd name="T12" fmla="*/ 818 w 1164"/>
                <a:gd name="T13" fmla="*/ 1079 h 1489"/>
                <a:gd name="T14" fmla="*/ 850 w 1164"/>
                <a:gd name="T15" fmla="*/ 1019 h 1489"/>
                <a:gd name="T16" fmla="*/ 872 w 1164"/>
                <a:gd name="T17" fmla="*/ 930 h 1489"/>
                <a:gd name="T18" fmla="*/ 909 w 1164"/>
                <a:gd name="T19" fmla="*/ 905 h 1489"/>
                <a:gd name="T20" fmla="*/ 1052 w 1164"/>
                <a:gd name="T21" fmla="*/ 819 h 1489"/>
                <a:gd name="T22" fmla="*/ 1110 w 1164"/>
                <a:gd name="T23" fmla="*/ 812 h 1489"/>
                <a:gd name="T24" fmla="*/ 1122 w 1164"/>
                <a:gd name="T25" fmla="*/ 741 h 1489"/>
                <a:gd name="T26" fmla="*/ 984 w 1164"/>
                <a:gd name="T27" fmla="*/ 641 h 1489"/>
                <a:gd name="T28" fmla="*/ 793 w 1164"/>
                <a:gd name="T29" fmla="*/ 440 h 1489"/>
                <a:gd name="T30" fmla="*/ 535 w 1164"/>
                <a:gd name="T31" fmla="*/ 4 h 1489"/>
                <a:gd name="T32" fmla="*/ 511 w 1164"/>
                <a:gd name="T33" fmla="*/ 108 h 1489"/>
                <a:gd name="T34" fmla="*/ 469 w 1164"/>
                <a:gd name="T35" fmla="*/ 118 h 1489"/>
                <a:gd name="T36" fmla="*/ 440 w 1164"/>
                <a:gd name="T37" fmla="*/ 174 h 1489"/>
                <a:gd name="T38" fmla="*/ 400 w 1164"/>
                <a:gd name="T39" fmla="*/ 176 h 1489"/>
                <a:gd name="T40" fmla="*/ 382 w 1164"/>
                <a:gd name="T41" fmla="*/ 223 h 1489"/>
                <a:gd name="T42" fmla="*/ 365 w 1164"/>
                <a:gd name="T43" fmla="*/ 269 h 1489"/>
                <a:gd name="T44" fmla="*/ 336 w 1164"/>
                <a:gd name="T45" fmla="*/ 323 h 1489"/>
                <a:gd name="T46" fmla="*/ 289 w 1164"/>
                <a:gd name="T47" fmla="*/ 285 h 1489"/>
                <a:gd name="T48" fmla="*/ 333 w 1164"/>
                <a:gd name="T49" fmla="*/ 361 h 1489"/>
                <a:gd name="T50" fmla="*/ 298 w 1164"/>
                <a:gd name="T51" fmla="*/ 384 h 1489"/>
                <a:gd name="T52" fmla="*/ 292 w 1164"/>
                <a:gd name="T53" fmla="*/ 491 h 1489"/>
                <a:gd name="T54" fmla="*/ 250 w 1164"/>
                <a:gd name="T55" fmla="*/ 518 h 1489"/>
                <a:gd name="T56" fmla="*/ 221 w 1164"/>
                <a:gd name="T57" fmla="*/ 542 h 1489"/>
                <a:gd name="T58" fmla="*/ 184 w 1164"/>
                <a:gd name="T59" fmla="*/ 526 h 1489"/>
                <a:gd name="T60" fmla="*/ 168 w 1164"/>
                <a:gd name="T61" fmla="*/ 487 h 1489"/>
                <a:gd name="T62" fmla="*/ 97 w 1164"/>
                <a:gd name="T63" fmla="*/ 441 h 1489"/>
                <a:gd name="T64" fmla="*/ 140 w 1164"/>
                <a:gd name="T65" fmla="*/ 437 h 1489"/>
                <a:gd name="T66" fmla="*/ 247 w 1164"/>
                <a:gd name="T67" fmla="*/ 351 h 1489"/>
                <a:gd name="T68" fmla="*/ 162 w 1164"/>
                <a:gd name="T69" fmla="*/ 322 h 1489"/>
                <a:gd name="T70" fmla="*/ 68 w 1164"/>
                <a:gd name="T71" fmla="*/ 315 h 1489"/>
                <a:gd name="T72" fmla="*/ 5 w 1164"/>
                <a:gd name="T73" fmla="*/ 378 h 1489"/>
                <a:gd name="T74" fmla="*/ 69 w 1164"/>
                <a:gd name="T75" fmla="*/ 496 h 1489"/>
                <a:gd name="T76" fmla="*/ 127 w 1164"/>
                <a:gd name="T77" fmla="*/ 621 h 1489"/>
                <a:gd name="T78" fmla="*/ 135 w 1164"/>
                <a:gd name="T79" fmla="*/ 789 h 1489"/>
                <a:gd name="T80" fmla="*/ 121 w 1164"/>
                <a:gd name="T81" fmla="*/ 827 h 1489"/>
                <a:gd name="T82" fmla="*/ 135 w 1164"/>
                <a:gd name="T83" fmla="*/ 923 h 1489"/>
                <a:gd name="T84" fmla="*/ 157 w 1164"/>
                <a:gd name="T85" fmla="*/ 971 h 1489"/>
                <a:gd name="T86" fmla="*/ 232 w 1164"/>
                <a:gd name="T87" fmla="*/ 995 h 1489"/>
                <a:gd name="T88" fmla="*/ 300 w 1164"/>
                <a:gd name="T89" fmla="*/ 1070 h 1489"/>
                <a:gd name="T90" fmla="*/ 307 w 1164"/>
                <a:gd name="T91" fmla="*/ 1126 h 1489"/>
                <a:gd name="T92" fmla="*/ 345 w 1164"/>
                <a:gd name="T93" fmla="*/ 1157 h 1489"/>
                <a:gd name="T94" fmla="*/ 415 w 1164"/>
                <a:gd name="T95" fmla="*/ 1169 h 1489"/>
                <a:gd name="T96" fmla="*/ 472 w 1164"/>
                <a:gd name="T97" fmla="*/ 1208 h 1489"/>
                <a:gd name="T98" fmla="*/ 572 w 1164"/>
                <a:gd name="T99" fmla="*/ 1197 h 1489"/>
                <a:gd name="T100" fmla="*/ 632 w 1164"/>
                <a:gd name="T101" fmla="*/ 1201 h 1489"/>
                <a:gd name="T102" fmla="*/ 650 w 1164"/>
                <a:gd name="T103" fmla="*/ 1255 h 1489"/>
                <a:gd name="T104" fmla="*/ 627 w 1164"/>
                <a:gd name="T105" fmla="*/ 1307 h 1489"/>
                <a:gd name="T106" fmla="*/ 635 w 1164"/>
                <a:gd name="T107" fmla="*/ 1352 h 1489"/>
                <a:gd name="T108" fmla="*/ 645 w 1164"/>
                <a:gd name="T109" fmla="*/ 1392 h 1489"/>
                <a:gd name="T110" fmla="*/ 632 w 1164"/>
                <a:gd name="T111" fmla="*/ 1420 h 1489"/>
                <a:gd name="T112" fmla="*/ 605 w 1164"/>
                <a:gd name="T113" fmla="*/ 1453 h 1489"/>
                <a:gd name="T114" fmla="*/ 735 w 1164"/>
                <a:gd name="T115" fmla="*/ 1485 h 1489"/>
                <a:gd name="T116" fmla="*/ 820 w 1164"/>
                <a:gd name="T117" fmla="*/ 1463 h 1489"/>
                <a:gd name="T118" fmla="*/ 894 w 1164"/>
                <a:gd name="T119" fmla="*/ 1465 h 1489"/>
                <a:gd name="T120" fmla="*/ 970 w 1164"/>
                <a:gd name="T121" fmla="*/ 1451 h 1489"/>
                <a:gd name="T122" fmla="*/ 1038 w 1164"/>
                <a:gd name="T123" fmla="*/ 1455 h 1489"/>
                <a:gd name="T124" fmla="*/ 1058 w 1164"/>
                <a:gd name="T125" fmla="*/ 1441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4" h="1489">
                  <a:moveTo>
                    <a:pt x="1065" y="1417"/>
                  </a:moveTo>
                  <a:cubicBezTo>
                    <a:pt x="1065" y="1417"/>
                    <a:pt x="1065" y="1417"/>
                    <a:pt x="1065" y="1417"/>
                  </a:cubicBezTo>
                  <a:cubicBezTo>
                    <a:pt x="1063" y="1418"/>
                    <a:pt x="1061" y="1418"/>
                    <a:pt x="1059" y="1418"/>
                  </a:cubicBezTo>
                  <a:cubicBezTo>
                    <a:pt x="1057" y="1417"/>
                    <a:pt x="1055" y="1415"/>
                    <a:pt x="1054" y="1413"/>
                  </a:cubicBezTo>
                  <a:cubicBezTo>
                    <a:pt x="1053" y="1412"/>
                    <a:pt x="1052" y="1411"/>
                    <a:pt x="1051" y="1411"/>
                  </a:cubicBezTo>
                  <a:cubicBezTo>
                    <a:pt x="1043" y="1406"/>
                    <a:pt x="1035" y="1401"/>
                    <a:pt x="1027" y="1397"/>
                  </a:cubicBezTo>
                  <a:cubicBezTo>
                    <a:pt x="1026" y="1397"/>
                    <a:pt x="1026" y="1397"/>
                    <a:pt x="1026" y="1397"/>
                  </a:cubicBezTo>
                  <a:cubicBezTo>
                    <a:pt x="1025" y="1398"/>
                    <a:pt x="1023" y="1398"/>
                    <a:pt x="1022" y="1398"/>
                  </a:cubicBezTo>
                  <a:cubicBezTo>
                    <a:pt x="1018" y="1397"/>
                    <a:pt x="1016" y="1393"/>
                    <a:pt x="1014" y="1389"/>
                  </a:cubicBezTo>
                  <a:cubicBezTo>
                    <a:pt x="1014" y="1388"/>
                    <a:pt x="1014" y="1388"/>
                    <a:pt x="1014" y="1388"/>
                  </a:cubicBezTo>
                  <a:cubicBezTo>
                    <a:pt x="1013" y="1388"/>
                    <a:pt x="1012" y="1388"/>
                    <a:pt x="1011" y="1388"/>
                  </a:cubicBezTo>
                  <a:cubicBezTo>
                    <a:pt x="1010" y="1388"/>
                    <a:pt x="1010" y="1388"/>
                    <a:pt x="1010" y="1388"/>
                  </a:cubicBezTo>
                  <a:cubicBezTo>
                    <a:pt x="1007" y="1388"/>
                    <a:pt x="1004" y="1387"/>
                    <a:pt x="1002" y="1385"/>
                  </a:cubicBezTo>
                  <a:cubicBezTo>
                    <a:pt x="997" y="1380"/>
                    <a:pt x="997" y="1376"/>
                    <a:pt x="998" y="1373"/>
                  </a:cubicBezTo>
                  <a:cubicBezTo>
                    <a:pt x="997" y="1372"/>
                    <a:pt x="997" y="1372"/>
                    <a:pt x="996" y="1372"/>
                  </a:cubicBezTo>
                  <a:cubicBezTo>
                    <a:pt x="994" y="1370"/>
                    <a:pt x="992" y="1368"/>
                    <a:pt x="992" y="1365"/>
                  </a:cubicBezTo>
                  <a:cubicBezTo>
                    <a:pt x="991" y="1365"/>
                    <a:pt x="989" y="1365"/>
                    <a:pt x="988" y="1364"/>
                  </a:cubicBezTo>
                  <a:cubicBezTo>
                    <a:pt x="984" y="1360"/>
                    <a:pt x="983" y="1358"/>
                    <a:pt x="984" y="1354"/>
                  </a:cubicBezTo>
                  <a:cubicBezTo>
                    <a:pt x="984" y="1352"/>
                    <a:pt x="985" y="1350"/>
                    <a:pt x="984" y="1349"/>
                  </a:cubicBezTo>
                  <a:cubicBezTo>
                    <a:pt x="983" y="1348"/>
                    <a:pt x="979" y="1345"/>
                    <a:pt x="977" y="1344"/>
                  </a:cubicBezTo>
                  <a:cubicBezTo>
                    <a:pt x="975" y="1342"/>
                    <a:pt x="972" y="1340"/>
                    <a:pt x="971" y="1339"/>
                  </a:cubicBezTo>
                  <a:cubicBezTo>
                    <a:pt x="970" y="1339"/>
                    <a:pt x="969" y="1337"/>
                    <a:pt x="968" y="1336"/>
                  </a:cubicBezTo>
                  <a:cubicBezTo>
                    <a:pt x="968" y="1335"/>
                    <a:pt x="968" y="1335"/>
                    <a:pt x="968" y="1335"/>
                  </a:cubicBezTo>
                  <a:cubicBezTo>
                    <a:pt x="966" y="1337"/>
                    <a:pt x="964" y="1337"/>
                    <a:pt x="962" y="1336"/>
                  </a:cubicBezTo>
                  <a:cubicBezTo>
                    <a:pt x="961" y="1336"/>
                    <a:pt x="959" y="1335"/>
                    <a:pt x="958" y="1333"/>
                  </a:cubicBezTo>
                  <a:cubicBezTo>
                    <a:pt x="958" y="1333"/>
                    <a:pt x="958" y="1333"/>
                    <a:pt x="957" y="1332"/>
                  </a:cubicBezTo>
                  <a:cubicBezTo>
                    <a:pt x="954" y="1332"/>
                    <a:pt x="953" y="1333"/>
                    <a:pt x="952" y="1334"/>
                  </a:cubicBezTo>
                  <a:cubicBezTo>
                    <a:pt x="951" y="1335"/>
                    <a:pt x="950" y="1335"/>
                    <a:pt x="948" y="1335"/>
                  </a:cubicBezTo>
                  <a:cubicBezTo>
                    <a:pt x="948" y="1335"/>
                    <a:pt x="947" y="1335"/>
                    <a:pt x="946" y="1335"/>
                  </a:cubicBezTo>
                  <a:cubicBezTo>
                    <a:pt x="944" y="1334"/>
                    <a:pt x="943" y="1332"/>
                    <a:pt x="941" y="1330"/>
                  </a:cubicBezTo>
                  <a:cubicBezTo>
                    <a:pt x="938" y="1327"/>
                    <a:pt x="937" y="1322"/>
                    <a:pt x="940" y="1318"/>
                  </a:cubicBezTo>
                  <a:cubicBezTo>
                    <a:pt x="940" y="1317"/>
                    <a:pt x="941" y="1317"/>
                    <a:pt x="941" y="1316"/>
                  </a:cubicBezTo>
                  <a:cubicBezTo>
                    <a:pt x="943" y="1315"/>
                    <a:pt x="943" y="1313"/>
                    <a:pt x="944" y="1311"/>
                  </a:cubicBezTo>
                  <a:cubicBezTo>
                    <a:pt x="943" y="1311"/>
                    <a:pt x="943" y="1310"/>
                    <a:pt x="942" y="1310"/>
                  </a:cubicBezTo>
                  <a:cubicBezTo>
                    <a:pt x="941" y="1308"/>
                    <a:pt x="939" y="1304"/>
                    <a:pt x="942" y="1302"/>
                  </a:cubicBezTo>
                  <a:cubicBezTo>
                    <a:pt x="942" y="1301"/>
                    <a:pt x="943" y="1301"/>
                    <a:pt x="943" y="1301"/>
                  </a:cubicBezTo>
                  <a:cubicBezTo>
                    <a:pt x="943" y="1301"/>
                    <a:pt x="943" y="1301"/>
                    <a:pt x="943" y="1301"/>
                  </a:cubicBezTo>
                  <a:cubicBezTo>
                    <a:pt x="943" y="1299"/>
                    <a:pt x="944" y="1297"/>
                    <a:pt x="946" y="1297"/>
                  </a:cubicBezTo>
                  <a:cubicBezTo>
                    <a:pt x="946" y="1295"/>
                    <a:pt x="946" y="1294"/>
                    <a:pt x="945" y="1293"/>
                  </a:cubicBezTo>
                  <a:cubicBezTo>
                    <a:pt x="944" y="1291"/>
                    <a:pt x="944" y="1288"/>
                    <a:pt x="944" y="1286"/>
                  </a:cubicBezTo>
                  <a:cubicBezTo>
                    <a:pt x="944" y="1285"/>
                    <a:pt x="945" y="1284"/>
                    <a:pt x="945" y="1283"/>
                  </a:cubicBezTo>
                  <a:cubicBezTo>
                    <a:pt x="945" y="1282"/>
                    <a:pt x="944" y="1281"/>
                    <a:pt x="944" y="1280"/>
                  </a:cubicBezTo>
                  <a:cubicBezTo>
                    <a:pt x="943" y="1279"/>
                    <a:pt x="943" y="1278"/>
                    <a:pt x="944" y="1277"/>
                  </a:cubicBezTo>
                  <a:cubicBezTo>
                    <a:pt x="943" y="1277"/>
                    <a:pt x="943" y="1277"/>
                    <a:pt x="942" y="1277"/>
                  </a:cubicBezTo>
                  <a:cubicBezTo>
                    <a:pt x="941" y="1276"/>
                    <a:pt x="941" y="1275"/>
                    <a:pt x="941" y="1274"/>
                  </a:cubicBezTo>
                  <a:cubicBezTo>
                    <a:pt x="941" y="1273"/>
                    <a:pt x="941" y="1272"/>
                    <a:pt x="941" y="1272"/>
                  </a:cubicBezTo>
                  <a:cubicBezTo>
                    <a:pt x="942" y="1271"/>
                    <a:pt x="943" y="1270"/>
                    <a:pt x="944" y="1270"/>
                  </a:cubicBezTo>
                  <a:cubicBezTo>
                    <a:pt x="944" y="1270"/>
                    <a:pt x="944" y="1270"/>
                    <a:pt x="944" y="1270"/>
                  </a:cubicBezTo>
                  <a:cubicBezTo>
                    <a:pt x="944" y="1270"/>
                    <a:pt x="944" y="1269"/>
                    <a:pt x="944" y="1269"/>
                  </a:cubicBezTo>
                  <a:cubicBezTo>
                    <a:pt x="944" y="1268"/>
                    <a:pt x="944" y="1268"/>
                    <a:pt x="944" y="1268"/>
                  </a:cubicBezTo>
                  <a:cubicBezTo>
                    <a:pt x="943" y="1266"/>
                    <a:pt x="943" y="1266"/>
                    <a:pt x="943" y="1266"/>
                  </a:cubicBezTo>
                  <a:cubicBezTo>
                    <a:pt x="943" y="1265"/>
                    <a:pt x="943" y="1265"/>
                    <a:pt x="943" y="1265"/>
                  </a:cubicBezTo>
                  <a:cubicBezTo>
                    <a:pt x="943" y="1265"/>
                    <a:pt x="943" y="1265"/>
                    <a:pt x="943" y="1264"/>
                  </a:cubicBezTo>
                  <a:cubicBezTo>
                    <a:pt x="942" y="1262"/>
                    <a:pt x="942" y="1262"/>
                    <a:pt x="942" y="1262"/>
                  </a:cubicBezTo>
                  <a:cubicBezTo>
                    <a:pt x="941" y="1263"/>
                    <a:pt x="941" y="1263"/>
                    <a:pt x="941" y="1263"/>
                  </a:cubicBezTo>
                  <a:cubicBezTo>
                    <a:pt x="939" y="1263"/>
                    <a:pt x="939" y="1263"/>
                    <a:pt x="939" y="1263"/>
                  </a:cubicBezTo>
                  <a:cubicBezTo>
                    <a:pt x="937" y="1263"/>
                    <a:pt x="936" y="1262"/>
                    <a:pt x="934" y="1261"/>
                  </a:cubicBezTo>
                  <a:cubicBezTo>
                    <a:pt x="933" y="1260"/>
                    <a:pt x="932" y="1259"/>
                    <a:pt x="933" y="1257"/>
                  </a:cubicBezTo>
                  <a:cubicBezTo>
                    <a:pt x="933" y="1257"/>
                    <a:pt x="933" y="1257"/>
                    <a:pt x="933" y="1257"/>
                  </a:cubicBezTo>
                  <a:cubicBezTo>
                    <a:pt x="933" y="1257"/>
                    <a:pt x="933" y="1257"/>
                    <a:pt x="933" y="1257"/>
                  </a:cubicBezTo>
                  <a:cubicBezTo>
                    <a:pt x="933" y="1256"/>
                    <a:pt x="933" y="1256"/>
                    <a:pt x="934" y="1256"/>
                  </a:cubicBezTo>
                  <a:cubicBezTo>
                    <a:pt x="934" y="1256"/>
                    <a:pt x="934" y="1256"/>
                    <a:pt x="934" y="1256"/>
                  </a:cubicBezTo>
                  <a:cubicBezTo>
                    <a:pt x="935" y="1255"/>
                    <a:pt x="935" y="1255"/>
                    <a:pt x="935" y="1255"/>
                  </a:cubicBezTo>
                  <a:cubicBezTo>
                    <a:pt x="935" y="1255"/>
                    <a:pt x="935" y="1255"/>
                    <a:pt x="935" y="1255"/>
                  </a:cubicBezTo>
                  <a:cubicBezTo>
                    <a:pt x="936" y="1255"/>
                    <a:pt x="936" y="1255"/>
                    <a:pt x="936" y="1255"/>
                  </a:cubicBezTo>
                  <a:cubicBezTo>
                    <a:pt x="937" y="1255"/>
                    <a:pt x="937" y="1255"/>
                    <a:pt x="937" y="1255"/>
                  </a:cubicBezTo>
                  <a:cubicBezTo>
                    <a:pt x="937" y="1255"/>
                    <a:pt x="937" y="1255"/>
                    <a:pt x="937" y="1255"/>
                  </a:cubicBezTo>
                  <a:cubicBezTo>
                    <a:pt x="937" y="1254"/>
                    <a:pt x="937" y="1254"/>
                    <a:pt x="937" y="1254"/>
                  </a:cubicBezTo>
                  <a:cubicBezTo>
                    <a:pt x="936" y="1254"/>
                    <a:pt x="936" y="1254"/>
                    <a:pt x="936" y="1254"/>
                  </a:cubicBezTo>
                  <a:cubicBezTo>
                    <a:pt x="937" y="1254"/>
                    <a:pt x="937" y="1254"/>
                    <a:pt x="937" y="1254"/>
                  </a:cubicBezTo>
                  <a:cubicBezTo>
                    <a:pt x="938" y="1253"/>
                    <a:pt x="938" y="1253"/>
                    <a:pt x="938" y="1253"/>
                  </a:cubicBezTo>
                  <a:cubicBezTo>
                    <a:pt x="938" y="1253"/>
                    <a:pt x="938" y="1253"/>
                    <a:pt x="938" y="1252"/>
                  </a:cubicBezTo>
                  <a:cubicBezTo>
                    <a:pt x="939" y="1252"/>
                    <a:pt x="939" y="1252"/>
                    <a:pt x="939" y="1252"/>
                  </a:cubicBezTo>
                  <a:cubicBezTo>
                    <a:pt x="939" y="1252"/>
                    <a:pt x="939" y="1252"/>
                    <a:pt x="940" y="1252"/>
                  </a:cubicBezTo>
                  <a:cubicBezTo>
                    <a:pt x="940" y="1252"/>
                    <a:pt x="940" y="1252"/>
                    <a:pt x="941" y="1252"/>
                  </a:cubicBezTo>
                  <a:cubicBezTo>
                    <a:pt x="941" y="1252"/>
                    <a:pt x="941" y="1252"/>
                    <a:pt x="941" y="1252"/>
                  </a:cubicBezTo>
                  <a:cubicBezTo>
                    <a:pt x="943" y="1252"/>
                    <a:pt x="943" y="1252"/>
                    <a:pt x="943" y="1252"/>
                  </a:cubicBezTo>
                  <a:cubicBezTo>
                    <a:pt x="944" y="1252"/>
                    <a:pt x="944" y="1252"/>
                    <a:pt x="944" y="1252"/>
                  </a:cubicBezTo>
                  <a:cubicBezTo>
                    <a:pt x="945" y="1252"/>
                    <a:pt x="946" y="1253"/>
                    <a:pt x="948" y="1254"/>
                  </a:cubicBezTo>
                  <a:cubicBezTo>
                    <a:pt x="948" y="1254"/>
                    <a:pt x="948" y="1254"/>
                    <a:pt x="948" y="1254"/>
                  </a:cubicBezTo>
                  <a:cubicBezTo>
                    <a:pt x="948" y="1253"/>
                    <a:pt x="947" y="1252"/>
                    <a:pt x="948" y="1251"/>
                  </a:cubicBezTo>
                  <a:cubicBezTo>
                    <a:pt x="948" y="1250"/>
                    <a:pt x="948" y="1248"/>
                    <a:pt x="950" y="1247"/>
                  </a:cubicBezTo>
                  <a:cubicBezTo>
                    <a:pt x="950" y="1247"/>
                    <a:pt x="951" y="1247"/>
                    <a:pt x="951" y="1247"/>
                  </a:cubicBezTo>
                  <a:cubicBezTo>
                    <a:pt x="952" y="1247"/>
                    <a:pt x="952" y="1247"/>
                    <a:pt x="952" y="1247"/>
                  </a:cubicBezTo>
                  <a:cubicBezTo>
                    <a:pt x="953" y="1247"/>
                    <a:pt x="953" y="1248"/>
                    <a:pt x="953" y="1248"/>
                  </a:cubicBezTo>
                  <a:cubicBezTo>
                    <a:pt x="954" y="1248"/>
                    <a:pt x="954" y="1248"/>
                    <a:pt x="954" y="1248"/>
                  </a:cubicBezTo>
                  <a:cubicBezTo>
                    <a:pt x="955" y="1246"/>
                    <a:pt x="957" y="1244"/>
                    <a:pt x="958" y="1242"/>
                  </a:cubicBezTo>
                  <a:cubicBezTo>
                    <a:pt x="958" y="1241"/>
                    <a:pt x="958" y="1239"/>
                    <a:pt x="958" y="1238"/>
                  </a:cubicBezTo>
                  <a:cubicBezTo>
                    <a:pt x="958" y="1237"/>
                    <a:pt x="958" y="1237"/>
                    <a:pt x="958" y="1237"/>
                  </a:cubicBezTo>
                  <a:cubicBezTo>
                    <a:pt x="959" y="1236"/>
                    <a:pt x="960" y="1235"/>
                    <a:pt x="962" y="1235"/>
                  </a:cubicBezTo>
                  <a:cubicBezTo>
                    <a:pt x="962" y="1234"/>
                    <a:pt x="962" y="1233"/>
                    <a:pt x="962" y="1232"/>
                  </a:cubicBezTo>
                  <a:cubicBezTo>
                    <a:pt x="961" y="1229"/>
                    <a:pt x="962" y="1226"/>
                    <a:pt x="965" y="1224"/>
                  </a:cubicBezTo>
                  <a:cubicBezTo>
                    <a:pt x="964" y="1224"/>
                    <a:pt x="963" y="1223"/>
                    <a:pt x="963" y="1222"/>
                  </a:cubicBezTo>
                  <a:cubicBezTo>
                    <a:pt x="962" y="1220"/>
                    <a:pt x="962" y="1219"/>
                    <a:pt x="963" y="1218"/>
                  </a:cubicBezTo>
                  <a:cubicBezTo>
                    <a:pt x="963" y="1216"/>
                    <a:pt x="964" y="1214"/>
                    <a:pt x="965" y="1214"/>
                  </a:cubicBezTo>
                  <a:cubicBezTo>
                    <a:pt x="966" y="1214"/>
                    <a:pt x="966" y="1214"/>
                    <a:pt x="966" y="1214"/>
                  </a:cubicBezTo>
                  <a:cubicBezTo>
                    <a:pt x="966" y="1213"/>
                    <a:pt x="967" y="1212"/>
                    <a:pt x="969" y="1211"/>
                  </a:cubicBezTo>
                  <a:cubicBezTo>
                    <a:pt x="971" y="1211"/>
                    <a:pt x="973" y="1212"/>
                    <a:pt x="974" y="1214"/>
                  </a:cubicBezTo>
                  <a:cubicBezTo>
                    <a:pt x="974" y="1214"/>
                    <a:pt x="974" y="1214"/>
                    <a:pt x="974" y="1214"/>
                  </a:cubicBezTo>
                  <a:cubicBezTo>
                    <a:pt x="975" y="1213"/>
                    <a:pt x="975" y="1211"/>
                    <a:pt x="975" y="1210"/>
                  </a:cubicBezTo>
                  <a:cubicBezTo>
                    <a:pt x="975" y="1208"/>
                    <a:pt x="975" y="1208"/>
                    <a:pt x="975" y="1208"/>
                  </a:cubicBezTo>
                  <a:cubicBezTo>
                    <a:pt x="974" y="1207"/>
                    <a:pt x="974" y="1207"/>
                    <a:pt x="974" y="1206"/>
                  </a:cubicBezTo>
                  <a:cubicBezTo>
                    <a:pt x="974" y="1206"/>
                    <a:pt x="974" y="1206"/>
                    <a:pt x="974" y="1206"/>
                  </a:cubicBezTo>
                  <a:cubicBezTo>
                    <a:pt x="974" y="1205"/>
                    <a:pt x="974" y="1205"/>
                    <a:pt x="974" y="1205"/>
                  </a:cubicBezTo>
                  <a:cubicBezTo>
                    <a:pt x="973" y="1204"/>
                    <a:pt x="973" y="1203"/>
                    <a:pt x="973" y="1202"/>
                  </a:cubicBezTo>
                  <a:cubicBezTo>
                    <a:pt x="972" y="1201"/>
                    <a:pt x="972" y="1201"/>
                    <a:pt x="972" y="1201"/>
                  </a:cubicBezTo>
                  <a:cubicBezTo>
                    <a:pt x="969" y="1201"/>
                    <a:pt x="969" y="1201"/>
                    <a:pt x="969" y="1201"/>
                  </a:cubicBezTo>
                  <a:cubicBezTo>
                    <a:pt x="960" y="1202"/>
                    <a:pt x="948" y="1204"/>
                    <a:pt x="944" y="1198"/>
                  </a:cubicBezTo>
                  <a:cubicBezTo>
                    <a:pt x="942" y="1197"/>
                    <a:pt x="942" y="1196"/>
                    <a:pt x="942" y="1194"/>
                  </a:cubicBezTo>
                  <a:cubicBezTo>
                    <a:pt x="942" y="1193"/>
                    <a:pt x="942" y="1192"/>
                    <a:pt x="942" y="1191"/>
                  </a:cubicBezTo>
                  <a:cubicBezTo>
                    <a:pt x="943" y="1189"/>
                    <a:pt x="944" y="1187"/>
                    <a:pt x="946" y="1186"/>
                  </a:cubicBezTo>
                  <a:cubicBezTo>
                    <a:pt x="949" y="1185"/>
                    <a:pt x="951" y="1186"/>
                    <a:pt x="953" y="1187"/>
                  </a:cubicBezTo>
                  <a:cubicBezTo>
                    <a:pt x="954" y="1188"/>
                    <a:pt x="954" y="1188"/>
                    <a:pt x="954" y="1188"/>
                  </a:cubicBezTo>
                  <a:cubicBezTo>
                    <a:pt x="955" y="1187"/>
                    <a:pt x="956" y="1185"/>
                    <a:pt x="957" y="1184"/>
                  </a:cubicBezTo>
                  <a:cubicBezTo>
                    <a:pt x="957" y="1184"/>
                    <a:pt x="957" y="1183"/>
                    <a:pt x="957" y="1183"/>
                  </a:cubicBezTo>
                  <a:cubicBezTo>
                    <a:pt x="954" y="1181"/>
                    <a:pt x="952" y="1180"/>
                    <a:pt x="949" y="1179"/>
                  </a:cubicBezTo>
                  <a:cubicBezTo>
                    <a:pt x="946" y="1178"/>
                    <a:pt x="943" y="1177"/>
                    <a:pt x="940" y="1176"/>
                  </a:cubicBezTo>
                  <a:cubicBezTo>
                    <a:pt x="937" y="1173"/>
                    <a:pt x="934" y="1171"/>
                    <a:pt x="931" y="1169"/>
                  </a:cubicBezTo>
                  <a:cubicBezTo>
                    <a:pt x="924" y="1163"/>
                    <a:pt x="916" y="1159"/>
                    <a:pt x="908" y="1157"/>
                  </a:cubicBezTo>
                  <a:cubicBezTo>
                    <a:pt x="907" y="1157"/>
                    <a:pt x="907" y="1157"/>
                    <a:pt x="907" y="1157"/>
                  </a:cubicBezTo>
                  <a:cubicBezTo>
                    <a:pt x="905" y="1157"/>
                    <a:pt x="904" y="1158"/>
                    <a:pt x="902" y="1160"/>
                  </a:cubicBezTo>
                  <a:cubicBezTo>
                    <a:pt x="901" y="1161"/>
                    <a:pt x="899" y="1163"/>
                    <a:pt x="897" y="1164"/>
                  </a:cubicBezTo>
                  <a:cubicBezTo>
                    <a:pt x="897" y="1164"/>
                    <a:pt x="896" y="1164"/>
                    <a:pt x="895" y="1165"/>
                  </a:cubicBezTo>
                  <a:cubicBezTo>
                    <a:pt x="893" y="1165"/>
                    <a:pt x="892" y="1165"/>
                    <a:pt x="890" y="1165"/>
                  </a:cubicBezTo>
                  <a:cubicBezTo>
                    <a:pt x="891" y="1169"/>
                    <a:pt x="892" y="1171"/>
                    <a:pt x="890" y="1172"/>
                  </a:cubicBezTo>
                  <a:cubicBezTo>
                    <a:pt x="889" y="1174"/>
                    <a:pt x="889" y="1174"/>
                    <a:pt x="889" y="1174"/>
                  </a:cubicBezTo>
                  <a:cubicBezTo>
                    <a:pt x="886" y="1173"/>
                    <a:pt x="886" y="1173"/>
                    <a:pt x="886" y="1173"/>
                  </a:cubicBezTo>
                  <a:cubicBezTo>
                    <a:pt x="882" y="1173"/>
                    <a:pt x="877" y="1172"/>
                    <a:pt x="877" y="1172"/>
                  </a:cubicBezTo>
                  <a:cubicBezTo>
                    <a:pt x="874" y="1172"/>
                    <a:pt x="874" y="1172"/>
                    <a:pt x="874" y="1172"/>
                  </a:cubicBezTo>
                  <a:cubicBezTo>
                    <a:pt x="874" y="1170"/>
                    <a:pt x="874" y="1170"/>
                    <a:pt x="874" y="1170"/>
                  </a:cubicBezTo>
                  <a:cubicBezTo>
                    <a:pt x="873" y="1169"/>
                    <a:pt x="873" y="1169"/>
                    <a:pt x="873" y="1169"/>
                  </a:cubicBezTo>
                  <a:cubicBezTo>
                    <a:pt x="874" y="1167"/>
                    <a:pt x="874" y="1167"/>
                    <a:pt x="874" y="1167"/>
                  </a:cubicBezTo>
                  <a:cubicBezTo>
                    <a:pt x="873" y="1167"/>
                    <a:pt x="873" y="1167"/>
                    <a:pt x="873" y="1167"/>
                  </a:cubicBezTo>
                  <a:cubicBezTo>
                    <a:pt x="871" y="1166"/>
                    <a:pt x="870" y="1165"/>
                    <a:pt x="868" y="1163"/>
                  </a:cubicBezTo>
                  <a:cubicBezTo>
                    <a:pt x="868" y="1162"/>
                    <a:pt x="867" y="1161"/>
                    <a:pt x="868" y="1160"/>
                  </a:cubicBezTo>
                  <a:cubicBezTo>
                    <a:pt x="868" y="1160"/>
                    <a:pt x="868" y="1159"/>
                    <a:pt x="868" y="1159"/>
                  </a:cubicBezTo>
                  <a:cubicBezTo>
                    <a:pt x="868" y="1158"/>
                    <a:pt x="868" y="1158"/>
                    <a:pt x="868" y="1158"/>
                  </a:cubicBezTo>
                  <a:cubicBezTo>
                    <a:pt x="866" y="1157"/>
                    <a:pt x="865" y="1154"/>
                    <a:pt x="865" y="1153"/>
                  </a:cubicBezTo>
                  <a:cubicBezTo>
                    <a:pt x="865" y="1152"/>
                    <a:pt x="865" y="1152"/>
                    <a:pt x="865" y="1152"/>
                  </a:cubicBezTo>
                  <a:cubicBezTo>
                    <a:pt x="863" y="1152"/>
                    <a:pt x="857" y="1153"/>
                    <a:pt x="854" y="1154"/>
                  </a:cubicBezTo>
                  <a:cubicBezTo>
                    <a:pt x="851" y="1154"/>
                    <a:pt x="848" y="1155"/>
                    <a:pt x="844" y="1155"/>
                  </a:cubicBezTo>
                  <a:cubicBezTo>
                    <a:pt x="843" y="1155"/>
                    <a:pt x="843" y="1155"/>
                    <a:pt x="842" y="1154"/>
                  </a:cubicBezTo>
                  <a:cubicBezTo>
                    <a:pt x="840" y="1153"/>
                    <a:pt x="839" y="1150"/>
                    <a:pt x="840" y="1147"/>
                  </a:cubicBezTo>
                  <a:cubicBezTo>
                    <a:pt x="840" y="1147"/>
                    <a:pt x="840" y="1146"/>
                    <a:pt x="840" y="1145"/>
                  </a:cubicBezTo>
                  <a:cubicBezTo>
                    <a:pt x="840" y="1143"/>
                    <a:pt x="839" y="1141"/>
                    <a:pt x="839" y="1139"/>
                  </a:cubicBezTo>
                  <a:cubicBezTo>
                    <a:pt x="837" y="1134"/>
                    <a:pt x="836" y="1128"/>
                    <a:pt x="837" y="1123"/>
                  </a:cubicBezTo>
                  <a:cubicBezTo>
                    <a:pt x="837" y="1121"/>
                    <a:pt x="838" y="1119"/>
                    <a:pt x="838" y="1117"/>
                  </a:cubicBezTo>
                  <a:cubicBezTo>
                    <a:pt x="840" y="1115"/>
                    <a:pt x="840" y="1112"/>
                    <a:pt x="839" y="1109"/>
                  </a:cubicBezTo>
                  <a:cubicBezTo>
                    <a:pt x="839" y="1109"/>
                    <a:pt x="839" y="1109"/>
                    <a:pt x="837" y="1109"/>
                  </a:cubicBezTo>
                  <a:cubicBezTo>
                    <a:pt x="835" y="1109"/>
                    <a:pt x="835" y="1109"/>
                    <a:pt x="835" y="1109"/>
                  </a:cubicBezTo>
                  <a:cubicBezTo>
                    <a:pt x="833" y="1109"/>
                    <a:pt x="830" y="1109"/>
                    <a:pt x="828" y="1107"/>
                  </a:cubicBezTo>
                  <a:cubicBezTo>
                    <a:pt x="828" y="1107"/>
                    <a:pt x="828" y="1107"/>
                    <a:pt x="828" y="1107"/>
                  </a:cubicBezTo>
                  <a:cubicBezTo>
                    <a:pt x="827" y="1106"/>
                    <a:pt x="827" y="1106"/>
                    <a:pt x="827" y="1106"/>
                  </a:cubicBezTo>
                  <a:cubicBezTo>
                    <a:pt x="821" y="1089"/>
                    <a:pt x="819" y="1082"/>
                    <a:pt x="818" y="1079"/>
                  </a:cubicBezTo>
                  <a:cubicBezTo>
                    <a:pt x="818" y="1079"/>
                    <a:pt x="818" y="1079"/>
                    <a:pt x="818" y="1079"/>
                  </a:cubicBezTo>
                  <a:cubicBezTo>
                    <a:pt x="818" y="1077"/>
                    <a:pt x="818" y="1077"/>
                    <a:pt x="818" y="1077"/>
                  </a:cubicBezTo>
                  <a:cubicBezTo>
                    <a:pt x="818" y="1075"/>
                    <a:pt x="819" y="1072"/>
                    <a:pt x="821" y="1070"/>
                  </a:cubicBezTo>
                  <a:cubicBezTo>
                    <a:pt x="823" y="1070"/>
                    <a:pt x="825" y="1068"/>
                    <a:pt x="825" y="1066"/>
                  </a:cubicBezTo>
                  <a:cubicBezTo>
                    <a:pt x="826" y="1064"/>
                    <a:pt x="824" y="1062"/>
                    <a:pt x="823" y="1062"/>
                  </a:cubicBezTo>
                  <a:cubicBezTo>
                    <a:pt x="822" y="1061"/>
                    <a:pt x="821" y="1061"/>
                    <a:pt x="820" y="1060"/>
                  </a:cubicBezTo>
                  <a:cubicBezTo>
                    <a:pt x="816" y="1054"/>
                    <a:pt x="819" y="1046"/>
                    <a:pt x="821" y="1041"/>
                  </a:cubicBezTo>
                  <a:cubicBezTo>
                    <a:pt x="821" y="1040"/>
                    <a:pt x="821" y="1040"/>
                    <a:pt x="821" y="1040"/>
                  </a:cubicBezTo>
                  <a:cubicBezTo>
                    <a:pt x="822" y="1039"/>
                    <a:pt x="822" y="1038"/>
                    <a:pt x="823" y="1038"/>
                  </a:cubicBezTo>
                  <a:cubicBezTo>
                    <a:pt x="829" y="1036"/>
                    <a:pt x="844" y="1043"/>
                    <a:pt x="844" y="1043"/>
                  </a:cubicBezTo>
                  <a:cubicBezTo>
                    <a:pt x="847" y="1044"/>
                    <a:pt x="850" y="1046"/>
                    <a:pt x="853" y="1048"/>
                  </a:cubicBezTo>
                  <a:cubicBezTo>
                    <a:pt x="857" y="1050"/>
                    <a:pt x="860" y="1052"/>
                    <a:pt x="862" y="1052"/>
                  </a:cubicBezTo>
                  <a:cubicBezTo>
                    <a:pt x="864" y="1051"/>
                    <a:pt x="866" y="1047"/>
                    <a:pt x="869" y="1041"/>
                  </a:cubicBezTo>
                  <a:cubicBezTo>
                    <a:pt x="869" y="1040"/>
                    <a:pt x="869" y="1039"/>
                    <a:pt x="869" y="1039"/>
                  </a:cubicBezTo>
                  <a:cubicBezTo>
                    <a:pt x="868" y="1039"/>
                    <a:pt x="868" y="1039"/>
                    <a:pt x="867" y="1039"/>
                  </a:cubicBezTo>
                  <a:cubicBezTo>
                    <a:pt x="867" y="1039"/>
                    <a:pt x="867" y="1039"/>
                    <a:pt x="867" y="1039"/>
                  </a:cubicBezTo>
                  <a:cubicBezTo>
                    <a:pt x="866" y="1039"/>
                    <a:pt x="865" y="1038"/>
                    <a:pt x="864" y="1038"/>
                  </a:cubicBezTo>
                  <a:cubicBezTo>
                    <a:pt x="863" y="1037"/>
                    <a:pt x="862" y="1035"/>
                    <a:pt x="862" y="1034"/>
                  </a:cubicBezTo>
                  <a:cubicBezTo>
                    <a:pt x="862" y="1034"/>
                    <a:pt x="862" y="1033"/>
                    <a:pt x="862" y="1033"/>
                  </a:cubicBezTo>
                  <a:cubicBezTo>
                    <a:pt x="862" y="1033"/>
                    <a:pt x="862" y="1033"/>
                    <a:pt x="862" y="1033"/>
                  </a:cubicBezTo>
                  <a:cubicBezTo>
                    <a:pt x="861" y="1032"/>
                    <a:pt x="860" y="1030"/>
                    <a:pt x="858" y="1028"/>
                  </a:cubicBezTo>
                  <a:cubicBezTo>
                    <a:pt x="856" y="1025"/>
                    <a:pt x="852" y="1021"/>
                    <a:pt x="850" y="1019"/>
                  </a:cubicBezTo>
                  <a:cubicBezTo>
                    <a:pt x="848" y="1019"/>
                    <a:pt x="847" y="1019"/>
                    <a:pt x="845" y="1019"/>
                  </a:cubicBezTo>
                  <a:cubicBezTo>
                    <a:pt x="844" y="1018"/>
                    <a:pt x="843" y="1016"/>
                    <a:pt x="843" y="1015"/>
                  </a:cubicBezTo>
                  <a:cubicBezTo>
                    <a:pt x="843" y="1012"/>
                    <a:pt x="846" y="1011"/>
                    <a:pt x="849" y="1011"/>
                  </a:cubicBezTo>
                  <a:cubicBezTo>
                    <a:pt x="850" y="1011"/>
                    <a:pt x="851" y="1010"/>
                    <a:pt x="853" y="1010"/>
                  </a:cubicBezTo>
                  <a:cubicBezTo>
                    <a:pt x="853" y="1009"/>
                    <a:pt x="854" y="1004"/>
                    <a:pt x="855" y="1000"/>
                  </a:cubicBezTo>
                  <a:cubicBezTo>
                    <a:pt x="855" y="999"/>
                    <a:pt x="855" y="998"/>
                    <a:pt x="855" y="998"/>
                  </a:cubicBezTo>
                  <a:cubicBezTo>
                    <a:pt x="855" y="997"/>
                    <a:pt x="855" y="997"/>
                    <a:pt x="855" y="997"/>
                  </a:cubicBezTo>
                  <a:cubicBezTo>
                    <a:pt x="856" y="995"/>
                    <a:pt x="857" y="995"/>
                    <a:pt x="858" y="994"/>
                  </a:cubicBezTo>
                  <a:cubicBezTo>
                    <a:pt x="859" y="993"/>
                    <a:pt x="859" y="992"/>
                    <a:pt x="860" y="991"/>
                  </a:cubicBezTo>
                  <a:cubicBezTo>
                    <a:pt x="855" y="989"/>
                    <a:pt x="852" y="983"/>
                    <a:pt x="854" y="977"/>
                  </a:cubicBezTo>
                  <a:cubicBezTo>
                    <a:pt x="856" y="974"/>
                    <a:pt x="858" y="972"/>
                    <a:pt x="861" y="972"/>
                  </a:cubicBezTo>
                  <a:cubicBezTo>
                    <a:pt x="862" y="972"/>
                    <a:pt x="863" y="972"/>
                    <a:pt x="864" y="971"/>
                  </a:cubicBezTo>
                  <a:cubicBezTo>
                    <a:pt x="864" y="970"/>
                    <a:pt x="865" y="969"/>
                    <a:pt x="864" y="968"/>
                  </a:cubicBezTo>
                  <a:cubicBezTo>
                    <a:pt x="864" y="966"/>
                    <a:pt x="865" y="965"/>
                    <a:pt x="865" y="963"/>
                  </a:cubicBezTo>
                  <a:cubicBezTo>
                    <a:pt x="866" y="962"/>
                    <a:pt x="868" y="960"/>
                    <a:pt x="869" y="959"/>
                  </a:cubicBezTo>
                  <a:cubicBezTo>
                    <a:pt x="870" y="958"/>
                    <a:pt x="871" y="958"/>
                    <a:pt x="871" y="957"/>
                  </a:cubicBezTo>
                  <a:cubicBezTo>
                    <a:pt x="872" y="955"/>
                    <a:pt x="874" y="945"/>
                    <a:pt x="874" y="944"/>
                  </a:cubicBezTo>
                  <a:cubicBezTo>
                    <a:pt x="874" y="944"/>
                    <a:pt x="874" y="944"/>
                    <a:pt x="874" y="944"/>
                  </a:cubicBezTo>
                  <a:cubicBezTo>
                    <a:pt x="872" y="942"/>
                    <a:pt x="871" y="940"/>
                    <a:pt x="870" y="938"/>
                  </a:cubicBezTo>
                  <a:cubicBezTo>
                    <a:pt x="870" y="936"/>
                    <a:pt x="870" y="935"/>
                    <a:pt x="871" y="933"/>
                  </a:cubicBezTo>
                  <a:cubicBezTo>
                    <a:pt x="872" y="932"/>
                    <a:pt x="872" y="932"/>
                    <a:pt x="873" y="931"/>
                  </a:cubicBezTo>
                  <a:cubicBezTo>
                    <a:pt x="873" y="931"/>
                    <a:pt x="872" y="930"/>
                    <a:pt x="872" y="930"/>
                  </a:cubicBezTo>
                  <a:cubicBezTo>
                    <a:pt x="872" y="929"/>
                    <a:pt x="872" y="929"/>
                    <a:pt x="872" y="929"/>
                  </a:cubicBezTo>
                  <a:cubicBezTo>
                    <a:pt x="871" y="929"/>
                    <a:pt x="871" y="929"/>
                    <a:pt x="871" y="929"/>
                  </a:cubicBezTo>
                  <a:cubicBezTo>
                    <a:pt x="871" y="929"/>
                    <a:pt x="871" y="928"/>
                    <a:pt x="871" y="928"/>
                  </a:cubicBezTo>
                  <a:cubicBezTo>
                    <a:pt x="871" y="928"/>
                    <a:pt x="871" y="928"/>
                    <a:pt x="871" y="928"/>
                  </a:cubicBezTo>
                  <a:cubicBezTo>
                    <a:pt x="871" y="927"/>
                    <a:pt x="871" y="927"/>
                    <a:pt x="871" y="927"/>
                  </a:cubicBezTo>
                  <a:cubicBezTo>
                    <a:pt x="871" y="927"/>
                    <a:pt x="871" y="927"/>
                    <a:pt x="871" y="926"/>
                  </a:cubicBezTo>
                  <a:cubicBezTo>
                    <a:pt x="870" y="925"/>
                    <a:pt x="870" y="925"/>
                    <a:pt x="870" y="925"/>
                  </a:cubicBezTo>
                  <a:cubicBezTo>
                    <a:pt x="871" y="925"/>
                    <a:pt x="871" y="925"/>
                    <a:pt x="871" y="925"/>
                  </a:cubicBezTo>
                  <a:cubicBezTo>
                    <a:pt x="872" y="924"/>
                    <a:pt x="872" y="924"/>
                    <a:pt x="872" y="924"/>
                  </a:cubicBezTo>
                  <a:cubicBezTo>
                    <a:pt x="874" y="924"/>
                    <a:pt x="874" y="924"/>
                    <a:pt x="874" y="924"/>
                  </a:cubicBezTo>
                  <a:cubicBezTo>
                    <a:pt x="875" y="924"/>
                    <a:pt x="877" y="924"/>
                    <a:pt x="879" y="924"/>
                  </a:cubicBezTo>
                  <a:cubicBezTo>
                    <a:pt x="879" y="924"/>
                    <a:pt x="880" y="924"/>
                    <a:pt x="881" y="924"/>
                  </a:cubicBezTo>
                  <a:cubicBezTo>
                    <a:pt x="882" y="924"/>
                    <a:pt x="883" y="923"/>
                    <a:pt x="884" y="922"/>
                  </a:cubicBezTo>
                  <a:cubicBezTo>
                    <a:pt x="886" y="919"/>
                    <a:pt x="889" y="916"/>
                    <a:pt x="897" y="920"/>
                  </a:cubicBezTo>
                  <a:cubicBezTo>
                    <a:pt x="897" y="920"/>
                    <a:pt x="898" y="921"/>
                    <a:pt x="898" y="921"/>
                  </a:cubicBezTo>
                  <a:cubicBezTo>
                    <a:pt x="899" y="921"/>
                    <a:pt x="899" y="921"/>
                    <a:pt x="899" y="921"/>
                  </a:cubicBezTo>
                  <a:cubicBezTo>
                    <a:pt x="899" y="919"/>
                    <a:pt x="901" y="918"/>
                    <a:pt x="902" y="918"/>
                  </a:cubicBezTo>
                  <a:cubicBezTo>
                    <a:pt x="903" y="918"/>
                    <a:pt x="903" y="918"/>
                    <a:pt x="903" y="918"/>
                  </a:cubicBezTo>
                  <a:cubicBezTo>
                    <a:pt x="902" y="917"/>
                    <a:pt x="902" y="915"/>
                    <a:pt x="902" y="914"/>
                  </a:cubicBezTo>
                  <a:cubicBezTo>
                    <a:pt x="902" y="911"/>
                    <a:pt x="903" y="909"/>
                    <a:pt x="904" y="908"/>
                  </a:cubicBezTo>
                  <a:cubicBezTo>
                    <a:pt x="905" y="907"/>
                    <a:pt x="906" y="906"/>
                    <a:pt x="908" y="906"/>
                  </a:cubicBezTo>
                  <a:cubicBezTo>
                    <a:pt x="908" y="906"/>
                    <a:pt x="909" y="906"/>
                    <a:pt x="909" y="905"/>
                  </a:cubicBezTo>
                  <a:cubicBezTo>
                    <a:pt x="910" y="904"/>
                    <a:pt x="911" y="902"/>
                    <a:pt x="911" y="900"/>
                  </a:cubicBezTo>
                  <a:cubicBezTo>
                    <a:pt x="912" y="899"/>
                    <a:pt x="912" y="899"/>
                    <a:pt x="912" y="899"/>
                  </a:cubicBezTo>
                  <a:cubicBezTo>
                    <a:pt x="911" y="898"/>
                    <a:pt x="911" y="896"/>
                    <a:pt x="912" y="895"/>
                  </a:cubicBezTo>
                  <a:cubicBezTo>
                    <a:pt x="914" y="894"/>
                    <a:pt x="914" y="894"/>
                    <a:pt x="914" y="894"/>
                  </a:cubicBezTo>
                  <a:cubicBezTo>
                    <a:pt x="916" y="895"/>
                    <a:pt x="916" y="895"/>
                    <a:pt x="916" y="895"/>
                  </a:cubicBezTo>
                  <a:cubicBezTo>
                    <a:pt x="919" y="896"/>
                    <a:pt x="922" y="898"/>
                    <a:pt x="924" y="901"/>
                  </a:cubicBezTo>
                  <a:cubicBezTo>
                    <a:pt x="925" y="902"/>
                    <a:pt x="927" y="904"/>
                    <a:pt x="928" y="905"/>
                  </a:cubicBezTo>
                  <a:cubicBezTo>
                    <a:pt x="931" y="903"/>
                    <a:pt x="933" y="901"/>
                    <a:pt x="935" y="900"/>
                  </a:cubicBezTo>
                  <a:cubicBezTo>
                    <a:pt x="934" y="899"/>
                    <a:pt x="934" y="899"/>
                    <a:pt x="934" y="899"/>
                  </a:cubicBezTo>
                  <a:cubicBezTo>
                    <a:pt x="935" y="897"/>
                    <a:pt x="935" y="897"/>
                    <a:pt x="935" y="897"/>
                  </a:cubicBezTo>
                  <a:cubicBezTo>
                    <a:pt x="938" y="894"/>
                    <a:pt x="941" y="891"/>
                    <a:pt x="945" y="888"/>
                  </a:cubicBezTo>
                  <a:cubicBezTo>
                    <a:pt x="950" y="881"/>
                    <a:pt x="950" y="881"/>
                    <a:pt x="950" y="881"/>
                  </a:cubicBezTo>
                  <a:cubicBezTo>
                    <a:pt x="959" y="873"/>
                    <a:pt x="959" y="873"/>
                    <a:pt x="959" y="873"/>
                  </a:cubicBezTo>
                  <a:cubicBezTo>
                    <a:pt x="964" y="865"/>
                    <a:pt x="964" y="865"/>
                    <a:pt x="964" y="865"/>
                  </a:cubicBezTo>
                  <a:cubicBezTo>
                    <a:pt x="971" y="860"/>
                    <a:pt x="971" y="860"/>
                    <a:pt x="971" y="860"/>
                  </a:cubicBezTo>
                  <a:cubicBezTo>
                    <a:pt x="981" y="849"/>
                    <a:pt x="981" y="849"/>
                    <a:pt x="981" y="849"/>
                  </a:cubicBezTo>
                  <a:cubicBezTo>
                    <a:pt x="992" y="843"/>
                    <a:pt x="992" y="843"/>
                    <a:pt x="992" y="843"/>
                  </a:cubicBezTo>
                  <a:cubicBezTo>
                    <a:pt x="1009" y="837"/>
                    <a:pt x="1009" y="837"/>
                    <a:pt x="1009" y="837"/>
                  </a:cubicBezTo>
                  <a:cubicBezTo>
                    <a:pt x="1019" y="836"/>
                    <a:pt x="1019" y="836"/>
                    <a:pt x="1019" y="836"/>
                  </a:cubicBezTo>
                  <a:cubicBezTo>
                    <a:pt x="1030" y="832"/>
                    <a:pt x="1030" y="832"/>
                    <a:pt x="1030" y="832"/>
                  </a:cubicBezTo>
                  <a:cubicBezTo>
                    <a:pt x="1042" y="824"/>
                    <a:pt x="1042" y="824"/>
                    <a:pt x="1042" y="824"/>
                  </a:cubicBezTo>
                  <a:cubicBezTo>
                    <a:pt x="1052" y="819"/>
                    <a:pt x="1052" y="819"/>
                    <a:pt x="1052" y="819"/>
                  </a:cubicBezTo>
                  <a:cubicBezTo>
                    <a:pt x="1070" y="816"/>
                    <a:pt x="1070" y="816"/>
                    <a:pt x="1070" y="816"/>
                  </a:cubicBezTo>
                  <a:cubicBezTo>
                    <a:pt x="1070" y="816"/>
                    <a:pt x="1070" y="816"/>
                    <a:pt x="1070" y="816"/>
                  </a:cubicBezTo>
                  <a:cubicBezTo>
                    <a:pt x="1071" y="815"/>
                    <a:pt x="1073" y="814"/>
                    <a:pt x="1074" y="814"/>
                  </a:cubicBezTo>
                  <a:cubicBezTo>
                    <a:pt x="1077" y="813"/>
                    <a:pt x="1077" y="813"/>
                    <a:pt x="1077" y="813"/>
                  </a:cubicBezTo>
                  <a:cubicBezTo>
                    <a:pt x="1076" y="812"/>
                    <a:pt x="1076" y="810"/>
                    <a:pt x="1076" y="809"/>
                  </a:cubicBezTo>
                  <a:cubicBezTo>
                    <a:pt x="1077" y="807"/>
                    <a:pt x="1079" y="806"/>
                    <a:pt x="1080" y="805"/>
                  </a:cubicBezTo>
                  <a:cubicBezTo>
                    <a:pt x="1083" y="804"/>
                    <a:pt x="1083" y="804"/>
                    <a:pt x="1083" y="804"/>
                  </a:cubicBezTo>
                  <a:cubicBezTo>
                    <a:pt x="1084" y="805"/>
                    <a:pt x="1084" y="805"/>
                    <a:pt x="1084" y="805"/>
                  </a:cubicBezTo>
                  <a:cubicBezTo>
                    <a:pt x="1085" y="805"/>
                    <a:pt x="1085" y="806"/>
                    <a:pt x="1085" y="806"/>
                  </a:cubicBezTo>
                  <a:cubicBezTo>
                    <a:pt x="1086" y="806"/>
                    <a:pt x="1086" y="806"/>
                    <a:pt x="1086" y="806"/>
                  </a:cubicBezTo>
                  <a:cubicBezTo>
                    <a:pt x="1087" y="805"/>
                    <a:pt x="1088" y="804"/>
                    <a:pt x="1089" y="804"/>
                  </a:cubicBezTo>
                  <a:cubicBezTo>
                    <a:pt x="1091" y="803"/>
                    <a:pt x="1093" y="803"/>
                    <a:pt x="1094" y="804"/>
                  </a:cubicBezTo>
                  <a:cubicBezTo>
                    <a:pt x="1096" y="805"/>
                    <a:pt x="1097" y="807"/>
                    <a:pt x="1097" y="810"/>
                  </a:cubicBezTo>
                  <a:cubicBezTo>
                    <a:pt x="1097" y="810"/>
                    <a:pt x="1097" y="810"/>
                    <a:pt x="1097" y="810"/>
                  </a:cubicBezTo>
                  <a:cubicBezTo>
                    <a:pt x="1098" y="809"/>
                    <a:pt x="1099" y="809"/>
                    <a:pt x="1099" y="809"/>
                  </a:cubicBezTo>
                  <a:cubicBezTo>
                    <a:pt x="1101" y="810"/>
                    <a:pt x="1101" y="810"/>
                    <a:pt x="1101" y="810"/>
                  </a:cubicBezTo>
                  <a:cubicBezTo>
                    <a:pt x="1101" y="810"/>
                    <a:pt x="1102" y="810"/>
                    <a:pt x="1102" y="810"/>
                  </a:cubicBezTo>
                  <a:cubicBezTo>
                    <a:pt x="1102" y="810"/>
                    <a:pt x="1103" y="810"/>
                    <a:pt x="1103" y="810"/>
                  </a:cubicBezTo>
                  <a:cubicBezTo>
                    <a:pt x="1104" y="810"/>
                    <a:pt x="1104" y="810"/>
                    <a:pt x="1104" y="810"/>
                  </a:cubicBezTo>
                  <a:cubicBezTo>
                    <a:pt x="1104" y="810"/>
                    <a:pt x="1104" y="810"/>
                    <a:pt x="1104" y="810"/>
                  </a:cubicBezTo>
                  <a:cubicBezTo>
                    <a:pt x="1105" y="810"/>
                    <a:pt x="1107" y="810"/>
                    <a:pt x="1108" y="812"/>
                  </a:cubicBezTo>
                  <a:cubicBezTo>
                    <a:pt x="1109" y="812"/>
                    <a:pt x="1110" y="812"/>
                    <a:pt x="1110" y="812"/>
                  </a:cubicBezTo>
                  <a:cubicBezTo>
                    <a:pt x="1110" y="812"/>
                    <a:pt x="1110" y="812"/>
                    <a:pt x="1110" y="812"/>
                  </a:cubicBezTo>
                  <a:cubicBezTo>
                    <a:pt x="1114" y="810"/>
                    <a:pt x="1117" y="809"/>
                    <a:pt x="1120" y="806"/>
                  </a:cubicBezTo>
                  <a:cubicBezTo>
                    <a:pt x="1121" y="805"/>
                    <a:pt x="1123" y="804"/>
                    <a:pt x="1124" y="803"/>
                  </a:cubicBezTo>
                  <a:cubicBezTo>
                    <a:pt x="1127" y="801"/>
                    <a:pt x="1130" y="800"/>
                    <a:pt x="1132" y="802"/>
                  </a:cubicBezTo>
                  <a:cubicBezTo>
                    <a:pt x="1133" y="802"/>
                    <a:pt x="1133" y="803"/>
                    <a:pt x="1133" y="803"/>
                  </a:cubicBezTo>
                  <a:cubicBezTo>
                    <a:pt x="1134" y="799"/>
                    <a:pt x="1133" y="795"/>
                    <a:pt x="1131" y="791"/>
                  </a:cubicBezTo>
                  <a:cubicBezTo>
                    <a:pt x="1129" y="787"/>
                    <a:pt x="1127" y="782"/>
                    <a:pt x="1131" y="779"/>
                  </a:cubicBezTo>
                  <a:cubicBezTo>
                    <a:pt x="1134" y="778"/>
                    <a:pt x="1137" y="778"/>
                    <a:pt x="1139" y="780"/>
                  </a:cubicBezTo>
                  <a:cubicBezTo>
                    <a:pt x="1140" y="781"/>
                    <a:pt x="1141" y="782"/>
                    <a:pt x="1143" y="782"/>
                  </a:cubicBezTo>
                  <a:cubicBezTo>
                    <a:pt x="1143" y="782"/>
                    <a:pt x="1144" y="782"/>
                    <a:pt x="1144" y="782"/>
                  </a:cubicBezTo>
                  <a:cubicBezTo>
                    <a:pt x="1152" y="778"/>
                    <a:pt x="1161" y="764"/>
                    <a:pt x="1163" y="755"/>
                  </a:cubicBezTo>
                  <a:cubicBezTo>
                    <a:pt x="1164" y="754"/>
                    <a:pt x="1160" y="749"/>
                    <a:pt x="1158" y="746"/>
                  </a:cubicBezTo>
                  <a:cubicBezTo>
                    <a:pt x="1155" y="743"/>
                    <a:pt x="1153" y="740"/>
                    <a:pt x="1152" y="736"/>
                  </a:cubicBezTo>
                  <a:cubicBezTo>
                    <a:pt x="1152" y="736"/>
                    <a:pt x="1152" y="735"/>
                    <a:pt x="1152" y="735"/>
                  </a:cubicBezTo>
                  <a:cubicBezTo>
                    <a:pt x="1149" y="734"/>
                    <a:pt x="1146" y="734"/>
                    <a:pt x="1144" y="734"/>
                  </a:cubicBezTo>
                  <a:cubicBezTo>
                    <a:pt x="1144" y="734"/>
                    <a:pt x="1143" y="735"/>
                    <a:pt x="1143" y="735"/>
                  </a:cubicBezTo>
                  <a:cubicBezTo>
                    <a:pt x="1141" y="738"/>
                    <a:pt x="1138" y="740"/>
                    <a:pt x="1135" y="740"/>
                  </a:cubicBezTo>
                  <a:cubicBezTo>
                    <a:pt x="1134" y="740"/>
                    <a:pt x="1134" y="740"/>
                    <a:pt x="1134" y="740"/>
                  </a:cubicBezTo>
                  <a:cubicBezTo>
                    <a:pt x="1134" y="740"/>
                    <a:pt x="1134" y="740"/>
                    <a:pt x="1134" y="740"/>
                  </a:cubicBezTo>
                  <a:cubicBezTo>
                    <a:pt x="1132" y="740"/>
                    <a:pt x="1130" y="739"/>
                    <a:pt x="1128" y="737"/>
                  </a:cubicBezTo>
                  <a:cubicBezTo>
                    <a:pt x="1128" y="737"/>
                    <a:pt x="1128" y="737"/>
                    <a:pt x="1128" y="737"/>
                  </a:cubicBezTo>
                  <a:cubicBezTo>
                    <a:pt x="1126" y="738"/>
                    <a:pt x="1124" y="739"/>
                    <a:pt x="1122" y="741"/>
                  </a:cubicBezTo>
                  <a:cubicBezTo>
                    <a:pt x="1120" y="743"/>
                    <a:pt x="1117" y="745"/>
                    <a:pt x="1115" y="746"/>
                  </a:cubicBezTo>
                  <a:cubicBezTo>
                    <a:pt x="1114" y="747"/>
                    <a:pt x="1112" y="747"/>
                    <a:pt x="1111" y="746"/>
                  </a:cubicBezTo>
                  <a:cubicBezTo>
                    <a:pt x="1110" y="745"/>
                    <a:pt x="1109" y="745"/>
                    <a:pt x="1109" y="744"/>
                  </a:cubicBezTo>
                  <a:cubicBezTo>
                    <a:pt x="1109" y="743"/>
                    <a:pt x="1108" y="741"/>
                    <a:pt x="1109" y="740"/>
                  </a:cubicBezTo>
                  <a:cubicBezTo>
                    <a:pt x="1107" y="741"/>
                    <a:pt x="1107" y="741"/>
                    <a:pt x="1107" y="741"/>
                  </a:cubicBezTo>
                  <a:cubicBezTo>
                    <a:pt x="1103" y="745"/>
                    <a:pt x="1098" y="745"/>
                    <a:pt x="1094" y="743"/>
                  </a:cubicBezTo>
                  <a:cubicBezTo>
                    <a:pt x="1092" y="742"/>
                    <a:pt x="1091" y="740"/>
                    <a:pt x="1091" y="738"/>
                  </a:cubicBezTo>
                  <a:cubicBezTo>
                    <a:pt x="1091" y="736"/>
                    <a:pt x="1092" y="734"/>
                    <a:pt x="1094" y="733"/>
                  </a:cubicBezTo>
                  <a:cubicBezTo>
                    <a:pt x="1094" y="733"/>
                    <a:pt x="1095" y="733"/>
                    <a:pt x="1095" y="732"/>
                  </a:cubicBezTo>
                  <a:cubicBezTo>
                    <a:pt x="1096" y="731"/>
                    <a:pt x="1096" y="730"/>
                    <a:pt x="1095" y="728"/>
                  </a:cubicBezTo>
                  <a:cubicBezTo>
                    <a:pt x="1095" y="726"/>
                    <a:pt x="1095" y="724"/>
                    <a:pt x="1095" y="722"/>
                  </a:cubicBezTo>
                  <a:cubicBezTo>
                    <a:pt x="1073" y="719"/>
                    <a:pt x="1073" y="719"/>
                    <a:pt x="1073" y="719"/>
                  </a:cubicBezTo>
                  <a:cubicBezTo>
                    <a:pt x="1034" y="718"/>
                    <a:pt x="1034" y="718"/>
                    <a:pt x="1034" y="718"/>
                  </a:cubicBezTo>
                  <a:cubicBezTo>
                    <a:pt x="1027" y="707"/>
                    <a:pt x="1027" y="707"/>
                    <a:pt x="1027" y="707"/>
                  </a:cubicBezTo>
                  <a:cubicBezTo>
                    <a:pt x="1019" y="702"/>
                    <a:pt x="1019" y="702"/>
                    <a:pt x="1019" y="702"/>
                  </a:cubicBezTo>
                  <a:cubicBezTo>
                    <a:pt x="1014" y="694"/>
                    <a:pt x="1014" y="694"/>
                    <a:pt x="1014" y="694"/>
                  </a:cubicBezTo>
                  <a:cubicBezTo>
                    <a:pt x="1011" y="686"/>
                    <a:pt x="1011" y="686"/>
                    <a:pt x="1011" y="686"/>
                  </a:cubicBezTo>
                  <a:cubicBezTo>
                    <a:pt x="1011" y="679"/>
                    <a:pt x="1011" y="679"/>
                    <a:pt x="1011" y="679"/>
                  </a:cubicBezTo>
                  <a:cubicBezTo>
                    <a:pt x="1007" y="664"/>
                    <a:pt x="1007" y="664"/>
                    <a:pt x="1007" y="664"/>
                  </a:cubicBezTo>
                  <a:cubicBezTo>
                    <a:pt x="1001" y="648"/>
                    <a:pt x="1001" y="648"/>
                    <a:pt x="1001" y="648"/>
                  </a:cubicBezTo>
                  <a:cubicBezTo>
                    <a:pt x="995" y="640"/>
                    <a:pt x="995" y="640"/>
                    <a:pt x="995" y="640"/>
                  </a:cubicBezTo>
                  <a:cubicBezTo>
                    <a:pt x="984" y="641"/>
                    <a:pt x="984" y="641"/>
                    <a:pt x="984" y="641"/>
                  </a:cubicBezTo>
                  <a:cubicBezTo>
                    <a:pt x="974" y="650"/>
                    <a:pt x="974" y="650"/>
                    <a:pt x="974" y="650"/>
                  </a:cubicBezTo>
                  <a:cubicBezTo>
                    <a:pt x="970" y="665"/>
                    <a:pt x="970" y="665"/>
                    <a:pt x="970" y="665"/>
                  </a:cubicBezTo>
                  <a:cubicBezTo>
                    <a:pt x="964" y="684"/>
                    <a:pt x="964" y="684"/>
                    <a:pt x="964" y="684"/>
                  </a:cubicBezTo>
                  <a:cubicBezTo>
                    <a:pt x="956" y="696"/>
                    <a:pt x="956" y="696"/>
                    <a:pt x="956" y="696"/>
                  </a:cubicBezTo>
                  <a:cubicBezTo>
                    <a:pt x="941" y="703"/>
                    <a:pt x="941" y="703"/>
                    <a:pt x="941" y="703"/>
                  </a:cubicBezTo>
                  <a:cubicBezTo>
                    <a:pt x="926" y="700"/>
                    <a:pt x="926" y="700"/>
                    <a:pt x="926" y="700"/>
                  </a:cubicBezTo>
                  <a:cubicBezTo>
                    <a:pt x="884" y="686"/>
                    <a:pt x="884" y="686"/>
                    <a:pt x="884" y="686"/>
                  </a:cubicBezTo>
                  <a:cubicBezTo>
                    <a:pt x="871" y="674"/>
                    <a:pt x="871" y="674"/>
                    <a:pt x="871" y="674"/>
                  </a:cubicBezTo>
                  <a:cubicBezTo>
                    <a:pt x="871" y="674"/>
                    <a:pt x="871" y="674"/>
                    <a:pt x="871" y="674"/>
                  </a:cubicBezTo>
                  <a:cubicBezTo>
                    <a:pt x="877" y="657"/>
                    <a:pt x="877" y="657"/>
                    <a:pt x="877" y="657"/>
                  </a:cubicBezTo>
                  <a:cubicBezTo>
                    <a:pt x="884" y="648"/>
                    <a:pt x="884" y="648"/>
                    <a:pt x="884" y="648"/>
                  </a:cubicBezTo>
                  <a:cubicBezTo>
                    <a:pt x="901" y="622"/>
                    <a:pt x="901" y="622"/>
                    <a:pt x="901" y="622"/>
                  </a:cubicBezTo>
                  <a:cubicBezTo>
                    <a:pt x="904" y="600"/>
                    <a:pt x="904" y="600"/>
                    <a:pt x="904" y="600"/>
                  </a:cubicBezTo>
                  <a:cubicBezTo>
                    <a:pt x="895" y="583"/>
                    <a:pt x="895" y="583"/>
                    <a:pt x="895" y="583"/>
                  </a:cubicBezTo>
                  <a:cubicBezTo>
                    <a:pt x="872" y="584"/>
                    <a:pt x="872" y="584"/>
                    <a:pt x="872" y="584"/>
                  </a:cubicBezTo>
                  <a:cubicBezTo>
                    <a:pt x="851" y="583"/>
                    <a:pt x="851" y="583"/>
                    <a:pt x="851" y="583"/>
                  </a:cubicBezTo>
                  <a:cubicBezTo>
                    <a:pt x="836" y="562"/>
                    <a:pt x="836" y="562"/>
                    <a:pt x="836" y="562"/>
                  </a:cubicBezTo>
                  <a:cubicBezTo>
                    <a:pt x="836" y="562"/>
                    <a:pt x="836" y="562"/>
                    <a:pt x="836" y="562"/>
                  </a:cubicBezTo>
                  <a:cubicBezTo>
                    <a:pt x="834" y="536"/>
                    <a:pt x="834" y="536"/>
                    <a:pt x="834" y="536"/>
                  </a:cubicBezTo>
                  <a:cubicBezTo>
                    <a:pt x="835" y="516"/>
                    <a:pt x="835" y="516"/>
                    <a:pt x="835" y="516"/>
                  </a:cubicBezTo>
                  <a:cubicBezTo>
                    <a:pt x="811" y="472"/>
                    <a:pt x="811" y="472"/>
                    <a:pt x="811" y="472"/>
                  </a:cubicBezTo>
                  <a:cubicBezTo>
                    <a:pt x="793" y="440"/>
                    <a:pt x="793" y="440"/>
                    <a:pt x="793" y="440"/>
                  </a:cubicBezTo>
                  <a:cubicBezTo>
                    <a:pt x="769" y="401"/>
                    <a:pt x="769" y="401"/>
                    <a:pt x="769" y="401"/>
                  </a:cubicBezTo>
                  <a:cubicBezTo>
                    <a:pt x="747" y="374"/>
                    <a:pt x="747" y="374"/>
                    <a:pt x="747" y="374"/>
                  </a:cubicBezTo>
                  <a:cubicBezTo>
                    <a:pt x="730" y="359"/>
                    <a:pt x="730" y="359"/>
                    <a:pt x="730" y="359"/>
                  </a:cubicBezTo>
                  <a:cubicBezTo>
                    <a:pt x="730" y="347"/>
                    <a:pt x="730" y="347"/>
                    <a:pt x="730" y="347"/>
                  </a:cubicBezTo>
                  <a:cubicBezTo>
                    <a:pt x="714" y="329"/>
                    <a:pt x="714" y="329"/>
                    <a:pt x="714" y="329"/>
                  </a:cubicBezTo>
                  <a:cubicBezTo>
                    <a:pt x="667" y="279"/>
                    <a:pt x="667" y="279"/>
                    <a:pt x="667" y="279"/>
                  </a:cubicBezTo>
                  <a:cubicBezTo>
                    <a:pt x="635" y="244"/>
                    <a:pt x="635" y="244"/>
                    <a:pt x="635" y="244"/>
                  </a:cubicBezTo>
                  <a:cubicBezTo>
                    <a:pt x="631" y="233"/>
                    <a:pt x="631" y="233"/>
                    <a:pt x="631" y="233"/>
                  </a:cubicBezTo>
                  <a:cubicBezTo>
                    <a:pt x="637" y="200"/>
                    <a:pt x="637" y="200"/>
                    <a:pt x="637" y="200"/>
                  </a:cubicBezTo>
                  <a:cubicBezTo>
                    <a:pt x="636" y="141"/>
                    <a:pt x="636" y="141"/>
                    <a:pt x="636" y="141"/>
                  </a:cubicBezTo>
                  <a:cubicBezTo>
                    <a:pt x="635" y="90"/>
                    <a:pt x="635" y="90"/>
                    <a:pt x="635" y="90"/>
                  </a:cubicBezTo>
                  <a:cubicBezTo>
                    <a:pt x="627" y="54"/>
                    <a:pt x="627" y="54"/>
                    <a:pt x="627" y="54"/>
                  </a:cubicBezTo>
                  <a:cubicBezTo>
                    <a:pt x="616" y="35"/>
                    <a:pt x="616" y="35"/>
                    <a:pt x="616" y="35"/>
                  </a:cubicBezTo>
                  <a:cubicBezTo>
                    <a:pt x="582" y="16"/>
                    <a:pt x="582" y="16"/>
                    <a:pt x="582" y="16"/>
                  </a:cubicBezTo>
                  <a:cubicBezTo>
                    <a:pt x="559" y="0"/>
                    <a:pt x="559" y="0"/>
                    <a:pt x="559" y="0"/>
                  </a:cubicBezTo>
                  <a:cubicBezTo>
                    <a:pt x="558" y="0"/>
                    <a:pt x="558" y="0"/>
                    <a:pt x="558" y="0"/>
                  </a:cubicBezTo>
                  <a:cubicBezTo>
                    <a:pt x="557" y="1"/>
                    <a:pt x="556" y="2"/>
                    <a:pt x="554" y="3"/>
                  </a:cubicBezTo>
                  <a:cubicBezTo>
                    <a:pt x="553" y="3"/>
                    <a:pt x="553" y="3"/>
                    <a:pt x="553" y="3"/>
                  </a:cubicBezTo>
                  <a:cubicBezTo>
                    <a:pt x="552" y="3"/>
                    <a:pt x="550" y="2"/>
                    <a:pt x="549" y="2"/>
                  </a:cubicBezTo>
                  <a:cubicBezTo>
                    <a:pt x="548" y="2"/>
                    <a:pt x="547" y="3"/>
                    <a:pt x="546" y="3"/>
                  </a:cubicBezTo>
                  <a:cubicBezTo>
                    <a:pt x="544" y="4"/>
                    <a:pt x="541" y="5"/>
                    <a:pt x="538" y="5"/>
                  </a:cubicBezTo>
                  <a:cubicBezTo>
                    <a:pt x="537" y="5"/>
                    <a:pt x="536" y="5"/>
                    <a:pt x="535" y="4"/>
                  </a:cubicBezTo>
                  <a:cubicBezTo>
                    <a:pt x="535" y="4"/>
                    <a:pt x="535" y="4"/>
                    <a:pt x="535" y="4"/>
                  </a:cubicBezTo>
                  <a:cubicBezTo>
                    <a:pt x="524" y="5"/>
                    <a:pt x="514" y="8"/>
                    <a:pt x="505" y="13"/>
                  </a:cubicBezTo>
                  <a:cubicBezTo>
                    <a:pt x="502" y="14"/>
                    <a:pt x="499" y="16"/>
                    <a:pt x="497" y="17"/>
                  </a:cubicBezTo>
                  <a:cubicBezTo>
                    <a:pt x="495" y="19"/>
                    <a:pt x="492" y="21"/>
                    <a:pt x="490" y="23"/>
                  </a:cubicBezTo>
                  <a:cubicBezTo>
                    <a:pt x="487" y="27"/>
                    <a:pt x="483" y="30"/>
                    <a:pt x="479" y="32"/>
                  </a:cubicBezTo>
                  <a:cubicBezTo>
                    <a:pt x="479" y="33"/>
                    <a:pt x="479" y="33"/>
                    <a:pt x="479" y="33"/>
                  </a:cubicBezTo>
                  <a:cubicBezTo>
                    <a:pt x="475" y="33"/>
                    <a:pt x="472" y="34"/>
                    <a:pt x="469" y="36"/>
                  </a:cubicBezTo>
                  <a:cubicBezTo>
                    <a:pt x="469" y="36"/>
                    <a:pt x="470" y="37"/>
                    <a:pt x="470" y="37"/>
                  </a:cubicBezTo>
                  <a:cubicBezTo>
                    <a:pt x="473" y="39"/>
                    <a:pt x="474" y="42"/>
                    <a:pt x="473" y="46"/>
                  </a:cubicBezTo>
                  <a:cubicBezTo>
                    <a:pt x="473" y="47"/>
                    <a:pt x="471" y="49"/>
                    <a:pt x="470" y="51"/>
                  </a:cubicBezTo>
                  <a:cubicBezTo>
                    <a:pt x="469" y="52"/>
                    <a:pt x="469" y="52"/>
                    <a:pt x="469" y="52"/>
                  </a:cubicBezTo>
                  <a:cubicBezTo>
                    <a:pt x="469" y="52"/>
                    <a:pt x="469" y="52"/>
                    <a:pt x="469" y="52"/>
                  </a:cubicBezTo>
                  <a:cubicBezTo>
                    <a:pt x="473" y="53"/>
                    <a:pt x="477" y="55"/>
                    <a:pt x="481" y="56"/>
                  </a:cubicBezTo>
                  <a:cubicBezTo>
                    <a:pt x="497" y="60"/>
                    <a:pt x="505" y="63"/>
                    <a:pt x="506" y="67"/>
                  </a:cubicBezTo>
                  <a:cubicBezTo>
                    <a:pt x="506" y="68"/>
                    <a:pt x="506" y="69"/>
                    <a:pt x="506" y="69"/>
                  </a:cubicBezTo>
                  <a:cubicBezTo>
                    <a:pt x="506" y="71"/>
                    <a:pt x="506" y="72"/>
                    <a:pt x="507" y="73"/>
                  </a:cubicBezTo>
                  <a:cubicBezTo>
                    <a:pt x="508" y="77"/>
                    <a:pt x="508" y="80"/>
                    <a:pt x="507" y="83"/>
                  </a:cubicBezTo>
                  <a:cubicBezTo>
                    <a:pt x="506" y="85"/>
                    <a:pt x="504" y="87"/>
                    <a:pt x="503" y="88"/>
                  </a:cubicBezTo>
                  <a:cubicBezTo>
                    <a:pt x="502" y="89"/>
                    <a:pt x="501" y="90"/>
                    <a:pt x="500" y="91"/>
                  </a:cubicBezTo>
                  <a:cubicBezTo>
                    <a:pt x="501" y="92"/>
                    <a:pt x="502" y="93"/>
                    <a:pt x="504" y="94"/>
                  </a:cubicBezTo>
                  <a:cubicBezTo>
                    <a:pt x="507" y="94"/>
                    <a:pt x="510" y="96"/>
                    <a:pt x="512" y="98"/>
                  </a:cubicBezTo>
                  <a:cubicBezTo>
                    <a:pt x="513" y="101"/>
                    <a:pt x="512" y="105"/>
                    <a:pt x="511" y="108"/>
                  </a:cubicBezTo>
                  <a:cubicBezTo>
                    <a:pt x="509" y="110"/>
                    <a:pt x="507" y="111"/>
                    <a:pt x="505" y="111"/>
                  </a:cubicBezTo>
                  <a:cubicBezTo>
                    <a:pt x="504" y="111"/>
                    <a:pt x="504" y="111"/>
                    <a:pt x="503" y="111"/>
                  </a:cubicBezTo>
                  <a:cubicBezTo>
                    <a:pt x="495" y="115"/>
                    <a:pt x="493" y="114"/>
                    <a:pt x="488" y="107"/>
                  </a:cubicBezTo>
                  <a:cubicBezTo>
                    <a:pt x="487" y="105"/>
                    <a:pt x="487" y="105"/>
                    <a:pt x="487" y="105"/>
                  </a:cubicBezTo>
                  <a:cubicBezTo>
                    <a:pt x="485" y="102"/>
                    <a:pt x="485" y="99"/>
                    <a:pt x="486" y="96"/>
                  </a:cubicBezTo>
                  <a:cubicBezTo>
                    <a:pt x="484" y="95"/>
                    <a:pt x="482" y="95"/>
                    <a:pt x="479" y="96"/>
                  </a:cubicBezTo>
                  <a:cubicBezTo>
                    <a:pt x="479" y="96"/>
                    <a:pt x="479" y="96"/>
                    <a:pt x="479" y="96"/>
                  </a:cubicBezTo>
                  <a:cubicBezTo>
                    <a:pt x="478" y="97"/>
                    <a:pt x="476" y="97"/>
                    <a:pt x="474" y="97"/>
                  </a:cubicBezTo>
                  <a:cubicBezTo>
                    <a:pt x="474" y="96"/>
                    <a:pt x="474" y="96"/>
                    <a:pt x="474" y="96"/>
                  </a:cubicBezTo>
                  <a:cubicBezTo>
                    <a:pt x="473" y="98"/>
                    <a:pt x="472" y="100"/>
                    <a:pt x="472" y="101"/>
                  </a:cubicBezTo>
                  <a:cubicBezTo>
                    <a:pt x="472" y="101"/>
                    <a:pt x="472" y="101"/>
                    <a:pt x="472" y="101"/>
                  </a:cubicBezTo>
                  <a:cubicBezTo>
                    <a:pt x="474" y="101"/>
                    <a:pt x="474" y="101"/>
                    <a:pt x="474" y="101"/>
                  </a:cubicBezTo>
                  <a:cubicBezTo>
                    <a:pt x="476" y="102"/>
                    <a:pt x="479" y="103"/>
                    <a:pt x="479" y="107"/>
                  </a:cubicBezTo>
                  <a:cubicBezTo>
                    <a:pt x="479" y="107"/>
                    <a:pt x="479" y="108"/>
                    <a:pt x="479" y="108"/>
                  </a:cubicBezTo>
                  <a:cubicBezTo>
                    <a:pt x="479" y="109"/>
                    <a:pt x="478" y="110"/>
                    <a:pt x="477" y="110"/>
                  </a:cubicBezTo>
                  <a:cubicBezTo>
                    <a:pt x="477" y="111"/>
                    <a:pt x="477" y="111"/>
                    <a:pt x="476" y="111"/>
                  </a:cubicBezTo>
                  <a:cubicBezTo>
                    <a:pt x="476" y="111"/>
                    <a:pt x="476" y="111"/>
                    <a:pt x="476" y="111"/>
                  </a:cubicBezTo>
                  <a:cubicBezTo>
                    <a:pt x="474" y="110"/>
                    <a:pt x="473" y="110"/>
                    <a:pt x="472" y="108"/>
                  </a:cubicBezTo>
                  <a:cubicBezTo>
                    <a:pt x="472" y="108"/>
                    <a:pt x="472" y="108"/>
                    <a:pt x="472" y="108"/>
                  </a:cubicBezTo>
                  <a:cubicBezTo>
                    <a:pt x="473" y="110"/>
                    <a:pt x="473" y="112"/>
                    <a:pt x="472" y="113"/>
                  </a:cubicBezTo>
                  <a:cubicBezTo>
                    <a:pt x="472" y="115"/>
                    <a:pt x="471" y="117"/>
                    <a:pt x="469" y="117"/>
                  </a:cubicBezTo>
                  <a:cubicBezTo>
                    <a:pt x="469" y="118"/>
                    <a:pt x="469" y="118"/>
                    <a:pt x="469" y="118"/>
                  </a:cubicBezTo>
                  <a:cubicBezTo>
                    <a:pt x="469" y="119"/>
                    <a:pt x="469" y="120"/>
                    <a:pt x="470" y="120"/>
                  </a:cubicBezTo>
                  <a:cubicBezTo>
                    <a:pt x="471" y="123"/>
                    <a:pt x="473" y="127"/>
                    <a:pt x="470" y="130"/>
                  </a:cubicBezTo>
                  <a:cubicBezTo>
                    <a:pt x="468" y="132"/>
                    <a:pt x="466" y="134"/>
                    <a:pt x="463" y="135"/>
                  </a:cubicBezTo>
                  <a:cubicBezTo>
                    <a:pt x="463" y="135"/>
                    <a:pt x="463" y="135"/>
                    <a:pt x="463" y="135"/>
                  </a:cubicBezTo>
                  <a:cubicBezTo>
                    <a:pt x="461" y="136"/>
                    <a:pt x="460" y="136"/>
                    <a:pt x="459" y="135"/>
                  </a:cubicBezTo>
                  <a:cubicBezTo>
                    <a:pt x="458" y="135"/>
                    <a:pt x="458" y="135"/>
                    <a:pt x="458" y="135"/>
                  </a:cubicBezTo>
                  <a:cubicBezTo>
                    <a:pt x="458" y="139"/>
                    <a:pt x="454" y="141"/>
                    <a:pt x="450" y="142"/>
                  </a:cubicBezTo>
                  <a:cubicBezTo>
                    <a:pt x="450" y="142"/>
                    <a:pt x="450" y="142"/>
                    <a:pt x="450" y="142"/>
                  </a:cubicBezTo>
                  <a:cubicBezTo>
                    <a:pt x="448" y="142"/>
                    <a:pt x="448" y="142"/>
                    <a:pt x="448" y="142"/>
                  </a:cubicBezTo>
                  <a:cubicBezTo>
                    <a:pt x="448" y="143"/>
                    <a:pt x="448" y="143"/>
                    <a:pt x="448" y="143"/>
                  </a:cubicBezTo>
                  <a:cubicBezTo>
                    <a:pt x="449" y="144"/>
                    <a:pt x="449" y="146"/>
                    <a:pt x="448" y="148"/>
                  </a:cubicBezTo>
                  <a:cubicBezTo>
                    <a:pt x="447" y="150"/>
                    <a:pt x="446" y="152"/>
                    <a:pt x="445" y="153"/>
                  </a:cubicBezTo>
                  <a:cubicBezTo>
                    <a:pt x="444" y="154"/>
                    <a:pt x="444" y="154"/>
                    <a:pt x="444" y="154"/>
                  </a:cubicBezTo>
                  <a:cubicBezTo>
                    <a:pt x="444" y="155"/>
                    <a:pt x="443" y="156"/>
                    <a:pt x="443" y="158"/>
                  </a:cubicBezTo>
                  <a:cubicBezTo>
                    <a:pt x="443" y="159"/>
                    <a:pt x="443" y="160"/>
                    <a:pt x="444" y="161"/>
                  </a:cubicBezTo>
                  <a:cubicBezTo>
                    <a:pt x="444" y="161"/>
                    <a:pt x="444" y="161"/>
                    <a:pt x="444" y="161"/>
                  </a:cubicBezTo>
                  <a:cubicBezTo>
                    <a:pt x="444" y="162"/>
                    <a:pt x="445" y="163"/>
                    <a:pt x="446" y="165"/>
                  </a:cubicBezTo>
                  <a:cubicBezTo>
                    <a:pt x="449" y="169"/>
                    <a:pt x="451" y="171"/>
                    <a:pt x="450" y="174"/>
                  </a:cubicBezTo>
                  <a:cubicBezTo>
                    <a:pt x="449" y="175"/>
                    <a:pt x="449" y="175"/>
                    <a:pt x="449" y="175"/>
                  </a:cubicBezTo>
                  <a:cubicBezTo>
                    <a:pt x="448" y="176"/>
                    <a:pt x="448" y="176"/>
                    <a:pt x="448" y="176"/>
                  </a:cubicBezTo>
                  <a:cubicBezTo>
                    <a:pt x="445" y="176"/>
                    <a:pt x="443" y="176"/>
                    <a:pt x="441" y="175"/>
                  </a:cubicBezTo>
                  <a:cubicBezTo>
                    <a:pt x="440" y="174"/>
                    <a:pt x="440" y="174"/>
                    <a:pt x="440" y="174"/>
                  </a:cubicBezTo>
                  <a:cubicBezTo>
                    <a:pt x="440" y="174"/>
                    <a:pt x="440" y="174"/>
                    <a:pt x="440" y="174"/>
                  </a:cubicBezTo>
                  <a:cubicBezTo>
                    <a:pt x="441" y="177"/>
                    <a:pt x="440" y="180"/>
                    <a:pt x="438" y="182"/>
                  </a:cubicBezTo>
                  <a:cubicBezTo>
                    <a:pt x="438" y="182"/>
                    <a:pt x="438" y="182"/>
                    <a:pt x="437" y="182"/>
                  </a:cubicBezTo>
                  <a:cubicBezTo>
                    <a:pt x="437" y="184"/>
                    <a:pt x="437" y="184"/>
                    <a:pt x="437" y="184"/>
                  </a:cubicBezTo>
                  <a:cubicBezTo>
                    <a:pt x="436" y="182"/>
                    <a:pt x="436" y="182"/>
                    <a:pt x="436" y="182"/>
                  </a:cubicBezTo>
                  <a:cubicBezTo>
                    <a:pt x="436" y="182"/>
                    <a:pt x="436" y="182"/>
                    <a:pt x="436" y="182"/>
                  </a:cubicBezTo>
                  <a:cubicBezTo>
                    <a:pt x="435" y="184"/>
                    <a:pt x="433" y="185"/>
                    <a:pt x="431" y="185"/>
                  </a:cubicBezTo>
                  <a:cubicBezTo>
                    <a:pt x="431" y="185"/>
                    <a:pt x="430" y="185"/>
                    <a:pt x="430" y="185"/>
                  </a:cubicBezTo>
                  <a:cubicBezTo>
                    <a:pt x="429" y="186"/>
                    <a:pt x="429" y="186"/>
                    <a:pt x="429" y="187"/>
                  </a:cubicBezTo>
                  <a:cubicBezTo>
                    <a:pt x="428" y="189"/>
                    <a:pt x="426" y="190"/>
                    <a:pt x="423" y="191"/>
                  </a:cubicBezTo>
                  <a:cubicBezTo>
                    <a:pt x="420" y="191"/>
                    <a:pt x="420" y="191"/>
                    <a:pt x="420" y="191"/>
                  </a:cubicBezTo>
                  <a:cubicBezTo>
                    <a:pt x="420" y="191"/>
                    <a:pt x="419" y="191"/>
                    <a:pt x="419" y="191"/>
                  </a:cubicBezTo>
                  <a:cubicBezTo>
                    <a:pt x="417" y="190"/>
                    <a:pt x="415" y="189"/>
                    <a:pt x="414" y="188"/>
                  </a:cubicBezTo>
                  <a:cubicBezTo>
                    <a:pt x="413" y="184"/>
                    <a:pt x="416" y="182"/>
                    <a:pt x="419" y="179"/>
                  </a:cubicBezTo>
                  <a:cubicBezTo>
                    <a:pt x="421" y="178"/>
                    <a:pt x="422" y="176"/>
                    <a:pt x="423" y="175"/>
                  </a:cubicBezTo>
                  <a:cubicBezTo>
                    <a:pt x="422" y="173"/>
                    <a:pt x="420" y="172"/>
                    <a:pt x="418" y="172"/>
                  </a:cubicBezTo>
                  <a:cubicBezTo>
                    <a:pt x="416" y="171"/>
                    <a:pt x="414" y="170"/>
                    <a:pt x="412" y="169"/>
                  </a:cubicBezTo>
                  <a:cubicBezTo>
                    <a:pt x="412" y="168"/>
                    <a:pt x="412" y="168"/>
                    <a:pt x="412" y="168"/>
                  </a:cubicBezTo>
                  <a:cubicBezTo>
                    <a:pt x="410" y="166"/>
                    <a:pt x="409" y="163"/>
                    <a:pt x="408" y="160"/>
                  </a:cubicBezTo>
                  <a:cubicBezTo>
                    <a:pt x="407" y="161"/>
                    <a:pt x="406" y="161"/>
                    <a:pt x="405" y="161"/>
                  </a:cubicBezTo>
                  <a:cubicBezTo>
                    <a:pt x="402" y="165"/>
                    <a:pt x="401" y="170"/>
                    <a:pt x="399" y="175"/>
                  </a:cubicBezTo>
                  <a:cubicBezTo>
                    <a:pt x="400" y="176"/>
                    <a:pt x="400" y="176"/>
                    <a:pt x="400" y="176"/>
                  </a:cubicBezTo>
                  <a:cubicBezTo>
                    <a:pt x="401" y="177"/>
                    <a:pt x="402" y="177"/>
                    <a:pt x="402" y="178"/>
                  </a:cubicBezTo>
                  <a:cubicBezTo>
                    <a:pt x="402" y="179"/>
                    <a:pt x="402" y="180"/>
                    <a:pt x="402" y="181"/>
                  </a:cubicBezTo>
                  <a:cubicBezTo>
                    <a:pt x="403" y="181"/>
                    <a:pt x="403" y="181"/>
                    <a:pt x="403" y="181"/>
                  </a:cubicBezTo>
                  <a:cubicBezTo>
                    <a:pt x="405" y="181"/>
                    <a:pt x="406" y="181"/>
                    <a:pt x="408" y="182"/>
                  </a:cubicBezTo>
                  <a:cubicBezTo>
                    <a:pt x="409" y="183"/>
                    <a:pt x="410" y="185"/>
                    <a:pt x="410" y="186"/>
                  </a:cubicBezTo>
                  <a:cubicBezTo>
                    <a:pt x="410" y="187"/>
                    <a:pt x="410" y="188"/>
                    <a:pt x="410" y="188"/>
                  </a:cubicBezTo>
                  <a:cubicBezTo>
                    <a:pt x="410" y="189"/>
                    <a:pt x="410" y="190"/>
                    <a:pt x="410" y="190"/>
                  </a:cubicBezTo>
                  <a:cubicBezTo>
                    <a:pt x="410" y="194"/>
                    <a:pt x="410" y="199"/>
                    <a:pt x="405" y="200"/>
                  </a:cubicBezTo>
                  <a:cubicBezTo>
                    <a:pt x="404" y="200"/>
                    <a:pt x="403" y="200"/>
                    <a:pt x="403" y="199"/>
                  </a:cubicBezTo>
                  <a:cubicBezTo>
                    <a:pt x="401" y="198"/>
                    <a:pt x="399" y="195"/>
                    <a:pt x="398" y="193"/>
                  </a:cubicBezTo>
                  <a:cubicBezTo>
                    <a:pt x="398" y="191"/>
                    <a:pt x="397" y="190"/>
                    <a:pt x="396" y="189"/>
                  </a:cubicBezTo>
                  <a:cubicBezTo>
                    <a:pt x="396" y="189"/>
                    <a:pt x="396" y="190"/>
                    <a:pt x="396" y="191"/>
                  </a:cubicBezTo>
                  <a:cubicBezTo>
                    <a:pt x="396" y="193"/>
                    <a:pt x="395" y="195"/>
                    <a:pt x="394" y="196"/>
                  </a:cubicBezTo>
                  <a:cubicBezTo>
                    <a:pt x="394" y="197"/>
                    <a:pt x="394" y="198"/>
                    <a:pt x="393" y="198"/>
                  </a:cubicBezTo>
                  <a:cubicBezTo>
                    <a:pt x="393" y="198"/>
                    <a:pt x="393" y="199"/>
                    <a:pt x="393" y="199"/>
                  </a:cubicBezTo>
                  <a:cubicBezTo>
                    <a:pt x="393" y="199"/>
                    <a:pt x="393" y="200"/>
                    <a:pt x="393" y="200"/>
                  </a:cubicBezTo>
                  <a:cubicBezTo>
                    <a:pt x="393" y="201"/>
                    <a:pt x="392" y="202"/>
                    <a:pt x="391" y="203"/>
                  </a:cubicBezTo>
                  <a:cubicBezTo>
                    <a:pt x="390" y="204"/>
                    <a:pt x="390" y="204"/>
                    <a:pt x="390" y="205"/>
                  </a:cubicBezTo>
                  <a:cubicBezTo>
                    <a:pt x="390" y="207"/>
                    <a:pt x="389" y="208"/>
                    <a:pt x="388" y="210"/>
                  </a:cubicBezTo>
                  <a:cubicBezTo>
                    <a:pt x="387" y="211"/>
                    <a:pt x="385" y="212"/>
                    <a:pt x="383" y="212"/>
                  </a:cubicBezTo>
                  <a:cubicBezTo>
                    <a:pt x="383" y="212"/>
                    <a:pt x="383" y="212"/>
                    <a:pt x="383" y="212"/>
                  </a:cubicBezTo>
                  <a:cubicBezTo>
                    <a:pt x="383" y="216"/>
                    <a:pt x="382" y="219"/>
                    <a:pt x="382" y="223"/>
                  </a:cubicBezTo>
                  <a:cubicBezTo>
                    <a:pt x="382" y="226"/>
                    <a:pt x="382" y="230"/>
                    <a:pt x="381" y="233"/>
                  </a:cubicBezTo>
                  <a:cubicBezTo>
                    <a:pt x="381" y="234"/>
                    <a:pt x="381" y="234"/>
                    <a:pt x="381" y="234"/>
                  </a:cubicBezTo>
                  <a:cubicBezTo>
                    <a:pt x="381" y="234"/>
                    <a:pt x="381" y="238"/>
                    <a:pt x="379" y="239"/>
                  </a:cubicBezTo>
                  <a:cubicBezTo>
                    <a:pt x="379" y="239"/>
                    <a:pt x="379" y="239"/>
                    <a:pt x="379" y="239"/>
                  </a:cubicBezTo>
                  <a:cubicBezTo>
                    <a:pt x="378" y="243"/>
                    <a:pt x="377" y="247"/>
                    <a:pt x="375" y="251"/>
                  </a:cubicBezTo>
                  <a:cubicBezTo>
                    <a:pt x="373" y="252"/>
                    <a:pt x="372" y="253"/>
                    <a:pt x="370" y="254"/>
                  </a:cubicBezTo>
                  <a:cubicBezTo>
                    <a:pt x="370" y="255"/>
                    <a:pt x="371" y="256"/>
                    <a:pt x="371" y="256"/>
                  </a:cubicBezTo>
                  <a:cubicBezTo>
                    <a:pt x="371" y="257"/>
                    <a:pt x="371" y="257"/>
                    <a:pt x="371" y="257"/>
                  </a:cubicBezTo>
                  <a:cubicBezTo>
                    <a:pt x="371" y="257"/>
                    <a:pt x="371" y="257"/>
                    <a:pt x="371" y="257"/>
                  </a:cubicBezTo>
                  <a:cubicBezTo>
                    <a:pt x="372" y="257"/>
                    <a:pt x="373" y="257"/>
                    <a:pt x="375" y="256"/>
                  </a:cubicBezTo>
                  <a:cubicBezTo>
                    <a:pt x="377" y="256"/>
                    <a:pt x="380" y="256"/>
                    <a:pt x="381" y="258"/>
                  </a:cubicBezTo>
                  <a:cubicBezTo>
                    <a:pt x="381" y="259"/>
                    <a:pt x="381" y="259"/>
                    <a:pt x="381" y="259"/>
                  </a:cubicBezTo>
                  <a:cubicBezTo>
                    <a:pt x="381" y="261"/>
                    <a:pt x="380" y="262"/>
                    <a:pt x="379" y="262"/>
                  </a:cubicBezTo>
                  <a:cubicBezTo>
                    <a:pt x="379" y="263"/>
                    <a:pt x="378" y="263"/>
                    <a:pt x="378" y="263"/>
                  </a:cubicBezTo>
                  <a:cubicBezTo>
                    <a:pt x="378" y="263"/>
                    <a:pt x="377" y="263"/>
                    <a:pt x="377" y="263"/>
                  </a:cubicBezTo>
                  <a:cubicBezTo>
                    <a:pt x="377" y="263"/>
                    <a:pt x="377" y="263"/>
                    <a:pt x="377" y="263"/>
                  </a:cubicBezTo>
                  <a:cubicBezTo>
                    <a:pt x="376" y="264"/>
                    <a:pt x="375" y="264"/>
                    <a:pt x="374" y="264"/>
                  </a:cubicBezTo>
                  <a:cubicBezTo>
                    <a:pt x="372" y="264"/>
                    <a:pt x="372" y="264"/>
                    <a:pt x="372" y="264"/>
                  </a:cubicBezTo>
                  <a:cubicBezTo>
                    <a:pt x="371" y="264"/>
                    <a:pt x="371" y="264"/>
                    <a:pt x="371" y="264"/>
                  </a:cubicBezTo>
                  <a:cubicBezTo>
                    <a:pt x="371" y="265"/>
                    <a:pt x="370" y="266"/>
                    <a:pt x="369" y="267"/>
                  </a:cubicBezTo>
                  <a:cubicBezTo>
                    <a:pt x="368" y="268"/>
                    <a:pt x="367" y="269"/>
                    <a:pt x="365" y="269"/>
                  </a:cubicBezTo>
                  <a:cubicBezTo>
                    <a:pt x="365" y="269"/>
                    <a:pt x="365" y="269"/>
                    <a:pt x="365" y="269"/>
                  </a:cubicBezTo>
                  <a:cubicBezTo>
                    <a:pt x="366" y="270"/>
                    <a:pt x="366" y="272"/>
                    <a:pt x="366" y="274"/>
                  </a:cubicBezTo>
                  <a:cubicBezTo>
                    <a:pt x="366" y="274"/>
                    <a:pt x="365" y="274"/>
                    <a:pt x="365" y="275"/>
                  </a:cubicBezTo>
                  <a:cubicBezTo>
                    <a:pt x="365" y="275"/>
                    <a:pt x="365" y="275"/>
                    <a:pt x="365" y="275"/>
                  </a:cubicBezTo>
                  <a:cubicBezTo>
                    <a:pt x="365" y="275"/>
                    <a:pt x="365" y="275"/>
                    <a:pt x="365" y="275"/>
                  </a:cubicBezTo>
                  <a:cubicBezTo>
                    <a:pt x="365" y="277"/>
                    <a:pt x="365" y="277"/>
                    <a:pt x="365" y="277"/>
                  </a:cubicBezTo>
                  <a:cubicBezTo>
                    <a:pt x="365" y="277"/>
                    <a:pt x="365" y="277"/>
                    <a:pt x="365" y="277"/>
                  </a:cubicBezTo>
                  <a:cubicBezTo>
                    <a:pt x="366" y="278"/>
                    <a:pt x="366" y="278"/>
                    <a:pt x="366" y="278"/>
                  </a:cubicBezTo>
                  <a:cubicBezTo>
                    <a:pt x="367" y="278"/>
                    <a:pt x="367" y="279"/>
                    <a:pt x="367" y="280"/>
                  </a:cubicBezTo>
                  <a:cubicBezTo>
                    <a:pt x="368" y="282"/>
                    <a:pt x="369" y="284"/>
                    <a:pt x="369" y="287"/>
                  </a:cubicBezTo>
                  <a:cubicBezTo>
                    <a:pt x="369" y="289"/>
                    <a:pt x="369" y="291"/>
                    <a:pt x="370" y="293"/>
                  </a:cubicBezTo>
                  <a:cubicBezTo>
                    <a:pt x="370" y="293"/>
                    <a:pt x="370" y="293"/>
                    <a:pt x="370" y="293"/>
                  </a:cubicBezTo>
                  <a:cubicBezTo>
                    <a:pt x="379" y="307"/>
                    <a:pt x="379" y="309"/>
                    <a:pt x="377" y="312"/>
                  </a:cubicBezTo>
                  <a:cubicBezTo>
                    <a:pt x="376" y="313"/>
                    <a:pt x="375" y="313"/>
                    <a:pt x="374" y="313"/>
                  </a:cubicBezTo>
                  <a:cubicBezTo>
                    <a:pt x="374" y="313"/>
                    <a:pt x="373" y="313"/>
                    <a:pt x="373" y="313"/>
                  </a:cubicBezTo>
                  <a:cubicBezTo>
                    <a:pt x="372" y="313"/>
                    <a:pt x="372" y="313"/>
                    <a:pt x="372" y="313"/>
                  </a:cubicBezTo>
                  <a:cubicBezTo>
                    <a:pt x="368" y="316"/>
                    <a:pt x="365" y="319"/>
                    <a:pt x="362" y="323"/>
                  </a:cubicBezTo>
                  <a:cubicBezTo>
                    <a:pt x="362" y="324"/>
                    <a:pt x="362" y="325"/>
                    <a:pt x="362" y="326"/>
                  </a:cubicBezTo>
                  <a:cubicBezTo>
                    <a:pt x="362" y="328"/>
                    <a:pt x="362" y="330"/>
                    <a:pt x="360" y="331"/>
                  </a:cubicBezTo>
                  <a:cubicBezTo>
                    <a:pt x="359" y="332"/>
                    <a:pt x="357" y="331"/>
                    <a:pt x="356" y="330"/>
                  </a:cubicBezTo>
                  <a:cubicBezTo>
                    <a:pt x="356" y="330"/>
                    <a:pt x="355" y="329"/>
                    <a:pt x="355" y="328"/>
                  </a:cubicBezTo>
                  <a:cubicBezTo>
                    <a:pt x="354" y="329"/>
                    <a:pt x="353" y="330"/>
                    <a:pt x="352" y="331"/>
                  </a:cubicBezTo>
                  <a:cubicBezTo>
                    <a:pt x="346" y="334"/>
                    <a:pt x="341" y="328"/>
                    <a:pt x="336" y="323"/>
                  </a:cubicBezTo>
                  <a:cubicBezTo>
                    <a:pt x="335" y="322"/>
                    <a:pt x="333" y="321"/>
                    <a:pt x="332" y="320"/>
                  </a:cubicBezTo>
                  <a:cubicBezTo>
                    <a:pt x="330" y="320"/>
                    <a:pt x="328" y="320"/>
                    <a:pt x="326" y="320"/>
                  </a:cubicBezTo>
                  <a:cubicBezTo>
                    <a:pt x="322" y="321"/>
                    <a:pt x="318" y="320"/>
                    <a:pt x="314" y="318"/>
                  </a:cubicBezTo>
                  <a:cubicBezTo>
                    <a:pt x="310" y="315"/>
                    <a:pt x="308" y="308"/>
                    <a:pt x="312" y="303"/>
                  </a:cubicBezTo>
                  <a:cubicBezTo>
                    <a:pt x="312" y="303"/>
                    <a:pt x="312" y="303"/>
                    <a:pt x="312" y="303"/>
                  </a:cubicBezTo>
                  <a:cubicBezTo>
                    <a:pt x="313" y="302"/>
                    <a:pt x="313" y="301"/>
                    <a:pt x="313" y="301"/>
                  </a:cubicBezTo>
                  <a:cubicBezTo>
                    <a:pt x="313" y="300"/>
                    <a:pt x="313" y="300"/>
                    <a:pt x="313" y="300"/>
                  </a:cubicBezTo>
                  <a:cubicBezTo>
                    <a:pt x="313" y="300"/>
                    <a:pt x="313" y="300"/>
                    <a:pt x="313" y="299"/>
                  </a:cubicBezTo>
                  <a:cubicBezTo>
                    <a:pt x="311" y="299"/>
                    <a:pt x="310" y="298"/>
                    <a:pt x="310" y="297"/>
                  </a:cubicBezTo>
                  <a:cubicBezTo>
                    <a:pt x="309" y="293"/>
                    <a:pt x="314" y="289"/>
                    <a:pt x="319" y="285"/>
                  </a:cubicBezTo>
                  <a:cubicBezTo>
                    <a:pt x="320" y="284"/>
                    <a:pt x="321" y="283"/>
                    <a:pt x="322" y="282"/>
                  </a:cubicBezTo>
                  <a:cubicBezTo>
                    <a:pt x="324" y="279"/>
                    <a:pt x="326" y="278"/>
                    <a:pt x="329" y="276"/>
                  </a:cubicBezTo>
                  <a:cubicBezTo>
                    <a:pt x="326" y="271"/>
                    <a:pt x="320" y="269"/>
                    <a:pt x="314" y="267"/>
                  </a:cubicBezTo>
                  <a:cubicBezTo>
                    <a:pt x="311" y="267"/>
                    <a:pt x="309" y="266"/>
                    <a:pt x="307" y="265"/>
                  </a:cubicBezTo>
                  <a:cubicBezTo>
                    <a:pt x="304" y="264"/>
                    <a:pt x="302" y="262"/>
                    <a:pt x="300" y="260"/>
                  </a:cubicBezTo>
                  <a:cubicBezTo>
                    <a:pt x="300" y="260"/>
                    <a:pt x="300" y="259"/>
                    <a:pt x="300" y="259"/>
                  </a:cubicBezTo>
                  <a:cubicBezTo>
                    <a:pt x="296" y="259"/>
                    <a:pt x="293" y="260"/>
                    <a:pt x="290" y="262"/>
                  </a:cubicBezTo>
                  <a:cubicBezTo>
                    <a:pt x="287" y="263"/>
                    <a:pt x="285" y="265"/>
                    <a:pt x="283" y="266"/>
                  </a:cubicBezTo>
                  <a:cubicBezTo>
                    <a:pt x="278" y="270"/>
                    <a:pt x="274" y="274"/>
                    <a:pt x="270" y="274"/>
                  </a:cubicBezTo>
                  <a:cubicBezTo>
                    <a:pt x="269" y="274"/>
                    <a:pt x="269" y="274"/>
                    <a:pt x="268" y="274"/>
                  </a:cubicBezTo>
                  <a:cubicBezTo>
                    <a:pt x="282" y="277"/>
                    <a:pt x="285" y="283"/>
                    <a:pt x="286" y="287"/>
                  </a:cubicBezTo>
                  <a:cubicBezTo>
                    <a:pt x="286" y="286"/>
                    <a:pt x="287" y="285"/>
                    <a:pt x="289" y="285"/>
                  </a:cubicBezTo>
                  <a:cubicBezTo>
                    <a:pt x="290" y="285"/>
                    <a:pt x="291" y="287"/>
                    <a:pt x="292" y="288"/>
                  </a:cubicBezTo>
                  <a:cubicBezTo>
                    <a:pt x="292" y="290"/>
                    <a:pt x="292" y="292"/>
                    <a:pt x="291" y="294"/>
                  </a:cubicBezTo>
                  <a:cubicBezTo>
                    <a:pt x="290" y="295"/>
                    <a:pt x="290" y="295"/>
                    <a:pt x="290" y="296"/>
                  </a:cubicBezTo>
                  <a:cubicBezTo>
                    <a:pt x="292" y="300"/>
                    <a:pt x="294" y="303"/>
                    <a:pt x="297" y="306"/>
                  </a:cubicBezTo>
                  <a:cubicBezTo>
                    <a:pt x="299" y="309"/>
                    <a:pt x="299" y="309"/>
                    <a:pt x="299" y="309"/>
                  </a:cubicBezTo>
                  <a:cubicBezTo>
                    <a:pt x="297" y="310"/>
                    <a:pt x="297" y="310"/>
                    <a:pt x="297" y="310"/>
                  </a:cubicBezTo>
                  <a:cubicBezTo>
                    <a:pt x="297" y="312"/>
                    <a:pt x="297" y="314"/>
                    <a:pt x="297" y="316"/>
                  </a:cubicBezTo>
                  <a:cubicBezTo>
                    <a:pt x="297" y="317"/>
                    <a:pt x="297" y="317"/>
                    <a:pt x="297" y="317"/>
                  </a:cubicBezTo>
                  <a:cubicBezTo>
                    <a:pt x="299" y="327"/>
                    <a:pt x="300" y="329"/>
                    <a:pt x="301" y="330"/>
                  </a:cubicBezTo>
                  <a:cubicBezTo>
                    <a:pt x="301" y="330"/>
                    <a:pt x="301" y="330"/>
                    <a:pt x="301" y="330"/>
                  </a:cubicBezTo>
                  <a:cubicBezTo>
                    <a:pt x="302" y="330"/>
                    <a:pt x="303" y="330"/>
                    <a:pt x="304" y="329"/>
                  </a:cubicBezTo>
                  <a:cubicBezTo>
                    <a:pt x="305" y="328"/>
                    <a:pt x="307" y="328"/>
                    <a:pt x="308" y="328"/>
                  </a:cubicBezTo>
                  <a:cubicBezTo>
                    <a:pt x="314" y="330"/>
                    <a:pt x="319" y="333"/>
                    <a:pt x="323" y="336"/>
                  </a:cubicBezTo>
                  <a:cubicBezTo>
                    <a:pt x="324" y="337"/>
                    <a:pt x="324" y="337"/>
                    <a:pt x="324" y="337"/>
                  </a:cubicBezTo>
                  <a:cubicBezTo>
                    <a:pt x="325" y="339"/>
                    <a:pt x="325" y="341"/>
                    <a:pt x="326" y="342"/>
                  </a:cubicBezTo>
                  <a:cubicBezTo>
                    <a:pt x="326" y="343"/>
                    <a:pt x="326" y="343"/>
                    <a:pt x="326" y="343"/>
                  </a:cubicBezTo>
                  <a:cubicBezTo>
                    <a:pt x="326" y="344"/>
                    <a:pt x="326" y="345"/>
                    <a:pt x="325" y="346"/>
                  </a:cubicBezTo>
                  <a:cubicBezTo>
                    <a:pt x="326" y="346"/>
                    <a:pt x="326" y="346"/>
                    <a:pt x="327" y="347"/>
                  </a:cubicBezTo>
                  <a:cubicBezTo>
                    <a:pt x="328" y="346"/>
                    <a:pt x="329" y="346"/>
                    <a:pt x="330" y="346"/>
                  </a:cubicBezTo>
                  <a:cubicBezTo>
                    <a:pt x="332" y="347"/>
                    <a:pt x="332" y="347"/>
                    <a:pt x="332" y="347"/>
                  </a:cubicBezTo>
                  <a:cubicBezTo>
                    <a:pt x="332" y="349"/>
                    <a:pt x="332" y="349"/>
                    <a:pt x="332" y="349"/>
                  </a:cubicBezTo>
                  <a:cubicBezTo>
                    <a:pt x="333" y="353"/>
                    <a:pt x="333" y="357"/>
                    <a:pt x="333" y="361"/>
                  </a:cubicBezTo>
                  <a:cubicBezTo>
                    <a:pt x="332" y="365"/>
                    <a:pt x="333" y="370"/>
                    <a:pt x="335" y="374"/>
                  </a:cubicBezTo>
                  <a:cubicBezTo>
                    <a:pt x="339" y="380"/>
                    <a:pt x="342" y="383"/>
                    <a:pt x="344" y="385"/>
                  </a:cubicBezTo>
                  <a:cubicBezTo>
                    <a:pt x="345" y="387"/>
                    <a:pt x="347" y="389"/>
                    <a:pt x="346" y="391"/>
                  </a:cubicBezTo>
                  <a:cubicBezTo>
                    <a:pt x="346" y="391"/>
                    <a:pt x="346" y="391"/>
                    <a:pt x="346" y="391"/>
                  </a:cubicBezTo>
                  <a:cubicBezTo>
                    <a:pt x="349" y="394"/>
                    <a:pt x="349" y="394"/>
                    <a:pt x="349" y="394"/>
                  </a:cubicBezTo>
                  <a:cubicBezTo>
                    <a:pt x="345" y="392"/>
                    <a:pt x="345" y="392"/>
                    <a:pt x="345" y="392"/>
                  </a:cubicBezTo>
                  <a:cubicBezTo>
                    <a:pt x="345" y="392"/>
                    <a:pt x="345" y="392"/>
                    <a:pt x="345" y="392"/>
                  </a:cubicBezTo>
                  <a:cubicBezTo>
                    <a:pt x="343" y="392"/>
                    <a:pt x="343" y="392"/>
                    <a:pt x="343" y="392"/>
                  </a:cubicBezTo>
                  <a:cubicBezTo>
                    <a:pt x="339" y="393"/>
                    <a:pt x="336" y="389"/>
                    <a:pt x="334" y="386"/>
                  </a:cubicBezTo>
                  <a:cubicBezTo>
                    <a:pt x="332" y="384"/>
                    <a:pt x="330" y="381"/>
                    <a:pt x="329" y="381"/>
                  </a:cubicBezTo>
                  <a:cubicBezTo>
                    <a:pt x="328" y="381"/>
                    <a:pt x="328" y="382"/>
                    <a:pt x="328" y="382"/>
                  </a:cubicBezTo>
                  <a:cubicBezTo>
                    <a:pt x="326" y="383"/>
                    <a:pt x="326" y="383"/>
                    <a:pt x="326" y="383"/>
                  </a:cubicBezTo>
                  <a:cubicBezTo>
                    <a:pt x="322" y="380"/>
                    <a:pt x="322" y="380"/>
                    <a:pt x="322" y="380"/>
                  </a:cubicBezTo>
                  <a:cubicBezTo>
                    <a:pt x="322" y="380"/>
                    <a:pt x="322" y="380"/>
                    <a:pt x="322" y="380"/>
                  </a:cubicBezTo>
                  <a:cubicBezTo>
                    <a:pt x="320" y="380"/>
                    <a:pt x="320" y="380"/>
                    <a:pt x="320" y="380"/>
                  </a:cubicBezTo>
                  <a:cubicBezTo>
                    <a:pt x="319" y="380"/>
                    <a:pt x="317" y="380"/>
                    <a:pt x="316" y="379"/>
                  </a:cubicBezTo>
                  <a:cubicBezTo>
                    <a:pt x="314" y="379"/>
                    <a:pt x="312" y="378"/>
                    <a:pt x="311" y="377"/>
                  </a:cubicBezTo>
                  <a:cubicBezTo>
                    <a:pt x="310" y="378"/>
                    <a:pt x="309" y="379"/>
                    <a:pt x="309" y="380"/>
                  </a:cubicBezTo>
                  <a:cubicBezTo>
                    <a:pt x="307" y="382"/>
                    <a:pt x="305" y="384"/>
                    <a:pt x="302" y="385"/>
                  </a:cubicBezTo>
                  <a:cubicBezTo>
                    <a:pt x="300" y="385"/>
                    <a:pt x="300" y="385"/>
                    <a:pt x="300" y="385"/>
                  </a:cubicBezTo>
                  <a:cubicBezTo>
                    <a:pt x="299" y="385"/>
                    <a:pt x="299" y="385"/>
                    <a:pt x="299" y="385"/>
                  </a:cubicBezTo>
                  <a:cubicBezTo>
                    <a:pt x="298" y="384"/>
                    <a:pt x="298" y="384"/>
                    <a:pt x="298" y="384"/>
                  </a:cubicBezTo>
                  <a:cubicBezTo>
                    <a:pt x="297" y="383"/>
                    <a:pt x="297" y="382"/>
                    <a:pt x="298" y="381"/>
                  </a:cubicBezTo>
                  <a:cubicBezTo>
                    <a:pt x="297" y="381"/>
                    <a:pt x="297" y="381"/>
                    <a:pt x="297" y="381"/>
                  </a:cubicBezTo>
                  <a:cubicBezTo>
                    <a:pt x="296" y="381"/>
                    <a:pt x="294" y="381"/>
                    <a:pt x="293" y="381"/>
                  </a:cubicBezTo>
                  <a:cubicBezTo>
                    <a:pt x="293" y="384"/>
                    <a:pt x="293" y="390"/>
                    <a:pt x="293" y="393"/>
                  </a:cubicBezTo>
                  <a:cubicBezTo>
                    <a:pt x="293" y="394"/>
                    <a:pt x="293" y="394"/>
                    <a:pt x="293" y="394"/>
                  </a:cubicBezTo>
                  <a:cubicBezTo>
                    <a:pt x="293" y="397"/>
                    <a:pt x="293" y="399"/>
                    <a:pt x="293" y="401"/>
                  </a:cubicBezTo>
                  <a:cubicBezTo>
                    <a:pt x="291" y="406"/>
                    <a:pt x="288" y="410"/>
                    <a:pt x="285" y="414"/>
                  </a:cubicBezTo>
                  <a:cubicBezTo>
                    <a:pt x="283" y="416"/>
                    <a:pt x="281" y="418"/>
                    <a:pt x="280" y="420"/>
                  </a:cubicBezTo>
                  <a:cubicBezTo>
                    <a:pt x="279" y="421"/>
                    <a:pt x="279" y="423"/>
                    <a:pt x="279" y="424"/>
                  </a:cubicBezTo>
                  <a:cubicBezTo>
                    <a:pt x="280" y="427"/>
                    <a:pt x="279" y="429"/>
                    <a:pt x="279" y="431"/>
                  </a:cubicBezTo>
                  <a:cubicBezTo>
                    <a:pt x="278" y="433"/>
                    <a:pt x="277" y="436"/>
                    <a:pt x="275" y="439"/>
                  </a:cubicBezTo>
                  <a:cubicBezTo>
                    <a:pt x="272" y="444"/>
                    <a:pt x="270" y="448"/>
                    <a:pt x="274" y="453"/>
                  </a:cubicBezTo>
                  <a:cubicBezTo>
                    <a:pt x="278" y="456"/>
                    <a:pt x="283" y="459"/>
                    <a:pt x="287" y="461"/>
                  </a:cubicBezTo>
                  <a:cubicBezTo>
                    <a:pt x="296" y="466"/>
                    <a:pt x="303" y="470"/>
                    <a:pt x="305" y="475"/>
                  </a:cubicBezTo>
                  <a:cubicBezTo>
                    <a:pt x="305" y="476"/>
                    <a:pt x="305" y="476"/>
                    <a:pt x="305" y="476"/>
                  </a:cubicBezTo>
                  <a:cubicBezTo>
                    <a:pt x="305" y="476"/>
                    <a:pt x="305" y="477"/>
                    <a:pt x="304" y="478"/>
                  </a:cubicBezTo>
                  <a:cubicBezTo>
                    <a:pt x="305" y="478"/>
                    <a:pt x="306" y="479"/>
                    <a:pt x="306" y="479"/>
                  </a:cubicBezTo>
                  <a:cubicBezTo>
                    <a:pt x="309" y="481"/>
                    <a:pt x="311" y="483"/>
                    <a:pt x="311" y="486"/>
                  </a:cubicBezTo>
                  <a:cubicBezTo>
                    <a:pt x="311" y="487"/>
                    <a:pt x="310" y="489"/>
                    <a:pt x="309" y="489"/>
                  </a:cubicBezTo>
                  <a:cubicBezTo>
                    <a:pt x="305" y="492"/>
                    <a:pt x="300" y="492"/>
                    <a:pt x="295" y="490"/>
                  </a:cubicBezTo>
                  <a:cubicBezTo>
                    <a:pt x="294" y="490"/>
                    <a:pt x="293" y="490"/>
                    <a:pt x="292" y="490"/>
                  </a:cubicBezTo>
                  <a:cubicBezTo>
                    <a:pt x="292" y="490"/>
                    <a:pt x="292" y="491"/>
                    <a:pt x="292" y="491"/>
                  </a:cubicBezTo>
                  <a:cubicBezTo>
                    <a:pt x="292" y="494"/>
                    <a:pt x="291" y="496"/>
                    <a:pt x="289" y="497"/>
                  </a:cubicBezTo>
                  <a:cubicBezTo>
                    <a:pt x="287" y="498"/>
                    <a:pt x="284" y="497"/>
                    <a:pt x="277" y="496"/>
                  </a:cubicBezTo>
                  <a:cubicBezTo>
                    <a:pt x="274" y="495"/>
                    <a:pt x="264" y="493"/>
                    <a:pt x="263" y="495"/>
                  </a:cubicBezTo>
                  <a:cubicBezTo>
                    <a:pt x="259" y="499"/>
                    <a:pt x="259" y="499"/>
                    <a:pt x="259" y="499"/>
                  </a:cubicBezTo>
                  <a:cubicBezTo>
                    <a:pt x="257" y="494"/>
                    <a:pt x="257" y="494"/>
                    <a:pt x="257" y="494"/>
                  </a:cubicBezTo>
                  <a:cubicBezTo>
                    <a:pt x="257" y="494"/>
                    <a:pt x="257" y="494"/>
                    <a:pt x="257" y="494"/>
                  </a:cubicBezTo>
                  <a:cubicBezTo>
                    <a:pt x="256" y="494"/>
                    <a:pt x="256" y="495"/>
                    <a:pt x="255" y="495"/>
                  </a:cubicBezTo>
                  <a:cubicBezTo>
                    <a:pt x="253" y="496"/>
                    <a:pt x="252" y="497"/>
                    <a:pt x="250" y="497"/>
                  </a:cubicBezTo>
                  <a:cubicBezTo>
                    <a:pt x="248" y="497"/>
                    <a:pt x="247" y="496"/>
                    <a:pt x="245" y="495"/>
                  </a:cubicBezTo>
                  <a:cubicBezTo>
                    <a:pt x="229" y="488"/>
                    <a:pt x="225" y="488"/>
                    <a:pt x="224" y="489"/>
                  </a:cubicBezTo>
                  <a:cubicBezTo>
                    <a:pt x="224" y="489"/>
                    <a:pt x="224" y="489"/>
                    <a:pt x="224" y="490"/>
                  </a:cubicBezTo>
                  <a:cubicBezTo>
                    <a:pt x="224" y="491"/>
                    <a:pt x="225" y="491"/>
                    <a:pt x="225" y="492"/>
                  </a:cubicBezTo>
                  <a:cubicBezTo>
                    <a:pt x="227" y="494"/>
                    <a:pt x="228" y="495"/>
                    <a:pt x="228" y="497"/>
                  </a:cubicBezTo>
                  <a:cubicBezTo>
                    <a:pt x="228" y="498"/>
                    <a:pt x="228" y="499"/>
                    <a:pt x="227" y="500"/>
                  </a:cubicBezTo>
                  <a:cubicBezTo>
                    <a:pt x="227" y="500"/>
                    <a:pt x="227" y="501"/>
                    <a:pt x="226" y="501"/>
                  </a:cubicBezTo>
                  <a:cubicBezTo>
                    <a:pt x="225" y="502"/>
                    <a:pt x="224" y="503"/>
                    <a:pt x="222" y="504"/>
                  </a:cubicBezTo>
                  <a:cubicBezTo>
                    <a:pt x="222" y="504"/>
                    <a:pt x="221" y="504"/>
                    <a:pt x="221" y="504"/>
                  </a:cubicBezTo>
                  <a:cubicBezTo>
                    <a:pt x="228" y="511"/>
                    <a:pt x="236" y="516"/>
                    <a:pt x="245" y="521"/>
                  </a:cubicBezTo>
                  <a:cubicBezTo>
                    <a:pt x="247" y="521"/>
                    <a:pt x="249" y="521"/>
                    <a:pt x="250" y="520"/>
                  </a:cubicBezTo>
                  <a:cubicBezTo>
                    <a:pt x="250" y="519"/>
                    <a:pt x="250" y="519"/>
                    <a:pt x="250" y="519"/>
                  </a:cubicBezTo>
                  <a:cubicBezTo>
                    <a:pt x="250" y="519"/>
                    <a:pt x="250" y="519"/>
                    <a:pt x="250" y="519"/>
                  </a:cubicBezTo>
                  <a:cubicBezTo>
                    <a:pt x="250" y="518"/>
                    <a:pt x="250" y="518"/>
                    <a:pt x="250" y="518"/>
                  </a:cubicBezTo>
                  <a:cubicBezTo>
                    <a:pt x="250" y="517"/>
                    <a:pt x="250" y="517"/>
                    <a:pt x="251" y="516"/>
                  </a:cubicBezTo>
                  <a:cubicBezTo>
                    <a:pt x="251" y="516"/>
                    <a:pt x="251" y="516"/>
                    <a:pt x="251" y="516"/>
                  </a:cubicBezTo>
                  <a:cubicBezTo>
                    <a:pt x="251" y="515"/>
                    <a:pt x="251" y="515"/>
                    <a:pt x="251" y="515"/>
                  </a:cubicBezTo>
                  <a:cubicBezTo>
                    <a:pt x="251" y="515"/>
                    <a:pt x="251" y="515"/>
                    <a:pt x="251" y="515"/>
                  </a:cubicBezTo>
                  <a:cubicBezTo>
                    <a:pt x="251" y="514"/>
                    <a:pt x="252" y="514"/>
                    <a:pt x="252" y="514"/>
                  </a:cubicBezTo>
                  <a:cubicBezTo>
                    <a:pt x="252" y="514"/>
                    <a:pt x="252" y="514"/>
                    <a:pt x="252" y="514"/>
                  </a:cubicBezTo>
                  <a:cubicBezTo>
                    <a:pt x="252" y="514"/>
                    <a:pt x="252" y="514"/>
                    <a:pt x="253" y="514"/>
                  </a:cubicBezTo>
                  <a:cubicBezTo>
                    <a:pt x="253" y="514"/>
                    <a:pt x="253" y="514"/>
                    <a:pt x="253" y="514"/>
                  </a:cubicBezTo>
                  <a:cubicBezTo>
                    <a:pt x="253" y="508"/>
                    <a:pt x="253" y="508"/>
                    <a:pt x="253" y="508"/>
                  </a:cubicBezTo>
                  <a:cubicBezTo>
                    <a:pt x="255" y="513"/>
                    <a:pt x="255" y="513"/>
                    <a:pt x="255" y="513"/>
                  </a:cubicBezTo>
                  <a:cubicBezTo>
                    <a:pt x="255" y="513"/>
                    <a:pt x="256" y="513"/>
                    <a:pt x="256" y="514"/>
                  </a:cubicBezTo>
                  <a:cubicBezTo>
                    <a:pt x="257" y="514"/>
                    <a:pt x="258" y="515"/>
                    <a:pt x="258" y="517"/>
                  </a:cubicBezTo>
                  <a:cubicBezTo>
                    <a:pt x="259" y="517"/>
                    <a:pt x="259" y="517"/>
                    <a:pt x="259" y="517"/>
                  </a:cubicBezTo>
                  <a:cubicBezTo>
                    <a:pt x="261" y="516"/>
                    <a:pt x="263" y="517"/>
                    <a:pt x="265" y="519"/>
                  </a:cubicBezTo>
                  <a:cubicBezTo>
                    <a:pt x="269" y="523"/>
                    <a:pt x="272" y="529"/>
                    <a:pt x="272" y="535"/>
                  </a:cubicBezTo>
                  <a:cubicBezTo>
                    <a:pt x="272" y="538"/>
                    <a:pt x="272" y="541"/>
                    <a:pt x="270" y="544"/>
                  </a:cubicBezTo>
                  <a:cubicBezTo>
                    <a:pt x="269" y="545"/>
                    <a:pt x="268" y="545"/>
                    <a:pt x="266" y="545"/>
                  </a:cubicBezTo>
                  <a:cubicBezTo>
                    <a:pt x="267" y="547"/>
                    <a:pt x="266" y="550"/>
                    <a:pt x="265" y="551"/>
                  </a:cubicBezTo>
                  <a:cubicBezTo>
                    <a:pt x="255" y="552"/>
                    <a:pt x="244" y="553"/>
                    <a:pt x="234" y="553"/>
                  </a:cubicBezTo>
                  <a:cubicBezTo>
                    <a:pt x="234" y="553"/>
                    <a:pt x="234" y="553"/>
                    <a:pt x="234" y="553"/>
                  </a:cubicBezTo>
                  <a:cubicBezTo>
                    <a:pt x="232" y="552"/>
                    <a:pt x="232" y="552"/>
                    <a:pt x="232" y="552"/>
                  </a:cubicBezTo>
                  <a:cubicBezTo>
                    <a:pt x="224" y="548"/>
                    <a:pt x="220" y="545"/>
                    <a:pt x="221" y="542"/>
                  </a:cubicBezTo>
                  <a:cubicBezTo>
                    <a:pt x="219" y="542"/>
                    <a:pt x="216" y="541"/>
                    <a:pt x="214" y="541"/>
                  </a:cubicBezTo>
                  <a:cubicBezTo>
                    <a:pt x="214" y="541"/>
                    <a:pt x="213" y="541"/>
                    <a:pt x="213" y="541"/>
                  </a:cubicBezTo>
                  <a:cubicBezTo>
                    <a:pt x="213" y="541"/>
                    <a:pt x="213" y="541"/>
                    <a:pt x="213" y="541"/>
                  </a:cubicBezTo>
                  <a:cubicBezTo>
                    <a:pt x="213" y="542"/>
                    <a:pt x="213" y="542"/>
                    <a:pt x="213" y="542"/>
                  </a:cubicBezTo>
                  <a:cubicBezTo>
                    <a:pt x="213" y="542"/>
                    <a:pt x="213" y="542"/>
                    <a:pt x="213" y="542"/>
                  </a:cubicBezTo>
                  <a:cubicBezTo>
                    <a:pt x="213" y="543"/>
                    <a:pt x="213" y="543"/>
                    <a:pt x="213" y="543"/>
                  </a:cubicBezTo>
                  <a:cubicBezTo>
                    <a:pt x="212" y="543"/>
                    <a:pt x="212" y="543"/>
                    <a:pt x="212" y="543"/>
                  </a:cubicBezTo>
                  <a:cubicBezTo>
                    <a:pt x="212" y="543"/>
                    <a:pt x="212" y="543"/>
                    <a:pt x="212" y="543"/>
                  </a:cubicBezTo>
                  <a:cubicBezTo>
                    <a:pt x="212" y="543"/>
                    <a:pt x="212" y="543"/>
                    <a:pt x="212" y="543"/>
                  </a:cubicBezTo>
                  <a:cubicBezTo>
                    <a:pt x="212" y="543"/>
                    <a:pt x="212" y="544"/>
                    <a:pt x="211" y="544"/>
                  </a:cubicBezTo>
                  <a:cubicBezTo>
                    <a:pt x="211" y="544"/>
                    <a:pt x="211" y="544"/>
                    <a:pt x="211" y="544"/>
                  </a:cubicBezTo>
                  <a:cubicBezTo>
                    <a:pt x="211" y="544"/>
                    <a:pt x="210" y="544"/>
                    <a:pt x="210" y="545"/>
                  </a:cubicBezTo>
                  <a:cubicBezTo>
                    <a:pt x="207" y="545"/>
                    <a:pt x="190" y="540"/>
                    <a:pt x="189" y="539"/>
                  </a:cubicBezTo>
                  <a:cubicBezTo>
                    <a:pt x="189" y="538"/>
                    <a:pt x="189" y="538"/>
                    <a:pt x="189" y="538"/>
                  </a:cubicBezTo>
                  <a:cubicBezTo>
                    <a:pt x="187" y="536"/>
                    <a:pt x="186" y="533"/>
                    <a:pt x="186" y="529"/>
                  </a:cubicBezTo>
                  <a:cubicBezTo>
                    <a:pt x="186" y="529"/>
                    <a:pt x="186" y="529"/>
                    <a:pt x="186" y="529"/>
                  </a:cubicBezTo>
                  <a:cubicBezTo>
                    <a:pt x="179" y="535"/>
                    <a:pt x="179" y="535"/>
                    <a:pt x="179" y="535"/>
                  </a:cubicBezTo>
                  <a:cubicBezTo>
                    <a:pt x="184" y="527"/>
                    <a:pt x="184" y="527"/>
                    <a:pt x="184" y="527"/>
                  </a:cubicBezTo>
                  <a:cubicBezTo>
                    <a:pt x="184" y="527"/>
                    <a:pt x="184" y="527"/>
                    <a:pt x="184" y="527"/>
                  </a:cubicBezTo>
                  <a:cubicBezTo>
                    <a:pt x="184" y="527"/>
                    <a:pt x="184" y="527"/>
                    <a:pt x="184" y="527"/>
                  </a:cubicBezTo>
                  <a:cubicBezTo>
                    <a:pt x="184" y="527"/>
                    <a:pt x="184" y="526"/>
                    <a:pt x="184" y="526"/>
                  </a:cubicBezTo>
                  <a:cubicBezTo>
                    <a:pt x="184" y="526"/>
                    <a:pt x="184" y="526"/>
                    <a:pt x="184" y="526"/>
                  </a:cubicBezTo>
                  <a:cubicBezTo>
                    <a:pt x="184" y="525"/>
                    <a:pt x="184" y="525"/>
                    <a:pt x="184" y="525"/>
                  </a:cubicBezTo>
                  <a:cubicBezTo>
                    <a:pt x="184" y="525"/>
                    <a:pt x="184" y="525"/>
                    <a:pt x="184" y="525"/>
                  </a:cubicBezTo>
                  <a:cubicBezTo>
                    <a:pt x="184" y="525"/>
                    <a:pt x="184" y="525"/>
                    <a:pt x="184" y="525"/>
                  </a:cubicBezTo>
                  <a:cubicBezTo>
                    <a:pt x="184" y="525"/>
                    <a:pt x="184" y="524"/>
                    <a:pt x="184" y="524"/>
                  </a:cubicBezTo>
                  <a:cubicBezTo>
                    <a:pt x="184" y="524"/>
                    <a:pt x="184" y="524"/>
                    <a:pt x="184" y="524"/>
                  </a:cubicBezTo>
                  <a:cubicBezTo>
                    <a:pt x="184" y="523"/>
                    <a:pt x="184" y="523"/>
                    <a:pt x="184" y="523"/>
                  </a:cubicBezTo>
                  <a:cubicBezTo>
                    <a:pt x="184" y="523"/>
                    <a:pt x="184" y="523"/>
                    <a:pt x="184" y="523"/>
                  </a:cubicBezTo>
                  <a:cubicBezTo>
                    <a:pt x="184" y="523"/>
                    <a:pt x="184" y="523"/>
                    <a:pt x="184" y="523"/>
                  </a:cubicBezTo>
                  <a:cubicBezTo>
                    <a:pt x="185" y="522"/>
                    <a:pt x="185" y="522"/>
                    <a:pt x="185" y="522"/>
                  </a:cubicBezTo>
                  <a:cubicBezTo>
                    <a:pt x="185" y="522"/>
                    <a:pt x="185" y="522"/>
                    <a:pt x="185" y="522"/>
                  </a:cubicBezTo>
                  <a:cubicBezTo>
                    <a:pt x="185" y="522"/>
                    <a:pt x="185" y="522"/>
                    <a:pt x="185" y="522"/>
                  </a:cubicBezTo>
                  <a:cubicBezTo>
                    <a:pt x="184" y="522"/>
                    <a:pt x="184" y="522"/>
                    <a:pt x="184" y="522"/>
                  </a:cubicBezTo>
                  <a:cubicBezTo>
                    <a:pt x="182" y="522"/>
                    <a:pt x="182" y="522"/>
                    <a:pt x="182" y="522"/>
                  </a:cubicBezTo>
                  <a:cubicBezTo>
                    <a:pt x="180" y="521"/>
                    <a:pt x="179" y="519"/>
                    <a:pt x="178" y="517"/>
                  </a:cubicBezTo>
                  <a:cubicBezTo>
                    <a:pt x="178" y="517"/>
                    <a:pt x="178" y="517"/>
                    <a:pt x="178" y="517"/>
                  </a:cubicBezTo>
                  <a:cubicBezTo>
                    <a:pt x="178" y="516"/>
                    <a:pt x="178" y="515"/>
                    <a:pt x="179" y="514"/>
                  </a:cubicBezTo>
                  <a:cubicBezTo>
                    <a:pt x="176" y="511"/>
                    <a:pt x="170" y="505"/>
                    <a:pt x="168" y="504"/>
                  </a:cubicBezTo>
                  <a:cubicBezTo>
                    <a:pt x="168" y="504"/>
                    <a:pt x="168" y="504"/>
                    <a:pt x="168" y="504"/>
                  </a:cubicBezTo>
                  <a:cubicBezTo>
                    <a:pt x="166" y="504"/>
                    <a:pt x="164" y="504"/>
                    <a:pt x="163" y="503"/>
                  </a:cubicBezTo>
                  <a:cubicBezTo>
                    <a:pt x="162" y="502"/>
                    <a:pt x="162" y="501"/>
                    <a:pt x="163" y="499"/>
                  </a:cubicBezTo>
                  <a:cubicBezTo>
                    <a:pt x="163" y="496"/>
                    <a:pt x="166" y="493"/>
                    <a:pt x="170" y="492"/>
                  </a:cubicBezTo>
                  <a:cubicBezTo>
                    <a:pt x="169" y="491"/>
                    <a:pt x="169" y="490"/>
                    <a:pt x="168" y="487"/>
                  </a:cubicBezTo>
                  <a:cubicBezTo>
                    <a:pt x="168" y="487"/>
                    <a:pt x="167" y="486"/>
                    <a:pt x="166" y="485"/>
                  </a:cubicBezTo>
                  <a:cubicBezTo>
                    <a:pt x="162" y="480"/>
                    <a:pt x="161" y="478"/>
                    <a:pt x="162" y="476"/>
                  </a:cubicBezTo>
                  <a:cubicBezTo>
                    <a:pt x="162" y="476"/>
                    <a:pt x="162" y="476"/>
                    <a:pt x="162" y="476"/>
                  </a:cubicBezTo>
                  <a:cubicBezTo>
                    <a:pt x="161" y="475"/>
                    <a:pt x="161" y="475"/>
                    <a:pt x="161" y="475"/>
                  </a:cubicBezTo>
                  <a:cubicBezTo>
                    <a:pt x="163" y="475"/>
                    <a:pt x="163" y="475"/>
                    <a:pt x="163" y="475"/>
                  </a:cubicBezTo>
                  <a:cubicBezTo>
                    <a:pt x="163" y="475"/>
                    <a:pt x="163" y="475"/>
                    <a:pt x="163" y="475"/>
                  </a:cubicBezTo>
                  <a:cubicBezTo>
                    <a:pt x="163" y="474"/>
                    <a:pt x="163" y="474"/>
                    <a:pt x="163" y="474"/>
                  </a:cubicBezTo>
                  <a:cubicBezTo>
                    <a:pt x="162" y="473"/>
                    <a:pt x="160" y="471"/>
                    <a:pt x="160" y="470"/>
                  </a:cubicBezTo>
                  <a:cubicBezTo>
                    <a:pt x="152" y="467"/>
                    <a:pt x="143" y="464"/>
                    <a:pt x="135" y="463"/>
                  </a:cubicBezTo>
                  <a:cubicBezTo>
                    <a:pt x="134" y="463"/>
                    <a:pt x="134" y="463"/>
                    <a:pt x="134" y="464"/>
                  </a:cubicBezTo>
                  <a:cubicBezTo>
                    <a:pt x="133" y="465"/>
                    <a:pt x="130" y="468"/>
                    <a:pt x="127" y="465"/>
                  </a:cubicBezTo>
                  <a:cubicBezTo>
                    <a:pt x="125" y="464"/>
                    <a:pt x="124" y="463"/>
                    <a:pt x="125" y="461"/>
                  </a:cubicBezTo>
                  <a:cubicBezTo>
                    <a:pt x="125" y="458"/>
                    <a:pt x="127" y="456"/>
                    <a:pt x="129" y="454"/>
                  </a:cubicBezTo>
                  <a:cubicBezTo>
                    <a:pt x="129" y="454"/>
                    <a:pt x="128" y="454"/>
                    <a:pt x="127" y="453"/>
                  </a:cubicBezTo>
                  <a:cubicBezTo>
                    <a:pt x="122" y="450"/>
                    <a:pt x="121" y="450"/>
                    <a:pt x="120" y="450"/>
                  </a:cubicBezTo>
                  <a:cubicBezTo>
                    <a:pt x="117" y="451"/>
                    <a:pt x="114" y="451"/>
                    <a:pt x="111" y="450"/>
                  </a:cubicBezTo>
                  <a:cubicBezTo>
                    <a:pt x="108" y="449"/>
                    <a:pt x="106" y="448"/>
                    <a:pt x="105" y="446"/>
                  </a:cubicBezTo>
                  <a:cubicBezTo>
                    <a:pt x="104" y="445"/>
                    <a:pt x="104" y="445"/>
                    <a:pt x="103" y="444"/>
                  </a:cubicBezTo>
                  <a:cubicBezTo>
                    <a:pt x="103" y="445"/>
                    <a:pt x="102" y="445"/>
                    <a:pt x="101" y="445"/>
                  </a:cubicBezTo>
                  <a:cubicBezTo>
                    <a:pt x="100" y="444"/>
                    <a:pt x="99" y="444"/>
                    <a:pt x="99" y="443"/>
                  </a:cubicBezTo>
                  <a:cubicBezTo>
                    <a:pt x="98" y="443"/>
                    <a:pt x="98" y="442"/>
                    <a:pt x="98" y="442"/>
                  </a:cubicBezTo>
                  <a:cubicBezTo>
                    <a:pt x="97" y="442"/>
                    <a:pt x="97" y="441"/>
                    <a:pt x="97" y="441"/>
                  </a:cubicBezTo>
                  <a:cubicBezTo>
                    <a:pt x="96" y="439"/>
                    <a:pt x="96" y="439"/>
                    <a:pt x="96" y="439"/>
                  </a:cubicBezTo>
                  <a:cubicBezTo>
                    <a:pt x="96" y="437"/>
                    <a:pt x="96" y="437"/>
                    <a:pt x="96" y="437"/>
                  </a:cubicBezTo>
                  <a:cubicBezTo>
                    <a:pt x="97" y="437"/>
                    <a:pt x="97" y="436"/>
                    <a:pt x="98" y="436"/>
                  </a:cubicBezTo>
                  <a:cubicBezTo>
                    <a:pt x="96" y="435"/>
                    <a:pt x="95" y="435"/>
                    <a:pt x="92" y="436"/>
                  </a:cubicBezTo>
                  <a:cubicBezTo>
                    <a:pt x="91" y="436"/>
                    <a:pt x="89" y="437"/>
                    <a:pt x="88" y="437"/>
                  </a:cubicBezTo>
                  <a:cubicBezTo>
                    <a:pt x="88" y="437"/>
                    <a:pt x="88" y="437"/>
                    <a:pt x="88" y="437"/>
                  </a:cubicBezTo>
                  <a:cubicBezTo>
                    <a:pt x="85" y="437"/>
                    <a:pt x="83" y="435"/>
                    <a:pt x="83" y="433"/>
                  </a:cubicBezTo>
                  <a:cubicBezTo>
                    <a:pt x="83" y="432"/>
                    <a:pt x="83" y="432"/>
                    <a:pt x="83" y="432"/>
                  </a:cubicBezTo>
                  <a:cubicBezTo>
                    <a:pt x="83" y="430"/>
                    <a:pt x="83" y="429"/>
                    <a:pt x="85" y="429"/>
                  </a:cubicBezTo>
                  <a:cubicBezTo>
                    <a:pt x="85" y="429"/>
                    <a:pt x="90" y="427"/>
                    <a:pt x="97" y="426"/>
                  </a:cubicBezTo>
                  <a:cubicBezTo>
                    <a:pt x="103" y="425"/>
                    <a:pt x="109" y="425"/>
                    <a:pt x="110" y="426"/>
                  </a:cubicBezTo>
                  <a:cubicBezTo>
                    <a:pt x="111" y="427"/>
                    <a:pt x="111" y="427"/>
                    <a:pt x="111" y="427"/>
                  </a:cubicBezTo>
                  <a:cubicBezTo>
                    <a:pt x="111" y="427"/>
                    <a:pt x="111" y="428"/>
                    <a:pt x="111" y="429"/>
                  </a:cubicBezTo>
                  <a:cubicBezTo>
                    <a:pt x="111" y="430"/>
                    <a:pt x="111" y="432"/>
                    <a:pt x="110" y="433"/>
                  </a:cubicBezTo>
                  <a:cubicBezTo>
                    <a:pt x="110" y="433"/>
                    <a:pt x="110" y="433"/>
                    <a:pt x="110" y="433"/>
                  </a:cubicBezTo>
                  <a:cubicBezTo>
                    <a:pt x="115" y="436"/>
                    <a:pt x="120" y="438"/>
                    <a:pt x="126" y="439"/>
                  </a:cubicBezTo>
                  <a:cubicBezTo>
                    <a:pt x="128" y="439"/>
                    <a:pt x="130" y="439"/>
                    <a:pt x="132" y="439"/>
                  </a:cubicBezTo>
                  <a:cubicBezTo>
                    <a:pt x="132" y="438"/>
                    <a:pt x="132" y="438"/>
                    <a:pt x="132" y="438"/>
                  </a:cubicBezTo>
                  <a:cubicBezTo>
                    <a:pt x="132" y="436"/>
                    <a:pt x="132" y="433"/>
                    <a:pt x="136" y="432"/>
                  </a:cubicBezTo>
                  <a:cubicBezTo>
                    <a:pt x="137" y="432"/>
                    <a:pt x="138" y="433"/>
                    <a:pt x="139" y="434"/>
                  </a:cubicBezTo>
                  <a:cubicBezTo>
                    <a:pt x="140" y="434"/>
                    <a:pt x="140" y="435"/>
                    <a:pt x="140" y="436"/>
                  </a:cubicBezTo>
                  <a:cubicBezTo>
                    <a:pt x="140" y="436"/>
                    <a:pt x="140" y="437"/>
                    <a:pt x="140" y="437"/>
                  </a:cubicBezTo>
                  <a:cubicBezTo>
                    <a:pt x="140" y="437"/>
                    <a:pt x="140" y="438"/>
                    <a:pt x="140" y="438"/>
                  </a:cubicBezTo>
                  <a:cubicBezTo>
                    <a:pt x="142" y="438"/>
                    <a:pt x="143" y="438"/>
                    <a:pt x="144" y="438"/>
                  </a:cubicBezTo>
                  <a:cubicBezTo>
                    <a:pt x="145" y="439"/>
                    <a:pt x="146" y="439"/>
                    <a:pt x="147" y="440"/>
                  </a:cubicBezTo>
                  <a:cubicBezTo>
                    <a:pt x="147" y="438"/>
                    <a:pt x="149" y="437"/>
                    <a:pt x="151" y="436"/>
                  </a:cubicBezTo>
                  <a:cubicBezTo>
                    <a:pt x="155" y="434"/>
                    <a:pt x="159" y="436"/>
                    <a:pt x="164" y="439"/>
                  </a:cubicBezTo>
                  <a:cubicBezTo>
                    <a:pt x="166" y="439"/>
                    <a:pt x="168" y="440"/>
                    <a:pt x="170" y="441"/>
                  </a:cubicBezTo>
                  <a:cubicBezTo>
                    <a:pt x="172" y="441"/>
                    <a:pt x="174" y="440"/>
                    <a:pt x="175" y="440"/>
                  </a:cubicBezTo>
                  <a:cubicBezTo>
                    <a:pt x="177" y="439"/>
                    <a:pt x="179" y="439"/>
                    <a:pt x="180" y="439"/>
                  </a:cubicBezTo>
                  <a:cubicBezTo>
                    <a:pt x="184" y="438"/>
                    <a:pt x="187" y="437"/>
                    <a:pt x="190" y="436"/>
                  </a:cubicBezTo>
                  <a:cubicBezTo>
                    <a:pt x="195" y="435"/>
                    <a:pt x="199" y="434"/>
                    <a:pt x="203" y="434"/>
                  </a:cubicBezTo>
                  <a:cubicBezTo>
                    <a:pt x="206" y="434"/>
                    <a:pt x="209" y="434"/>
                    <a:pt x="212" y="435"/>
                  </a:cubicBezTo>
                  <a:cubicBezTo>
                    <a:pt x="215" y="435"/>
                    <a:pt x="219" y="436"/>
                    <a:pt x="222" y="435"/>
                  </a:cubicBezTo>
                  <a:cubicBezTo>
                    <a:pt x="226" y="434"/>
                    <a:pt x="229" y="433"/>
                    <a:pt x="232" y="432"/>
                  </a:cubicBezTo>
                  <a:cubicBezTo>
                    <a:pt x="234" y="431"/>
                    <a:pt x="236" y="430"/>
                    <a:pt x="238" y="428"/>
                  </a:cubicBezTo>
                  <a:cubicBezTo>
                    <a:pt x="248" y="421"/>
                    <a:pt x="256" y="410"/>
                    <a:pt x="260" y="398"/>
                  </a:cubicBezTo>
                  <a:cubicBezTo>
                    <a:pt x="260" y="396"/>
                    <a:pt x="260" y="393"/>
                    <a:pt x="260" y="391"/>
                  </a:cubicBezTo>
                  <a:cubicBezTo>
                    <a:pt x="260" y="389"/>
                    <a:pt x="260" y="386"/>
                    <a:pt x="260" y="384"/>
                  </a:cubicBezTo>
                  <a:cubicBezTo>
                    <a:pt x="262" y="377"/>
                    <a:pt x="260" y="363"/>
                    <a:pt x="257" y="360"/>
                  </a:cubicBezTo>
                  <a:cubicBezTo>
                    <a:pt x="257" y="360"/>
                    <a:pt x="257" y="360"/>
                    <a:pt x="257" y="360"/>
                  </a:cubicBezTo>
                  <a:cubicBezTo>
                    <a:pt x="255" y="361"/>
                    <a:pt x="253" y="360"/>
                    <a:pt x="251" y="359"/>
                  </a:cubicBezTo>
                  <a:cubicBezTo>
                    <a:pt x="250" y="358"/>
                    <a:pt x="249" y="356"/>
                    <a:pt x="248" y="354"/>
                  </a:cubicBezTo>
                  <a:cubicBezTo>
                    <a:pt x="248" y="353"/>
                    <a:pt x="248" y="352"/>
                    <a:pt x="247" y="351"/>
                  </a:cubicBezTo>
                  <a:cubicBezTo>
                    <a:pt x="247" y="351"/>
                    <a:pt x="247" y="351"/>
                    <a:pt x="246" y="351"/>
                  </a:cubicBezTo>
                  <a:cubicBezTo>
                    <a:pt x="245" y="351"/>
                    <a:pt x="245" y="351"/>
                    <a:pt x="245" y="351"/>
                  </a:cubicBezTo>
                  <a:cubicBezTo>
                    <a:pt x="244" y="350"/>
                    <a:pt x="244" y="350"/>
                    <a:pt x="244" y="350"/>
                  </a:cubicBezTo>
                  <a:cubicBezTo>
                    <a:pt x="242" y="348"/>
                    <a:pt x="241" y="345"/>
                    <a:pt x="240" y="343"/>
                  </a:cubicBezTo>
                  <a:cubicBezTo>
                    <a:pt x="240" y="341"/>
                    <a:pt x="240" y="340"/>
                    <a:pt x="239" y="339"/>
                  </a:cubicBezTo>
                  <a:cubicBezTo>
                    <a:pt x="237" y="340"/>
                    <a:pt x="237" y="340"/>
                    <a:pt x="237" y="340"/>
                  </a:cubicBezTo>
                  <a:cubicBezTo>
                    <a:pt x="235" y="342"/>
                    <a:pt x="231" y="344"/>
                    <a:pt x="228" y="341"/>
                  </a:cubicBezTo>
                  <a:cubicBezTo>
                    <a:pt x="227" y="340"/>
                    <a:pt x="226" y="339"/>
                    <a:pt x="225" y="338"/>
                  </a:cubicBezTo>
                  <a:cubicBezTo>
                    <a:pt x="224" y="337"/>
                    <a:pt x="224" y="337"/>
                    <a:pt x="223" y="336"/>
                  </a:cubicBezTo>
                  <a:cubicBezTo>
                    <a:pt x="222" y="336"/>
                    <a:pt x="222" y="336"/>
                    <a:pt x="222" y="336"/>
                  </a:cubicBezTo>
                  <a:cubicBezTo>
                    <a:pt x="220" y="336"/>
                    <a:pt x="219" y="336"/>
                    <a:pt x="218" y="335"/>
                  </a:cubicBezTo>
                  <a:cubicBezTo>
                    <a:pt x="217" y="335"/>
                    <a:pt x="216" y="334"/>
                    <a:pt x="215" y="333"/>
                  </a:cubicBezTo>
                  <a:cubicBezTo>
                    <a:pt x="212" y="338"/>
                    <a:pt x="203" y="335"/>
                    <a:pt x="192" y="331"/>
                  </a:cubicBezTo>
                  <a:cubicBezTo>
                    <a:pt x="190" y="330"/>
                    <a:pt x="190" y="330"/>
                    <a:pt x="190" y="330"/>
                  </a:cubicBezTo>
                  <a:cubicBezTo>
                    <a:pt x="190" y="331"/>
                    <a:pt x="189" y="332"/>
                    <a:pt x="188" y="333"/>
                  </a:cubicBezTo>
                  <a:cubicBezTo>
                    <a:pt x="185" y="334"/>
                    <a:pt x="182" y="333"/>
                    <a:pt x="179" y="332"/>
                  </a:cubicBezTo>
                  <a:cubicBezTo>
                    <a:pt x="178" y="331"/>
                    <a:pt x="176" y="330"/>
                    <a:pt x="176" y="328"/>
                  </a:cubicBezTo>
                  <a:cubicBezTo>
                    <a:pt x="176" y="328"/>
                    <a:pt x="175" y="327"/>
                    <a:pt x="174" y="327"/>
                  </a:cubicBezTo>
                  <a:cubicBezTo>
                    <a:pt x="174" y="327"/>
                    <a:pt x="174" y="327"/>
                    <a:pt x="173" y="328"/>
                  </a:cubicBezTo>
                  <a:cubicBezTo>
                    <a:pt x="172" y="328"/>
                    <a:pt x="171" y="327"/>
                    <a:pt x="169" y="327"/>
                  </a:cubicBezTo>
                  <a:cubicBezTo>
                    <a:pt x="168" y="326"/>
                    <a:pt x="166" y="325"/>
                    <a:pt x="165" y="324"/>
                  </a:cubicBezTo>
                  <a:cubicBezTo>
                    <a:pt x="164" y="323"/>
                    <a:pt x="163" y="322"/>
                    <a:pt x="162" y="322"/>
                  </a:cubicBezTo>
                  <a:cubicBezTo>
                    <a:pt x="151" y="318"/>
                    <a:pt x="140" y="315"/>
                    <a:pt x="128" y="313"/>
                  </a:cubicBezTo>
                  <a:cubicBezTo>
                    <a:pt x="120" y="311"/>
                    <a:pt x="120" y="311"/>
                    <a:pt x="120" y="311"/>
                  </a:cubicBezTo>
                  <a:cubicBezTo>
                    <a:pt x="115" y="310"/>
                    <a:pt x="109" y="311"/>
                    <a:pt x="105" y="313"/>
                  </a:cubicBezTo>
                  <a:cubicBezTo>
                    <a:pt x="102" y="314"/>
                    <a:pt x="101" y="315"/>
                    <a:pt x="98" y="316"/>
                  </a:cubicBezTo>
                  <a:cubicBezTo>
                    <a:pt x="95" y="317"/>
                    <a:pt x="92" y="317"/>
                    <a:pt x="90" y="315"/>
                  </a:cubicBezTo>
                  <a:cubicBezTo>
                    <a:pt x="88" y="314"/>
                    <a:pt x="87" y="314"/>
                    <a:pt x="85" y="316"/>
                  </a:cubicBezTo>
                  <a:cubicBezTo>
                    <a:pt x="84" y="317"/>
                    <a:pt x="83" y="319"/>
                    <a:pt x="83" y="321"/>
                  </a:cubicBezTo>
                  <a:cubicBezTo>
                    <a:pt x="83" y="322"/>
                    <a:pt x="82" y="322"/>
                    <a:pt x="82" y="323"/>
                  </a:cubicBezTo>
                  <a:cubicBezTo>
                    <a:pt x="82" y="323"/>
                    <a:pt x="82" y="323"/>
                    <a:pt x="82" y="323"/>
                  </a:cubicBezTo>
                  <a:cubicBezTo>
                    <a:pt x="82" y="323"/>
                    <a:pt x="82" y="324"/>
                    <a:pt x="82" y="325"/>
                  </a:cubicBezTo>
                  <a:cubicBezTo>
                    <a:pt x="82" y="325"/>
                    <a:pt x="82" y="326"/>
                    <a:pt x="82" y="326"/>
                  </a:cubicBezTo>
                  <a:cubicBezTo>
                    <a:pt x="81" y="328"/>
                    <a:pt x="80" y="329"/>
                    <a:pt x="79" y="330"/>
                  </a:cubicBezTo>
                  <a:cubicBezTo>
                    <a:pt x="78" y="331"/>
                    <a:pt x="77" y="332"/>
                    <a:pt x="76" y="334"/>
                  </a:cubicBezTo>
                  <a:cubicBezTo>
                    <a:pt x="77" y="334"/>
                    <a:pt x="77" y="335"/>
                    <a:pt x="77" y="335"/>
                  </a:cubicBezTo>
                  <a:cubicBezTo>
                    <a:pt x="78" y="337"/>
                    <a:pt x="78" y="339"/>
                    <a:pt x="77" y="340"/>
                  </a:cubicBezTo>
                  <a:cubicBezTo>
                    <a:pt x="76" y="341"/>
                    <a:pt x="74" y="342"/>
                    <a:pt x="73" y="341"/>
                  </a:cubicBezTo>
                  <a:cubicBezTo>
                    <a:pt x="70" y="340"/>
                    <a:pt x="69" y="337"/>
                    <a:pt x="68" y="335"/>
                  </a:cubicBezTo>
                  <a:cubicBezTo>
                    <a:pt x="68" y="332"/>
                    <a:pt x="70" y="329"/>
                    <a:pt x="72" y="327"/>
                  </a:cubicBezTo>
                  <a:cubicBezTo>
                    <a:pt x="73" y="326"/>
                    <a:pt x="73" y="326"/>
                    <a:pt x="73" y="326"/>
                  </a:cubicBezTo>
                  <a:cubicBezTo>
                    <a:pt x="73" y="326"/>
                    <a:pt x="73" y="326"/>
                    <a:pt x="73" y="326"/>
                  </a:cubicBezTo>
                  <a:cubicBezTo>
                    <a:pt x="71" y="326"/>
                    <a:pt x="70" y="324"/>
                    <a:pt x="69" y="322"/>
                  </a:cubicBezTo>
                  <a:cubicBezTo>
                    <a:pt x="69" y="319"/>
                    <a:pt x="68" y="317"/>
                    <a:pt x="68" y="315"/>
                  </a:cubicBezTo>
                  <a:cubicBezTo>
                    <a:pt x="64" y="316"/>
                    <a:pt x="59" y="318"/>
                    <a:pt x="55" y="320"/>
                  </a:cubicBezTo>
                  <a:cubicBezTo>
                    <a:pt x="47" y="326"/>
                    <a:pt x="47" y="326"/>
                    <a:pt x="47" y="326"/>
                  </a:cubicBezTo>
                  <a:cubicBezTo>
                    <a:pt x="50" y="317"/>
                    <a:pt x="50" y="317"/>
                    <a:pt x="50" y="317"/>
                  </a:cubicBezTo>
                  <a:cubicBezTo>
                    <a:pt x="50" y="316"/>
                    <a:pt x="50" y="316"/>
                    <a:pt x="50" y="316"/>
                  </a:cubicBezTo>
                  <a:cubicBezTo>
                    <a:pt x="48" y="318"/>
                    <a:pt x="46" y="318"/>
                    <a:pt x="44" y="317"/>
                  </a:cubicBezTo>
                  <a:cubicBezTo>
                    <a:pt x="42" y="316"/>
                    <a:pt x="41" y="314"/>
                    <a:pt x="41" y="313"/>
                  </a:cubicBezTo>
                  <a:cubicBezTo>
                    <a:pt x="38" y="313"/>
                    <a:pt x="35" y="314"/>
                    <a:pt x="32" y="313"/>
                  </a:cubicBezTo>
                  <a:cubicBezTo>
                    <a:pt x="28" y="313"/>
                    <a:pt x="28" y="313"/>
                    <a:pt x="28" y="313"/>
                  </a:cubicBezTo>
                  <a:cubicBezTo>
                    <a:pt x="28" y="314"/>
                    <a:pt x="29" y="315"/>
                    <a:pt x="29" y="316"/>
                  </a:cubicBezTo>
                  <a:cubicBezTo>
                    <a:pt x="30" y="317"/>
                    <a:pt x="30" y="318"/>
                    <a:pt x="30" y="320"/>
                  </a:cubicBezTo>
                  <a:cubicBezTo>
                    <a:pt x="30" y="321"/>
                    <a:pt x="30" y="321"/>
                    <a:pt x="30" y="322"/>
                  </a:cubicBezTo>
                  <a:cubicBezTo>
                    <a:pt x="30" y="323"/>
                    <a:pt x="29" y="324"/>
                    <a:pt x="28" y="325"/>
                  </a:cubicBezTo>
                  <a:cubicBezTo>
                    <a:pt x="27" y="325"/>
                    <a:pt x="27" y="326"/>
                    <a:pt x="26" y="326"/>
                  </a:cubicBezTo>
                  <a:cubicBezTo>
                    <a:pt x="24" y="326"/>
                    <a:pt x="20" y="326"/>
                    <a:pt x="18" y="325"/>
                  </a:cubicBezTo>
                  <a:cubicBezTo>
                    <a:pt x="18" y="330"/>
                    <a:pt x="14" y="334"/>
                    <a:pt x="10" y="338"/>
                  </a:cubicBezTo>
                  <a:cubicBezTo>
                    <a:pt x="9" y="339"/>
                    <a:pt x="9" y="339"/>
                    <a:pt x="9" y="339"/>
                  </a:cubicBezTo>
                  <a:cubicBezTo>
                    <a:pt x="7" y="346"/>
                    <a:pt x="7" y="346"/>
                    <a:pt x="7" y="346"/>
                  </a:cubicBezTo>
                  <a:cubicBezTo>
                    <a:pt x="9" y="353"/>
                    <a:pt x="9" y="357"/>
                    <a:pt x="6" y="359"/>
                  </a:cubicBezTo>
                  <a:cubicBezTo>
                    <a:pt x="6" y="360"/>
                    <a:pt x="5" y="360"/>
                    <a:pt x="4" y="360"/>
                  </a:cubicBezTo>
                  <a:cubicBezTo>
                    <a:pt x="0" y="363"/>
                    <a:pt x="0" y="363"/>
                    <a:pt x="0" y="363"/>
                  </a:cubicBezTo>
                  <a:cubicBezTo>
                    <a:pt x="2" y="364"/>
                    <a:pt x="4" y="365"/>
                    <a:pt x="5" y="367"/>
                  </a:cubicBezTo>
                  <a:cubicBezTo>
                    <a:pt x="6" y="371"/>
                    <a:pt x="7" y="374"/>
                    <a:pt x="5" y="378"/>
                  </a:cubicBezTo>
                  <a:cubicBezTo>
                    <a:pt x="5" y="379"/>
                    <a:pt x="5" y="379"/>
                    <a:pt x="5" y="379"/>
                  </a:cubicBezTo>
                  <a:cubicBezTo>
                    <a:pt x="5" y="379"/>
                    <a:pt x="5" y="380"/>
                    <a:pt x="4" y="381"/>
                  </a:cubicBezTo>
                  <a:cubicBezTo>
                    <a:pt x="4" y="382"/>
                    <a:pt x="4" y="385"/>
                    <a:pt x="7" y="390"/>
                  </a:cubicBezTo>
                  <a:cubicBezTo>
                    <a:pt x="8" y="391"/>
                    <a:pt x="8" y="392"/>
                    <a:pt x="9" y="393"/>
                  </a:cubicBezTo>
                  <a:cubicBezTo>
                    <a:pt x="9" y="394"/>
                    <a:pt x="10" y="395"/>
                    <a:pt x="11" y="397"/>
                  </a:cubicBezTo>
                  <a:cubicBezTo>
                    <a:pt x="17" y="397"/>
                    <a:pt x="17" y="397"/>
                    <a:pt x="17" y="397"/>
                  </a:cubicBezTo>
                  <a:cubicBezTo>
                    <a:pt x="18" y="397"/>
                    <a:pt x="18" y="397"/>
                    <a:pt x="18" y="397"/>
                  </a:cubicBezTo>
                  <a:cubicBezTo>
                    <a:pt x="24" y="398"/>
                    <a:pt x="24" y="398"/>
                    <a:pt x="24" y="398"/>
                  </a:cubicBezTo>
                  <a:cubicBezTo>
                    <a:pt x="25" y="399"/>
                    <a:pt x="25" y="399"/>
                    <a:pt x="25" y="399"/>
                  </a:cubicBezTo>
                  <a:cubicBezTo>
                    <a:pt x="27" y="400"/>
                    <a:pt x="28" y="401"/>
                    <a:pt x="29" y="403"/>
                  </a:cubicBezTo>
                  <a:cubicBezTo>
                    <a:pt x="30" y="404"/>
                    <a:pt x="31" y="404"/>
                    <a:pt x="31" y="405"/>
                  </a:cubicBezTo>
                  <a:cubicBezTo>
                    <a:pt x="32" y="407"/>
                    <a:pt x="33" y="408"/>
                    <a:pt x="35" y="409"/>
                  </a:cubicBezTo>
                  <a:cubicBezTo>
                    <a:pt x="35" y="410"/>
                    <a:pt x="35" y="410"/>
                    <a:pt x="36" y="410"/>
                  </a:cubicBezTo>
                  <a:cubicBezTo>
                    <a:pt x="37" y="411"/>
                    <a:pt x="37" y="411"/>
                    <a:pt x="38" y="411"/>
                  </a:cubicBezTo>
                  <a:cubicBezTo>
                    <a:pt x="41" y="412"/>
                    <a:pt x="43" y="413"/>
                    <a:pt x="44" y="415"/>
                  </a:cubicBezTo>
                  <a:cubicBezTo>
                    <a:pt x="45" y="415"/>
                    <a:pt x="45" y="416"/>
                    <a:pt x="46" y="417"/>
                  </a:cubicBezTo>
                  <a:cubicBezTo>
                    <a:pt x="48" y="422"/>
                    <a:pt x="46" y="430"/>
                    <a:pt x="43" y="439"/>
                  </a:cubicBezTo>
                  <a:cubicBezTo>
                    <a:pt x="40" y="447"/>
                    <a:pt x="37" y="456"/>
                    <a:pt x="39" y="461"/>
                  </a:cubicBezTo>
                  <a:cubicBezTo>
                    <a:pt x="41" y="463"/>
                    <a:pt x="43" y="465"/>
                    <a:pt x="45" y="466"/>
                  </a:cubicBezTo>
                  <a:cubicBezTo>
                    <a:pt x="46" y="467"/>
                    <a:pt x="47" y="468"/>
                    <a:pt x="47" y="468"/>
                  </a:cubicBezTo>
                  <a:cubicBezTo>
                    <a:pt x="54" y="476"/>
                    <a:pt x="61" y="484"/>
                    <a:pt x="67" y="492"/>
                  </a:cubicBezTo>
                  <a:cubicBezTo>
                    <a:pt x="69" y="496"/>
                    <a:pt x="69" y="496"/>
                    <a:pt x="69" y="496"/>
                  </a:cubicBezTo>
                  <a:cubicBezTo>
                    <a:pt x="72" y="500"/>
                    <a:pt x="82" y="513"/>
                    <a:pt x="79" y="517"/>
                  </a:cubicBezTo>
                  <a:cubicBezTo>
                    <a:pt x="78" y="518"/>
                    <a:pt x="77" y="519"/>
                    <a:pt x="75" y="519"/>
                  </a:cubicBezTo>
                  <a:cubicBezTo>
                    <a:pt x="75" y="519"/>
                    <a:pt x="75" y="519"/>
                    <a:pt x="75" y="519"/>
                  </a:cubicBezTo>
                  <a:cubicBezTo>
                    <a:pt x="75" y="522"/>
                    <a:pt x="75" y="522"/>
                    <a:pt x="75" y="522"/>
                  </a:cubicBezTo>
                  <a:cubicBezTo>
                    <a:pt x="75" y="523"/>
                    <a:pt x="75" y="533"/>
                    <a:pt x="75" y="537"/>
                  </a:cubicBezTo>
                  <a:cubicBezTo>
                    <a:pt x="76" y="537"/>
                    <a:pt x="76" y="537"/>
                    <a:pt x="76" y="537"/>
                  </a:cubicBezTo>
                  <a:cubicBezTo>
                    <a:pt x="78" y="538"/>
                    <a:pt x="81" y="539"/>
                    <a:pt x="82" y="541"/>
                  </a:cubicBezTo>
                  <a:cubicBezTo>
                    <a:pt x="83" y="543"/>
                    <a:pt x="83" y="544"/>
                    <a:pt x="82" y="545"/>
                  </a:cubicBezTo>
                  <a:cubicBezTo>
                    <a:pt x="82" y="547"/>
                    <a:pt x="81" y="548"/>
                    <a:pt x="80" y="549"/>
                  </a:cubicBezTo>
                  <a:cubicBezTo>
                    <a:pt x="79" y="551"/>
                    <a:pt x="79" y="551"/>
                    <a:pt x="79" y="552"/>
                  </a:cubicBezTo>
                  <a:cubicBezTo>
                    <a:pt x="80" y="553"/>
                    <a:pt x="80" y="553"/>
                    <a:pt x="81" y="554"/>
                  </a:cubicBezTo>
                  <a:cubicBezTo>
                    <a:pt x="82" y="556"/>
                    <a:pt x="85" y="557"/>
                    <a:pt x="87" y="557"/>
                  </a:cubicBezTo>
                  <a:cubicBezTo>
                    <a:pt x="91" y="557"/>
                    <a:pt x="95" y="559"/>
                    <a:pt x="97" y="563"/>
                  </a:cubicBezTo>
                  <a:cubicBezTo>
                    <a:pt x="98" y="564"/>
                    <a:pt x="98" y="566"/>
                    <a:pt x="97" y="567"/>
                  </a:cubicBezTo>
                  <a:cubicBezTo>
                    <a:pt x="97" y="569"/>
                    <a:pt x="95" y="570"/>
                    <a:pt x="94" y="570"/>
                  </a:cubicBezTo>
                  <a:cubicBezTo>
                    <a:pt x="95" y="572"/>
                    <a:pt x="96" y="575"/>
                    <a:pt x="98" y="577"/>
                  </a:cubicBezTo>
                  <a:cubicBezTo>
                    <a:pt x="98" y="578"/>
                    <a:pt x="100" y="578"/>
                    <a:pt x="102" y="578"/>
                  </a:cubicBezTo>
                  <a:cubicBezTo>
                    <a:pt x="105" y="578"/>
                    <a:pt x="108" y="579"/>
                    <a:pt x="110" y="580"/>
                  </a:cubicBezTo>
                  <a:cubicBezTo>
                    <a:pt x="119" y="587"/>
                    <a:pt x="112" y="603"/>
                    <a:pt x="109" y="610"/>
                  </a:cubicBezTo>
                  <a:cubicBezTo>
                    <a:pt x="109" y="611"/>
                    <a:pt x="109" y="611"/>
                    <a:pt x="109" y="611"/>
                  </a:cubicBezTo>
                  <a:cubicBezTo>
                    <a:pt x="112" y="613"/>
                    <a:pt x="116" y="615"/>
                    <a:pt x="122" y="618"/>
                  </a:cubicBezTo>
                  <a:cubicBezTo>
                    <a:pt x="127" y="621"/>
                    <a:pt x="127" y="621"/>
                    <a:pt x="127" y="621"/>
                  </a:cubicBezTo>
                  <a:cubicBezTo>
                    <a:pt x="141" y="627"/>
                    <a:pt x="153" y="633"/>
                    <a:pt x="155" y="640"/>
                  </a:cubicBezTo>
                  <a:cubicBezTo>
                    <a:pt x="156" y="642"/>
                    <a:pt x="156" y="645"/>
                    <a:pt x="155" y="648"/>
                  </a:cubicBezTo>
                  <a:cubicBezTo>
                    <a:pt x="155" y="649"/>
                    <a:pt x="154" y="649"/>
                    <a:pt x="154" y="650"/>
                  </a:cubicBezTo>
                  <a:cubicBezTo>
                    <a:pt x="154" y="667"/>
                    <a:pt x="152" y="672"/>
                    <a:pt x="146" y="687"/>
                  </a:cubicBezTo>
                  <a:cubicBezTo>
                    <a:pt x="146" y="687"/>
                    <a:pt x="146" y="687"/>
                    <a:pt x="146" y="687"/>
                  </a:cubicBezTo>
                  <a:cubicBezTo>
                    <a:pt x="145" y="690"/>
                    <a:pt x="145" y="690"/>
                    <a:pt x="145" y="690"/>
                  </a:cubicBezTo>
                  <a:cubicBezTo>
                    <a:pt x="144" y="694"/>
                    <a:pt x="142" y="698"/>
                    <a:pt x="141" y="702"/>
                  </a:cubicBezTo>
                  <a:cubicBezTo>
                    <a:pt x="139" y="702"/>
                    <a:pt x="139" y="702"/>
                    <a:pt x="139" y="702"/>
                  </a:cubicBezTo>
                  <a:cubicBezTo>
                    <a:pt x="141" y="703"/>
                    <a:pt x="141" y="703"/>
                    <a:pt x="141" y="703"/>
                  </a:cubicBezTo>
                  <a:cubicBezTo>
                    <a:pt x="136" y="717"/>
                    <a:pt x="131" y="732"/>
                    <a:pt x="124" y="746"/>
                  </a:cubicBezTo>
                  <a:cubicBezTo>
                    <a:pt x="122" y="750"/>
                    <a:pt x="120" y="755"/>
                    <a:pt x="117" y="759"/>
                  </a:cubicBezTo>
                  <a:cubicBezTo>
                    <a:pt x="116" y="761"/>
                    <a:pt x="115" y="764"/>
                    <a:pt x="113" y="766"/>
                  </a:cubicBezTo>
                  <a:cubicBezTo>
                    <a:pt x="110" y="770"/>
                    <a:pt x="108" y="774"/>
                    <a:pt x="106" y="778"/>
                  </a:cubicBezTo>
                  <a:cubicBezTo>
                    <a:pt x="107" y="778"/>
                    <a:pt x="108" y="778"/>
                    <a:pt x="109" y="778"/>
                  </a:cubicBezTo>
                  <a:cubicBezTo>
                    <a:pt x="111" y="774"/>
                    <a:pt x="111" y="774"/>
                    <a:pt x="111" y="774"/>
                  </a:cubicBezTo>
                  <a:cubicBezTo>
                    <a:pt x="116" y="767"/>
                    <a:pt x="116" y="766"/>
                    <a:pt x="119" y="766"/>
                  </a:cubicBezTo>
                  <a:cubicBezTo>
                    <a:pt x="120" y="766"/>
                    <a:pt x="120" y="766"/>
                    <a:pt x="120" y="766"/>
                  </a:cubicBezTo>
                  <a:cubicBezTo>
                    <a:pt x="121" y="768"/>
                    <a:pt x="121" y="768"/>
                    <a:pt x="121" y="768"/>
                  </a:cubicBezTo>
                  <a:cubicBezTo>
                    <a:pt x="123" y="771"/>
                    <a:pt x="124" y="774"/>
                    <a:pt x="123" y="778"/>
                  </a:cubicBezTo>
                  <a:cubicBezTo>
                    <a:pt x="123" y="780"/>
                    <a:pt x="124" y="782"/>
                    <a:pt x="124" y="784"/>
                  </a:cubicBezTo>
                  <a:cubicBezTo>
                    <a:pt x="126" y="783"/>
                    <a:pt x="127" y="783"/>
                    <a:pt x="129" y="783"/>
                  </a:cubicBezTo>
                  <a:cubicBezTo>
                    <a:pt x="132" y="785"/>
                    <a:pt x="134" y="787"/>
                    <a:pt x="135" y="789"/>
                  </a:cubicBezTo>
                  <a:cubicBezTo>
                    <a:pt x="136" y="789"/>
                    <a:pt x="136" y="790"/>
                    <a:pt x="137" y="791"/>
                  </a:cubicBezTo>
                  <a:cubicBezTo>
                    <a:pt x="137" y="791"/>
                    <a:pt x="137" y="791"/>
                    <a:pt x="137" y="791"/>
                  </a:cubicBezTo>
                  <a:cubicBezTo>
                    <a:pt x="138" y="792"/>
                    <a:pt x="140" y="790"/>
                    <a:pt x="143" y="789"/>
                  </a:cubicBezTo>
                  <a:cubicBezTo>
                    <a:pt x="144" y="788"/>
                    <a:pt x="145" y="787"/>
                    <a:pt x="147" y="786"/>
                  </a:cubicBezTo>
                  <a:cubicBezTo>
                    <a:pt x="154" y="784"/>
                    <a:pt x="157" y="786"/>
                    <a:pt x="159" y="790"/>
                  </a:cubicBezTo>
                  <a:cubicBezTo>
                    <a:pt x="159" y="791"/>
                    <a:pt x="160" y="792"/>
                    <a:pt x="162" y="792"/>
                  </a:cubicBezTo>
                  <a:cubicBezTo>
                    <a:pt x="162" y="793"/>
                    <a:pt x="163" y="793"/>
                    <a:pt x="164" y="792"/>
                  </a:cubicBezTo>
                  <a:cubicBezTo>
                    <a:pt x="166" y="792"/>
                    <a:pt x="169" y="792"/>
                    <a:pt x="170" y="793"/>
                  </a:cubicBezTo>
                  <a:cubicBezTo>
                    <a:pt x="172" y="795"/>
                    <a:pt x="176" y="798"/>
                    <a:pt x="174" y="801"/>
                  </a:cubicBezTo>
                  <a:cubicBezTo>
                    <a:pt x="173" y="805"/>
                    <a:pt x="167" y="805"/>
                    <a:pt x="157" y="805"/>
                  </a:cubicBezTo>
                  <a:cubicBezTo>
                    <a:pt x="154" y="805"/>
                    <a:pt x="152" y="805"/>
                    <a:pt x="150" y="805"/>
                  </a:cubicBezTo>
                  <a:cubicBezTo>
                    <a:pt x="143" y="805"/>
                    <a:pt x="142" y="806"/>
                    <a:pt x="142" y="806"/>
                  </a:cubicBezTo>
                  <a:cubicBezTo>
                    <a:pt x="142" y="807"/>
                    <a:pt x="142" y="808"/>
                    <a:pt x="142" y="809"/>
                  </a:cubicBezTo>
                  <a:cubicBezTo>
                    <a:pt x="143" y="811"/>
                    <a:pt x="143" y="813"/>
                    <a:pt x="142" y="815"/>
                  </a:cubicBezTo>
                  <a:cubicBezTo>
                    <a:pt x="141" y="817"/>
                    <a:pt x="139" y="818"/>
                    <a:pt x="137" y="818"/>
                  </a:cubicBezTo>
                  <a:cubicBezTo>
                    <a:pt x="137" y="819"/>
                    <a:pt x="135" y="818"/>
                    <a:pt x="134" y="818"/>
                  </a:cubicBezTo>
                  <a:cubicBezTo>
                    <a:pt x="132" y="817"/>
                    <a:pt x="131" y="817"/>
                    <a:pt x="129" y="817"/>
                  </a:cubicBezTo>
                  <a:cubicBezTo>
                    <a:pt x="129" y="818"/>
                    <a:pt x="129" y="818"/>
                    <a:pt x="130" y="819"/>
                  </a:cubicBezTo>
                  <a:cubicBezTo>
                    <a:pt x="131" y="822"/>
                    <a:pt x="131" y="825"/>
                    <a:pt x="129" y="827"/>
                  </a:cubicBezTo>
                  <a:cubicBezTo>
                    <a:pt x="126" y="829"/>
                    <a:pt x="122" y="827"/>
                    <a:pt x="121" y="825"/>
                  </a:cubicBezTo>
                  <a:cubicBezTo>
                    <a:pt x="120" y="825"/>
                    <a:pt x="120" y="825"/>
                    <a:pt x="120" y="825"/>
                  </a:cubicBezTo>
                  <a:cubicBezTo>
                    <a:pt x="120" y="825"/>
                    <a:pt x="121" y="826"/>
                    <a:pt x="121" y="827"/>
                  </a:cubicBezTo>
                  <a:cubicBezTo>
                    <a:pt x="123" y="829"/>
                    <a:pt x="124" y="832"/>
                    <a:pt x="124" y="835"/>
                  </a:cubicBezTo>
                  <a:cubicBezTo>
                    <a:pt x="127" y="836"/>
                    <a:pt x="129" y="838"/>
                    <a:pt x="129" y="840"/>
                  </a:cubicBezTo>
                  <a:cubicBezTo>
                    <a:pt x="129" y="842"/>
                    <a:pt x="128" y="843"/>
                    <a:pt x="127" y="844"/>
                  </a:cubicBezTo>
                  <a:cubicBezTo>
                    <a:pt x="125" y="845"/>
                    <a:pt x="124" y="846"/>
                    <a:pt x="123" y="848"/>
                  </a:cubicBezTo>
                  <a:cubicBezTo>
                    <a:pt x="123" y="849"/>
                    <a:pt x="123" y="849"/>
                    <a:pt x="123" y="850"/>
                  </a:cubicBezTo>
                  <a:cubicBezTo>
                    <a:pt x="123" y="851"/>
                    <a:pt x="123" y="852"/>
                    <a:pt x="123" y="853"/>
                  </a:cubicBezTo>
                  <a:cubicBezTo>
                    <a:pt x="123" y="864"/>
                    <a:pt x="123" y="864"/>
                    <a:pt x="123" y="864"/>
                  </a:cubicBezTo>
                  <a:cubicBezTo>
                    <a:pt x="122" y="865"/>
                    <a:pt x="121" y="867"/>
                    <a:pt x="120" y="868"/>
                  </a:cubicBezTo>
                  <a:cubicBezTo>
                    <a:pt x="119" y="870"/>
                    <a:pt x="117" y="871"/>
                    <a:pt x="117" y="873"/>
                  </a:cubicBezTo>
                  <a:cubicBezTo>
                    <a:pt x="118" y="876"/>
                    <a:pt x="120" y="879"/>
                    <a:pt x="121" y="881"/>
                  </a:cubicBezTo>
                  <a:cubicBezTo>
                    <a:pt x="124" y="885"/>
                    <a:pt x="126" y="890"/>
                    <a:pt x="126" y="895"/>
                  </a:cubicBezTo>
                  <a:cubicBezTo>
                    <a:pt x="127" y="897"/>
                    <a:pt x="126" y="898"/>
                    <a:pt x="125" y="900"/>
                  </a:cubicBezTo>
                  <a:cubicBezTo>
                    <a:pt x="125" y="900"/>
                    <a:pt x="125" y="901"/>
                    <a:pt x="125" y="901"/>
                  </a:cubicBezTo>
                  <a:cubicBezTo>
                    <a:pt x="126" y="901"/>
                    <a:pt x="127" y="902"/>
                    <a:pt x="128" y="902"/>
                  </a:cubicBezTo>
                  <a:cubicBezTo>
                    <a:pt x="132" y="905"/>
                    <a:pt x="133" y="906"/>
                    <a:pt x="134" y="908"/>
                  </a:cubicBezTo>
                  <a:cubicBezTo>
                    <a:pt x="134" y="909"/>
                    <a:pt x="134" y="910"/>
                    <a:pt x="134" y="911"/>
                  </a:cubicBezTo>
                  <a:cubicBezTo>
                    <a:pt x="134" y="913"/>
                    <a:pt x="134" y="913"/>
                    <a:pt x="135" y="914"/>
                  </a:cubicBezTo>
                  <a:cubicBezTo>
                    <a:pt x="136" y="914"/>
                    <a:pt x="136" y="914"/>
                    <a:pt x="136" y="914"/>
                  </a:cubicBezTo>
                  <a:cubicBezTo>
                    <a:pt x="137" y="914"/>
                    <a:pt x="139" y="914"/>
                    <a:pt x="140" y="916"/>
                  </a:cubicBezTo>
                  <a:cubicBezTo>
                    <a:pt x="140" y="916"/>
                    <a:pt x="140" y="918"/>
                    <a:pt x="140" y="919"/>
                  </a:cubicBezTo>
                  <a:cubicBezTo>
                    <a:pt x="139" y="921"/>
                    <a:pt x="138" y="923"/>
                    <a:pt x="136" y="923"/>
                  </a:cubicBezTo>
                  <a:cubicBezTo>
                    <a:pt x="136" y="923"/>
                    <a:pt x="135" y="923"/>
                    <a:pt x="135" y="923"/>
                  </a:cubicBezTo>
                  <a:cubicBezTo>
                    <a:pt x="134" y="923"/>
                    <a:pt x="134" y="923"/>
                    <a:pt x="133" y="924"/>
                  </a:cubicBezTo>
                  <a:cubicBezTo>
                    <a:pt x="133" y="924"/>
                    <a:pt x="133" y="924"/>
                    <a:pt x="133" y="924"/>
                  </a:cubicBezTo>
                  <a:cubicBezTo>
                    <a:pt x="135" y="925"/>
                    <a:pt x="135" y="927"/>
                    <a:pt x="134" y="928"/>
                  </a:cubicBezTo>
                  <a:cubicBezTo>
                    <a:pt x="134" y="930"/>
                    <a:pt x="133" y="930"/>
                    <a:pt x="131" y="931"/>
                  </a:cubicBezTo>
                  <a:cubicBezTo>
                    <a:pt x="131" y="931"/>
                    <a:pt x="131" y="932"/>
                    <a:pt x="132" y="932"/>
                  </a:cubicBezTo>
                  <a:cubicBezTo>
                    <a:pt x="132" y="933"/>
                    <a:pt x="132" y="933"/>
                    <a:pt x="132" y="933"/>
                  </a:cubicBezTo>
                  <a:cubicBezTo>
                    <a:pt x="133" y="933"/>
                    <a:pt x="135" y="933"/>
                    <a:pt x="136" y="934"/>
                  </a:cubicBezTo>
                  <a:cubicBezTo>
                    <a:pt x="137" y="934"/>
                    <a:pt x="138" y="936"/>
                    <a:pt x="138" y="937"/>
                  </a:cubicBezTo>
                  <a:cubicBezTo>
                    <a:pt x="138" y="938"/>
                    <a:pt x="138" y="938"/>
                    <a:pt x="138" y="939"/>
                  </a:cubicBezTo>
                  <a:cubicBezTo>
                    <a:pt x="138" y="939"/>
                    <a:pt x="138" y="939"/>
                    <a:pt x="138" y="939"/>
                  </a:cubicBezTo>
                  <a:cubicBezTo>
                    <a:pt x="139" y="939"/>
                    <a:pt x="139" y="939"/>
                    <a:pt x="139" y="939"/>
                  </a:cubicBezTo>
                  <a:cubicBezTo>
                    <a:pt x="140" y="939"/>
                    <a:pt x="140" y="940"/>
                    <a:pt x="141" y="940"/>
                  </a:cubicBezTo>
                  <a:cubicBezTo>
                    <a:pt x="142" y="940"/>
                    <a:pt x="143" y="941"/>
                    <a:pt x="144" y="941"/>
                  </a:cubicBezTo>
                  <a:cubicBezTo>
                    <a:pt x="147" y="942"/>
                    <a:pt x="149" y="944"/>
                    <a:pt x="150" y="946"/>
                  </a:cubicBezTo>
                  <a:cubicBezTo>
                    <a:pt x="150" y="949"/>
                    <a:pt x="150" y="951"/>
                    <a:pt x="148" y="953"/>
                  </a:cubicBezTo>
                  <a:cubicBezTo>
                    <a:pt x="148" y="953"/>
                    <a:pt x="148" y="954"/>
                    <a:pt x="147" y="954"/>
                  </a:cubicBezTo>
                  <a:cubicBezTo>
                    <a:pt x="149" y="955"/>
                    <a:pt x="149" y="955"/>
                    <a:pt x="150" y="957"/>
                  </a:cubicBezTo>
                  <a:cubicBezTo>
                    <a:pt x="150" y="959"/>
                    <a:pt x="150" y="961"/>
                    <a:pt x="150" y="963"/>
                  </a:cubicBezTo>
                  <a:cubicBezTo>
                    <a:pt x="150" y="963"/>
                    <a:pt x="150" y="964"/>
                    <a:pt x="150" y="964"/>
                  </a:cubicBezTo>
                  <a:cubicBezTo>
                    <a:pt x="151" y="964"/>
                    <a:pt x="151" y="964"/>
                    <a:pt x="152" y="964"/>
                  </a:cubicBezTo>
                  <a:cubicBezTo>
                    <a:pt x="154" y="964"/>
                    <a:pt x="156" y="965"/>
                    <a:pt x="157" y="967"/>
                  </a:cubicBezTo>
                  <a:cubicBezTo>
                    <a:pt x="157" y="968"/>
                    <a:pt x="158" y="970"/>
                    <a:pt x="157" y="971"/>
                  </a:cubicBezTo>
                  <a:cubicBezTo>
                    <a:pt x="157" y="971"/>
                    <a:pt x="157" y="971"/>
                    <a:pt x="157" y="971"/>
                  </a:cubicBezTo>
                  <a:cubicBezTo>
                    <a:pt x="169" y="981"/>
                    <a:pt x="174" y="991"/>
                    <a:pt x="173" y="999"/>
                  </a:cubicBezTo>
                  <a:cubicBezTo>
                    <a:pt x="175" y="1000"/>
                    <a:pt x="175" y="1000"/>
                    <a:pt x="176" y="999"/>
                  </a:cubicBezTo>
                  <a:cubicBezTo>
                    <a:pt x="178" y="996"/>
                    <a:pt x="182" y="995"/>
                    <a:pt x="185" y="997"/>
                  </a:cubicBezTo>
                  <a:cubicBezTo>
                    <a:pt x="185" y="997"/>
                    <a:pt x="186" y="997"/>
                    <a:pt x="186" y="998"/>
                  </a:cubicBezTo>
                  <a:cubicBezTo>
                    <a:pt x="187" y="999"/>
                    <a:pt x="188" y="1000"/>
                    <a:pt x="189" y="1001"/>
                  </a:cubicBezTo>
                  <a:cubicBezTo>
                    <a:pt x="189" y="1002"/>
                    <a:pt x="189" y="1002"/>
                    <a:pt x="189" y="1002"/>
                  </a:cubicBezTo>
                  <a:cubicBezTo>
                    <a:pt x="191" y="1000"/>
                    <a:pt x="191" y="1000"/>
                    <a:pt x="191" y="1000"/>
                  </a:cubicBezTo>
                  <a:cubicBezTo>
                    <a:pt x="194" y="997"/>
                    <a:pt x="198" y="995"/>
                    <a:pt x="202" y="996"/>
                  </a:cubicBezTo>
                  <a:cubicBezTo>
                    <a:pt x="204" y="997"/>
                    <a:pt x="206" y="997"/>
                    <a:pt x="208" y="998"/>
                  </a:cubicBezTo>
                  <a:cubicBezTo>
                    <a:pt x="211" y="998"/>
                    <a:pt x="211" y="998"/>
                    <a:pt x="211" y="998"/>
                  </a:cubicBezTo>
                  <a:cubicBezTo>
                    <a:pt x="211" y="1001"/>
                    <a:pt x="211" y="1001"/>
                    <a:pt x="211" y="1001"/>
                  </a:cubicBezTo>
                  <a:cubicBezTo>
                    <a:pt x="210" y="1004"/>
                    <a:pt x="211" y="1007"/>
                    <a:pt x="212" y="1011"/>
                  </a:cubicBezTo>
                  <a:cubicBezTo>
                    <a:pt x="214" y="1009"/>
                    <a:pt x="216" y="1006"/>
                    <a:pt x="217" y="1004"/>
                  </a:cubicBezTo>
                  <a:cubicBezTo>
                    <a:pt x="217" y="1002"/>
                    <a:pt x="218" y="1001"/>
                    <a:pt x="219" y="1000"/>
                  </a:cubicBezTo>
                  <a:cubicBezTo>
                    <a:pt x="221" y="998"/>
                    <a:pt x="224" y="997"/>
                    <a:pt x="226" y="998"/>
                  </a:cubicBezTo>
                  <a:cubicBezTo>
                    <a:pt x="228" y="998"/>
                    <a:pt x="228" y="998"/>
                    <a:pt x="228" y="998"/>
                  </a:cubicBezTo>
                  <a:cubicBezTo>
                    <a:pt x="228" y="998"/>
                    <a:pt x="228" y="998"/>
                    <a:pt x="228" y="998"/>
                  </a:cubicBezTo>
                  <a:cubicBezTo>
                    <a:pt x="228" y="998"/>
                    <a:pt x="228" y="998"/>
                    <a:pt x="228" y="998"/>
                  </a:cubicBezTo>
                  <a:cubicBezTo>
                    <a:pt x="229" y="997"/>
                    <a:pt x="229" y="996"/>
                    <a:pt x="230" y="996"/>
                  </a:cubicBezTo>
                  <a:cubicBezTo>
                    <a:pt x="230" y="995"/>
                    <a:pt x="231" y="995"/>
                    <a:pt x="231" y="995"/>
                  </a:cubicBezTo>
                  <a:cubicBezTo>
                    <a:pt x="232" y="995"/>
                    <a:pt x="232" y="995"/>
                    <a:pt x="232" y="995"/>
                  </a:cubicBezTo>
                  <a:cubicBezTo>
                    <a:pt x="234" y="995"/>
                    <a:pt x="236" y="996"/>
                    <a:pt x="238" y="997"/>
                  </a:cubicBezTo>
                  <a:cubicBezTo>
                    <a:pt x="250" y="1004"/>
                    <a:pt x="250" y="1004"/>
                    <a:pt x="250" y="1004"/>
                  </a:cubicBezTo>
                  <a:cubicBezTo>
                    <a:pt x="251" y="1004"/>
                    <a:pt x="251" y="1004"/>
                    <a:pt x="251" y="1004"/>
                  </a:cubicBezTo>
                  <a:cubicBezTo>
                    <a:pt x="252" y="1003"/>
                    <a:pt x="254" y="1003"/>
                    <a:pt x="255" y="1003"/>
                  </a:cubicBezTo>
                  <a:cubicBezTo>
                    <a:pt x="256" y="1003"/>
                    <a:pt x="257" y="1004"/>
                    <a:pt x="258" y="1005"/>
                  </a:cubicBezTo>
                  <a:cubicBezTo>
                    <a:pt x="261" y="1010"/>
                    <a:pt x="261" y="1016"/>
                    <a:pt x="259" y="1021"/>
                  </a:cubicBezTo>
                  <a:cubicBezTo>
                    <a:pt x="260" y="1022"/>
                    <a:pt x="263" y="1025"/>
                    <a:pt x="264" y="1026"/>
                  </a:cubicBezTo>
                  <a:cubicBezTo>
                    <a:pt x="266" y="1028"/>
                    <a:pt x="267" y="1029"/>
                    <a:pt x="268" y="1031"/>
                  </a:cubicBezTo>
                  <a:cubicBezTo>
                    <a:pt x="269" y="1032"/>
                    <a:pt x="270" y="1034"/>
                    <a:pt x="269" y="1035"/>
                  </a:cubicBezTo>
                  <a:cubicBezTo>
                    <a:pt x="269" y="1036"/>
                    <a:pt x="268" y="1036"/>
                    <a:pt x="267" y="1037"/>
                  </a:cubicBezTo>
                  <a:cubicBezTo>
                    <a:pt x="267" y="1038"/>
                    <a:pt x="267" y="1040"/>
                    <a:pt x="266" y="1041"/>
                  </a:cubicBezTo>
                  <a:cubicBezTo>
                    <a:pt x="266" y="1042"/>
                    <a:pt x="265" y="1044"/>
                    <a:pt x="265" y="1045"/>
                  </a:cubicBezTo>
                  <a:cubicBezTo>
                    <a:pt x="268" y="1048"/>
                    <a:pt x="272" y="1049"/>
                    <a:pt x="276" y="1049"/>
                  </a:cubicBezTo>
                  <a:cubicBezTo>
                    <a:pt x="278" y="1049"/>
                    <a:pt x="279" y="1050"/>
                    <a:pt x="279" y="1051"/>
                  </a:cubicBezTo>
                  <a:cubicBezTo>
                    <a:pt x="280" y="1053"/>
                    <a:pt x="280" y="1055"/>
                    <a:pt x="279" y="1057"/>
                  </a:cubicBezTo>
                  <a:cubicBezTo>
                    <a:pt x="279" y="1058"/>
                    <a:pt x="279" y="1058"/>
                    <a:pt x="279" y="1058"/>
                  </a:cubicBezTo>
                  <a:cubicBezTo>
                    <a:pt x="279" y="1058"/>
                    <a:pt x="279" y="1058"/>
                    <a:pt x="279" y="1058"/>
                  </a:cubicBezTo>
                  <a:cubicBezTo>
                    <a:pt x="281" y="1059"/>
                    <a:pt x="284" y="1061"/>
                    <a:pt x="285" y="1063"/>
                  </a:cubicBezTo>
                  <a:cubicBezTo>
                    <a:pt x="285" y="1064"/>
                    <a:pt x="285" y="1064"/>
                    <a:pt x="285" y="1064"/>
                  </a:cubicBezTo>
                  <a:cubicBezTo>
                    <a:pt x="286" y="1065"/>
                    <a:pt x="286" y="1066"/>
                    <a:pt x="287" y="1067"/>
                  </a:cubicBezTo>
                  <a:cubicBezTo>
                    <a:pt x="288" y="1067"/>
                    <a:pt x="288" y="1067"/>
                    <a:pt x="288" y="1068"/>
                  </a:cubicBezTo>
                  <a:cubicBezTo>
                    <a:pt x="292" y="1069"/>
                    <a:pt x="296" y="1070"/>
                    <a:pt x="300" y="1070"/>
                  </a:cubicBezTo>
                  <a:cubicBezTo>
                    <a:pt x="302" y="1070"/>
                    <a:pt x="304" y="1070"/>
                    <a:pt x="306" y="1071"/>
                  </a:cubicBezTo>
                  <a:cubicBezTo>
                    <a:pt x="309" y="1074"/>
                    <a:pt x="309" y="1079"/>
                    <a:pt x="309" y="1083"/>
                  </a:cubicBezTo>
                  <a:cubicBezTo>
                    <a:pt x="309" y="1084"/>
                    <a:pt x="309" y="1084"/>
                    <a:pt x="309" y="1084"/>
                  </a:cubicBezTo>
                  <a:cubicBezTo>
                    <a:pt x="309" y="1084"/>
                    <a:pt x="309" y="1084"/>
                    <a:pt x="309" y="1084"/>
                  </a:cubicBezTo>
                  <a:cubicBezTo>
                    <a:pt x="310" y="1084"/>
                    <a:pt x="311" y="1083"/>
                    <a:pt x="312" y="1083"/>
                  </a:cubicBezTo>
                  <a:cubicBezTo>
                    <a:pt x="313" y="1082"/>
                    <a:pt x="314" y="1082"/>
                    <a:pt x="315" y="1082"/>
                  </a:cubicBezTo>
                  <a:cubicBezTo>
                    <a:pt x="318" y="1081"/>
                    <a:pt x="320" y="1081"/>
                    <a:pt x="323" y="1082"/>
                  </a:cubicBezTo>
                  <a:cubicBezTo>
                    <a:pt x="324" y="1082"/>
                    <a:pt x="325" y="1082"/>
                    <a:pt x="327" y="1082"/>
                  </a:cubicBezTo>
                  <a:cubicBezTo>
                    <a:pt x="328" y="1082"/>
                    <a:pt x="329" y="1082"/>
                    <a:pt x="329" y="1082"/>
                  </a:cubicBezTo>
                  <a:cubicBezTo>
                    <a:pt x="330" y="1082"/>
                    <a:pt x="331" y="1083"/>
                    <a:pt x="331" y="1083"/>
                  </a:cubicBezTo>
                  <a:cubicBezTo>
                    <a:pt x="332" y="1085"/>
                    <a:pt x="332" y="1087"/>
                    <a:pt x="332" y="1089"/>
                  </a:cubicBezTo>
                  <a:cubicBezTo>
                    <a:pt x="332" y="1090"/>
                    <a:pt x="331" y="1090"/>
                    <a:pt x="331" y="1090"/>
                  </a:cubicBezTo>
                  <a:cubicBezTo>
                    <a:pt x="332" y="1091"/>
                    <a:pt x="332" y="1091"/>
                    <a:pt x="334" y="1091"/>
                  </a:cubicBezTo>
                  <a:cubicBezTo>
                    <a:pt x="336" y="1091"/>
                    <a:pt x="338" y="1091"/>
                    <a:pt x="340" y="1092"/>
                  </a:cubicBezTo>
                  <a:cubicBezTo>
                    <a:pt x="342" y="1093"/>
                    <a:pt x="344" y="1095"/>
                    <a:pt x="344" y="1097"/>
                  </a:cubicBezTo>
                  <a:cubicBezTo>
                    <a:pt x="345" y="1099"/>
                    <a:pt x="345" y="1101"/>
                    <a:pt x="344" y="1103"/>
                  </a:cubicBezTo>
                  <a:cubicBezTo>
                    <a:pt x="342" y="1104"/>
                    <a:pt x="341" y="1106"/>
                    <a:pt x="339" y="1107"/>
                  </a:cubicBezTo>
                  <a:cubicBezTo>
                    <a:pt x="339" y="1107"/>
                    <a:pt x="339" y="1107"/>
                    <a:pt x="339" y="1107"/>
                  </a:cubicBezTo>
                  <a:cubicBezTo>
                    <a:pt x="339" y="1113"/>
                    <a:pt x="335" y="1119"/>
                    <a:pt x="330" y="1122"/>
                  </a:cubicBezTo>
                  <a:cubicBezTo>
                    <a:pt x="327" y="1124"/>
                    <a:pt x="322" y="1123"/>
                    <a:pt x="316" y="1122"/>
                  </a:cubicBezTo>
                  <a:cubicBezTo>
                    <a:pt x="314" y="1122"/>
                    <a:pt x="311" y="1121"/>
                    <a:pt x="308" y="1121"/>
                  </a:cubicBezTo>
                  <a:cubicBezTo>
                    <a:pt x="308" y="1123"/>
                    <a:pt x="308" y="1125"/>
                    <a:pt x="307" y="1126"/>
                  </a:cubicBezTo>
                  <a:cubicBezTo>
                    <a:pt x="307" y="1127"/>
                    <a:pt x="307" y="1129"/>
                    <a:pt x="307" y="1130"/>
                  </a:cubicBezTo>
                  <a:cubicBezTo>
                    <a:pt x="308" y="1131"/>
                    <a:pt x="310" y="1132"/>
                    <a:pt x="312" y="1132"/>
                  </a:cubicBezTo>
                  <a:cubicBezTo>
                    <a:pt x="316" y="1134"/>
                    <a:pt x="321" y="1136"/>
                    <a:pt x="321" y="1140"/>
                  </a:cubicBezTo>
                  <a:cubicBezTo>
                    <a:pt x="322" y="1141"/>
                    <a:pt x="322" y="1142"/>
                    <a:pt x="321" y="1143"/>
                  </a:cubicBezTo>
                  <a:cubicBezTo>
                    <a:pt x="321" y="1143"/>
                    <a:pt x="321" y="1144"/>
                    <a:pt x="320" y="1145"/>
                  </a:cubicBezTo>
                  <a:cubicBezTo>
                    <a:pt x="321" y="1145"/>
                    <a:pt x="321" y="1145"/>
                    <a:pt x="321" y="1145"/>
                  </a:cubicBezTo>
                  <a:cubicBezTo>
                    <a:pt x="323" y="1146"/>
                    <a:pt x="325" y="1147"/>
                    <a:pt x="326" y="1150"/>
                  </a:cubicBezTo>
                  <a:cubicBezTo>
                    <a:pt x="326" y="1150"/>
                    <a:pt x="326" y="1150"/>
                    <a:pt x="326" y="1150"/>
                  </a:cubicBezTo>
                  <a:cubicBezTo>
                    <a:pt x="326" y="1151"/>
                    <a:pt x="325" y="1153"/>
                    <a:pt x="324" y="1154"/>
                  </a:cubicBezTo>
                  <a:cubicBezTo>
                    <a:pt x="325" y="1155"/>
                    <a:pt x="325" y="1155"/>
                    <a:pt x="325" y="1155"/>
                  </a:cubicBezTo>
                  <a:cubicBezTo>
                    <a:pt x="326" y="1156"/>
                    <a:pt x="327" y="1157"/>
                    <a:pt x="328" y="1159"/>
                  </a:cubicBezTo>
                  <a:cubicBezTo>
                    <a:pt x="328" y="1159"/>
                    <a:pt x="328" y="1160"/>
                    <a:pt x="328" y="1160"/>
                  </a:cubicBezTo>
                  <a:cubicBezTo>
                    <a:pt x="328" y="1160"/>
                    <a:pt x="328" y="1161"/>
                    <a:pt x="328" y="1161"/>
                  </a:cubicBezTo>
                  <a:cubicBezTo>
                    <a:pt x="329" y="1162"/>
                    <a:pt x="332" y="1164"/>
                    <a:pt x="334" y="1165"/>
                  </a:cubicBezTo>
                  <a:cubicBezTo>
                    <a:pt x="335" y="1166"/>
                    <a:pt x="335" y="1166"/>
                    <a:pt x="335" y="1166"/>
                  </a:cubicBezTo>
                  <a:cubicBezTo>
                    <a:pt x="335" y="1167"/>
                    <a:pt x="335" y="1167"/>
                    <a:pt x="335" y="1167"/>
                  </a:cubicBezTo>
                  <a:cubicBezTo>
                    <a:pt x="336" y="1167"/>
                    <a:pt x="336" y="1167"/>
                    <a:pt x="336" y="1167"/>
                  </a:cubicBezTo>
                  <a:cubicBezTo>
                    <a:pt x="337" y="1167"/>
                    <a:pt x="337" y="1167"/>
                    <a:pt x="338" y="1168"/>
                  </a:cubicBezTo>
                  <a:cubicBezTo>
                    <a:pt x="339" y="1168"/>
                    <a:pt x="339" y="1169"/>
                    <a:pt x="340" y="1170"/>
                  </a:cubicBezTo>
                  <a:cubicBezTo>
                    <a:pt x="341" y="1169"/>
                    <a:pt x="343" y="1168"/>
                    <a:pt x="344" y="1167"/>
                  </a:cubicBezTo>
                  <a:cubicBezTo>
                    <a:pt x="345" y="1165"/>
                    <a:pt x="345" y="1163"/>
                    <a:pt x="345" y="1162"/>
                  </a:cubicBezTo>
                  <a:cubicBezTo>
                    <a:pt x="345" y="1160"/>
                    <a:pt x="345" y="1158"/>
                    <a:pt x="345" y="1157"/>
                  </a:cubicBezTo>
                  <a:cubicBezTo>
                    <a:pt x="345" y="1154"/>
                    <a:pt x="345" y="1153"/>
                    <a:pt x="346" y="1152"/>
                  </a:cubicBezTo>
                  <a:cubicBezTo>
                    <a:pt x="347" y="1151"/>
                    <a:pt x="347" y="1151"/>
                    <a:pt x="347" y="1151"/>
                  </a:cubicBezTo>
                  <a:cubicBezTo>
                    <a:pt x="348" y="1151"/>
                    <a:pt x="348" y="1151"/>
                    <a:pt x="348" y="1151"/>
                  </a:cubicBezTo>
                  <a:cubicBezTo>
                    <a:pt x="364" y="1150"/>
                    <a:pt x="364" y="1150"/>
                    <a:pt x="364" y="1150"/>
                  </a:cubicBezTo>
                  <a:cubicBezTo>
                    <a:pt x="366" y="1149"/>
                    <a:pt x="367" y="1148"/>
                    <a:pt x="367" y="1146"/>
                  </a:cubicBezTo>
                  <a:cubicBezTo>
                    <a:pt x="368" y="1141"/>
                    <a:pt x="371" y="1138"/>
                    <a:pt x="380" y="1138"/>
                  </a:cubicBezTo>
                  <a:cubicBezTo>
                    <a:pt x="380" y="1138"/>
                    <a:pt x="380" y="1138"/>
                    <a:pt x="380" y="1138"/>
                  </a:cubicBezTo>
                  <a:cubicBezTo>
                    <a:pt x="381" y="1138"/>
                    <a:pt x="382" y="1139"/>
                    <a:pt x="383" y="1140"/>
                  </a:cubicBezTo>
                  <a:cubicBezTo>
                    <a:pt x="384" y="1139"/>
                    <a:pt x="384" y="1139"/>
                    <a:pt x="384" y="1139"/>
                  </a:cubicBezTo>
                  <a:cubicBezTo>
                    <a:pt x="385" y="1137"/>
                    <a:pt x="387" y="1134"/>
                    <a:pt x="391" y="1135"/>
                  </a:cubicBezTo>
                  <a:cubicBezTo>
                    <a:pt x="393" y="1136"/>
                    <a:pt x="395" y="1137"/>
                    <a:pt x="396" y="1139"/>
                  </a:cubicBezTo>
                  <a:cubicBezTo>
                    <a:pt x="397" y="1140"/>
                    <a:pt x="397" y="1140"/>
                    <a:pt x="398" y="1141"/>
                  </a:cubicBezTo>
                  <a:cubicBezTo>
                    <a:pt x="398" y="1141"/>
                    <a:pt x="399" y="1141"/>
                    <a:pt x="400" y="1141"/>
                  </a:cubicBezTo>
                  <a:cubicBezTo>
                    <a:pt x="401" y="1142"/>
                    <a:pt x="403" y="1143"/>
                    <a:pt x="404" y="1144"/>
                  </a:cubicBezTo>
                  <a:cubicBezTo>
                    <a:pt x="405" y="1145"/>
                    <a:pt x="405" y="1147"/>
                    <a:pt x="405" y="1148"/>
                  </a:cubicBezTo>
                  <a:cubicBezTo>
                    <a:pt x="405" y="1148"/>
                    <a:pt x="405" y="1149"/>
                    <a:pt x="405" y="1149"/>
                  </a:cubicBezTo>
                  <a:cubicBezTo>
                    <a:pt x="405" y="1150"/>
                    <a:pt x="406" y="1151"/>
                    <a:pt x="407" y="1152"/>
                  </a:cubicBezTo>
                  <a:cubicBezTo>
                    <a:pt x="408" y="1153"/>
                    <a:pt x="409" y="1153"/>
                    <a:pt x="410" y="1153"/>
                  </a:cubicBezTo>
                  <a:cubicBezTo>
                    <a:pt x="414" y="1154"/>
                    <a:pt x="418" y="1156"/>
                    <a:pt x="421" y="1159"/>
                  </a:cubicBezTo>
                  <a:cubicBezTo>
                    <a:pt x="422" y="1160"/>
                    <a:pt x="422" y="1162"/>
                    <a:pt x="421" y="1163"/>
                  </a:cubicBezTo>
                  <a:cubicBezTo>
                    <a:pt x="421" y="1166"/>
                    <a:pt x="417" y="1168"/>
                    <a:pt x="415" y="1169"/>
                  </a:cubicBezTo>
                  <a:cubicBezTo>
                    <a:pt x="415" y="1169"/>
                    <a:pt x="415" y="1169"/>
                    <a:pt x="415" y="1169"/>
                  </a:cubicBezTo>
                  <a:cubicBezTo>
                    <a:pt x="416" y="1170"/>
                    <a:pt x="417" y="1171"/>
                    <a:pt x="418" y="1172"/>
                  </a:cubicBezTo>
                  <a:cubicBezTo>
                    <a:pt x="420" y="1173"/>
                    <a:pt x="420" y="1175"/>
                    <a:pt x="419" y="1177"/>
                  </a:cubicBezTo>
                  <a:cubicBezTo>
                    <a:pt x="419" y="1177"/>
                    <a:pt x="419" y="1178"/>
                    <a:pt x="419" y="1178"/>
                  </a:cubicBezTo>
                  <a:cubicBezTo>
                    <a:pt x="419" y="1178"/>
                    <a:pt x="419" y="1178"/>
                    <a:pt x="419" y="1178"/>
                  </a:cubicBezTo>
                  <a:cubicBezTo>
                    <a:pt x="421" y="1178"/>
                    <a:pt x="422" y="1179"/>
                    <a:pt x="423" y="1180"/>
                  </a:cubicBezTo>
                  <a:cubicBezTo>
                    <a:pt x="424" y="1180"/>
                    <a:pt x="425" y="1182"/>
                    <a:pt x="425" y="1183"/>
                  </a:cubicBezTo>
                  <a:cubicBezTo>
                    <a:pt x="427" y="1182"/>
                    <a:pt x="430" y="1181"/>
                    <a:pt x="433" y="1181"/>
                  </a:cubicBezTo>
                  <a:cubicBezTo>
                    <a:pt x="434" y="1181"/>
                    <a:pt x="435" y="1182"/>
                    <a:pt x="436" y="1183"/>
                  </a:cubicBezTo>
                  <a:cubicBezTo>
                    <a:pt x="437" y="1182"/>
                    <a:pt x="439" y="1181"/>
                    <a:pt x="442" y="1179"/>
                  </a:cubicBezTo>
                  <a:cubicBezTo>
                    <a:pt x="444" y="1179"/>
                    <a:pt x="445" y="1178"/>
                    <a:pt x="445" y="1178"/>
                  </a:cubicBezTo>
                  <a:cubicBezTo>
                    <a:pt x="446" y="1177"/>
                    <a:pt x="448" y="1177"/>
                    <a:pt x="449" y="1177"/>
                  </a:cubicBezTo>
                  <a:cubicBezTo>
                    <a:pt x="450" y="1178"/>
                    <a:pt x="451" y="1179"/>
                    <a:pt x="451" y="1179"/>
                  </a:cubicBezTo>
                  <a:cubicBezTo>
                    <a:pt x="452" y="1180"/>
                    <a:pt x="452" y="1181"/>
                    <a:pt x="453" y="1183"/>
                  </a:cubicBezTo>
                  <a:cubicBezTo>
                    <a:pt x="453" y="1183"/>
                    <a:pt x="453" y="1184"/>
                    <a:pt x="453" y="1184"/>
                  </a:cubicBezTo>
                  <a:cubicBezTo>
                    <a:pt x="454" y="1184"/>
                    <a:pt x="454" y="1184"/>
                    <a:pt x="454" y="1184"/>
                  </a:cubicBezTo>
                  <a:cubicBezTo>
                    <a:pt x="455" y="1183"/>
                    <a:pt x="456" y="1183"/>
                    <a:pt x="457" y="1183"/>
                  </a:cubicBezTo>
                  <a:cubicBezTo>
                    <a:pt x="458" y="1182"/>
                    <a:pt x="460" y="1183"/>
                    <a:pt x="461" y="1184"/>
                  </a:cubicBezTo>
                  <a:cubicBezTo>
                    <a:pt x="462" y="1186"/>
                    <a:pt x="462" y="1188"/>
                    <a:pt x="461" y="1189"/>
                  </a:cubicBezTo>
                  <a:cubicBezTo>
                    <a:pt x="464" y="1192"/>
                    <a:pt x="464" y="1192"/>
                    <a:pt x="464" y="1192"/>
                  </a:cubicBezTo>
                  <a:cubicBezTo>
                    <a:pt x="470" y="1198"/>
                    <a:pt x="471" y="1199"/>
                    <a:pt x="471" y="1201"/>
                  </a:cubicBezTo>
                  <a:cubicBezTo>
                    <a:pt x="472" y="1203"/>
                    <a:pt x="471" y="1204"/>
                    <a:pt x="470" y="1205"/>
                  </a:cubicBezTo>
                  <a:cubicBezTo>
                    <a:pt x="470" y="1206"/>
                    <a:pt x="471" y="1207"/>
                    <a:pt x="472" y="1208"/>
                  </a:cubicBezTo>
                  <a:cubicBezTo>
                    <a:pt x="474" y="1210"/>
                    <a:pt x="476" y="1211"/>
                    <a:pt x="478" y="1212"/>
                  </a:cubicBezTo>
                  <a:cubicBezTo>
                    <a:pt x="479" y="1213"/>
                    <a:pt x="480" y="1213"/>
                    <a:pt x="482" y="1210"/>
                  </a:cubicBezTo>
                  <a:cubicBezTo>
                    <a:pt x="485" y="1205"/>
                    <a:pt x="490" y="1203"/>
                    <a:pt x="495" y="1204"/>
                  </a:cubicBezTo>
                  <a:cubicBezTo>
                    <a:pt x="497" y="1205"/>
                    <a:pt x="498" y="1206"/>
                    <a:pt x="499" y="1207"/>
                  </a:cubicBezTo>
                  <a:cubicBezTo>
                    <a:pt x="500" y="1206"/>
                    <a:pt x="502" y="1205"/>
                    <a:pt x="503" y="1205"/>
                  </a:cubicBezTo>
                  <a:cubicBezTo>
                    <a:pt x="505" y="1206"/>
                    <a:pt x="507" y="1206"/>
                    <a:pt x="508" y="1207"/>
                  </a:cubicBezTo>
                  <a:cubicBezTo>
                    <a:pt x="510" y="1208"/>
                    <a:pt x="510" y="1208"/>
                    <a:pt x="510" y="1208"/>
                  </a:cubicBezTo>
                  <a:cubicBezTo>
                    <a:pt x="514" y="1202"/>
                    <a:pt x="527" y="1188"/>
                    <a:pt x="532" y="1187"/>
                  </a:cubicBezTo>
                  <a:cubicBezTo>
                    <a:pt x="533" y="1187"/>
                    <a:pt x="534" y="1187"/>
                    <a:pt x="534" y="1188"/>
                  </a:cubicBezTo>
                  <a:cubicBezTo>
                    <a:pt x="537" y="1189"/>
                    <a:pt x="539" y="1191"/>
                    <a:pt x="540" y="1193"/>
                  </a:cubicBezTo>
                  <a:cubicBezTo>
                    <a:pt x="543" y="1196"/>
                    <a:pt x="546" y="1199"/>
                    <a:pt x="549" y="1200"/>
                  </a:cubicBezTo>
                  <a:cubicBezTo>
                    <a:pt x="549" y="1201"/>
                    <a:pt x="550" y="1201"/>
                    <a:pt x="551" y="1200"/>
                  </a:cubicBezTo>
                  <a:cubicBezTo>
                    <a:pt x="552" y="1200"/>
                    <a:pt x="554" y="1200"/>
                    <a:pt x="555" y="1201"/>
                  </a:cubicBezTo>
                  <a:cubicBezTo>
                    <a:pt x="557" y="1202"/>
                    <a:pt x="558" y="1203"/>
                    <a:pt x="559" y="1204"/>
                  </a:cubicBezTo>
                  <a:cubicBezTo>
                    <a:pt x="559" y="1205"/>
                    <a:pt x="560" y="1206"/>
                    <a:pt x="560" y="1206"/>
                  </a:cubicBezTo>
                  <a:cubicBezTo>
                    <a:pt x="560" y="1206"/>
                    <a:pt x="560" y="1206"/>
                    <a:pt x="560" y="1206"/>
                  </a:cubicBezTo>
                  <a:cubicBezTo>
                    <a:pt x="560" y="1205"/>
                    <a:pt x="560" y="1204"/>
                    <a:pt x="559" y="1204"/>
                  </a:cubicBezTo>
                  <a:cubicBezTo>
                    <a:pt x="559" y="1202"/>
                    <a:pt x="558" y="1201"/>
                    <a:pt x="558" y="1199"/>
                  </a:cubicBezTo>
                  <a:cubicBezTo>
                    <a:pt x="558" y="1198"/>
                    <a:pt x="559" y="1197"/>
                    <a:pt x="559" y="1196"/>
                  </a:cubicBezTo>
                  <a:cubicBezTo>
                    <a:pt x="561" y="1194"/>
                    <a:pt x="563" y="1193"/>
                    <a:pt x="565" y="1194"/>
                  </a:cubicBezTo>
                  <a:cubicBezTo>
                    <a:pt x="567" y="1194"/>
                    <a:pt x="569" y="1195"/>
                    <a:pt x="571" y="1196"/>
                  </a:cubicBezTo>
                  <a:cubicBezTo>
                    <a:pt x="571" y="1196"/>
                    <a:pt x="572" y="1197"/>
                    <a:pt x="572" y="1197"/>
                  </a:cubicBezTo>
                  <a:cubicBezTo>
                    <a:pt x="573" y="1197"/>
                    <a:pt x="573" y="1196"/>
                    <a:pt x="573" y="1196"/>
                  </a:cubicBezTo>
                  <a:cubicBezTo>
                    <a:pt x="574" y="1195"/>
                    <a:pt x="575" y="1194"/>
                    <a:pt x="576" y="1194"/>
                  </a:cubicBezTo>
                  <a:cubicBezTo>
                    <a:pt x="577" y="1193"/>
                    <a:pt x="577" y="1193"/>
                    <a:pt x="578" y="1193"/>
                  </a:cubicBezTo>
                  <a:cubicBezTo>
                    <a:pt x="580" y="1193"/>
                    <a:pt x="582" y="1195"/>
                    <a:pt x="583" y="1196"/>
                  </a:cubicBezTo>
                  <a:cubicBezTo>
                    <a:pt x="583" y="1197"/>
                    <a:pt x="583" y="1197"/>
                    <a:pt x="583" y="1197"/>
                  </a:cubicBezTo>
                  <a:cubicBezTo>
                    <a:pt x="585" y="1198"/>
                    <a:pt x="587" y="1198"/>
                    <a:pt x="589" y="1198"/>
                  </a:cubicBezTo>
                  <a:cubicBezTo>
                    <a:pt x="590" y="1198"/>
                    <a:pt x="590" y="1197"/>
                    <a:pt x="590" y="1196"/>
                  </a:cubicBezTo>
                  <a:cubicBezTo>
                    <a:pt x="591" y="1194"/>
                    <a:pt x="591" y="1192"/>
                    <a:pt x="594" y="1191"/>
                  </a:cubicBezTo>
                  <a:cubicBezTo>
                    <a:pt x="595" y="1191"/>
                    <a:pt x="596" y="1191"/>
                    <a:pt x="598" y="1192"/>
                  </a:cubicBezTo>
                  <a:cubicBezTo>
                    <a:pt x="598" y="1193"/>
                    <a:pt x="599" y="1193"/>
                    <a:pt x="599" y="1194"/>
                  </a:cubicBezTo>
                  <a:cubicBezTo>
                    <a:pt x="600" y="1195"/>
                    <a:pt x="600" y="1195"/>
                    <a:pt x="601" y="1196"/>
                  </a:cubicBezTo>
                  <a:cubicBezTo>
                    <a:pt x="601" y="1196"/>
                    <a:pt x="602" y="1196"/>
                    <a:pt x="602" y="1196"/>
                  </a:cubicBezTo>
                  <a:cubicBezTo>
                    <a:pt x="602" y="1196"/>
                    <a:pt x="602" y="1196"/>
                    <a:pt x="603" y="1196"/>
                  </a:cubicBezTo>
                  <a:cubicBezTo>
                    <a:pt x="605" y="1194"/>
                    <a:pt x="607" y="1193"/>
                    <a:pt x="610" y="1193"/>
                  </a:cubicBezTo>
                  <a:cubicBezTo>
                    <a:pt x="614" y="1194"/>
                    <a:pt x="617" y="1195"/>
                    <a:pt x="618" y="1198"/>
                  </a:cubicBezTo>
                  <a:cubicBezTo>
                    <a:pt x="618" y="1198"/>
                    <a:pt x="618" y="1199"/>
                    <a:pt x="618" y="1199"/>
                  </a:cubicBezTo>
                  <a:cubicBezTo>
                    <a:pt x="620" y="1199"/>
                    <a:pt x="620" y="1199"/>
                    <a:pt x="620" y="1199"/>
                  </a:cubicBezTo>
                  <a:cubicBezTo>
                    <a:pt x="621" y="1199"/>
                    <a:pt x="621" y="1199"/>
                    <a:pt x="621" y="1197"/>
                  </a:cubicBezTo>
                  <a:cubicBezTo>
                    <a:pt x="622" y="1193"/>
                    <a:pt x="625" y="1191"/>
                    <a:pt x="629" y="1192"/>
                  </a:cubicBezTo>
                  <a:cubicBezTo>
                    <a:pt x="630" y="1192"/>
                    <a:pt x="632" y="1192"/>
                    <a:pt x="633" y="1194"/>
                  </a:cubicBezTo>
                  <a:cubicBezTo>
                    <a:pt x="633" y="1195"/>
                    <a:pt x="633" y="1197"/>
                    <a:pt x="633" y="1199"/>
                  </a:cubicBezTo>
                  <a:cubicBezTo>
                    <a:pt x="632" y="1200"/>
                    <a:pt x="632" y="1200"/>
                    <a:pt x="632" y="1201"/>
                  </a:cubicBezTo>
                  <a:cubicBezTo>
                    <a:pt x="633" y="1201"/>
                    <a:pt x="633" y="1201"/>
                    <a:pt x="633" y="1201"/>
                  </a:cubicBezTo>
                  <a:cubicBezTo>
                    <a:pt x="635" y="1202"/>
                    <a:pt x="636" y="1203"/>
                    <a:pt x="638" y="1204"/>
                  </a:cubicBezTo>
                  <a:cubicBezTo>
                    <a:pt x="641" y="1208"/>
                    <a:pt x="641" y="1213"/>
                    <a:pt x="639" y="1216"/>
                  </a:cubicBezTo>
                  <a:cubicBezTo>
                    <a:pt x="638" y="1218"/>
                    <a:pt x="637" y="1219"/>
                    <a:pt x="637" y="1220"/>
                  </a:cubicBezTo>
                  <a:cubicBezTo>
                    <a:pt x="637" y="1220"/>
                    <a:pt x="637" y="1220"/>
                    <a:pt x="637" y="1220"/>
                  </a:cubicBezTo>
                  <a:cubicBezTo>
                    <a:pt x="637" y="1220"/>
                    <a:pt x="637" y="1221"/>
                    <a:pt x="637" y="1221"/>
                  </a:cubicBezTo>
                  <a:cubicBezTo>
                    <a:pt x="637" y="1221"/>
                    <a:pt x="637" y="1222"/>
                    <a:pt x="637" y="1222"/>
                  </a:cubicBezTo>
                  <a:cubicBezTo>
                    <a:pt x="637" y="1223"/>
                    <a:pt x="637" y="1225"/>
                    <a:pt x="636" y="1225"/>
                  </a:cubicBezTo>
                  <a:cubicBezTo>
                    <a:pt x="636" y="1226"/>
                    <a:pt x="636" y="1226"/>
                    <a:pt x="635" y="1226"/>
                  </a:cubicBezTo>
                  <a:cubicBezTo>
                    <a:pt x="635" y="1227"/>
                    <a:pt x="633" y="1227"/>
                    <a:pt x="632" y="1228"/>
                  </a:cubicBezTo>
                  <a:cubicBezTo>
                    <a:pt x="632" y="1228"/>
                    <a:pt x="631" y="1228"/>
                    <a:pt x="631" y="1229"/>
                  </a:cubicBezTo>
                  <a:cubicBezTo>
                    <a:pt x="632" y="1230"/>
                    <a:pt x="633" y="1230"/>
                    <a:pt x="636" y="1228"/>
                  </a:cubicBezTo>
                  <a:cubicBezTo>
                    <a:pt x="638" y="1228"/>
                    <a:pt x="639" y="1227"/>
                    <a:pt x="641" y="1227"/>
                  </a:cubicBezTo>
                  <a:cubicBezTo>
                    <a:pt x="642" y="1226"/>
                    <a:pt x="644" y="1227"/>
                    <a:pt x="645" y="1228"/>
                  </a:cubicBezTo>
                  <a:cubicBezTo>
                    <a:pt x="647" y="1231"/>
                    <a:pt x="643" y="1237"/>
                    <a:pt x="643" y="1238"/>
                  </a:cubicBezTo>
                  <a:cubicBezTo>
                    <a:pt x="642" y="1239"/>
                    <a:pt x="642" y="1239"/>
                    <a:pt x="642" y="1239"/>
                  </a:cubicBezTo>
                  <a:cubicBezTo>
                    <a:pt x="640" y="1239"/>
                    <a:pt x="639" y="1240"/>
                    <a:pt x="637" y="1240"/>
                  </a:cubicBezTo>
                  <a:cubicBezTo>
                    <a:pt x="636" y="1241"/>
                    <a:pt x="636" y="1241"/>
                    <a:pt x="636" y="1241"/>
                  </a:cubicBezTo>
                  <a:cubicBezTo>
                    <a:pt x="636" y="1241"/>
                    <a:pt x="636" y="1243"/>
                    <a:pt x="637" y="1245"/>
                  </a:cubicBezTo>
                  <a:cubicBezTo>
                    <a:pt x="639" y="1244"/>
                    <a:pt x="642" y="1244"/>
                    <a:pt x="644" y="1246"/>
                  </a:cubicBezTo>
                  <a:cubicBezTo>
                    <a:pt x="644" y="1247"/>
                    <a:pt x="644" y="1247"/>
                    <a:pt x="644" y="1247"/>
                  </a:cubicBezTo>
                  <a:cubicBezTo>
                    <a:pt x="646" y="1249"/>
                    <a:pt x="648" y="1252"/>
                    <a:pt x="650" y="1255"/>
                  </a:cubicBezTo>
                  <a:cubicBezTo>
                    <a:pt x="650" y="1255"/>
                    <a:pt x="650" y="1255"/>
                    <a:pt x="650" y="1255"/>
                  </a:cubicBezTo>
                  <a:cubicBezTo>
                    <a:pt x="650" y="1255"/>
                    <a:pt x="650" y="1255"/>
                    <a:pt x="650" y="1256"/>
                  </a:cubicBezTo>
                  <a:cubicBezTo>
                    <a:pt x="652" y="1255"/>
                    <a:pt x="653" y="1256"/>
                    <a:pt x="654" y="1256"/>
                  </a:cubicBezTo>
                  <a:cubicBezTo>
                    <a:pt x="654" y="1257"/>
                    <a:pt x="654" y="1257"/>
                    <a:pt x="655" y="1257"/>
                  </a:cubicBezTo>
                  <a:cubicBezTo>
                    <a:pt x="655" y="1258"/>
                    <a:pt x="655" y="1259"/>
                    <a:pt x="655" y="1260"/>
                  </a:cubicBezTo>
                  <a:cubicBezTo>
                    <a:pt x="655" y="1260"/>
                    <a:pt x="655" y="1261"/>
                    <a:pt x="655" y="1262"/>
                  </a:cubicBezTo>
                  <a:cubicBezTo>
                    <a:pt x="655" y="1262"/>
                    <a:pt x="655" y="1262"/>
                    <a:pt x="655" y="1262"/>
                  </a:cubicBezTo>
                  <a:cubicBezTo>
                    <a:pt x="655" y="1263"/>
                    <a:pt x="654" y="1263"/>
                    <a:pt x="654" y="1264"/>
                  </a:cubicBezTo>
                  <a:cubicBezTo>
                    <a:pt x="654" y="1266"/>
                    <a:pt x="653" y="1267"/>
                    <a:pt x="653" y="1269"/>
                  </a:cubicBezTo>
                  <a:cubicBezTo>
                    <a:pt x="654" y="1269"/>
                    <a:pt x="654" y="1269"/>
                    <a:pt x="654" y="1269"/>
                  </a:cubicBezTo>
                  <a:cubicBezTo>
                    <a:pt x="655" y="1270"/>
                    <a:pt x="655" y="1272"/>
                    <a:pt x="656" y="1273"/>
                  </a:cubicBezTo>
                  <a:cubicBezTo>
                    <a:pt x="656" y="1274"/>
                    <a:pt x="655" y="1275"/>
                    <a:pt x="655" y="1275"/>
                  </a:cubicBezTo>
                  <a:cubicBezTo>
                    <a:pt x="655" y="1276"/>
                    <a:pt x="655" y="1276"/>
                    <a:pt x="655" y="1276"/>
                  </a:cubicBezTo>
                  <a:cubicBezTo>
                    <a:pt x="655" y="1276"/>
                    <a:pt x="655" y="1277"/>
                    <a:pt x="655" y="1277"/>
                  </a:cubicBezTo>
                  <a:cubicBezTo>
                    <a:pt x="657" y="1279"/>
                    <a:pt x="657" y="1282"/>
                    <a:pt x="656" y="1285"/>
                  </a:cubicBezTo>
                  <a:cubicBezTo>
                    <a:pt x="652" y="1290"/>
                    <a:pt x="645" y="1291"/>
                    <a:pt x="638" y="1293"/>
                  </a:cubicBezTo>
                  <a:cubicBezTo>
                    <a:pt x="633" y="1294"/>
                    <a:pt x="628" y="1295"/>
                    <a:pt x="626" y="1297"/>
                  </a:cubicBezTo>
                  <a:cubicBezTo>
                    <a:pt x="626" y="1298"/>
                    <a:pt x="626" y="1299"/>
                    <a:pt x="626" y="1300"/>
                  </a:cubicBezTo>
                  <a:cubicBezTo>
                    <a:pt x="626" y="1300"/>
                    <a:pt x="627" y="1301"/>
                    <a:pt x="627" y="1301"/>
                  </a:cubicBezTo>
                  <a:cubicBezTo>
                    <a:pt x="627" y="1301"/>
                    <a:pt x="627" y="1302"/>
                    <a:pt x="627" y="1302"/>
                  </a:cubicBezTo>
                  <a:cubicBezTo>
                    <a:pt x="628" y="1304"/>
                    <a:pt x="628" y="1305"/>
                    <a:pt x="627" y="1307"/>
                  </a:cubicBezTo>
                  <a:cubicBezTo>
                    <a:pt x="627" y="1307"/>
                    <a:pt x="627" y="1307"/>
                    <a:pt x="627" y="1307"/>
                  </a:cubicBezTo>
                  <a:cubicBezTo>
                    <a:pt x="621" y="1313"/>
                    <a:pt x="618" y="1316"/>
                    <a:pt x="616" y="1317"/>
                  </a:cubicBezTo>
                  <a:cubicBezTo>
                    <a:pt x="616" y="1318"/>
                    <a:pt x="616" y="1318"/>
                    <a:pt x="616" y="1318"/>
                  </a:cubicBezTo>
                  <a:cubicBezTo>
                    <a:pt x="616" y="1320"/>
                    <a:pt x="616" y="1322"/>
                    <a:pt x="616" y="1324"/>
                  </a:cubicBezTo>
                  <a:cubicBezTo>
                    <a:pt x="616" y="1325"/>
                    <a:pt x="616" y="1326"/>
                    <a:pt x="617" y="1327"/>
                  </a:cubicBezTo>
                  <a:cubicBezTo>
                    <a:pt x="618" y="1327"/>
                    <a:pt x="619" y="1327"/>
                    <a:pt x="620" y="1328"/>
                  </a:cubicBezTo>
                  <a:cubicBezTo>
                    <a:pt x="621" y="1328"/>
                    <a:pt x="621" y="1328"/>
                    <a:pt x="621" y="1328"/>
                  </a:cubicBezTo>
                  <a:cubicBezTo>
                    <a:pt x="621" y="1329"/>
                    <a:pt x="622" y="1331"/>
                    <a:pt x="621" y="1332"/>
                  </a:cubicBezTo>
                  <a:cubicBezTo>
                    <a:pt x="621" y="1333"/>
                    <a:pt x="621" y="1334"/>
                    <a:pt x="621" y="1335"/>
                  </a:cubicBezTo>
                  <a:cubicBezTo>
                    <a:pt x="622" y="1334"/>
                    <a:pt x="624" y="1333"/>
                    <a:pt x="626" y="1332"/>
                  </a:cubicBezTo>
                  <a:cubicBezTo>
                    <a:pt x="630" y="1331"/>
                    <a:pt x="636" y="1328"/>
                    <a:pt x="637" y="1326"/>
                  </a:cubicBezTo>
                  <a:cubicBezTo>
                    <a:pt x="637" y="1326"/>
                    <a:pt x="637" y="1326"/>
                    <a:pt x="636" y="1326"/>
                  </a:cubicBezTo>
                  <a:cubicBezTo>
                    <a:pt x="636" y="1325"/>
                    <a:pt x="636" y="1324"/>
                    <a:pt x="635" y="1323"/>
                  </a:cubicBezTo>
                  <a:cubicBezTo>
                    <a:pt x="635" y="1323"/>
                    <a:pt x="635" y="1322"/>
                    <a:pt x="635" y="1322"/>
                  </a:cubicBezTo>
                  <a:cubicBezTo>
                    <a:pt x="636" y="1320"/>
                    <a:pt x="638" y="1319"/>
                    <a:pt x="641" y="1317"/>
                  </a:cubicBezTo>
                  <a:cubicBezTo>
                    <a:pt x="644" y="1316"/>
                    <a:pt x="646" y="1316"/>
                    <a:pt x="649" y="1316"/>
                  </a:cubicBezTo>
                  <a:cubicBezTo>
                    <a:pt x="653" y="1317"/>
                    <a:pt x="656" y="1319"/>
                    <a:pt x="658" y="1323"/>
                  </a:cubicBezTo>
                  <a:cubicBezTo>
                    <a:pt x="659" y="1327"/>
                    <a:pt x="658" y="1330"/>
                    <a:pt x="656" y="1333"/>
                  </a:cubicBezTo>
                  <a:cubicBezTo>
                    <a:pt x="654" y="1335"/>
                    <a:pt x="652" y="1336"/>
                    <a:pt x="649" y="1337"/>
                  </a:cubicBezTo>
                  <a:cubicBezTo>
                    <a:pt x="648" y="1337"/>
                    <a:pt x="648" y="1337"/>
                    <a:pt x="648" y="1337"/>
                  </a:cubicBezTo>
                  <a:cubicBezTo>
                    <a:pt x="648" y="1337"/>
                    <a:pt x="648" y="1337"/>
                    <a:pt x="647" y="1337"/>
                  </a:cubicBezTo>
                  <a:cubicBezTo>
                    <a:pt x="647" y="1337"/>
                    <a:pt x="646" y="1338"/>
                    <a:pt x="646" y="1339"/>
                  </a:cubicBezTo>
                  <a:cubicBezTo>
                    <a:pt x="643" y="1344"/>
                    <a:pt x="639" y="1350"/>
                    <a:pt x="635" y="1352"/>
                  </a:cubicBezTo>
                  <a:cubicBezTo>
                    <a:pt x="634" y="1352"/>
                    <a:pt x="634" y="1352"/>
                    <a:pt x="634" y="1352"/>
                  </a:cubicBezTo>
                  <a:cubicBezTo>
                    <a:pt x="633" y="1353"/>
                    <a:pt x="632" y="1353"/>
                    <a:pt x="631" y="1353"/>
                  </a:cubicBezTo>
                  <a:cubicBezTo>
                    <a:pt x="631" y="1354"/>
                    <a:pt x="632" y="1354"/>
                    <a:pt x="632" y="1354"/>
                  </a:cubicBezTo>
                  <a:cubicBezTo>
                    <a:pt x="633" y="1354"/>
                    <a:pt x="633" y="1354"/>
                    <a:pt x="634" y="1354"/>
                  </a:cubicBezTo>
                  <a:cubicBezTo>
                    <a:pt x="636" y="1354"/>
                    <a:pt x="640" y="1353"/>
                    <a:pt x="641" y="1357"/>
                  </a:cubicBezTo>
                  <a:cubicBezTo>
                    <a:pt x="642" y="1358"/>
                    <a:pt x="642" y="1360"/>
                    <a:pt x="640" y="1361"/>
                  </a:cubicBezTo>
                  <a:cubicBezTo>
                    <a:pt x="637" y="1364"/>
                    <a:pt x="629" y="1364"/>
                    <a:pt x="627" y="1363"/>
                  </a:cubicBezTo>
                  <a:cubicBezTo>
                    <a:pt x="627" y="1362"/>
                    <a:pt x="627" y="1362"/>
                    <a:pt x="627" y="1362"/>
                  </a:cubicBezTo>
                  <a:cubicBezTo>
                    <a:pt x="626" y="1363"/>
                    <a:pt x="626" y="1363"/>
                    <a:pt x="626" y="1364"/>
                  </a:cubicBezTo>
                  <a:cubicBezTo>
                    <a:pt x="626" y="1365"/>
                    <a:pt x="625" y="1367"/>
                    <a:pt x="624" y="1368"/>
                  </a:cubicBezTo>
                  <a:cubicBezTo>
                    <a:pt x="624" y="1368"/>
                    <a:pt x="623" y="1369"/>
                    <a:pt x="623" y="1369"/>
                  </a:cubicBezTo>
                  <a:cubicBezTo>
                    <a:pt x="621" y="1370"/>
                    <a:pt x="619" y="1371"/>
                    <a:pt x="617" y="1372"/>
                  </a:cubicBezTo>
                  <a:cubicBezTo>
                    <a:pt x="620" y="1374"/>
                    <a:pt x="620" y="1374"/>
                    <a:pt x="622" y="1374"/>
                  </a:cubicBezTo>
                  <a:cubicBezTo>
                    <a:pt x="625" y="1374"/>
                    <a:pt x="628" y="1374"/>
                    <a:pt x="631" y="1375"/>
                  </a:cubicBezTo>
                  <a:cubicBezTo>
                    <a:pt x="633" y="1375"/>
                    <a:pt x="635" y="1376"/>
                    <a:pt x="637" y="1378"/>
                  </a:cubicBezTo>
                  <a:cubicBezTo>
                    <a:pt x="637" y="1378"/>
                    <a:pt x="638" y="1379"/>
                    <a:pt x="639" y="1379"/>
                  </a:cubicBezTo>
                  <a:cubicBezTo>
                    <a:pt x="640" y="1380"/>
                    <a:pt x="641" y="1380"/>
                    <a:pt x="643" y="1380"/>
                  </a:cubicBezTo>
                  <a:cubicBezTo>
                    <a:pt x="645" y="1380"/>
                    <a:pt x="648" y="1380"/>
                    <a:pt x="650" y="1381"/>
                  </a:cubicBezTo>
                  <a:cubicBezTo>
                    <a:pt x="652" y="1382"/>
                    <a:pt x="653" y="1384"/>
                    <a:pt x="653" y="1386"/>
                  </a:cubicBezTo>
                  <a:cubicBezTo>
                    <a:pt x="653" y="1387"/>
                    <a:pt x="653" y="1388"/>
                    <a:pt x="653" y="1388"/>
                  </a:cubicBezTo>
                  <a:cubicBezTo>
                    <a:pt x="651" y="1391"/>
                    <a:pt x="649" y="1392"/>
                    <a:pt x="646" y="1392"/>
                  </a:cubicBezTo>
                  <a:cubicBezTo>
                    <a:pt x="645" y="1392"/>
                    <a:pt x="645" y="1392"/>
                    <a:pt x="645" y="1392"/>
                  </a:cubicBezTo>
                  <a:cubicBezTo>
                    <a:pt x="643" y="1392"/>
                    <a:pt x="642" y="1391"/>
                    <a:pt x="640" y="1391"/>
                  </a:cubicBezTo>
                  <a:cubicBezTo>
                    <a:pt x="640" y="1391"/>
                    <a:pt x="639" y="1391"/>
                    <a:pt x="639" y="1390"/>
                  </a:cubicBezTo>
                  <a:cubicBezTo>
                    <a:pt x="638" y="1394"/>
                    <a:pt x="639" y="1397"/>
                    <a:pt x="639" y="1400"/>
                  </a:cubicBezTo>
                  <a:cubicBezTo>
                    <a:pt x="639" y="1400"/>
                    <a:pt x="639" y="1401"/>
                    <a:pt x="639" y="1401"/>
                  </a:cubicBezTo>
                  <a:cubicBezTo>
                    <a:pt x="639" y="1402"/>
                    <a:pt x="640" y="1403"/>
                    <a:pt x="640" y="1403"/>
                  </a:cubicBezTo>
                  <a:cubicBezTo>
                    <a:pt x="640" y="1404"/>
                    <a:pt x="640" y="1405"/>
                    <a:pt x="640" y="1406"/>
                  </a:cubicBezTo>
                  <a:cubicBezTo>
                    <a:pt x="640" y="1406"/>
                    <a:pt x="640" y="1406"/>
                    <a:pt x="640" y="1406"/>
                  </a:cubicBezTo>
                  <a:cubicBezTo>
                    <a:pt x="640" y="1406"/>
                    <a:pt x="640" y="1406"/>
                    <a:pt x="639" y="1407"/>
                  </a:cubicBezTo>
                  <a:cubicBezTo>
                    <a:pt x="639" y="1407"/>
                    <a:pt x="639" y="1407"/>
                    <a:pt x="639" y="1407"/>
                  </a:cubicBezTo>
                  <a:cubicBezTo>
                    <a:pt x="639" y="1407"/>
                    <a:pt x="639" y="1407"/>
                    <a:pt x="639" y="1407"/>
                  </a:cubicBezTo>
                  <a:cubicBezTo>
                    <a:pt x="639" y="1407"/>
                    <a:pt x="639" y="1407"/>
                    <a:pt x="639" y="1407"/>
                  </a:cubicBezTo>
                  <a:cubicBezTo>
                    <a:pt x="639" y="1407"/>
                    <a:pt x="638" y="1408"/>
                    <a:pt x="638" y="1408"/>
                  </a:cubicBezTo>
                  <a:cubicBezTo>
                    <a:pt x="638" y="1414"/>
                    <a:pt x="638" y="1414"/>
                    <a:pt x="638" y="1414"/>
                  </a:cubicBezTo>
                  <a:cubicBezTo>
                    <a:pt x="637" y="1408"/>
                    <a:pt x="637" y="1408"/>
                    <a:pt x="637" y="1408"/>
                  </a:cubicBezTo>
                  <a:cubicBezTo>
                    <a:pt x="635" y="1408"/>
                    <a:pt x="635" y="1408"/>
                    <a:pt x="635" y="1408"/>
                  </a:cubicBezTo>
                  <a:cubicBezTo>
                    <a:pt x="634" y="1405"/>
                    <a:pt x="634" y="1405"/>
                    <a:pt x="634" y="1405"/>
                  </a:cubicBezTo>
                  <a:cubicBezTo>
                    <a:pt x="634" y="1405"/>
                    <a:pt x="634" y="1405"/>
                    <a:pt x="634" y="1405"/>
                  </a:cubicBezTo>
                  <a:cubicBezTo>
                    <a:pt x="634" y="1407"/>
                    <a:pt x="634" y="1409"/>
                    <a:pt x="634" y="1411"/>
                  </a:cubicBezTo>
                  <a:cubicBezTo>
                    <a:pt x="633" y="1413"/>
                    <a:pt x="632" y="1414"/>
                    <a:pt x="631" y="1415"/>
                  </a:cubicBezTo>
                  <a:cubicBezTo>
                    <a:pt x="631" y="1416"/>
                    <a:pt x="631" y="1416"/>
                    <a:pt x="631" y="1416"/>
                  </a:cubicBezTo>
                  <a:cubicBezTo>
                    <a:pt x="631" y="1417"/>
                    <a:pt x="632" y="1417"/>
                    <a:pt x="632" y="1418"/>
                  </a:cubicBezTo>
                  <a:cubicBezTo>
                    <a:pt x="632" y="1419"/>
                    <a:pt x="632" y="1420"/>
                    <a:pt x="632" y="1420"/>
                  </a:cubicBezTo>
                  <a:cubicBezTo>
                    <a:pt x="631" y="1421"/>
                    <a:pt x="631" y="1421"/>
                    <a:pt x="631" y="1421"/>
                  </a:cubicBezTo>
                  <a:cubicBezTo>
                    <a:pt x="632" y="1422"/>
                    <a:pt x="632" y="1422"/>
                    <a:pt x="632" y="1422"/>
                  </a:cubicBezTo>
                  <a:cubicBezTo>
                    <a:pt x="635" y="1424"/>
                    <a:pt x="638" y="1426"/>
                    <a:pt x="638" y="1428"/>
                  </a:cubicBezTo>
                  <a:cubicBezTo>
                    <a:pt x="638" y="1429"/>
                    <a:pt x="638" y="1430"/>
                    <a:pt x="638" y="1431"/>
                  </a:cubicBezTo>
                  <a:cubicBezTo>
                    <a:pt x="639" y="1432"/>
                    <a:pt x="639" y="1433"/>
                    <a:pt x="639" y="1434"/>
                  </a:cubicBezTo>
                  <a:cubicBezTo>
                    <a:pt x="639" y="1437"/>
                    <a:pt x="639" y="1437"/>
                    <a:pt x="639" y="1437"/>
                  </a:cubicBezTo>
                  <a:cubicBezTo>
                    <a:pt x="636" y="1437"/>
                    <a:pt x="636" y="1437"/>
                    <a:pt x="636" y="1437"/>
                  </a:cubicBezTo>
                  <a:cubicBezTo>
                    <a:pt x="635" y="1437"/>
                    <a:pt x="635" y="1437"/>
                    <a:pt x="634" y="1437"/>
                  </a:cubicBezTo>
                  <a:cubicBezTo>
                    <a:pt x="632" y="1437"/>
                    <a:pt x="632" y="1437"/>
                    <a:pt x="632" y="1437"/>
                  </a:cubicBezTo>
                  <a:cubicBezTo>
                    <a:pt x="631" y="1437"/>
                    <a:pt x="630" y="1436"/>
                    <a:pt x="629" y="1437"/>
                  </a:cubicBezTo>
                  <a:cubicBezTo>
                    <a:pt x="629" y="1437"/>
                    <a:pt x="629" y="1437"/>
                    <a:pt x="628" y="1437"/>
                  </a:cubicBezTo>
                  <a:cubicBezTo>
                    <a:pt x="628" y="1439"/>
                    <a:pt x="627" y="1440"/>
                    <a:pt x="626" y="1441"/>
                  </a:cubicBezTo>
                  <a:cubicBezTo>
                    <a:pt x="625" y="1442"/>
                    <a:pt x="625" y="1442"/>
                    <a:pt x="625" y="1442"/>
                  </a:cubicBezTo>
                  <a:cubicBezTo>
                    <a:pt x="624" y="1442"/>
                    <a:pt x="624" y="1442"/>
                    <a:pt x="624" y="1442"/>
                  </a:cubicBezTo>
                  <a:cubicBezTo>
                    <a:pt x="623" y="1442"/>
                    <a:pt x="622" y="1442"/>
                    <a:pt x="622" y="1441"/>
                  </a:cubicBezTo>
                  <a:cubicBezTo>
                    <a:pt x="620" y="1441"/>
                    <a:pt x="619" y="1442"/>
                    <a:pt x="618" y="1442"/>
                  </a:cubicBezTo>
                  <a:cubicBezTo>
                    <a:pt x="618" y="1444"/>
                    <a:pt x="617" y="1445"/>
                    <a:pt x="616" y="1445"/>
                  </a:cubicBezTo>
                  <a:cubicBezTo>
                    <a:pt x="614" y="1446"/>
                    <a:pt x="614" y="1446"/>
                    <a:pt x="614" y="1446"/>
                  </a:cubicBezTo>
                  <a:cubicBezTo>
                    <a:pt x="614" y="1446"/>
                    <a:pt x="614" y="1446"/>
                    <a:pt x="614" y="1446"/>
                  </a:cubicBezTo>
                  <a:cubicBezTo>
                    <a:pt x="614" y="1446"/>
                    <a:pt x="614" y="1446"/>
                    <a:pt x="614" y="1446"/>
                  </a:cubicBezTo>
                  <a:cubicBezTo>
                    <a:pt x="614" y="1450"/>
                    <a:pt x="609" y="1451"/>
                    <a:pt x="605" y="1453"/>
                  </a:cubicBezTo>
                  <a:cubicBezTo>
                    <a:pt x="605" y="1453"/>
                    <a:pt x="605" y="1453"/>
                    <a:pt x="605" y="1453"/>
                  </a:cubicBezTo>
                  <a:cubicBezTo>
                    <a:pt x="607" y="1454"/>
                    <a:pt x="609" y="1453"/>
                    <a:pt x="612" y="1453"/>
                  </a:cubicBezTo>
                  <a:cubicBezTo>
                    <a:pt x="616" y="1452"/>
                    <a:pt x="621" y="1452"/>
                    <a:pt x="625" y="1453"/>
                  </a:cubicBezTo>
                  <a:cubicBezTo>
                    <a:pt x="628" y="1455"/>
                    <a:pt x="631" y="1457"/>
                    <a:pt x="633" y="1460"/>
                  </a:cubicBezTo>
                  <a:cubicBezTo>
                    <a:pt x="635" y="1462"/>
                    <a:pt x="637" y="1465"/>
                    <a:pt x="639" y="1465"/>
                  </a:cubicBezTo>
                  <a:cubicBezTo>
                    <a:pt x="639" y="1465"/>
                    <a:pt x="643" y="1464"/>
                    <a:pt x="646" y="1463"/>
                  </a:cubicBezTo>
                  <a:cubicBezTo>
                    <a:pt x="645" y="1462"/>
                    <a:pt x="645" y="1461"/>
                    <a:pt x="645" y="1460"/>
                  </a:cubicBezTo>
                  <a:cubicBezTo>
                    <a:pt x="645" y="1460"/>
                    <a:pt x="645" y="1460"/>
                    <a:pt x="645" y="1459"/>
                  </a:cubicBezTo>
                  <a:cubicBezTo>
                    <a:pt x="639" y="1454"/>
                    <a:pt x="639" y="1454"/>
                    <a:pt x="639" y="1454"/>
                  </a:cubicBezTo>
                  <a:cubicBezTo>
                    <a:pt x="646" y="1458"/>
                    <a:pt x="646" y="1458"/>
                    <a:pt x="646" y="1458"/>
                  </a:cubicBezTo>
                  <a:cubicBezTo>
                    <a:pt x="647" y="1458"/>
                    <a:pt x="647" y="1458"/>
                    <a:pt x="647" y="1458"/>
                  </a:cubicBezTo>
                  <a:cubicBezTo>
                    <a:pt x="647" y="1458"/>
                    <a:pt x="647" y="1458"/>
                    <a:pt x="648" y="1458"/>
                  </a:cubicBezTo>
                  <a:cubicBezTo>
                    <a:pt x="649" y="1458"/>
                    <a:pt x="649" y="1458"/>
                    <a:pt x="649" y="1458"/>
                  </a:cubicBezTo>
                  <a:cubicBezTo>
                    <a:pt x="652" y="1458"/>
                    <a:pt x="655" y="1460"/>
                    <a:pt x="658" y="1462"/>
                  </a:cubicBezTo>
                  <a:cubicBezTo>
                    <a:pt x="658" y="1462"/>
                    <a:pt x="658" y="1462"/>
                    <a:pt x="658" y="1462"/>
                  </a:cubicBezTo>
                  <a:cubicBezTo>
                    <a:pt x="662" y="1464"/>
                    <a:pt x="662" y="1464"/>
                    <a:pt x="662" y="1464"/>
                  </a:cubicBezTo>
                  <a:cubicBezTo>
                    <a:pt x="664" y="1466"/>
                    <a:pt x="667" y="1467"/>
                    <a:pt x="670" y="1469"/>
                  </a:cubicBezTo>
                  <a:cubicBezTo>
                    <a:pt x="672" y="1469"/>
                    <a:pt x="674" y="1468"/>
                    <a:pt x="676" y="1467"/>
                  </a:cubicBezTo>
                  <a:cubicBezTo>
                    <a:pt x="678" y="1466"/>
                    <a:pt x="681" y="1465"/>
                    <a:pt x="683" y="1465"/>
                  </a:cubicBezTo>
                  <a:cubicBezTo>
                    <a:pt x="690" y="1464"/>
                    <a:pt x="703" y="1470"/>
                    <a:pt x="715" y="1475"/>
                  </a:cubicBezTo>
                  <a:cubicBezTo>
                    <a:pt x="716" y="1475"/>
                    <a:pt x="716" y="1475"/>
                    <a:pt x="716" y="1475"/>
                  </a:cubicBezTo>
                  <a:cubicBezTo>
                    <a:pt x="719" y="1476"/>
                    <a:pt x="721" y="1478"/>
                    <a:pt x="724" y="1480"/>
                  </a:cubicBezTo>
                  <a:cubicBezTo>
                    <a:pt x="728" y="1482"/>
                    <a:pt x="731" y="1483"/>
                    <a:pt x="735" y="1485"/>
                  </a:cubicBezTo>
                  <a:cubicBezTo>
                    <a:pt x="735" y="1484"/>
                    <a:pt x="735" y="1484"/>
                    <a:pt x="735" y="1484"/>
                  </a:cubicBezTo>
                  <a:cubicBezTo>
                    <a:pt x="745" y="1489"/>
                    <a:pt x="745" y="1489"/>
                    <a:pt x="745" y="1489"/>
                  </a:cubicBezTo>
                  <a:cubicBezTo>
                    <a:pt x="745" y="1489"/>
                    <a:pt x="745" y="1489"/>
                    <a:pt x="745" y="1489"/>
                  </a:cubicBezTo>
                  <a:cubicBezTo>
                    <a:pt x="745" y="1480"/>
                    <a:pt x="748" y="1477"/>
                    <a:pt x="755" y="1477"/>
                  </a:cubicBezTo>
                  <a:cubicBezTo>
                    <a:pt x="758" y="1477"/>
                    <a:pt x="761" y="1477"/>
                    <a:pt x="763" y="1475"/>
                  </a:cubicBezTo>
                  <a:cubicBezTo>
                    <a:pt x="764" y="1475"/>
                    <a:pt x="764" y="1475"/>
                    <a:pt x="764" y="1474"/>
                  </a:cubicBezTo>
                  <a:cubicBezTo>
                    <a:pt x="765" y="1473"/>
                    <a:pt x="766" y="1472"/>
                    <a:pt x="767" y="1472"/>
                  </a:cubicBezTo>
                  <a:cubicBezTo>
                    <a:pt x="768" y="1472"/>
                    <a:pt x="768" y="1471"/>
                    <a:pt x="769" y="1471"/>
                  </a:cubicBezTo>
                  <a:cubicBezTo>
                    <a:pt x="772" y="1471"/>
                    <a:pt x="775" y="1471"/>
                    <a:pt x="778" y="1473"/>
                  </a:cubicBezTo>
                  <a:cubicBezTo>
                    <a:pt x="780" y="1474"/>
                    <a:pt x="782" y="1474"/>
                    <a:pt x="784" y="1474"/>
                  </a:cubicBezTo>
                  <a:cubicBezTo>
                    <a:pt x="788" y="1473"/>
                    <a:pt x="788" y="1473"/>
                    <a:pt x="788" y="1473"/>
                  </a:cubicBezTo>
                  <a:cubicBezTo>
                    <a:pt x="791" y="1471"/>
                    <a:pt x="794" y="1470"/>
                    <a:pt x="797" y="1470"/>
                  </a:cubicBezTo>
                  <a:cubicBezTo>
                    <a:pt x="799" y="1470"/>
                    <a:pt x="801" y="1471"/>
                    <a:pt x="802" y="1472"/>
                  </a:cubicBezTo>
                  <a:cubicBezTo>
                    <a:pt x="803" y="1472"/>
                    <a:pt x="804" y="1473"/>
                    <a:pt x="805" y="1473"/>
                  </a:cubicBezTo>
                  <a:cubicBezTo>
                    <a:pt x="816" y="1469"/>
                    <a:pt x="820" y="1468"/>
                    <a:pt x="821" y="1467"/>
                  </a:cubicBezTo>
                  <a:cubicBezTo>
                    <a:pt x="820" y="1466"/>
                    <a:pt x="820" y="1465"/>
                    <a:pt x="820" y="1464"/>
                  </a:cubicBezTo>
                  <a:cubicBezTo>
                    <a:pt x="820" y="1464"/>
                    <a:pt x="820" y="1464"/>
                    <a:pt x="820" y="1464"/>
                  </a:cubicBezTo>
                  <a:cubicBezTo>
                    <a:pt x="820" y="1464"/>
                    <a:pt x="820" y="1464"/>
                    <a:pt x="820" y="1464"/>
                  </a:cubicBezTo>
                  <a:cubicBezTo>
                    <a:pt x="820" y="1464"/>
                    <a:pt x="820" y="1464"/>
                    <a:pt x="820" y="1464"/>
                  </a:cubicBezTo>
                  <a:cubicBezTo>
                    <a:pt x="820" y="1464"/>
                    <a:pt x="820" y="1464"/>
                    <a:pt x="820" y="1464"/>
                  </a:cubicBezTo>
                  <a:cubicBezTo>
                    <a:pt x="820" y="1464"/>
                    <a:pt x="820" y="1464"/>
                    <a:pt x="820" y="1464"/>
                  </a:cubicBezTo>
                  <a:cubicBezTo>
                    <a:pt x="820" y="1463"/>
                    <a:pt x="820" y="1463"/>
                    <a:pt x="820" y="1463"/>
                  </a:cubicBezTo>
                  <a:cubicBezTo>
                    <a:pt x="820" y="1463"/>
                    <a:pt x="820" y="1463"/>
                    <a:pt x="820" y="1463"/>
                  </a:cubicBezTo>
                  <a:cubicBezTo>
                    <a:pt x="821" y="1462"/>
                    <a:pt x="821" y="1462"/>
                    <a:pt x="821" y="1462"/>
                  </a:cubicBezTo>
                  <a:cubicBezTo>
                    <a:pt x="821" y="1462"/>
                    <a:pt x="821" y="1462"/>
                    <a:pt x="821" y="1462"/>
                  </a:cubicBezTo>
                  <a:cubicBezTo>
                    <a:pt x="822" y="1462"/>
                    <a:pt x="822" y="1462"/>
                    <a:pt x="822" y="1462"/>
                  </a:cubicBezTo>
                  <a:cubicBezTo>
                    <a:pt x="822" y="1461"/>
                    <a:pt x="822" y="1461"/>
                    <a:pt x="822" y="1461"/>
                  </a:cubicBezTo>
                  <a:cubicBezTo>
                    <a:pt x="823" y="1461"/>
                    <a:pt x="823" y="1461"/>
                    <a:pt x="823" y="1461"/>
                  </a:cubicBezTo>
                  <a:cubicBezTo>
                    <a:pt x="824" y="1461"/>
                    <a:pt x="824" y="1461"/>
                    <a:pt x="824" y="1461"/>
                  </a:cubicBezTo>
                  <a:cubicBezTo>
                    <a:pt x="825" y="1461"/>
                    <a:pt x="825" y="1461"/>
                    <a:pt x="825" y="1461"/>
                  </a:cubicBezTo>
                  <a:cubicBezTo>
                    <a:pt x="826" y="1460"/>
                    <a:pt x="826" y="1460"/>
                    <a:pt x="826" y="1460"/>
                  </a:cubicBezTo>
                  <a:cubicBezTo>
                    <a:pt x="828" y="1460"/>
                    <a:pt x="828" y="1460"/>
                    <a:pt x="828" y="1460"/>
                  </a:cubicBezTo>
                  <a:cubicBezTo>
                    <a:pt x="829" y="1460"/>
                    <a:pt x="829" y="1460"/>
                    <a:pt x="829" y="1460"/>
                  </a:cubicBezTo>
                  <a:cubicBezTo>
                    <a:pt x="833" y="1459"/>
                    <a:pt x="833" y="1459"/>
                    <a:pt x="833" y="1459"/>
                  </a:cubicBezTo>
                  <a:cubicBezTo>
                    <a:pt x="835" y="1459"/>
                    <a:pt x="837" y="1459"/>
                    <a:pt x="838" y="1459"/>
                  </a:cubicBezTo>
                  <a:cubicBezTo>
                    <a:pt x="839" y="1459"/>
                    <a:pt x="840" y="1459"/>
                    <a:pt x="841" y="1459"/>
                  </a:cubicBezTo>
                  <a:cubicBezTo>
                    <a:pt x="843" y="1458"/>
                    <a:pt x="850" y="1454"/>
                    <a:pt x="857" y="1455"/>
                  </a:cubicBezTo>
                  <a:cubicBezTo>
                    <a:pt x="858" y="1456"/>
                    <a:pt x="859" y="1457"/>
                    <a:pt x="859" y="1459"/>
                  </a:cubicBezTo>
                  <a:cubicBezTo>
                    <a:pt x="861" y="1459"/>
                    <a:pt x="862" y="1460"/>
                    <a:pt x="863" y="1460"/>
                  </a:cubicBezTo>
                  <a:cubicBezTo>
                    <a:pt x="868" y="1460"/>
                    <a:pt x="872" y="1460"/>
                    <a:pt x="877" y="1459"/>
                  </a:cubicBezTo>
                  <a:cubicBezTo>
                    <a:pt x="881" y="1458"/>
                    <a:pt x="886" y="1458"/>
                    <a:pt x="890" y="1458"/>
                  </a:cubicBezTo>
                  <a:cubicBezTo>
                    <a:pt x="891" y="1458"/>
                    <a:pt x="891" y="1458"/>
                    <a:pt x="891" y="1458"/>
                  </a:cubicBezTo>
                  <a:cubicBezTo>
                    <a:pt x="892" y="1458"/>
                    <a:pt x="893" y="1458"/>
                    <a:pt x="894" y="1459"/>
                  </a:cubicBezTo>
                  <a:cubicBezTo>
                    <a:pt x="895" y="1461"/>
                    <a:pt x="895" y="1463"/>
                    <a:pt x="894" y="1465"/>
                  </a:cubicBezTo>
                  <a:cubicBezTo>
                    <a:pt x="893" y="1466"/>
                    <a:pt x="893" y="1466"/>
                    <a:pt x="893" y="1466"/>
                  </a:cubicBezTo>
                  <a:cubicBezTo>
                    <a:pt x="899" y="1465"/>
                    <a:pt x="901" y="1462"/>
                    <a:pt x="904" y="1457"/>
                  </a:cubicBezTo>
                  <a:cubicBezTo>
                    <a:pt x="904" y="1456"/>
                    <a:pt x="905" y="1454"/>
                    <a:pt x="905" y="1453"/>
                  </a:cubicBezTo>
                  <a:cubicBezTo>
                    <a:pt x="907" y="1449"/>
                    <a:pt x="911" y="1446"/>
                    <a:pt x="915" y="1444"/>
                  </a:cubicBezTo>
                  <a:cubicBezTo>
                    <a:pt x="915" y="1444"/>
                    <a:pt x="915" y="1444"/>
                    <a:pt x="915" y="1444"/>
                  </a:cubicBezTo>
                  <a:cubicBezTo>
                    <a:pt x="916" y="1444"/>
                    <a:pt x="917" y="1444"/>
                    <a:pt x="917" y="1444"/>
                  </a:cubicBezTo>
                  <a:cubicBezTo>
                    <a:pt x="919" y="1444"/>
                    <a:pt x="921" y="1445"/>
                    <a:pt x="923" y="1446"/>
                  </a:cubicBezTo>
                  <a:cubicBezTo>
                    <a:pt x="923" y="1447"/>
                    <a:pt x="923" y="1447"/>
                    <a:pt x="923" y="1447"/>
                  </a:cubicBezTo>
                  <a:cubicBezTo>
                    <a:pt x="923" y="1446"/>
                    <a:pt x="923" y="1446"/>
                    <a:pt x="923" y="1446"/>
                  </a:cubicBezTo>
                  <a:cubicBezTo>
                    <a:pt x="923" y="1444"/>
                    <a:pt x="923" y="1442"/>
                    <a:pt x="924" y="1440"/>
                  </a:cubicBezTo>
                  <a:cubicBezTo>
                    <a:pt x="925" y="1439"/>
                    <a:pt x="926" y="1438"/>
                    <a:pt x="927" y="1438"/>
                  </a:cubicBezTo>
                  <a:cubicBezTo>
                    <a:pt x="932" y="1437"/>
                    <a:pt x="937" y="1437"/>
                    <a:pt x="941" y="1440"/>
                  </a:cubicBezTo>
                  <a:cubicBezTo>
                    <a:pt x="943" y="1441"/>
                    <a:pt x="945" y="1441"/>
                    <a:pt x="947" y="1441"/>
                  </a:cubicBezTo>
                  <a:cubicBezTo>
                    <a:pt x="947" y="1441"/>
                    <a:pt x="947" y="1440"/>
                    <a:pt x="948" y="1440"/>
                  </a:cubicBezTo>
                  <a:cubicBezTo>
                    <a:pt x="949" y="1439"/>
                    <a:pt x="950" y="1438"/>
                    <a:pt x="951" y="1437"/>
                  </a:cubicBezTo>
                  <a:cubicBezTo>
                    <a:pt x="953" y="1436"/>
                    <a:pt x="955" y="1436"/>
                    <a:pt x="957" y="1436"/>
                  </a:cubicBezTo>
                  <a:cubicBezTo>
                    <a:pt x="959" y="1436"/>
                    <a:pt x="959" y="1436"/>
                    <a:pt x="959" y="1436"/>
                  </a:cubicBezTo>
                  <a:cubicBezTo>
                    <a:pt x="960" y="1436"/>
                    <a:pt x="960" y="1436"/>
                    <a:pt x="960" y="1436"/>
                  </a:cubicBezTo>
                  <a:cubicBezTo>
                    <a:pt x="961" y="1436"/>
                    <a:pt x="962" y="1436"/>
                    <a:pt x="963" y="1437"/>
                  </a:cubicBezTo>
                  <a:cubicBezTo>
                    <a:pt x="966" y="1439"/>
                    <a:pt x="966" y="1444"/>
                    <a:pt x="966" y="1450"/>
                  </a:cubicBezTo>
                  <a:cubicBezTo>
                    <a:pt x="966" y="1451"/>
                    <a:pt x="966" y="1451"/>
                    <a:pt x="966" y="1451"/>
                  </a:cubicBezTo>
                  <a:cubicBezTo>
                    <a:pt x="970" y="1451"/>
                    <a:pt x="970" y="1451"/>
                    <a:pt x="970" y="1451"/>
                  </a:cubicBezTo>
                  <a:cubicBezTo>
                    <a:pt x="971" y="1451"/>
                    <a:pt x="971" y="1451"/>
                    <a:pt x="971" y="1451"/>
                  </a:cubicBezTo>
                  <a:cubicBezTo>
                    <a:pt x="972" y="1451"/>
                    <a:pt x="974" y="1451"/>
                    <a:pt x="975" y="1451"/>
                  </a:cubicBezTo>
                  <a:cubicBezTo>
                    <a:pt x="977" y="1451"/>
                    <a:pt x="978" y="1452"/>
                    <a:pt x="979" y="1453"/>
                  </a:cubicBezTo>
                  <a:cubicBezTo>
                    <a:pt x="981" y="1452"/>
                    <a:pt x="981" y="1452"/>
                    <a:pt x="981" y="1452"/>
                  </a:cubicBezTo>
                  <a:cubicBezTo>
                    <a:pt x="982" y="1452"/>
                    <a:pt x="982" y="1452"/>
                    <a:pt x="982" y="1452"/>
                  </a:cubicBezTo>
                  <a:cubicBezTo>
                    <a:pt x="987" y="1449"/>
                    <a:pt x="988" y="1449"/>
                    <a:pt x="988" y="1449"/>
                  </a:cubicBezTo>
                  <a:cubicBezTo>
                    <a:pt x="990" y="1449"/>
                    <a:pt x="991" y="1450"/>
                    <a:pt x="992" y="1450"/>
                  </a:cubicBezTo>
                  <a:cubicBezTo>
                    <a:pt x="992" y="1450"/>
                    <a:pt x="992" y="1451"/>
                    <a:pt x="993" y="1451"/>
                  </a:cubicBezTo>
                  <a:cubicBezTo>
                    <a:pt x="994" y="1451"/>
                    <a:pt x="995" y="1450"/>
                    <a:pt x="996" y="1450"/>
                  </a:cubicBezTo>
                  <a:cubicBezTo>
                    <a:pt x="997" y="1449"/>
                    <a:pt x="999" y="1449"/>
                    <a:pt x="1001" y="1449"/>
                  </a:cubicBezTo>
                  <a:cubicBezTo>
                    <a:pt x="1001" y="1449"/>
                    <a:pt x="1001" y="1449"/>
                    <a:pt x="1001" y="1449"/>
                  </a:cubicBezTo>
                  <a:cubicBezTo>
                    <a:pt x="1002" y="1448"/>
                    <a:pt x="1003" y="1448"/>
                    <a:pt x="1003" y="1447"/>
                  </a:cubicBezTo>
                  <a:cubicBezTo>
                    <a:pt x="1005" y="1447"/>
                    <a:pt x="1005" y="1447"/>
                    <a:pt x="1005" y="1447"/>
                  </a:cubicBezTo>
                  <a:cubicBezTo>
                    <a:pt x="1006" y="1447"/>
                    <a:pt x="1006" y="1447"/>
                    <a:pt x="1006" y="1447"/>
                  </a:cubicBezTo>
                  <a:cubicBezTo>
                    <a:pt x="1014" y="1450"/>
                    <a:pt x="1014" y="1450"/>
                    <a:pt x="1014" y="1450"/>
                  </a:cubicBezTo>
                  <a:cubicBezTo>
                    <a:pt x="1016" y="1451"/>
                    <a:pt x="1021" y="1453"/>
                    <a:pt x="1024" y="1454"/>
                  </a:cubicBezTo>
                  <a:cubicBezTo>
                    <a:pt x="1024" y="1452"/>
                    <a:pt x="1026" y="1452"/>
                    <a:pt x="1028" y="1452"/>
                  </a:cubicBezTo>
                  <a:cubicBezTo>
                    <a:pt x="1030" y="1453"/>
                    <a:pt x="1032" y="1453"/>
                    <a:pt x="1034" y="1454"/>
                  </a:cubicBezTo>
                  <a:cubicBezTo>
                    <a:pt x="1035" y="1454"/>
                    <a:pt x="1035" y="1454"/>
                    <a:pt x="1035" y="1454"/>
                  </a:cubicBezTo>
                  <a:cubicBezTo>
                    <a:pt x="1036" y="1454"/>
                    <a:pt x="1036" y="1454"/>
                    <a:pt x="1036" y="1454"/>
                  </a:cubicBezTo>
                  <a:cubicBezTo>
                    <a:pt x="1037" y="1455"/>
                    <a:pt x="1037" y="1455"/>
                    <a:pt x="1037" y="1455"/>
                  </a:cubicBezTo>
                  <a:cubicBezTo>
                    <a:pt x="1038" y="1455"/>
                    <a:pt x="1038" y="1455"/>
                    <a:pt x="1038" y="1455"/>
                  </a:cubicBezTo>
                  <a:cubicBezTo>
                    <a:pt x="1039" y="1455"/>
                    <a:pt x="1039" y="1455"/>
                    <a:pt x="1039" y="1455"/>
                  </a:cubicBezTo>
                  <a:cubicBezTo>
                    <a:pt x="1039" y="1456"/>
                    <a:pt x="1039" y="1456"/>
                    <a:pt x="1039" y="1456"/>
                  </a:cubicBezTo>
                  <a:cubicBezTo>
                    <a:pt x="1040" y="1456"/>
                    <a:pt x="1040" y="1456"/>
                    <a:pt x="1040" y="1456"/>
                  </a:cubicBezTo>
                  <a:cubicBezTo>
                    <a:pt x="1040" y="1456"/>
                    <a:pt x="1040" y="1456"/>
                    <a:pt x="1040" y="1456"/>
                  </a:cubicBezTo>
                  <a:cubicBezTo>
                    <a:pt x="1040" y="1457"/>
                    <a:pt x="1040" y="1457"/>
                    <a:pt x="1040" y="1457"/>
                  </a:cubicBezTo>
                  <a:cubicBezTo>
                    <a:pt x="1041" y="1457"/>
                    <a:pt x="1041" y="1457"/>
                    <a:pt x="1041" y="1457"/>
                  </a:cubicBezTo>
                  <a:cubicBezTo>
                    <a:pt x="1041" y="1457"/>
                    <a:pt x="1041" y="1457"/>
                    <a:pt x="1041" y="1458"/>
                  </a:cubicBezTo>
                  <a:cubicBezTo>
                    <a:pt x="1041" y="1458"/>
                    <a:pt x="1041" y="1458"/>
                    <a:pt x="1041" y="1458"/>
                  </a:cubicBezTo>
                  <a:cubicBezTo>
                    <a:pt x="1041" y="1458"/>
                    <a:pt x="1041" y="1458"/>
                    <a:pt x="1041" y="1459"/>
                  </a:cubicBezTo>
                  <a:cubicBezTo>
                    <a:pt x="1041" y="1459"/>
                    <a:pt x="1041" y="1459"/>
                    <a:pt x="1041" y="1459"/>
                  </a:cubicBezTo>
                  <a:cubicBezTo>
                    <a:pt x="1041" y="1459"/>
                    <a:pt x="1041" y="1459"/>
                    <a:pt x="1041" y="1459"/>
                  </a:cubicBezTo>
                  <a:cubicBezTo>
                    <a:pt x="1041" y="1459"/>
                    <a:pt x="1041" y="1459"/>
                    <a:pt x="1041" y="1459"/>
                  </a:cubicBezTo>
                  <a:cubicBezTo>
                    <a:pt x="1041" y="1459"/>
                    <a:pt x="1041" y="1459"/>
                    <a:pt x="1041" y="1460"/>
                  </a:cubicBezTo>
                  <a:cubicBezTo>
                    <a:pt x="1041" y="1460"/>
                    <a:pt x="1041" y="1460"/>
                    <a:pt x="1041" y="1460"/>
                  </a:cubicBezTo>
                  <a:cubicBezTo>
                    <a:pt x="1041" y="1460"/>
                    <a:pt x="1041" y="1460"/>
                    <a:pt x="1041" y="1460"/>
                  </a:cubicBezTo>
                  <a:cubicBezTo>
                    <a:pt x="1040" y="1461"/>
                    <a:pt x="1040" y="1461"/>
                    <a:pt x="1040" y="1461"/>
                  </a:cubicBezTo>
                  <a:cubicBezTo>
                    <a:pt x="1040" y="1461"/>
                    <a:pt x="1040" y="1461"/>
                    <a:pt x="1040" y="1461"/>
                  </a:cubicBezTo>
                  <a:cubicBezTo>
                    <a:pt x="1040" y="1462"/>
                    <a:pt x="1040" y="1462"/>
                    <a:pt x="1040" y="1462"/>
                  </a:cubicBezTo>
                  <a:cubicBezTo>
                    <a:pt x="1043" y="1464"/>
                    <a:pt x="1054" y="1459"/>
                    <a:pt x="1059" y="1455"/>
                  </a:cubicBezTo>
                  <a:cubicBezTo>
                    <a:pt x="1059" y="1455"/>
                    <a:pt x="1059" y="1454"/>
                    <a:pt x="1058" y="1453"/>
                  </a:cubicBezTo>
                  <a:cubicBezTo>
                    <a:pt x="1058" y="1451"/>
                    <a:pt x="1058" y="1451"/>
                    <a:pt x="1058" y="1451"/>
                  </a:cubicBezTo>
                  <a:cubicBezTo>
                    <a:pt x="1058" y="1448"/>
                    <a:pt x="1058" y="1444"/>
                    <a:pt x="1058" y="1441"/>
                  </a:cubicBezTo>
                  <a:cubicBezTo>
                    <a:pt x="1060" y="1437"/>
                    <a:pt x="1060" y="1437"/>
                    <a:pt x="1060" y="1437"/>
                  </a:cubicBezTo>
                  <a:cubicBezTo>
                    <a:pt x="1061" y="1434"/>
                    <a:pt x="1062" y="1431"/>
                    <a:pt x="1063" y="1428"/>
                  </a:cubicBezTo>
                  <a:cubicBezTo>
                    <a:pt x="1063" y="1427"/>
                    <a:pt x="1063" y="1424"/>
                    <a:pt x="1065" y="1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340"/>
            <p:cNvSpPr>
              <a:spLocks noChangeArrowheads="1"/>
            </p:cNvSpPr>
            <p:nvPr/>
          </p:nvSpPr>
          <p:spPr bwMode="auto">
            <a:xfrm>
              <a:off x="393" y="54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341"/>
            <p:cNvSpPr>
              <a:spLocks/>
            </p:cNvSpPr>
            <p:nvPr/>
          </p:nvSpPr>
          <p:spPr bwMode="auto">
            <a:xfrm>
              <a:off x="682" y="1914"/>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342"/>
            <p:cNvSpPr>
              <a:spLocks noChangeArrowheads="1"/>
            </p:cNvSpPr>
            <p:nvPr/>
          </p:nvSpPr>
          <p:spPr bwMode="auto">
            <a:xfrm>
              <a:off x="393" y="54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Rectangle 343"/>
            <p:cNvSpPr>
              <a:spLocks noChangeArrowheads="1"/>
            </p:cNvSpPr>
            <p:nvPr/>
          </p:nvSpPr>
          <p:spPr bwMode="auto">
            <a:xfrm>
              <a:off x="587" y="159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Rectangle 344"/>
            <p:cNvSpPr>
              <a:spLocks noChangeArrowheads="1"/>
            </p:cNvSpPr>
            <p:nvPr/>
          </p:nvSpPr>
          <p:spPr bwMode="auto">
            <a:xfrm>
              <a:off x="385" y="53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Rectangle 345"/>
            <p:cNvSpPr>
              <a:spLocks noChangeArrowheads="1"/>
            </p:cNvSpPr>
            <p:nvPr/>
          </p:nvSpPr>
          <p:spPr bwMode="auto">
            <a:xfrm>
              <a:off x="1584" y="26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Rectangle 346"/>
            <p:cNvSpPr>
              <a:spLocks noChangeArrowheads="1"/>
            </p:cNvSpPr>
            <p:nvPr/>
          </p:nvSpPr>
          <p:spPr bwMode="auto">
            <a:xfrm>
              <a:off x="1001" y="60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Rectangle 347"/>
            <p:cNvSpPr>
              <a:spLocks noChangeArrowheads="1"/>
            </p:cNvSpPr>
            <p:nvPr/>
          </p:nvSpPr>
          <p:spPr bwMode="auto">
            <a:xfrm>
              <a:off x="393" y="54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Rectangle 348"/>
            <p:cNvSpPr>
              <a:spLocks noChangeArrowheads="1"/>
            </p:cNvSpPr>
            <p:nvPr/>
          </p:nvSpPr>
          <p:spPr bwMode="auto">
            <a:xfrm>
              <a:off x="389" y="53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Rectangle 349"/>
            <p:cNvSpPr>
              <a:spLocks noChangeArrowheads="1"/>
            </p:cNvSpPr>
            <p:nvPr/>
          </p:nvSpPr>
          <p:spPr bwMode="auto">
            <a:xfrm>
              <a:off x="387" y="53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Rectangle 350"/>
            <p:cNvSpPr>
              <a:spLocks noChangeArrowheads="1"/>
            </p:cNvSpPr>
            <p:nvPr/>
          </p:nvSpPr>
          <p:spPr bwMode="auto">
            <a:xfrm>
              <a:off x="680" y="190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351"/>
            <p:cNvSpPr>
              <a:spLocks noChangeArrowheads="1"/>
            </p:cNvSpPr>
            <p:nvPr/>
          </p:nvSpPr>
          <p:spPr bwMode="auto">
            <a:xfrm>
              <a:off x="385" y="53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Line 352"/>
            <p:cNvSpPr>
              <a:spLocks noChangeShapeType="1"/>
            </p:cNvSpPr>
            <p:nvPr/>
          </p:nvSpPr>
          <p:spPr bwMode="auto">
            <a:xfrm>
              <a:off x="587" y="159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Line 353"/>
            <p:cNvSpPr>
              <a:spLocks noChangeShapeType="1"/>
            </p:cNvSpPr>
            <p:nvPr/>
          </p:nvSpPr>
          <p:spPr bwMode="auto">
            <a:xfrm>
              <a:off x="587" y="159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354"/>
            <p:cNvSpPr>
              <a:spLocks noChangeArrowheads="1"/>
            </p:cNvSpPr>
            <p:nvPr/>
          </p:nvSpPr>
          <p:spPr bwMode="auto">
            <a:xfrm>
              <a:off x="852" y="196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Rectangle 355"/>
            <p:cNvSpPr>
              <a:spLocks noChangeArrowheads="1"/>
            </p:cNvSpPr>
            <p:nvPr/>
          </p:nvSpPr>
          <p:spPr bwMode="auto">
            <a:xfrm>
              <a:off x="2207" y="173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356"/>
            <p:cNvSpPr>
              <a:spLocks/>
            </p:cNvSpPr>
            <p:nvPr/>
          </p:nvSpPr>
          <p:spPr bwMode="auto">
            <a:xfrm>
              <a:off x="2467" y="1590"/>
              <a:ext cx="3" cy="2"/>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1"/>
                    <a:pt x="1" y="1"/>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357"/>
            <p:cNvSpPr>
              <a:spLocks noChangeArrowheads="1"/>
            </p:cNvSpPr>
            <p:nvPr/>
          </p:nvSpPr>
          <p:spPr bwMode="auto">
            <a:xfrm>
              <a:off x="2467" y="159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Rectangle 358"/>
            <p:cNvSpPr>
              <a:spLocks noChangeArrowheads="1"/>
            </p:cNvSpPr>
            <p:nvPr/>
          </p:nvSpPr>
          <p:spPr bwMode="auto">
            <a:xfrm>
              <a:off x="2765" y="66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359"/>
            <p:cNvSpPr>
              <a:spLocks noChangeArrowheads="1"/>
            </p:cNvSpPr>
            <p:nvPr/>
          </p:nvSpPr>
          <p:spPr bwMode="auto">
            <a:xfrm>
              <a:off x="2787" y="686"/>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Line 360"/>
            <p:cNvSpPr>
              <a:spLocks noChangeShapeType="1"/>
            </p:cNvSpPr>
            <p:nvPr/>
          </p:nvSpPr>
          <p:spPr bwMode="auto">
            <a:xfrm>
              <a:off x="2821" y="71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Line 361"/>
            <p:cNvSpPr>
              <a:spLocks noChangeShapeType="1"/>
            </p:cNvSpPr>
            <p:nvPr/>
          </p:nvSpPr>
          <p:spPr bwMode="auto">
            <a:xfrm>
              <a:off x="2821" y="719"/>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362"/>
            <p:cNvSpPr>
              <a:spLocks/>
            </p:cNvSpPr>
            <p:nvPr/>
          </p:nvSpPr>
          <p:spPr bwMode="auto">
            <a:xfrm>
              <a:off x="2823" y="717"/>
              <a:ext cx="2" cy="2"/>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lnTo>
                    <a:pt x="0"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Line 363"/>
            <p:cNvSpPr>
              <a:spLocks noChangeShapeType="1"/>
            </p:cNvSpPr>
            <p:nvPr/>
          </p:nvSpPr>
          <p:spPr bwMode="auto">
            <a:xfrm flipH="1">
              <a:off x="2823" y="717"/>
              <a:ext cx="2" cy="2"/>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Rectangle 364"/>
            <p:cNvSpPr>
              <a:spLocks noChangeArrowheads="1"/>
            </p:cNvSpPr>
            <p:nvPr/>
          </p:nvSpPr>
          <p:spPr bwMode="auto">
            <a:xfrm>
              <a:off x="2360" y="170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33" name="Elbow Connector 232">
            <a:extLst>
              <a:ext uri="{FF2B5EF4-FFF2-40B4-BE49-F238E27FC236}">
                <a16:creationId xmlns:a16="http://schemas.microsoft.com/office/drawing/2014/main" xmlns="" id="{7C2DBD36-90C4-E34C-BEFD-C81915EE5A0E}"/>
              </a:ext>
            </a:extLst>
          </p:cNvPr>
          <p:cNvCxnSpPr>
            <a:cxnSpLocks/>
            <a:stCxn id="240" idx="1"/>
          </p:cNvCxnSpPr>
          <p:nvPr/>
        </p:nvCxnSpPr>
        <p:spPr>
          <a:xfrm rot="10800000" flipV="1">
            <a:off x="6854085" y="4534519"/>
            <a:ext cx="2655606" cy="815114"/>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cxnSp>
        <p:nvCxnSpPr>
          <p:cNvPr id="234" name="Elbow Connector 233">
            <a:extLst>
              <a:ext uri="{FF2B5EF4-FFF2-40B4-BE49-F238E27FC236}">
                <a16:creationId xmlns:a16="http://schemas.microsoft.com/office/drawing/2014/main" xmlns="" id="{C2FA579F-F434-FC44-A276-D7239655BC20}"/>
              </a:ext>
            </a:extLst>
          </p:cNvPr>
          <p:cNvCxnSpPr>
            <a:stCxn id="244" idx="1"/>
          </p:cNvCxnSpPr>
          <p:nvPr/>
        </p:nvCxnSpPr>
        <p:spPr>
          <a:xfrm rot="10800000" flipV="1">
            <a:off x="5658362" y="2510671"/>
            <a:ext cx="2279787" cy="1469758"/>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grpSp>
        <p:nvGrpSpPr>
          <p:cNvPr id="239" name="Group 238">
            <a:extLst>
              <a:ext uri="{FF2B5EF4-FFF2-40B4-BE49-F238E27FC236}">
                <a16:creationId xmlns:a16="http://schemas.microsoft.com/office/drawing/2014/main" xmlns="" id="{C2B3AFF9-FBB2-094E-AE86-5973795F14D3}"/>
              </a:ext>
            </a:extLst>
          </p:cNvPr>
          <p:cNvGrpSpPr/>
          <p:nvPr/>
        </p:nvGrpSpPr>
        <p:grpSpPr>
          <a:xfrm>
            <a:off x="9509691" y="3867515"/>
            <a:ext cx="1927824" cy="1931584"/>
            <a:chOff x="6804248" y="2837939"/>
            <a:chExt cx="1584000" cy="1587089"/>
          </a:xfrm>
        </p:grpSpPr>
        <p:sp>
          <p:nvSpPr>
            <p:cNvPr id="240" name="TextBox 239">
              <a:extLst>
                <a:ext uri="{FF2B5EF4-FFF2-40B4-BE49-F238E27FC236}">
                  <a16:creationId xmlns:a16="http://schemas.microsoft.com/office/drawing/2014/main" xmlns="" id="{B796A8C3-E306-D44C-A48B-B7E383FEE970}"/>
                </a:ext>
              </a:extLst>
            </p:cNvPr>
            <p:cNvSpPr txBox="1"/>
            <p:nvPr/>
          </p:nvSpPr>
          <p:spPr>
            <a:xfrm>
              <a:off x="6804248" y="3255179"/>
              <a:ext cx="1584000" cy="261610"/>
            </a:xfrm>
            <a:prstGeom prst="rect">
              <a:avLst/>
            </a:prstGeom>
            <a:noFill/>
          </p:spPr>
          <p:txBody>
            <a:bodyPr wrap="none" lIns="90000" tIns="46800" rIns="90000" bIns="46800" rtlCol="0">
              <a:noAutofit/>
            </a:bodyPr>
            <a:lstStyle/>
            <a:p>
              <a:r>
                <a:rPr lang="en-GB" sz="1400" b="1" dirty="0" smtClean="0">
                  <a:solidFill>
                    <a:schemeClr val="tx2"/>
                  </a:solidFill>
                  <a:latin typeface="Arial" panose="020B0604020202020204" pitchFamily="34" charset="0"/>
                  <a:cs typeface="Arial" panose="020B0604020202020204" pitchFamily="34" charset="0"/>
                </a:rPr>
                <a:t>Location name</a:t>
              </a:r>
              <a:endParaRPr lang="en-GB" sz="1400" b="1" dirty="0">
                <a:solidFill>
                  <a:schemeClr val="tx2"/>
                </a:solidFill>
                <a:latin typeface="Arial" panose="020B0604020202020204" pitchFamily="34" charset="0"/>
                <a:cs typeface="Arial" panose="020B0604020202020204" pitchFamily="34" charset="0"/>
              </a:endParaRPr>
            </a:p>
          </p:txBody>
        </p:sp>
        <p:sp>
          <p:nvSpPr>
            <p:cNvPr id="241" name="TextBox 240">
              <a:extLst>
                <a:ext uri="{FF2B5EF4-FFF2-40B4-BE49-F238E27FC236}">
                  <a16:creationId xmlns:a16="http://schemas.microsoft.com/office/drawing/2014/main" xmlns="" id="{F16A1262-1A5F-D54E-BD68-F34BAF28C3E7}"/>
                </a:ext>
              </a:extLst>
            </p:cNvPr>
            <p:cNvSpPr txBox="1"/>
            <p:nvPr/>
          </p:nvSpPr>
          <p:spPr>
            <a:xfrm>
              <a:off x="6804248" y="2837939"/>
              <a:ext cx="1584000" cy="369332"/>
            </a:xfrm>
            <a:prstGeom prst="rect">
              <a:avLst/>
            </a:prstGeom>
            <a:noFill/>
          </p:spPr>
          <p:txBody>
            <a:bodyPr wrap="none" lIns="90000" tIns="46800" rIns="90000" bIns="46800" rtlCol="0">
              <a:noAutofit/>
            </a:bodyPr>
            <a:lstStyle/>
            <a:p>
              <a:pPr algn="ctr"/>
              <a:r>
                <a:rPr lang="en-GB" b="1" dirty="0" smtClean="0">
                  <a:solidFill>
                    <a:srgbClr val="000000"/>
                  </a:solidFill>
                  <a:latin typeface="Arial" panose="020B0604020202020204" pitchFamily="34" charset="0"/>
                  <a:cs typeface="Arial" panose="020B0604020202020204" pitchFamily="34" charset="0"/>
                </a:rPr>
                <a:t>55%</a:t>
              </a:r>
              <a:endParaRPr lang="en-GB" b="1" dirty="0">
                <a:solidFill>
                  <a:srgbClr val="000000"/>
                </a:solidFill>
                <a:latin typeface="Arial" panose="020B0604020202020204" pitchFamily="34" charset="0"/>
                <a:cs typeface="Arial" panose="020B0604020202020204" pitchFamily="34" charset="0"/>
              </a:endParaRPr>
            </a:p>
          </p:txBody>
        </p:sp>
        <p:sp>
          <p:nvSpPr>
            <p:cNvPr id="242" name="TextBox 241">
              <a:extLst>
                <a:ext uri="{FF2B5EF4-FFF2-40B4-BE49-F238E27FC236}">
                  <a16:creationId xmlns:a16="http://schemas.microsoft.com/office/drawing/2014/main" xmlns="" id="{F7F788E9-FD8D-3143-A455-E1127109C5DB}"/>
                </a:ext>
              </a:extLst>
            </p:cNvPr>
            <p:cNvSpPr txBox="1"/>
            <p:nvPr/>
          </p:nvSpPr>
          <p:spPr>
            <a:xfrm>
              <a:off x="6804248" y="3525028"/>
              <a:ext cx="1584000" cy="900000"/>
            </a:xfrm>
            <a:prstGeom prst="rect">
              <a:avLst/>
            </a:prstGeom>
            <a:noFill/>
          </p:spPr>
          <p:txBody>
            <a:bodyPr wrap="square" lIns="90000" tIns="46800" rIns="90000" bIns="46800" rtlCol="0" anchor="t">
              <a:noAutofit/>
            </a:bodyPr>
            <a:lstStyle/>
            <a:p>
              <a:pPr>
                <a:spcAft>
                  <a:spcPts val="400"/>
                </a:spcAft>
              </a:pPr>
              <a:r>
                <a:rPr lang="en-GB" altLang="ko-KR" sz="1400" dirty="0" smtClean="0">
                  <a:solidFill>
                    <a:srgbClr val="000000"/>
                  </a:solidFill>
                  <a:latin typeface="Arial" panose="020B0604020202020204" pitchFamily="34" charset="0"/>
                  <a:cs typeface="Arial" panose="020B0604020202020204" pitchFamily="34" charset="0"/>
                </a:rPr>
                <a:t>Enter information for this section to a maximum of 4 lines.</a:t>
              </a:r>
              <a:endParaRPr lang="en-GB" altLang="ko-KR" sz="1400" dirty="0">
                <a:solidFill>
                  <a:srgbClr val="000000"/>
                </a:solidFill>
                <a:latin typeface="Arial" panose="020B0604020202020204" pitchFamily="34" charset="0"/>
                <a:cs typeface="Arial" panose="020B0604020202020204" pitchFamily="34" charset="0"/>
              </a:endParaRPr>
            </a:p>
          </p:txBody>
        </p:sp>
      </p:grpSp>
      <p:grpSp>
        <p:nvGrpSpPr>
          <p:cNvPr id="243" name="Group 242">
            <a:extLst>
              <a:ext uri="{FF2B5EF4-FFF2-40B4-BE49-F238E27FC236}">
                <a16:creationId xmlns:a16="http://schemas.microsoft.com/office/drawing/2014/main" xmlns="" id="{F67B4CCD-F40A-314E-82D5-A8A66A369AAF}"/>
              </a:ext>
            </a:extLst>
          </p:cNvPr>
          <p:cNvGrpSpPr/>
          <p:nvPr/>
        </p:nvGrpSpPr>
        <p:grpSpPr>
          <a:xfrm>
            <a:off x="7938148" y="1901973"/>
            <a:ext cx="1927824" cy="1876159"/>
            <a:chOff x="5633443" y="1380656"/>
            <a:chExt cx="1584000" cy="1541549"/>
          </a:xfrm>
        </p:grpSpPr>
        <p:sp>
          <p:nvSpPr>
            <p:cNvPr id="244" name="TextBox 243">
              <a:extLst>
                <a:ext uri="{FF2B5EF4-FFF2-40B4-BE49-F238E27FC236}">
                  <a16:creationId xmlns:a16="http://schemas.microsoft.com/office/drawing/2014/main" xmlns="" id="{99D24DAC-C2EC-6C41-8EDE-C4A331AD490B}"/>
                </a:ext>
              </a:extLst>
            </p:cNvPr>
            <p:cNvSpPr txBox="1"/>
            <p:nvPr/>
          </p:nvSpPr>
          <p:spPr>
            <a:xfrm>
              <a:off x="5633443" y="1749988"/>
              <a:ext cx="1584000" cy="261610"/>
            </a:xfrm>
            <a:prstGeom prst="rect">
              <a:avLst/>
            </a:prstGeom>
            <a:noFill/>
          </p:spPr>
          <p:txBody>
            <a:bodyPr wrap="none" lIns="90000" tIns="46800" rIns="90000" bIns="46800" rtlCol="0">
              <a:noAutofit/>
            </a:bodyPr>
            <a:lstStyle/>
            <a:p>
              <a:r>
                <a:rPr lang="en-GB" sz="1400" b="1" dirty="0" smtClean="0">
                  <a:solidFill>
                    <a:schemeClr val="tx2"/>
                  </a:solidFill>
                  <a:latin typeface="Arial" panose="020B0604020202020204" pitchFamily="34" charset="0"/>
                  <a:cs typeface="Arial" panose="020B0604020202020204" pitchFamily="34" charset="0"/>
                </a:rPr>
                <a:t>Location name</a:t>
              </a:r>
              <a:endParaRPr lang="en-GB" sz="1400" b="1" dirty="0">
                <a:solidFill>
                  <a:schemeClr val="tx2"/>
                </a:solidFill>
                <a:latin typeface="Arial" panose="020B0604020202020204" pitchFamily="34" charset="0"/>
                <a:cs typeface="Arial" panose="020B0604020202020204" pitchFamily="34" charset="0"/>
              </a:endParaRPr>
            </a:p>
          </p:txBody>
        </p:sp>
        <p:sp>
          <p:nvSpPr>
            <p:cNvPr id="245" name="TextBox 244">
              <a:extLst>
                <a:ext uri="{FF2B5EF4-FFF2-40B4-BE49-F238E27FC236}">
                  <a16:creationId xmlns:a16="http://schemas.microsoft.com/office/drawing/2014/main" xmlns="" id="{99D5AB0F-83B1-CF4A-93DC-D2697935FB8B}"/>
                </a:ext>
              </a:extLst>
            </p:cNvPr>
            <p:cNvSpPr txBox="1"/>
            <p:nvPr/>
          </p:nvSpPr>
          <p:spPr>
            <a:xfrm>
              <a:off x="5633443" y="1380656"/>
              <a:ext cx="1584000" cy="369332"/>
            </a:xfrm>
            <a:prstGeom prst="rect">
              <a:avLst/>
            </a:prstGeom>
            <a:noFill/>
          </p:spPr>
          <p:txBody>
            <a:bodyPr wrap="none" lIns="90000" tIns="46800" rIns="90000" bIns="46800" rtlCol="0">
              <a:noAutofit/>
            </a:bodyPr>
            <a:lstStyle/>
            <a:p>
              <a:pPr algn="ctr"/>
              <a:r>
                <a:rPr lang="en-GB" b="1" dirty="0" smtClean="0">
                  <a:solidFill>
                    <a:srgbClr val="000000"/>
                  </a:solidFill>
                  <a:latin typeface="Arial" panose="020B0604020202020204" pitchFamily="34" charset="0"/>
                  <a:cs typeface="Arial" panose="020B0604020202020204" pitchFamily="34" charset="0"/>
                </a:rPr>
                <a:t>23%</a:t>
              </a:r>
              <a:endParaRPr lang="en-GB" b="1" dirty="0">
                <a:solidFill>
                  <a:srgbClr val="000000"/>
                </a:solidFill>
                <a:latin typeface="Arial" panose="020B0604020202020204" pitchFamily="34" charset="0"/>
                <a:cs typeface="Arial" panose="020B0604020202020204" pitchFamily="34" charset="0"/>
              </a:endParaRPr>
            </a:p>
          </p:txBody>
        </p:sp>
        <p:sp>
          <p:nvSpPr>
            <p:cNvPr id="246" name="TextBox 245">
              <a:extLst>
                <a:ext uri="{FF2B5EF4-FFF2-40B4-BE49-F238E27FC236}">
                  <a16:creationId xmlns:a16="http://schemas.microsoft.com/office/drawing/2014/main" xmlns="" id="{009E54B8-2377-124E-9200-D3AD949F276F}"/>
                </a:ext>
              </a:extLst>
            </p:cNvPr>
            <p:cNvSpPr txBox="1"/>
            <p:nvPr/>
          </p:nvSpPr>
          <p:spPr>
            <a:xfrm>
              <a:off x="5633443" y="2022205"/>
              <a:ext cx="1584000" cy="900000"/>
            </a:xfrm>
            <a:prstGeom prst="rect">
              <a:avLst/>
            </a:prstGeom>
            <a:noFill/>
          </p:spPr>
          <p:txBody>
            <a:bodyPr wrap="square" lIns="90000" tIns="46800" rIns="90000" bIns="46800" rtlCol="0" anchor="t">
              <a:noAutofit/>
            </a:bodyPr>
            <a:lstStyle/>
            <a:p>
              <a:pPr>
                <a:spcAft>
                  <a:spcPts val="400"/>
                </a:spcAft>
              </a:pPr>
              <a:r>
                <a:rPr lang="en-GB" altLang="ko-KR" sz="1400" dirty="0" smtClean="0">
                  <a:solidFill>
                    <a:srgbClr val="000000"/>
                  </a:solidFill>
                  <a:latin typeface="Arial" panose="020B0604020202020204" pitchFamily="34" charset="0"/>
                  <a:cs typeface="Arial" panose="020B0604020202020204" pitchFamily="34" charset="0"/>
                </a:rPr>
                <a:t>Enter information for this section to a maximum of 4 lines.</a:t>
              </a:r>
              <a:endParaRPr lang="en-GB" altLang="ko-KR" sz="1400" dirty="0">
                <a:solidFill>
                  <a:srgbClr val="000000"/>
                </a:solidFill>
                <a:latin typeface="Arial" panose="020B0604020202020204" pitchFamily="34" charset="0"/>
                <a:cs typeface="Arial" panose="020B0604020202020204" pitchFamily="34" charset="0"/>
              </a:endParaRPr>
            </a:p>
          </p:txBody>
        </p:sp>
      </p:grpSp>
      <p:cxnSp>
        <p:nvCxnSpPr>
          <p:cNvPr id="247" name="Elbow Connector 246">
            <a:extLst>
              <a:ext uri="{FF2B5EF4-FFF2-40B4-BE49-F238E27FC236}">
                <a16:creationId xmlns:a16="http://schemas.microsoft.com/office/drawing/2014/main" xmlns="" id="{A096E827-631E-2A43-BC68-33A6D1061A62}"/>
              </a:ext>
            </a:extLst>
          </p:cNvPr>
          <p:cNvCxnSpPr>
            <a:cxnSpLocks/>
          </p:cNvCxnSpPr>
          <p:nvPr/>
        </p:nvCxnSpPr>
        <p:spPr>
          <a:xfrm>
            <a:off x="2647507" y="4039000"/>
            <a:ext cx="1167907" cy="666235"/>
          </a:xfrm>
          <a:prstGeom prst="bentConnector3">
            <a:avLst>
              <a:gd name="adj1" fmla="val 50000"/>
            </a:avLst>
          </a:prstGeom>
          <a:ln w="19050">
            <a:solidFill>
              <a:schemeClr val="tx1"/>
            </a:solidFill>
            <a:tailEnd type="oval"/>
          </a:ln>
        </p:spPr>
        <p:style>
          <a:lnRef idx="1">
            <a:schemeClr val="accent3"/>
          </a:lnRef>
          <a:fillRef idx="0">
            <a:schemeClr val="accent3"/>
          </a:fillRef>
          <a:effectRef idx="0">
            <a:schemeClr val="accent3"/>
          </a:effectRef>
          <a:fontRef idx="minor">
            <a:schemeClr val="tx1"/>
          </a:fontRef>
        </p:style>
      </p:cxnSp>
      <p:grpSp>
        <p:nvGrpSpPr>
          <p:cNvPr id="235" name="Group 234">
            <a:extLst>
              <a:ext uri="{FF2B5EF4-FFF2-40B4-BE49-F238E27FC236}">
                <a16:creationId xmlns:a16="http://schemas.microsoft.com/office/drawing/2014/main" xmlns="" id="{8DEB967E-63C4-F941-8D38-EEED38D12B3E}"/>
              </a:ext>
            </a:extLst>
          </p:cNvPr>
          <p:cNvGrpSpPr/>
          <p:nvPr/>
        </p:nvGrpSpPr>
        <p:grpSpPr>
          <a:xfrm>
            <a:off x="1062287" y="3342170"/>
            <a:ext cx="1927824" cy="1977841"/>
            <a:chOff x="712806" y="2715766"/>
            <a:chExt cx="1584000" cy="1625096"/>
          </a:xfrm>
        </p:grpSpPr>
        <p:sp>
          <p:nvSpPr>
            <p:cNvPr id="236" name="TextBox 235">
              <a:extLst>
                <a:ext uri="{FF2B5EF4-FFF2-40B4-BE49-F238E27FC236}">
                  <a16:creationId xmlns:a16="http://schemas.microsoft.com/office/drawing/2014/main" xmlns="" id="{DA47E130-1EA1-2640-9AF2-2809091B6503}"/>
                </a:ext>
              </a:extLst>
            </p:cNvPr>
            <p:cNvSpPr txBox="1"/>
            <p:nvPr/>
          </p:nvSpPr>
          <p:spPr>
            <a:xfrm>
              <a:off x="712806" y="3144038"/>
              <a:ext cx="1584000" cy="261610"/>
            </a:xfrm>
            <a:prstGeom prst="rect">
              <a:avLst/>
            </a:prstGeom>
            <a:noFill/>
          </p:spPr>
          <p:txBody>
            <a:bodyPr wrap="none" lIns="90000" tIns="46800" rIns="90000" bIns="46800" rtlCol="0">
              <a:noAutofit/>
            </a:bodyPr>
            <a:lstStyle/>
            <a:p>
              <a:r>
                <a:rPr lang="en-GB" sz="1400" b="1" dirty="0" smtClean="0">
                  <a:solidFill>
                    <a:schemeClr val="tx2"/>
                  </a:solidFill>
                  <a:latin typeface="Arial" panose="020B0604020202020204" pitchFamily="34" charset="0"/>
                  <a:cs typeface="Arial" panose="020B0604020202020204" pitchFamily="34" charset="0"/>
                </a:rPr>
                <a:t>Location name</a:t>
              </a:r>
              <a:endParaRPr lang="en-GB" sz="1400" b="1" dirty="0">
                <a:solidFill>
                  <a:schemeClr val="tx2"/>
                </a:solidFill>
                <a:latin typeface="Arial" panose="020B0604020202020204" pitchFamily="34" charset="0"/>
                <a:cs typeface="Arial" panose="020B0604020202020204" pitchFamily="34" charset="0"/>
              </a:endParaRPr>
            </a:p>
          </p:txBody>
        </p:sp>
        <p:sp>
          <p:nvSpPr>
            <p:cNvPr id="237" name="TextBox 236">
              <a:extLst>
                <a:ext uri="{FF2B5EF4-FFF2-40B4-BE49-F238E27FC236}">
                  <a16:creationId xmlns:a16="http://schemas.microsoft.com/office/drawing/2014/main" xmlns="" id="{3D857B32-C707-3045-839F-F7AA08F70F9D}"/>
                </a:ext>
              </a:extLst>
            </p:cNvPr>
            <p:cNvSpPr txBox="1"/>
            <p:nvPr/>
          </p:nvSpPr>
          <p:spPr>
            <a:xfrm>
              <a:off x="712806" y="2715766"/>
              <a:ext cx="1584000" cy="369332"/>
            </a:xfrm>
            <a:prstGeom prst="rect">
              <a:avLst/>
            </a:prstGeom>
            <a:noFill/>
          </p:spPr>
          <p:txBody>
            <a:bodyPr wrap="square" lIns="90000" tIns="46800" rIns="90000" bIns="46800" rtlCol="0">
              <a:noAutofit/>
            </a:bodyPr>
            <a:lstStyle/>
            <a:p>
              <a:pPr algn="ctr"/>
              <a:r>
                <a:rPr lang="en-GB" b="1" dirty="0" smtClean="0">
                  <a:solidFill>
                    <a:srgbClr val="000000"/>
                  </a:solidFill>
                  <a:latin typeface="Arial" panose="020B0604020202020204" pitchFamily="34" charset="0"/>
                  <a:cs typeface="Arial" panose="020B0604020202020204" pitchFamily="34" charset="0"/>
                </a:rPr>
                <a:t>26%</a:t>
              </a:r>
              <a:endParaRPr lang="en-GB" b="1" dirty="0">
                <a:solidFill>
                  <a:srgbClr val="000000"/>
                </a:solidFill>
                <a:latin typeface="Arial" panose="020B0604020202020204" pitchFamily="34" charset="0"/>
                <a:cs typeface="Arial" panose="020B0604020202020204" pitchFamily="34" charset="0"/>
              </a:endParaRPr>
            </a:p>
          </p:txBody>
        </p:sp>
        <p:sp>
          <p:nvSpPr>
            <p:cNvPr id="238" name="TextBox 237">
              <a:extLst>
                <a:ext uri="{FF2B5EF4-FFF2-40B4-BE49-F238E27FC236}">
                  <a16:creationId xmlns:a16="http://schemas.microsoft.com/office/drawing/2014/main" xmlns="" id="{6FB24F32-15E8-A541-9A9D-C7F5BE340152}"/>
                </a:ext>
              </a:extLst>
            </p:cNvPr>
            <p:cNvSpPr txBox="1"/>
            <p:nvPr/>
          </p:nvSpPr>
          <p:spPr>
            <a:xfrm>
              <a:off x="712806" y="3440862"/>
              <a:ext cx="1584000" cy="900000"/>
            </a:xfrm>
            <a:prstGeom prst="rect">
              <a:avLst/>
            </a:prstGeom>
            <a:noFill/>
          </p:spPr>
          <p:txBody>
            <a:bodyPr wrap="square" lIns="90000" tIns="46800" rIns="90000" bIns="46800" rtlCol="0" anchor="t">
              <a:noAutofit/>
            </a:bodyPr>
            <a:lstStyle/>
            <a:p>
              <a:pPr>
                <a:spcAft>
                  <a:spcPts val="400"/>
                </a:spcAft>
              </a:pPr>
              <a:r>
                <a:rPr lang="en-GB" altLang="ko-KR" sz="1400" dirty="0" smtClean="0">
                  <a:solidFill>
                    <a:srgbClr val="000000"/>
                  </a:solidFill>
                  <a:latin typeface="Arial" panose="020B0604020202020204" pitchFamily="34" charset="0"/>
                  <a:cs typeface="Arial" panose="020B0604020202020204" pitchFamily="34" charset="0"/>
                </a:rPr>
                <a:t>Enter information for this section to a maximum of 4 lines.</a:t>
              </a:r>
              <a:endParaRPr lang="en-GB" altLang="ko-KR" sz="1400" dirty="0">
                <a:solidFill>
                  <a:srgbClr val="000000"/>
                </a:solidFill>
                <a:latin typeface="Arial" panose="020B0604020202020204" pitchFamily="34" charset="0"/>
                <a:cs typeface="Arial" panose="020B0604020202020204" pitchFamily="34" charset="0"/>
              </a:endParaRPr>
            </a:p>
          </p:txBody>
        </p:sp>
      </p:grpSp>
      <p:sp>
        <p:nvSpPr>
          <p:cNvPr id="3" name="Text Placeholder 2"/>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9131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322" y="1989137"/>
            <a:ext cx="8314454" cy="4321175"/>
          </a:xfrm>
          <a:prstGeom prst="rect">
            <a:avLst/>
          </a:prstGeom>
          <a:noFill/>
        </p:spPr>
        <p:txBody>
          <a:bodyPr wrap="square" lIns="0" rtlCol="0">
            <a:noAutofit/>
          </a:bodyPr>
          <a:lstStyle/>
          <a:p>
            <a:pPr>
              <a:lnSpc>
                <a:spcPct val="110000"/>
              </a:lnSpc>
              <a:spcAft>
                <a:spcPts val="1200"/>
              </a:spcAft>
            </a:pPr>
            <a:r>
              <a:rPr lang="en-GB" dirty="0">
                <a:solidFill>
                  <a:srgbClr val="000000"/>
                </a:solidFill>
              </a:rPr>
              <a:t>The standard font for all text in presentations is: </a:t>
            </a:r>
            <a:r>
              <a:rPr lang="en-GB" b="1" dirty="0">
                <a:solidFill>
                  <a:srgbClr val="000000"/>
                </a:solidFill>
              </a:rPr>
              <a:t>Arial.  </a:t>
            </a:r>
          </a:p>
          <a:p>
            <a:pPr>
              <a:lnSpc>
                <a:spcPct val="110000"/>
              </a:lnSpc>
              <a:spcAft>
                <a:spcPts val="1200"/>
              </a:spcAft>
            </a:pPr>
            <a:r>
              <a:rPr lang="en-GB" sz="1600" dirty="0">
                <a:solidFill>
                  <a:srgbClr val="000000"/>
                </a:solidFill>
              </a:rPr>
              <a:t>It has been chosen because it is available in all Microsoft applications and is closest in style to our corporate font Suisse Intl. </a:t>
            </a:r>
          </a:p>
          <a:p>
            <a:pPr>
              <a:lnSpc>
                <a:spcPct val="110000"/>
              </a:lnSpc>
              <a:spcAft>
                <a:spcPts val="2400"/>
              </a:spcAft>
            </a:pPr>
            <a:r>
              <a:rPr lang="en-GB" sz="1600" b="1" dirty="0">
                <a:solidFill>
                  <a:schemeClr val="accent4"/>
                </a:solidFill>
              </a:rPr>
              <a:t>New: </a:t>
            </a:r>
            <a:r>
              <a:rPr lang="en-GB" sz="1600" b="1" dirty="0">
                <a:solidFill>
                  <a:srgbClr val="000000"/>
                </a:solidFill>
              </a:rPr>
              <a:t>Text on the slides is now in Black. </a:t>
            </a:r>
            <a:r>
              <a:rPr lang="en-GB" sz="1600" dirty="0">
                <a:solidFill>
                  <a:srgbClr val="000000"/>
                </a:solidFill>
              </a:rPr>
              <a:t>Only the header title has KN Dark Blue applied.</a:t>
            </a:r>
          </a:p>
          <a:p>
            <a:pPr>
              <a:lnSpc>
                <a:spcPct val="110000"/>
              </a:lnSpc>
              <a:spcAft>
                <a:spcPts val="1200"/>
              </a:spcAft>
            </a:pPr>
            <a:r>
              <a:rPr lang="en-GB" b="1" dirty="0">
                <a:solidFill>
                  <a:srgbClr val="000000"/>
                </a:solidFill>
              </a:rPr>
              <a:t>Bullet points </a:t>
            </a:r>
            <a:r>
              <a:rPr lang="en-GB" sz="1600" dirty="0">
                <a:solidFill>
                  <a:srgbClr val="000000"/>
                </a:solidFill>
              </a:rPr>
              <a:t>used throughout the layouts have 3 levels:  1</a:t>
            </a:r>
            <a:r>
              <a:rPr lang="en-GB" sz="1600" baseline="30000" dirty="0">
                <a:solidFill>
                  <a:srgbClr val="000000"/>
                </a:solidFill>
              </a:rPr>
              <a:t>st</a:t>
            </a:r>
            <a:r>
              <a:rPr lang="en-GB" sz="1600" dirty="0">
                <a:solidFill>
                  <a:srgbClr val="000000"/>
                </a:solidFill>
              </a:rPr>
              <a:t> level is the small filled square, 2</a:t>
            </a:r>
            <a:r>
              <a:rPr lang="en-GB" sz="1600" baseline="30000" dirty="0">
                <a:solidFill>
                  <a:srgbClr val="000000"/>
                </a:solidFill>
              </a:rPr>
              <a:t>nd</a:t>
            </a:r>
            <a:r>
              <a:rPr lang="en-GB" sz="1600" dirty="0">
                <a:solidFill>
                  <a:srgbClr val="000000"/>
                </a:solidFill>
              </a:rPr>
              <a:t> level is the small filled circle  and the 3</a:t>
            </a:r>
            <a:r>
              <a:rPr lang="en-GB" sz="1600" baseline="30000" dirty="0">
                <a:solidFill>
                  <a:srgbClr val="000000"/>
                </a:solidFill>
              </a:rPr>
              <a:t>rd</a:t>
            </a:r>
            <a:r>
              <a:rPr lang="en-GB" sz="1600" dirty="0">
                <a:solidFill>
                  <a:srgbClr val="000000"/>
                </a:solidFill>
              </a:rPr>
              <a:t> is the short hyphen.</a:t>
            </a:r>
          </a:p>
          <a:p>
            <a:pPr>
              <a:lnSpc>
                <a:spcPct val="110000"/>
              </a:lnSpc>
              <a:spcAft>
                <a:spcPts val="1200"/>
              </a:spcAft>
            </a:pPr>
            <a:r>
              <a:rPr lang="en-GB" sz="1600" dirty="0">
                <a:solidFill>
                  <a:srgbClr val="000000"/>
                </a:solidFill>
              </a:rPr>
              <a:t>Font sizes and colours are noted in the comments section of each slide (</a:t>
            </a:r>
            <a:r>
              <a:rPr lang="en-GB" sz="1600" i="1" dirty="0">
                <a:solidFill>
                  <a:srgbClr val="000000"/>
                </a:solidFill>
              </a:rPr>
              <a:t>Remember to delete the instructional notes from all slides when using in your own presentation.)</a:t>
            </a:r>
          </a:p>
        </p:txBody>
      </p:sp>
      <p:sp>
        <p:nvSpPr>
          <p:cNvPr id="4" name="Text Placeholder 3"/>
          <p:cNvSpPr>
            <a:spLocks noGrp="1"/>
          </p:cNvSpPr>
          <p:nvPr>
            <p:ph type="body" sz="quarter" idx="10"/>
          </p:nvPr>
        </p:nvSpPr>
        <p:spPr/>
        <p:txBody>
          <a:bodyPr/>
          <a:lstStyle/>
          <a:p>
            <a:r>
              <a:rPr lang="en-GB" dirty="0" smtClean="0"/>
              <a:t>Text font</a:t>
            </a:r>
            <a:endParaRPr lang="en-GB" dirty="0"/>
          </a:p>
        </p:txBody>
      </p:sp>
    </p:spTree>
    <p:extLst>
      <p:ext uri="{BB962C8B-B14F-4D97-AF65-F5344CB8AC3E}">
        <p14:creationId xmlns:p14="http://schemas.microsoft.com/office/powerpoint/2010/main" val="115645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1" name="Group 3845"/>
          <p:cNvGrpSpPr>
            <a:grpSpLocks noChangeAspect="1"/>
          </p:cNvGrpSpPr>
          <p:nvPr/>
        </p:nvGrpSpPr>
        <p:grpSpPr bwMode="auto">
          <a:xfrm>
            <a:off x="1288219" y="1873162"/>
            <a:ext cx="2796117" cy="4368800"/>
            <a:chOff x="336" y="517"/>
            <a:chExt cx="1321" cy="2064"/>
          </a:xfrm>
          <a:solidFill>
            <a:srgbClr val="C5C6BF"/>
          </a:solidFill>
        </p:grpSpPr>
        <p:grpSp>
          <p:nvGrpSpPr>
            <p:cNvPr id="592" name="Group 4046"/>
            <p:cNvGrpSpPr>
              <a:grpSpLocks/>
            </p:cNvGrpSpPr>
            <p:nvPr/>
          </p:nvGrpSpPr>
          <p:grpSpPr bwMode="auto">
            <a:xfrm>
              <a:off x="336" y="517"/>
              <a:ext cx="1321" cy="2064"/>
              <a:chOff x="336" y="517"/>
              <a:chExt cx="1321" cy="2064"/>
            </a:xfrm>
            <a:grpFill/>
          </p:grpSpPr>
          <p:sp>
            <p:nvSpPr>
              <p:cNvPr id="600" name="Freeform 3846"/>
              <p:cNvSpPr>
                <a:spLocks/>
              </p:cNvSpPr>
              <p:nvPr/>
            </p:nvSpPr>
            <p:spPr bwMode="auto">
              <a:xfrm>
                <a:off x="757" y="1521"/>
                <a:ext cx="3"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1" name="Freeform 3847"/>
              <p:cNvSpPr>
                <a:spLocks/>
              </p:cNvSpPr>
              <p:nvPr/>
            </p:nvSpPr>
            <p:spPr bwMode="auto">
              <a:xfrm>
                <a:off x="746" y="1513"/>
                <a:ext cx="8" cy="6"/>
              </a:xfrm>
              <a:custGeom>
                <a:avLst/>
                <a:gdLst>
                  <a:gd name="T0" fmla="*/ 1 w 3"/>
                  <a:gd name="T1" fmla="*/ 1 h 2"/>
                  <a:gd name="T2" fmla="*/ 0 w 3"/>
                  <a:gd name="T3" fmla="*/ 0 h 2"/>
                  <a:gd name="T4" fmla="*/ 3 w 3"/>
                  <a:gd name="T5" fmla="*/ 2 h 2"/>
                  <a:gd name="T6" fmla="*/ 2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0" y="0"/>
                      <a:pt x="0" y="0"/>
                      <a:pt x="0" y="0"/>
                    </a:cubicBezTo>
                    <a:cubicBezTo>
                      <a:pt x="1" y="1"/>
                      <a:pt x="2" y="2"/>
                      <a:pt x="3" y="2"/>
                    </a:cubicBezTo>
                    <a:cubicBezTo>
                      <a:pt x="2" y="2"/>
                      <a:pt x="2" y="2"/>
                      <a:pt x="2"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2" name="Freeform 3848"/>
              <p:cNvSpPr>
                <a:spLocks/>
              </p:cNvSpPr>
              <p:nvPr/>
            </p:nvSpPr>
            <p:spPr bwMode="auto">
              <a:xfrm>
                <a:off x="773" y="15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3" name="Freeform 3849"/>
              <p:cNvSpPr>
                <a:spLocks/>
              </p:cNvSpPr>
              <p:nvPr/>
            </p:nvSpPr>
            <p:spPr bwMode="auto">
              <a:xfrm>
                <a:off x="647" y="10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4" name="Freeform 3850"/>
              <p:cNvSpPr>
                <a:spLocks/>
              </p:cNvSpPr>
              <p:nvPr/>
            </p:nvSpPr>
            <p:spPr bwMode="auto">
              <a:xfrm>
                <a:off x="725" y="14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5" name="Freeform 3851"/>
              <p:cNvSpPr>
                <a:spLocks/>
              </p:cNvSpPr>
              <p:nvPr/>
            </p:nvSpPr>
            <p:spPr bwMode="auto">
              <a:xfrm>
                <a:off x="1044" y="1540"/>
                <a:ext cx="0" cy="5"/>
              </a:xfrm>
              <a:custGeom>
                <a:avLst/>
                <a:gdLst>
                  <a:gd name="T0" fmla="*/ 2 h 2"/>
                  <a:gd name="T1" fmla="*/ 2 h 2"/>
                  <a:gd name="T2" fmla="*/ 1 h 2"/>
                  <a:gd name="T3" fmla="*/ 0 h 2"/>
                  <a:gd name="T4" fmla="*/ 2 h 2"/>
                </a:gdLst>
                <a:ahLst/>
                <a:cxnLst>
                  <a:cxn ang="0">
                    <a:pos x="0" y="T0"/>
                  </a:cxn>
                  <a:cxn ang="0">
                    <a:pos x="0" y="T1"/>
                  </a:cxn>
                  <a:cxn ang="0">
                    <a:pos x="0" y="T2"/>
                  </a:cxn>
                  <a:cxn ang="0">
                    <a:pos x="0" y="T3"/>
                  </a:cxn>
                  <a:cxn ang="0">
                    <a:pos x="0" y="T4"/>
                  </a:cxn>
                </a:cxnLst>
                <a:rect l="0" t="0" r="r" b="b"/>
                <a:pathLst>
                  <a:path h="2">
                    <a:moveTo>
                      <a:pt x="0" y="2"/>
                    </a:moveTo>
                    <a:cubicBezTo>
                      <a:pt x="0" y="2"/>
                      <a:pt x="0" y="2"/>
                      <a:pt x="0" y="2"/>
                    </a:cubicBezTo>
                    <a:cubicBezTo>
                      <a:pt x="0" y="1"/>
                      <a:pt x="0" y="1"/>
                      <a:pt x="0" y="1"/>
                    </a:cubicBezTo>
                    <a:cubicBezTo>
                      <a:pt x="0" y="0"/>
                      <a:pt x="0" y="0"/>
                      <a:pt x="0" y="0"/>
                    </a:cubicBezTo>
                    <a:cubicBezTo>
                      <a:pt x="0" y="1"/>
                      <a:pt x="0" y="1"/>
                      <a:pt x="0" y="2"/>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6" name="Freeform 3852"/>
              <p:cNvSpPr>
                <a:spLocks/>
              </p:cNvSpPr>
              <p:nvPr/>
            </p:nvSpPr>
            <p:spPr bwMode="auto">
              <a:xfrm>
                <a:off x="886" y="16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7" name="Freeform 3853"/>
              <p:cNvSpPr>
                <a:spLocks/>
              </p:cNvSpPr>
              <p:nvPr/>
            </p:nvSpPr>
            <p:spPr bwMode="auto">
              <a:xfrm>
                <a:off x="999" y="1521"/>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8" name="Freeform 3854"/>
              <p:cNvSpPr>
                <a:spLocks/>
              </p:cNvSpPr>
              <p:nvPr/>
            </p:nvSpPr>
            <p:spPr bwMode="auto">
              <a:xfrm>
                <a:off x="934" y="1570"/>
                <a:ext cx="0" cy="5"/>
              </a:xfrm>
              <a:custGeom>
                <a:avLst/>
                <a:gdLst>
                  <a:gd name="T0" fmla="*/ 1 h 2"/>
                  <a:gd name="T1" fmla="*/ 0 h 2"/>
                  <a:gd name="T2" fmla="*/ 2 h 2"/>
                  <a:gd name="T3" fmla="*/ 2 h 2"/>
                  <a:gd name="T4" fmla="*/ 1 h 2"/>
                </a:gdLst>
                <a:ahLst/>
                <a:cxnLst>
                  <a:cxn ang="0">
                    <a:pos x="0" y="T0"/>
                  </a:cxn>
                  <a:cxn ang="0">
                    <a:pos x="0" y="T1"/>
                  </a:cxn>
                  <a:cxn ang="0">
                    <a:pos x="0" y="T2"/>
                  </a:cxn>
                  <a:cxn ang="0">
                    <a:pos x="0" y="T3"/>
                  </a:cxn>
                  <a:cxn ang="0">
                    <a:pos x="0" y="T4"/>
                  </a:cxn>
                </a:cxnLst>
                <a:rect l="0" t="0" r="r" b="b"/>
                <a:pathLst>
                  <a:path h="2">
                    <a:moveTo>
                      <a:pt x="0" y="1"/>
                    </a:moveTo>
                    <a:cubicBezTo>
                      <a:pt x="0" y="0"/>
                      <a:pt x="0" y="0"/>
                      <a:pt x="0" y="0"/>
                    </a:cubicBezTo>
                    <a:cubicBezTo>
                      <a:pt x="0" y="1"/>
                      <a:pt x="0" y="2"/>
                      <a:pt x="0" y="2"/>
                    </a:cubicBezTo>
                    <a:cubicBezTo>
                      <a:pt x="0" y="2"/>
                      <a:pt x="0" y="2"/>
                      <a:pt x="0" y="2"/>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09" name="Freeform 3855"/>
              <p:cNvSpPr>
                <a:spLocks/>
              </p:cNvSpPr>
              <p:nvPr/>
            </p:nvSpPr>
            <p:spPr bwMode="auto">
              <a:xfrm>
                <a:off x="730" y="1444"/>
                <a:ext cx="6" cy="5"/>
              </a:xfrm>
              <a:custGeom>
                <a:avLst/>
                <a:gdLst>
                  <a:gd name="T0" fmla="*/ 1 w 2"/>
                  <a:gd name="T1" fmla="*/ 1 h 2"/>
                  <a:gd name="T2" fmla="*/ 1 w 2"/>
                  <a:gd name="T3" fmla="*/ 2 h 2"/>
                  <a:gd name="T4" fmla="*/ 0 w 2"/>
                  <a:gd name="T5" fmla="*/ 2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2"/>
                      <a:pt x="1" y="2"/>
                      <a:pt x="1" y="2"/>
                    </a:cubicBezTo>
                    <a:cubicBezTo>
                      <a:pt x="0" y="2"/>
                      <a:pt x="0" y="2"/>
                      <a:pt x="0" y="2"/>
                    </a:cubicBezTo>
                    <a:cubicBezTo>
                      <a:pt x="1" y="1"/>
                      <a:pt x="2" y="0"/>
                      <a:pt x="2"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0" name="Freeform 3856"/>
              <p:cNvSpPr>
                <a:spLocks/>
              </p:cNvSpPr>
              <p:nvPr/>
            </p:nvSpPr>
            <p:spPr bwMode="auto">
              <a:xfrm>
                <a:off x="886" y="1615"/>
                <a:ext cx="3" cy="5"/>
              </a:xfrm>
              <a:custGeom>
                <a:avLst/>
                <a:gdLst>
                  <a:gd name="T0" fmla="*/ 0 w 1"/>
                  <a:gd name="T1" fmla="*/ 2 h 2"/>
                  <a:gd name="T2" fmla="*/ 0 w 1"/>
                  <a:gd name="T3" fmla="*/ 2 h 2"/>
                  <a:gd name="T4" fmla="*/ 1 w 1"/>
                  <a:gd name="T5" fmla="*/ 0 h 2"/>
                  <a:gd name="T6" fmla="*/ 0 w 1"/>
                  <a:gd name="T7" fmla="*/ 1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2"/>
                      <a:pt x="0" y="2"/>
                      <a:pt x="0" y="2"/>
                    </a:cubicBezTo>
                    <a:cubicBezTo>
                      <a:pt x="0" y="2"/>
                      <a:pt x="0" y="1"/>
                      <a:pt x="1" y="0"/>
                    </a:cubicBezTo>
                    <a:cubicBezTo>
                      <a:pt x="0" y="1"/>
                      <a:pt x="0" y="1"/>
                      <a:pt x="0" y="1"/>
                    </a:cubicBez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1" name="Freeform 3857"/>
              <p:cNvSpPr>
                <a:spLocks/>
              </p:cNvSpPr>
              <p:nvPr/>
            </p:nvSpPr>
            <p:spPr bwMode="auto">
              <a:xfrm>
                <a:off x="907" y="1602"/>
                <a:ext cx="16" cy="0"/>
              </a:xfrm>
              <a:custGeom>
                <a:avLst/>
                <a:gdLst>
                  <a:gd name="T0" fmla="*/ 0 w 6"/>
                  <a:gd name="T1" fmla="*/ 6 w 6"/>
                  <a:gd name="T2" fmla="*/ 1 w 6"/>
                  <a:gd name="T3" fmla="*/ 0 w 6"/>
                </a:gdLst>
                <a:ahLst/>
                <a:cxnLst>
                  <a:cxn ang="0">
                    <a:pos x="T0" y="0"/>
                  </a:cxn>
                  <a:cxn ang="0">
                    <a:pos x="T1" y="0"/>
                  </a:cxn>
                  <a:cxn ang="0">
                    <a:pos x="T2" y="0"/>
                  </a:cxn>
                  <a:cxn ang="0">
                    <a:pos x="T3" y="0"/>
                  </a:cxn>
                </a:cxnLst>
                <a:rect l="0" t="0" r="r" b="b"/>
                <a:pathLst>
                  <a:path w="6">
                    <a:moveTo>
                      <a:pt x="0" y="0"/>
                    </a:moveTo>
                    <a:cubicBezTo>
                      <a:pt x="2" y="0"/>
                      <a:pt x="4" y="0"/>
                      <a:pt x="6" y="0"/>
                    </a:cubicBezTo>
                    <a:cubicBezTo>
                      <a:pt x="4" y="0"/>
                      <a:pt x="3"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2" name="Freeform 3858"/>
              <p:cNvSpPr>
                <a:spLocks/>
              </p:cNvSpPr>
              <p:nvPr/>
            </p:nvSpPr>
            <p:spPr bwMode="auto">
              <a:xfrm>
                <a:off x="1020" y="1524"/>
                <a:ext cx="5" cy="3"/>
              </a:xfrm>
              <a:custGeom>
                <a:avLst/>
                <a:gdLst>
                  <a:gd name="T0" fmla="*/ 2 w 2"/>
                  <a:gd name="T1" fmla="*/ 1 h 1"/>
                  <a:gd name="T2" fmla="*/ 2 w 2"/>
                  <a:gd name="T3" fmla="*/ 1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2" y="1"/>
                      <a:pt x="2" y="1"/>
                      <a:pt x="2" y="1"/>
                    </a:cubicBezTo>
                    <a:cubicBezTo>
                      <a:pt x="1" y="1"/>
                      <a:pt x="1" y="0"/>
                      <a:pt x="0" y="0"/>
                    </a:cubicBezTo>
                    <a:cubicBezTo>
                      <a:pt x="1" y="1"/>
                      <a:pt x="1" y="1"/>
                      <a:pt x="1" y="1"/>
                    </a:cubicBezTo>
                    <a:lnTo>
                      <a:pt x="2"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3" name="Freeform 3859"/>
              <p:cNvSpPr>
                <a:spLocks/>
              </p:cNvSpPr>
              <p:nvPr/>
            </p:nvSpPr>
            <p:spPr bwMode="auto">
              <a:xfrm>
                <a:off x="787" y="172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1"/>
                      <a:pt x="0"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4" name="Freeform 3860"/>
              <p:cNvSpPr>
                <a:spLocks/>
              </p:cNvSpPr>
              <p:nvPr/>
            </p:nvSpPr>
            <p:spPr bwMode="auto">
              <a:xfrm>
                <a:off x="787" y="1730"/>
                <a:ext cx="5" cy="6"/>
              </a:xfrm>
              <a:custGeom>
                <a:avLst/>
                <a:gdLst>
                  <a:gd name="T0" fmla="*/ 1 w 2"/>
                  <a:gd name="T1" fmla="*/ 1 h 2"/>
                  <a:gd name="T2" fmla="*/ 1 w 2"/>
                  <a:gd name="T3" fmla="*/ 2 h 2"/>
                  <a:gd name="T4" fmla="*/ 2 w 2"/>
                  <a:gd name="T5" fmla="*/ 2 h 2"/>
                  <a:gd name="T6" fmla="*/ 0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2"/>
                      <a:pt x="1" y="2"/>
                      <a:pt x="1" y="2"/>
                    </a:cubicBezTo>
                    <a:cubicBezTo>
                      <a:pt x="2" y="2"/>
                      <a:pt x="2" y="2"/>
                      <a:pt x="2" y="2"/>
                    </a:cubicBezTo>
                    <a:cubicBezTo>
                      <a:pt x="1" y="2"/>
                      <a:pt x="0" y="1"/>
                      <a:pt x="0" y="0"/>
                    </a:cubicBezTo>
                    <a:cubicBezTo>
                      <a:pt x="0" y="0"/>
                      <a:pt x="0" y="0"/>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5" name="Freeform 3861"/>
              <p:cNvSpPr>
                <a:spLocks/>
              </p:cNvSpPr>
              <p:nvPr/>
            </p:nvSpPr>
            <p:spPr bwMode="auto">
              <a:xfrm>
                <a:off x="765" y="1867"/>
                <a:ext cx="3" cy="16"/>
              </a:xfrm>
              <a:custGeom>
                <a:avLst/>
                <a:gdLst>
                  <a:gd name="T0" fmla="*/ 0 w 1"/>
                  <a:gd name="T1" fmla="*/ 2 h 6"/>
                  <a:gd name="T2" fmla="*/ 0 w 1"/>
                  <a:gd name="T3" fmla="*/ 3 h 6"/>
                  <a:gd name="T4" fmla="*/ 0 w 1"/>
                  <a:gd name="T5" fmla="*/ 4 h 6"/>
                  <a:gd name="T6" fmla="*/ 0 w 1"/>
                  <a:gd name="T7" fmla="*/ 5 h 6"/>
                  <a:gd name="T8" fmla="*/ 1 w 1"/>
                  <a:gd name="T9" fmla="*/ 6 h 6"/>
                  <a:gd name="T10" fmla="*/ 0 w 1"/>
                  <a:gd name="T11" fmla="*/ 0 h 6"/>
                  <a:gd name="T12" fmla="*/ 0 w 1"/>
                  <a:gd name="T13" fmla="*/ 1 h 6"/>
                  <a:gd name="T14" fmla="*/ 0 w 1"/>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6">
                    <a:moveTo>
                      <a:pt x="0" y="2"/>
                    </a:moveTo>
                    <a:cubicBezTo>
                      <a:pt x="0" y="3"/>
                      <a:pt x="0" y="3"/>
                      <a:pt x="0" y="3"/>
                    </a:cubicBezTo>
                    <a:cubicBezTo>
                      <a:pt x="0" y="4"/>
                      <a:pt x="0" y="4"/>
                      <a:pt x="0" y="4"/>
                    </a:cubicBezTo>
                    <a:cubicBezTo>
                      <a:pt x="0" y="5"/>
                      <a:pt x="0" y="5"/>
                      <a:pt x="0" y="5"/>
                    </a:cubicBezTo>
                    <a:cubicBezTo>
                      <a:pt x="1" y="6"/>
                      <a:pt x="1" y="6"/>
                      <a:pt x="1" y="6"/>
                    </a:cubicBezTo>
                    <a:cubicBezTo>
                      <a:pt x="0" y="4"/>
                      <a:pt x="0" y="2"/>
                      <a:pt x="0" y="0"/>
                    </a:cubicBezTo>
                    <a:cubicBezTo>
                      <a:pt x="0" y="1"/>
                      <a:pt x="0" y="1"/>
                      <a:pt x="0" y="1"/>
                    </a:cubicBez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6" name="Freeform 3862"/>
              <p:cNvSpPr>
                <a:spLocks/>
              </p:cNvSpPr>
              <p:nvPr/>
            </p:nvSpPr>
            <p:spPr bwMode="auto">
              <a:xfrm>
                <a:off x="768" y="1861"/>
                <a:ext cx="3" cy="8"/>
              </a:xfrm>
              <a:custGeom>
                <a:avLst/>
                <a:gdLst>
                  <a:gd name="T0" fmla="*/ 0 w 1"/>
                  <a:gd name="T1" fmla="*/ 3 h 3"/>
                  <a:gd name="T2" fmla="*/ 0 w 1"/>
                  <a:gd name="T3" fmla="*/ 2 h 3"/>
                  <a:gd name="T4" fmla="*/ 0 w 1"/>
                  <a:gd name="T5" fmla="*/ 1 h 3"/>
                  <a:gd name="T6" fmla="*/ 0 w 1"/>
                  <a:gd name="T7" fmla="*/ 0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2"/>
                      <a:pt x="0" y="2"/>
                      <a:pt x="0" y="2"/>
                    </a:cubicBezTo>
                    <a:cubicBezTo>
                      <a:pt x="0" y="1"/>
                      <a:pt x="0" y="1"/>
                      <a:pt x="0" y="1"/>
                    </a:cubicBezTo>
                    <a:cubicBezTo>
                      <a:pt x="0" y="0"/>
                      <a:pt x="0" y="0"/>
                      <a:pt x="0" y="0"/>
                    </a:cubicBezTo>
                    <a:cubicBezTo>
                      <a:pt x="0" y="1"/>
                      <a:pt x="1" y="2"/>
                      <a:pt x="0" y="3"/>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7" name="Freeform 3863"/>
              <p:cNvSpPr>
                <a:spLocks/>
              </p:cNvSpPr>
              <p:nvPr/>
            </p:nvSpPr>
            <p:spPr bwMode="auto">
              <a:xfrm>
                <a:off x="728" y="1449"/>
                <a:ext cx="2" cy="8"/>
              </a:xfrm>
              <a:custGeom>
                <a:avLst/>
                <a:gdLst>
                  <a:gd name="T0" fmla="*/ 1 w 1"/>
                  <a:gd name="T1" fmla="*/ 1 h 3"/>
                  <a:gd name="T2" fmla="*/ 0 w 1"/>
                  <a:gd name="T3" fmla="*/ 2 h 3"/>
                  <a:gd name="T4" fmla="*/ 0 w 1"/>
                  <a:gd name="T5" fmla="*/ 3 h 3"/>
                  <a:gd name="T6" fmla="*/ 1 w 1"/>
                  <a:gd name="T7" fmla="*/ 0 h 3"/>
                  <a:gd name="T8" fmla="*/ 1 w 1"/>
                  <a:gd name="T9" fmla="*/ 1 h 3"/>
                </a:gdLst>
                <a:ahLst/>
                <a:cxnLst>
                  <a:cxn ang="0">
                    <a:pos x="T0" y="T1"/>
                  </a:cxn>
                  <a:cxn ang="0">
                    <a:pos x="T2" y="T3"/>
                  </a:cxn>
                  <a:cxn ang="0">
                    <a:pos x="T4" y="T5"/>
                  </a:cxn>
                  <a:cxn ang="0">
                    <a:pos x="T6" y="T7"/>
                  </a:cxn>
                  <a:cxn ang="0">
                    <a:pos x="T8" y="T9"/>
                  </a:cxn>
                </a:cxnLst>
                <a:rect l="0" t="0" r="r" b="b"/>
                <a:pathLst>
                  <a:path w="1" h="3">
                    <a:moveTo>
                      <a:pt x="1" y="1"/>
                    </a:moveTo>
                    <a:cubicBezTo>
                      <a:pt x="0" y="2"/>
                      <a:pt x="0" y="2"/>
                      <a:pt x="0" y="2"/>
                    </a:cubicBezTo>
                    <a:cubicBezTo>
                      <a:pt x="0" y="3"/>
                      <a:pt x="0" y="3"/>
                      <a:pt x="0" y="3"/>
                    </a:cubicBezTo>
                    <a:cubicBezTo>
                      <a:pt x="0" y="2"/>
                      <a:pt x="1" y="1"/>
                      <a:pt x="1"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8" name="Freeform 3864"/>
              <p:cNvSpPr>
                <a:spLocks/>
              </p:cNvSpPr>
              <p:nvPr/>
            </p:nvSpPr>
            <p:spPr bwMode="auto">
              <a:xfrm>
                <a:off x="765" y="15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19" name="Freeform 3865"/>
              <p:cNvSpPr>
                <a:spLocks/>
              </p:cNvSpPr>
              <p:nvPr/>
            </p:nvSpPr>
            <p:spPr bwMode="auto">
              <a:xfrm>
                <a:off x="779" y="159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0" name="Freeform 3866"/>
              <p:cNvSpPr>
                <a:spLocks/>
              </p:cNvSpPr>
              <p:nvPr/>
            </p:nvSpPr>
            <p:spPr bwMode="auto">
              <a:xfrm>
                <a:off x="811" y="1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1" name="Freeform 3867"/>
              <p:cNvSpPr>
                <a:spLocks/>
              </p:cNvSpPr>
              <p:nvPr/>
            </p:nvSpPr>
            <p:spPr bwMode="auto">
              <a:xfrm>
                <a:off x="789" y="1666"/>
                <a:ext cx="8" cy="3"/>
              </a:xfrm>
              <a:custGeom>
                <a:avLst/>
                <a:gdLst>
                  <a:gd name="T0" fmla="*/ 0 w 3"/>
                  <a:gd name="T1" fmla="*/ 1 h 1"/>
                  <a:gd name="T2" fmla="*/ 3 w 3"/>
                  <a:gd name="T3" fmla="*/ 0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3" y="0"/>
                      <a:pt x="3" y="0"/>
                      <a:pt x="3" y="0"/>
                    </a:cubicBezTo>
                    <a:cubicBezTo>
                      <a:pt x="3" y="0"/>
                      <a:pt x="3" y="0"/>
                      <a:pt x="3" y="0"/>
                    </a:cubicBezTo>
                    <a:cubicBezTo>
                      <a:pt x="2" y="1"/>
                      <a:pt x="1"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2" name="Freeform 3868"/>
              <p:cNvSpPr>
                <a:spLocks/>
              </p:cNvSpPr>
              <p:nvPr/>
            </p:nvSpPr>
            <p:spPr bwMode="auto">
              <a:xfrm>
                <a:off x="725" y="1468"/>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3" name="Freeform 3869"/>
              <p:cNvSpPr>
                <a:spLocks/>
              </p:cNvSpPr>
              <p:nvPr/>
            </p:nvSpPr>
            <p:spPr bwMode="auto">
              <a:xfrm>
                <a:off x="1025" y="1449"/>
                <a:ext cx="0" cy="5"/>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4" name="Freeform 3870"/>
              <p:cNvSpPr>
                <a:spLocks/>
              </p:cNvSpPr>
              <p:nvPr/>
            </p:nvSpPr>
            <p:spPr bwMode="auto">
              <a:xfrm>
                <a:off x="1025" y="14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5" name="Freeform 3871"/>
              <p:cNvSpPr>
                <a:spLocks/>
              </p:cNvSpPr>
              <p:nvPr/>
            </p:nvSpPr>
            <p:spPr bwMode="auto">
              <a:xfrm>
                <a:off x="1044" y="1548"/>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6" name="Freeform 3872"/>
              <p:cNvSpPr>
                <a:spLocks/>
              </p:cNvSpPr>
              <p:nvPr/>
            </p:nvSpPr>
            <p:spPr bwMode="auto">
              <a:xfrm>
                <a:off x="1023" y="1441"/>
                <a:ext cx="2" cy="5"/>
              </a:xfrm>
              <a:custGeom>
                <a:avLst/>
                <a:gdLst>
                  <a:gd name="T0" fmla="*/ 0 w 1"/>
                  <a:gd name="T1" fmla="*/ 1 h 2"/>
                  <a:gd name="T2" fmla="*/ 0 w 1"/>
                  <a:gd name="T3" fmla="*/ 2 h 2"/>
                  <a:gd name="T4" fmla="*/ 1 w 1"/>
                  <a:gd name="T5" fmla="*/ 0 h 2"/>
                  <a:gd name="T6" fmla="*/ 1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2"/>
                      <a:pt x="0" y="2"/>
                      <a:pt x="0" y="2"/>
                    </a:cubicBezTo>
                    <a:cubicBezTo>
                      <a:pt x="0" y="1"/>
                      <a:pt x="1" y="1"/>
                      <a:pt x="1" y="0"/>
                    </a:cubicBezTo>
                    <a:cubicBezTo>
                      <a:pt x="1" y="1"/>
                      <a:pt x="1" y="1"/>
                      <a:pt x="1" y="1"/>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7" name="Freeform 3873"/>
              <p:cNvSpPr>
                <a:spLocks/>
              </p:cNvSpPr>
              <p:nvPr/>
            </p:nvSpPr>
            <p:spPr bwMode="auto">
              <a:xfrm>
                <a:off x="1044" y="1551"/>
                <a:ext cx="3"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0" y="1"/>
                      <a:pt x="0" y="0"/>
                    </a:cubicBezTo>
                    <a:cubicBezTo>
                      <a:pt x="0" y="1"/>
                      <a:pt x="0"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8" name="Freeform 3874"/>
              <p:cNvSpPr>
                <a:spLocks/>
              </p:cNvSpPr>
              <p:nvPr/>
            </p:nvSpPr>
            <p:spPr bwMode="auto">
              <a:xfrm>
                <a:off x="1047" y="1556"/>
                <a:ext cx="3" cy="5"/>
              </a:xfrm>
              <a:custGeom>
                <a:avLst/>
                <a:gdLst>
                  <a:gd name="T0" fmla="*/ 1 w 1"/>
                  <a:gd name="T1" fmla="*/ 1 h 2"/>
                  <a:gd name="T2" fmla="*/ 1 w 1"/>
                  <a:gd name="T3" fmla="*/ 2 h 2"/>
                  <a:gd name="T4" fmla="*/ 0 w 1"/>
                  <a:gd name="T5" fmla="*/ 0 h 2"/>
                  <a:gd name="T6" fmla="*/ 0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2"/>
                      <a:pt x="1" y="2"/>
                      <a:pt x="1" y="2"/>
                    </a:cubicBezTo>
                    <a:cubicBezTo>
                      <a:pt x="1" y="1"/>
                      <a:pt x="1" y="1"/>
                      <a:pt x="0" y="0"/>
                    </a:cubicBezTo>
                    <a:cubicBezTo>
                      <a:pt x="0" y="0"/>
                      <a:pt x="0" y="0"/>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29" name="Freeform 3875"/>
              <p:cNvSpPr>
                <a:spLocks/>
              </p:cNvSpPr>
              <p:nvPr/>
            </p:nvSpPr>
            <p:spPr bwMode="auto">
              <a:xfrm>
                <a:off x="687" y="1280"/>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0" name="Freeform 3876"/>
              <p:cNvSpPr>
                <a:spLocks/>
              </p:cNvSpPr>
              <p:nvPr/>
            </p:nvSpPr>
            <p:spPr bwMode="auto">
              <a:xfrm>
                <a:off x="653" y="1021"/>
                <a:ext cx="5" cy="2"/>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1" y="1"/>
                      <a:pt x="1"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1" name="Freeform 3877"/>
              <p:cNvSpPr>
                <a:spLocks/>
              </p:cNvSpPr>
              <p:nvPr/>
            </p:nvSpPr>
            <p:spPr bwMode="auto">
              <a:xfrm>
                <a:off x="650" y="1026"/>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2" name="Freeform 3878"/>
              <p:cNvSpPr>
                <a:spLocks/>
              </p:cNvSpPr>
              <p:nvPr/>
            </p:nvSpPr>
            <p:spPr bwMode="auto">
              <a:xfrm>
                <a:off x="964" y="1398"/>
                <a:ext cx="2" cy="3"/>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3" name="Freeform 3879"/>
              <p:cNvSpPr>
                <a:spLocks/>
              </p:cNvSpPr>
              <p:nvPr/>
            </p:nvSpPr>
            <p:spPr bwMode="auto">
              <a:xfrm>
                <a:off x="934" y="1578"/>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4" name="Freeform 3880"/>
              <p:cNvSpPr>
                <a:spLocks/>
              </p:cNvSpPr>
              <p:nvPr/>
            </p:nvSpPr>
            <p:spPr bwMode="auto">
              <a:xfrm>
                <a:off x="1058" y="16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5" name="Freeform 3881"/>
              <p:cNvSpPr>
                <a:spLocks/>
              </p:cNvSpPr>
              <p:nvPr/>
            </p:nvSpPr>
            <p:spPr bwMode="auto">
              <a:xfrm>
                <a:off x="980" y="1433"/>
                <a:ext cx="29" cy="0"/>
              </a:xfrm>
              <a:custGeom>
                <a:avLst/>
                <a:gdLst>
                  <a:gd name="T0" fmla="*/ 1 w 11"/>
                  <a:gd name="T1" fmla="*/ 2 w 11"/>
                  <a:gd name="T2" fmla="*/ 4 w 11"/>
                  <a:gd name="T3" fmla="*/ 11 w 11"/>
                  <a:gd name="T4" fmla="*/ 0 w 11"/>
                  <a:gd name="T5" fmla="*/ 0 w 11"/>
                  <a:gd name="T6" fmla="*/ 1 w 11"/>
                </a:gdLst>
                <a:ahLst/>
                <a:cxnLst>
                  <a:cxn ang="0">
                    <a:pos x="T0" y="0"/>
                  </a:cxn>
                  <a:cxn ang="0">
                    <a:pos x="T1" y="0"/>
                  </a:cxn>
                  <a:cxn ang="0">
                    <a:pos x="T2" y="0"/>
                  </a:cxn>
                  <a:cxn ang="0">
                    <a:pos x="T3" y="0"/>
                  </a:cxn>
                  <a:cxn ang="0">
                    <a:pos x="T4" y="0"/>
                  </a:cxn>
                  <a:cxn ang="0">
                    <a:pos x="T5" y="0"/>
                  </a:cxn>
                  <a:cxn ang="0">
                    <a:pos x="T6" y="0"/>
                  </a:cxn>
                </a:cxnLst>
                <a:rect l="0" t="0" r="r" b="b"/>
                <a:pathLst>
                  <a:path w="11">
                    <a:moveTo>
                      <a:pt x="1" y="0"/>
                    </a:moveTo>
                    <a:cubicBezTo>
                      <a:pt x="2" y="0"/>
                      <a:pt x="2" y="0"/>
                      <a:pt x="2" y="0"/>
                    </a:cubicBezTo>
                    <a:cubicBezTo>
                      <a:pt x="4" y="0"/>
                      <a:pt x="4" y="0"/>
                      <a:pt x="4" y="0"/>
                    </a:cubicBezTo>
                    <a:cubicBezTo>
                      <a:pt x="6" y="0"/>
                      <a:pt x="9" y="0"/>
                      <a:pt x="11" y="0"/>
                    </a:cubicBezTo>
                    <a:cubicBezTo>
                      <a:pt x="7" y="0"/>
                      <a:pt x="3" y="0"/>
                      <a:pt x="0" y="0"/>
                    </a:cubicBezTo>
                    <a:cubicBezTo>
                      <a:pt x="0" y="0"/>
                      <a:pt x="0" y="0"/>
                      <a:pt x="0"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6" name="Freeform 3882"/>
              <p:cNvSpPr>
                <a:spLocks/>
              </p:cNvSpPr>
              <p:nvPr/>
            </p:nvSpPr>
            <p:spPr bwMode="auto">
              <a:xfrm>
                <a:off x="1033" y="1677"/>
                <a:ext cx="6" cy="2"/>
              </a:xfrm>
              <a:custGeom>
                <a:avLst/>
                <a:gdLst>
                  <a:gd name="T0" fmla="*/ 0 w 2"/>
                  <a:gd name="T1" fmla="*/ 0 h 1"/>
                  <a:gd name="T2" fmla="*/ 0 w 2"/>
                  <a:gd name="T3" fmla="*/ 0 h 1"/>
                  <a:gd name="T4" fmla="*/ 2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2" y="1"/>
                    </a:cubicBezTo>
                    <a:cubicBezTo>
                      <a:pt x="1" y="1"/>
                      <a:pt x="1" y="1"/>
                      <a:pt x="1"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7" name="Freeform 3883"/>
              <p:cNvSpPr>
                <a:spLocks/>
              </p:cNvSpPr>
              <p:nvPr/>
            </p:nvSpPr>
            <p:spPr bwMode="auto">
              <a:xfrm>
                <a:off x="1090" y="1760"/>
                <a:ext cx="5"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8" name="Freeform 3884"/>
              <p:cNvSpPr>
                <a:spLocks/>
              </p:cNvSpPr>
              <p:nvPr/>
            </p:nvSpPr>
            <p:spPr bwMode="auto">
              <a:xfrm>
                <a:off x="1001" y="1661"/>
                <a:ext cx="6"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39" name="Freeform 3885"/>
              <p:cNvSpPr>
                <a:spLocks/>
              </p:cNvSpPr>
              <p:nvPr/>
            </p:nvSpPr>
            <p:spPr bwMode="auto">
              <a:xfrm>
                <a:off x="1058" y="1754"/>
                <a:ext cx="21" cy="3"/>
              </a:xfrm>
              <a:custGeom>
                <a:avLst/>
                <a:gdLst>
                  <a:gd name="T0" fmla="*/ 6 w 8"/>
                  <a:gd name="T1" fmla="*/ 0 h 1"/>
                  <a:gd name="T2" fmla="*/ 5 w 8"/>
                  <a:gd name="T3" fmla="*/ 0 h 1"/>
                  <a:gd name="T4" fmla="*/ 4 w 8"/>
                  <a:gd name="T5" fmla="*/ 0 h 1"/>
                  <a:gd name="T6" fmla="*/ 3 w 8"/>
                  <a:gd name="T7" fmla="*/ 0 h 1"/>
                  <a:gd name="T8" fmla="*/ 2 w 8"/>
                  <a:gd name="T9" fmla="*/ 1 h 1"/>
                  <a:gd name="T10" fmla="*/ 1 w 8"/>
                  <a:gd name="T11" fmla="*/ 1 h 1"/>
                  <a:gd name="T12" fmla="*/ 0 w 8"/>
                  <a:gd name="T13" fmla="*/ 1 h 1"/>
                  <a:gd name="T14" fmla="*/ 8 w 8"/>
                  <a:gd name="T15" fmla="*/ 1 h 1"/>
                  <a:gd name="T16" fmla="*/ 7 w 8"/>
                  <a:gd name="T17" fmla="*/ 0 h 1"/>
                  <a:gd name="T18" fmla="*/ 6 w 8"/>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
                    <a:moveTo>
                      <a:pt x="6" y="0"/>
                    </a:moveTo>
                    <a:cubicBezTo>
                      <a:pt x="5" y="0"/>
                      <a:pt x="5" y="0"/>
                      <a:pt x="5" y="0"/>
                    </a:cubicBezTo>
                    <a:cubicBezTo>
                      <a:pt x="4" y="0"/>
                      <a:pt x="4" y="0"/>
                      <a:pt x="4" y="0"/>
                    </a:cubicBezTo>
                    <a:cubicBezTo>
                      <a:pt x="3" y="0"/>
                      <a:pt x="3" y="0"/>
                      <a:pt x="3" y="0"/>
                    </a:cubicBezTo>
                    <a:cubicBezTo>
                      <a:pt x="2" y="1"/>
                      <a:pt x="2" y="1"/>
                      <a:pt x="2" y="1"/>
                    </a:cubicBezTo>
                    <a:cubicBezTo>
                      <a:pt x="1" y="1"/>
                      <a:pt x="1" y="1"/>
                      <a:pt x="1" y="1"/>
                    </a:cubicBezTo>
                    <a:cubicBezTo>
                      <a:pt x="0" y="1"/>
                      <a:pt x="0" y="1"/>
                      <a:pt x="0" y="1"/>
                    </a:cubicBezTo>
                    <a:cubicBezTo>
                      <a:pt x="3" y="0"/>
                      <a:pt x="6" y="0"/>
                      <a:pt x="8" y="1"/>
                    </a:cubicBezTo>
                    <a:cubicBezTo>
                      <a:pt x="7" y="0"/>
                      <a:pt x="7" y="0"/>
                      <a:pt x="7" y="0"/>
                    </a:cubicBezTo>
                    <a:lnTo>
                      <a:pt x="6"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0" name="Freeform 3886"/>
              <p:cNvSpPr>
                <a:spLocks/>
              </p:cNvSpPr>
              <p:nvPr/>
            </p:nvSpPr>
            <p:spPr bwMode="auto">
              <a:xfrm>
                <a:off x="974" y="16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1" name="Freeform 3887"/>
              <p:cNvSpPr>
                <a:spLocks/>
              </p:cNvSpPr>
              <p:nvPr/>
            </p:nvSpPr>
            <p:spPr bwMode="auto">
              <a:xfrm>
                <a:off x="966" y="1642"/>
                <a:ext cx="3" cy="2"/>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1" y="1"/>
                      <a:pt x="1" y="1"/>
                    </a:cubicBezTo>
                    <a:cubicBezTo>
                      <a:pt x="1" y="1"/>
                      <a:pt x="1" y="1"/>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2" name="Freeform 3888"/>
              <p:cNvSpPr>
                <a:spLocks/>
              </p:cNvSpPr>
              <p:nvPr/>
            </p:nvSpPr>
            <p:spPr bwMode="auto">
              <a:xfrm>
                <a:off x="1130" y="1658"/>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3" name="Freeform 3889"/>
              <p:cNvSpPr>
                <a:spLocks/>
              </p:cNvSpPr>
              <p:nvPr/>
            </p:nvSpPr>
            <p:spPr bwMode="auto">
              <a:xfrm>
                <a:off x="1125" y="1647"/>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4" name="Freeform 3890"/>
              <p:cNvSpPr>
                <a:spLocks/>
              </p:cNvSpPr>
              <p:nvPr/>
            </p:nvSpPr>
            <p:spPr bwMode="auto">
              <a:xfrm>
                <a:off x="1160" y="1685"/>
                <a:ext cx="0" cy="8"/>
              </a:xfrm>
              <a:custGeom>
                <a:avLst/>
                <a:gdLst>
                  <a:gd name="T0" fmla="*/ 2 h 3"/>
                  <a:gd name="T1" fmla="*/ 3 h 3"/>
                  <a:gd name="T2" fmla="*/ 0 h 3"/>
                  <a:gd name="T3" fmla="*/ 1 h 3"/>
                  <a:gd name="T4" fmla="*/ 2 h 3"/>
                </a:gdLst>
                <a:ahLst/>
                <a:cxnLst>
                  <a:cxn ang="0">
                    <a:pos x="0" y="T0"/>
                  </a:cxn>
                  <a:cxn ang="0">
                    <a:pos x="0" y="T1"/>
                  </a:cxn>
                  <a:cxn ang="0">
                    <a:pos x="0" y="T2"/>
                  </a:cxn>
                  <a:cxn ang="0">
                    <a:pos x="0" y="T3"/>
                  </a:cxn>
                  <a:cxn ang="0">
                    <a:pos x="0" y="T4"/>
                  </a:cxn>
                </a:cxnLst>
                <a:rect l="0" t="0" r="r" b="b"/>
                <a:pathLst>
                  <a:path h="3">
                    <a:moveTo>
                      <a:pt x="0" y="2"/>
                    </a:moveTo>
                    <a:cubicBezTo>
                      <a:pt x="0" y="3"/>
                      <a:pt x="0" y="3"/>
                      <a:pt x="0" y="3"/>
                    </a:cubicBezTo>
                    <a:cubicBezTo>
                      <a:pt x="0" y="3"/>
                      <a:pt x="0" y="2"/>
                      <a:pt x="0" y="0"/>
                    </a:cubicBezTo>
                    <a:cubicBezTo>
                      <a:pt x="0" y="1"/>
                      <a:pt x="0" y="1"/>
                      <a:pt x="0" y="1"/>
                    </a:cubicBez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5" name="Freeform 3891"/>
              <p:cNvSpPr>
                <a:spLocks/>
              </p:cNvSpPr>
              <p:nvPr/>
            </p:nvSpPr>
            <p:spPr bwMode="auto">
              <a:xfrm>
                <a:off x="1146" y="17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6" name="Freeform 3892"/>
              <p:cNvSpPr>
                <a:spLocks/>
              </p:cNvSpPr>
              <p:nvPr/>
            </p:nvSpPr>
            <p:spPr bwMode="auto">
              <a:xfrm>
                <a:off x="1095" y="1760"/>
                <a:ext cx="3"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7" name="Freeform 3893"/>
              <p:cNvSpPr>
                <a:spLocks/>
              </p:cNvSpPr>
              <p:nvPr/>
            </p:nvSpPr>
            <p:spPr bwMode="auto">
              <a:xfrm>
                <a:off x="1143" y="17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8" name="Freeform 3894"/>
              <p:cNvSpPr>
                <a:spLocks/>
              </p:cNvSpPr>
              <p:nvPr/>
            </p:nvSpPr>
            <p:spPr bwMode="auto">
              <a:xfrm>
                <a:off x="773" y="1578"/>
                <a:ext cx="3" cy="8"/>
              </a:xfrm>
              <a:custGeom>
                <a:avLst/>
                <a:gdLst>
                  <a:gd name="T0" fmla="*/ 1 w 1"/>
                  <a:gd name="T1" fmla="*/ 1 h 3"/>
                  <a:gd name="T2" fmla="*/ 0 w 1"/>
                  <a:gd name="T3" fmla="*/ 0 h 3"/>
                  <a:gd name="T4" fmla="*/ 0 w 1"/>
                  <a:gd name="T5" fmla="*/ 0 h 3"/>
                  <a:gd name="T6" fmla="*/ 1 w 1"/>
                  <a:gd name="T7" fmla="*/ 3 h 3"/>
                  <a:gd name="T8" fmla="*/ 1 w 1"/>
                  <a:gd name="T9" fmla="*/ 2 h 3"/>
                  <a:gd name="T10" fmla="*/ 1 w 1"/>
                  <a:gd name="T11" fmla="*/ 1 h 3"/>
                </a:gdLst>
                <a:ahLst/>
                <a:cxnLst>
                  <a:cxn ang="0">
                    <a:pos x="T0" y="T1"/>
                  </a:cxn>
                  <a:cxn ang="0">
                    <a:pos x="T2" y="T3"/>
                  </a:cxn>
                  <a:cxn ang="0">
                    <a:pos x="T4" y="T5"/>
                  </a:cxn>
                  <a:cxn ang="0">
                    <a:pos x="T6" y="T7"/>
                  </a:cxn>
                  <a:cxn ang="0">
                    <a:pos x="T8" y="T9"/>
                  </a:cxn>
                  <a:cxn ang="0">
                    <a:pos x="T10" y="T11"/>
                  </a:cxn>
                </a:cxnLst>
                <a:rect l="0" t="0" r="r" b="b"/>
                <a:pathLst>
                  <a:path w="1" h="3">
                    <a:moveTo>
                      <a:pt x="1" y="1"/>
                    </a:moveTo>
                    <a:cubicBezTo>
                      <a:pt x="0" y="0"/>
                      <a:pt x="0" y="0"/>
                      <a:pt x="0" y="0"/>
                    </a:cubicBezTo>
                    <a:cubicBezTo>
                      <a:pt x="0" y="0"/>
                      <a:pt x="0" y="0"/>
                      <a:pt x="0" y="0"/>
                    </a:cubicBezTo>
                    <a:cubicBezTo>
                      <a:pt x="1" y="1"/>
                      <a:pt x="1" y="1"/>
                      <a:pt x="1" y="3"/>
                    </a:cubicBezTo>
                    <a:cubicBezTo>
                      <a:pt x="1" y="2"/>
                      <a:pt x="1" y="2"/>
                      <a:pt x="1"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49" name="Freeform 3895"/>
              <p:cNvSpPr>
                <a:spLocks/>
              </p:cNvSpPr>
              <p:nvPr/>
            </p:nvSpPr>
            <p:spPr bwMode="auto">
              <a:xfrm>
                <a:off x="1060" y="1604"/>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0" name="Freeform 3896"/>
              <p:cNvSpPr>
                <a:spLocks/>
              </p:cNvSpPr>
              <p:nvPr/>
            </p:nvSpPr>
            <p:spPr bwMode="auto">
              <a:xfrm>
                <a:off x="607" y="12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1" name="Freeform 3897"/>
              <p:cNvSpPr>
                <a:spLocks/>
              </p:cNvSpPr>
              <p:nvPr/>
            </p:nvSpPr>
            <p:spPr bwMode="auto">
              <a:xfrm>
                <a:off x="1063" y="1604"/>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2" name="Freeform 3898"/>
              <p:cNvSpPr>
                <a:spLocks/>
              </p:cNvSpPr>
              <p:nvPr/>
            </p:nvSpPr>
            <p:spPr bwMode="auto">
              <a:xfrm>
                <a:off x="1106" y="1610"/>
                <a:ext cx="8" cy="0"/>
              </a:xfrm>
              <a:custGeom>
                <a:avLst/>
                <a:gdLst>
                  <a:gd name="T0" fmla="*/ 2 w 3"/>
                  <a:gd name="T1" fmla="*/ 1 w 3"/>
                  <a:gd name="T2" fmla="*/ 0 w 3"/>
                  <a:gd name="T3" fmla="*/ 3 w 3"/>
                  <a:gd name="T4" fmla="*/ 2 w 3"/>
                </a:gdLst>
                <a:ahLst/>
                <a:cxnLst>
                  <a:cxn ang="0">
                    <a:pos x="T0" y="0"/>
                  </a:cxn>
                  <a:cxn ang="0">
                    <a:pos x="T1" y="0"/>
                  </a:cxn>
                  <a:cxn ang="0">
                    <a:pos x="T2" y="0"/>
                  </a:cxn>
                  <a:cxn ang="0">
                    <a:pos x="T3" y="0"/>
                  </a:cxn>
                  <a:cxn ang="0">
                    <a:pos x="T4" y="0"/>
                  </a:cxn>
                </a:cxnLst>
                <a:rect l="0" t="0" r="r" b="b"/>
                <a:pathLst>
                  <a:path w="3">
                    <a:moveTo>
                      <a:pt x="2" y="0"/>
                    </a:moveTo>
                    <a:cubicBezTo>
                      <a:pt x="1" y="0"/>
                      <a:pt x="1" y="0"/>
                      <a:pt x="1" y="0"/>
                    </a:cubicBezTo>
                    <a:cubicBezTo>
                      <a:pt x="0" y="0"/>
                      <a:pt x="0" y="0"/>
                      <a:pt x="0" y="0"/>
                    </a:cubicBezTo>
                    <a:cubicBezTo>
                      <a:pt x="1" y="0"/>
                      <a:pt x="2" y="0"/>
                      <a:pt x="3" y="0"/>
                    </a:cubicBez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3" name="Freeform 3899"/>
              <p:cNvSpPr>
                <a:spLocks/>
              </p:cNvSpPr>
              <p:nvPr/>
            </p:nvSpPr>
            <p:spPr bwMode="auto">
              <a:xfrm>
                <a:off x="969" y="140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4" name="Freeform 3900"/>
              <p:cNvSpPr>
                <a:spLocks/>
              </p:cNvSpPr>
              <p:nvPr/>
            </p:nvSpPr>
            <p:spPr bwMode="auto">
              <a:xfrm>
                <a:off x="972" y="14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5" name="Freeform 3901"/>
              <p:cNvSpPr>
                <a:spLocks/>
              </p:cNvSpPr>
              <p:nvPr/>
            </p:nvSpPr>
            <p:spPr bwMode="auto">
              <a:xfrm>
                <a:off x="1143" y="1655"/>
                <a:ext cx="6"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0"/>
                      <a:pt x="2" y="0"/>
                      <a:pt x="2" y="0"/>
                    </a:cubicBezTo>
                    <a:cubicBezTo>
                      <a:pt x="2" y="0"/>
                      <a:pt x="1" y="0"/>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6" name="Freeform 3902"/>
              <p:cNvSpPr>
                <a:spLocks/>
              </p:cNvSpPr>
              <p:nvPr/>
            </p:nvSpPr>
            <p:spPr bwMode="auto">
              <a:xfrm>
                <a:off x="1149" y="1655"/>
                <a:ext cx="5"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7" name="Freeform 3903"/>
              <p:cNvSpPr>
                <a:spLocks/>
              </p:cNvSpPr>
              <p:nvPr/>
            </p:nvSpPr>
            <p:spPr bwMode="auto">
              <a:xfrm>
                <a:off x="1125" y="1642"/>
                <a:ext cx="0" cy="5"/>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8" name="Freeform 3904"/>
              <p:cNvSpPr>
                <a:spLocks/>
              </p:cNvSpPr>
              <p:nvPr/>
            </p:nvSpPr>
            <p:spPr bwMode="auto">
              <a:xfrm>
                <a:off x="1114" y="1612"/>
                <a:ext cx="3" cy="6"/>
              </a:xfrm>
              <a:custGeom>
                <a:avLst/>
                <a:gdLst>
                  <a:gd name="T0" fmla="*/ 1 w 1"/>
                  <a:gd name="T1" fmla="*/ 1 h 2"/>
                  <a:gd name="T2" fmla="*/ 0 w 1"/>
                  <a:gd name="T3" fmla="*/ 0 h 2"/>
                  <a:gd name="T4" fmla="*/ 0 w 1"/>
                  <a:gd name="T5" fmla="*/ 0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0"/>
                      <a:pt x="0" y="0"/>
                    </a:cubicBezTo>
                    <a:cubicBezTo>
                      <a:pt x="0" y="0"/>
                      <a:pt x="1" y="0"/>
                      <a:pt x="1"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59" name="Freeform 3905"/>
              <p:cNvSpPr>
                <a:spLocks/>
              </p:cNvSpPr>
              <p:nvPr/>
            </p:nvSpPr>
            <p:spPr bwMode="auto">
              <a:xfrm>
                <a:off x="1160" y="1765"/>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0" name="Freeform 3906"/>
              <p:cNvSpPr>
                <a:spLocks/>
              </p:cNvSpPr>
              <p:nvPr/>
            </p:nvSpPr>
            <p:spPr bwMode="auto">
              <a:xfrm>
                <a:off x="1127" y="1650"/>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1" name="Freeform 3907"/>
              <p:cNvSpPr>
                <a:spLocks/>
              </p:cNvSpPr>
              <p:nvPr/>
            </p:nvSpPr>
            <p:spPr bwMode="auto">
              <a:xfrm>
                <a:off x="945" y="8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2" name="Freeform 3908"/>
              <p:cNvSpPr>
                <a:spLocks/>
              </p:cNvSpPr>
              <p:nvPr/>
            </p:nvSpPr>
            <p:spPr bwMode="auto">
              <a:xfrm>
                <a:off x="787" y="932"/>
                <a:ext cx="2" cy="3"/>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1"/>
                      <a:pt x="0"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3" name="Freeform 3909"/>
              <p:cNvSpPr>
                <a:spLocks/>
              </p:cNvSpPr>
              <p:nvPr/>
            </p:nvSpPr>
            <p:spPr bwMode="auto">
              <a:xfrm>
                <a:off x="610" y="1219"/>
                <a:ext cx="0" cy="5"/>
              </a:xfrm>
              <a:custGeom>
                <a:avLst/>
                <a:gdLst>
                  <a:gd name="T0" fmla="*/ 2 h 2"/>
                  <a:gd name="T1" fmla="*/ 1 h 2"/>
                  <a:gd name="T2" fmla="*/ 0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0"/>
                      <a:pt x="0" y="0"/>
                    </a:cubicBezTo>
                    <a:cubicBezTo>
                      <a:pt x="0" y="1"/>
                      <a:pt x="0" y="2"/>
                      <a:pt x="0" y="2"/>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4" name="Freeform 3910"/>
              <p:cNvSpPr>
                <a:spLocks/>
              </p:cNvSpPr>
              <p:nvPr/>
            </p:nvSpPr>
            <p:spPr bwMode="auto">
              <a:xfrm>
                <a:off x="1028" y="9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5" name="Freeform 3911"/>
              <p:cNvSpPr>
                <a:spLocks/>
              </p:cNvSpPr>
              <p:nvPr/>
            </p:nvSpPr>
            <p:spPr bwMode="auto">
              <a:xfrm>
                <a:off x="1160" y="8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6" name="Freeform 3912"/>
              <p:cNvSpPr>
                <a:spLocks/>
              </p:cNvSpPr>
              <p:nvPr/>
            </p:nvSpPr>
            <p:spPr bwMode="auto">
              <a:xfrm>
                <a:off x="846" y="9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7" name="Freeform 3913"/>
              <p:cNvSpPr>
                <a:spLocks/>
              </p:cNvSpPr>
              <p:nvPr/>
            </p:nvSpPr>
            <p:spPr bwMode="auto">
              <a:xfrm>
                <a:off x="695" y="1005"/>
                <a:ext cx="3" cy="5"/>
              </a:xfrm>
              <a:custGeom>
                <a:avLst/>
                <a:gdLst>
                  <a:gd name="T0" fmla="*/ 1 w 1"/>
                  <a:gd name="T1" fmla="*/ 1 h 2"/>
                  <a:gd name="T2" fmla="*/ 1 w 1"/>
                  <a:gd name="T3" fmla="*/ 0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1" y="0"/>
                      <a:pt x="1" y="0"/>
                    </a:cubicBezTo>
                    <a:cubicBezTo>
                      <a:pt x="1" y="1"/>
                      <a:pt x="0" y="1"/>
                      <a:pt x="0"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8" name="Freeform 3914"/>
              <p:cNvSpPr>
                <a:spLocks/>
              </p:cNvSpPr>
              <p:nvPr/>
            </p:nvSpPr>
            <p:spPr bwMode="auto">
              <a:xfrm>
                <a:off x="781" y="932"/>
                <a:ext cx="6" cy="3"/>
              </a:xfrm>
              <a:custGeom>
                <a:avLst/>
                <a:gdLst>
                  <a:gd name="T0" fmla="*/ 0 w 2"/>
                  <a:gd name="T1" fmla="*/ 0 h 1"/>
                  <a:gd name="T2" fmla="*/ 2 w 2"/>
                  <a:gd name="T3" fmla="*/ 1 h 1"/>
                  <a:gd name="T4" fmla="*/ 2 w 2"/>
                  <a:gd name="T5" fmla="*/ 1 h 1"/>
                  <a:gd name="T6" fmla="*/ 0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2" y="1"/>
                      <a:pt x="2" y="1"/>
                      <a:pt x="2" y="1"/>
                    </a:cubicBezTo>
                    <a:cubicBezTo>
                      <a:pt x="2" y="1"/>
                      <a:pt x="2" y="1"/>
                      <a:pt x="2" y="1"/>
                    </a:cubicBezTo>
                    <a:cubicBezTo>
                      <a:pt x="1" y="1"/>
                      <a:pt x="1"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69" name="Freeform 3915"/>
              <p:cNvSpPr>
                <a:spLocks/>
              </p:cNvSpPr>
              <p:nvPr/>
            </p:nvSpPr>
            <p:spPr bwMode="auto">
              <a:xfrm>
                <a:off x="685" y="1013"/>
                <a:ext cx="10" cy="67"/>
              </a:xfrm>
              <a:custGeom>
                <a:avLst/>
                <a:gdLst>
                  <a:gd name="T0" fmla="*/ 1 w 4"/>
                  <a:gd name="T1" fmla="*/ 21 h 25"/>
                  <a:gd name="T2" fmla="*/ 2 w 4"/>
                  <a:gd name="T3" fmla="*/ 13 h 25"/>
                  <a:gd name="T4" fmla="*/ 4 w 4"/>
                  <a:gd name="T5" fmla="*/ 0 h 25"/>
                  <a:gd name="T6" fmla="*/ 0 w 4"/>
                  <a:gd name="T7" fmla="*/ 25 h 25"/>
                  <a:gd name="T8" fmla="*/ 1 w 4"/>
                  <a:gd name="T9" fmla="*/ 21 h 25"/>
                </a:gdLst>
                <a:ahLst/>
                <a:cxnLst>
                  <a:cxn ang="0">
                    <a:pos x="T0" y="T1"/>
                  </a:cxn>
                  <a:cxn ang="0">
                    <a:pos x="T2" y="T3"/>
                  </a:cxn>
                  <a:cxn ang="0">
                    <a:pos x="T4" y="T5"/>
                  </a:cxn>
                  <a:cxn ang="0">
                    <a:pos x="T6" y="T7"/>
                  </a:cxn>
                  <a:cxn ang="0">
                    <a:pos x="T8" y="T9"/>
                  </a:cxn>
                </a:cxnLst>
                <a:rect l="0" t="0" r="r" b="b"/>
                <a:pathLst>
                  <a:path w="4" h="25">
                    <a:moveTo>
                      <a:pt x="1" y="21"/>
                    </a:moveTo>
                    <a:cubicBezTo>
                      <a:pt x="1" y="19"/>
                      <a:pt x="2" y="16"/>
                      <a:pt x="2" y="13"/>
                    </a:cubicBezTo>
                    <a:cubicBezTo>
                      <a:pt x="3" y="9"/>
                      <a:pt x="4" y="4"/>
                      <a:pt x="4" y="0"/>
                    </a:cubicBezTo>
                    <a:cubicBezTo>
                      <a:pt x="3" y="8"/>
                      <a:pt x="2" y="17"/>
                      <a:pt x="0" y="25"/>
                    </a:cubicBezTo>
                    <a:cubicBezTo>
                      <a:pt x="1" y="23"/>
                      <a:pt x="1" y="22"/>
                      <a:pt x="1" y="2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0" name="Freeform 3916"/>
              <p:cNvSpPr>
                <a:spLocks/>
              </p:cNvSpPr>
              <p:nvPr/>
            </p:nvSpPr>
            <p:spPr bwMode="auto">
              <a:xfrm>
                <a:off x="738" y="903"/>
                <a:ext cx="8" cy="3"/>
              </a:xfrm>
              <a:custGeom>
                <a:avLst/>
                <a:gdLst>
                  <a:gd name="T0" fmla="*/ 1 w 3"/>
                  <a:gd name="T1" fmla="*/ 1 h 1"/>
                  <a:gd name="T2" fmla="*/ 2 w 3"/>
                  <a:gd name="T3" fmla="*/ 1 h 1"/>
                  <a:gd name="T4" fmla="*/ 3 w 3"/>
                  <a:gd name="T5" fmla="*/ 0 h 1"/>
                  <a:gd name="T6" fmla="*/ 0 w 3"/>
                  <a:gd name="T7" fmla="*/ 1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cubicBezTo>
                      <a:pt x="2" y="1"/>
                      <a:pt x="2" y="1"/>
                      <a:pt x="2" y="1"/>
                    </a:cubicBezTo>
                    <a:cubicBezTo>
                      <a:pt x="3" y="0"/>
                      <a:pt x="3" y="0"/>
                      <a:pt x="3" y="0"/>
                    </a:cubicBezTo>
                    <a:cubicBezTo>
                      <a:pt x="2" y="1"/>
                      <a:pt x="1"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1" name="Freeform 3917"/>
              <p:cNvSpPr>
                <a:spLocks/>
              </p:cNvSpPr>
              <p:nvPr/>
            </p:nvSpPr>
            <p:spPr bwMode="auto">
              <a:xfrm>
                <a:off x="736" y="900"/>
                <a:ext cx="2" cy="6"/>
              </a:xfrm>
              <a:custGeom>
                <a:avLst/>
                <a:gdLst>
                  <a:gd name="T0" fmla="*/ 0 w 1"/>
                  <a:gd name="T1" fmla="*/ 1 h 2"/>
                  <a:gd name="T2" fmla="*/ 1 w 1"/>
                  <a:gd name="T3" fmla="*/ 2 h 2"/>
                  <a:gd name="T4" fmla="*/ 1 w 1"/>
                  <a:gd name="T5" fmla="*/ 2 h 2"/>
                  <a:gd name="T6" fmla="*/ 0 w 1"/>
                  <a:gd name="T7" fmla="*/ 0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1" y="2"/>
                      <a:pt x="1" y="2"/>
                      <a:pt x="1" y="2"/>
                    </a:cubicBezTo>
                    <a:cubicBezTo>
                      <a:pt x="1" y="2"/>
                      <a:pt x="1" y="2"/>
                      <a:pt x="1" y="2"/>
                    </a:cubicBezTo>
                    <a:cubicBezTo>
                      <a:pt x="1" y="2"/>
                      <a:pt x="0" y="1"/>
                      <a:pt x="0"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2" name="Freeform 3918"/>
              <p:cNvSpPr>
                <a:spLocks/>
              </p:cNvSpPr>
              <p:nvPr/>
            </p:nvSpPr>
            <p:spPr bwMode="auto">
              <a:xfrm>
                <a:off x="974" y="1417"/>
                <a:ext cx="0" cy="5"/>
              </a:xfrm>
              <a:custGeom>
                <a:avLst/>
                <a:gdLst>
                  <a:gd name="T0" fmla="*/ 1 h 2"/>
                  <a:gd name="T1" fmla="*/ 0 h 2"/>
                  <a:gd name="T2" fmla="*/ 0 h 2"/>
                  <a:gd name="T3" fmla="*/ 2 h 2"/>
                  <a:gd name="T4" fmla="*/ 1 h 2"/>
                </a:gdLst>
                <a:ahLst/>
                <a:cxnLst>
                  <a:cxn ang="0">
                    <a:pos x="0" y="T0"/>
                  </a:cxn>
                  <a:cxn ang="0">
                    <a:pos x="0" y="T1"/>
                  </a:cxn>
                  <a:cxn ang="0">
                    <a:pos x="0" y="T2"/>
                  </a:cxn>
                  <a:cxn ang="0">
                    <a:pos x="0" y="T3"/>
                  </a:cxn>
                  <a:cxn ang="0">
                    <a:pos x="0" y="T4"/>
                  </a:cxn>
                </a:cxnLst>
                <a:rect l="0" t="0" r="r" b="b"/>
                <a:pathLst>
                  <a:path h="2">
                    <a:moveTo>
                      <a:pt x="0" y="1"/>
                    </a:moveTo>
                    <a:cubicBezTo>
                      <a:pt x="0" y="0"/>
                      <a:pt x="0" y="0"/>
                      <a:pt x="0" y="0"/>
                    </a:cubicBezTo>
                    <a:cubicBezTo>
                      <a:pt x="0" y="0"/>
                      <a:pt x="0" y="0"/>
                      <a:pt x="0" y="0"/>
                    </a:cubicBezTo>
                    <a:cubicBezTo>
                      <a:pt x="0" y="0"/>
                      <a:pt x="0" y="1"/>
                      <a:pt x="0" y="2"/>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3" name="Freeform 3919"/>
              <p:cNvSpPr>
                <a:spLocks/>
              </p:cNvSpPr>
              <p:nvPr/>
            </p:nvSpPr>
            <p:spPr bwMode="auto">
              <a:xfrm>
                <a:off x="808" y="1626"/>
                <a:ext cx="5" cy="2"/>
              </a:xfrm>
              <a:custGeom>
                <a:avLst/>
                <a:gdLst>
                  <a:gd name="T0" fmla="*/ 2 w 2"/>
                  <a:gd name="T1" fmla="*/ 1 h 1"/>
                  <a:gd name="T2" fmla="*/ 0 w 2"/>
                  <a:gd name="T3" fmla="*/ 0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0" y="0"/>
                      <a:pt x="0" y="0"/>
                      <a:pt x="0" y="0"/>
                    </a:cubicBezTo>
                    <a:cubicBezTo>
                      <a:pt x="0" y="0"/>
                      <a:pt x="0" y="0"/>
                      <a:pt x="0" y="0"/>
                    </a:cubicBezTo>
                    <a:cubicBezTo>
                      <a:pt x="1" y="0"/>
                      <a:pt x="1" y="1"/>
                      <a:pt x="2"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4" name="Freeform 3920"/>
              <p:cNvSpPr>
                <a:spLocks/>
              </p:cNvSpPr>
              <p:nvPr/>
            </p:nvSpPr>
            <p:spPr bwMode="auto">
              <a:xfrm>
                <a:off x="929" y="1607"/>
                <a:ext cx="3" cy="5"/>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2"/>
                      <a:pt x="1" y="2"/>
                      <a:pt x="1" y="2"/>
                    </a:cubicBezTo>
                    <a:cubicBezTo>
                      <a:pt x="1" y="1"/>
                      <a:pt x="0" y="1"/>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5" name="Freeform 3921"/>
              <p:cNvSpPr>
                <a:spLocks/>
              </p:cNvSpPr>
              <p:nvPr/>
            </p:nvSpPr>
            <p:spPr bwMode="auto">
              <a:xfrm>
                <a:off x="813" y="1628"/>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1"/>
                      <a:pt x="0"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6" name="Freeform 3922"/>
              <p:cNvSpPr>
                <a:spLocks/>
              </p:cNvSpPr>
              <p:nvPr/>
            </p:nvSpPr>
            <p:spPr bwMode="auto">
              <a:xfrm>
                <a:off x="813" y="16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7" name="Freeform 3923"/>
              <p:cNvSpPr>
                <a:spLocks/>
              </p:cNvSpPr>
              <p:nvPr/>
            </p:nvSpPr>
            <p:spPr bwMode="auto">
              <a:xfrm>
                <a:off x="991" y="1655"/>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8" name="Freeform 3924"/>
              <p:cNvSpPr>
                <a:spLocks/>
              </p:cNvSpPr>
              <p:nvPr/>
            </p:nvSpPr>
            <p:spPr bwMode="auto">
              <a:xfrm>
                <a:off x="934" y="1612"/>
                <a:ext cx="6" cy="3"/>
              </a:xfrm>
              <a:custGeom>
                <a:avLst/>
                <a:gdLst>
                  <a:gd name="T0" fmla="*/ 1 w 2"/>
                  <a:gd name="T1" fmla="*/ 1 h 1"/>
                  <a:gd name="T2" fmla="*/ 1 w 2"/>
                  <a:gd name="T3" fmla="*/ 1 h 1"/>
                  <a:gd name="T4" fmla="*/ 2 w 2"/>
                  <a:gd name="T5" fmla="*/ 1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2" y="1"/>
                      <a:pt x="2" y="1"/>
                      <a:pt x="2" y="1"/>
                    </a:cubicBezTo>
                    <a:cubicBezTo>
                      <a:pt x="2" y="1"/>
                      <a:pt x="1" y="1"/>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79" name="Freeform 3925"/>
              <p:cNvSpPr>
                <a:spLocks/>
              </p:cNvSpPr>
              <p:nvPr/>
            </p:nvSpPr>
            <p:spPr bwMode="auto">
              <a:xfrm>
                <a:off x="1025" y="1671"/>
                <a:ext cx="3" cy="3"/>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1"/>
                      <a:pt x="1" y="1"/>
                      <a:pt x="1" y="1"/>
                    </a:cubicBezTo>
                    <a:cubicBezTo>
                      <a:pt x="1" y="1"/>
                      <a:pt x="0" y="1"/>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0" name="Freeform 3926"/>
              <p:cNvSpPr>
                <a:spLocks/>
              </p:cNvSpPr>
              <p:nvPr/>
            </p:nvSpPr>
            <p:spPr bwMode="auto">
              <a:xfrm>
                <a:off x="808" y="16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1" name="Freeform 3927"/>
              <p:cNvSpPr>
                <a:spLocks/>
              </p:cNvSpPr>
              <p:nvPr/>
            </p:nvSpPr>
            <p:spPr bwMode="auto">
              <a:xfrm>
                <a:off x="781" y="1703"/>
                <a:ext cx="6" cy="11"/>
              </a:xfrm>
              <a:custGeom>
                <a:avLst/>
                <a:gdLst>
                  <a:gd name="T0" fmla="*/ 2 w 2"/>
                  <a:gd name="T1" fmla="*/ 3 h 4"/>
                  <a:gd name="T2" fmla="*/ 1 w 2"/>
                  <a:gd name="T3" fmla="*/ 2 h 4"/>
                  <a:gd name="T4" fmla="*/ 0 w 2"/>
                  <a:gd name="T5" fmla="*/ 0 h 4"/>
                  <a:gd name="T6" fmla="*/ 2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cubicBezTo>
                      <a:pt x="1" y="2"/>
                      <a:pt x="1" y="2"/>
                      <a:pt x="1" y="2"/>
                    </a:cubicBezTo>
                    <a:cubicBezTo>
                      <a:pt x="0" y="0"/>
                      <a:pt x="0" y="0"/>
                      <a:pt x="0" y="0"/>
                    </a:cubicBezTo>
                    <a:cubicBezTo>
                      <a:pt x="1" y="1"/>
                      <a:pt x="2" y="2"/>
                      <a:pt x="2" y="4"/>
                    </a:cubicBezTo>
                    <a:lnTo>
                      <a:pt x="2"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2" name="Freeform 3928"/>
              <p:cNvSpPr>
                <a:spLocks/>
              </p:cNvSpPr>
              <p:nvPr/>
            </p:nvSpPr>
            <p:spPr bwMode="auto">
              <a:xfrm>
                <a:off x="803" y="1661"/>
                <a:ext cx="2" cy="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1" y="1"/>
                      <a:pt x="0" y="1"/>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3" name="Freeform 3929"/>
              <p:cNvSpPr>
                <a:spLocks/>
              </p:cNvSpPr>
              <p:nvPr/>
            </p:nvSpPr>
            <p:spPr bwMode="auto">
              <a:xfrm>
                <a:off x="1181" y="1877"/>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4" name="Freeform 3930"/>
              <p:cNvSpPr>
                <a:spLocks/>
              </p:cNvSpPr>
              <p:nvPr/>
            </p:nvSpPr>
            <p:spPr bwMode="auto">
              <a:xfrm>
                <a:off x="1176" y="1872"/>
                <a:ext cx="2" cy="5"/>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5" name="Freeform 3931"/>
              <p:cNvSpPr>
                <a:spLocks/>
              </p:cNvSpPr>
              <p:nvPr/>
            </p:nvSpPr>
            <p:spPr bwMode="auto">
              <a:xfrm>
                <a:off x="1227" y="1936"/>
                <a:ext cx="2" cy="6"/>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cubicBezTo>
                      <a:pt x="0" y="1"/>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6" name="Freeform 3932"/>
              <p:cNvSpPr>
                <a:spLocks/>
              </p:cNvSpPr>
              <p:nvPr/>
            </p:nvSpPr>
            <p:spPr bwMode="auto">
              <a:xfrm>
                <a:off x="1098" y="1762"/>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7" name="Freeform 3933"/>
              <p:cNvSpPr>
                <a:spLocks/>
              </p:cNvSpPr>
              <p:nvPr/>
            </p:nvSpPr>
            <p:spPr bwMode="auto">
              <a:xfrm>
                <a:off x="1109" y="1827"/>
                <a:ext cx="2" cy="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1" y="0"/>
                      <a:pt x="0" y="1"/>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8" name="Freeform 3934"/>
              <p:cNvSpPr>
                <a:spLocks/>
              </p:cNvSpPr>
              <p:nvPr/>
            </p:nvSpPr>
            <p:spPr bwMode="auto">
              <a:xfrm>
                <a:off x="1114" y="1837"/>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89" name="Freeform 3935"/>
              <p:cNvSpPr>
                <a:spLocks/>
              </p:cNvSpPr>
              <p:nvPr/>
            </p:nvSpPr>
            <p:spPr bwMode="auto">
              <a:xfrm>
                <a:off x="1122" y="1840"/>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0" name="Freeform 3936"/>
              <p:cNvSpPr>
                <a:spLocks/>
              </p:cNvSpPr>
              <p:nvPr/>
            </p:nvSpPr>
            <p:spPr bwMode="auto">
              <a:xfrm>
                <a:off x="1186" y="1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1" name="Freeform 3937"/>
              <p:cNvSpPr>
                <a:spLocks/>
              </p:cNvSpPr>
              <p:nvPr/>
            </p:nvSpPr>
            <p:spPr bwMode="auto">
              <a:xfrm>
                <a:off x="1157" y="1717"/>
                <a:ext cx="3" cy="8"/>
              </a:xfrm>
              <a:custGeom>
                <a:avLst/>
                <a:gdLst>
                  <a:gd name="T0" fmla="*/ 1 w 1"/>
                  <a:gd name="T1" fmla="*/ 1 h 3"/>
                  <a:gd name="T2" fmla="*/ 0 w 1"/>
                  <a:gd name="T3" fmla="*/ 0 h 3"/>
                  <a:gd name="T4" fmla="*/ 1 w 1"/>
                  <a:gd name="T5" fmla="*/ 3 h 3"/>
                  <a:gd name="T6" fmla="*/ 1 w 1"/>
                  <a:gd name="T7" fmla="*/ 1 h 3"/>
                </a:gdLst>
                <a:ahLst/>
                <a:cxnLst>
                  <a:cxn ang="0">
                    <a:pos x="T0" y="T1"/>
                  </a:cxn>
                  <a:cxn ang="0">
                    <a:pos x="T2" y="T3"/>
                  </a:cxn>
                  <a:cxn ang="0">
                    <a:pos x="T4" y="T5"/>
                  </a:cxn>
                  <a:cxn ang="0">
                    <a:pos x="T6" y="T7"/>
                  </a:cxn>
                </a:cxnLst>
                <a:rect l="0" t="0" r="r" b="b"/>
                <a:pathLst>
                  <a:path w="1" h="3">
                    <a:moveTo>
                      <a:pt x="1" y="1"/>
                    </a:moveTo>
                    <a:cubicBezTo>
                      <a:pt x="0" y="0"/>
                      <a:pt x="0" y="0"/>
                      <a:pt x="0" y="0"/>
                    </a:cubicBezTo>
                    <a:cubicBezTo>
                      <a:pt x="1" y="1"/>
                      <a:pt x="1" y="2"/>
                      <a:pt x="1" y="3"/>
                    </a:cubicBezTo>
                    <a:cubicBezTo>
                      <a:pt x="1" y="3"/>
                      <a:pt x="1" y="2"/>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2" name="Freeform 3938"/>
              <p:cNvSpPr>
                <a:spLocks/>
              </p:cNvSpPr>
              <p:nvPr/>
            </p:nvSpPr>
            <p:spPr bwMode="auto">
              <a:xfrm>
                <a:off x="1157" y="1727"/>
                <a:ext cx="3" cy="11"/>
              </a:xfrm>
              <a:custGeom>
                <a:avLst/>
                <a:gdLst>
                  <a:gd name="T0" fmla="*/ 1 w 1"/>
                  <a:gd name="T1" fmla="*/ 0 h 4"/>
                  <a:gd name="T2" fmla="*/ 0 w 1"/>
                  <a:gd name="T3" fmla="*/ 4 h 4"/>
                  <a:gd name="T4" fmla="*/ 1 w 1"/>
                  <a:gd name="T5" fmla="*/ 0 h 4"/>
                </a:gdLst>
                <a:ahLst/>
                <a:cxnLst>
                  <a:cxn ang="0">
                    <a:pos x="T0" y="T1"/>
                  </a:cxn>
                  <a:cxn ang="0">
                    <a:pos x="T2" y="T3"/>
                  </a:cxn>
                  <a:cxn ang="0">
                    <a:pos x="T4" y="T5"/>
                  </a:cxn>
                </a:cxnLst>
                <a:rect l="0" t="0" r="r" b="b"/>
                <a:pathLst>
                  <a:path w="1" h="4">
                    <a:moveTo>
                      <a:pt x="1" y="0"/>
                    </a:moveTo>
                    <a:cubicBezTo>
                      <a:pt x="0" y="2"/>
                      <a:pt x="0" y="3"/>
                      <a:pt x="0" y="4"/>
                    </a:cubicBezTo>
                    <a:cubicBezTo>
                      <a:pt x="0" y="3"/>
                      <a:pt x="0" y="2"/>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3" name="Freeform 3939"/>
              <p:cNvSpPr>
                <a:spLocks/>
              </p:cNvSpPr>
              <p:nvPr/>
            </p:nvSpPr>
            <p:spPr bwMode="auto">
              <a:xfrm>
                <a:off x="1127" y="1843"/>
                <a:ext cx="6" cy="5"/>
              </a:xfrm>
              <a:custGeom>
                <a:avLst/>
                <a:gdLst>
                  <a:gd name="T0" fmla="*/ 2 w 2"/>
                  <a:gd name="T1" fmla="*/ 2 h 2"/>
                  <a:gd name="T2" fmla="*/ 0 w 2"/>
                  <a:gd name="T3" fmla="*/ 0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0" y="0"/>
                    </a:cubicBezTo>
                    <a:cubicBezTo>
                      <a:pt x="1" y="1"/>
                      <a:pt x="1" y="1"/>
                      <a:pt x="1" y="1"/>
                    </a:cubicBezTo>
                    <a:lnTo>
                      <a:pt x="2"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4" name="Freeform 3940"/>
              <p:cNvSpPr>
                <a:spLocks/>
              </p:cNvSpPr>
              <p:nvPr/>
            </p:nvSpPr>
            <p:spPr bwMode="auto">
              <a:xfrm>
                <a:off x="1160" y="1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5" name="Freeform 3941"/>
              <p:cNvSpPr>
                <a:spLocks/>
              </p:cNvSpPr>
              <p:nvPr/>
            </p:nvSpPr>
            <p:spPr bwMode="auto">
              <a:xfrm>
                <a:off x="1162" y="1762"/>
                <a:ext cx="6"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0" y="0"/>
                      <a:pt x="1" y="0"/>
                      <a:pt x="2" y="0"/>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6" name="Freeform 3942"/>
              <p:cNvSpPr>
                <a:spLocks/>
              </p:cNvSpPr>
              <p:nvPr/>
            </p:nvSpPr>
            <p:spPr bwMode="auto">
              <a:xfrm>
                <a:off x="451" y="10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7" name="Freeform 3943"/>
              <p:cNvSpPr>
                <a:spLocks/>
              </p:cNvSpPr>
              <p:nvPr/>
            </p:nvSpPr>
            <p:spPr bwMode="auto">
              <a:xfrm>
                <a:off x="768" y="911"/>
                <a:ext cx="0" cy="11"/>
              </a:xfrm>
              <a:custGeom>
                <a:avLst/>
                <a:gdLst>
                  <a:gd name="T0" fmla="*/ 2 h 4"/>
                  <a:gd name="T1" fmla="*/ 1 h 4"/>
                  <a:gd name="T2" fmla="*/ 0 h 4"/>
                  <a:gd name="T3" fmla="*/ 4 h 4"/>
                  <a:gd name="T4" fmla="*/ 3 h 4"/>
                  <a:gd name="T5" fmla="*/ 2 h 4"/>
                </a:gdLst>
                <a:ahLst/>
                <a:cxnLst>
                  <a:cxn ang="0">
                    <a:pos x="0" y="T0"/>
                  </a:cxn>
                  <a:cxn ang="0">
                    <a:pos x="0" y="T1"/>
                  </a:cxn>
                  <a:cxn ang="0">
                    <a:pos x="0" y="T2"/>
                  </a:cxn>
                  <a:cxn ang="0">
                    <a:pos x="0" y="T3"/>
                  </a:cxn>
                  <a:cxn ang="0">
                    <a:pos x="0" y="T4"/>
                  </a:cxn>
                  <a:cxn ang="0">
                    <a:pos x="0" y="T5"/>
                  </a:cxn>
                </a:cxnLst>
                <a:rect l="0" t="0" r="r" b="b"/>
                <a:pathLst>
                  <a:path h="4">
                    <a:moveTo>
                      <a:pt x="0" y="2"/>
                    </a:moveTo>
                    <a:cubicBezTo>
                      <a:pt x="0" y="1"/>
                      <a:pt x="0" y="1"/>
                      <a:pt x="0" y="1"/>
                    </a:cubicBezTo>
                    <a:cubicBezTo>
                      <a:pt x="0" y="1"/>
                      <a:pt x="0" y="0"/>
                      <a:pt x="0" y="0"/>
                    </a:cubicBezTo>
                    <a:cubicBezTo>
                      <a:pt x="0" y="1"/>
                      <a:pt x="0" y="2"/>
                      <a:pt x="0" y="4"/>
                    </a:cubicBezTo>
                    <a:cubicBezTo>
                      <a:pt x="0" y="3"/>
                      <a:pt x="0" y="3"/>
                      <a:pt x="0" y="3"/>
                    </a:cubicBez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8" name="Freeform 3944"/>
              <p:cNvSpPr>
                <a:spLocks/>
              </p:cNvSpPr>
              <p:nvPr/>
            </p:nvSpPr>
            <p:spPr bwMode="auto">
              <a:xfrm>
                <a:off x="838" y="914"/>
                <a:ext cx="5" cy="2"/>
              </a:xfrm>
              <a:custGeom>
                <a:avLst/>
                <a:gdLst>
                  <a:gd name="T0" fmla="*/ 0 w 2"/>
                  <a:gd name="T1" fmla="*/ 1 h 1"/>
                  <a:gd name="T2" fmla="*/ 2 w 2"/>
                  <a:gd name="T3" fmla="*/ 0 h 1"/>
                  <a:gd name="T4" fmla="*/ 1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1" y="0"/>
                      <a:pt x="2" y="0"/>
                    </a:cubicBezTo>
                    <a:cubicBezTo>
                      <a:pt x="1" y="0"/>
                      <a:pt x="1" y="0"/>
                      <a:pt x="1"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699" name="Freeform 3945"/>
              <p:cNvSpPr>
                <a:spLocks/>
              </p:cNvSpPr>
              <p:nvPr/>
            </p:nvSpPr>
            <p:spPr bwMode="auto">
              <a:xfrm>
                <a:off x="768" y="922"/>
                <a:ext cx="8" cy="5"/>
              </a:xfrm>
              <a:custGeom>
                <a:avLst/>
                <a:gdLst>
                  <a:gd name="T0" fmla="*/ 1 w 3"/>
                  <a:gd name="T1" fmla="*/ 1 h 2"/>
                  <a:gd name="T2" fmla="*/ 0 w 3"/>
                  <a:gd name="T3" fmla="*/ 0 h 2"/>
                  <a:gd name="T4" fmla="*/ 3 w 3"/>
                  <a:gd name="T5" fmla="*/ 2 h 2"/>
                  <a:gd name="T6" fmla="*/ 2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0" y="0"/>
                      <a:pt x="0" y="0"/>
                      <a:pt x="0" y="0"/>
                    </a:cubicBezTo>
                    <a:cubicBezTo>
                      <a:pt x="1" y="0"/>
                      <a:pt x="2" y="1"/>
                      <a:pt x="3" y="2"/>
                    </a:cubicBezTo>
                    <a:cubicBezTo>
                      <a:pt x="3" y="2"/>
                      <a:pt x="2" y="2"/>
                      <a:pt x="2"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0" name="Freeform 3946"/>
              <p:cNvSpPr>
                <a:spLocks/>
              </p:cNvSpPr>
              <p:nvPr/>
            </p:nvSpPr>
            <p:spPr bwMode="auto">
              <a:xfrm>
                <a:off x="843" y="908"/>
                <a:ext cx="3" cy="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1"/>
                      <a:pt x="0" y="1"/>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1" name="Freeform 3947"/>
              <p:cNvSpPr>
                <a:spLocks/>
              </p:cNvSpPr>
              <p:nvPr/>
            </p:nvSpPr>
            <p:spPr bwMode="auto">
              <a:xfrm>
                <a:off x="1017" y="906"/>
                <a:ext cx="8" cy="2"/>
              </a:xfrm>
              <a:custGeom>
                <a:avLst/>
                <a:gdLst>
                  <a:gd name="T0" fmla="*/ 1 w 3"/>
                  <a:gd name="T1" fmla="*/ 0 h 1"/>
                  <a:gd name="T2" fmla="*/ 0 w 3"/>
                  <a:gd name="T3" fmla="*/ 1 h 1"/>
                  <a:gd name="T4" fmla="*/ 3 w 3"/>
                  <a:gd name="T5" fmla="*/ 0 h 1"/>
                  <a:gd name="T6" fmla="*/ 2 w 3"/>
                  <a:gd name="T7" fmla="*/ 0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1"/>
                      <a:pt x="0" y="1"/>
                      <a:pt x="0" y="1"/>
                    </a:cubicBezTo>
                    <a:cubicBezTo>
                      <a:pt x="1" y="0"/>
                      <a:pt x="2" y="0"/>
                      <a:pt x="3" y="0"/>
                    </a:cubicBezTo>
                    <a:cubicBezTo>
                      <a:pt x="2" y="0"/>
                      <a:pt x="2" y="0"/>
                      <a:pt x="2"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2" name="Freeform 3948"/>
              <p:cNvSpPr>
                <a:spLocks/>
              </p:cNvSpPr>
              <p:nvPr/>
            </p:nvSpPr>
            <p:spPr bwMode="auto">
              <a:xfrm>
                <a:off x="1012" y="908"/>
                <a:ext cx="5" cy="3"/>
              </a:xfrm>
              <a:custGeom>
                <a:avLst/>
                <a:gdLst>
                  <a:gd name="T0" fmla="*/ 1 w 2"/>
                  <a:gd name="T1" fmla="*/ 0 h 1"/>
                  <a:gd name="T2" fmla="*/ 0 w 2"/>
                  <a:gd name="T3" fmla="*/ 1 h 1"/>
                  <a:gd name="T4" fmla="*/ 2 w 2"/>
                  <a:gd name="T5" fmla="*/ 0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1"/>
                      <a:pt x="0" y="1"/>
                      <a:pt x="0" y="1"/>
                    </a:cubicBezTo>
                    <a:cubicBezTo>
                      <a:pt x="1" y="1"/>
                      <a:pt x="1" y="0"/>
                      <a:pt x="2" y="0"/>
                    </a:cubicBezTo>
                    <a:cubicBezTo>
                      <a:pt x="2" y="0"/>
                      <a:pt x="2" y="0"/>
                      <a:pt x="2"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3" name="Freeform 3949"/>
              <p:cNvSpPr>
                <a:spLocks/>
              </p:cNvSpPr>
              <p:nvPr/>
            </p:nvSpPr>
            <p:spPr bwMode="auto">
              <a:xfrm>
                <a:off x="746" y="772"/>
                <a:ext cx="6" cy="0"/>
              </a:xfrm>
              <a:custGeom>
                <a:avLst/>
                <a:gdLst>
                  <a:gd name="T0" fmla="*/ 1 w 2"/>
                  <a:gd name="T1" fmla="*/ 0 w 2"/>
                  <a:gd name="T2" fmla="*/ 2 w 2"/>
                  <a:gd name="T3" fmla="*/ 2 w 2"/>
                  <a:gd name="T4" fmla="*/ 1 w 2"/>
                </a:gdLst>
                <a:ahLst/>
                <a:cxnLst>
                  <a:cxn ang="0">
                    <a:pos x="T0" y="0"/>
                  </a:cxn>
                  <a:cxn ang="0">
                    <a:pos x="T1" y="0"/>
                  </a:cxn>
                  <a:cxn ang="0">
                    <a:pos x="T2" y="0"/>
                  </a:cxn>
                  <a:cxn ang="0">
                    <a:pos x="T3" y="0"/>
                  </a:cxn>
                  <a:cxn ang="0">
                    <a:pos x="T4" y="0"/>
                  </a:cxn>
                </a:cxnLst>
                <a:rect l="0" t="0" r="r" b="b"/>
                <a:pathLst>
                  <a:path w="2">
                    <a:moveTo>
                      <a:pt x="1" y="0"/>
                    </a:moveTo>
                    <a:cubicBezTo>
                      <a:pt x="0" y="0"/>
                      <a:pt x="0" y="0"/>
                      <a:pt x="0" y="0"/>
                    </a:cubicBezTo>
                    <a:cubicBezTo>
                      <a:pt x="1" y="0"/>
                      <a:pt x="2" y="0"/>
                      <a:pt x="2" y="0"/>
                    </a:cubicBezTo>
                    <a:cubicBezTo>
                      <a:pt x="2" y="0"/>
                      <a:pt x="2" y="0"/>
                      <a:pt x="2"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4" name="Freeform 3950"/>
              <p:cNvSpPr>
                <a:spLocks/>
              </p:cNvSpPr>
              <p:nvPr/>
            </p:nvSpPr>
            <p:spPr bwMode="auto">
              <a:xfrm>
                <a:off x="666" y="748"/>
                <a:ext cx="5" cy="2"/>
              </a:xfrm>
              <a:custGeom>
                <a:avLst/>
                <a:gdLst>
                  <a:gd name="T0" fmla="*/ 0 w 2"/>
                  <a:gd name="T1" fmla="*/ 1 h 1"/>
                  <a:gd name="T2" fmla="*/ 0 w 2"/>
                  <a:gd name="T3" fmla="*/ 1 h 1"/>
                  <a:gd name="T4" fmla="*/ 2 w 2"/>
                  <a:gd name="T5" fmla="*/ 1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0" y="1"/>
                      <a:pt x="0" y="1"/>
                    </a:cubicBezTo>
                    <a:cubicBezTo>
                      <a:pt x="0" y="0"/>
                      <a:pt x="1" y="0"/>
                      <a:pt x="2" y="1"/>
                    </a:cubicBezTo>
                    <a:cubicBezTo>
                      <a:pt x="1" y="0"/>
                      <a:pt x="1" y="0"/>
                      <a:pt x="1"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5" name="Freeform 3951"/>
              <p:cNvSpPr>
                <a:spLocks/>
              </p:cNvSpPr>
              <p:nvPr/>
            </p:nvSpPr>
            <p:spPr bwMode="auto">
              <a:xfrm>
                <a:off x="687" y="756"/>
                <a:ext cx="16" cy="21"/>
              </a:xfrm>
              <a:custGeom>
                <a:avLst/>
                <a:gdLst>
                  <a:gd name="T0" fmla="*/ 0 w 6"/>
                  <a:gd name="T1" fmla="*/ 0 h 8"/>
                  <a:gd name="T2" fmla="*/ 6 w 6"/>
                  <a:gd name="T3" fmla="*/ 8 h 8"/>
                  <a:gd name="T4" fmla="*/ 1 w 6"/>
                  <a:gd name="T5" fmla="*/ 1 h 8"/>
                  <a:gd name="T6" fmla="*/ 0 w 6"/>
                  <a:gd name="T7" fmla="*/ 0 h 8"/>
                </a:gdLst>
                <a:ahLst/>
                <a:cxnLst>
                  <a:cxn ang="0">
                    <a:pos x="T0" y="T1"/>
                  </a:cxn>
                  <a:cxn ang="0">
                    <a:pos x="T2" y="T3"/>
                  </a:cxn>
                  <a:cxn ang="0">
                    <a:pos x="T4" y="T5"/>
                  </a:cxn>
                  <a:cxn ang="0">
                    <a:pos x="T6" y="T7"/>
                  </a:cxn>
                </a:cxnLst>
                <a:rect l="0" t="0" r="r" b="b"/>
                <a:pathLst>
                  <a:path w="6" h="8">
                    <a:moveTo>
                      <a:pt x="0" y="0"/>
                    </a:moveTo>
                    <a:cubicBezTo>
                      <a:pt x="2" y="3"/>
                      <a:pt x="4" y="6"/>
                      <a:pt x="6" y="8"/>
                    </a:cubicBezTo>
                    <a:cubicBezTo>
                      <a:pt x="4" y="6"/>
                      <a:pt x="2" y="3"/>
                      <a:pt x="1"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6" name="Freeform 3952"/>
              <p:cNvSpPr>
                <a:spLocks/>
              </p:cNvSpPr>
              <p:nvPr/>
            </p:nvSpPr>
            <p:spPr bwMode="auto">
              <a:xfrm>
                <a:off x="661" y="750"/>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7" name="Freeform 3953"/>
              <p:cNvSpPr>
                <a:spLocks/>
              </p:cNvSpPr>
              <p:nvPr/>
            </p:nvSpPr>
            <p:spPr bwMode="auto">
              <a:xfrm>
                <a:off x="1031" y="898"/>
                <a:ext cx="8" cy="2"/>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0" y="1"/>
                      <a:pt x="1" y="0"/>
                      <a:pt x="3" y="0"/>
                    </a:cubicBezTo>
                    <a:cubicBezTo>
                      <a:pt x="1" y="1"/>
                      <a:pt x="1" y="0"/>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8" name="Freeform 3954"/>
              <p:cNvSpPr>
                <a:spLocks/>
              </p:cNvSpPr>
              <p:nvPr/>
            </p:nvSpPr>
            <p:spPr bwMode="auto">
              <a:xfrm>
                <a:off x="752" y="772"/>
                <a:ext cx="2" cy="2"/>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0"/>
                      <a:pt x="1" y="0"/>
                      <a:pt x="1" y="0"/>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09" name="Freeform 3955"/>
              <p:cNvSpPr>
                <a:spLocks/>
              </p:cNvSpPr>
              <p:nvPr/>
            </p:nvSpPr>
            <p:spPr bwMode="auto">
              <a:xfrm>
                <a:off x="714" y="774"/>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0" name="Freeform 3956"/>
              <p:cNvSpPr>
                <a:spLocks/>
              </p:cNvSpPr>
              <p:nvPr/>
            </p:nvSpPr>
            <p:spPr bwMode="auto">
              <a:xfrm>
                <a:off x="658" y="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1" name="Freeform 3957"/>
              <p:cNvSpPr>
                <a:spLocks/>
              </p:cNvSpPr>
              <p:nvPr/>
            </p:nvSpPr>
            <p:spPr bwMode="auto">
              <a:xfrm>
                <a:off x="1170" y="860"/>
                <a:ext cx="3" cy="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1"/>
                      <a:pt x="1" y="0"/>
                    </a:cubicBezTo>
                    <a:cubicBezTo>
                      <a:pt x="1" y="0"/>
                      <a:pt x="1" y="0"/>
                      <a:pt x="1"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2" name="Freeform 3958"/>
              <p:cNvSpPr>
                <a:spLocks/>
              </p:cNvSpPr>
              <p:nvPr/>
            </p:nvSpPr>
            <p:spPr bwMode="auto">
              <a:xfrm>
                <a:off x="336" y="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3" name="Freeform 3959"/>
              <p:cNvSpPr>
                <a:spLocks/>
              </p:cNvSpPr>
              <p:nvPr/>
            </p:nvSpPr>
            <p:spPr bwMode="auto">
              <a:xfrm>
                <a:off x="596" y="1023"/>
                <a:ext cx="3"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4" name="Freeform 3960"/>
              <p:cNvSpPr>
                <a:spLocks/>
              </p:cNvSpPr>
              <p:nvPr/>
            </p:nvSpPr>
            <p:spPr bwMode="auto">
              <a:xfrm>
                <a:off x="567" y="635"/>
                <a:ext cx="8" cy="8"/>
              </a:xfrm>
              <a:custGeom>
                <a:avLst/>
                <a:gdLst>
                  <a:gd name="T0" fmla="*/ 2 w 3"/>
                  <a:gd name="T1" fmla="*/ 0 h 3"/>
                  <a:gd name="T2" fmla="*/ 2 w 3"/>
                  <a:gd name="T3" fmla="*/ 1 h 3"/>
                  <a:gd name="T4" fmla="*/ 0 w 3"/>
                  <a:gd name="T5" fmla="*/ 1 h 3"/>
                  <a:gd name="T6" fmla="*/ 1 w 3"/>
                  <a:gd name="T7" fmla="*/ 2 h 3"/>
                  <a:gd name="T8" fmla="*/ 2 w 3"/>
                  <a:gd name="T9" fmla="*/ 3 h 3"/>
                  <a:gd name="T10" fmla="*/ 3 w 3"/>
                  <a:gd name="T11" fmla="*/ 0 h 3"/>
                  <a:gd name="T12" fmla="*/ 3 w 3"/>
                  <a:gd name="T13" fmla="*/ 0 h 3"/>
                  <a:gd name="T14" fmla="*/ 3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cubicBezTo>
                      <a:pt x="2" y="1"/>
                      <a:pt x="2" y="1"/>
                      <a:pt x="2" y="1"/>
                    </a:cubicBezTo>
                    <a:cubicBezTo>
                      <a:pt x="0" y="1"/>
                      <a:pt x="0" y="1"/>
                      <a:pt x="0" y="1"/>
                    </a:cubicBezTo>
                    <a:cubicBezTo>
                      <a:pt x="1" y="2"/>
                      <a:pt x="1" y="2"/>
                      <a:pt x="1" y="2"/>
                    </a:cubicBezTo>
                    <a:cubicBezTo>
                      <a:pt x="2" y="3"/>
                      <a:pt x="2" y="3"/>
                      <a:pt x="2" y="3"/>
                    </a:cubicBezTo>
                    <a:cubicBezTo>
                      <a:pt x="3" y="2"/>
                      <a:pt x="3" y="1"/>
                      <a:pt x="3" y="0"/>
                    </a:cubicBezTo>
                    <a:cubicBezTo>
                      <a:pt x="3" y="0"/>
                      <a:pt x="3" y="0"/>
                      <a:pt x="3" y="0"/>
                    </a:cubicBezTo>
                    <a:cubicBezTo>
                      <a:pt x="3" y="0"/>
                      <a:pt x="3" y="0"/>
                      <a:pt x="3" y="0"/>
                    </a:cubicBez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5" name="Freeform 3961"/>
              <p:cNvSpPr>
                <a:spLocks/>
              </p:cNvSpPr>
              <p:nvPr/>
            </p:nvSpPr>
            <p:spPr bwMode="auto">
              <a:xfrm>
                <a:off x="341" y="517"/>
                <a:ext cx="6"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2" y="0"/>
                      <a:pt x="2" y="0"/>
                    </a:cubicBezTo>
                    <a:cubicBezTo>
                      <a:pt x="1"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6" name="Freeform 3962"/>
              <p:cNvSpPr>
                <a:spLocks/>
              </p:cNvSpPr>
              <p:nvPr/>
            </p:nvSpPr>
            <p:spPr bwMode="auto">
              <a:xfrm>
                <a:off x="518" y="1013"/>
                <a:ext cx="3"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7" name="Freeform 3963"/>
              <p:cNvSpPr>
                <a:spLocks/>
              </p:cNvSpPr>
              <p:nvPr/>
            </p:nvSpPr>
            <p:spPr bwMode="auto">
              <a:xfrm>
                <a:off x="449" y="1069"/>
                <a:ext cx="2" cy="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8" name="Freeform 3964"/>
              <p:cNvSpPr>
                <a:spLocks noEditPoints="1"/>
              </p:cNvSpPr>
              <p:nvPr/>
            </p:nvSpPr>
            <p:spPr bwMode="auto">
              <a:xfrm>
                <a:off x="400" y="624"/>
                <a:ext cx="1256" cy="1957"/>
              </a:xfrm>
              <a:custGeom>
                <a:avLst/>
                <a:gdLst>
                  <a:gd name="T0" fmla="*/ 327 w 468"/>
                  <a:gd name="T1" fmla="*/ 129 h 731"/>
                  <a:gd name="T2" fmla="*/ 305 w 468"/>
                  <a:gd name="T3" fmla="*/ 144 h 731"/>
                  <a:gd name="T4" fmla="*/ 328 w 468"/>
                  <a:gd name="T5" fmla="*/ 136 h 731"/>
                  <a:gd name="T6" fmla="*/ 294 w 468"/>
                  <a:gd name="T7" fmla="*/ 134 h 731"/>
                  <a:gd name="T8" fmla="*/ 307 w 468"/>
                  <a:gd name="T9" fmla="*/ 121 h 731"/>
                  <a:gd name="T10" fmla="*/ 297 w 468"/>
                  <a:gd name="T11" fmla="*/ 129 h 731"/>
                  <a:gd name="T12" fmla="*/ 299 w 468"/>
                  <a:gd name="T13" fmla="*/ 133 h 731"/>
                  <a:gd name="T14" fmla="*/ 309 w 468"/>
                  <a:gd name="T15" fmla="*/ 124 h 731"/>
                  <a:gd name="T16" fmla="*/ 308 w 468"/>
                  <a:gd name="T17" fmla="*/ 122 h 731"/>
                  <a:gd name="T18" fmla="*/ 195 w 468"/>
                  <a:gd name="T19" fmla="*/ 7 h 731"/>
                  <a:gd name="T20" fmla="*/ 168 w 468"/>
                  <a:gd name="T21" fmla="*/ 3 h 731"/>
                  <a:gd name="T22" fmla="*/ 144 w 468"/>
                  <a:gd name="T23" fmla="*/ 581 h 731"/>
                  <a:gd name="T24" fmla="*/ 147 w 468"/>
                  <a:gd name="T25" fmla="*/ 588 h 731"/>
                  <a:gd name="T26" fmla="*/ 160 w 468"/>
                  <a:gd name="T27" fmla="*/ 617 h 731"/>
                  <a:gd name="T28" fmla="*/ 153 w 468"/>
                  <a:gd name="T29" fmla="*/ 614 h 731"/>
                  <a:gd name="T30" fmla="*/ 154 w 468"/>
                  <a:gd name="T31" fmla="*/ 623 h 731"/>
                  <a:gd name="T32" fmla="*/ 158 w 468"/>
                  <a:gd name="T33" fmla="*/ 624 h 731"/>
                  <a:gd name="T34" fmla="*/ 156 w 468"/>
                  <a:gd name="T35" fmla="*/ 605 h 731"/>
                  <a:gd name="T36" fmla="*/ 151 w 468"/>
                  <a:gd name="T37" fmla="*/ 609 h 731"/>
                  <a:gd name="T38" fmla="*/ 147 w 468"/>
                  <a:gd name="T39" fmla="*/ 605 h 731"/>
                  <a:gd name="T40" fmla="*/ 150 w 468"/>
                  <a:gd name="T41" fmla="*/ 594 h 731"/>
                  <a:gd name="T42" fmla="*/ 156 w 468"/>
                  <a:gd name="T43" fmla="*/ 650 h 731"/>
                  <a:gd name="T44" fmla="*/ 158 w 468"/>
                  <a:gd name="T45" fmla="*/ 649 h 731"/>
                  <a:gd name="T46" fmla="*/ 164 w 468"/>
                  <a:gd name="T47" fmla="*/ 649 h 731"/>
                  <a:gd name="T48" fmla="*/ 162 w 468"/>
                  <a:gd name="T49" fmla="*/ 656 h 731"/>
                  <a:gd name="T50" fmla="*/ 157 w 468"/>
                  <a:gd name="T51" fmla="*/ 655 h 731"/>
                  <a:gd name="T52" fmla="*/ 167 w 468"/>
                  <a:gd name="T53" fmla="*/ 668 h 731"/>
                  <a:gd name="T54" fmla="*/ 169 w 468"/>
                  <a:gd name="T55" fmla="*/ 671 h 731"/>
                  <a:gd name="T56" fmla="*/ 166 w 468"/>
                  <a:gd name="T57" fmla="*/ 667 h 731"/>
                  <a:gd name="T58" fmla="*/ 167 w 468"/>
                  <a:gd name="T59" fmla="*/ 656 h 731"/>
                  <a:gd name="T60" fmla="*/ 173 w 468"/>
                  <a:gd name="T61" fmla="*/ 677 h 731"/>
                  <a:gd name="T62" fmla="*/ 181 w 468"/>
                  <a:gd name="T63" fmla="*/ 680 h 731"/>
                  <a:gd name="T64" fmla="*/ 178 w 468"/>
                  <a:gd name="T65" fmla="*/ 679 h 731"/>
                  <a:gd name="T66" fmla="*/ 179 w 468"/>
                  <a:gd name="T67" fmla="*/ 684 h 731"/>
                  <a:gd name="T68" fmla="*/ 191 w 468"/>
                  <a:gd name="T69" fmla="*/ 691 h 731"/>
                  <a:gd name="T70" fmla="*/ 187 w 468"/>
                  <a:gd name="T71" fmla="*/ 691 h 731"/>
                  <a:gd name="T72" fmla="*/ 183 w 468"/>
                  <a:gd name="T73" fmla="*/ 691 h 731"/>
                  <a:gd name="T74" fmla="*/ 197 w 468"/>
                  <a:gd name="T75" fmla="*/ 702 h 731"/>
                  <a:gd name="T76" fmla="*/ 198 w 468"/>
                  <a:gd name="T77" fmla="*/ 702 h 731"/>
                  <a:gd name="T78" fmla="*/ 211 w 468"/>
                  <a:gd name="T79" fmla="*/ 711 h 731"/>
                  <a:gd name="T80" fmla="*/ 210 w 468"/>
                  <a:gd name="T81" fmla="*/ 706 h 731"/>
                  <a:gd name="T82" fmla="*/ 219 w 468"/>
                  <a:gd name="T83" fmla="*/ 716 h 731"/>
                  <a:gd name="T84" fmla="*/ 225 w 468"/>
                  <a:gd name="T85" fmla="*/ 713 h 731"/>
                  <a:gd name="T86" fmla="*/ 224 w 468"/>
                  <a:gd name="T87" fmla="*/ 713 h 731"/>
                  <a:gd name="T88" fmla="*/ 239 w 468"/>
                  <a:gd name="T89" fmla="*/ 722 h 731"/>
                  <a:gd name="T90" fmla="*/ 255 w 468"/>
                  <a:gd name="T91" fmla="*/ 726 h 731"/>
                  <a:gd name="T92" fmla="*/ 248 w 468"/>
                  <a:gd name="T93" fmla="*/ 721 h 731"/>
                  <a:gd name="T94" fmla="*/ 246 w 468"/>
                  <a:gd name="T95" fmla="*/ 721 h 731"/>
                  <a:gd name="T96" fmla="*/ 267 w 468"/>
                  <a:gd name="T97" fmla="*/ 722 h 731"/>
                  <a:gd name="T98" fmla="*/ 280 w 468"/>
                  <a:gd name="T99" fmla="*/ 720 h 731"/>
                  <a:gd name="T100" fmla="*/ 248 w 468"/>
                  <a:gd name="T101" fmla="*/ 721 h 731"/>
                  <a:gd name="T102" fmla="*/ 222 w 468"/>
                  <a:gd name="T103" fmla="*/ 718 h 731"/>
                  <a:gd name="T104" fmla="*/ 236 w 468"/>
                  <a:gd name="T105" fmla="*/ 715 h 731"/>
                  <a:gd name="T106" fmla="*/ 233 w 468"/>
                  <a:gd name="T107" fmla="*/ 704 h 731"/>
                  <a:gd name="T108" fmla="*/ 246 w 468"/>
                  <a:gd name="T109" fmla="*/ 701 h 731"/>
                  <a:gd name="T110" fmla="*/ 232 w 468"/>
                  <a:gd name="T111" fmla="*/ 713 h 731"/>
                  <a:gd name="T112" fmla="*/ 431 w 468"/>
                  <a:gd name="T113" fmla="*/ 267 h 731"/>
                  <a:gd name="T114" fmla="*/ 261 w 468"/>
                  <a:gd name="T115" fmla="*/ 481 h 731"/>
                  <a:gd name="T116" fmla="*/ 165 w 468"/>
                  <a:gd name="T117" fmla="*/ 647 h 731"/>
                  <a:gd name="T118" fmla="*/ 5 w 468"/>
                  <a:gd name="T119" fmla="*/ 151 h 731"/>
                  <a:gd name="T120" fmla="*/ 200 w 468"/>
                  <a:gd name="T121" fmla="*/ 30 h 731"/>
                  <a:gd name="T122" fmla="*/ 198 w 468"/>
                  <a:gd name="T123" fmla="*/ 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8" h="731">
                    <a:moveTo>
                      <a:pt x="377" y="149"/>
                    </a:moveTo>
                    <a:cubicBezTo>
                      <a:pt x="376" y="150"/>
                      <a:pt x="376" y="150"/>
                      <a:pt x="376" y="150"/>
                    </a:cubicBezTo>
                    <a:cubicBezTo>
                      <a:pt x="376" y="149"/>
                      <a:pt x="376" y="149"/>
                      <a:pt x="376" y="149"/>
                    </a:cubicBezTo>
                    <a:lnTo>
                      <a:pt x="377" y="149"/>
                    </a:lnTo>
                    <a:close/>
                    <a:moveTo>
                      <a:pt x="365" y="142"/>
                    </a:moveTo>
                    <a:cubicBezTo>
                      <a:pt x="366" y="142"/>
                      <a:pt x="366" y="142"/>
                      <a:pt x="366" y="142"/>
                    </a:cubicBezTo>
                    <a:cubicBezTo>
                      <a:pt x="365" y="142"/>
                      <a:pt x="365" y="142"/>
                      <a:pt x="365" y="142"/>
                    </a:cubicBezTo>
                    <a:close/>
                    <a:moveTo>
                      <a:pt x="362" y="138"/>
                    </a:moveTo>
                    <a:cubicBezTo>
                      <a:pt x="362" y="139"/>
                      <a:pt x="362" y="139"/>
                      <a:pt x="362" y="139"/>
                    </a:cubicBezTo>
                    <a:cubicBezTo>
                      <a:pt x="363" y="138"/>
                      <a:pt x="363" y="138"/>
                      <a:pt x="363" y="138"/>
                    </a:cubicBezTo>
                    <a:cubicBezTo>
                      <a:pt x="363" y="139"/>
                      <a:pt x="363" y="139"/>
                      <a:pt x="363" y="139"/>
                    </a:cubicBezTo>
                    <a:cubicBezTo>
                      <a:pt x="362" y="139"/>
                      <a:pt x="362" y="139"/>
                      <a:pt x="362" y="139"/>
                    </a:cubicBezTo>
                    <a:lnTo>
                      <a:pt x="362" y="138"/>
                    </a:lnTo>
                    <a:close/>
                    <a:moveTo>
                      <a:pt x="347" y="134"/>
                    </a:moveTo>
                    <a:cubicBezTo>
                      <a:pt x="347" y="135"/>
                      <a:pt x="347" y="135"/>
                      <a:pt x="347" y="135"/>
                    </a:cubicBezTo>
                    <a:cubicBezTo>
                      <a:pt x="347" y="135"/>
                      <a:pt x="347" y="135"/>
                      <a:pt x="347" y="135"/>
                    </a:cubicBezTo>
                    <a:cubicBezTo>
                      <a:pt x="346" y="134"/>
                      <a:pt x="346" y="134"/>
                      <a:pt x="346" y="134"/>
                    </a:cubicBezTo>
                    <a:lnTo>
                      <a:pt x="347" y="134"/>
                    </a:lnTo>
                    <a:close/>
                    <a:moveTo>
                      <a:pt x="334" y="131"/>
                    </a:moveTo>
                    <a:cubicBezTo>
                      <a:pt x="335" y="132"/>
                      <a:pt x="335" y="132"/>
                      <a:pt x="335" y="132"/>
                    </a:cubicBezTo>
                    <a:cubicBezTo>
                      <a:pt x="334" y="132"/>
                      <a:pt x="334" y="132"/>
                      <a:pt x="334" y="132"/>
                    </a:cubicBezTo>
                    <a:cubicBezTo>
                      <a:pt x="334" y="132"/>
                      <a:pt x="334" y="132"/>
                      <a:pt x="334" y="132"/>
                    </a:cubicBezTo>
                    <a:lnTo>
                      <a:pt x="334" y="131"/>
                    </a:lnTo>
                    <a:close/>
                    <a:moveTo>
                      <a:pt x="318" y="126"/>
                    </a:moveTo>
                    <a:cubicBezTo>
                      <a:pt x="319" y="125"/>
                      <a:pt x="319" y="125"/>
                      <a:pt x="319" y="125"/>
                    </a:cubicBezTo>
                    <a:cubicBezTo>
                      <a:pt x="320" y="126"/>
                      <a:pt x="320" y="126"/>
                      <a:pt x="320" y="126"/>
                    </a:cubicBezTo>
                    <a:cubicBezTo>
                      <a:pt x="321" y="126"/>
                      <a:pt x="321" y="126"/>
                      <a:pt x="321" y="126"/>
                    </a:cubicBezTo>
                    <a:cubicBezTo>
                      <a:pt x="322" y="126"/>
                      <a:pt x="322" y="126"/>
                      <a:pt x="322" y="126"/>
                    </a:cubicBezTo>
                    <a:cubicBezTo>
                      <a:pt x="323" y="126"/>
                      <a:pt x="323" y="126"/>
                      <a:pt x="323" y="126"/>
                    </a:cubicBezTo>
                    <a:cubicBezTo>
                      <a:pt x="324" y="127"/>
                      <a:pt x="324" y="127"/>
                      <a:pt x="324" y="127"/>
                    </a:cubicBezTo>
                    <a:cubicBezTo>
                      <a:pt x="325" y="127"/>
                      <a:pt x="325" y="127"/>
                      <a:pt x="325" y="127"/>
                    </a:cubicBezTo>
                    <a:cubicBezTo>
                      <a:pt x="326" y="127"/>
                      <a:pt x="326" y="127"/>
                      <a:pt x="326" y="127"/>
                    </a:cubicBezTo>
                    <a:cubicBezTo>
                      <a:pt x="327" y="127"/>
                      <a:pt x="327" y="127"/>
                      <a:pt x="327" y="127"/>
                    </a:cubicBezTo>
                    <a:cubicBezTo>
                      <a:pt x="328" y="128"/>
                      <a:pt x="328" y="128"/>
                      <a:pt x="328" y="128"/>
                    </a:cubicBezTo>
                    <a:cubicBezTo>
                      <a:pt x="327" y="129"/>
                      <a:pt x="327" y="129"/>
                      <a:pt x="327" y="129"/>
                    </a:cubicBezTo>
                    <a:cubicBezTo>
                      <a:pt x="327" y="130"/>
                      <a:pt x="327" y="130"/>
                      <a:pt x="327" y="130"/>
                    </a:cubicBezTo>
                    <a:cubicBezTo>
                      <a:pt x="326" y="131"/>
                      <a:pt x="326" y="131"/>
                      <a:pt x="326" y="131"/>
                    </a:cubicBezTo>
                    <a:cubicBezTo>
                      <a:pt x="326" y="132"/>
                      <a:pt x="326" y="132"/>
                      <a:pt x="326" y="132"/>
                    </a:cubicBezTo>
                    <a:cubicBezTo>
                      <a:pt x="326" y="133"/>
                      <a:pt x="326" y="133"/>
                      <a:pt x="326" y="133"/>
                    </a:cubicBezTo>
                    <a:cubicBezTo>
                      <a:pt x="326" y="134"/>
                      <a:pt x="326" y="134"/>
                      <a:pt x="326" y="134"/>
                    </a:cubicBezTo>
                    <a:cubicBezTo>
                      <a:pt x="325" y="134"/>
                      <a:pt x="325" y="134"/>
                      <a:pt x="325" y="134"/>
                    </a:cubicBezTo>
                    <a:cubicBezTo>
                      <a:pt x="325" y="135"/>
                      <a:pt x="325" y="135"/>
                      <a:pt x="325" y="135"/>
                    </a:cubicBezTo>
                    <a:cubicBezTo>
                      <a:pt x="324" y="136"/>
                      <a:pt x="324" y="136"/>
                      <a:pt x="324" y="136"/>
                    </a:cubicBezTo>
                    <a:cubicBezTo>
                      <a:pt x="323" y="137"/>
                      <a:pt x="323" y="137"/>
                      <a:pt x="323" y="137"/>
                    </a:cubicBezTo>
                    <a:cubicBezTo>
                      <a:pt x="323" y="137"/>
                      <a:pt x="323" y="137"/>
                      <a:pt x="323" y="137"/>
                    </a:cubicBezTo>
                    <a:cubicBezTo>
                      <a:pt x="323" y="138"/>
                      <a:pt x="323" y="138"/>
                      <a:pt x="323" y="138"/>
                    </a:cubicBezTo>
                    <a:cubicBezTo>
                      <a:pt x="323" y="139"/>
                      <a:pt x="323" y="139"/>
                      <a:pt x="323" y="139"/>
                    </a:cubicBezTo>
                    <a:cubicBezTo>
                      <a:pt x="323" y="140"/>
                      <a:pt x="323" y="140"/>
                      <a:pt x="323" y="140"/>
                    </a:cubicBezTo>
                    <a:cubicBezTo>
                      <a:pt x="322" y="141"/>
                      <a:pt x="322" y="141"/>
                      <a:pt x="322" y="141"/>
                    </a:cubicBezTo>
                    <a:cubicBezTo>
                      <a:pt x="321" y="141"/>
                      <a:pt x="321" y="141"/>
                      <a:pt x="321" y="141"/>
                    </a:cubicBezTo>
                    <a:cubicBezTo>
                      <a:pt x="320" y="141"/>
                      <a:pt x="320" y="141"/>
                      <a:pt x="320" y="141"/>
                    </a:cubicBezTo>
                    <a:cubicBezTo>
                      <a:pt x="319" y="142"/>
                      <a:pt x="319" y="142"/>
                      <a:pt x="319" y="142"/>
                    </a:cubicBezTo>
                    <a:cubicBezTo>
                      <a:pt x="318" y="142"/>
                      <a:pt x="318" y="142"/>
                      <a:pt x="318" y="142"/>
                    </a:cubicBezTo>
                    <a:cubicBezTo>
                      <a:pt x="317" y="142"/>
                      <a:pt x="317" y="142"/>
                      <a:pt x="317" y="142"/>
                    </a:cubicBezTo>
                    <a:cubicBezTo>
                      <a:pt x="316" y="141"/>
                      <a:pt x="316" y="141"/>
                      <a:pt x="316" y="141"/>
                    </a:cubicBezTo>
                    <a:cubicBezTo>
                      <a:pt x="316" y="142"/>
                      <a:pt x="316" y="142"/>
                      <a:pt x="316" y="142"/>
                    </a:cubicBezTo>
                    <a:cubicBezTo>
                      <a:pt x="315" y="143"/>
                      <a:pt x="315" y="143"/>
                      <a:pt x="315" y="143"/>
                    </a:cubicBezTo>
                    <a:cubicBezTo>
                      <a:pt x="314" y="144"/>
                      <a:pt x="314" y="144"/>
                      <a:pt x="314" y="144"/>
                    </a:cubicBezTo>
                    <a:cubicBezTo>
                      <a:pt x="313" y="143"/>
                      <a:pt x="313" y="143"/>
                      <a:pt x="313" y="143"/>
                    </a:cubicBezTo>
                    <a:cubicBezTo>
                      <a:pt x="313" y="144"/>
                      <a:pt x="313" y="144"/>
                      <a:pt x="313" y="144"/>
                    </a:cubicBezTo>
                    <a:cubicBezTo>
                      <a:pt x="312" y="144"/>
                      <a:pt x="312" y="144"/>
                      <a:pt x="312" y="144"/>
                    </a:cubicBezTo>
                    <a:cubicBezTo>
                      <a:pt x="311" y="143"/>
                      <a:pt x="311" y="143"/>
                      <a:pt x="311" y="143"/>
                    </a:cubicBezTo>
                    <a:cubicBezTo>
                      <a:pt x="311" y="143"/>
                      <a:pt x="311" y="143"/>
                      <a:pt x="311" y="143"/>
                    </a:cubicBezTo>
                    <a:cubicBezTo>
                      <a:pt x="310" y="143"/>
                      <a:pt x="310" y="143"/>
                      <a:pt x="310" y="143"/>
                    </a:cubicBezTo>
                    <a:cubicBezTo>
                      <a:pt x="309" y="143"/>
                      <a:pt x="309" y="143"/>
                      <a:pt x="309" y="143"/>
                    </a:cubicBezTo>
                    <a:cubicBezTo>
                      <a:pt x="307" y="143"/>
                      <a:pt x="307" y="143"/>
                      <a:pt x="307" y="143"/>
                    </a:cubicBezTo>
                    <a:cubicBezTo>
                      <a:pt x="308" y="144"/>
                      <a:pt x="308" y="144"/>
                      <a:pt x="308" y="144"/>
                    </a:cubicBezTo>
                    <a:cubicBezTo>
                      <a:pt x="307" y="144"/>
                      <a:pt x="307" y="144"/>
                      <a:pt x="307" y="144"/>
                    </a:cubicBezTo>
                    <a:cubicBezTo>
                      <a:pt x="306" y="144"/>
                      <a:pt x="306" y="144"/>
                      <a:pt x="306" y="144"/>
                    </a:cubicBezTo>
                    <a:cubicBezTo>
                      <a:pt x="305" y="144"/>
                      <a:pt x="305" y="144"/>
                      <a:pt x="305" y="144"/>
                    </a:cubicBezTo>
                    <a:cubicBezTo>
                      <a:pt x="304" y="142"/>
                      <a:pt x="304" y="142"/>
                      <a:pt x="304" y="142"/>
                    </a:cubicBezTo>
                    <a:cubicBezTo>
                      <a:pt x="303" y="141"/>
                      <a:pt x="303" y="141"/>
                      <a:pt x="303" y="141"/>
                    </a:cubicBezTo>
                    <a:cubicBezTo>
                      <a:pt x="303" y="140"/>
                      <a:pt x="303" y="140"/>
                      <a:pt x="303" y="140"/>
                    </a:cubicBezTo>
                    <a:cubicBezTo>
                      <a:pt x="303" y="139"/>
                      <a:pt x="303" y="139"/>
                      <a:pt x="303" y="139"/>
                    </a:cubicBezTo>
                    <a:cubicBezTo>
                      <a:pt x="303" y="138"/>
                      <a:pt x="303" y="138"/>
                      <a:pt x="303" y="138"/>
                    </a:cubicBezTo>
                    <a:cubicBezTo>
                      <a:pt x="303" y="137"/>
                      <a:pt x="303" y="137"/>
                      <a:pt x="303" y="137"/>
                    </a:cubicBezTo>
                    <a:cubicBezTo>
                      <a:pt x="303" y="136"/>
                      <a:pt x="303" y="136"/>
                      <a:pt x="303" y="136"/>
                    </a:cubicBezTo>
                    <a:cubicBezTo>
                      <a:pt x="304" y="136"/>
                      <a:pt x="304" y="136"/>
                      <a:pt x="304" y="136"/>
                    </a:cubicBezTo>
                    <a:cubicBezTo>
                      <a:pt x="305" y="137"/>
                      <a:pt x="305" y="137"/>
                      <a:pt x="305" y="137"/>
                    </a:cubicBezTo>
                    <a:cubicBezTo>
                      <a:pt x="305" y="137"/>
                      <a:pt x="305" y="137"/>
                      <a:pt x="305" y="137"/>
                    </a:cubicBezTo>
                    <a:cubicBezTo>
                      <a:pt x="305" y="136"/>
                      <a:pt x="305" y="136"/>
                      <a:pt x="305" y="136"/>
                    </a:cubicBezTo>
                    <a:cubicBezTo>
                      <a:pt x="306" y="135"/>
                      <a:pt x="306" y="135"/>
                      <a:pt x="306" y="135"/>
                    </a:cubicBezTo>
                    <a:cubicBezTo>
                      <a:pt x="305" y="135"/>
                      <a:pt x="305" y="135"/>
                      <a:pt x="305" y="135"/>
                    </a:cubicBezTo>
                    <a:cubicBezTo>
                      <a:pt x="305" y="136"/>
                      <a:pt x="305" y="136"/>
                      <a:pt x="305" y="136"/>
                    </a:cubicBezTo>
                    <a:cubicBezTo>
                      <a:pt x="303" y="136"/>
                      <a:pt x="303" y="136"/>
                      <a:pt x="303" y="136"/>
                    </a:cubicBezTo>
                    <a:cubicBezTo>
                      <a:pt x="303" y="136"/>
                      <a:pt x="303" y="136"/>
                      <a:pt x="303" y="136"/>
                    </a:cubicBezTo>
                    <a:cubicBezTo>
                      <a:pt x="303" y="135"/>
                      <a:pt x="303" y="135"/>
                      <a:pt x="303" y="135"/>
                    </a:cubicBezTo>
                    <a:cubicBezTo>
                      <a:pt x="303" y="134"/>
                      <a:pt x="303" y="134"/>
                      <a:pt x="303" y="134"/>
                    </a:cubicBezTo>
                    <a:cubicBezTo>
                      <a:pt x="303" y="133"/>
                      <a:pt x="303" y="133"/>
                      <a:pt x="303" y="133"/>
                    </a:cubicBezTo>
                    <a:cubicBezTo>
                      <a:pt x="303" y="133"/>
                      <a:pt x="303" y="133"/>
                      <a:pt x="303" y="133"/>
                    </a:cubicBezTo>
                    <a:cubicBezTo>
                      <a:pt x="303" y="132"/>
                      <a:pt x="303" y="132"/>
                      <a:pt x="303" y="132"/>
                    </a:cubicBezTo>
                    <a:cubicBezTo>
                      <a:pt x="303" y="132"/>
                      <a:pt x="303" y="132"/>
                      <a:pt x="303" y="132"/>
                    </a:cubicBezTo>
                    <a:cubicBezTo>
                      <a:pt x="303" y="131"/>
                      <a:pt x="303" y="131"/>
                      <a:pt x="303" y="131"/>
                    </a:cubicBezTo>
                    <a:cubicBezTo>
                      <a:pt x="304" y="131"/>
                      <a:pt x="304" y="131"/>
                      <a:pt x="304" y="131"/>
                    </a:cubicBezTo>
                    <a:cubicBezTo>
                      <a:pt x="305" y="132"/>
                      <a:pt x="305" y="132"/>
                      <a:pt x="305" y="132"/>
                    </a:cubicBezTo>
                    <a:cubicBezTo>
                      <a:pt x="305" y="132"/>
                      <a:pt x="305" y="132"/>
                      <a:pt x="305" y="132"/>
                    </a:cubicBezTo>
                    <a:cubicBezTo>
                      <a:pt x="301" y="130"/>
                      <a:pt x="304" y="124"/>
                      <a:pt x="308" y="125"/>
                    </a:cubicBezTo>
                    <a:cubicBezTo>
                      <a:pt x="310" y="125"/>
                      <a:pt x="311" y="126"/>
                      <a:pt x="313" y="126"/>
                    </a:cubicBezTo>
                    <a:cubicBezTo>
                      <a:pt x="314" y="127"/>
                      <a:pt x="314" y="127"/>
                      <a:pt x="314" y="127"/>
                    </a:cubicBezTo>
                    <a:cubicBezTo>
                      <a:pt x="315" y="127"/>
                      <a:pt x="315" y="127"/>
                      <a:pt x="315" y="127"/>
                    </a:cubicBezTo>
                    <a:cubicBezTo>
                      <a:pt x="316" y="127"/>
                      <a:pt x="316" y="127"/>
                      <a:pt x="316" y="127"/>
                    </a:cubicBezTo>
                    <a:cubicBezTo>
                      <a:pt x="317" y="127"/>
                      <a:pt x="317" y="127"/>
                      <a:pt x="317" y="127"/>
                    </a:cubicBezTo>
                    <a:cubicBezTo>
                      <a:pt x="317" y="126"/>
                      <a:pt x="317" y="126"/>
                      <a:pt x="317" y="126"/>
                    </a:cubicBezTo>
                    <a:lnTo>
                      <a:pt x="318" y="126"/>
                    </a:lnTo>
                    <a:close/>
                    <a:moveTo>
                      <a:pt x="328" y="136"/>
                    </a:moveTo>
                    <a:cubicBezTo>
                      <a:pt x="328" y="137"/>
                      <a:pt x="328" y="137"/>
                      <a:pt x="328" y="137"/>
                    </a:cubicBezTo>
                    <a:cubicBezTo>
                      <a:pt x="328" y="137"/>
                      <a:pt x="328" y="137"/>
                      <a:pt x="328" y="137"/>
                    </a:cubicBezTo>
                    <a:cubicBezTo>
                      <a:pt x="327" y="137"/>
                      <a:pt x="327" y="137"/>
                      <a:pt x="327" y="137"/>
                    </a:cubicBezTo>
                    <a:cubicBezTo>
                      <a:pt x="327" y="137"/>
                      <a:pt x="327" y="137"/>
                      <a:pt x="327" y="137"/>
                    </a:cubicBezTo>
                    <a:cubicBezTo>
                      <a:pt x="327" y="136"/>
                      <a:pt x="327" y="136"/>
                      <a:pt x="327" y="136"/>
                    </a:cubicBezTo>
                    <a:lnTo>
                      <a:pt x="328" y="136"/>
                    </a:lnTo>
                    <a:close/>
                    <a:moveTo>
                      <a:pt x="322" y="141"/>
                    </a:moveTo>
                    <a:cubicBezTo>
                      <a:pt x="322" y="142"/>
                      <a:pt x="322" y="142"/>
                      <a:pt x="322" y="142"/>
                    </a:cubicBezTo>
                    <a:cubicBezTo>
                      <a:pt x="322" y="143"/>
                      <a:pt x="322" y="143"/>
                      <a:pt x="322" y="143"/>
                    </a:cubicBezTo>
                    <a:cubicBezTo>
                      <a:pt x="322" y="144"/>
                      <a:pt x="322" y="144"/>
                      <a:pt x="322" y="144"/>
                    </a:cubicBezTo>
                    <a:cubicBezTo>
                      <a:pt x="321" y="143"/>
                      <a:pt x="321" y="143"/>
                      <a:pt x="321" y="143"/>
                    </a:cubicBezTo>
                    <a:cubicBezTo>
                      <a:pt x="321" y="142"/>
                      <a:pt x="321" y="142"/>
                      <a:pt x="321" y="142"/>
                    </a:cubicBezTo>
                    <a:lnTo>
                      <a:pt x="322" y="141"/>
                    </a:lnTo>
                    <a:close/>
                    <a:moveTo>
                      <a:pt x="289" y="140"/>
                    </a:moveTo>
                    <a:cubicBezTo>
                      <a:pt x="290" y="140"/>
                      <a:pt x="290" y="140"/>
                      <a:pt x="290" y="140"/>
                    </a:cubicBezTo>
                    <a:cubicBezTo>
                      <a:pt x="291" y="141"/>
                      <a:pt x="291" y="141"/>
                      <a:pt x="291" y="141"/>
                    </a:cubicBezTo>
                    <a:cubicBezTo>
                      <a:pt x="290" y="141"/>
                      <a:pt x="290" y="141"/>
                      <a:pt x="290" y="141"/>
                    </a:cubicBezTo>
                    <a:cubicBezTo>
                      <a:pt x="289" y="141"/>
                      <a:pt x="289" y="141"/>
                      <a:pt x="289" y="141"/>
                    </a:cubicBezTo>
                    <a:cubicBezTo>
                      <a:pt x="288" y="142"/>
                      <a:pt x="288" y="142"/>
                      <a:pt x="288" y="142"/>
                    </a:cubicBezTo>
                    <a:cubicBezTo>
                      <a:pt x="288" y="141"/>
                      <a:pt x="288" y="141"/>
                      <a:pt x="288" y="141"/>
                    </a:cubicBezTo>
                    <a:lnTo>
                      <a:pt x="289" y="140"/>
                    </a:lnTo>
                    <a:close/>
                    <a:moveTo>
                      <a:pt x="287" y="140"/>
                    </a:moveTo>
                    <a:cubicBezTo>
                      <a:pt x="286" y="141"/>
                      <a:pt x="286" y="141"/>
                      <a:pt x="286" y="141"/>
                    </a:cubicBezTo>
                    <a:cubicBezTo>
                      <a:pt x="286" y="141"/>
                      <a:pt x="286" y="141"/>
                      <a:pt x="286" y="141"/>
                    </a:cubicBezTo>
                    <a:cubicBezTo>
                      <a:pt x="286" y="140"/>
                      <a:pt x="286" y="140"/>
                      <a:pt x="286" y="140"/>
                    </a:cubicBezTo>
                    <a:cubicBezTo>
                      <a:pt x="287" y="139"/>
                      <a:pt x="287" y="139"/>
                      <a:pt x="287" y="139"/>
                    </a:cubicBezTo>
                    <a:cubicBezTo>
                      <a:pt x="288" y="139"/>
                      <a:pt x="288" y="139"/>
                      <a:pt x="288" y="139"/>
                    </a:cubicBezTo>
                    <a:lnTo>
                      <a:pt x="287" y="140"/>
                    </a:lnTo>
                    <a:close/>
                    <a:moveTo>
                      <a:pt x="291" y="139"/>
                    </a:moveTo>
                    <a:cubicBezTo>
                      <a:pt x="291" y="138"/>
                      <a:pt x="291" y="138"/>
                      <a:pt x="291" y="138"/>
                    </a:cubicBezTo>
                    <a:cubicBezTo>
                      <a:pt x="291" y="137"/>
                      <a:pt x="291" y="137"/>
                      <a:pt x="291" y="137"/>
                    </a:cubicBezTo>
                    <a:cubicBezTo>
                      <a:pt x="292" y="137"/>
                      <a:pt x="292" y="137"/>
                      <a:pt x="292" y="137"/>
                    </a:cubicBezTo>
                    <a:cubicBezTo>
                      <a:pt x="293" y="136"/>
                      <a:pt x="293" y="136"/>
                      <a:pt x="293" y="136"/>
                    </a:cubicBezTo>
                    <a:cubicBezTo>
                      <a:pt x="294" y="135"/>
                      <a:pt x="294" y="135"/>
                      <a:pt x="294" y="135"/>
                    </a:cubicBezTo>
                    <a:cubicBezTo>
                      <a:pt x="294" y="134"/>
                      <a:pt x="294" y="134"/>
                      <a:pt x="294" y="134"/>
                    </a:cubicBezTo>
                    <a:cubicBezTo>
                      <a:pt x="294" y="133"/>
                      <a:pt x="294" y="133"/>
                      <a:pt x="294" y="133"/>
                    </a:cubicBezTo>
                    <a:cubicBezTo>
                      <a:pt x="294" y="132"/>
                      <a:pt x="294" y="132"/>
                      <a:pt x="294" y="132"/>
                    </a:cubicBezTo>
                    <a:cubicBezTo>
                      <a:pt x="295" y="131"/>
                      <a:pt x="295" y="131"/>
                      <a:pt x="295" y="131"/>
                    </a:cubicBezTo>
                    <a:cubicBezTo>
                      <a:pt x="296" y="131"/>
                      <a:pt x="296" y="131"/>
                      <a:pt x="296" y="131"/>
                    </a:cubicBezTo>
                    <a:cubicBezTo>
                      <a:pt x="297" y="130"/>
                      <a:pt x="297" y="130"/>
                      <a:pt x="297" y="130"/>
                    </a:cubicBezTo>
                    <a:cubicBezTo>
                      <a:pt x="298" y="130"/>
                      <a:pt x="298" y="130"/>
                      <a:pt x="298" y="130"/>
                    </a:cubicBezTo>
                    <a:cubicBezTo>
                      <a:pt x="299" y="131"/>
                      <a:pt x="299" y="131"/>
                      <a:pt x="299" y="131"/>
                    </a:cubicBezTo>
                    <a:cubicBezTo>
                      <a:pt x="299" y="132"/>
                      <a:pt x="299" y="132"/>
                      <a:pt x="299" y="132"/>
                    </a:cubicBezTo>
                    <a:cubicBezTo>
                      <a:pt x="298" y="133"/>
                      <a:pt x="298" y="133"/>
                      <a:pt x="298" y="133"/>
                    </a:cubicBezTo>
                    <a:cubicBezTo>
                      <a:pt x="298" y="134"/>
                      <a:pt x="298" y="134"/>
                      <a:pt x="298" y="134"/>
                    </a:cubicBezTo>
                    <a:cubicBezTo>
                      <a:pt x="298" y="135"/>
                      <a:pt x="298" y="135"/>
                      <a:pt x="298" y="135"/>
                    </a:cubicBezTo>
                    <a:cubicBezTo>
                      <a:pt x="297" y="136"/>
                      <a:pt x="297" y="136"/>
                      <a:pt x="297" y="136"/>
                    </a:cubicBezTo>
                    <a:cubicBezTo>
                      <a:pt x="296" y="137"/>
                      <a:pt x="296" y="137"/>
                      <a:pt x="296" y="137"/>
                    </a:cubicBezTo>
                    <a:cubicBezTo>
                      <a:pt x="296" y="138"/>
                      <a:pt x="296" y="138"/>
                      <a:pt x="296" y="138"/>
                    </a:cubicBezTo>
                    <a:cubicBezTo>
                      <a:pt x="294" y="139"/>
                      <a:pt x="293" y="140"/>
                      <a:pt x="291" y="140"/>
                    </a:cubicBezTo>
                    <a:lnTo>
                      <a:pt x="291" y="139"/>
                    </a:lnTo>
                    <a:close/>
                    <a:moveTo>
                      <a:pt x="302" y="125"/>
                    </a:moveTo>
                    <a:cubicBezTo>
                      <a:pt x="303" y="124"/>
                      <a:pt x="303" y="124"/>
                      <a:pt x="303" y="124"/>
                    </a:cubicBezTo>
                    <a:cubicBezTo>
                      <a:pt x="304" y="124"/>
                      <a:pt x="304" y="124"/>
                      <a:pt x="304" y="124"/>
                    </a:cubicBezTo>
                    <a:cubicBezTo>
                      <a:pt x="305" y="125"/>
                      <a:pt x="305" y="125"/>
                      <a:pt x="305" y="125"/>
                    </a:cubicBezTo>
                    <a:cubicBezTo>
                      <a:pt x="304" y="126"/>
                      <a:pt x="304" y="126"/>
                      <a:pt x="304" y="126"/>
                    </a:cubicBezTo>
                    <a:cubicBezTo>
                      <a:pt x="303" y="127"/>
                      <a:pt x="303" y="127"/>
                      <a:pt x="303" y="127"/>
                    </a:cubicBezTo>
                    <a:cubicBezTo>
                      <a:pt x="302" y="127"/>
                      <a:pt x="302" y="127"/>
                      <a:pt x="302" y="127"/>
                    </a:cubicBezTo>
                    <a:cubicBezTo>
                      <a:pt x="301" y="127"/>
                      <a:pt x="301" y="127"/>
                      <a:pt x="301" y="127"/>
                    </a:cubicBezTo>
                    <a:cubicBezTo>
                      <a:pt x="300" y="126"/>
                      <a:pt x="300" y="126"/>
                      <a:pt x="300" y="126"/>
                    </a:cubicBezTo>
                    <a:cubicBezTo>
                      <a:pt x="301" y="125"/>
                      <a:pt x="301" y="125"/>
                      <a:pt x="301" y="125"/>
                    </a:cubicBezTo>
                    <a:lnTo>
                      <a:pt x="302" y="125"/>
                    </a:lnTo>
                    <a:close/>
                    <a:moveTo>
                      <a:pt x="301" y="124"/>
                    </a:moveTo>
                    <a:cubicBezTo>
                      <a:pt x="303" y="123"/>
                      <a:pt x="303" y="123"/>
                      <a:pt x="303" y="123"/>
                    </a:cubicBezTo>
                    <a:cubicBezTo>
                      <a:pt x="303" y="124"/>
                      <a:pt x="303" y="124"/>
                      <a:pt x="303" y="124"/>
                    </a:cubicBezTo>
                    <a:cubicBezTo>
                      <a:pt x="303" y="124"/>
                      <a:pt x="303" y="124"/>
                      <a:pt x="303" y="124"/>
                    </a:cubicBezTo>
                    <a:cubicBezTo>
                      <a:pt x="302" y="124"/>
                      <a:pt x="302" y="124"/>
                      <a:pt x="302" y="124"/>
                    </a:cubicBezTo>
                    <a:cubicBezTo>
                      <a:pt x="302" y="125"/>
                      <a:pt x="302" y="125"/>
                      <a:pt x="302" y="125"/>
                    </a:cubicBezTo>
                    <a:lnTo>
                      <a:pt x="301" y="124"/>
                    </a:lnTo>
                    <a:close/>
                    <a:moveTo>
                      <a:pt x="307" y="121"/>
                    </a:moveTo>
                    <a:cubicBezTo>
                      <a:pt x="307" y="122"/>
                      <a:pt x="307" y="122"/>
                      <a:pt x="307" y="122"/>
                    </a:cubicBezTo>
                    <a:cubicBezTo>
                      <a:pt x="306" y="122"/>
                      <a:pt x="306" y="122"/>
                      <a:pt x="306" y="122"/>
                    </a:cubicBezTo>
                    <a:cubicBezTo>
                      <a:pt x="305" y="122"/>
                      <a:pt x="305" y="122"/>
                      <a:pt x="305" y="122"/>
                    </a:cubicBezTo>
                    <a:cubicBezTo>
                      <a:pt x="306" y="121"/>
                      <a:pt x="306" y="121"/>
                      <a:pt x="306" y="121"/>
                    </a:cubicBezTo>
                    <a:cubicBezTo>
                      <a:pt x="306" y="120"/>
                      <a:pt x="306" y="120"/>
                      <a:pt x="306" y="120"/>
                    </a:cubicBezTo>
                    <a:cubicBezTo>
                      <a:pt x="306" y="119"/>
                      <a:pt x="306" y="119"/>
                      <a:pt x="306" y="119"/>
                    </a:cubicBezTo>
                    <a:cubicBezTo>
                      <a:pt x="307" y="118"/>
                      <a:pt x="307" y="118"/>
                      <a:pt x="307" y="118"/>
                    </a:cubicBezTo>
                    <a:cubicBezTo>
                      <a:pt x="307" y="119"/>
                      <a:pt x="307" y="119"/>
                      <a:pt x="307" y="119"/>
                    </a:cubicBezTo>
                    <a:cubicBezTo>
                      <a:pt x="307" y="120"/>
                      <a:pt x="307" y="120"/>
                      <a:pt x="307" y="120"/>
                    </a:cubicBezTo>
                    <a:lnTo>
                      <a:pt x="307" y="121"/>
                    </a:lnTo>
                    <a:close/>
                    <a:moveTo>
                      <a:pt x="306" y="123"/>
                    </a:moveTo>
                    <a:cubicBezTo>
                      <a:pt x="306" y="124"/>
                      <a:pt x="306" y="124"/>
                      <a:pt x="306" y="124"/>
                    </a:cubicBezTo>
                    <a:cubicBezTo>
                      <a:pt x="306" y="124"/>
                      <a:pt x="306" y="124"/>
                      <a:pt x="306" y="124"/>
                    </a:cubicBezTo>
                    <a:cubicBezTo>
                      <a:pt x="305" y="124"/>
                      <a:pt x="305" y="124"/>
                      <a:pt x="305" y="124"/>
                    </a:cubicBezTo>
                    <a:cubicBezTo>
                      <a:pt x="304" y="123"/>
                      <a:pt x="304" y="123"/>
                      <a:pt x="304" y="123"/>
                    </a:cubicBezTo>
                    <a:cubicBezTo>
                      <a:pt x="304" y="122"/>
                      <a:pt x="304" y="122"/>
                      <a:pt x="304" y="122"/>
                    </a:cubicBezTo>
                    <a:cubicBezTo>
                      <a:pt x="305" y="122"/>
                      <a:pt x="305" y="122"/>
                      <a:pt x="305" y="122"/>
                    </a:cubicBezTo>
                    <a:lnTo>
                      <a:pt x="306" y="123"/>
                    </a:lnTo>
                    <a:close/>
                    <a:moveTo>
                      <a:pt x="301" y="128"/>
                    </a:moveTo>
                    <a:cubicBezTo>
                      <a:pt x="300" y="128"/>
                      <a:pt x="300" y="128"/>
                      <a:pt x="300" y="128"/>
                    </a:cubicBezTo>
                    <a:cubicBezTo>
                      <a:pt x="300" y="129"/>
                      <a:pt x="300" y="129"/>
                      <a:pt x="300" y="129"/>
                    </a:cubicBezTo>
                    <a:cubicBezTo>
                      <a:pt x="299" y="130"/>
                      <a:pt x="299" y="130"/>
                      <a:pt x="299" y="130"/>
                    </a:cubicBezTo>
                    <a:cubicBezTo>
                      <a:pt x="299" y="129"/>
                      <a:pt x="299" y="129"/>
                      <a:pt x="299" y="129"/>
                    </a:cubicBezTo>
                    <a:cubicBezTo>
                      <a:pt x="299" y="128"/>
                      <a:pt x="299" y="128"/>
                      <a:pt x="299" y="128"/>
                    </a:cubicBezTo>
                    <a:cubicBezTo>
                      <a:pt x="300" y="127"/>
                      <a:pt x="300" y="127"/>
                      <a:pt x="300" y="127"/>
                    </a:cubicBezTo>
                    <a:lnTo>
                      <a:pt x="301" y="128"/>
                    </a:lnTo>
                    <a:close/>
                    <a:moveTo>
                      <a:pt x="301" y="129"/>
                    </a:moveTo>
                    <a:cubicBezTo>
                      <a:pt x="300" y="130"/>
                      <a:pt x="300" y="130"/>
                      <a:pt x="300" y="130"/>
                    </a:cubicBezTo>
                    <a:cubicBezTo>
                      <a:pt x="300" y="130"/>
                      <a:pt x="300" y="130"/>
                      <a:pt x="300" y="130"/>
                    </a:cubicBezTo>
                    <a:cubicBezTo>
                      <a:pt x="300" y="129"/>
                      <a:pt x="300" y="129"/>
                      <a:pt x="300" y="129"/>
                    </a:cubicBezTo>
                    <a:cubicBezTo>
                      <a:pt x="301" y="128"/>
                      <a:pt x="301" y="128"/>
                      <a:pt x="301" y="128"/>
                    </a:cubicBezTo>
                    <a:lnTo>
                      <a:pt x="301" y="129"/>
                    </a:lnTo>
                    <a:close/>
                    <a:moveTo>
                      <a:pt x="299" y="127"/>
                    </a:moveTo>
                    <a:cubicBezTo>
                      <a:pt x="298" y="128"/>
                      <a:pt x="298" y="128"/>
                      <a:pt x="298" y="128"/>
                    </a:cubicBezTo>
                    <a:cubicBezTo>
                      <a:pt x="297" y="129"/>
                      <a:pt x="297" y="129"/>
                      <a:pt x="297" y="129"/>
                    </a:cubicBezTo>
                    <a:cubicBezTo>
                      <a:pt x="297" y="129"/>
                      <a:pt x="297" y="129"/>
                      <a:pt x="297" y="129"/>
                    </a:cubicBezTo>
                    <a:cubicBezTo>
                      <a:pt x="297" y="128"/>
                      <a:pt x="297" y="128"/>
                      <a:pt x="297" y="128"/>
                    </a:cubicBezTo>
                    <a:cubicBezTo>
                      <a:pt x="297" y="127"/>
                      <a:pt x="297" y="127"/>
                      <a:pt x="297" y="127"/>
                    </a:cubicBezTo>
                    <a:cubicBezTo>
                      <a:pt x="298" y="126"/>
                      <a:pt x="298" y="126"/>
                      <a:pt x="298" y="126"/>
                    </a:cubicBezTo>
                    <a:cubicBezTo>
                      <a:pt x="299" y="126"/>
                      <a:pt x="299" y="126"/>
                      <a:pt x="299" y="126"/>
                    </a:cubicBezTo>
                    <a:cubicBezTo>
                      <a:pt x="299" y="127"/>
                      <a:pt x="299" y="127"/>
                      <a:pt x="299" y="127"/>
                    </a:cubicBezTo>
                    <a:close/>
                    <a:moveTo>
                      <a:pt x="297" y="136"/>
                    </a:moveTo>
                    <a:cubicBezTo>
                      <a:pt x="298" y="135"/>
                      <a:pt x="298" y="135"/>
                      <a:pt x="298" y="135"/>
                    </a:cubicBezTo>
                    <a:cubicBezTo>
                      <a:pt x="298" y="135"/>
                      <a:pt x="298" y="135"/>
                      <a:pt x="298" y="135"/>
                    </a:cubicBezTo>
                    <a:cubicBezTo>
                      <a:pt x="298" y="134"/>
                      <a:pt x="298" y="134"/>
                      <a:pt x="298" y="134"/>
                    </a:cubicBezTo>
                    <a:cubicBezTo>
                      <a:pt x="299" y="135"/>
                      <a:pt x="299" y="135"/>
                      <a:pt x="299" y="135"/>
                    </a:cubicBezTo>
                    <a:cubicBezTo>
                      <a:pt x="298" y="136"/>
                      <a:pt x="298" y="136"/>
                      <a:pt x="298" y="136"/>
                    </a:cubicBezTo>
                    <a:cubicBezTo>
                      <a:pt x="298" y="137"/>
                      <a:pt x="298" y="137"/>
                      <a:pt x="298" y="137"/>
                    </a:cubicBezTo>
                    <a:cubicBezTo>
                      <a:pt x="297" y="137"/>
                      <a:pt x="297" y="137"/>
                      <a:pt x="297" y="137"/>
                    </a:cubicBezTo>
                    <a:cubicBezTo>
                      <a:pt x="297" y="137"/>
                      <a:pt x="297" y="137"/>
                      <a:pt x="297" y="137"/>
                    </a:cubicBezTo>
                    <a:lnTo>
                      <a:pt x="297" y="136"/>
                    </a:lnTo>
                    <a:close/>
                    <a:moveTo>
                      <a:pt x="299" y="135"/>
                    </a:moveTo>
                    <a:cubicBezTo>
                      <a:pt x="300" y="134"/>
                      <a:pt x="300" y="134"/>
                      <a:pt x="300" y="134"/>
                    </a:cubicBezTo>
                    <a:cubicBezTo>
                      <a:pt x="301" y="134"/>
                      <a:pt x="301" y="134"/>
                      <a:pt x="301" y="134"/>
                    </a:cubicBezTo>
                    <a:cubicBezTo>
                      <a:pt x="301" y="134"/>
                      <a:pt x="301" y="134"/>
                      <a:pt x="301" y="134"/>
                    </a:cubicBezTo>
                    <a:cubicBezTo>
                      <a:pt x="300" y="134"/>
                      <a:pt x="300" y="134"/>
                      <a:pt x="300" y="134"/>
                    </a:cubicBezTo>
                    <a:cubicBezTo>
                      <a:pt x="300" y="135"/>
                      <a:pt x="300" y="135"/>
                      <a:pt x="300" y="135"/>
                    </a:cubicBezTo>
                    <a:cubicBezTo>
                      <a:pt x="299" y="136"/>
                      <a:pt x="299" y="136"/>
                      <a:pt x="299" y="136"/>
                    </a:cubicBezTo>
                    <a:lnTo>
                      <a:pt x="299" y="135"/>
                    </a:lnTo>
                    <a:close/>
                    <a:moveTo>
                      <a:pt x="301" y="133"/>
                    </a:moveTo>
                    <a:cubicBezTo>
                      <a:pt x="301" y="132"/>
                      <a:pt x="301" y="132"/>
                      <a:pt x="301" y="132"/>
                    </a:cubicBezTo>
                    <a:cubicBezTo>
                      <a:pt x="302" y="132"/>
                      <a:pt x="302" y="132"/>
                      <a:pt x="302" y="132"/>
                    </a:cubicBezTo>
                    <a:cubicBezTo>
                      <a:pt x="302" y="133"/>
                      <a:pt x="302" y="133"/>
                      <a:pt x="302" y="133"/>
                    </a:cubicBezTo>
                    <a:lnTo>
                      <a:pt x="301" y="133"/>
                    </a:lnTo>
                    <a:close/>
                    <a:moveTo>
                      <a:pt x="301" y="132"/>
                    </a:moveTo>
                    <a:cubicBezTo>
                      <a:pt x="301" y="133"/>
                      <a:pt x="301" y="133"/>
                      <a:pt x="301" y="133"/>
                    </a:cubicBezTo>
                    <a:cubicBezTo>
                      <a:pt x="300" y="134"/>
                      <a:pt x="300" y="134"/>
                      <a:pt x="300" y="134"/>
                    </a:cubicBezTo>
                    <a:cubicBezTo>
                      <a:pt x="299" y="135"/>
                      <a:pt x="299" y="135"/>
                      <a:pt x="299" y="135"/>
                    </a:cubicBezTo>
                    <a:cubicBezTo>
                      <a:pt x="299" y="134"/>
                      <a:pt x="299" y="134"/>
                      <a:pt x="299" y="134"/>
                    </a:cubicBezTo>
                    <a:cubicBezTo>
                      <a:pt x="299" y="133"/>
                      <a:pt x="299" y="133"/>
                      <a:pt x="299" y="133"/>
                    </a:cubicBezTo>
                    <a:cubicBezTo>
                      <a:pt x="300" y="132"/>
                      <a:pt x="300" y="132"/>
                      <a:pt x="300" y="132"/>
                    </a:cubicBezTo>
                    <a:cubicBezTo>
                      <a:pt x="301" y="131"/>
                      <a:pt x="301" y="131"/>
                      <a:pt x="301" y="131"/>
                    </a:cubicBezTo>
                    <a:cubicBezTo>
                      <a:pt x="302" y="130"/>
                      <a:pt x="302" y="130"/>
                      <a:pt x="302" y="130"/>
                    </a:cubicBezTo>
                    <a:cubicBezTo>
                      <a:pt x="302" y="131"/>
                      <a:pt x="302" y="131"/>
                      <a:pt x="302" y="131"/>
                    </a:cubicBezTo>
                    <a:lnTo>
                      <a:pt x="301" y="132"/>
                    </a:lnTo>
                    <a:close/>
                    <a:moveTo>
                      <a:pt x="302" y="130"/>
                    </a:moveTo>
                    <a:cubicBezTo>
                      <a:pt x="301" y="130"/>
                      <a:pt x="301" y="130"/>
                      <a:pt x="301" y="130"/>
                    </a:cubicBezTo>
                    <a:cubicBezTo>
                      <a:pt x="301" y="130"/>
                      <a:pt x="301" y="130"/>
                      <a:pt x="301" y="130"/>
                    </a:cubicBezTo>
                    <a:cubicBezTo>
                      <a:pt x="301" y="129"/>
                      <a:pt x="301" y="129"/>
                      <a:pt x="301" y="129"/>
                    </a:cubicBezTo>
                    <a:cubicBezTo>
                      <a:pt x="302" y="128"/>
                      <a:pt x="302" y="128"/>
                      <a:pt x="302" y="128"/>
                    </a:cubicBezTo>
                    <a:cubicBezTo>
                      <a:pt x="303" y="128"/>
                      <a:pt x="303" y="128"/>
                      <a:pt x="303" y="128"/>
                    </a:cubicBezTo>
                    <a:cubicBezTo>
                      <a:pt x="303" y="129"/>
                      <a:pt x="303" y="129"/>
                      <a:pt x="303" y="129"/>
                    </a:cubicBezTo>
                    <a:lnTo>
                      <a:pt x="302" y="130"/>
                    </a:lnTo>
                    <a:close/>
                    <a:moveTo>
                      <a:pt x="316" y="123"/>
                    </a:moveTo>
                    <a:cubicBezTo>
                      <a:pt x="317" y="124"/>
                      <a:pt x="317" y="124"/>
                      <a:pt x="317" y="124"/>
                    </a:cubicBezTo>
                    <a:cubicBezTo>
                      <a:pt x="317" y="125"/>
                      <a:pt x="317" y="125"/>
                      <a:pt x="317" y="125"/>
                    </a:cubicBezTo>
                    <a:cubicBezTo>
                      <a:pt x="316" y="125"/>
                      <a:pt x="316" y="125"/>
                      <a:pt x="316" y="125"/>
                    </a:cubicBezTo>
                    <a:cubicBezTo>
                      <a:pt x="315" y="126"/>
                      <a:pt x="315" y="126"/>
                      <a:pt x="315" y="126"/>
                    </a:cubicBezTo>
                    <a:cubicBezTo>
                      <a:pt x="314" y="126"/>
                      <a:pt x="314" y="126"/>
                      <a:pt x="314" y="126"/>
                    </a:cubicBezTo>
                    <a:cubicBezTo>
                      <a:pt x="313" y="125"/>
                      <a:pt x="313" y="125"/>
                      <a:pt x="313" y="125"/>
                    </a:cubicBezTo>
                    <a:cubicBezTo>
                      <a:pt x="313" y="124"/>
                      <a:pt x="313" y="124"/>
                      <a:pt x="313" y="124"/>
                    </a:cubicBezTo>
                    <a:cubicBezTo>
                      <a:pt x="313" y="124"/>
                      <a:pt x="313" y="124"/>
                      <a:pt x="313" y="124"/>
                    </a:cubicBezTo>
                    <a:cubicBezTo>
                      <a:pt x="314" y="123"/>
                      <a:pt x="314" y="123"/>
                      <a:pt x="314" y="123"/>
                    </a:cubicBezTo>
                    <a:cubicBezTo>
                      <a:pt x="315" y="123"/>
                      <a:pt x="315" y="123"/>
                      <a:pt x="315" y="123"/>
                    </a:cubicBezTo>
                    <a:lnTo>
                      <a:pt x="316" y="123"/>
                    </a:lnTo>
                    <a:close/>
                    <a:moveTo>
                      <a:pt x="314" y="120"/>
                    </a:moveTo>
                    <a:cubicBezTo>
                      <a:pt x="315" y="121"/>
                      <a:pt x="315" y="121"/>
                      <a:pt x="315" y="121"/>
                    </a:cubicBezTo>
                    <a:cubicBezTo>
                      <a:pt x="314" y="122"/>
                      <a:pt x="314" y="122"/>
                      <a:pt x="314" y="122"/>
                    </a:cubicBezTo>
                    <a:cubicBezTo>
                      <a:pt x="313" y="123"/>
                      <a:pt x="313" y="123"/>
                      <a:pt x="313" y="123"/>
                    </a:cubicBezTo>
                    <a:cubicBezTo>
                      <a:pt x="312" y="124"/>
                      <a:pt x="312" y="124"/>
                      <a:pt x="312" y="124"/>
                    </a:cubicBezTo>
                    <a:cubicBezTo>
                      <a:pt x="312" y="124"/>
                      <a:pt x="312" y="124"/>
                      <a:pt x="312" y="124"/>
                    </a:cubicBezTo>
                    <a:cubicBezTo>
                      <a:pt x="311" y="125"/>
                      <a:pt x="311" y="125"/>
                      <a:pt x="311" y="125"/>
                    </a:cubicBezTo>
                    <a:cubicBezTo>
                      <a:pt x="311" y="125"/>
                      <a:pt x="311" y="125"/>
                      <a:pt x="311" y="125"/>
                    </a:cubicBezTo>
                    <a:cubicBezTo>
                      <a:pt x="310" y="124"/>
                      <a:pt x="310" y="124"/>
                      <a:pt x="310" y="124"/>
                    </a:cubicBezTo>
                    <a:cubicBezTo>
                      <a:pt x="309" y="124"/>
                      <a:pt x="309" y="124"/>
                      <a:pt x="309" y="124"/>
                    </a:cubicBezTo>
                    <a:cubicBezTo>
                      <a:pt x="308" y="124"/>
                      <a:pt x="308" y="124"/>
                      <a:pt x="308" y="124"/>
                    </a:cubicBezTo>
                    <a:cubicBezTo>
                      <a:pt x="307" y="123"/>
                      <a:pt x="307" y="123"/>
                      <a:pt x="307" y="123"/>
                    </a:cubicBezTo>
                    <a:cubicBezTo>
                      <a:pt x="307" y="123"/>
                      <a:pt x="307" y="123"/>
                      <a:pt x="307" y="123"/>
                    </a:cubicBezTo>
                    <a:cubicBezTo>
                      <a:pt x="308" y="122"/>
                      <a:pt x="308" y="122"/>
                      <a:pt x="308" y="122"/>
                    </a:cubicBezTo>
                    <a:cubicBezTo>
                      <a:pt x="309" y="122"/>
                      <a:pt x="309" y="122"/>
                      <a:pt x="309" y="122"/>
                    </a:cubicBezTo>
                    <a:cubicBezTo>
                      <a:pt x="310" y="121"/>
                      <a:pt x="310" y="121"/>
                      <a:pt x="310" y="121"/>
                    </a:cubicBezTo>
                    <a:cubicBezTo>
                      <a:pt x="311" y="121"/>
                      <a:pt x="311" y="121"/>
                      <a:pt x="311" y="121"/>
                    </a:cubicBezTo>
                    <a:cubicBezTo>
                      <a:pt x="312" y="121"/>
                      <a:pt x="312" y="121"/>
                      <a:pt x="312" y="121"/>
                    </a:cubicBezTo>
                    <a:cubicBezTo>
                      <a:pt x="313" y="121"/>
                      <a:pt x="313" y="121"/>
                      <a:pt x="313" y="121"/>
                    </a:cubicBezTo>
                    <a:lnTo>
                      <a:pt x="314" y="120"/>
                    </a:lnTo>
                    <a:close/>
                    <a:moveTo>
                      <a:pt x="309" y="118"/>
                    </a:moveTo>
                    <a:cubicBezTo>
                      <a:pt x="310" y="117"/>
                      <a:pt x="310" y="117"/>
                      <a:pt x="310" y="117"/>
                    </a:cubicBezTo>
                    <a:cubicBezTo>
                      <a:pt x="311" y="118"/>
                      <a:pt x="311" y="118"/>
                      <a:pt x="311" y="118"/>
                    </a:cubicBezTo>
                    <a:cubicBezTo>
                      <a:pt x="310" y="119"/>
                      <a:pt x="310" y="119"/>
                      <a:pt x="310" y="119"/>
                    </a:cubicBezTo>
                    <a:cubicBezTo>
                      <a:pt x="309" y="120"/>
                      <a:pt x="309" y="120"/>
                      <a:pt x="309" y="120"/>
                    </a:cubicBezTo>
                    <a:cubicBezTo>
                      <a:pt x="308" y="120"/>
                      <a:pt x="308" y="120"/>
                      <a:pt x="308" y="120"/>
                    </a:cubicBezTo>
                    <a:cubicBezTo>
                      <a:pt x="308" y="119"/>
                      <a:pt x="308" y="119"/>
                      <a:pt x="308" y="119"/>
                    </a:cubicBezTo>
                    <a:cubicBezTo>
                      <a:pt x="308" y="118"/>
                      <a:pt x="308" y="118"/>
                      <a:pt x="308" y="118"/>
                    </a:cubicBezTo>
                    <a:lnTo>
                      <a:pt x="309" y="118"/>
                    </a:lnTo>
                    <a:close/>
                    <a:moveTo>
                      <a:pt x="308" y="116"/>
                    </a:moveTo>
                    <a:cubicBezTo>
                      <a:pt x="308" y="115"/>
                      <a:pt x="308" y="115"/>
                      <a:pt x="308" y="115"/>
                    </a:cubicBezTo>
                    <a:cubicBezTo>
                      <a:pt x="309" y="114"/>
                      <a:pt x="309" y="114"/>
                      <a:pt x="309" y="114"/>
                    </a:cubicBezTo>
                    <a:cubicBezTo>
                      <a:pt x="310" y="114"/>
                      <a:pt x="310" y="114"/>
                      <a:pt x="310" y="114"/>
                    </a:cubicBezTo>
                    <a:cubicBezTo>
                      <a:pt x="310" y="115"/>
                      <a:pt x="310" y="115"/>
                      <a:pt x="310" y="115"/>
                    </a:cubicBezTo>
                    <a:cubicBezTo>
                      <a:pt x="309" y="116"/>
                      <a:pt x="309" y="116"/>
                      <a:pt x="309" y="116"/>
                    </a:cubicBezTo>
                    <a:lnTo>
                      <a:pt x="308" y="116"/>
                    </a:lnTo>
                    <a:close/>
                    <a:moveTo>
                      <a:pt x="310" y="113"/>
                    </a:moveTo>
                    <a:cubicBezTo>
                      <a:pt x="311" y="113"/>
                      <a:pt x="311" y="113"/>
                      <a:pt x="311" y="113"/>
                    </a:cubicBezTo>
                    <a:cubicBezTo>
                      <a:pt x="311" y="113"/>
                      <a:pt x="311" y="113"/>
                      <a:pt x="311" y="113"/>
                    </a:cubicBezTo>
                    <a:cubicBezTo>
                      <a:pt x="311" y="114"/>
                      <a:pt x="311" y="114"/>
                      <a:pt x="311" y="114"/>
                    </a:cubicBezTo>
                    <a:cubicBezTo>
                      <a:pt x="311" y="114"/>
                      <a:pt x="311" y="114"/>
                      <a:pt x="311" y="114"/>
                    </a:cubicBezTo>
                    <a:lnTo>
                      <a:pt x="310" y="113"/>
                    </a:lnTo>
                    <a:close/>
                    <a:moveTo>
                      <a:pt x="310" y="120"/>
                    </a:moveTo>
                    <a:cubicBezTo>
                      <a:pt x="309" y="121"/>
                      <a:pt x="309" y="121"/>
                      <a:pt x="309" y="121"/>
                    </a:cubicBezTo>
                    <a:cubicBezTo>
                      <a:pt x="308" y="122"/>
                      <a:pt x="308" y="122"/>
                      <a:pt x="308" y="122"/>
                    </a:cubicBezTo>
                    <a:cubicBezTo>
                      <a:pt x="309" y="121"/>
                      <a:pt x="309" y="121"/>
                      <a:pt x="309" y="121"/>
                    </a:cubicBezTo>
                    <a:lnTo>
                      <a:pt x="310" y="120"/>
                    </a:lnTo>
                    <a:close/>
                    <a:moveTo>
                      <a:pt x="307" y="102"/>
                    </a:moveTo>
                    <a:cubicBezTo>
                      <a:pt x="308" y="103"/>
                      <a:pt x="308" y="103"/>
                      <a:pt x="308" y="103"/>
                    </a:cubicBezTo>
                    <a:cubicBezTo>
                      <a:pt x="307" y="103"/>
                      <a:pt x="307" y="103"/>
                      <a:pt x="307" y="103"/>
                    </a:cubicBezTo>
                    <a:cubicBezTo>
                      <a:pt x="307" y="103"/>
                      <a:pt x="307" y="103"/>
                      <a:pt x="307" y="103"/>
                    </a:cubicBezTo>
                    <a:cubicBezTo>
                      <a:pt x="306" y="102"/>
                      <a:pt x="306" y="102"/>
                      <a:pt x="306" y="102"/>
                    </a:cubicBezTo>
                    <a:cubicBezTo>
                      <a:pt x="306" y="101"/>
                      <a:pt x="306" y="101"/>
                      <a:pt x="306" y="101"/>
                    </a:cubicBezTo>
                    <a:cubicBezTo>
                      <a:pt x="307" y="101"/>
                      <a:pt x="307" y="101"/>
                      <a:pt x="307" y="101"/>
                    </a:cubicBezTo>
                    <a:lnTo>
                      <a:pt x="307" y="102"/>
                    </a:lnTo>
                    <a:close/>
                    <a:moveTo>
                      <a:pt x="307" y="100"/>
                    </a:moveTo>
                    <a:cubicBezTo>
                      <a:pt x="306" y="101"/>
                      <a:pt x="306" y="101"/>
                      <a:pt x="306" y="101"/>
                    </a:cubicBezTo>
                    <a:cubicBezTo>
                      <a:pt x="306" y="100"/>
                      <a:pt x="306" y="100"/>
                      <a:pt x="306" y="100"/>
                    </a:cubicBezTo>
                    <a:lnTo>
                      <a:pt x="307" y="100"/>
                    </a:lnTo>
                    <a:close/>
                    <a:moveTo>
                      <a:pt x="204" y="1"/>
                    </a:moveTo>
                    <a:cubicBezTo>
                      <a:pt x="205" y="0"/>
                      <a:pt x="205" y="0"/>
                      <a:pt x="205" y="0"/>
                    </a:cubicBezTo>
                    <a:cubicBezTo>
                      <a:pt x="206" y="0"/>
                      <a:pt x="206" y="0"/>
                      <a:pt x="206" y="0"/>
                    </a:cubicBezTo>
                    <a:cubicBezTo>
                      <a:pt x="206" y="1"/>
                      <a:pt x="206" y="1"/>
                      <a:pt x="206" y="1"/>
                    </a:cubicBezTo>
                    <a:cubicBezTo>
                      <a:pt x="205" y="1"/>
                      <a:pt x="205" y="1"/>
                      <a:pt x="205" y="1"/>
                    </a:cubicBezTo>
                    <a:cubicBezTo>
                      <a:pt x="204" y="2"/>
                      <a:pt x="204" y="2"/>
                      <a:pt x="204" y="2"/>
                    </a:cubicBezTo>
                    <a:cubicBezTo>
                      <a:pt x="204" y="2"/>
                      <a:pt x="204" y="2"/>
                      <a:pt x="204" y="2"/>
                    </a:cubicBezTo>
                    <a:lnTo>
                      <a:pt x="204" y="1"/>
                    </a:lnTo>
                    <a:close/>
                    <a:moveTo>
                      <a:pt x="203" y="24"/>
                    </a:moveTo>
                    <a:cubicBezTo>
                      <a:pt x="202" y="24"/>
                      <a:pt x="202" y="24"/>
                      <a:pt x="202" y="24"/>
                    </a:cubicBezTo>
                    <a:cubicBezTo>
                      <a:pt x="202" y="24"/>
                      <a:pt x="202" y="24"/>
                      <a:pt x="202" y="24"/>
                    </a:cubicBezTo>
                    <a:lnTo>
                      <a:pt x="203" y="24"/>
                    </a:lnTo>
                    <a:close/>
                    <a:moveTo>
                      <a:pt x="194" y="13"/>
                    </a:moveTo>
                    <a:cubicBezTo>
                      <a:pt x="195" y="12"/>
                      <a:pt x="195" y="12"/>
                      <a:pt x="195" y="12"/>
                    </a:cubicBezTo>
                    <a:cubicBezTo>
                      <a:pt x="196" y="12"/>
                      <a:pt x="196" y="12"/>
                      <a:pt x="196" y="12"/>
                    </a:cubicBezTo>
                    <a:cubicBezTo>
                      <a:pt x="197" y="11"/>
                      <a:pt x="197" y="11"/>
                      <a:pt x="197" y="11"/>
                    </a:cubicBezTo>
                    <a:cubicBezTo>
                      <a:pt x="196" y="10"/>
                      <a:pt x="196" y="10"/>
                      <a:pt x="196" y="10"/>
                    </a:cubicBezTo>
                    <a:cubicBezTo>
                      <a:pt x="197" y="9"/>
                      <a:pt x="197" y="9"/>
                      <a:pt x="197" y="9"/>
                    </a:cubicBezTo>
                    <a:cubicBezTo>
                      <a:pt x="197" y="8"/>
                      <a:pt x="197" y="8"/>
                      <a:pt x="197" y="8"/>
                    </a:cubicBezTo>
                    <a:cubicBezTo>
                      <a:pt x="196" y="7"/>
                      <a:pt x="196" y="7"/>
                      <a:pt x="196" y="7"/>
                    </a:cubicBezTo>
                    <a:cubicBezTo>
                      <a:pt x="195" y="7"/>
                      <a:pt x="195" y="7"/>
                      <a:pt x="195" y="7"/>
                    </a:cubicBezTo>
                    <a:cubicBezTo>
                      <a:pt x="196" y="6"/>
                      <a:pt x="196" y="6"/>
                      <a:pt x="196" y="6"/>
                    </a:cubicBezTo>
                    <a:cubicBezTo>
                      <a:pt x="197" y="6"/>
                      <a:pt x="197" y="6"/>
                      <a:pt x="197" y="6"/>
                    </a:cubicBezTo>
                    <a:cubicBezTo>
                      <a:pt x="198" y="6"/>
                      <a:pt x="198" y="6"/>
                      <a:pt x="198" y="6"/>
                    </a:cubicBezTo>
                    <a:cubicBezTo>
                      <a:pt x="199" y="6"/>
                      <a:pt x="199" y="6"/>
                      <a:pt x="199" y="6"/>
                    </a:cubicBezTo>
                    <a:cubicBezTo>
                      <a:pt x="200" y="6"/>
                      <a:pt x="200" y="6"/>
                      <a:pt x="200" y="6"/>
                    </a:cubicBezTo>
                    <a:cubicBezTo>
                      <a:pt x="201" y="6"/>
                      <a:pt x="201" y="6"/>
                      <a:pt x="201" y="6"/>
                    </a:cubicBezTo>
                    <a:cubicBezTo>
                      <a:pt x="202" y="5"/>
                      <a:pt x="202" y="5"/>
                      <a:pt x="202" y="5"/>
                    </a:cubicBezTo>
                    <a:cubicBezTo>
                      <a:pt x="202" y="6"/>
                      <a:pt x="202" y="6"/>
                      <a:pt x="202" y="6"/>
                    </a:cubicBezTo>
                    <a:cubicBezTo>
                      <a:pt x="201" y="7"/>
                      <a:pt x="201" y="7"/>
                      <a:pt x="201" y="7"/>
                    </a:cubicBezTo>
                    <a:cubicBezTo>
                      <a:pt x="201" y="8"/>
                      <a:pt x="201" y="8"/>
                      <a:pt x="201" y="8"/>
                    </a:cubicBezTo>
                    <a:cubicBezTo>
                      <a:pt x="201" y="9"/>
                      <a:pt x="201" y="9"/>
                      <a:pt x="201" y="9"/>
                    </a:cubicBezTo>
                    <a:cubicBezTo>
                      <a:pt x="201" y="10"/>
                      <a:pt x="201" y="10"/>
                      <a:pt x="201" y="10"/>
                    </a:cubicBezTo>
                    <a:cubicBezTo>
                      <a:pt x="202" y="11"/>
                      <a:pt x="202" y="11"/>
                      <a:pt x="202" y="11"/>
                    </a:cubicBezTo>
                    <a:cubicBezTo>
                      <a:pt x="201" y="12"/>
                      <a:pt x="201" y="12"/>
                      <a:pt x="201" y="12"/>
                    </a:cubicBezTo>
                    <a:cubicBezTo>
                      <a:pt x="201" y="13"/>
                      <a:pt x="201" y="13"/>
                      <a:pt x="201" y="13"/>
                    </a:cubicBezTo>
                    <a:cubicBezTo>
                      <a:pt x="200" y="14"/>
                      <a:pt x="200" y="14"/>
                      <a:pt x="200" y="14"/>
                    </a:cubicBezTo>
                    <a:cubicBezTo>
                      <a:pt x="197" y="14"/>
                      <a:pt x="194" y="13"/>
                      <a:pt x="192" y="14"/>
                    </a:cubicBezTo>
                    <a:cubicBezTo>
                      <a:pt x="193" y="13"/>
                      <a:pt x="193" y="13"/>
                      <a:pt x="193" y="13"/>
                    </a:cubicBezTo>
                    <a:lnTo>
                      <a:pt x="194" y="13"/>
                    </a:lnTo>
                    <a:close/>
                    <a:moveTo>
                      <a:pt x="168" y="3"/>
                    </a:moveTo>
                    <a:cubicBezTo>
                      <a:pt x="169" y="3"/>
                      <a:pt x="169" y="3"/>
                      <a:pt x="169" y="3"/>
                    </a:cubicBezTo>
                    <a:cubicBezTo>
                      <a:pt x="170" y="4"/>
                      <a:pt x="170" y="4"/>
                      <a:pt x="170" y="4"/>
                    </a:cubicBezTo>
                    <a:cubicBezTo>
                      <a:pt x="171" y="3"/>
                      <a:pt x="171" y="3"/>
                      <a:pt x="171" y="3"/>
                    </a:cubicBezTo>
                    <a:cubicBezTo>
                      <a:pt x="171" y="2"/>
                      <a:pt x="171" y="2"/>
                      <a:pt x="171" y="2"/>
                    </a:cubicBezTo>
                    <a:cubicBezTo>
                      <a:pt x="172" y="2"/>
                      <a:pt x="172" y="2"/>
                      <a:pt x="172" y="2"/>
                    </a:cubicBezTo>
                    <a:cubicBezTo>
                      <a:pt x="173" y="3"/>
                      <a:pt x="173" y="3"/>
                      <a:pt x="173" y="3"/>
                    </a:cubicBezTo>
                    <a:cubicBezTo>
                      <a:pt x="173" y="4"/>
                      <a:pt x="173" y="4"/>
                      <a:pt x="173" y="4"/>
                    </a:cubicBezTo>
                    <a:cubicBezTo>
                      <a:pt x="172" y="4"/>
                      <a:pt x="172" y="4"/>
                      <a:pt x="172" y="4"/>
                    </a:cubicBezTo>
                    <a:cubicBezTo>
                      <a:pt x="171" y="5"/>
                      <a:pt x="171" y="5"/>
                      <a:pt x="171" y="5"/>
                    </a:cubicBezTo>
                    <a:cubicBezTo>
                      <a:pt x="170" y="5"/>
                      <a:pt x="170" y="5"/>
                      <a:pt x="170" y="5"/>
                    </a:cubicBezTo>
                    <a:cubicBezTo>
                      <a:pt x="170" y="4"/>
                      <a:pt x="170" y="4"/>
                      <a:pt x="170" y="4"/>
                    </a:cubicBezTo>
                    <a:cubicBezTo>
                      <a:pt x="169" y="4"/>
                      <a:pt x="169" y="4"/>
                      <a:pt x="169" y="4"/>
                    </a:cubicBezTo>
                    <a:cubicBezTo>
                      <a:pt x="168" y="4"/>
                      <a:pt x="168" y="4"/>
                      <a:pt x="168" y="4"/>
                    </a:cubicBezTo>
                    <a:cubicBezTo>
                      <a:pt x="167" y="3"/>
                      <a:pt x="167" y="3"/>
                      <a:pt x="167" y="3"/>
                    </a:cubicBezTo>
                    <a:lnTo>
                      <a:pt x="168" y="3"/>
                    </a:lnTo>
                    <a:close/>
                    <a:moveTo>
                      <a:pt x="158" y="4"/>
                    </a:moveTo>
                    <a:cubicBezTo>
                      <a:pt x="158" y="5"/>
                      <a:pt x="158" y="5"/>
                      <a:pt x="158" y="5"/>
                    </a:cubicBezTo>
                    <a:cubicBezTo>
                      <a:pt x="158" y="5"/>
                      <a:pt x="158" y="5"/>
                      <a:pt x="158" y="5"/>
                    </a:cubicBezTo>
                    <a:cubicBezTo>
                      <a:pt x="157" y="5"/>
                      <a:pt x="157" y="5"/>
                      <a:pt x="157" y="5"/>
                    </a:cubicBezTo>
                    <a:lnTo>
                      <a:pt x="158" y="4"/>
                    </a:lnTo>
                    <a:close/>
                    <a:moveTo>
                      <a:pt x="61" y="492"/>
                    </a:moveTo>
                    <a:cubicBezTo>
                      <a:pt x="61" y="492"/>
                      <a:pt x="61" y="492"/>
                      <a:pt x="61" y="492"/>
                    </a:cubicBezTo>
                    <a:cubicBezTo>
                      <a:pt x="61" y="491"/>
                      <a:pt x="61" y="491"/>
                      <a:pt x="61" y="491"/>
                    </a:cubicBezTo>
                    <a:cubicBezTo>
                      <a:pt x="62" y="492"/>
                      <a:pt x="62" y="492"/>
                      <a:pt x="62" y="492"/>
                    </a:cubicBezTo>
                    <a:lnTo>
                      <a:pt x="61" y="492"/>
                    </a:lnTo>
                    <a:close/>
                    <a:moveTo>
                      <a:pt x="140" y="601"/>
                    </a:moveTo>
                    <a:cubicBezTo>
                      <a:pt x="139" y="600"/>
                      <a:pt x="139" y="600"/>
                      <a:pt x="139" y="600"/>
                    </a:cubicBezTo>
                    <a:cubicBezTo>
                      <a:pt x="140" y="600"/>
                      <a:pt x="140" y="600"/>
                      <a:pt x="140" y="600"/>
                    </a:cubicBezTo>
                    <a:cubicBezTo>
                      <a:pt x="141" y="600"/>
                      <a:pt x="141" y="600"/>
                      <a:pt x="141" y="600"/>
                    </a:cubicBezTo>
                    <a:lnTo>
                      <a:pt x="140" y="601"/>
                    </a:lnTo>
                    <a:close/>
                    <a:moveTo>
                      <a:pt x="142" y="593"/>
                    </a:moveTo>
                    <a:cubicBezTo>
                      <a:pt x="142" y="592"/>
                      <a:pt x="142" y="592"/>
                      <a:pt x="142" y="592"/>
                    </a:cubicBezTo>
                    <a:cubicBezTo>
                      <a:pt x="142" y="591"/>
                      <a:pt x="142" y="591"/>
                      <a:pt x="142" y="591"/>
                    </a:cubicBezTo>
                    <a:cubicBezTo>
                      <a:pt x="142" y="590"/>
                      <a:pt x="142" y="590"/>
                      <a:pt x="142" y="590"/>
                    </a:cubicBezTo>
                    <a:cubicBezTo>
                      <a:pt x="141" y="589"/>
                      <a:pt x="141" y="589"/>
                      <a:pt x="141" y="589"/>
                    </a:cubicBezTo>
                    <a:cubicBezTo>
                      <a:pt x="140" y="588"/>
                      <a:pt x="140" y="588"/>
                      <a:pt x="140" y="588"/>
                    </a:cubicBezTo>
                    <a:cubicBezTo>
                      <a:pt x="140" y="587"/>
                      <a:pt x="140" y="587"/>
                      <a:pt x="140" y="587"/>
                    </a:cubicBezTo>
                    <a:cubicBezTo>
                      <a:pt x="140" y="587"/>
                      <a:pt x="140" y="587"/>
                      <a:pt x="140" y="587"/>
                    </a:cubicBezTo>
                    <a:cubicBezTo>
                      <a:pt x="139" y="586"/>
                      <a:pt x="139" y="586"/>
                      <a:pt x="139" y="586"/>
                    </a:cubicBezTo>
                    <a:cubicBezTo>
                      <a:pt x="140" y="585"/>
                      <a:pt x="140" y="585"/>
                      <a:pt x="140" y="585"/>
                    </a:cubicBezTo>
                    <a:cubicBezTo>
                      <a:pt x="140" y="584"/>
                      <a:pt x="140" y="584"/>
                      <a:pt x="140" y="584"/>
                    </a:cubicBezTo>
                    <a:cubicBezTo>
                      <a:pt x="139" y="583"/>
                      <a:pt x="139" y="583"/>
                      <a:pt x="139" y="583"/>
                    </a:cubicBezTo>
                    <a:cubicBezTo>
                      <a:pt x="139" y="582"/>
                      <a:pt x="139" y="582"/>
                      <a:pt x="139" y="582"/>
                    </a:cubicBezTo>
                    <a:cubicBezTo>
                      <a:pt x="139" y="581"/>
                      <a:pt x="139" y="581"/>
                      <a:pt x="139" y="581"/>
                    </a:cubicBezTo>
                    <a:cubicBezTo>
                      <a:pt x="140" y="581"/>
                      <a:pt x="140" y="581"/>
                      <a:pt x="140" y="581"/>
                    </a:cubicBezTo>
                    <a:cubicBezTo>
                      <a:pt x="141" y="582"/>
                      <a:pt x="141" y="582"/>
                      <a:pt x="141" y="582"/>
                    </a:cubicBezTo>
                    <a:cubicBezTo>
                      <a:pt x="142" y="582"/>
                      <a:pt x="142" y="582"/>
                      <a:pt x="142" y="582"/>
                    </a:cubicBezTo>
                    <a:cubicBezTo>
                      <a:pt x="142" y="581"/>
                      <a:pt x="142" y="581"/>
                      <a:pt x="142" y="581"/>
                    </a:cubicBezTo>
                    <a:cubicBezTo>
                      <a:pt x="143" y="581"/>
                      <a:pt x="143" y="581"/>
                      <a:pt x="143" y="581"/>
                    </a:cubicBezTo>
                    <a:cubicBezTo>
                      <a:pt x="144" y="581"/>
                      <a:pt x="144" y="581"/>
                      <a:pt x="144" y="581"/>
                    </a:cubicBezTo>
                    <a:cubicBezTo>
                      <a:pt x="144" y="582"/>
                      <a:pt x="144" y="582"/>
                      <a:pt x="144" y="582"/>
                    </a:cubicBezTo>
                    <a:cubicBezTo>
                      <a:pt x="145" y="583"/>
                      <a:pt x="145" y="583"/>
                      <a:pt x="145" y="583"/>
                    </a:cubicBezTo>
                    <a:cubicBezTo>
                      <a:pt x="145" y="584"/>
                      <a:pt x="145" y="584"/>
                      <a:pt x="145" y="584"/>
                    </a:cubicBezTo>
                    <a:cubicBezTo>
                      <a:pt x="146" y="585"/>
                      <a:pt x="146" y="585"/>
                      <a:pt x="146" y="585"/>
                    </a:cubicBezTo>
                    <a:cubicBezTo>
                      <a:pt x="147" y="586"/>
                      <a:pt x="147" y="586"/>
                      <a:pt x="147" y="586"/>
                    </a:cubicBezTo>
                    <a:cubicBezTo>
                      <a:pt x="146" y="587"/>
                      <a:pt x="146" y="587"/>
                      <a:pt x="146" y="587"/>
                    </a:cubicBezTo>
                    <a:cubicBezTo>
                      <a:pt x="145" y="587"/>
                      <a:pt x="145" y="587"/>
                      <a:pt x="145" y="587"/>
                    </a:cubicBezTo>
                    <a:cubicBezTo>
                      <a:pt x="145" y="588"/>
                      <a:pt x="145" y="588"/>
                      <a:pt x="145" y="588"/>
                    </a:cubicBezTo>
                    <a:cubicBezTo>
                      <a:pt x="146" y="589"/>
                      <a:pt x="146" y="589"/>
                      <a:pt x="146" y="589"/>
                    </a:cubicBezTo>
                    <a:cubicBezTo>
                      <a:pt x="145" y="589"/>
                      <a:pt x="145" y="589"/>
                      <a:pt x="145" y="589"/>
                    </a:cubicBezTo>
                    <a:cubicBezTo>
                      <a:pt x="145" y="590"/>
                      <a:pt x="145" y="590"/>
                      <a:pt x="145" y="590"/>
                    </a:cubicBezTo>
                    <a:cubicBezTo>
                      <a:pt x="146" y="590"/>
                      <a:pt x="146" y="590"/>
                      <a:pt x="146" y="590"/>
                    </a:cubicBezTo>
                    <a:cubicBezTo>
                      <a:pt x="147" y="591"/>
                      <a:pt x="147" y="591"/>
                      <a:pt x="147" y="591"/>
                    </a:cubicBezTo>
                    <a:cubicBezTo>
                      <a:pt x="148" y="592"/>
                      <a:pt x="148" y="592"/>
                      <a:pt x="148" y="592"/>
                    </a:cubicBezTo>
                    <a:cubicBezTo>
                      <a:pt x="149" y="592"/>
                      <a:pt x="149" y="592"/>
                      <a:pt x="149" y="592"/>
                    </a:cubicBezTo>
                    <a:cubicBezTo>
                      <a:pt x="148" y="593"/>
                      <a:pt x="148" y="593"/>
                      <a:pt x="148" y="593"/>
                    </a:cubicBezTo>
                    <a:cubicBezTo>
                      <a:pt x="147" y="592"/>
                      <a:pt x="147" y="592"/>
                      <a:pt x="147" y="592"/>
                    </a:cubicBezTo>
                    <a:cubicBezTo>
                      <a:pt x="148" y="593"/>
                      <a:pt x="148" y="593"/>
                      <a:pt x="148" y="593"/>
                    </a:cubicBezTo>
                    <a:cubicBezTo>
                      <a:pt x="149" y="594"/>
                      <a:pt x="149" y="594"/>
                      <a:pt x="149" y="594"/>
                    </a:cubicBezTo>
                    <a:cubicBezTo>
                      <a:pt x="149" y="594"/>
                      <a:pt x="149" y="594"/>
                      <a:pt x="149" y="594"/>
                    </a:cubicBezTo>
                    <a:cubicBezTo>
                      <a:pt x="148" y="595"/>
                      <a:pt x="148" y="595"/>
                      <a:pt x="148" y="595"/>
                    </a:cubicBezTo>
                    <a:cubicBezTo>
                      <a:pt x="148" y="595"/>
                      <a:pt x="148" y="595"/>
                      <a:pt x="148" y="595"/>
                    </a:cubicBezTo>
                    <a:cubicBezTo>
                      <a:pt x="148" y="596"/>
                      <a:pt x="148" y="596"/>
                      <a:pt x="148" y="596"/>
                    </a:cubicBezTo>
                    <a:cubicBezTo>
                      <a:pt x="148" y="597"/>
                      <a:pt x="148" y="597"/>
                      <a:pt x="148" y="597"/>
                    </a:cubicBezTo>
                    <a:cubicBezTo>
                      <a:pt x="148" y="598"/>
                      <a:pt x="148" y="598"/>
                      <a:pt x="148" y="598"/>
                    </a:cubicBezTo>
                    <a:cubicBezTo>
                      <a:pt x="145" y="597"/>
                      <a:pt x="146" y="598"/>
                      <a:pt x="143" y="597"/>
                    </a:cubicBezTo>
                    <a:cubicBezTo>
                      <a:pt x="142" y="596"/>
                      <a:pt x="142" y="596"/>
                      <a:pt x="142" y="596"/>
                    </a:cubicBezTo>
                    <a:cubicBezTo>
                      <a:pt x="142" y="595"/>
                      <a:pt x="142" y="595"/>
                      <a:pt x="142" y="595"/>
                    </a:cubicBezTo>
                    <a:cubicBezTo>
                      <a:pt x="142" y="594"/>
                      <a:pt x="142" y="594"/>
                      <a:pt x="142" y="594"/>
                    </a:cubicBezTo>
                    <a:lnTo>
                      <a:pt x="142" y="593"/>
                    </a:lnTo>
                    <a:close/>
                    <a:moveTo>
                      <a:pt x="148" y="589"/>
                    </a:moveTo>
                    <a:cubicBezTo>
                      <a:pt x="148" y="589"/>
                      <a:pt x="148" y="589"/>
                      <a:pt x="148" y="589"/>
                    </a:cubicBezTo>
                    <a:cubicBezTo>
                      <a:pt x="147" y="588"/>
                      <a:pt x="147" y="588"/>
                      <a:pt x="147" y="588"/>
                    </a:cubicBezTo>
                    <a:cubicBezTo>
                      <a:pt x="146" y="588"/>
                      <a:pt x="146" y="588"/>
                      <a:pt x="146" y="588"/>
                    </a:cubicBezTo>
                    <a:cubicBezTo>
                      <a:pt x="147" y="588"/>
                      <a:pt x="147" y="588"/>
                      <a:pt x="147" y="588"/>
                    </a:cubicBezTo>
                    <a:lnTo>
                      <a:pt x="148" y="589"/>
                    </a:lnTo>
                    <a:close/>
                    <a:moveTo>
                      <a:pt x="146" y="589"/>
                    </a:moveTo>
                    <a:cubicBezTo>
                      <a:pt x="146" y="590"/>
                      <a:pt x="146" y="590"/>
                      <a:pt x="146" y="590"/>
                    </a:cubicBezTo>
                    <a:cubicBezTo>
                      <a:pt x="145" y="590"/>
                      <a:pt x="145" y="590"/>
                      <a:pt x="145" y="590"/>
                    </a:cubicBezTo>
                    <a:lnTo>
                      <a:pt x="146" y="589"/>
                    </a:lnTo>
                    <a:close/>
                    <a:moveTo>
                      <a:pt x="158" y="610"/>
                    </a:moveTo>
                    <a:cubicBezTo>
                      <a:pt x="158" y="609"/>
                      <a:pt x="158" y="609"/>
                      <a:pt x="158" y="609"/>
                    </a:cubicBezTo>
                    <a:cubicBezTo>
                      <a:pt x="159" y="609"/>
                      <a:pt x="159" y="609"/>
                      <a:pt x="159" y="609"/>
                    </a:cubicBezTo>
                    <a:cubicBezTo>
                      <a:pt x="160" y="609"/>
                      <a:pt x="160" y="609"/>
                      <a:pt x="160" y="609"/>
                    </a:cubicBezTo>
                    <a:cubicBezTo>
                      <a:pt x="161" y="610"/>
                      <a:pt x="161" y="610"/>
                      <a:pt x="161" y="610"/>
                    </a:cubicBezTo>
                    <a:cubicBezTo>
                      <a:pt x="162" y="610"/>
                      <a:pt x="162" y="610"/>
                      <a:pt x="162" y="610"/>
                    </a:cubicBezTo>
                    <a:cubicBezTo>
                      <a:pt x="163" y="610"/>
                      <a:pt x="163" y="610"/>
                      <a:pt x="163" y="610"/>
                    </a:cubicBezTo>
                    <a:cubicBezTo>
                      <a:pt x="163" y="611"/>
                      <a:pt x="163" y="611"/>
                      <a:pt x="163" y="611"/>
                    </a:cubicBezTo>
                    <a:cubicBezTo>
                      <a:pt x="162" y="612"/>
                      <a:pt x="162" y="612"/>
                      <a:pt x="162" y="612"/>
                    </a:cubicBezTo>
                    <a:cubicBezTo>
                      <a:pt x="163" y="612"/>
                      <a:pt x="163" y="612"/>
                      <a:pt x="163" y="612"/>
                    </a:cubicBezTo>
                    <a:cubicBezTo>
                      <a:pt x="163" y="613"/>
                      <a:pt x="163" y="613"/>
                      <a:pt x="163" y="613"/>
                    </a:cubicBezTo>
                    <a:cubicBezTo>
                      <a:pt x="162" y="614"/>
                      <a:pt x="162" y="614"/>
                      <a:pt x="162" y="614"/>
                    </a:cubicBezTo>
                    <a:cubicBezTo>
                      <a:pt x="161" y="614"/>
                      <a:pt x="161" y="614"/>
                      <a:pt x="161" y="614"/>
                    </a:cubicBezTo>
                    <a:cubicBezTo>
                      <a:pt x="160" y="615"/>
                      <a:pt x="160" y="615"/>
                      <a:pt x="160" y="615"/>
                    </a:cubicBezTo>
                    <a:cubicBezTo>
                      <a:pt x="159" y="614"/>
                      <a:pt x="159" y="614"/>
                      <a:pt x="159" y="614"/>
                    </a:cubicBezTo>
                    <a:cubicBezTo>
                      <a:pt x="158" y="614"/>
                      <a:pt x="158" y="614"/>
                      <a:pt x="158" y="614"/>
                    </a:cubicBezTo>
                    <a:cubicBezTo>
                      <a:pt x="159" y="613"/>
                      <a:pt x="159" y="613"/>
                      <a:pt x="159" y="613"/>
                    </a:cubicBezTo>
                    <a:cubicBezTo>
                      <a:pt x="158" y="613"/>
                      <a:pt x="158" y="613"/>
                      <a:pt x="158" y="613"/>
                    </a:cubicBezTo>
                    <a:cubicBezTo>
                      <a:pt x="157" y="612"/>
                      <a:pt x="157" y="612"/>
                      <a:pt x="157" y="612"/>
                    </a:cubicBezTo>
                    <a:cubicBezTo>
                      <a:pt x="157" y="611"/>
                      <a:pt x="157" y="611"/>
                      <a:pt x="157" y="611"/>
                    </a:cubicBezTo>
                    <a:cubicBezTo>
                      <a:pt x="158" y="611"/>
                      <a:pt x="158" y="611"/>
                      <a:pt x="158" y="611"/>
                    </a:cubicBezTo>
                    <a:cubicBezTo>
                      <a:pt x="159" y="611"/>
                      <a:pt x="159" y="611"/>
                      <a:pt x="159" y="611"/>
                    </a:cubicBezTo>
                    <a:lnTo>
                      <a:pt x="158" y="610"/>
                    </a:lnTo>
                    <a:close/>
                    <a:moveTo>
                      <a:pt x="160" y="619"/>
                    </a:moveTo>
                    <a:cubicBezTo>
                      <a:pt x="159" y="619"/>
                      <a:pt x="159" y="619"/>
                      <a:pt x="159" y="619"/>
                    </a:cubicBezTo>
                    <a:cubicBezTo>
                      <a:pt x="159" y="619"/>
                      <a:pt x="159" y="619"/>
                      <a:pt x="159" y="619"/>
                    </a:cubicBezTo>
                    <a:lnTo>
                      <a:pt x="160" y="619"/>
                    </a:lnTo>
                    <a:close/>
                    <a:moveTo>
                      <a:pt x="159" y="616"/>
                    </a:moveTo>
                    <a:cubicBezTo>
                      <a:pt x="160" y="617"/>
                      <a:pt x="160" y="617"/>
                      <a:pt x="160" y="617"/>
                    </a:cubicBezTo>
                    <a:cubicBezTo>
                      <a:pt x="160" y="617"/>
                      <a:pt x="160" y="617"/>
                      <a:pt x="160" y="617"/>
                    </a:cubicBezTo>
                    <a:lnTo>
                      <a:pt x="159" y="616"/>
                    </a:lnTo>
                    <a:close/>
                    <a:moveTo>
                      <a:pt x="160" y="624"/>
                    </a:moveTo>
                    <a:cubicBezTo>
                      <a:pt x="161" y="625"/>
                      <a:pt x="161" y="625"/>
                      <a:pt x="161" y="625"/>
                    </a:cubicBezTo>
                    <a:cubicBezTo>
                      <a:pt x="160" y="625"/>
                      <a:pt x="160" y="625"/>
                      <a:pt x="160" y="625"/>
                    </a:cubicBezTo>
                    <a:cubicBezTo>
                      <a:pt x="159" y="626"/>
                      <a:pt x="159" y="626"/>
                      <a:pt x="159" y="626"/>
                    </a:cubicBezTo>
                    <a:cubicBezTo>
                      <a:pt x="158" y="625"/>
                      <a:pt x="158" y="625"/>
                      <a:pt x="158" y="625"/>
                    </a:cubicBezTo>
                    <a:lnTo>
                      <a:pt x="160" y="624"/>
                    </a:lnTo>
                    <a:close/>
                    <a:moveTo>
                      <a:pt x="159" y="623"/>
                    </a:moveTo>
                    <a:cubicBezTo>
                      <a:pt x="160" y="623"/>
                      <a:pt x="160" y="623"/>
                      <a:pt x="160" y="623"/>
                    </a:cubicBezTo>
                    <a:cubicBezTo>
                      <a:pt x="159" y="624"/>
                      <a:pt x="159" y="624"/>
                      <a:pt x="159" y="624"/>
                    </a:cubicBezTo>
                    <a:lnTo>
                      <a:pt x="159" y="623"/>
                    </a:lnTo>
                    <a:close/>
                    <a:moveTo>
                      <a:pt x="160" y="626"/>
                    </a:moveTo>
                    <a:cubicBezTo>
                      <a:pt x="161" y="627"/>
                      <a:pt x="161" y="627"/>
                      <a:pt x="161" y="627"/>
                    </a:cubicBezTo>
                    <a:cubicBezTo>
                      <a:pt x="161" y="628"/>
                      <a:pt x="161" y="628"/>
                      <a:pt x="161" y="628"/>
                    </a:cubicBezTo>
                    <a:cubicBezTo>
                      <a:pt x="161" y="628"/>
                      <a:pt x="161" y="628"/>
                      <a:pt x="161" y="628"/>
                    </a:cubicBezTo>
                    <a:cubicBezTo>
                      <a:pt x="160" y="628"/>
                      <a:pt x="160" y="628"/>
                      <a:pt x="160" y="628"/>
                    </a:cubicBezTo>
                    <a:cubicBezTo>
                      <a:pt x="159" y="627"/>
                      <a:pt x="159" y="627"/>
                      <a:pt x="159" y="627"/>
                    </a:cubicBezTo>
                    <a:lnTo>
                      <a:pt x="160" y="626"/>
                    </a:lnTo>
                    <a:close/>
                    <a:moveTo>
                      <a:pt x="160" y="626"/>
                    </a:moveTo>
                    <a:cubicBezTo>
                      <a:pt x="160" y="625"/>
                      <a:pt x="160" y="625"/>
                      <a:pt x="160" y="625"/>
                    </a:cubicBezTo>
                    <a:cubicBezTo>
                      <a:pt x="161" y="626"/>
                      <a:pt x="161" y="626"/>
                      <a:pt x="161" y="626"/>
                    </a:cubicBezTo>
                    <a:cubicBezTo>
                      <a:pt x="161" y="626"/>
                      <a:pt x="161" y="626"/>
                      <a:pt x="161" y="626"/>
                    </a:cubicBezTo>
                    <a:lnTo>
                      <a:pt x="160" y="626"/>
                    </a:lnTo>
                    <a:close/>
                    <a:moveTo>
                      <a:pt x="160" y="624"/>
                    </a:moveTo>
                    <a:cubicBezTo>
                      <a:pt x="159" y="623"/>
                      <a:pt x="159" y="623"/>
                      <a:pt x="159" y="623"/>
                    </a:cubicBezTo>
                    <a:cubicBezTo>
                      <a:pt x="158" y="622"/>
                      <a:pt x="158" y="622"/>
                      <a:pt x="158" y="622"/>
                    </a:cubicBezTo>
                    <a:cubicBezTo>
                      <a:pt x="158" y="622"/>
                      <a:pt x="158" y="622"/>
                      <a:pt x="158" y="622"/>
                    </a:cubicBezTo>
                    <a:cubicBezTo>
                      <a:pt x="158" y="621"/>
                      <a:pt x="158" y="621"/>
                      <a:pt x="158" y="621"/>
                    </a:cubicBezTo>
                    <a:cubicBezTo>
                      <a:pt x="159" y="620"/>
                      <a:pt x="159" y="620"/>
                      <a:pt x="159" y="620"/>
                    </a:cubicBezTo>
                    <a:cubicBezTo>
                      <a:pt x="160" y="621"/>
                      <a:pt x="160" y="621"/>
                      <a:pt x="160" y="621"/>
                    </a:cubicBezTo>
                    <a:cubicBezTo>
                      <a:pt x="160" y="622"/>
                      <a:pt x="160" y="622"/>
                      <a:pt x="160" y="622"/>
                    </a:cubicBezTo>
                    <a:cubicBezTo>
                      <a:pt x="161" y="623"/>
                      <a:pt x="161" y="623"/>
                      <a:pt x="161" y="623"/>
                    </a:cubicBezTo>
                    <a:lnTo>
                      <a:pt x="160" y="624"/>
                    </a:lnTo>
                    <a:close/>
                    <a:moveTo>
                      <a:pt x="152" y="614"/>
                    </a:moveTo>
                    <a:cubicBezTo>
                      <a:pt x="153" y="614"/>
                      <a:pt x="153" y="614"/>
                      <a:pt x="153" y="614"/>
                    </a:cubicBezTo>
                    <a:cubicBezTo>
                      <a:pt x="154" y="615"/>
                      <a:pt x="154" y="615"/>
                      <a:pt x="154" y="615"/>
                    </a:cubicBezTo>
                    <a:cubicBezTo>
                      <a:pt x="152" y="615"/>
                      <a:pt x="152" y="615"/>
                      <a:pt x="152" y="615"/>
                    </a:cubicBezTo>
                    <a:cubicBezTo>
                      <a:pt x="152" y="615"/>
                      <a:pt x="152" y="615"/>
                      <a:pt x="152" y="615"/>
                    </a:cubicBezTo>
                    <a:cubicBezTo>
                      <a:pt x="151" y="616"/>
                      <a:pt x="151" y="616"/>
                      <a:pt x="151" y="616"/>
                    </a:cubicBezTo>
                    <a:cubicBezTo>
                      <a:pt x="150" y="615"/>
                      <a:pt x="150" y="615"/>
                      <a:pt x="150" y="615"/>
                    </a:cubicBezTo>
                    <a:cubicBezTo>
                      <a:pt x="151" y="614"/>
                      <a:pt x="151" y="614"/>
                      <a:pt x="151" y="614"/>
                    </a:cubicBezTo>
                    <a:lnTo>
                      <a:pt x="152" y="614"/>
                    </a:lnTo>
                    <a:close/>
                    <a:moveTo>
                      <a:pt x="152" y="614"/>
                    </a:moveTo>
                    <a:cubicBezTo>
                      <a:pt x="153" y="613"/>
                      <a:pt x="153" y="613"/>
                      <a:pt x="153" y="613"/>
                    </a:cubicBezTo>
                    <a:cubicBezTo>
                      <a:pt x="153" y="614"/>
                      <a:pt x="153" y="614"/>
                      <a:pt x="153" y="614"/>
                    </a:cubicBezTo>
                    <a:cubicBezTo>
                      <a:pt x="153" y="614"/>
                      <a:pt x="153" y="614"/>
                      <a:pt x="153" y="614"/>
                    </a:cubicBezTo>
                    <a:lnTo>
                      <a:pt x="152" y="614"/>
                    </a:lnTo>
                    <a:close/>
                    <a:moveTo>
                      <a:pt x="152" y="618"/>
                    </a:moveTo>
                    <a:cubicBezTo>
                      <a:pt x="152" y="619"/>
                      <a:pt x="152" y="619"/>
                      <a:pt x="152" y="619"/>
                    </a:cubicBezTo>
                    <a:cubicBezTo>
                      <a:pt x="151" y="618"/>
                      <a:pt x="151" y="618"/>
                      <a:pt x="151" y="618"/>
                    </a:cubicBezTo>
                    <a:cubicBezTo>
                      <a:pt x="151" y="617"/>
                      <a:pt x="151" y="617"/>
                      <a:pt x="151" y="617"/>
                    </a:cubicBezTo>
                    <a:cubicBezTo>
                      <a:pt x="152" y="618"/>
                      <a:pt x="152" y="618"/>
                      <a:pt x="152" y="618"/>
                    </a:cubicBezTo>
                    <a:close/>
                    <a:moveTo>
                      <a:pt x="151" y="622"/>
                    </a:moveTo>
                    <a:cubicBezTo>
                      <a:pt x="152" y="623"/>
                      <a:pt x="152" y="623"/>
                      <a:pt x="152" y="623"/>
                    </a:cubicBezTo>
                    <a:cubicBezTo>
                      <a:pt x="152" y="623"/>
                      <a:pt x="152" y="623"/>
                      <a:pt x="152" y="623"/>
                    </a:cubicBezTo>
                    <a:cubicBezTo>
                      <a:pt x="151" y="623"/>
                      <a:pt x="151" y="623"/>
                      <a:pt x="151" y="623"/>
                    </a:cubicBezTo>
                    <a:cubicBezTo>
                      <a:pt x="150" y="622"/>
                      <a:pt x="150" y="622"/>
                      <a:pt x="150" y="622"/>
                    </a:cubicBezTo>
                    <a:lnTo>
                      <a:pt x="151" y="622"/>
                    </a:lnTo>
                    <a:close/>
                    <a:moveTo>
                      <a:pt x="151" y="621"/>
                    </a:moveTo>
                    <a:cubicBezTo>
                      <a:pt x="152" y="622"/>
                      <a:pt x="152" y="622"/>
                      <a:pt x="152" y="622"/>
                    </a:cubicBezTo>
                    <a:cubicBezTo>
                      <a:pt x="152" y="622"/>
                      <a:pt x="152" y="622"/>
                      <a:pt x="152" y="622"/>
                    </a:cubicBezTo>
                    <a:lnTo>
                      <a:pt x="151" y="621"/>
                    </a:lnTo>
                    <a:close/>
                    <a:moveTo>
                      <a:pt x="151" y="619"/>
                    </a:moveTo>
                    <a:cubicBezTo>
                      <a:pt x="152" y="619"/>
                      <a:pt x="152" y="619"/>
                      <a:pt x="152" y="619"/>
                    </a:cubicBezTo>
                    <a:cubicBezTo>
                      <a:pt x="152" y="620"/>
                      <a:pt x="152" y="620"/>
                      <a:pt x="152" y="620"/>
                    </a:cubicBezTo>
                    <a:lnTo>
                      <a:pt x="151" y="619"/>
                    </a:lnTo>
                    <a:close/>
                    <a:moveTo>
                      <a:pt x="153" y="620"/>
                    </a:moveTo>
                    <a:cubicBezTo>
                      <a:pt x="154" y="621"/>
                      <a:pt x="154" y="621"/>
                      <a:pt x="154" y="621"/>
                    </a:cubicBezTo>
                    <a:cubicBezTo>
                      <a:pt x="154" y="622"/>
                      <a:pt x="154" y="622"/>
                      <a:pt x="154" y="622"/>
                    </a:cubicBezTo>
                    <a:cubicBezTo>
                      <a:pt x="154" y="623"/>
                      <a:pt x="154" y="623"/>
                      <a:pt x="154" y="623"/>
                    </a:cubicBezTo>
                    <a:cubicBezTo>
                      <a:pt x="153" y="624"/>
                      <a:pt x="153" y="624"/>
                      <a:pt x="153" y="624"/>
                    </a:cubicBezTo>
                    <a:cubicBezTo>
                      <a:pt x="153" y="623"/>
                      <a:pt x="153" y="623"/>
                      <a:pt x="153" y="623"/>
                    </a:cubicBezTo>
                    <a:cubicBezTo>
                      <a:pt x="152" y="622"/>
                      <a:pt x="152" y="622"/>
                      <a:pt x="152" y="622"/>
                    </a:cubicBezTo>
                    <a:cubicBezTo>
                      <a:pt x="152" y="621"/>
                      <a:pt x="152" y="621"/>
                      <a:pt x="152" y="621"/>
                    </a:cubicBezTo>
                    <a:lnTo>
                      <a:pt x="153" y="620"/>
                    </a:lnTo>
                    <a:close/>
                    <a:moveTo>
                      <a:pt x="153" y="618"/>
                    </a:moveTo>
                    <a:cubicBezTo>
                      <a:pt x="154" y="618"/>
                      <a:pt x="154" y="618"/>
                      <a:pt x="154" y="618"/>
                    </a:cubicBezTo>
                    <a:cubicBezTo>
                      <a:pt x="155" y="618"/>
                      <a:pt x="155" y="618"/>
                      <a:pt x="155" y="618"/>
                    </a:cubicBezTo>
                    <a:cubicBezTo>
                      <a:pt x="156" y="618"/>
                      <a:pt x="156" y="618"/>
                      <a:pt x="156" y="618"/>
                    </a:cubicBezTo>
                    <a:cubicBezTo>
                      <a:pt x="157" y="619"/>
                      <a:pt x="157" y="619"/>
                      <a:pt x="157" y="619"/>
                    </a:cubicBezTo>
                    <a:cubicBezTo>
                      <a:pt x="156" y="619"/>
                      <a:pt x="156" y="619"/>
                      <a:pt x="156" y="619"/>
                    </a:cubicBezTo>
                    <a:cubicBezTo>
                      <a:pt x="155" y="619"/>
                      <a:pt x="155" y="619"/>
                      <a:pt x="155" y="619"/>
                    </a:cubicBezTo>
                    <a:cubicBezTo>
                      <a:pt x="154" y="619"/>
                      <a:pt x="154" y="619"/>
                      <a:pt x="154" y="619"/>
                    </a:cubicBezTo>
                    <a:lnTo>
                      <a:pt x="153" y="618"/>
                    </a:lnTo>
                    <a:close/>
                    <a:moveTo>
                      <a:pt x="156" y="620"/>
                    </a:moveTo>
                    <a:cubicBezTo>
                      <a:pt x="155" y="620"/>
                      <a:pt x="155" y="620"/>
                      <a:pt x="155" y="620"/>
                    </a:cubicBezTo>
                    <a:cubicBezTo>
                      <a:pt x="156" y="619"/>
                      <a:pt x="156" y="619"/>
                      <a:pt x="156" y="619"/>
                    </a:cubicBezTo>
                    <a:lnTo>
                      <a:pt x="156" y="620"/>
                    </a:lnTo>
                    <a:close/>
                    <a:moveTo>
                      <a:pt x="156" y="620"/>
                    </a:moveTo>
                    <a:cubicBezTo>
                      <a:pt x="157" y="620"/>
                      <a:pt x="157" y="620"/>
                      <a:pt x="157" y="620"/>
                    </a:cubicBezTo>
                    <a:cubicBezTo>
                      <a:pt x="157" y="621"/>
                      <a:pt x="157" y="621"/>
                      <a:pt x="157" y="621"/>
                    </a:cubicBezTo>
                    <a:cubicBezTo>
                      <a:pt x="157" y="621"/>
                      <a:pt x="157" y="621"/>
                      <a:pt x="157" y="621"/>
                    </a:cubicBezTo>
                    <a:cubicBezTo>
                      <a:pt x="155" y="621"/>
                      <a:pt x="155" y="621"/>
                      <a:pt x="155" y="621"/>
                    </a:cubicBezTo>
                    <a:cubicBezTo>
                      <a:pt x="155" y="622"/>
                      <a:pt x="155" y="622"/>
                      <a:pt x="155" y="622"/>
                    </a:cubicBezTo>
                    <a:cubicBezTo>
                      <a:pt x="155" y="621"/>
                      <a:pt x="155" y="621"/>
                      <a:pt x="155" y="621"/>
                    </a:cubicBezTo>
                    <a:lnTo>
                      <a:pt x="156" y="620"/>
                    </a:lnTo>
                    <a:close/>
                    <a:moveTo>
                      <a:pt x="156" y="621"/>
                    </a:moveTo>
                    <a:cubicBezTo>
                      <a:pt x="157" y="622"/>
                      <a:pt x="157" y="622"/>
                      <a:pt x="157" y="622"/>
                    </a:cubicBezTo>
                    <a:cubicBezTo>
                      <a:pt x="158" y="623"/>
                      <a:pt x="158" y="623"/>
                      <a:pt x="158" y="623"/>
                    </a:cubicBezTo>
                    <a:cubicBezTo>
                      <a:pt x="157" y="623"/>
                      <a:pt x="157" y="623"/>
                      <a:pt x="157" y="623"/>
                    </a:cubicBezTo>
                    <a:cubicBezTo>
                      <a:pt x="156" y="623"/>
                      <a:pt x="156" y="623"/>
                      <a:pt x="156" y="623"/>
                    </a:cubicBezTo>
                    <a:cubicBezTo>
                      <a:pt x="155" y="622"/>
                      <a:pt x="155" y="622"/>
                      <a:pt x="155" y="622"/>
                    </a:cubicBezTo>
                    <a:lnTo>
                      <a:pt x="156" y="621"/>
                    </a:lnTo>
                    <a:close/>
                    <a:moveTo>
                      <a:pt x="158" y="623"/>
                    </a:moveTo>
                    <a:cubicBezTo>
                      <a:pt x="158" y="624"/>
                      <a:pt x="158" y="624"/>
                      <a:pt x="158" y="624"/>
                    </a:cubicBezTo>
                    <a:cubicBezTo>
                      <a:pt x="158" y="625"/>
                      <a:pt x="158" y="625"/>
                      <a:pt x="158" y="625"/>
                    </a:cubicBezTo>
                    <a:cubicBezTo>
                      <a:pt x="157" y="624"/>
                      <a:pt x="157" y="624"/>
                      <a:pt x="157" y="624"/>
                    </a:cubicBezTo>
                    <a:cubicBezTo>
                      <a:pt x="157" y="623"/>
                      <a:pt x="157" y="623"/>
                      <a:pt x="157" y="623"/>
                    </a:cubicBezTo>
                    <a:lnTo>
                      <a:pt x="158" y="623"/>
                    </a:lnTo>
                    <a:close/>
                    <a:moveTo>
                      <a:pt x="157" y="618"/>
                    </a:moveTo>
                    <a:cubicBezTo>
                      <a:pt x="156" y="618"/>
                      <a:pt x="156" y="618"/>
                      <a:pt x="156" y="618"/>
                    </a:cubicBezTo>
                    <a:cubicBezTo>
                      <a:pt x="155" y="618"/>
                      <a:pt x="155" y="618"/>
                      <a:pt x="155" y="618"/>
                    </a:cubicBezTo>
                    <a:cubicBezTo>
                      <a:pt x="154" y="617"/>
                      <a:pt x="154" y="617"/>
                      <a:pt x="154" y="617"/>
                    </a:cubicBezTo>
                    <a:cubicBezTo>
                      <a:pt x="153" y="617"/>
                      <a:pt x="153" y="617"/>
                      <a:pt x="153" y="617"/>
                    </a:cubicBezTo>
                    <a:cubicBezTo>
                      <a:pt x="152" y="617"/>
                      <a:pt x="152" y="617"/>
                      <a:pt x="152" y="617"/>
                    </a:cubicBezTo>
                    <a:cubicBezTo>
                      <a:pt x="152" y="616"/>
                      <a:pt x="152" y="616"/>
                      <a:pt x="152" y="616"/>
                    </a:cubicBezTo>
                    <a:cubicBezTo>
                      <a:pt x="153" y="616"/>
                      <a:pt x="153" y="616"/>
                      <a:pt x="153" y="616"/>
                    </a:cubicBezTo>
                    <a:cubicBezTo>
                      <a:pt x="154" y="616"/>
                      <a:pt x="154" y="616"/>
                      <a:pt x="154" y="616"/>
                    </a:cubicBezTo>
                    <a:cubicBezTo>
                      <a:pt x="154" y="615"/>
                      <a:pt x="154" y="615"/>
                      <a:pt x="154" y="615"/>
                    </a:cubicBezTo>
                    <a:cubicBezTo>
                      <a:pt x="155" y="615"/>
                      <a:pt x="155" y="615"/>
                      <a:pt x="155" y="615"/>
                    </a:cubicBezTo>
                    <a:cubicBezTo>
                      <a:pt x="156" y="616"/>
                      <a:pt x="156" y="616"/>
                      <a:pt x="156" y="616"/>
                    </a:cubicBezTo>
                    <a:cubicBezTo>
                      <a:pt x="157" y="617"/>
                      <a:pt x="157" y="617"/>
                      <a:pt x="157" y="617"/>
                    </a:cubicBezTo>
                    <a:lnTo>
                      <a:pt x="157" y="618"/>
                    </a:lnTo>
                    <a:close/>
                    <a:moveTo>
                      <a:pt x="156" y="614"/>
                    </a:moveTo>
                    <a:cubicBezTo>
                      <a:pt x="155" y="613"/>
                      <a:pt x="155" y="613"/>
                      <a:pt x="155" y="613"/>
                    </a:cubicBezTo>
                    <a:cubicBezTo>
                      <a:pt x="156" y="613"/>
                      <a:pt x="156" y="613"/>
                      <a:pt x="156" y="613"/>
                    </a:cubicBezTo>
                    <a:cubicBezTo>
                      <a:pt x="156" y="614"/>
                      <a:pt x="156" y="614"/>
                      <a:pt x="156" y="614"/>
                    </a:cubicBezTo>
                    <a:close/>
                    <a:moveTo>
                      <a:pt x="156" y="612"/>
                    </a:moveTo>
                    <a:cubicBezTo>
                      <a:pt x="155" y="613"/>
                      <a:pt x="155" y="613"/>
                      <a:pt x="155" y="613"/>
                    </a:cubicBezTo>
                    <a:cubicBezTo>
                      <a:pt x="155" y="613"/>
                      <a:pt x="155" y="613"/>
                      <a:pt x="155" y="613"/>
                    </a:cubicBezTo>
                    <a:cubicBezTo>
                      <a:pt x="154" y="612"/>
                      <a:pt x="154" y="612"/>
                      <a:pt x="154" y="612"/>
                    </a:cubicBezTo>
                    <a:cubicBezTo>
                      <a:pt x="153" y="611"/>
                      <a:pt x="153" y="611"/>
                      <a:pt x="153" y="611"/>
                    </a:cubicBezTo>
                    <a:cubicBezTo>
                      <a:pt x="154" y="611"/>
                      <a:pt x="154" y="611"/>
                      <a:pt x="154" y="611"/>
                    </a:cubicBezTo>
                    <a:cubicBezTo>
                      <a:pt x="155" y="611"/>
                      <a:pt x="155" y="611"/>
                      <a:pt x="155" y="611"/>
                    </a:cubicBezTo>
                    <a:lnTo>
                      <a:pt x="156" y="612"/>
                    </a:lnTo>
                    <a:close/>
                    <a:moveTo>
                      <a:pt x="155" y="604"/>
                    </a:moveTo>
                    <a:cubicBezTo>
                      <a:pt x="156" y="603"/>
                      <a:pt x="156" y="603"/>
                      <a:pt x="156" y="603"/>
                    </a:cubicBezTo>
                    <a:cubicBezTo>
                      <a:pt x="157" y="604"/>
                      <a:pt x="157" y="604"/>
                      <a:pt x="157" y="604"/>
                    </a:cubicBezTo>
                    <a:cubicBezTo>
                      <a:pt x="157" y="605"/>
                      <a:pt x="157" y="605"/>
                      <a:pt x="157" y="605"/>
                    </a:cubicBezTo>
                    <a:cubicBezTo>
                      <a:pt x="156" y="605"/>
                      <a:pt x="156" y="605"/>
                      <a:pt x="156" y="605"/>
                    </a:cubicBezTo>
                    <a:lnTo>
                      <a:pt x="155" y="604"/>
                    </a:lnTo>
                    <a:close/>
                    <a:moveTo>
                      <a:pt x="154" y="613"/>
                    </a:moveTo>
                    <a:cubicBezTo>
                      <a:pt x="155" y="614"/>
                      <a:pt x="155" y="614"/>
                      <a:pt x="155" y="614"/>
                    </a:cubicBezTo>
                    <a:cubicBezTo>
                      <a:pt x="155" y="615"/>
                      <a:pt x="155" y="615"/>
                      <a:pt x="155" y="615"/>
                    </a:cubicBezTo>
                    <a:cubicBezTo>
                      <a:pt x="154" y="614"/>
                      <a:pt x="154" y="614"/>
                      <a:pt x="154" y="614"/>
                    </a:cubicBezTo>
                    <a:cubicBezTo>
                      <a:pt x="153" y="613"/>
                      <a:pt x="153" y="613"/>
                      <a:pt x="153" y="613"/>
                    </a:cubicBezTo>
                    <a:lnTo>
                      <a:pt x="154" y="613"/>
                    </a:lnTo>
                    <a:close/>
                    <a:moveTo>
                      <a:pt x="152" y="612"/>
                    </a:moveTo>
                    <a:cubicBezTo>
                      <a:pt x="151" y="613"/>
                      <a:pt x="151" y="613"/>
                      <a:pt x="151" y="613"/>
                    </a:cubicBezTo>
                    <a:cubicBezTo>
                      <a:pt x="150" y="613"/>
                      <a:pt x="150" y="613"/>
                      <a:pt x="150" y="613"/>
                    </a:cubicBezTo>
                    <a:cubicBezTo>
                      <a:pt x="149" y="613"/>
                      <a:pt x="149" y="613"/>
                      <a:pt x="149" y="613"/>
                    </a:cubicBezTo>
                    <a:cubicBezTo>
                      <a:pt x="148" y="612"/>
                      <a:pt x="148" y="612"/>
                      <a:pt x="148" y="612"/>
                    </a:cubicBezTo>
                    <a:cubicBezTo>
                      <a:pt x="149" y="611"/>
                      <a:pt x="149" y="611"/>
                      <a:pt x="149" y="611"/>
                    </a:cubicBezTo>
                    <a:cubicBezTo>
                      <a:pt x="150" y="611"/>
                      <a:pt x="150" y="611"/>
                      <a:pt x="150" y="611"/>
                    </a:cubicBezTo>
                    <a:cubicBezTo>
                      <a:pt x="151" y="611"/>
                      <a:pt x="151" y="611"/>
                      <a:pt x="151" y="611"/>
                    </a:cubicBezTo>
                    <a:cubicBezTo>
                      <a:pt x="152" y="611"/>
                      <a:pt x="152" y="611"/>
                      <a:pt x="152" y="611"/>
                    </a:cubicBezTo>
                    <a:cubicBezTo>
                      <a:pt x="153" y="612"/>
                      <a:pt x="153" y="612"/>
                      <a:pt x="153" y="612"/>
                    </a:cubicBezTo>
                    <a:lnTo>
                      <a:pt x="152" y="612"/>
                    </a:lnTo>
                    <a:close/>
                    <a:moveTo>
                      <a:pt x="149" y="604"/>
                    </a:moveTo>
                    <a:cubicBezTo>
                      <a:pt x="149" y="604"/>
                      <a:pt x="149" y="604"/>
                      <a:pt x="149" y="604"/>
                    </a:cubicBezTo>
                    <a:cubicBezTo>
                      <a:pt x="148" y="604"/>
                      <a:pt x="148" y="604"/>
                      <a:pt x="148" y="604"/>
                    </a:cubicBezTo>
                    <a:cubicBezTo>
                      <a:pt x="147" y="603"/>
                      <a:pt x="147" y="603"/>
                      <a:pt x="147" y="603"/>
                    </a:cubicBezTo>
                    <a:cubicBezTo>
                      <a:pt x="148" y="603"/>
                      <a:pt x="148" y="603"/>
                      <a:pt x="148" y="603"/>
                    </a:cubicBezTo>
                    <a:cubicBezTo>
                      <a:pt x="149" y="603"/>
                      <a:pt x="149" y="603"/>
                      <a:pt x="149" y="603"/>
                    </a:cubicBezTo>
                    <a:cubicBezTo>
                      <a:pt x="150" y="603"/>
                      <a:pt x="150" y="603"/>
                      <a:pt x="150" y="603"/>
                    </a:cubicBezTo>
                    <a:cubicBezTo>
                      <a:pt x="149" y="603"/>
                      <a:pt x="149" y="603"/>
                      <a:pt x="149" y="603"/>
                    </a:cubicBezTo>
                    <a:lnTo>
                      <a:pt x="149" y="604"/>
                    </a:lnTo>
                    <a:close/>
                    <a:moveTo>
                      <a:pt x="150" y="608"/>
                    </a:moveTo>
                    <a:cubicBezTo>
                      <a:pt x="149" y="608"/>
                      <a:pt x="149" y="608"/>
                      <a:pt x="149" y="608"/>
                    </a:cubicBezTo>
                    <a:cubicBezTo>
                      <a:pt x="149" y="607"/>
                      <a:pt x="149" y="607"/>
                      <a:pt x="149" y="607"/>
                    </a:cubicBezTo>
                    <a:cubicBezTo>
                      <a:pt x="150" y="607"/>
                      <a:pt x="150" y="607"/>
                      <a:pt x="150" y="607"/>
                    </a:cubicBezTo>
                    <a:cubicBezTo>
                      <a:pt x="151" y="607"/>
                      <a:pt x="151" y="607"/>
                      <a:pt x="151" y="607"/>
                    </a:cubicBezTo>
                    <a:cubicBezTo>
                      <a:pt x="150" y="608"/>
                      <a:pt x="150" y="608"/>
                      <a:pt x="150" y="608"/>
                    </a:cubicBezTo>
                    <a:close/>
                    <a:moveTo>
                      <a:pt x="152" y="609"/>
                    </a:moveTo>
                    <a:cubicBezTo>
                      <a:pt x="151" y="609"/>
                      <a:pt x="151" y="609"/>
                      <a:pt x="151" y="609"/>
                    </a:cubicBezTo>
                    <a:cubicBezTo>
                      <a:pt x="150" y="609"/>
                      <a:pt x="150" y="609"/>
                      <a:pt x="150" y="609"/>
                    </a:cubicBezTo>
                    <a:cubicBezTo>
                      <a:pt x="151" y="608"/>
                      <a:pt x="151" y="608"/>
                      <a:pt x="151" y="608"/>
                    </a:cubicBezTo>
                    <a:lnTo>
                      <a:pt x="152" y="609"/>
                    </a:lnTo>
                    <a:close/>
                    <a:moveTo>
                      <a:pt x="152" y="609"/>
                    </a:moveTo>
                    <a:cubicBezTo>
                      <a:pt x="153" y="609"/>
                      <a:pt x="153" y="609"/>
                      <a:pt x="153" y="609"/>
                    </a:cubicBezTo>
                    <a:cubicBezTo>
                      <a:pt x="152" y="610"/>
                      <a:pt x="152" y="610"/>
                      <a:pt x="152" y="610"/>
                    </a:cubicBezTo>
                    <a:lnTo>
                      <a:pt x="152" y="609"/>
                    </a:lnTo>
                    <a:close/>
                    <a:moveTo>
                      <a:pt x="151" y="610"/>
                    </a:moveTo>
                    <a:cubicBezTo>
                      <a:pt x="151" y="610"/>
                      <a:pt x="151" y="610"/>
                      <a:pt x="151" y="610"/>
                    </a:cubicBezTo>
                    <a:cubicBezTo>
                      <a:pt x="151" y="611"/>
                      <a:pt x="151" y="611"/>
                      <a:pt x="151" y="611"/>
                    </a:cubicBezTo>
                    <a:cubicBezTo>
                      <a:pt x="150" y="610"/>
                      <a:pt x="150" y="610"/>
                      <a:pt x="150" y="610"/>
                    </a:cubicBezTo>
                    <a:cubicBezTo>
                      <a:pt x="149" y="609"/>
                      <a:pt x="149" y="609"/>
                      <a:pt x="149" y="609"/>
                    </a:cubicBezTo>
                    <a:lnTo>
                      <a:pt x="151" y="610"/>
                    </a:lnTo>
                    <a:close/>
                    <a:moveTo>
                      <a:pt x="149" y="609"/>
                    </a:moveTo>
                    <a:cubicBezTo>
                      <a:pt x="149" y="609"/>
                      <a:pt x="149" y="609"/>
                      <a:pt x="149" y="609"/>
                    </a:cubicBezTo>
                    <a:cubicBezTo>
                      <a:pt x="150" y="609"/>
                      <a:pt x="150" y="609"/>
                      <a:pt x="150" y="609"/>
                    </a:cubicBezTo>
                    <a:lnTo>
                      <a:pt x="149" y="609"/>
                    </a:lnTo>
                    <a:close/>
                    <a:moveTo>
                      <a:pt x="148" y="606"/>
                    </a:moveTo>
                    <a:cubicBezTo>
                      <a:pt x="147" y="606"/>
                      <a:pt x="147" y="606"/>
                      <a:pt x="147" y="606"/>
                    </a:cubicBezTo>
                    <a:cubicBezTo>
                      <a:pt x="148" y="606"/>
                      <a:pt x="148" y="606"/>
                      <a:pt x="148" y="606"/>
                    </a:cubicBezTo>
                    <a:close/>
                    <a:moveTo>
                      <a:pt x="148" y="608"/>
                    </a:moveTo>
                    <a:cubicBezTo>
                      <a:pt x="148" y="608"/>
                      <a:pt x="148" y="608"/>
                      <a:pt x="148" y="608"/>
                    </a:cubicBezTo>
                    <a:cubicBezTo>
                      <a:pt x="147" y="608"/>
                      <a:pt x="147" y="608"/>
                      <a:pt x="147" y="608"/>
                    </a:cubicBezTo>
                    <a:lnTo>
                      <a:pt x="148" y="608"/>
                    </a:lnTo>
                    <a:close/>
                    <a:moveTo>
                      <a:pt x="147" y="610"/>
                    </a:moveTo>
                    <a:cubicBezTo>
                      <a:pt x="148" y="609"/>
                      <a:pt x="148" y="609"/>
                      <a:pt x="148" y="609"/>
                    </a:cubicBezTo>
                    <a:cubicBezTo>
                      <a:pt x="148" y="610"/>
                      <a:pt x="148" y="610"/>
                      <a:pt x="148" y="610"/>
                    </a:cubicBezTo>
                    <a:cubicBezTo>
                      <a:pt x="148" y="611"/>
                      <a:pt x="148" y="611"/>
                      <a:pt x="148" y="611"/>
                    </a:cubicBezTo>
                    <a:cubicBezTo>
                      <a:pt x="147" y="610"/>
                      <a:pt x="147" y="610"/>
                      <a:pt x="147" y="610"/>
                    </a:cubicBezTo>
                    <a:cubicBezTo>
                      <a:pt x="146" y="609"/>
                      <a:pt x="146" y="609"/>
                      <a:pt x="146" y="609"/>
                    </a:cubicBezTo>
                    <a:lnTo>
                      <a:pt x="147" y="610"/>
                    </a:lnTo>
                    <a:close/>
                    <a:moveTo>
                      <a:pt x="147" y="605"/>
                    </a:moveTo>
                    <a:cubicBezTo>
                      <a:pt x="147" y="606"/>
                      <a:pt x="147" y="606"/>
                      <a:pt x="147" y="606"/>
                    </a:cubicBezTo>
                    <a:cubicBezTo>
                      <a:pt x="146" y="606"/>
                      <a:pt x="146" y="606"/>
                      <a:pt x="146" y="606"/>
                    </a:cubicBezTo>
                    <a:lnTo>
                      <a:pt x="147" y="605"/>
                    </a:lnTo>
                    <a:close/>
                    <a:moveTo>
                      <a:pt x="147" y="611"/>
                    </a:moveTo>
                    <a:cubicBezTo>
                      <a:pt x="148" y="612"/>
                      <a:pt x="148" y="612"/>
                      <a:pt x="148" y="612"/>
                    </a:cubicBezTo>
                    <a:cubicBezTo>
                      <a:pt x="148" y="612"/>
                      <a:pt x="148" y="612"/>
                      <a:pt x="148" y="612"/>
                    </a:cubicBezTo>
                    <a:cubicBezTo>
                      <a:pt x="147" y="612"/>
                      <a:pt x="147" y="612"/>
                      <a:pt x="147" y="612"/>
                    </a:cubicBezTo>
                    <a:cubicBezTo>
                      <a:pt x="146" y="612"/>
                      <a:pt x="146" y="612"/>
                      <a:pt x="146" y="612"/>
                    </a:cubicBezTo>
                    <a:lnTo>
                      <a:pt x="147" y="611"/>
                    </a:lnTo>
                    <a:close/>
                    <a:moveTo>
                      <a:pt x="149" y="613"/>
                    </a:moveTo>
                    <a:cubicBezTo>
                      <a:pt x="150" y="613"/>
                      <a:pt x="150" y="613"/>
                      <a:pt x="150" y="613"/>
                    </a:cubicBezTo>
                    <a:cubicBezTo>
                      <a:pt x="149" y="614"/>
                      <a:pt x="149" y="614"/>
                      <a:pt x="149" y="614"/>
                    </a:cubicBezTo>
                    <a:cubicBezTo>
                      <a:pt x="148" y="613"/>
                      <a:pt x="148" y="613"/>
                      <a:pt x="148" y="613"/>
                    </a:cubicBezTo>
                    <a:cubicBezTo>
                      <a:pt x="148" y="613"/>
                      <a:pt x="148" y="613"/>
                      <a:pt x="148" y="613"/>
                    </a:cubicBezTo>
                    <a:lnTo>
                      <a:pt x="149" y="613"/>
                    </a:lnTo>
                    <a:close/>
                    <a:moveTo>
                      <a:pt x="150" y="623"/>
                    </a:moveTo>
                    <a:cubicBezTo>
                      <a:pt x="150" y="623"/>
                      <a:pt x="150" y="623"/>
                      <a:pt x="150" y="623"/>
                    </a:cubicBezTo>
                    <a:cubicBezTo>
                      <a:pt x="149" y="623"/>
                      <a:pt x="149" y="623"/>
                      <a:pt x="149" y="623"/>
                    </a:cubicBezTo>
                    <a:lnTo>
                      <a:pt x="150" y="623"/>
                    </a:lnTo>
                    <a:close/>
                    <a:moveTo>
                      <a:pt x="153" y="606"/>
                    </a:moveTo>
                    <a:cubicBezTo>
                      <a:pt x="152" y="605"/>
                      <a:pt x="152" y="605"/>
                      <a:pt x="152" y="605"/>
                    </a:cubicBezTo>
                    <a:cubicBezTo>
                      <a:pt x="151" y="604"/>
                      <a:pt x="151" y="604"/>
                      <a:pt x="151" y="604"/>
                    </a:cubicBezTo>
                    <a:cubicBezTo>
                      <a:pt x="152" y="605"/>
                      <a:pt x="152" y="605"/>
                      <a:pt x="152" y="605"/>
                    </a:cubicBezTo>
                    <a:cubicBezTo>
                      <a:pt x="153" y="605"/>
                      <a:pt x="153" y="605"/>
                      <a:pt x="153" y="605"/>
                    </a:cubicBezTo>
                    <a:lnTo>
                      <a:pt x="153" y="606"/>
                    </a:lnTo>
                    <a:close/>
                    <a:moveTo>
                      <a:pt x="152" y="608"/>
                    </a:moveTo>
                    <a:cubicBezTo>
                      <a:pt x="152" y="608"/>
                      <a:pt x="152" y="608"/>
                      <a:pt x="152" y="608"/>
                    </a:cubicBezTo>
                    <a:cubicBezTo>
                      <a:pt x="151" y="608"/>
                      <a:pt x="151" y="608"/>
                      <a:pt x="151" y="608"/>
                    </a:cubicBezTo>
                    <a:lnTo>
                      <a:pt x="152" y="608"/>
                    </a:lnTo>
                    <a:close/>
                    <a:moveTo>
                      <a:pt x="150" y="607"/>
                    </a:moveTo>
                    <a:cubicBezTo>
                      <a:pt x="150" y="606"/>
                      <a:pt x="150" y="606"/>
                      <a:pt x="150" y="606"/>
                    </a:cubicBezTo>
                    <a:cubicBezTo>
                      <a:pt x="151" y="606"/>
                      <a:pt x="151" y="606"/>
                      <a:pt x="151" y="606"/>
                    </a:cubicBezTo>
                    <a:cubicBezTo>
                      <a:pt x="151" y="607"/>
                      <a:pt x="151" y="607"/>
                      <a:pt x="151" y="607"/>
                    </a:cubicBezTo>
                    <a:lnTo>
                      <a:pt x="150" y="607"/>
                    </a:lnTo>
                    <a:close/>
                    <a:moveTo>
                      <a:pt x="150" y="604"/>
                    </a:moveTo>
                    <a:cubicBezTo>
                      <a:pt x="149" y="604"/>
                      <a:pt x="149" y="604"/>
                      <a:pt x="149" y="604"/>
                    </a:cubicBezTo>
                    <a:cubicBezTo>
                      <a:pt x="150" y="604"/>
                      <a:pt x="150" y="604"/>
                      <a:pt x="150" y="604"/>
                    </a:cubicBezTo>
                    <a:close/>
                    <a:moveTo>
                      <a:pt x="150" y="594"/>
                    </a:moveTo>
                    <a:cubicBezTo>
                      <a:pt x="149" y="594"/>
                      <a:pt x="149" y="594"/>
                      <a:pt x="149" y="594"/>
                    </a:cubicBezTo>
                    <a:cubicBezTo>
                      <a:pt x="148" y="593"/>
                      <a:pt x="148" y="593"/>
                      <a:pt x="148" y="593"/>
                    </a:cubicBezTo>
                    <a:cubicBezTo>
                      <a:pt x="149" y="593"/>
                      <a:pt x="149" y="593"/>
                      <a:pt x="149" y="593"/>
                    </a:cubicBezTo>
                    <a:cubicBezTo>
                      <a:pt x="150" y="594"/>
                      <a:pt x="150" y="594"/>
                      <a:pt x="150" y="594"/>
                    </a:cubicBezTo>
                    <a:close/>
                    <a:moveTo>
                      <a:pt x="148" y="581"/>
                    </a:moveTo>
                    <a:cubicBezTo>
                      <a:pt x="149" y="581"/>
                      <a:pt x="149" y="581"/>
                      <a:pt x="149" y="581"/>
                    </a:cubicBezTo>
                    <a:cubicBezTo>
                      <a:pt x="148" y="582"/>
                      <a:pt x="148" y="582"/>
                      <a:pt x="148" y="582"/>
                    </a:cubicBezTo>
                    <a:lnTo>
                      <a:pt x="148" y="581"/>
                    </a:lnTo>
                    <a:close/>
                    <a:moveTo>
                      <a:pt x="143" y="615"/>
                    </a:moveTo>
                    <a:cubicBezTo>
                      <a:pt x="142" y="614"/>
                      <a:pt x="142" y="614"/>
                      <a:pt x="142" y="614"/>
                    </a:cubicBezTo>
                    <a:cubicBezTo>
                      <a:pt x="143" y="614"/>
                      <a:pt x="143" y="614"/>
                      <a:pt x="143" y="614"/>
                    </a:cubicBezTo>
                    <a:cubicBezTo>
                      <a:pt x="143" y="615"/>
                      <a:pt x="143" y="615"/>
                      <a:pt x="143" y="615"/>
                    </a:cubicBezTo>
                    <a:close/>
                    <a:moveTo>
                      <a:pt x="145" y="612"/>
                    </a:moveTo>
                    <a:cubicBezTo>
                      <a:pt x="144" y="611"/>
                      <a:pt x="144" y="611"/>
                      <a:pt x="144" y="611"/>
                    </a:cubicBezTo>
                    <a:cubicBezTo>
                      <a:pt x="145" y="612"/>
                      <a:pt x="145" y="612"/>
                      <a:pt x="145" y="612"/>
                    </a:cubicBezTo>
                    <a:close/>
                    <a:moveTo>
                      <a:pt x="154" y="649"/>
                    </a:moveTo>
                    <a:cubicBezTo>
                      <a:pt x="155" y="648"/>
                      <a:pt x="155" y="648"/>
                      <a:pt x="155" y="648"/>
                    </a:cubicBezTo>
                    <a:cubicBezTo>
                      <a:pt x="156" y="648"/>
                      <a:pt x="156" y="648"/>
                      <a:pt x="156" y="648"/>
                    </a:cubicBezTo>
                    <a:cubicBezTo>
                      <a:pt x="157" y="649"/>
                      <a:pt x="157" y="649"/>
                      <a:pt x="157" y="649"/>
                    </a:cubicBezTo>
                    <a:cubicBezTo>
                      <a:pt x="158" y="650"/>
                      <a:pt x="158" y="650"/>
                      <a:pt x="158" y="650"/>
                    </a:cubicBezTo>
                    <a:cubicBezTo>
                      <a:pt x="159" y="651"/>
                      <a:pt x="159" y="651"/>
                      <a:pt x="159" y="651"/>
                    </a:cubicBezTo>
                    <a:cubicBezTo>
                      <a:pt x="159" y="652"/>
                      <a:pt x="159" y="652"/>
                      <a:pt x="159" y="652"/>
                    </a:cubicBezTo>
                    <a:cubicBezTo>
                      <a:pt x="160" y="652"/>
                      <a:pt x="160" y="652"/>
                      <a:pt x="160" y="652"/>
                    </a:cubicBezTo>
                    <a:cubicBezTo>
                      <a:pt x="161" y="653"/>
                      <a:pt x="161" y="653"/>
                      <a:pt x="161" y="653"/>
                    </a:cubicBezTo>
                    <a:cubicBezTo>
                      <a:pt x="161" y="654"/>
                      <a:pt x="161" y="654"/>
                      <a:pt x="161" y="654"/>
                    </a:cubicBezTo>
                    <a:cubicBezTo>
                      <a:pt x="161" y="655"/>
                      <a:pt x="161" y="655"/>
                      <a:pt x="161" y="655"/>
                    </a:cubicBezTo>
                    <a:cubicBezTo>
                      <a:pt x="160" y="654"/>
                      <a:pt x="160" y="654"/>
                      <a:pt x="160" y="654"/>
                    </a:cubicBezTo>
                    <a:cubicBezTo>
                      <a:pt x="159" y="653"/>
                      <a:pt x="159" y="653"/>
                      <a:pt x="159" y="653"/>
                    </a:cubicBezTo>
                    <a:cubicBezTo>
                      <a:pt x="159" y="653"/>
                      <a:pt x="159" y="653"/>
                      <a:pt x="159" y="653"/>
                    </a:cubicBezTo>
                    <a:cubicBezTo>
                      <a:pt x="158" y="652"/>
                      <a:pt x="158" y="652"/>
                      <a:pt x="158" y="652"/>
                    </a:cubicBezTo>
                    <a:cubicBezTo>
                      <a:pt x="157" y="652"/>
                      <a:pt x="157" y="652"/>
                      <a:pt x="157" y="652"/>
                    </a:cubicBezTo>
                    <a:cubicBezTo>
                      <a:pt x="156" y="652"/>
                      <a:pt x="156" y="652"/>
                      <a:pt x="156" y="652"/>
                    </a:cubicBezTo>
                    <a:cubicBezTo>
                      <a:pt x="157" y="651"/>
                      <a:pt x="157" y="651"/>
                      <a:pt x="157" y="651"/>
                    </a:cubicBezTo>
                    <a:cubicBezTo>
                      <a:pt x="156" y="651"/>
                      <a:pt x="156" y="651"/>
                      <a:pt x="156" y="651"/>
                    </a:cubicBezTo>
                    <a:cubicBezTo>
                      <a:pt x="156" y="650"/>
                      <a:pt x="156" y="650"/>
                      <a:pt x="156" y="650"/>
                    </a:cubicBezTo>
                    <a:cubicBezTo>
                      <a:pt x="155" y="650"/>
                      <a:pt x="155" y="650"/>
                      <a:pt x="155" y="650"/>
                    </a:cubicBezTo>
                    <a:lnTo>
                      <a:pt x="154" y="649"/>
                    </a:lnTo>
                    <a:close/>
                    <a:moveTo>
                      <a:pt x="155" y="645"/>
                    </a:moveTo>
                    <a:cubicBezTo>
                      <a:pt x="156" y="644"/>
                      <a:pt x="156" y="644"/>
                      <a:pt x="156" y="644"/>
                    </a:cubicBezTo>
                    <a:cubicBezTo>
                      <a:pt x="157" y="645"/>
                      <a:pt x="157" y="645"/>
                      <a:pt x="157" y="645"/>
                    </a:cubicBezTo>
                    <a:cubicBezTo>
                      <a:pt x="157" y="646"/>
                      <a:pt x="157" y="646"/>
                      <a:pt x="157" y="646"/>
                    </a:cubicBezTo>
                    <a:lnTo>
                      <a:pt x="155" y="645"/>
                    </a:lnTo>
                    <a:close/>
                    <a:moveTo>
                      <a:pt x="159" y="646"/>
                    </a:moveTo>
                    <a:cubicBezTo>
                      <a:pt x="159" y="646"/>
                      <a:pt x="159" y="646"/>
                      <a:pt x="159" y="646"/>
                    </a:cubicBezTo>
                    <a:cubicBezTo>
                      <a:pt x="160" y="646"/>
                      <a:pt x="160" y="646"/>
                      <a:pt x="160" y="646"/>
                    </a:cubicBezTo>
                    <a:cubicBezTo>
                      <a:pt x="160" y="647"/>
                      <a:pt x="160" y="647"/>
                      <a:pt x="160" y="647"/>
                    </a:cubicBezTo>
                    <a:cubicBezTo>
                      <a:pt x="160" y="648"/>
                      <a:pt x="160" y="648"/>
                      <a:pt x="160" y="648"/>
                    </a:cubicBezTo>
                    <a:cubicBezTo>
                      <a:pt x="160" y="648"/>
                      <a:pt x="160" y="648"/>
                      <a:pt x="160" y="648"/>
                    </a:cubicBezTo>
                    <a:cubicBezTo>
                      <a:pt x="159" y="648"/>
                      <a:pt x="159" y="648"/>
                      <a:pt x="159" y="648"/>
                    </a:cubicBezTo>
                    <a:cubicBezTo>
                      <a:pt x="158" y="647"/>
                      <a:pt x="158" y="647"/>
                      <a:pt x="158" y="647"/>
                    </a:cubicBezTo>
                    <a:cubicBezTo>
                      <a:pt x="157" y="648"/>
                      <a:pt x="157" y="648"/>
                      <a:pt x="157" y="648"/>
                    </a:cubicBezTo>
                    <a:cubicBezTo>
                      <a:pt x="157" y="647"/>
                      <a:pt x="157" y="647"/>
                      <a:pt x="157" y="647"/>
                    </a:cubicBezTo>
                    <a:cubicBezTo>
                      <a:pt x="158" y="647"/>
                      <a:pt x="158" y="647"/>
                      <a:pt x="158" y="647"/>
                    </a:cubicBezTo>
                    <a:cubicBezTo>
                      <a:pt x="159" y="647"/>
                      <a:pt x="159" y="647"/>
                      <a:pt x="159" y="647"/>
                    </a:cubicBezTo>
                    <a:lnTo>
                      <a:pt x="159" y="646"/>
                    </a:lnTo>
                    <a:close/>
                    <a:moveTo>
                      <a:pt x="159" y="638"/>
                    </a:moveTo>
                    <a:cubicBezTo>
                      <a:pt x="160" y="637"/>
                      <a:pt x="160" y="637"/>
                      <a:pt x="160" y="637"/>
                    </a:cubicBezTo>
                    <a:cubicBezTo>
                      <a:pt x="160" y="638"/>
                      <a:pt x="160" y="638"/>
                      <a:pt x="160" y="638"/>
                    </a:cubicBezTo>
                    <a:cubicBezTo>
                      <a:pt x="160" y="639"/>
                      <a:pt x="160" y="639"/>
                      <a:pt x="160" y="639"/>
                    </a:cubicBezTo>
                    <a:lnTo>
                      <a:pt x="159" y="638"/>
                    </a:lnTo>
                    <a:close/>
                    <a:moveTo>
                      <a:pt x="162" y="649"/>
                    </a:moveTo>
                    <a:cubicBezTo>
                      <a:pt x="162" y="650"/>
                      <a:pt x="162" y="650"/>
                      <a:pt x="162" y="650"/>
                    </a:cubicBezTo>
                    <a:cubicBezTo>
                      <a:pt x="162" y="651"/>
                      <a:pt x="162" y="651"/>
                      <a:pt x="162" y="651"/>
                    </a:cubicBezTo>
                    <a:cubicBezTo>
                      <a:pt x="161" y="652"/>
                      <a:pt x="161" y="652"/>
                      <a:pt x="161" y="652"/>
                    </a:cubicBezTo>
                    <a:cubicBezTo>
                      <a:pt x="161" y="652"/>
                      <a:pt x="161" y="652"/>
                      <a:pt x="161" y="652"/>
                    </a:cubicBezTo>
                    <a:cubicBezTo>
                      <a:pt x="160" y="652"/>
                      <a:pt x="160" y="652"/>
                      <a:pt x="160" y="652"/>
                    </a:cubicBezTo>
                    <a:cubicBezTo>
                      <a:pt x="159" y="651"/>
                      <a:pt x="159" y="651"/>
                      <a:pt x="159" y="651"/>
                    </a:cubicBezTo>
                    <a:cubicBezTo>
                      <a:pt x="158" y="650"/>
                      <a:pt x="158" y="650"/>
                      <a:pt x="158" y="650"/>
                    </a:cubicBezTo>
                    <a:cubicBezTo>
                      <a:pt x="157" y="649"/>
                      <a:pt x="157" y="649"/>
                      <a:pt x="157" y="649"/>
                    </a:cubicBezTo>
                    <a:cubicBezTo>
                      <a:pt x="158" y="649"/>
                      <a:pt x="158" y="649"/>
                      <a:pt x="158" y="649"/>
                    </a:cubicBezTo>
                    <a:cubicBezTo>
                      <a:pt x="160" y="649"/>
                      <a:pt x="160" y="649"/>
                      <a:pt x="160" y="649"/>
                    </a:cubicBezTo>
                    <a:cubicBezTo>
                      <a:pt x="161" y="649"/>
                      <a:pt x="161" y="649"/>
                      <a:pt x="161" y="649"/>
                    </a:cubicBezTo>
                    <a:lnTo>
                      <a:pt x="162" y="649"/>
                    </a:lnTo>
                    <a:close/>
                    <a:moveTo>
                      <a:pt x="161" y="647"/>
                    </a:moveTo>
                    <a:cubicBezTo>
                      <a:pt x="161" y="648"/>
                      <a:pt x="161" y="648"/>
                      <a:pt x="161" y="648"/>
                    </a:cubicBezTo>
                    <a:cubicBezTo>
                      <a:pt x="161" y="648"/>
                      <a:pt x="161" y="648"/>
                      <a:pt x="161" y="648"/>
                    </a:cubicBezTo>
                    <a:lnTo>
                      <a:pt x="161" y="647"/>
                    </a:lnTo>
                    <a:close/>
                    <a:moveTo>
                      <a:pt x="164" y="651"/>
                    </a:moveTo>
                    <a:cubicBezTo>
                      <a:pt x="165" y="652"/>
                      <a:pt x="165" y="652"/>
                      <a:pt x="165" y="652"/>
                    </a:cubicBezTo>
                    <a:cubicBezTo>
                      <a:pt x="165" y="653"/>
                      <a:pt x="165" y="653"/>
                      <a:pt x="165" y="653"/>
                    </a:cubicBezTo>
                    <a:cubicBezTo>
                      <a:pt x="165" y="654"/>
                      <a:pt x="165" y="654"/>
                      <a:pt x="165" y="654"/>
                    </a:cubicBezTo>
                    <a:cubicBezTo>
                      <a:pt x="167" y="654"/>
                      <a:pt x="167" y="654"/>
                      <a:pt x="167" y="654"/>
                    </a:cubicBezTo>
                    <a:cubicBezTo>
                      <a:pt x="167" y="655"/>
                      <a:pt x="167" y="655"/>
                      <a:pt x="167" y="655"/>
                    </a:cubicBezTo>
                    <a:cubicBezTo>
                      <a:pt x="166" y="655"/>
                      <a:pt x="166" y="655"/>
                      <a:pt x="166" y="655"/>
                    </a:cubicBezTo>
                    <a:cubicBezTo>
                      <a:pt x="165" y="655"/>
                      <a:pt x="165" y="655"/>
                      <a:pt x="165" y="655"/>
                    </a:cubicBezTo>
                    <a:cubicBezTo>
                      <a:pt x="164" y="654"/>
                      <a:pt x="164" y="654"/>
                      <a:pt x="164" y="654"/>
                    </a:cubicBezTo>
                    <a:cubicBezTo>
                      <a:pt x="163" y="654"/>
                      <a:pt x="163" y="654"/>
                      <a:pt x="163" y="654"/>
                    </a:cubicBezTo>
                    <a:cubicBezTo>
                      <a:pt x="162" y="654"/>
                      <a:pt x="162" y="654"/>
                      <a:pt x="162" y="654"/>
                    </a:cubicBezTo>
                    <a:cubicBezTo>
                      <a:pt x="161" y="653"/>
                      <a:pt x="161" y="653"/>
                      <a:pt x="161" y="653"/>
                    </a:cubicBezTo>
                    <a:cubicBezTo>
                      <a:pt x="162" y="652"/>
                      <a:pt x="162" y="652"/>
                      <a:pt x="162" y="652"/>
                    </a:cubicBezTo>
                    <a:cubicBezTo>
                      <a:pt x="163" y="652"/>
                      <a:pt x="163" y="652"/>
                      <a:pt x="163" y="652"/>
                    </a:cubicBezTo>
                    <a:cubicBezTo>
                      <a:pt x="164" y="653"/>
                      <a:pt x="164" y="653"/>
                      <a:pt x="164" y="653"/>
                    </a:cubicBezTo>
                    <a:cubicBezTo>
                      <a:pt x="163" y="652"/>
                      <a:pt x="163" y="652"/>
                      <a:pt x="163" y="652"/>
                    </a:cubicBezTo>
                    <a:cubicBezTo>
                      <a:pt x="162" y="651"/>
                      <a:pt x="162" y="651"/>
                      <a:pt x="162" y="651"/>
                    </a:cubicBezTo>
                    <a:cubicBezTo>
                      <a:pt x="162" y="650"/>
                      <a:pt x="162" y="650"/>
                      <a:pt x="162" y="650"/>
                    </a:cubicBezTo>
                    <a:cubicBezTo>
                      <a:pt x="162" y="649"/>
                      <a:pt x="162" y="649"/>
                      <a:pt x="162" y="649"/>
                    </a:cubicBezTo>
                    <a:cubicBezTo>
                      <a:pt x="163" y="650"/>
                      <a:pt x="163" y="650"/>
                      <a:pt x="163" y="650"/>
                    </a:cubicBezTo>
                    <a:lnTo>
                      <a:pt x="164" y="651"/>
                    </a:lnTo>
                    <a:close/>
                    <a:moveTo>
                      <a:pt x="164" y="649"/>
                    </a:moveTo>
                    <a:cubicBezTo>
                      <a:pt x="164" y="649"/>
                      <a:pt x="164" y="649"/>
                      <a:pt x="164" y="649"/>
                    </a:cubicBezTo>
                    <a:cubicBezTo>
                      <a:pt x="165" y="650"/>
                      <a:pt x="165" y="650"/>
                      <a:pt x="165" y="650"/>
                    </a:cubicBezTo>
                    <a:cubicBezTo>
                      <a:pt x="165" y="651"/>
                      <a:pt x="165" y="651"/>
                      <a:pt x="165" y="651"/>
                    </a:cubicBezTo>
                    <a:cubicBezTo>
                      <a:pt x="165" y="651"/>
                      <a:pt x="165" y="651"/>
                      <a:pt x="165" y="651"/>
                    </a:cubicBezTo>
                    <a:cubicBezTo>
                      <a:pt x="164" y="650"/>
                      <a:pt x="164" y="650"/>
                      <a:pt x="164" y="650"/>
                    </a:cubicBezTo>
                    <a:lnTo>
                      <a:pt x="164" y="649"/>
                    </a:lnTo>
                    <a:close/>
                    <a:moveTo>
                      <a:pt x="168" y="652"/>
                    </a:moveTo>
                    <a:cubicBezTo>
                      <a:pt x="168" y="653"/>
                      <a:pt x="168" y="653"/>
                      <a:pt x="168" y="653"/>
                    </a:cubicBezTo>
                    <a:cubicBezTo>
                      <a:pt x="167" y="652"/>
                      <a:pt x="167" y="652"/>
                      <a:pt x="167" y="652"/>
                    </a:cubicBezTo>
                    <a:cubicBezTo>
                      <a:pt x="166" y="652"/>
                      <a:pt x="166" y="652"/>
                      <a:pt x="166" y="652"/>
                    </a:cubicBezTo>
                    <a:cubicBezTo>
                      <a:pt x="166" y="651"/>
                      <a:pt x="166" y="651"/>
                      <a:pt x="166" y="651"/>
                    </a:cubicBezTo>
                    <a:cubicBezTo>
                      <a:pt x="167" y="651"/>
                      <a:pt x="167" y="651"/>
                      <a:pt x="167" y="651"/>
                    </a:cubicBezTo>
                    <a:lnTo>
                      <a:pt x="168" y="652"/>
                    </a:lnTo>
                    <a:close/>
                    <a:moveTo>
                      <a:pt x="168" y="652"/>
                    </a:moveTo>
                    <a:cubicBezTo>
                      <a:pt x="169" y="652"/>
                      <a:pt x="169" y="652"/>
                      <a:pt x="169" y="652"/>
                    </a:cubicBezTo>
                    <a:cubicBezTo>
                      <a:pt x="170" y="653"/>
                      <a:pt x="170" y="653"/>
                      <a:pt x="170" y="653"/>
                    </a:cubicBezTo>
                    <a:cubicBezTo>
                      <a:pt x="170" y="653"/>
                      <a:pt x="170" y="653"/>
                      <a:pt x="170" y="653"/>
                    </a:cubicBezTo>
                    <a:cubicBezTo>
                      <a:pt x="169" y="652"/>
                      <a:pt x="169" y="652"/>
                      <a:pt x="169" y="652"/>
                    </a:cubicBezTo>
                    <a:lnTo>
                      <a:pt x="168" y="652"/>
                    </a:lnTo>
                    <a:close/>
                    <a:moveTo>
                      <a:pt x="164" y="660"/>
                    </a:moveTo>
                    <a:cubicBezTo>
                      <a:pt x="163" y="660"/>
                      <a:pt x="163" y="660"/>
                      <a:pt x="163" y="660"/>
                    </a:cubicBezTo>
                    <a:cubicBezTo>
                      <a:pt x="163" y="659"/>
                      <a:pt x="163" y="659"/>
                      <a:pt x="163" y="659"/>
                    </a:cubicBezTo>
                    <a:cubicBezTo>
                      <a:pt x="165" y="658"/>
                      <a:pt x="166" y="659"/>
                      <a:pt x="166" y="661"/>
                    </a:cubicBezTo>
                    <a:cubicBezTo>
                      <a:pt x="165" y="660"/>
                      <a:pt x="165" y="660"/>
                      <a:pt x="165" y="660"/>
                    </a:cubicBezTo>
                    <a:lnTo>
                      <a:pt x="164" y="660"/>
                    </a:lnTo>
                    <a:close/>
                    <a:moveTo>
                      <a:pt x="164" y="661"/>
                    </a:moveTo>
                    <a:cubicBezTo>
                      <a:pt x="164" y="661"/>
                      <a:pt x="164" y="661"/>
                      <a:pt x="164" y="661"/>
                    </a:cubicBezTo>
                    <a:cubicBezTo>
                      <a:pt x="163" y="661"/>
                      <a:pt x="163" y="661"/>
                      <a:pt x="163" y="661"/>
                    </a:cubicBezTo>
                    <a:lnTo>
                      <a:pt x="164" y="661"/>
                    </a:lnTo>
                    <a:close/>
                    <a:moveTo>
                      <a:pt x="162" y="658"/>
                    </a:moveTo>
                    <a:cubicBezTo>
                      <a:pt x="162" y="658"/>
                      <a:pt x="162" y="658"/>
                      <a:pt x="162" y="658"/>
                    </a:cubicBezTo>
                    <a:cubicBezTo>
                      <a:pt x="161" y="657"/>
                      <a:pt x="161" y="657"/>
                      <a:pt x="161" y="657"/>
                    </a:cubicBezTo>
                    <a:cubicBezTo>
                      <a:pt x="160" y="656"/>
                      <a:pt x="160" y="656"/>
                      <a:pt x="160" y="656"/>
                    </a:cubicBezTo>
                    <a:cubicBezTo>
                      <a:pt x="161" y="656"/>
                      <a:pt x="161" y="656"/>
                      <a:pt x="161" y="656"/>
                    </a:cubicBezTo>
                    <a:cubicBezTo>
                      <a:pt x="162" y="657"/>
                      <a:pt x="162" y="657"/>
                      <a:pt x="162" y="657"/>
                    </a:cubicBezTo>
                    <a:cubicBezTo>
                      <a:pt x="163" y="658"/>
                      <a:pt x="163" y="658"/>
                      <a:pt x="163" y="658"/>
                    </a:cubicBezTo>
                    <a:lnTo>
                      <a:pt x="162" y="658"/>
                    </a:lnTo>
                    <a:close/>
                    <a:moveTo>
                      <a:pt x="161" y="656"/>
                    </a:moveTo>
                    <a:cubicBezTo>
                      <a:pt x="161" y="655"/>
                      <a:pt x="161" y="655"/>
                      <a:pt x="161" y="655"/>
                    </a:cubicBezTo>
                    <a:cubicBezTo>
                      <a:pt x="162" y="656"/>
                      <a:pt x="162" y="656"/>
                      <a:pt x="162" y="656"/>
                    </a:cubicBezTo>
                    <a:cubicBezTo>
                      <a:pt x="162" y="656"/>
                      <a:pt x="162" y="656"/>
                      <a:pt x="162" y="656"/>
                    </a:cubicBezTo>
                    <a:lnTo>
                      <a:pt x="161" y="656"/>
                    </a:lnTo>
                    <a:close/>
                    <a:moveTo>
                      <a:pt x="162" y="655"/>
                    </a:moveTo>
                    <a:cubicBezTo>
                      <a:pt x="163" y="654"/>
                      <a:pt x="163" y="654"/>
                      <a:pt x="163" y="654"/>
                    </a:cubicBezTo>
                    <a:cubicBezTo>
                      <a:pt x="163" y="655"/>
                      <a:pt x="163" y="655"/>
                      <a:pt x="163" y="655"/>
                    </a:cubicBezTo>
                    <a:cubicBezTo>
                      <a:pt x="163" y="655"/>
                      <a:pt x="163" y="655"/>
                      <a:pt x="163" y="655"/>
                    </a:cubicBezTo>
                    <a:lnTo>
                      <a:pt x="162" y="655"/>
                    </a:lnTo>
                    <a:close/>
                    <a:moveTo>
                      <a:pt x="158" y="648"/>
                    </a:moveTo>
                    <a:cubicBezTo>
                      <a:pt x="159" y="648"/>
                      <a:pt x="159" y="648"/>
                      <a:pt x="159" y="648"/>
                    </a:cubicBezTo>
                    <a:cubicBezTo>
                      <a:pt x="160" y="649"/>
                      <a:pt x="160" y="649"/>
                      <a:pt x="160" y="649"/>
                    </a:cubicBezTo>
                    <a:cubicBezTo>
                      <a:pt x="160" y="649"/>
                      <a:pt x="160" y="649"/>
                      <a:pt x="160" y="649"/>
                    </a:cubicBezTo>
                    <a:cubicBezTo>
                      <a:pt x="159" y="648"/>
                      <a:pt x="159" y="648"/>
                      <a:pt x="159" y="648"/>
                    </a:cubicBezTo>
                    <a:lnTo>
                      <a:pt x="158" y="648"/>
                    </a:lnTo>
                    <a:close/>
                    <a:moveTo>
                      <a:pt x="158" y="645"/>
                    </a:moveTo>
                    <a:cubicBezTo>
                      <a:pt x="157" y="645"/>
                      <a:pt x="157" y="645"/>
                      <a:pt x="157" y="645"/>
                    </a:cubicBezTo>
                    <a:cubicBezTo>
                      <a:pt x="158" y="644"/>
                      <a:pt x="158" y="644"/>
                      <a:pt x="158" y="644"/>
                    </a:cubicBezTo>
                    <a:lnTo>
                      <a:pt x="158" y="645"/>
                    </a:lnTo>
                    <a:close/>
                    <a:moveTo>
                      <a:pt x="156" y="653"/>
                    </a:moveTo>
                    <a:cubicBezTo>
                      <a:pt x="157" y="653"/>
                      <a:pt x="157" y="653"/>
                      <a:pt x="157" y="653"/>
                    </a:cubicBezTo>
                    <a:cubicBezTo>
                      <a:pt x="158" y="652"/>
                      <a:pt x="158" y="652"/>
                      <a:pt x="158" y="652"/>
                    </a:cubicBezTo>
                    <a:cubicBezTo>
                      <a:pt x="158" y="653"/>
                      <a:pt x="158" y="653"/>
                      <a:pt x="158" y="653"/>
                    </a:cubicBezTo>
                    <a:cubicBezTo>
                      <a:pt x="159" y="654"/>
                      <a:pt x="159" y="654"/>
                      <a:pt x="159" y="654"/>
                    </a:cubicBezTo>
                    <a:cubicBezTo>
                      <a:pt x="158" y="655"/>
                      <a:pt x="158" y="655"/>
                      <a:pt x="158" y="655"/>
                    </a:cubicBezTo>
                    <a:cubicBezTo>
                      <a:pt x="157" y="655"/>
                      <a:pt x="157" y="655"/>
                      <a:pt x="157" y="655"/>
                    </a:cubicBezTo>
                    <a:cubicBezTo>
                      <a:pt x="158" y="654"/>
                      <a:pt x="158" y="654"/>
                      <a:pt x="158" y="654"/>
                    </a:cubicBezTo>
                    <a:cubicBezTo>
                      <a:pt x="157" y="654"/>
                      <a:pt x="157" y="654"/>
                      <a:pt x="157" y="654"/>
                    </a:cubicBezTo>
                    <a:cubicBezTo>
                      <a:pt x="156" y="654"/>
                      <a:pt x="156" y="654"/>
                      <a:pt x="156" y="654"/>
                    </a:cubicBezTo>
                    <a:lnTo>
                      <a:pt x="156" y="653"/>
                    </a:lnTo>
                    <a:close/>
                    <a:moveTo>
                      <a:pt x="157" y="655"/>
                    </a:moveTo>
                    <a:cubicBezTo>
                      <a:pt x="158" y="655"/>
                      <a:pt x="158" y="655"/>
                      <a:pt x="158" y="655"/>
                    </a:cubicBezTo>
                    <a:cubicBezTo>
                      <a:pt x="159" y="655"/>
                      <a:pt x="159" y="655"/>
                      <a:pt x="159" y="655"/>
                    </a:cubicBezTo>
                    <a:cubicBezTo>
                      <a:pt x="160" y="655"/>
                      <a:pt x="160" y="655"/>
                      <a:pt x="160" y="655"/>
                    </a:cubicBezTo>
                    <a:cubicBezTo>
                      <a:pt x="159" y="656"/>
                      <a:pt x="159" y="656"/>
                      <a:pt x="159" y="656"/>
                    </a:cubicBezTo>
                    <a:cubicBezTo>
                      <a:pt x="158" y="656"/>
                      <a:pt x="158" y="656"/>
                      <a:pt x="158" y="656"/>
                    </a:cubicBezTo>
                    <a:cubicBezTo>
                      <a:pt x="157" y="656"/>
                      <a:pt x="157" y="656"/>
                      <a:pt x="157" y="656"/>
                    </a:cubicBezTo>
                    <a:lnTo>
                      <a:pt x="157" y="655"/>
                    </a:lnTo>
                    <a:close/>
                    <a:moveTo>
                      <a:pt x="158" y="657"/>
                    </a:moveTo>
                    <a:cubicBezTo>
                      <a:pt x="159" y="657"/>
                      <a:pt x="159" y="657"/>
                      <a:pt x="159" y="657"/>
                    </a:cubicBezTo>
                    <a:cubicBezTo>
                      <a:pt x="160" y="656"/>
                      <a:pt x="160" y="656"/>
                      <a:pt x="160" y="656"/>
                    </a:cubicBezTo>
                    <a:cubicBezTo>
                      <a:pt x="160" y="657"/>
                      <a:pt x="160" y="657"/>
                      <a:pt x="160" y="657"/>
                    </a:cubicBezTo>
                    <a:cubicBezTo>
                      <a:pt x="161" y="657"/>
                      <a:pt x="161" y="657"/>
                      <a:pt x="161" y="657"/>
                    </a:cubicBezTo>
                    <a:cubicBezTo>
                      <a:pt x="162" y="658"/>
                      <a:pt x="162" y="658"/>
                      <a:pt x="162" y="658"/>
                    </a:cubicBezTo>
                    <a:cubicBezTo>
                      <a:pt x="162" y="659"/>
                      <a:pt x="162" y="659"/>
                      <a:pt x="162" y="659"/>
                    </a:cubicBezTo>
                    <a:cubicBezTo>
                      <a:pt x="161" y="658"/>
                      <a:pt x="161" y="658"/>
                      <a:pt x="161" y="658"/>
                    </a:cubicBezTo>
                    <a:cubicBezTo>
                      <a:pt x="160" y="658"/>
                      <a:pt x="160" y="658"/>
                      <a:pt x="160" y="658"/>
                    </a:cubicBezTo>
                    <a:cubicBezTo>
                      <a:pt x="159" y="658"/>
                      <a:pt x="159" y="658"/>
                      <a:pt x="159" y="658"/>
                    </a:cubicBezTo>
                    <a:cubicBezTo>
                      <a:pt x="158" y="658"/>
                      <a:pt x="158" y="658"/>
                      <a:pt x="158" y="658"/>
                    </a:cubicBezTo>
                    <a:lnTo>
                      <a:pt x="158" y="657"/>
                    </a:lnTo>
                    <a:close/>
                    <a:moveTo>
                      <a:pt x="160" y="659"/>
                    </a:moveTo>
                    <a:cubicBezTo>
                      <a:pt x="160" y="659"/>
                      <a:pt x="160" y="659"/>
                      <a:pt x="160" y="659"/>
                    </a:cubicBezTo>
                    <a:cubicBezTo>
                      <a:pt x="159" y="659"/>
                      <a:pt x="159" y="659"/>
                      <a:pt x="159" y="659"/>
                    </a:cubicBezTo>
                    <a:lnTo>
                      <a:pt x="160" y="659"/>
                    </a:lnTo>
                    <a:close/>
                    <a:moveTo>
                      <a:pt x="161" y="661"/>
                    </a:moveTo>
                    <a:cubicBezTo>
                      <a:pt x="160" y="661"/>
                      <a:pt x="160" y="661"/>
                      <a:pt x="160" y="661"/>
                    </a:cubicBezTo>
                    <a:cubicBezTo>
                      <a:pt x="159" y="660"/>
                      <a:pt x="159" y="660"/>
                      <a:pt x="159" y="660"/>
                    </a:cubicBezTo>
                    <a:cubicBezTo>
                      <a:pt x="160" y="659"/>
                      <a:pt x="160" y="659"/>
                      <a:pt x="160" y="659"/>
                    </a:cubicBezTo>
                    <a:cubicBezTo>
                      <a:pt x="161" y="658"/>
                      <a:pt x="161" y="658"/>
                      <a:pt x="161" y="658"/>
                    </a:cubicBezTo>
                    <a:cubicBezTo>
                      <a:pt x="161" y="659"/>
                      <a:pt x="161" y="659"/>
                      <a:pt x="161" y="659"/>
                    </a:cubicBezTo>
                    <a:cubicBezTo>
                      <a:pt x="162" y="660"/>
                      <a:pt x="162" y="660"/>
                      <a:pt x="162" y="660"/>
                    </a:cubicBezTo>
                    <a:cubicBezTo>
                      <a:pt x="161" y="660"/>
                      <a:pt x="161" y="660"/>
                      <a:pt x="161" y="660"/>
                    </a:cubicBezTo>
                    <a:cubicBezTo>
                      <a:pt x="161" y="661"/>
                      <a:pt x="161" y="661"/>
                      <a:pt x="161" y="661"/>
                    </a:cubicBezTo>
                    <a:close/>
                    <a:moveTo>
                      <a:pt x="165" y="666"/>
                    </a:moveTo>
                    <a:cubicBezTo>
                      <a:pt x="164" y="667"/>
                      <a:pt x="164" y="667"/>
                      <a:pt x="164" y="667"/>
                    </a:cubicBezTo>
                    <a:cubicBezTo>
                      <a:pt x="163" y="666"/>
                      <a:pt x="163" y="666"/>
                      <a:pt x="163" y="666"/>
                    </a:cubicBezTo>
                    <a:cubicBezTo>
                      <a:pt x="162" y="665"/>
                      <a:pt x="162" y="665"/>
                      <a:pt x="162" y="665"/>
                    </a:cubicBezTo>
                    <a:cubicBezTo>
                      <a:pt x="163" y="665"/>
                      <a:pt x="163" y="665"/>
                      <a:pt x="163" y="665"/>
                    </a:cubicBezTo>
                    <a:cubicBezTo>
                      <a:pt x="164" y="665"/>
                      <a:pt x="164" y="665"/>
                      <a:pt x="164" y="665"/>
                    </a:cubicBezTo>
                    <a:cubicBezTo>
                      <a:pt x="165" y="666"/>
                      <a:pt x="165" y="666"/>
                      <a:pt x="165" y="666"/>
                    </a:cubicBezTo>
                    <a:cubicBezTo>
                      <a:pt x="166" y="667"/>
                      <a:pt x="166" y="667"/>
                      <a:pt x="166" y="667"/>
                    </a:cubicBezTo>
                    <a:cubicBezTo>
                      <a:pt x="167" y="668"/>
                      <a:pt x="167" y="668"/>
                      <a:pt x="167" y="668"/>
                    </a:cubicBezTo>
                    <a:cubicBezTo>
                      <a:pt x="167" y="668"/>
                      <a:pt x="167" y="668"/>
                      <a:pt x="167" y="668"/>
                    </a:cubicBezTo>
                    <a:cubicBezTo>
                      <a:pt x="166" y="667"/>
                      <a:pt x="166" y="667"/>
                      <a:pt x="166" y="667"/>
                    </a:cubicBezTo>
                    <a:cubicBezTo>
                      <a:pt x="165" y="667"/>
                      <a:pt x="165" y="667"/>
                      <a:pt x="165" y="667"/>
                    </a:cubicBezTo>
                    <a:lnTo>
                      <a:pt x="165" y="666"/>
                    </a:lnTo>
                    <a:close/>
                    <a:moveTo>
                      <a:pt x="161" y="663"/>
                    </a:moveTo>
                    <a:cubicBezTo>
                      <a:pt x="162" y="664"/>
                      <a:pt x="162" y="664"/>
                      <a:pt x="162" y="664"/>
                    </a:cubicBezTo>
                    <a:cubicBezTo>
                      <a:pt x="162" y="664"/>
                      <a:pt x="162" y="664"/>
                      <a:pt x="162" y="664"/>
                    </a:cubicBezTo>
                    <a:lnTo>
                      <a:pt x="161" y="663"/>
                    </a:lnTo>
                    <a:close/>
                    <a:moveTo>
                      <a:pt x="171" y="677"/>
                    </a:moveTo>
                    <a:cubicBezTo>
                      <a:pt x="171" y="677"/>
                      <a:pt x="171" y="677"/>
                      <a:pt x="171" y="677"/>
                    </a:cubicBezTo>
                    <a:cubicBezTo>
                      <a:pt x="170" y="677"/>
                      <a:pt x="170" y="677"/>
                      <a:pt x="170" y="677"/>
                    </a:cubicBezTo>
                    <a:cubicBezTo>
                      <a:pt x="169" y="676"/>
                      <a:pt x="169" y="676"/>
                      <a:pt x="169" y="676"/>
                    </a:cubicBezTo>
                    <a:cubicBezTo>
                      <a:pt x="168" y="676"/>
                      <a:pt x="168" y="676"/>
                      <a:pt x="168" y="676"/>
                    </a:cubicBezTo>
                    <a:cubicBezTo>
                      <a:pt x="169" y="675"/>
                      <a:pt x="169" y="675"/>
                      <a:pt x="169" y="675"/>
                    </a:cubicBezTo>
                    <a:cubicBezTo>
                      <a:pt x="168" y="674"/>
                      <a:pt x="168" y="674"/>
                      <a:pt x="168" y="674"/>
                    </a:cubicBezTo>
                    <a:cubicBezTo>
                      <a:pt x="169" y="674"/>
                      <a:pt x="169" y="674"/>
                      <a:pt x="169" y="674"/>
                    </a:cubicBezTo>
                    <a:cubicBezTo>
                      <a:pt x="170" y="674"/>
                      <a:pt x="170" y="674"/>
                      <a:pt x="170" y="674"/>
                    </a:cubicBezTo>
                    <a:cubicBezTo>
                      <a:pt x="171" y="674"/>
                      <a:pt x="171" y="674"/>
                      <a:pt x="171" y="674"/>
                    </a:cubicBezTo>
                    <a:cubicBezTo>
                      <a:pt x="171" y="675"/>
                      <a:pt x="171" y="675"/>
                      <a:pt x="171" y="675"/>
                    </a:cubicBezTo>
                    <a:cubicBezTo>
                      <a:pt x="170" y="675"/>
                      <a:pt x="170" y="675"/>
                      <a:pt x="170" y="675"/>
                    </a:cubicBezTo>
                    <a:lnTo>
                      <a:pt x="171" y="677"/>
                    </a:lnTo>
                    <a:close/>
                    <a:moveTo>
                      <a:pt x="171" y="673"/>
                    </a:moveTo>
                    <a:cubicBezTo>
                      <a:pt x="170" y="673"/>
                      <a:pt x="170" y="673"/>
                      <a:pt x="170" y="673"/>
                    </a:cubicBezTo>
                    <a:cubicBezTo>
                      <a:pt x="171" y="673"/>
                      <a:pt x="171" y="673"/>
                      <a:pt x="171" y="673"/>
                    </a:cubicBezTo>
                    <a:close/>
                    <a:moveTo>
                      <a:pt x="171" y="671"/>
                    </a:moveTo>
                    <a:cubicBezTo>
                      <a:pt x="170" y="672"/>
                      <a:pt x="170" y="672"/>
                      <a:pt x="170" y="672"/>
                    </a:cubicBezTo>
                    <a:cubicBezTo>
                      <a:pt x="170" y="673"/>
                      <a:pt x="170" y="673"/>
                      <a:pt x="170" y="673"/>
                    </a:cubicBezTo>
                    <a:cubicBezTo>
                      <a:pt x="169" y="673"/>
                      <a:pt x="169" y="673"/>
                      <a:pt x="169" y="673"/>
                    </a:cubicBezTo>
                    <a:cubicBezTo>
                      <a:pt x="169" y="672"/>
                      <a:pt x="169" y="672"/>
                      <a:pt x="169" y="672"/>
                    </a:cubicBezTo>
                    <a:cubicBezTo>
                      <a:pt x="168" y="672"/>
                      <a:pt x="168" y="672"/>
                      <a:pt x="168" y="672"/>
                    </a:cubicBezTo>
                    <a:cubicBezTo>
                      <a:pt x="167" y="672"/>
                      <a:pt x="167" y="672"/>
                      <a:pt x="167" y="672"/>
                    </a:cubicBezTo>
                    <a:cubicBezTo>
                      <a:pt x="167" y="671"/>
                      <a:pt x="167" y="671"/>
                      <a:pt x="167" y="671"/>
                    </a:cubicBezTo>
                    <a:cubicBezTo>
                      <a:pt x="167" y="670"/>
                      <a:pt x="167" y="670"/>
                      <a:pt x="167" y="670"/>
                    </a:cubicBezTo>
                    <a:cubicBezTo>
                      <a:pt x="168" y="670"/>
                      <a:pt x="168" y="670"/>
                      <a:pt x="168" y="670"/>
                    </a:cubicBezTo>
                    <a:cubicBezTo>
                      <a:pt x="168" y="671"/>
                      <a:pt x="168" y="671"/>
                      <a:pt x="168" y="671"/>
                    </a:cubicBezTo>
                    <a:cubicBezTo>
                      <a:pt x="169" y="671"/>
                      <a:pt x="169" y="671"/>
                      <a:pt x="169" y="671"/>
                    </a:cubicBezTo>
                    <a:cubicBezTo>
                      <a:pt x="169" y="671"/>
                      <a:pt x="169" y="671"/>
                      <a:pt x="169" y="671"/>
                    </a:cubicBezTo>
                    <a:cubicBezTo>
                      <a:pt x="168" y="670"/>
                      <a:pt x="168" y="670"/>
                      <a:pt x="168" y="670"/>
                    </a:cubicBezTo>
                    <a:cubicBezTo>
                      <a:pt x="167" y="670"/>
                      <a:pt x="167" y="670"/>
                      <a:pt x="167" y="670"/>
                    </a:cubicBezTo>
                    <a:cubicBezTo>
                      <a:pt x="166" y="669"/>
                      <a:pt x="166" y="669"/>
                      <a:pt x="166" y="669"/>
                    </a:cubicBezTo>
                    <a:cubicBezTo>
                      <a:pt x="167" y="669"/>
                      <a:pt x="167" y="669"/>
                      <a:pt x="167" y="669"/>
                    </a:cubicBezTo>
                    <a:cubicBezTo>
                      <a:pt x="168" y="669"/>
                      <a:pt x="168" y="669"/>
                      <a:pt x="168" y="669"/>
                    </a:cubicBezTo>
                    <a:cubicBezTo>
                      <a:pt x="169" y="670"/>
                      <a:pt x="169" y="670"/>
                      <a:pt x="169" y="670"/>
                    </a:cubicBezTo>
                    <a:cubicBezTo>
                      <a:pt x="170" y="670"/>
                      <a:pt x="170" y="670"/>
                      <a:pt x="170" y="670"/>
                    </a:cubicBezTo>
                    <a:cubicBezTo>
                      <a:pt x="170" y="670"/>
                      <a:pt x="170" y="670"/>
                      <a:pt x="170" y="670"/>
                    </a:cubicBezTo>
                    <a:cubicBezTo>
                      <a:pt x="171" y="671"/>
                      <a:pt x="171" y="671"/>
                      <a:pt x="171" y="671"/>
                    </a:cubicBezTo>
                    <a:cubicBezTo>
                      <a:pt x="172" y="670"/>
                      <a:pt x="172" y="670"/>
                      <a:pt x="172" y="670"/>
                    </a:cubicBezTo>
                    <a:lnTo>
                      <a:pt x="171" y="671"/>
                    </a:lnTo>
                    <a:close/>
                    <a:moveTo>
                      <a:pt x="171" y="669"/>
                    </a:moveTo>
                    <a:cubicBezTo>
                      <a:pt x="171" y="669"/>
                      <a:pt x="171" y="669"/>
                      <a:pt x="171" y="669"/>
                    </a:cubicBezTo>
                    <a:cubicBezTo>
                      <a:pt x="170" y="669"/>
                      <a:pt x="170" y="669"/>
                      <a:pt x="170" y="669"/>
                    </a:cubicBezTo>
                    <a:cubicBezTo>
                      <a:pt x="171" y="668"/>
                      <a:pt x="171" y="668"/>
                      <a:pt x="171" y="668"/>
                    </a:cubicBezTo>
                    <a:cubicBezTo>
                      <a:pt x="170" y="668"/>
                      <a:pt x="170" y="668"/>
                      <a:pt x="170" y="668"/>
                    </a:cubicBezTo>
                    <a:cubicBezTo>
                      <a:pt x="171" y="667"/>
                      <a:pt x="171" y="667"/>
                      <a:pt x="171" y="667"/>
                    </a:cubicBezTo>
                    <a:cubicBezTo>
                      <a:pt x="170" y="666"/>
                      <a:pt x="170" y="666"/>
                      <a:pt x="170" y="666"/>
                    </a:cubicBezTo>
                    <a:cubicBezTo>
                      <a:pt x="169" y="666"/>
                      <a:pt x="169" y="666"/>
                      <a:pt x="169" y="666"/>
                    </a:cubicBezTo>
                    <a:cubicBezTo>
                      <a:pt x="168" y="666"/>
                      <a:pt x="168" y="666"/>
                      <a:pt x="168" y="666"/>
                    </a:cubicBezTo>
                    <a:cubicBezTo>
                      <a:pt x="169" y="665"/>
                      <a:pt x="169" y="665"/>
                      <a:pt x="169" y="665"/>
                    </a:cubicBezTo>
                    <a:cubicBezTo>
                      <a:pt x="168" y="664"/>
                      <a:pt x="168" y="664"/>
                      <a:pt x="168" y="664"/>
                    </a:cubicBezTo>
                    <a:cubicBezTo>
                      <a:pt x="168" y="664"/>
                      <a:pt x="168" y="664"/>
                      <a:pt x="168" y="664"/>
                    </a:cubicBezTo>
                    <a:cubicBezTo>
                      <a:pt x="169" y="664"/>
                      <a:pt x="169" y="664"/>
                      <a:pt x="169" y="664"/>
                    </a:cubicBezTo>
                    <a:cubicBezTo>
                      <a:pt x="169" y="663"/>
                      <a:pt x="169" y="663"/>
                      <a:pt x="169" y="663"/>
                    </a:cubicBezTo>
                    <a:cubicBezTo>
                      <a:pt x="168" y="662"/>
                      <a:pt x="168" y="662"/>
                      <a:pt x="168" y="662"/>
                    </a:cubicBezTo>
                    <a:cubicBezTo>
                      <a:pt x="168" y="663"/>
                      <a:pt x="168" y="663"/>
                      <a:pt x="168" y="663"/>
                    </a:cubicBezTo>
                    <a:cubicBezTo>
                      <a:pt x="167" y="664"/>
                      <a:pt x="167" y="664"/>
                      <a:pt x="167" y="664"/>
                    </a:cubicBezTo>
                    <a:cubicBezTo>
                      <a:pt x="167" y="665"/>
                      <a:pt x="167" y="665"/>
                      <a:pt x="167" y="665"/>
                    </a:cubicBezTo>
                    <a:cubicBezTo>
                      <a:pt x="168" y="666"/>
                      <a:pt x="168" y="666"/>
                      <a:pt x="168" y="666"/>
                    </a:cubicBezTo>
                    <a:cubicBezTo>
                      <a:pt x="168" y="667"/>
                      <a:pt x="168" y="667"/>
                      <a:pt x="168" y="667"/>
                    </a:cubicBezTo>
                    <a:cubicBezTo>
                      <a:pt x="168" y="668"/>
                      <a:pt x="168" y="668"/>
                      <a:pt x="168" y="668"/>
                    </a:cubicBezTo>
                    <a:cubicBezTo>
                      <a:pt x="167" y="667"/>
                      <a:pt x="167" y="667"/>
                      <a:pt x="167" y="667"/>
                    </a:cubicBezTo>
                    <a:cubicBezTo>
                      <a:pt x="166" y="667"/>
                      <a:pt x="166" y="667"/>
                      <a:pt x="166" y="667"/>
                    </a:cubicBezTo>
                    <a:cubicBezTo>
                      <a:pt x="166" y="666"/>
                      <a:pt x="166" y="666"/>
                      <a:pt x="166" y="666"/>
                    </a:cubicBezTo>
                    <a:cubicBezTo>
                      <a:pt x="165" y="665"/>
                      <a:pt x="165" y="665"/>
                      <a:pt x="165" y="665"/>
                    </a:cubicBezTo>
                    <a:cubicBezTo>
                      <a:pt x="164" y="664"/>
                      <a:pt x="164" y="664"/>
                      <a:pt x="164" y="664"/>
                    </a:cubicBezTo>
                    <a:cubicBezTo>
                      <a:pt x="164" y="663"/>
                      <a:pt x="164" y="663"/>
                      <a:pt x="164" y="663"/>
                    </a:cubicBezTo>
                    <a:cubicBezTo>
                      <a:pt x="162" y="663"/>
                      <a:pt x="162" y="663"/>
                      <a:pt x="162" y="663"/>
                    </a:cubicBezTo>
                    <a:cubicBezTo>
                      <a:pt x="162" y="662"/>
                      <a:pt x="162" y="662"/>
                      <a:pt x="162" y="662"/>
                    </a:cubicBezTo>
                    <a:cubicBezTo>
                      <a:pt x="162" y="661"/>
                      <a:pt x="162" y="661"/>
                      <a:pt x="162" y="661"/>
                    </a:cubicBezTo>
                    <a:cubicBezTo>
                      <a:pt x="163" y="662"/>
                      <a:pt x="163" y="662"/>
                      <a:pt x="163" y="662"/>
                    </a:cubicBezTo>
                    <a:cubicBezTo>
                      <a:pt x="164" y="663"/>
                      <a:pt x="164" y="663"/>
                      <a:pt x="164" y="663"/>
                    </a:cubicBezTo>
                    <a:cubicBezTo>
                      <a:pt x="165" y="663"/>
                      <a:pt x="165" y="663"/>
                      <a:pt x="165" y="663"/>
                    </a:cubicBezTo>
                    <a:cubicBezTo>
                      <a:pt x="164" y="662"/>
                      <a:pt x="164" y="662"/>
                      <a:pt x="164" y="662"/>
                    </a:cubicBezTo>
                    <a:cubicBezTo>
                      <a:pt x="163" y="661"/>
                      <a:pt x="163" y="661"/>
                      <a:pt x="163" y="661"/>
                    </a:cubicBezTo>
                    <a:cubicBezTo>
                      <a:pt x="164" y="661"/>
                      <a:pt x="164" y="661"/>
                      <a:pt x="164" y="661"/>
                    </a:cubicBezTo>
                    <a:cubicBezTo>
                      <a:pt x="165" y="662"/>
                      <a:pt x="165" y="662"/>
                      <a:pt x="165" y="662"/>
                    </a:cubicBezTo>
                    <a:cubicBezTo>
                      <a:pt x="164" y="661"/>
                      <a:pt x="164" y="661"/>
                      <a:pt x="164" y="661"/>
                    </a:cubicBezTo>
                    <a:cubicBezTo>
                      <a:pt x="165" y="662"/>
                      <a:pt x="165" y="662"/>
                      <a:pt x="165" y="662"/>
                    </a:cubicBezTo>
                    <a:cubicBezTo>
                      <a:pt x="165" y="661"/>
                      <a:pt x="165" y="661"/>
                      <a:pt x="165" y="661"/>
                    </a:cubicBezTo>
                    <a:cubicBezTo>
                      <a:pt x="166" y="661"/>
                      <a:pt x="166" y="661"/>
                      <a:pt x="166" y="661"/>
                    </a:cubicBezTo>
                    <a:cubicBezTo>
                      <a:pt x="167" y="662"/>
                      <a:pt x="167" y="662"/>
                      <a:pt x="167" y="662"/>
                    </a:cubicBezTo>
                    <a:cubicBezTo>
                      <a:pt x="166" y="661"/>
                      <a:pt x="166" y="661"/>
                      <a:pt x="166" y="661"/>
                    </a:cubicBezTo>
                    <a:cubicBezTo>
                      <a:pt x="166" y="660"/>
                      <a:pt x="166" y="660"/>
                      <a:pt x="166" y="660"/>
                    </a:cubicBezTo>
                    <a:cubicBezTo>
                      <a:pt x="166" y="659"/>
                      <a:pt x="166" y="659"/>
                      <a:pt x="166" y="659"/>
                    </a:cubicBezTo>
                    <a:cubicBezTo>
                      <a:pt x="165" y="658"/>
                      <a:pt x="165" y="658"/>
                      <a:pt x="165" y="658"/>
                    </a:cubicBezTo>
                    <a:cubicBezTo>
                      <a:pt x="165" y="658"/>
                      <a:pt x="165" y="658"/>
                      <a:pt x="165" y="658"/>
                    </a:cubicBezTo>
                    <a:cubicBezTo>
                      <a:pt x="164" y="658"/>
                      <a:pt x="164" y="658"/>
                      <a:pt x="164" y="658"/>
                    </a:cubicBezTo>
                    <a:cubicBezTo>
                      <a:pt x="163" y="657"/>
                      <a:pt x="163" y="657"/>
                      <a:pt x="163" y="657"/>
                    </a:cubicBezTo>
                    <a:cubicBezTo>
                      <a:pt x="164" y="657"/>
                      <a:pt x="164" y="657"/>
                      <a:pt x="164" y="657"/>
                    </a:cubicBezTo>
                    <a:cubicBezTo>
                      <a:pt x="163" y="657"/>
                      <a:pt x="163" y="657"/>
                      <a:pt x="163" y="657"/>
                    </a:cubicBezTo>
                    <a:cubicBezTo>
                      <a:pt x="163" y="656"/>
                      <a:pt x="163" y="656"/>
                      <a:pt x="163" y="656"/>
                    </a:cubicBezTo>
                    <a:cubicBezTo>
                      <a:pt x="164" y="655"/>
                      <a:pt x="164" y="655"/>
                      <a:pt x="164" y="655"/>
                    </a:cubicBezTo>
                    <a:cubicBezTo>
                      <a:pt x="165" y="655"/>
                      <a:pt x="165" y="655"/>
                      <a:pt x="165" y="655"/>
                    </a:cubicBezTo>
                    <a:cubicBezTo>
                      <a:pt x="166" y="655"/>
                      <a:pt x="166" y="655"/>
                      <a:pt x="166" y="655"/>
                    </a:cubicBezTo>
                    <a:cubicBezTo>
                      <a:pt x="166" y="656"/>
                      <a:pt x="166" y="656"/>
                      <a:pt x="166" y="656"/>
                    </a:cubicBezTo>
                    <a:cubicBezTo>
                      <a:pt x="166" y="655"/>
                      <a:pt x="166" y="655"/>
                      <a:pt x="166" y="655"/>
                    </a:cubicBezTo>
                    <a:cubicBezTo>
                      <a:pt x="167" y="656"/>
                      <a:pt x="167" y="656"/>
                      <a:pt x="167" y="656"/>
                    </a:cubicBezTo>
                    <a:cubicBezTo>
                      <a:pt x="167" y="657"/>
                      <a:pt x="167" y="657"/>
                      <a:pt x="167" y="657"/>
                    </a:cubicBezTo>
                    <a:cubicBezTo>
                      <a:pt x="168" y="658"/>
                      <a:pt x="168" y="658"/>
                      <a:pt x="168" y="658"/>
                    </a:cubicBezTo>
                    <a:cubicBezTo>
                      <a:pt x="168" y="659"/>
                      <a:pt x="168" y="659"/>
                      <a:pt x="168" y="659"/>
                    </a:cubicBezTo>
                    <a:cubicBezTo>
                      <a:pt x="169" y="659"/>
                      <a:pt x="169" y="659"/>
                      <a:pt x="169" y="659"/>
                    </a:cubicBezTo>
                    <a:cubicBezTo>
                      <a:pt x="170" y="660"/>
                      <a:pt x="170" y="660"/>
                      <a:pt x="170" y="660"/>
                    </a:cubicBezTo>
                    <a:cubicBezTo>
                      <a:pt x="170" y="661"/>
                      <a:pt x="170" y="661"/>
                      <a:pt x="170" y="661"/>
                    </a:cubicBezTo>
                    <a:cubicBezTo>
                      <a:pt x="171" y="662"/>
                      <a:pt x="171" y="662"/>
                      <a:pt x="171" y="662"/>
                    </a:cubicBezTo>
                    <a:cubicBezTo>
                      <a:pt x="171" y="663"/>
                      <a:pt x="171" y="663"/>
                      <a:pt x="171" y="663"/>
                    </a:cubicBezTo>
                    <a:cubicBezTo>
                      <a:pt x="171" y="664"/>
                      <a:pt x="171" y="664"/>
                      <a:pt x="171" y="664"/>
                    </a:cubicBezTo>
                    <a:cubicBezTo>
                      <a:pt x="171" y="665"/>
                      <a:pt x="171" y="665"/>
                      <a:pt x="171" y="665"/>
                    </a:cubicBezTo>
                    <a:cubicBezTo>
                      <a:pt x="171" y="666"/>
                      <a:pt x="171" y="666"/>
                      <a:pt x="171" y="666"/>
                    </a:cubicBezTo>
                    <a:cubicBezTo>
                      <a:pt x="171" y="665"/>
                      <a:pt x="171" y="665"/>
                      <a:pt x="171" y="665"/>
                    </a:cubicBezTo>
                    <a:cubicBezTo>
                      <a:pt x="172" y="665"/>
                      <a:pt x="172" y="665"/>
                      <a:pt x="172" y="665"/>
                    </a:cubicBezTo>
                    <a:cubicBezTo>
                      <a:pt x="173" y="666"/>
                      <a:pt x="173" y="666"/>
                      <a:pt x="173" y="666"/>
                    </a:cubicBezTo>
                    <a:cubicBezTo>
                      <a:pt x="172" y="666"/>
                      <a:pt x="172" y="666"/>
                      <a:pt x="172" y="666"/>
                    </a:cubicBezTo>
                    <a:cubicBezTo>
                      <a:pt x="173" y="667"/>
                      <a:pt x="173" y="667"/>
                      <a:pt x="173" y="667"/>
                    </a:cubicBezTo>
                    <a:cubicBezTo>
                      <a:pt x="173" y="667"/>
                      <a:pt x="173" y="667"/>
                      <a:pt x="173" y="667"/>
                    </a:cubicBezTo>
                    <a:cubicBezTo>
                      <a:pt x="173" y="668"/>
                      <a:pt x="173" y="668"/>
                      <a:pt x="173" y="668"/>
                    </a:cubicBezTo>
                    <a:cubicBezTo>
                      <a:pt x="172" y="668"/>
                      <a:pt x="172" y="668"/>
                      <a:pt x="172" y="668"/>
                    </a:cubicBezTo>
                    <a:cubicBezTo>
                      <a:pt x="173" y="669"/>
                      <a:pt x="173" y="669"/>
                      <a:pt x="173" y="669"/>
                    </a:cubicBezTo>
                    <a:cubicBezTo>
                      <a:pt x="172" y="669"/>
                      <a:pt x="172" y="669"/>
                      <a:pt x="172" y="669"/>
                    </a:cubicBezTo>
                    <a:cubicBezTo>
                      <a:pt x="172" y="669"/>
                      <a:pt x="172" y="669"/>
                      <a:pt x="172" y="669"/>
                    </a:cubicBezTo>
                    <a:cubicBezTo>
                      <a:pt x="172" y="669"/>
                      <a:pt x="172" y="669"/>
                      <a:pt x="172" y="669"/>
                    </a:cubicBezTo>
                    <a:lnTo>
                      <a:pt x="171" y="669"/>
                    </a:lnTo>
                    <a:close/>
                    <a:moveTo>
                      <a:pt x="171" y="663"/>
                    </a:moveTo>
                    <a:cubicBezTo>
                      <a:pt x="172" y="663"/>
                      <a:pt x="172" y="663"/>
                      <a:pt x="172" y="663"/>
                    </a:cubicBezTo>
                    <a:cubicBezTo>
                      <a:pt x="173" y="664"/>
                      <a:pt x="173" y="664"/>
                      <a:pt x="173" y="664"/>
                    </a:cubicBezTo>
                    <a:cubicBezTo>
                      <a:pt x="172" y="665"/>
                      <a:pt x="172" y="665"/>
                      <a:pt x="172" y="665"/>
                    </a:cubicBezTo>
                    <a:cubicBezTo>
                      <a:pt x="172" y="664"/>
                      <a:pt x="172" y="664"/>
                      <a:pt x="172" y="664"/>
                    </a:cubicBezTo>
                    <a:lnTo>
                      <a:pt x="171" y="663"/>
                    </a:lnTo>
                    <a:close/>
                    <a:moveTo>
                      <a:pt x="174" y="669"/>
                    </a:moveTo>
                    <a:cubicBezTo>
                      <a:pt x="173" y="670"/>
                      <a:pt x="173" y="670"/>
                      <a:pt x="173" y="670"/>
                    </a:cubicBezTo>
                    <a:cubicBezTo>
                      <a:pt x="173" y="670"/>
                      <a:pt x="173" y="670"/>
                      <a:pt x="173" y="670"/>
                    </a:cubicBezTo>
                    <a:lnTo>
                      <a:pt x="174" y="669"/>
                    </a:lnTo>
                    <a:close/>
                    <a:moveTo>
                      <a:pt x="173" y="677"/>
                    </a:moveTo>
                    <a:cubicBezTo>
                      <a:pt x="172" y="677"/>
                      <a:pt x="172" y="677"/>
                      <a:pt x="172" y="677"/>
                    </a:cubicBezTo>
                    <a:cubicBezTo>
                      <a:pt x="172" y="676"/>
                      <a:pt x="172" y="676"/>
                      <a:pt x="172" y="676"/>
                    </a:cubicBezTo>
                    <a:cubicBezTo>
                      <a:pt x="173" y="676"/>
                      <a:pt x="173" y="676"/>
                      <a:pt x="173" y="676"/>
                    </a:cubicBezTo>
                    <a:cubicBezTo>
                      <a:pt x="173" y="677"/>
                      <a:pt x="173" y="677"/>
                      <a:pt x="173" y="677"/>
                    </a:cubicBezTo>
                    <a:close/>
                    <a:moveTo>
                      <a:pt x="174" y="676"/>
                    </a:moveTo>
                    <a:cubicBezTo>
                      <a:pt x="175" y="676"/>
                      <a:pt x="175" y="676"/>
                      <a:pt x="175" y="676"/>
                    </a:cubicBezTo>
                    <a:cubicBezTo>
                      <a:pt x="176" y="677"/>
                      <a:pt x="176" y="677"/>
                      <a:pt x="176" y="677"/>
                    </a:cubicBezTo>
                    <a:cubicBezTo>
                      <a:pt x="177" y="677"/>
                      <a:pt x="177" y="677"/>
                      <a:pt x="177" y="677"/>
                    </a:cubicBezTo>
                    <a:cubicBezTo>
                      <a:pt x="177" y="678"/>
                      <a:pt x="177" y="678"/>
                      <a:pt x="177" y="678"/>
                    </a:cubicBezTo>
                    <a:cubicBezTo>
                      <a:pt x="176" y="678"/>
                      <a:pt x="176" y="678"/>
                      <a:pt x="176" y="678"/>
                    </a:cubicBezTo>
                    <a:cubicBezTo>
                      <a:pt x="175" y="678"/>
                      <a:pt x="175" y="678"/>
                      <a:pt x="175" y="678"/>
                    </a:cubicBezTo>
                    <a:cubicBezTo>
                      <a:pt x="174" y="677"/>
                      <a:pt x="174" y="677"/>
                      <a:pt x="174" y="677"/>
                    </a:cubicBezTo>
                    <a:lnTo>
                      <a:pt x="174" y="676"/>
                    </a:lnTo>
                    <a:close/>
                    <a:moveTo>
                      <a:pt x="174" y="673"/>
                    </a:moveTo>
                    <a:cubicBezTo>
                      <a:pt x="175" y="673"/>
                      <a:pt x="175" y="673"/>
                      <a:pt x="175" y="673"/>
                    </a:cubicBezTo>
                    <a:cubicBezTo>
                      <a:pt x="174" y="674"/>
                      <a:pt x="174" y="674"/>
                      <a:pt x="174" y="674"/>
                    </a:cubicBezTo>
                    <a:cubicBezTo>
                      <a:pt x="174" y="674"/>
                      <a:pt x="174" y="674"/>
                      <a:pt x="174" y="674"/>
                    </a:cubicBezTo>
                    <a:lnTo>
                      <a:pt x="174" y="673"/>
                    </a:lnTo>
                    <a:close/>
                    <a:moveTo>
                      <a:pt x="179" y="676"/>
                    </a:moveTo>
                    <a:cubicBezTo>
                      <a:pt x="180" y="677"/>
                      <a:pt x="180" y="677"/>
                      <a:pt x="180" y="677"/>
                    </a:cubicBezTo>
                    <a:cubicBezTo>
                      <a:pt x="181" y="678"/>
                      <a:pt x="181" y="678"/>
                      <a:pt x="181" y="678"/>
                    </a:cubicBezTo>
                    <a:cubicBezTo>
                      <a:pt x="181" y="678"/>
                      <a:pt x="181" y="678"/>
                      <a:pt x="181" y="678"/>
                    </a:cubicBezTo>
                    <a:cubicBezTo>
                      <a:pt x="180" y="677"/>
                      <a:pt x="180" y="677"/>
                      <a:pt x="180" y="677"/>
                    </a:cubicBezTo>
                    <a:cubicBezTo>
                      <a:pt x="179" y="677"/>
                      <a:pt x="179" y="677"/>
                      <a:pt x="179" y="677"/>
                    </a:cubicBezTo>
                    <a:cubicBezTo>
                      <a:pt x="178" y="677"/>
                      <a:pt x="178" y="677"/>
                      <a:pt x="178" y="677"/>
                    </a:cubicBezTo>
                    <a:cubicBezTo>
                      <a:pt x="177" y="676"/>
                      <a:pt x="177" y="676"/>
                      <a:pt x="177" y="676"/>
                    </a:cubicBezTo>
                    <a:cubicBezTo>
                      <a:pt x="177" y="675"/>
                      <a:pt x="177" y="675"/>
                      <a:pt x="177" y="675"/>
                    </a:cubicBezTo>
                    <a:cubicBezTo>
                      <a:pt x="176" y="674"/>
                      <a:pt x="176" y="674"/>
                      <a:pt x="176" y="674"/>
                    </a:cubicBezTo>
                    <a:cubicBezTo>
                      <a:pt x="176" y="674"/>
                      <a:pt x="176" y="674"/>
                      <a:pt x="176" y="674"/>
                    </a:cubicBezTo>
                    <a:cubicBezTo>
                      <a:pt x="178" y="674"/>
                      <a:pt x="178" y="674"/>
                      <a:pt x="178" y="674"/>
                    </a:cubicBezTo>
                    <a:cubicBezTo>
                      <a:pt x="178" y="675"/>
                      <a:pt x="178" y="675"/>
                      <a:pt x="178" y="675"/>
                    </a:cubicBezTo>
                    <a:cubicBezTo>
                      <a:pt x="179" y="676"/>
                      <a:pt x="179" y="676"/>
                      <a:pt x="179" y="676"/>
                    </a:cubicBezTo>
                    <a:cubicBezTo>
                      <a:pt x="178" y="676"/>
                      <a:pt x="178" y="676"/>
                      <a:pt x="178" y="676"/>
                    </a:cubicBezTo>
                    <a:lnTo>
                      <a:pt x="179" y="676"/>
                    </a:lnTo>
                    <a:close/>
                    <a:moveTo>
                      <a:pt x="181" y="680"/>
                    </a:moveTo>
                    <a:cubicBezTo>
                      <a:pt x="180" y="679"/>
                      <a:pt x="180" y="679"/>
                      <a:pt x="180" y="679"/>
                    </a:cubicBezTo>
                    <a:cubicBezTo>
                      <a:pt x="181" y="680"/>
                      <a:pt x="181" y="680"/>
                      <a:pt x="181" y="680"/>
                    </a:cubicBezTo>
                    <a:cubicBezTo>
                      <a:pt x="182" y="681"/>
                      <a:pt x="182" y="681"/>
                      <a:pt x="182" y="681"/>
                    </a:cubicBezTo>
                    <a:cubicBezTo>
                      <a:pt x="183" y="681"/>
                      <a:pt x="183" y="681"/>
                      <a:pt x="183" y="681"/>
                    </a:cubicBezTo>
                    <a:cubicBezTo>
                      <a:pt x="182" y="682"/>
                      <a:pt x="182" y="682"/>
                      <a:pt x="182" y="682"/>
                    </a:cubicBezTo>
                    <a:cubicBezTo>
                      <a:pt x="181" y="681"/>
                      <a:pt x="181" y="681"/>
                      <a:pt x="181" y="681"/>
                    </a:cubicBezTo>
                    <a:lnTo>
                      <a:pt x="181" y="680"/>
                    </a:lnTo>
                    <a:close/>
                    <a:moveTo>
                      <a:pt x="181" y="681"/>
                    </a:moveTo>
                    <a:cubicBezTo>
                      <a:pt x="181" y="682"/>
                      <a:pt x="181" y="682"/>
                      <a:pt x="181" y="682"/>
                    </a:cubicBezTo>
                    <a:cubicBezTo>
                      <a:pt x="180" y="681"/>
                      <a:pt x="180" y="681"/>
                      <a:pt x="180" y="681"/>
                    </a:cubicBezTo>
                    <a:cubicBezTo>
                      <a:pt x="179" y="681"/>
                      <a:pt x="179" y="681"/>
                      <a:pt x="179" y="681"/>
                    </a:cubicBezTo>
                    <a:cubicBezTo>
                      <a:pt x="179" y="680"/>
                      <a:pt x="179" y="680"/>
                      <a:pt x="179" y="680"/>
                    </a:cubicBezTo>
                    <a:cubicBezTo>
                      <a:pt x="180" y="681"/>
                      <a:pt x="180" y="681"/>
                      <a:pt x="180" y="681"/>
                    </a:cubicBezTo>
                    <a:lnTo>
                      <a:pt x="181" y="681"/>
                    </a:lnTo>
                    <a:close/>
                    <a:moveTo>
                      <a:pt x="176" y="685"/>
                    </a:moveTo>
                    <a:cubicBezTo>
                      <a:pt x="176" y="686"/>
                      <a:pt x="176" y="686"/>
                      <a:pt x="176" y="686"/>
                    </a:cubicBezTo>
                    <a:cubicBezTo>
                      <a:pt x="175" y="686"/>
                      <a:pt x="175" y="686"/>
                      <a:pt x="175" y="686"/>
                    </a:cubicBezTo>
                    <a:cubicBezTo>
                      <a:pt x="175" y="685"/>
                      <a:pt x="175" y="685"/>
                      <a:pt x="175" y="685"/>
                    </a:cubicBezTo>
                    <a:cubicBezTo>
                      <a:pt x="175" y="684"/>
                      <a:pt x="175" y="684"/>
                      <a:pt x="175" y="684"/>
                    </a:cubicBezTo>
                    <a:cubicBezTo>
                      <a:pt x="175" y="683"/>
                      <a:pt x="175" y="683"/>
                      <a:pt x="175" y="683"/>
                    </a:cubicBezTo>
                    <a:cubicBezTo>
                      <a:pt x="175" y="682"/>
                      <a:pt x="175" y="682"/>
                      <a:pt x="175" y="682"/>
                    </a:cubicBezTo>
                    <a:cubicBezTo>
                      <a:pt x="175" y="683"/>
                      <a:pt x="175" y="683"/>
                      <a:pt x="175" y="683"/>
                    </a:cubicBezTo>
                    <a:cubicBezTo>
                      <a:pt x="176" y="683"/>
                      <a:pt x="176" y="683"/>
                      <a:pt x="176" y="683"/>
                    </a:cubicBezTo>
                    <a:cubicBezTo>
                      <a:pt x="176" y="684"/>
                      <a:pt x="176" y="684"/>
                      <a:pt x="176" y="684"/>
                    </a:cubicBezTo>
                    <a:lnTo>
                      <a:pt x="176" y="685"/>
                    </a:lnTo>
                    <a:close/>
                    <a:moveTo>
                      <a:pt x="175" y="681"/>
                    </a:moveTo>
                    <a:cubicBezTo>
                      <a:pt x="175" y="681"/>
                      <a:pt x="175" y="681"/>
                      <a:pt x="175" y="681"/>
                    </a:cubicBezTo>
                    <a:cubicBezTo>
                      <a:pt x="176" y="681"/>
                      <a:pt x="176" y="681"/>
                      <a:pt x="176" y="681"/>
                    </a:cubicBezTo>
                    <a:lnTo>
                      <a:pt x="175" y="681"/>
                    </a:lnTo>
                    <a:close/>
                    <a:moveTo>
                      <a:pt x="176" y="679"/>
                    </a:moveTo>
                    <a:cubicBezTo>
                      <a:pt x="175" y="679"/>
                      <a:pt x="175" y="679"/>
                      <a:pt x="175" y="679"/>
                    </a:cubicBezTo>
                    <a:cubicBezTo>
                      <a:pt x="175" y="678"/>
                      <a:pt x="175" y="678"/>
                      <a:pt x="175" y="678"/>
                    </a:cubicBezTo>
                    <a:cubicBezTo>
                      <a:pt x="176" y="678"/>
                      <a:pt x="176" y="678"/>
                      <a:pt x="176" y="678"/>
                    </a:cubicBezTo>
                    <a:cubicBezTo>
                      <a:pt x="177" y="678"/>
                      <a:pt x="177" y="678"/>
                      <a:pt x="177" y="678"/>
                    </a:cubicBezTo>
                    <a:cubicBezTo>
                      <a:pt x="178" y="679"/>
                      <a:pt x="178" y="679"/>
                      <a:pt x="178" y="679"/>
                    </a:cubicBezTo>
                    <a:cubicBezTo>
                      <a:pt x="177" y="678"/>
                      <a:pt x="177" y="678"/>
                      <a:pt x="177" y="678"/>
                    </a:cubicBezTo>
                    <a:cubicBezTo>
                      <a:pt x="176" y="677"/>
                      <a:pt x="176" y="677"/>
                      <a:pt x="176" y="677"/>
                    </a:cubicBezTo>
                    <a:cubicBezTo>
                      <a:pt x="177" y="677"/>
                      <a:pt x="177" y="677"/>
                      <a:pt x="177" y="677"/>
                    </a:cubicBezTo>
                    <a:cubicBezTo>
                      <a:pt x="178" y="677"/>
                      <a:pt x="178" y="677"/>
                      <a:pt x="178" y="677"/>
                    </a:cubicBezTo>
                    <a:cubicBezTo>
                      <a:pt x="179" y="678"/>
                      <a:pt x="179" y="678"/>
                      <a:pt x="179" y="678"/>
                    </a:cubicBezTo>
                    <a:cubicBezTo>
                      <a:pt x="179" y="679"/>
                      <a:pt x="179" y="679"/>
                      <a:pt x="179" y="679"/>
                    </a:cubicBezTo>
                    <a:cubicBezTo>
                      <a:pt x="180" y="680"/>
                      <a:pt x="180" y="680"/>
                      <a:pt x="180" y="680"/>
                    </a:cubicBezTo>
                    <a:cubicBezTo>
                      <a:pt x="179" y="679"/>
                      <a:pt x="179" y="679"/>
                      <a:pt x="179" y="679"/>
                    </a:cubicBezTo>
                    <a:cubicBezTo>
                      <a:pt x="178" y="680"/>
                      <a:pt x="178" y="680"/>
                      <a:pt x="178" y="680"/>
                    </a:cubicBezTo>
                    <a:cubicBezTo>
                      <a:pt x="178" y="681"/>
                      <a:pt x="178" y="681"/>
                      <a:pt x="178" y="681"/>
                    </a:cubicBezTo>
                    <a:cubicBezTo>
                      <a:pt x="178" y="680"/>
                      <a:pt x="178" y="680"/>
                      <a:pt x="178" y="680"/>
                    </a:cubicBezTo>
                    <a:cubicBezTo>
                      <a:pt x="176" y="680"/>
                      <a:pt x="176" y="680"/>
                      <a:pt x="176" y="680"/>
                    </a:cubicBezTo>
                    <a:lnTo>
                      <a:pt x="176" y="679"/>
                    </a:lnTo>
                    <a:close/>
                    <a:moveTo>
                      <a:pt x="179" y="689"/>
                    </a:moveTo>
                    <a:cubicBezTo>
                      <a:pt x="179" y="689"/>
                      <a:pt x="179" y="689"/>
                      <a:pt x="179" y="689"/>
                    </a:cubicBezTo>
                    <a:cubicBezTo>
                      <a:pt x="178" y="688"/>
                      <a:pt x="178" y="688"/>
                      <a:pt x="178" y="688"/>
                    </a:cubicBezTo>
                    <a:cubicBezTo>
                      <a:pt x="178" y="687"/>
                      <a:pt x="178" y="687"/>
                      <a:pt x="178" y="687"/>
                    </a:cubicBezTo>
                    <a:cubicBezTo>
                      <a:pt x="179" y="688"/>
                      <a:pt x="179" y="688"/>
                      <a:pt x="179" y="688"/>
                    </a:cubicBezTo>
                    <a:lnTo>
                      <a:pt x="179" y="689"/>
                    </a:lnTo>
                    <a:close/>
                    <a:moveTo>
                      <a:pt x="179" y="684"/>
                    </a:moveTo>
                    <a:cubicBezTo>
                      <a:pt x="178" y="684"/>
                      <a:pt x="178" y="684"/>
                      <a:pt x="178" y="684"/>
                    </a:cubicBezTo>
                    <a:cubicBezTo>
                      <a:pt x="177" y="684"/>
                      <a:pt x="177" y="684"/>
                      <a:pt x="177" y="684"/>
                    </a:cubicBezTo>
                    <a:cubicBezTo>
                      <a:pt x="178" y="683"/>
                      <a:pt x="178" y="683"/>
                      <a:pt x="178" y="683"/>
                    </a:cubicBezTo>
                    <a:cubicBezTo>
                      <a:pt x="177" y="683"/>
                      <a:pt x="177" y="683"/>
                      <a:pt x="177" y="683"/>
                    </a:cubicBezTo>
                    <a:cubicBezTo>
                      <a:pt x="178" y="682"/>
                      <a:pt x="178" y="682"/>
                      <a:pt x="178" y="682"/>
                    </a:cubicBezTo>
                    <a:cubicBezTo>
                      <a:pt x="179" y="681"/>
                      <a:pt x="179" y="681"/>
                      <a:pt x="179" y="681"/>
                    </a:cubicBezTo>
                    <a:cubicBezTo>
                      <a:pt x="179" y="682"/>
                      <a:pt x="179" y="682"/>
                      <a:pt x="179" y="682"/>
                    </a:cubicBezTo>
                    <a:cubicBezTo>
                      <a:pt x="180" y="683"/>
                      <a:pt x="180" y="683"/>
                      <a:pt x="180" y="683"/>
                    </a:cubicBezTo>
                    <a:cubicBezTo>
                      <a:pt x="180" y="684"/>
                      <a:pt x="180" y="684"/>
                      <a:pt x="180" y="684"/>
                    </a:cubicBezTo>
                    <a:cubicBezTo>
                      <a:pt x="179" y="683"/>
                      <a:pt x="179" y="683"/>
                      <a:pt x="179" y="683"/>
                    </a:cubicBezTo>
                    <a:cubicBezTo>
                      <a:pt x="179" y="683"/>
                      <a:pt x="179" y="683"/>
                      <a:pt x="179" y="683"/>
                    </a:cubicBezTo>
                    <a:cubicBezTo>
                      <a:pt x="179" y="684"/>
                      <a:pt x="179" y="684"/>
                      <a:pt x="179" y="684"/>
                    </a:cubicBezTo>
                    <a:cubicBezTo>
                      <a:pt x="179" y="684"/>
                      <a:pt x="179" y="684"/>
                      <a:pt x="179" y="684"/>
                    </a:cubicBezTo>
                    <a:cubicBezTo>
                      <a:pt x="179" y="683"/>
                      <a:pt x="179" y="683"/>
                      <a:pt x="179" y="683"/>
                    </a:cubicBezTo>
                    <a:lnTo>
                      <a:pt x="179" y="684"/>
                    </a:lnTo>
                    <a:close/>
                    <a:moveTo>
                      <a:pt x="181" y="691"/>
                    </a:moveTo>
                    <a:cubicBezTo>
                      <a:pt x="180" y="690"/>
                      <a:pt x="180" y="690"/>
                      <a:pt x="180" y="690"/>
                    </a:cubicBezTo>
                    <a:cubicBezTo>
                      <a:pt x="180" y="689"/>
                      <a:pt x="180" y="689"/>
                      <a:pt x="180" y="689"/>
                    </a:cubicBezTo>
                    <a:cubicBezTo>
                      <a:pt x="179" y="688"/>
                      <a:pt x="179" y="688"/>
                      <a:pt x="179" y="688"/>
                    </a:cubicBezTo>
                    <a:cubicBezTo>
                      <a:pt x="180" y="688"/>
                      <a:pt x="180" y="688"/>
                      <a:pt x="180" y="688"/>
                    </a:cubicBezTo>
                    <a:cubicBezTo>
                      <a:pt x="180" y="687"/>
                      <a:pt x="180" y="687"/>
                      <a:pt x="180" y="687"/>
                    </a:cubicBezTo>
                    <a:cubicBezTo>
                      <a:pt x="179" y="687"/>
                      <a:pt x="179" y="687"/>
                      <a:pt x="179" y="687"/>
                    </a:cubicBezTo>
                    <a:cubicBezTo>
                      <a:pt x="180" y="687"/>
                      <a:pt x="180" y="687"/>
                      <a:pt x="180" y="687"/>
                    </a:cubicBezTo>
                    <a:cubicBezTo>
                      <a:pt x="181" y="688"/>
                      <a:pt x="181" y="688"/>
                      <a:pt x="181" y="688"/>
                    </a:cubicBezTo>
                    <a:cubicBezTo>
                      <a:pt x="181" y="689"/>
                      <a:pt x="181" y="689"/>
                      <a:pt x="181" y="689"/>
                    </a:cubicBezTo>
                    <a:cubicBezTo>
                      <a:pt x="181" y="689"/>
                      <a:pt x="181" y="689"/>
                      <a:pt x="181" y="689"/>
                    </a:cubicBezTo>
                    <a:cubicBezTo>
                      <a:pt x="181" y="690"/>
                      <a:pt x="181" y="690"/>
                      <a:pt x="181" y="690"/>
                    </a:cubicBezTo>
                    <a:lnTo>
                      <a:pt x="181" y="691"/>
                    </a:lnTo>
                    <a:close/>
                    <a:moveTo>
                      <a:pt x="182" y="690"/>
                    </a:moveTo>
                    <a:cubicBezTo>
                      <a:pt x="182" y="689"/>
                      <a:pt x="182" y="689"/>
                      <a:pt x="182" y="689"/>
                    </a:cubicBezTo>
                    <a:cubicBezTo>
                      <a:pt x="181" y="688"/>
                      <a:pt x="181" y="688"/>
                      <a:pt x="181" y="688"/>
                    </a:cubicBezTo>
                    <a:cubicBezTo>
                      <a:pt x="182" y="688"/>
                      <a:pt x="182" y="688"/>
                      <a:pt x="182" y="688"/>
                    </a:cubicBezTo>
                    <a:cubicBezTo>
                      <a:pt x="182" y="689"/>
                      <a:pt x="182" y="689"/>
                      <a:pt x="182" y="689"/>
                    </a:cubicBezTo>
                    <a:cubicBezTo>
                      <a:pt x="183" y="690"/>
                      <a:pt x="183" y="690"/>
                      <a:pt x="183" y="690"/>
                    </a:cubicBezTo>
                    <a:cubicBezTo>
                      <a:pt x="182" y="691"/>
                      <a:pt x="182" y="691"/>
                      <a:pt x="182" y="691"/>
                    </a:cubicBezTo>
                    <a:cubicBezTo>
                      <a:pt x="182" y="691"/>
                      <a:pt x="182" y="691"/>
                      <a:pt x="182" y="691"/>
                    </a:cubicBezTo>
                    <a:lnTo>
                      <a:pt x="182" y="690"/>
                    </a:lnTo>
                    <a:close/>
                    <a:moveTo>
                      <a:pt x="184" y="693"/>
                    </a:moveTo>
                    <a:cubicBezTo>
                      <a:pt x="183" y="693"/>
                      <a:pt x="183" y="693"/>
                      <a:pt x="183" y="693"/>
                    </a:cubicBezTo>
                    <a:cubicBezTo>
                      <a:pt x="182" y="692"/>
                      <a:pt x="182" y="692"/>
                      <a:pt x="182" y="692"/>
                    </a:cubicBezTo>
                    <a:cubicBezTo>
                      <a:pt x="183" y="692"/>
                      <a:pt x="183" y="692"/>
                      <a:pt x="183" y="692"/>
                    </a:cubicBezTo>
                    <a:cubicBezTo>
                      <a:pt x="184" y="692"/>
                      <a:pt x="184" y="692"/>
                      <a:pt x="184" y="692"/>
                    </a:cubicBezTo>
                    <a:cubicBezTo>
                      <a:pt x="185" y="693"/>
                      <a:pt x="185" y="693"/>
                      <a:pt x="185" y="693"/>
                    </a:cubicBezTo>
                    <a:lnTo>
                      <a:pt x="184" y="693"/>
                    </a:lnTo>
                    <a:close/>
                    <a:moveTo>
                      <a:pt x="191" y="690"/>
                    </a:moveTo>
                    <a:cubicBezTo>
                      <a:pt x="192" y="691"/>
                      <a:pt x="192" y="691"/>
                      <a:pt x="192" y="691"/>
                    </a:cubicBezTo>
                    <a:cubicBezTo>
                      <a:pt x="193" y="692"/>
                      <a:pt x="193" y="692"/>
                      <a:pt x="193" y="692"/>
                    </a:cubicBezTo>
                    <a:cubicBezTo>
                      <a:pt x="193" y="692"/>
                      <a:pt x="193" y="692"/>
                      <a:pt x="193" y="692"/>
                    </a:cubicBezTo>
                    <a:cubicBezTo>
                      <a:pt x="192" y="691"/>
                      <a:pt x="192" y="691"/>
                      <a:pt x="192" y="691"/>
                    </a:cubicBezTo>
                    <a:cubicBezTo>
                      <a:pt x="191" y="691"/>
                      <a:pt x="191" y="691"/>
                      <a:pt x="191" y="691"/>
                    </a:cubicBezTo>
                    <a:cubicBezTo>
                      <a:pt x="190" y="690"/>
                      <a:pt x="190" y="690"/>
                      <a:pt x="190" y="690"/>
                    </a:cubicBezTo>
                    <a:cubicBezTo>
                      <a:pt x="189" y="690"/>
                      <a:pt x="189" y="690"/>
                      <a:pt x="189" y="690"/>
                    </a:cubicBezTo>
                    <a:cubicBezTo>
                      <a:pt x="188" y="689"/>
                      <a:pt x="188" y="689"/>
                      <a:pt x="188" y="689"/>
                    </a:cubicBezTo>
                    <a:cubicBezTo>
                      <a:pt x="189" y="689"/>
                      <a:pt x="189" y="689"/>
                      <a:pt x="189" y="689"/>
                    </a:cubicBezTo>
                    <a:cubicBezTo>
                      <a:pt x="190" y="690"/>
                      <a:pt x="190" y="690"/>
                      <a:pt x="190" y="690"/>
                    </a:cubicBezTo>
                    <a:lnTo>
                      <a:pt x="191" y="690"/>
                    </a:lnTo>
                    <a:close/>
                    <a:moveTo>
                      <a:pt x="190" y="689"/>
                    </a:moveTo>
                    <a:cubicBezTo>
                      <a:pt x="191" y="689"/>
                      <a:pt x="191" y="689"/>
                      <a:pt x="191" y="689"/>
                    </a:cubicBezTo>
                    <a:cubicBezTo>
                      <a:pt x="191" y="690"/>
                      <a:pt x="191" y="690"/>
                      <a:pt x="191" y="690"/>
                    </a:cubicBezTo>
                    <a:lnTo>
                      <a:pt x="190" y="689"/>
                    </a:lnTo>
                    <a:close/>
                    <a:moveTo>
                      <a:pt x="193" y="694"/>
                    </a:moveTo>
                    <a:cubicBezTo>
                      <a:pt x="192" y="693"/>
                      <a:pt x="192" y="693"/>
                      <a:pt x="192" y="693"/>
                    </a:cubicBezTo>
                    <a:cubicBezTo>
                      <a:pt x="191" y="693"/>
                      <a:pt x="191" y="693"/>
                      <a:pt x="191" y="693"/>
                    </a:cubicBezTo>
                    <a:cubicBezTo>
                      <a:pt x="190" y="692"/>
                      <a:pt x="190" y="692"/>
                      <a:pt x="190" y="692"/>
                    </a:cubicBezTo>
                    <a:cubicBezTo>
                      <a:pt x="191" y="692"/>
                      <a:pt x="191" y="692"/>
                      <a:pt x="191" y="692"/>
                    </a:cubicBezTo>
                    <a:cubicBezTo>
                      <a:pt x="192" y="692"/>
                      <a:pt x="192" y="692"/>
                      <a:pt x="192" y="692"/>
                    </a:cubicBezTo>
                    <a:cubicBezTo>
                      <a:pt x="193" y="693"/>
                      <a:pt x="193" y="693"/>
                      <a:pt x="193" y="693"/>
                    </a:cubicBezTo>
                    <a:cubicBezTo>
                      <a:pt x="193" y="694"/>
                      <a:pt x="193" y="694"/>
                      <a:pt x="193" y="694"/>
                    </a:cubicBezTo>
                    <a:close/>
                    <a:moveTo>
                      <a:pt x="194" y="694"/>
                    </a:moveTo>
                    <a:cubicBezTo>
                      <a:pt x="194" y="695"/>
                      <a:pt x="194" y="695"/>
                      <a:pt x="194" y="695"/>
                    </a:cubicBezTo>
                    <a:cubicBezTo>
                      <a:pt x="195" y="696"/>
                      <a:pt x="195" y="696"/>
                      <a:pt x="195" y="696"/>
                    </a:cubicBezTo>
                    <a:cubicBezTo>
                      <a:pt x="194" y="697"/>
                      <a:pt x="194" y="697"/>
                      <a:pt x="194" y="697"/>
                    </a:cubicBezTo>
                    <a:cubicBezTo>
                      <a:pt x="194" y="697"/>
                      <a:pt x="194" y="697"/>
                      <a:pt x="194" y="697"/>
                    </a:cubicBezTo>
                    <a:cubicBezTo>
                      <a:pt x="194" y="696"/>
                      <a:pt x="194" y="696"/>
                      <a:pt x="194" y="696"/>
                    </a:cubicBezTo>
                    <a:cubicBezTo>
                      <a:pt x="193" y="696"/>
                      <a:pt x="193" y="696"/>
                      <a:pt x="193" y="696"/>
                    </a:cubicBezTo>
                    <a:cubicBezTo>
                      <a:pt x="192" y="695"/>
                      <a:pt x="192" y="695"/>
                      <a:pt x="192" y="695"/>
                    </a:cubicBezTo>
                    <a:cubicBezTo>
                      <a:pt x="193" y="694"/>
                      <a:pt x="193" y="694"/>
                      <a:pt x="193" y="694"/>
                    </a:cubicBezTo>
                    <a:lnTo>
                      <a:pt x="194" y="694"/>
                    </a:lnTo>
                    <a:close/>
                    <a:moveTo>
                      <a:pt x="190" y="692"/>
                    </a:moveTo>
                    <a:cubicBezTo>
                      <a:pt x="191" y="692"/>
                      <a:pt x="191" y="692"/>
                      <a:pt x="191" y="692"/>
                    </a:cubicBezTo>
                    <a:cubicBezTo>
                      <a:pt x="191" y="692"/>
                      <a:pt x="191" y="692"/>
                      <a:pt x="191" y="692"/>
                    </a:cubicBezTo>
                    <a:lnTo>
                      <a:pt x="190" y="692"/>
                    </a:lnTo>
                    <a:close/>
                    <a:moveTo>
                      <a:pt x="188" y="691"/>
                    </a:moveTo>
                    <a:cubicBezTo>
                      <a:pt x="188" y="691"/>
                      <a:pt x="188" y="691"/>
                      <a:pt x="188" y="691"/>
                    </a:cubicBezTo>
                    <a:cubicBezTo>
                      <a:pt x="187" y="691"/>
                      <a:pt x="187" y="691"/>
                      <a:pt x="187" y="691"/>
                    </a:cubicBezTo>
                    <a:lnTo>
                      <a:pt x="188" y="691"/>
                    </a:lnTo>
                    <a:close/>
                    <a:moveTo>
                      <a:pt x="189" y="688"/>
                    </a:moveTo>
                    <a:cubicBezTo>
                      <a:pt x="190" y="688"/>
                      <a:pt x="190" y="688"/>
                      <a:pt x="190" y="688"/>
                    </a:cubicBezTo>
                    <a:cubicBezTo>
                      <a:pt x="190" y="689"/>
                      <a:pt x="190" y="689"/>
                      <a:pt x="190" y="689"/>
                    </a:cubicBezTo>
                    <a:lnTo>
                      <a:pt x="189" y="688"/>
                    </a:lnTo>
                    <a:close/>
                    <a:moveTo>
                      <a:pt x="190" y="688"/>
                    </a:moveTo>
                    <a:cubicBezTo>
                      <a:pt x="189" y="687"/>
                      <a:pt x="189" y="687"/>
                      <a:pt x="189" y="687"/>
                    </a:cubicBezTo>
                    <a:cubicBezTo>
                      <a:pt x="188" y="687"/>
                      <a:pt x="188" y="687"/>
                      <a:pt x="188" y="687"/>
                    </a:cubicBezTo>
                    <a:cubicBezTo>
                      <a:pt x="189" y="687"/>
                      <a:pt x="189" y="687"/>
                      <a:pt x="189" y="687"/>
                    </a:cubicBezTo>
                    <a:cubicBezTo>
                      <a:pt x="190" y="687"/>
                      <a:pt x="190" y="687"/>
                      <a:pt x="190" y="687"/>
                    </a:cubicBezTo>
                    <a:lnTo>
                      <a:pt x="190" y="688"/>
                    </a:lnTo>
                    <a:close/>
                    <a:moveTo>
                      <a:pt x="188" y="687"/>
                    </a:moveTo>
                    <a:cubicBezTo>
                      <a:pt x="188" y="688"/>
                      <a:pt x="188" y="688"/>
                      <a:pt x="188" y="688"/>
                    </a:cubicBezTo>
                    <a:cubicBezTo>
                      <a:pt x="186" y="687"/>
                      <a:pt x="186" y="687"/>
                      <a:pt x="186" y="687"/>
                    </a:cubicBezTo>
                    <a:cubicBezTo>
                      <a:pt x="186" y="686"/>
                      <a:pt x="186" y="686"/>
                      <a:pt x="186" y="686"/>
                    </a:cubicBezTo>
                    <a:cubicBezTo>
                      <a:pt x="186" y="685"/>
                      <a:pt x="186" y="685"/>
                      <a:pt x="186" y="685"/>
                    </a:cubicBezTo>
                    <a:cubicBezTo>
                      <a:pt x="187" y="686"/>
                      <a:pt x="187" y="686"/>
                      <a:pt x="187" y="686"/>
                    </a:cubicBezTo>
                    <a:cubicBezTo>
                      <a:pt x="187" y="687"/>
                      <a:pt x="187" y="687"/>
                      <a:pt x="187" y="687"/>
                    </a:cubicBezTo>
                    <a:lnTo>
                      <a:pt x="188" y="687"/>
                    </a:lnTo>
                    <a:close/>
                    <a:moveTo>
                      <a:pt x="185" y="683"/>
                    </a:moveTo>
                    <a:cubicBezTo>
                      <a:pt x="184" y="682"/>
                      <a:pt x="184" y="682"/>
                      <a:pt x="184" y="682"/>
                    </a:cubicBezTo>
                    <a:cubicBezTo>
                      <a:pt x="185" y="682"/>
                      <a:pt x="185" y="682"/>
                      <a:pt x="185" y="682"/>
                    </a:cubicBezTo>
                    <a:cubicBezTo>
                      <a:pt x="186" y="683"/>
                      <a:pt x="186" y="683"/>
                      <a:pt x="186" y="683"/>
                    </a:cubicBezTo>
                    <a:lnTo>
                      <a:pt x="185" y="683"/>
                    </a:lnTo>
                    <a:close/>
                    <a:moveTo>
                      <a:pt x="185" y="684"/>
                    </a:moveTo>
                    <a:cubicBezTo>
                      <a:pt x="185" y="684"/>
                      <a:pt x="185" y="684"/>
                      <a:pt x="185" y="684"/>
                    </a:cubicBezTo>
                    <a:cubicBezTo>
                      <a:pt x="184" y="684"/>
                      <a:pt x="184" y="684"/>
                      <a:pt x="184" y="684"/>
                    </a:cubicBezTo>
                    <a:cubicBezTo>
                      <a:pt x="183" y="683"/>
                      <a:pt x="183" y="683"/>
                      <a:pt x="183" y="683"/>
                    </a:cubicBezTo>
                    <a:cubicBezTo>
                      <a:pt x="184" y="683"/>
                      <a:pt x="184" y="683"/>
                      <a:pt x="184" y="683"/>
                    </a:cubicBezTo>
                    <a:lnTo>
                      <a:pt x="185" y="684"/>
                    </a:lnTo>
                    <a:close/>
                    <a:moveTo>
                      <a:pt x="183" y="691"/>
                    </a:moveTo>
                    <a:cubicBezTo>
                      <a:pt x="183" y="690"/>
                      <a:pt x="183" y="690"/>
                      <a:pt x="183" y="690"/>
                    </a:cubicBezTo>
                    <a:cubicBezTo>
                      <a:pt x="185" y="690"/>
                      <a:pt x="185" y="690"/>
                      <a:pt x="185" y="690"/>
                    </a:cubicBezTo>
                    <a:cubicBezTo>
                      <a:pt x="184" y="690"/>
                      <a:pt x="184" y="690"/>
                      <a:pt x="184" y="690"/>
                    </a:cubicBezTo>
                    <a:lnTo>
                      <a:pt x="183" y="691"/>
                    </a:lnTo>
                    <a:close/>
                    <a:moveTo>
                      <a:pt x="183" y="692"/>
                    </a:moveTo>
                    <a:cubicBezTo>
                      <a:pt x="183" y="692"/>
                      <a:pt x="183" y="692"/>
                      <a:pt x="183" y="692"/>
                    </a:cubicBezTo>
                    <a:cubicBezTo>
                      <a:pt x="183" y="691"/>
                      <a:pt x="183" y="691"/>
                      <a:pt x="183" y="691"/>
                    </a:cubicBezTo>
                    <a:lnTo>
                      <a:pt x="183" y="692"/>
                    </a:lnTo>
                    <a:close/>
                    <a:moveTo>
                      <a:pt x="184" y="688"/>
                    </a:moveTo>
                    <a:cubicBezTo>
                      <a:pt x="183" y="687"/>
                      <a:pt x="183" y="687"/>
                      <a:pt x="183" y="687"/>
                    </a:cubicBezTo>
                    <a:cubicBezTo>
                      <a:pt x="184" y="687"/>
                      <a:pt x="184" y="687"/>
                      <a:pt x="184" y="687"/>
                    </a:cubicBezTo>
                    <a:cubicBezTo>
                      <a:pt x="185" y="688"/>
                      <a:pt x="185" y="688"/>
                      <a:pt x="185" y="688"/>
                    </a:cubicBezTo>
                    <a:cubicBezTo>
                      <a:pt x="186" y="688"/>
                      <a:pt x="186" y="688"/>
                      <a:pt x="186" y="688"/>
                    </a:cubicBezTo>
                    <a:cubicBezTo>
                      <a:pt x="187" y="689"/>
                      <a:pt x="187" y="689"/>
                      <a:pt x="187" y="689"/>
                    </a:cubicBezTo>
                    <a:cubicBezTo>
                      <a:pt x="187" y="689"/>
                      <a:pt x="187" y="689"/>
                      <a:pt x="187" y="689"/>
                    </a:cubicBezTo>
                    <a:cubicBezTo>
                      <a:pt x="186" y="689"/>
                      <a:pt x="186" y="689"/>
                      <a:pt x="186" y="689"/>
                    </a:cubicBezTo>
                    <a:cubicBezTo>
                      <a:pt x="185" y="689"/>
                      <a:pt x="185" y="689"/>
                      <a:pt x="185" y="689"/>
                    </a:cubicBezTo>
                    <a:lnTo>
                      <a:pt x="184" y="688"/>
                    </a:lnTo>
                    <a:close/>
                    <a:moveTo>
                      <a:pt x="187" y="691"/>
                    </a:moveTo>
                    <a:cubicBezTo>
                      <a:pt x="188" y="691"/>
                      <a:pt x="188" y="691"/>
                      <a:pt x="188" y="691"/>
                    </a:cubicBezTo>
                    <a:cubicBezTo>
                      <a:pt x="189" y="692"/>
                      <a:pt x="189" y="692"/>
                      <a:pt x="189" y="692"/>
                    </a:cubicBezTo>
                    <a:cubicBezTo>
                      <a:pt x="190" y="693"/>
                      <a:pt x="190" y="693"/>
                      <a:pt x="190" y="693"/>
                    </a:cubicBezTo>
                    <a:cubicBezTo>
                      <a:pt x="191" y="693"/>
                      <a:pt x="191" y="693"/>
                      <a:pt x="191" y="693"/>
                    </a:cubicBezTo>
                    <a:cubicBezTo>
                      <a:pt x="190" y="694"/>
                      <a:pt x="190" y="694"/>
                      <a:pt x="190" y="694"/>
                    </a:cubicBezTo>
                    <a:cubicBezTo>
                      <a:pt x="190" y="694"/>
                      <a:pt x="190" y="694"/>
                      <a:pt x="190" y="694"/>
                    </a:cubicBezTo>
                    <a:cubicBezTo>
                      <a:pt x="189" y="693"/>
                      <a:pt x="189" y="693"/>
                      <a:pt x="189" y="693"/>
                    </a:cubicBezTo>
                    <a:cubicBezTo>
                      <a:pt x="188" y="692"/>
                      <a:pt x="188" y="692"/>
                      <a:pt x="188" y="692"/>
                    </a:cubicBezTo>
                    <a:cubicBezTo>
                      <a:pt x="189" y="692"/>
                      <a:pt x="189" y="692"/>
                      <a:pt x="189" y="692"/>
                    </a:cubicBezTo>
                    <a:cubicBezTo>
                      <a:pt x="188" y="692"/>
                      <a:pt x="188" y="692"/>
                      <a:pt x="188" y="692"/>
                    </a:cubicBezTo>
                    <a:cubicBezTo>
                      <a:pt x="187" y="691"/>
                      <a:pt x="187" y="691"/>
                      <a:pt x="187" y="691"/>
                    </a:cubicBezTo>
                    <a:cubicBezTo>
                      <a:pt x="186" y="691"/>
                      <a:pt x="186" y="691"/>
                      <a:pt x="186" y="691"/>
                    </a:cubicBezTo>
                    <a:lnTo>
                      <a:pt x="187" y="691"/>
                    </a:lnTo>
                    <a:close/>
                    <a:moveTo>
                      <a:pt x="195" y="704"/>
                    </a:moveTo>
                    <a:cubicBezTo>
                      <a:pt x="195" y="703"/>
                      <a:pt x="195" y="703"/>
                      <a:pt x="195" y="703"/>
                    </a:cubicBezTo>
                    <a:cubicBezTo>
                      <a:pt x="196" y="703"/>
                      <a:pt x="196" y="703"/>
                      <a:pt x="196" y="703"/>
                    </a:cubicBezTo>
                    <a:lnTo>
                      <a:pt x="195" y="704"/>
                    </a:lnTo>
                    <a:close/>
                    <a:moveTo>
                      <a:pt x="196" y="702"/>
                    </a:moveTo>
                    <a:cubicBezTo>
                      <a:pt x="196" y="701"/>
                      <a:pt x="196" y="701"/>
                      <a:pt x="196" y="701"/>
                    </a:cubicBezTo>
                    <a:cubicBezTo>
                      <a:pt x="197" y="702"/>
                      <a:pt x="197" y="702"/>
                      <a:pt x="197" y="702"/>
                    </a:cubicBezTo>
                    <a:lnTo>
                      <a:pt x="196" y="702"/>
                    </a:lnTo>
                    <a:close/>
                    <a:moveTo>
                      <a:pt x="198" y="702"/>
                    </a:moveTo>
                    <a:cubicBezTo>
                      <a:pt x="196" y="701"/>
                      <a:pt x="196" y="701"/>
                      <a:pt x="196" y="701"/>
                    </a:cubicBezTo>
                    <a:cubicBezTo>
                      <a:pt x="195" y="701"/>
                      <a:pt x="195" y="701"/>
                      <a:pt x="195" y="701"/>
                    </a:cubicBezTo>
                    <a:cubicBezTo>
                      <a:pt x="194" y="701"/>
                      <a:pt x="194" y="701"/>
                      <a:pt x="194" y="701"/>
                    </a:cubicBezTo>
                    <a:cubicBezTo>
                      <a:pt x="193" y="701"/>
                      <a:pt x="193" y="701"/>
                      <a:pt x="193" y="701"/>
                    </a:cubicBezTo>
                    <a:cubicBezTo>
                      <a:pt x="192" y="701"/>
                      <a:pt x="192" y="701"/>
                      <a:pt x="192" y="701"/>
                    </a:cubicBezTo>
                    <a:cubicBezTo>
                      <a:pt x="191" y="701"/>
                      <a:pt x="191" y="701"/>
                      <a:pt x="191" y="701"/>
                    </a:cubicBezTo>
                    <a:cubicBezTo>
                      <a:pt x="190" y="700"/>
                      <a:pt x="190" y="700"/>
                      <a:pt x="190" y="700"/>
                    </a:cubicBezTo>
                    <a:cubicBezTo>
                      <a:pt x="189" y="700"/>
                      <a:pt x="189" y="700"/>
                      <a:pt x="189" y="700"/>
                    </a:cubicBezTo>
                    <a:cubicBezTo>
                      <a:pt x="189" y="699"/>
                      <a:pt x="189" y="699"/>
                      <a:pt x="189" y="699"/>
                    </a:cubicBezTo>
                    <a:cubicBezTo>
                      <a:pt x="188" y="698"/>
                      <a:pt x="188" y="698"/>
                      <a:pt x="188" y="698"/>
                    </a:cubicBezTo>
                    <a:cubicBezTo>
                      <a:pt x="187" y="698"/>
                      <a:pt x="187" y="698"/>
                      <a:pt x="187" y="698"/>
                    </a:cubicBezTo>
                    <a:cubicBezTo>
                      <a:pt x="188" y="698"/>
                      <a:pt x="188" y="698"/>
                      <a:pt x="188" y="698"/>
                    </a:cubicBezTo>
                    <a:cubicBezTo>
                      <a:pt x="189" y="698"/>
                      <a:pt x="189" y="698"/>
                      <a:pt x="189" y="698"/>
                    </a:cubicBezTo>
                    <a:cubicBezTo>
                      <a:pt x="190" y="699"/>
                      <a:pt x="190" y="699"/>
                      <a:pt x="190" y="699"/>
                    </a:cubicBezTo>
                    <a:cubicBezTo>
                      <a:pt x="191" y="700"/>
                      <a:pt x="191" y="700"/>
                      <a:pt x="191" y="700"/>
                    </a:cubicBezTo>
                    <a:cubicBezTo>
                      <a:pt x="192" y="700"/>
                      <a:pt x="192" y="700"/>
                      <a:pt x="192" y="700"/>
                    </a:cubicBezTo>
                    <a:cubicBezTo>
                      <a:pt x="193" y="700"/>
                      <a:pt x="193" y="700"/>
                      <a:pt x="193" y="700"/>
                    </a:cubicBezTo>
                    <a:cubicBezTo>
                      <a:pt x="195" y="700"/>
                      <a:pt x="197" y="701"/>
                      <a:pt x="199" y="702"/>
                    </a:cubicBezTo>
                    <a:cubicBezTo>
                      <a:pt x="198" y="701"/>
                      <a:pt x="198" y="701"/>
                      <a:pt x="198" y="701"/>
                    </a:cubicBezTo>
                    <a:cubicBezTo>
                      <a:pt x="199" y="701"/>
                      <a:pt x="199" y="701"/>
                      <a:pt x="199" y="701"/>
                    </a:cubicBezTo>
                    <a:cubicBezTo>
                      <a:pt x="200" y="702"/>
                      <a:pt x="200" y="702"/>
                      <a:pt x="200" y="702"/>
                    </a:cubicBezTo>
                    <a:cubicBezTo>
                      <a:pt x="201" y="703"/>
                      <a:pt x="201" y="703"/>
                      <a:pt x="201" y="703"/>
                    </a:cubicBezTo>
                    <a:cubicBezTo>
                      <a:pt x="200" y="702"/>
                      <a:pt x="200" y="702"/>
                      <a:pt x="200" y="702"/>
                    </a:cubicBezTo>
                    <a:cubicBezTo>
                      <a:pt x="201" y="702"/>
                      <a:pt x="201" y="702"/>
                      <a:pt x="201" y="702"/>
                    </a:cubicBezTo>
                    <a:cubicBezTo>
                      <a:pt x="202" y="703"/>
                      <a:pt x="202" y="703"/>
                      <a:pt x="202" y="703"/>
                    </a:cubicBezTo>
                    <a:cubicBezTo>
                      <a:pt x="203" y="703"/>
                      <a:pt x="203" y="703"/>
                      <a:pt x="203" y="703"/>
                    </a:cubicBezTo>
                    <a:cubicBezTo>
                      <a:pt x="204" y="704"/>
                      <a:pt x="204" y="704"/>
                      <a:pt x="204" y="704"/>
                    </a:cubicBezTo>
                    <a:cubicBezTo>
                      <a:pt x="203" y="704"/>
                      <a:pt x="203" y="704"/>
                      <a:pt x="203" y="704"/>
                    </a:cubicBezTo>
                    <a:cubicBezTo>
                      <a:pt x="202" y="704"/>
                      <a:pt x="202" y="704"/>
                      <a:pt x="202" y="704"/>
                    </a:cubicBezTo>
                    <a:cubicBezTo>
                      <a:pt x="201" y="704"/>
                      <a:pt x="201" y="704"/>
                      <a:pt x="201" y="704"/>
                    </a:cubicBezTo>
                    <a:cubicBezTo>
                      <a:pt x="200" y="704"/>
                      <a:pt x="200" y="704"/>
                      <a:pt x="200" y="704"/>
                    </a:cubicBezTo>
                    <a:cubicBezTo>
                      <a:pt x="199" y="703"/>
                      <a:pt x="199" y="703"/>
                      <a:pt x="199" y="703"/>
                    </a:cubicBezTo>
                    <a:cubicBezTo>
                      <a:pt x="198" y="702"/>
                      <a:pt x="198" y="702"/>
                      <a:pt x="198" y="702"/>
                    </a:cubicBezTo>
                    <a:close/>
                    <a:moveTo>
                      <a:pt x="197" y="699"/>
                    </a:moveTo>
                    <a:cubicBezTo>
                      <a:pt x="198" y="699"/>
                      <a:pt x="198" y="699"/>
                      <a:pt x="198" y="699"/>
                    </a:cubicBezTo>
                    <a:cubicBezTo>
                      <a:pt x="198" y="699"/>
                      <a:pt x="198" y="699"/>
                      <a:pt x="198" y="699"/>
                    </a:cubicBezTo>
                    <a:cubicBezTo>
                      <a:pt x="199" y="699"/>
                      <a:pt x="199" y="699"/>
                      <a:pt x="199" y="699"/>
                    </a:cubicBezTo>
                    <a:cubicBezTo>
                      <a:pt x="200" y="700"/>
                      <a:pt x="200" y="700"/>
                      <a:pt x="200" y="700"/>
                    </a:cubicBezTo>
                    <a:cubicBezTo>
                      <a:pt x="198" y="699"/>
                      <a:pt x="198" y="699"/>
                      <a:pt x="198" y="699"/>
                    </a:cubicBezTo>
                    <a:cubicBezTo>
                      <a:pt x="198" y="699"/>
                      <a:pt x="198" y="699"/>
                      <a:pt x="198" y="699"/>
                    </a:cubicBezTo>
                    <a:lnTo>
                      <a:pt x="197" y="699"/>
                    </a:lnTo>
                    <a:close/>
                    <a:moveTo>
                      <a:pt x="199" y="706"/>
                    </a:moveTo>
                    <a:cubicBezTo>
                      <a:pt x="199" y="706"/>
                      <a:pt x="199" y="706"/>
                      <a:pt x="199" y="706"/>
                    </a:cubicBezTo>
                    <a:cubicBezTo>
                      <a:pt x="200" y="706"/>
                      <a:pt x="200" y="706"/>
                      <a:pt x="200" y="706"/>
                    </a:cubicBezTo>
                    <a:lnTo>
                      <a:pt x="199" y="706"/>
                    </a:lnTo>
                    <a:close/>
                    <a:moveTo>
                      <a:pt x="200" y="705"/>
                    </a:moveTo>
                    <a:cubicBezTo>
                      <a:pt x="199" y="705"/>
                      <a:pt x="199" y="705"/>
                      <a:pt x="199" y="705"/>
                    </a:cubicBezTo>
                    <a:cubicBezTo>
                      <a:pt x="200" y="705"/>
                      <a:pt x="200" y="705"/>
                      <a:pt x="200" y="705"/>
                    </a:cubicBezTo>
                    <a:cubicBezTo>
                      <a:pt x="201" y="705"/>
                      <a:pt x="201" y="705"/>
                      <a:pt x="201" y="705"/>
                    </a:cubicBezTo>
                    <a:cubicBezTo>
                      <a:pt x="201" y="705"/>
                      <a:pt x="201" y="705"/>
                      <a:pt x="201" y="705"/>
                    </a:cubicBezTo>
                    <a:cubicBezTo>
                      <a:pt x="201" y="704"/>
                      <a:pt x="201" y="704"/>
                      <a:pt x="201" y="704"/>
                    </a:cubicBezTo>
                    <a:cubicBezTo>
                      <a:pt x="202" y="704"/>
                      <a:pt x="202" y="704"/>
                      <a:pt x="202" y="704"/>
                    </a:cubicBezTo>
                    <a:cubicBezTo>
                      <a:pt x="202" y="705"/>
                      <a:pt x="202" y="705"/>
                      <a:pt x="202" y="705"/>
                    </a:cubicBezTo>
                    <a:cubicBezTo>
                      <a:pt x="201" y="706"/>
                      <a:pt x="201" y="706"/>
                      <a:pt x="201" y="706"/>
                    </a:cubicBezTo>
                    <a:lnTo>
                      <a:pt x="200" y="705"/>
                    </a:lnTo>
                    <a:close/>
                    <a:moveTo>
                      <a:pt x="208" y="712"/>
                    </a:moveTo>
                    <a:cubicBezTo>
                      <a:pt x="207" y="711"/>
                      <a:pt x="207" y="711"/>
                      <a:pt x="207" y="711"/>
                    </a:cubicBezTo>
                    <a:cubicBezTo>
                      <a:pt x="206" y="711"/>
                      <a:pt x="206" y="711"/>
                      <a:pt x="206" y="711"/>
                    </a:cubicBezTo>
                    <a:cubicBezTo>
                      <a:pt x="207" y="711"/>
                      <a:pt x="207" y="711"/>
                      <a:pt x="207" y="711"/>
                    </a:cubicBezTo>
                    <a:cubicBezTo>
                      <a:pt x="208" y="711"/>
                      <a:pt x="208" y="711"/>
                      <a:pt x="208" y="711"/>
                    </a:cubicBezTo>
                    <a:lnTo>
                      <a:pt x="208" y="712"/>
                    </a:lnTo>
                    <a:close/>
                    <a:moveTo>
                      <a:pt x="213" y="711"/>
                    </a:moveTo>
                    <a:cubicBezTo>
                      <a:pt x="212" y="712"/>
                      <a:pt x="212" y="712"/>
                      <a:pt x="212" y="712"/>
                    </a:cubicBezTo>
                    <a:cubicBezTo>
                      <a:pt x="211" y="712"/>
                      <a:pt x="211" y="712"/>
                      <a:pt x="211" y="712"/>
                    </a:cubicBezTo>
                    <a:cubicBezTo>
                      <a:pt x="210" y="712"/>
                      <a:pt x="210" y="712"/>
                      <a:pt x="210" y="712"/>
                    </a:cubicBezTo>
                    <a:cubicBezTo>
                      <a:pt x="209" y="712"/>
                      <a:pt x="209" y="712"/>
                      <a:pt x="209" y="712"/>
                    </a:cubicBezTo>
                    <a:cubicBezTo>
                      <a:pt x="210" y="711"/>
                      <a:pt x="210" y="711"/>
                      <a:pt x="210" y="711"/>
                    </a:cubicBezTo>
                    <a:cubicBezTo>
                      <a:pt x="211" y="711"/>
                      <a:pt x="211" y="711"/>
                      <a:pt x="211" y="711"/>
                    </a:cubicBezTo>
                    <a:cubicBezTo>
                      <a:pt x="210" y="710"/>
                      <a:pt x="210" y="710"/>
                      <a:pt x="210" y="710"/>
                    </a:cubicBezTo>
                    <a:cubicBezTo>
                      <a:pt x="211" y="709"/>
                      <a:pt x="211" y="709"/>
                      <a:pt x="211" y="709"/>
                    </a:cubicBezTo>
                    <a:cubicBezTo>
                      <a:pt x="210" y="709"/>
                      <a:pt x="210" y="709"/>
                      <a:pt x="210" y="709"/>
                    </a:cubicBezTo>
                    <a:cubicBezTo>
                      <a:pt x="209" y="709"/>
                      <a:pt x="209" y="709"/>
                      <a:pt x="209" y="709"/>
                    </a:cubicBezTo>
                    <a:cubicBezTo>
                      <a:pt x="208" y="709"/>
                      <a:pt x="208" y="709"/>
                      <a:pt x="208" y="709"/>
                    </a:cubicBezTo>
                    <a:cubicBezTo>
                      <a:pt x="208" y="710"/>
                      <a:pt x="208" y="710"/>
                      <a:pt x="208" y="710"/>
                    </a:cubicBezTo>
                    <a:cubicBezTo>
                      <a:pt x="207" y="711"/>
                      <a:pt x="207" y="711"/>
                      <a:pt x="207" y="711"/>
                    </a:cubicBezTo>
                    <a:cubicBezTo>
                      <a:pt x="206" y="710"/>
                      <a:pt x="206" y="710"/>
                      <a:pt x="206" y="710"/>
                    </a:cubicBezTo>
                    <a:cubicBezTo>
                      <a:pt x="206" y="709"/>
                      <a:pt x="206" y="709"/>
                      <a:pt x="206" y="709"/>
                    </a:cubicBezTo>
                    <a:cubicBezTo>
                      <a:pt x="206" y="709"/>
                      <a:pt x="206" y="709"/>
                      <a:pt x="206" y="709"/>
                    </a:cubicBezTo>
                    <a:cubicBezTo>
                      <a:pt x="205" y="708"/>
                      <a:pt x="205" y="708"/>
                      <a:pt x="205" y="708"/>
                    </a:cubicBezTo>
                    <a:cubicBezTo>
                      <a:pt x="204" y="708"/>
                      <a:pt x="204" y="708"/>
                      <a:pt x="204" y="708"/>
                    </a:cubicBezTo>
                    <a:cubicBezTo>
                      <a:pt x="203" y="708"/>
                      <a:pt x="203" y="708"/>
                      <a:pt x="203" y="708"/>
                    </a:cubicBezTo>
                    <a:cubicBezTo>
                      <a:pt x="203" y="707"/>
                      <a:pt x="203" y="707"/>
                      <a:pt x="203" y="707"/>
                    </a:cubicBezTo>
                    <a:cubicBezTo>
                      <a:pt x="202" y="707"/>
                      <a:pt x="202" y="707"/>
                      <a:pt x="202" y="707"/>
                    </a:cubicBezTo>
                    <a:cubicBezTo>
                      <a:pt x="203" y="706"/>
                      <a:pt x="203" y="706"/>
                      <a:pt x="203" y="706"/>
                    </a:cubicBezTo>
                    <a:cubicBezTo>
                      <a:pt x="204" y="706"/>
                      <a:pt x="204" y="706"/>
                      <a:pt x="204" y="706"/>
                    </a:cubicBezTo>
                    <a:cubicBezTo>
                      <a:pt x="205" y="707"/>
                      <a:pt x="205" y="707"/>
                      <a:pt x="205" y="707"/>
                    </a:cubicBezTo>
                    <a:cubicBezTo>
                      <a:pt x="206" y="707"/>
                      <a:pt x="206" y="707"/>
                      <a:pt x="206" y="707"/>
                    </a:cubicBezTo>
                    <a:cubicBezTo>
                      <a:pt x="207" y="707"/>
                      <a:pt x="207" y="707"/>
                      <a:pt x="207" y="707"/>
                    </a:cubicBezTo>
                    <a:cubicBezTo>
                      <a:pt x="206" y="707"/>
                      <a:pt x="206" y="707"/>
                      <a:pt x="206" y="707"/>
                    </a:cubicBezTo>
                    <a:cubicBezTo>
                      <a:pt x="205" y="707"/>
                      <a:pt x="205" y="707"/>
                      <a:pt x="205" y="707"/>
                    </a:cubicBezTo>
                    <a:cubicBezTo>
                      <a:pt x="204" y="706"/>
                      <a:pt x="204" y="706"/>
                      <a:pt x="204" y="706"/>
                    </a:cubicBezTo>
                    <a:cubicBezTo>
                      <a:pt x="203" y="706"/>
                      <a:pt x="203" y="706"/>
                      <a:pt x="203" y="706"/>
                    </a:cubicBezTo>
                    <a:cubicBezTo>
                      <a:pt x="204" y="705"/>
                      <a:pt x="204" y="705"/>
                      <a:pt x="204" y="705"/>
                    </a:cubicBezTo>
                    <a:cubicBezTo>
                      <a:pt x="205" y="706"/>
                      <a:pt x="205" y="706"/>
                      <a:pt x="205" y="706"/>
                    </a:cubicBezTo>
                    <a:cubicBezTo>
                      <a:pt x="204" y="705"/>
                      <a:pt x="204" y="705"/>
                      <a:pt x="204" y="705"/>
                    </a:cubicBezTo>
                    <a:cubicBezTo>
                      <a:pt x="205" y="704"/>
                      <a:pt x="205" y="704"/>
                      <a:pt x="205" y="704"/>
                    </a:cubicBezTo>
                    <a:cubicBezTo>
                      <a:pt x="206" y="705"/>
                      <a:pt x="206" y="705"/>
                      <a:pt x="206" y="705"/>
                    </a:cubicBezTo>
                    <a:cubicBezTo>
                      <a:pt x="207" y="706"/>
                      <a:pt x="207" y="706"/>
                      <a:pt x="207" y="706"/>
                    </a:cubicBezTo>
                    <a:cubicBezTo>
                      <a:pt x="208" y="707"/>
                      <a:pt x="208" y="707"/>
                      <a:pt x="208" y="707"/>
                    </a:cubicBezTo>
                    <a:cubicBezTo>
                      <a:pt x="208" y="706"/>
                      <a:pt x="208" y="706"/>
                      <a:pt x="208" y="706"/>
                    </a:cubicBezTo>
                    <a:cubicBezTo>
                      <a:pt x="209" y="706"/>
                      <a:pt x="209" y="706"/>
                      <a:pt x="209" y="706"/>
                    </a:cubicBezTo>
                    <a:cubicBezTo>
                      <a:pt x="210" y="707"/>
                      <a:pt x="210" y="707"/>
                      <a:pt x="210" y="707"/>
                    </a:cubicBezTo>
                    <a:cubicBezTo>
                      <a:pt x="210" y="706"/>
                      <a:pt x="210" y="706"/>
                      <a:pt x="210" y="706"/>
                    </a:cubicBezTo>
                    <a:cubicBezTo>
                      <a:pt x="211" y="706"/>
                      <a:pt x="211" y="706"/>
                      <a:pt x="211" y="706"/>
                    </a:cubicBezTo>
                    <a:cubicBezTo>
                      <a:pt x="212" y="706"/>
                      <a:pt x="212" y="706"/>
                      <a:pt x="212" y="706"/>
                    </a:cubicBezTo>
                    <a:cubicBezTo>
                      <a:pt x="212" y="707"/>
                      <a:pt x="212" y="707"/>
                      <a:pt x="212" y="707"/>
                    </a:cubicBezTo>
                    <a:cubicBezTo>
                      <a:pt x="213" y="708"/>
                      <a:pt x="213" y="708"/>
                      <a:pt x="213" y="708"/>
                    </a:cubicBezTo>
                    <a:cubicBezTo>
                      <a:pt x="214" y="708"/>
                      <a:pt x="214" y="708"/>
                      <a:pt x="214" y="708"/>
                    </a:cubicBezTo>
                    <a:cubicBezTo>
                      <a:pt x="215" y="708"/>
                      <a:pt x="215" y="708"/>
                      <a:pt x="215" y="708"/>
                    </a:cubicBezTo>
                    <a:cubicBezTo>
                      <a:pt x="215" y="709"/>
                      <a:pt x="215" y="709"/>
                      <a:pt x="215" y="709"/>
                    </a:cubicBezTo>
                    <a:cubicBezTo>
                      <a:pt x="214" y="709"/>
                      <a:pt x="214" y="709"/>
                      <a:pt x="214" y="709"/>
                    </a:cubicBezTo>
                    <a:cubicBezTo>
                      <a:pt x="214" y="710"/>
                      <a:pt x="214" y="710"/>
                      <a:pt x="214" y="710"/>
                    </a:cubicBezTo>
                    <a:cubicBezTo>
                      <a:pt x="215" y="711"/>
                      <a:pt x="215" y="711"/>
                      <a:pt x="215" y="711"/>
                    </a:cubicBezTo>
                    <a:cubicBezTo>
                      <a:pt x="214" y="711"/>
                      <a:pt x="214" y="711"/>
                      <a:pt x="214" y="711"/>
                    </a:cubicBezTo>
                    <a:lnTo>
                      <a:pt x="213" y="711"/>
                    </a:lnTo>
                    <a:close/>
                    <a:moveTo>
                      <a:pt x="216" y="712"/>
                    </a:moveTo>
                    <a:cubicBezTo>
                      <a:pt x="215" y="712"/>
                      <a:pt x="215" y="712"/>
                      <a:pt x="215" y="712"/>
                    </a:cubicBezTo>
                    <a:cubicBezTo>
                      <a:pt x="216" y="711"/>
                      <a:pt x="216" y="711"/>
                      <a:pt x="216" y="711"/>
                    </a:cubicBezTo>
                    <a:cubicBezTo>
                      <a:pt x="217" y="712"/>
                      <a:pt x="217" y="712"/>
                      <a:pt x="217" y="712"/>
                    </a:cubicBezTo>
                    <a:cubicBezTo>
                      <a:pt x="217" y="713"/>
                      <a:pt x="217" y="713"/>
                      <a:pt x="217" y="713"/>
                    </a:cubicBezTo>
                    <a:cubicBezTo>
                      <a:pt x="216" y="713"/>
                      <a:pt x="216" y="713"/>
                      <a:pt x="216" y="713"/>
                    </a:cubicBezTo>
                    <a:cubicBezTo>
                      <a:pt x="215" y="713"/>
                      <a:pt x="215" y="713"/>
                      <a:pt x="215" y="713"/>
                    </a:cubicBezTo>
                    <a:lnTo>
                      <a:pt x="216" y="712"/>
                    </a:lnTo>
                    <a:close/>
                    <a:moveTo>
                      <a:pt x="216" y="710"/>
                    </a:moveTo>
                    <a:cubicBezTo>
                      <a:pt x="217" y="709"/>
                      <a:pt x="217" y="709"/>
                      <a:pt x="217" y="709"/>
                    </a:cubicBezTo>
                    <a:cubicBezTo>
                      <a:pt x="217" y="709"/>
                      <a:pt x="217" y="709"/>
                      <a:pt x="217" y="709"/>
                    </a:cubicBezTo>
                    <a:lnTo>
                      <a:pt x="216" y="710"/>
                    </a:lnTo>
                    <a:close/>
                    <a:moveTo>
                      <a:pt x="216" y="715"/>
                    </a:moveTo>
                    <a:cubicBezTo>
                      <a:pt x="216" y="715"/>
                      <a:pt x="216" y="715"/>
                      <a:pt x="216" y="715"/>
                    </a:cubicBezTo>
                    <a:cubicBezTo>
                      <a:pt x="215" y="715"/>
                      <a:pt x="215" y="715"/>
                      <a:pt x="215" y="715"/>
                    </a:cubicBezTo>
                    <a:cubicBezTo>
                      <a:pt x="216" y="714"/>
                      <a:pt x="216" y="714"/>
                      <a:pt x="216" y="714"/>
                    </a:cubicBezTo>
                    <a:cubicBezTo>
                      <a:pt x="217" y="715"/>
                      <a:pt x="217" y="715"/>
                      <a:pt x="217" y="715"/>
                    </a:cubicBezTo>
                    <a:lnTo>
                      <a:pt x="216" y="715"/>
                    </a:lnTo>
                    <a:close/>
                    <a:moveTo>
                      <a:pt x="217" y="713"/>
                    </a:moveTo>
                    <a:cubicBezTo>
                      <a:pt x="218" y="714"/>
                      <a:pt x="218" y="714"/>
                      <a:pt x="218" y="714"/>
                    </a:cubicBezTo>
                    <a:cubicBezTo>
                      <a:pt x="218" y="714"/>
                      <a:pt x="218" y="714"/>
                      <a:pt x="218" y="714"/>
                    </a:cubicBezTo>
                    <a:lnTo>
                      <a:pt x="217" y="713"/>
                    </a:lnTo>
                    <a:close/>
                    <a:moveTo>
                      <a:pt x="219" y="716"/>
                    </a:moveTo>
                    <a:cubicBezTo>
                      <a:pt x="218" y="715"/>
                      <a:pt x="218" y="715"/>
                      <a:pt x="218" y="715"/>
                    </a:cubicBezTo>
                    <a:cubicBezTo>
                      <a:pt x="219" y="715"/>
                      <a:pt x="219" y="715"/>
                      <a:pt x="219" y="715"/>
                    </a:cubicBezTo>
                    <a:lnTo>
                      <a:pt x="219" y="716"/>
                    </a:lnTo>
                    <a:close/>
                    <a:moveTo>
                      <a:pt x="219" y="715"/>
                    </a:moveTo>
                    <a:cubicBezTo>
                      <a:pt x="218" y="715"/>
                      <a:pt x="218" y="715"/>
                      <a:pt x="218" y="715"/>
                    </a:cubicBezTo>
                    <a:cubicBezTo>
                      <a:pt x="219" y="715"/>
                      <a:pt x="219" y="715"/>
                      <a:pt x="219" y="715"/>
                    </a:cubicBezTo>
                    <a:close/>
                    <a:moveTo>
                      <a:pt x="219" y="713"/>
                    </a:moveTo>
                    <a:cubicBezTo>
                      <a:pt x="218" y="712"/>
                      <a:pt x="218" y="712"/>
                      <a:pt x="218" y="712"/>
                    </a:cubicBezTo>
                    <a:cubicBezTo>
                      <a:pt x="217" y="711"/>
                      <a:pt x="217" y="711"/>
                      <a:pt x="217" y="711"/>
                    </a:cubicBezTo>
                    <a:cubicBezTo>
                      <a:pt x="216" y="712"/>
                      <a:pt x="216" y="712"/>
                      <a:pt x="216" y="712"/>
                    </a:cubicBezTo>
                    <a:cubicBezTo>
                      <a:pt x="216" y="711"/>
                      <a:pt x="216" y="711"/>
                      <a:pt x="216" y="711"/>
                    </a:cubicBezTo>
                    <a:cubicBezTo>
                      <a:pt x="217" y="710"/>
                      <a:pt x="217" y="710"/>
                      <a:pt x="217" y="710"/>
                    </a:cubicBezTo>
                    <a:cubicBezTo>
                      <a:pt x="217" y="709"/>
                      <a:pt x="217" y="709"/>
                      <a:pt x="217" y="709"/>
                    </a:cubicBezTo>
                    <a:cubicBezTo>
                      <a:pt x="218" y="709"/>
                      <a:pt x="218" y="709"/>
                      <a:pt x="218" y="709"/>
                    </a:cubicBezTo>
                    <a:cubicBezTo>
                      <a:pt x="219" y="710"/>
                      <a:pt x="219" y="710"/>
                      <a:pt x="219" y="710"/>
                    </a:cubicBezTo>
                    <a:cubicBezTo>
                      <a:pt x="220" y="710"/>
                      <a:pt x="220" y="710"/>
                      <a:pt x="220" y="710"/>
                    </a:cubicBezTo>
                    <a:cubicBezTo>
                      <a:pt x="220" y="710"/>
                      <a:pt x="220" y="710"/>
                      <a:pt x="220" y="710"/>
                    </a:cubicBezTo>
                    <a:cubicBezTo>
                      <a:pt x="221" y="711"/>
                      <a:pt x="221" y="711"/>
                      <a:pt x="221" y="711"/>
                    </a:cubicBezTo>
                    <a:cubicBezTo>
                      <a:pt x="221" y="712"/>
                      <a:pt x="221" y="712"/>
                      <a:pt x="221" y="712"/>
                    </a:cubicBezTo>
                    <a:cubicBezTo>
                      <a:pt x="220" y="712"/>
                      <a:pt x="220" y="712"/>
                      <a:pt x="220" y="712"/>
                    </a:cubicBezTo>
                    <a:cubicBezTo>
                      <a:pt x="219" y="712"/>
                      <a:pt x="219" y="712"/>
                      <a:pt x="219" y="712"/>
                    </a:cubicBezTo>
                    <a:cubicBezTo>
                      <a:pt x="220" y="712"/>
                      <a:pt x="220" y="712"/>
                      <a:pt x="220" y="712"/>
                    </a:cubicBezTo>
                    <a:cubicBezTo>
                      <a:pt x="221" y="713"/>
                      <a:pt x="221" y="713"/>
                      <a:pt x="221" y="713"/>
                    </a:cubicBezTo>
                    <a:cubicBezTo>
                      <a:pt x="221" y="714"/>
                      <a:pt x="221" y="714"/>
                      <a:pt x="221" y="714"/>
                    </a:cubicBezTo>
                    <a:cubicBezTo>
                      <a:pt x="220" y="714"/>
                      <a:pt x="220" y="714"/>
                      <a:pt x="220" y="714"/>
                    </a:cubicBezTo>
                    <a:cubicBezTo>
                      <a:pt x="220" y="713"/>
                      <a:pt x="220" y="713"/>
                      <a:pt x="220" y="713"/>
                    </a:cubicBezTo>
                    <a:lnTo>
                      <a:pt x="219" y="713"/>
                    </a:lnTo>
                    <a:close/>
                    <a:moveTo>
                      <a:pt x="225" y="712"/>
                    </a:moveTo>
                    <a:cubicBezTo>
                      <a:pt x="226" y="711"/>
                      <a:pt x="226" y="711"/>
                      <a:pt x="226" y="711"/>
                    </a:cubicBezTo>
                    <a:cubicBezTo>
                      <a:pt x="227" y="712"/>
                      <a:pt x="227" y="712"/>
                      <a:pt x="227" y="712"/>
                    </a:cubicBezTo>
                    <a:cubicBezTo>
                      <a:pt x="228" y="713"/>
                      <a:pt x="228" y="713"/>
                      <a:pt x="228" y="713"/>
                    </a:cubicBezTo>
                    <a:cubicBezTo>
                      <a:pt x="227" y="714"/>
                      <a:pt x="227" y="714"/>
                      <a:pt x="227" y="714"/>
                    </a:cubicBezTo>
                    <a:cubicBezTo>
                      <a:pt x="226" y="714"/>
                      <a:pt x="226" y="714"/>
                      <a:pt x="226" y="714"/>
                    </a:cubicBezTo>
                    <a:cubicBezTo>
                      <a:pt x="226" y="713"/>
                      <a:pt x="226" y="713"/>
                      <a:pt x="226" y="713"/>
                    </a:cubicBezTo>
                    <a:cubicBezTo>
                      <a:pt x="225" y="713"/>
                      <a:pt x="225" y="713"/>
                      <a:pt x="225" y="713"/>
                    </a:cubicBezTo>
                    <a:cubicBezTo>
                      <a:pt x="224" y="713"/>
                      <a:pt x="224" y="713"/>
                      <a:pt x="224" y="713"/>
                    </a:cubicBezTo>
                    <a:cubicBezTo>
                      <a:pt x="224" y="712"/>
                      <a:pt x="224" y="712"/>
                      <a:pt x="224" y="712"/>
                    </a:cubicBezTo>
                    <a:cubicBezTo>
                      <a:pt x="223" y="713"/>
                      <a:pt x="223" y="713"/>
                      <a:pt x="223" y="713"/>
                    </a:cubicBezTo>
                    <a:cubicBezTo>
                      <a:pt x="222" y="713"/>
                      <a:pt x="222" y="713"/>
                      <a:pt x="222" y="713"/>
                    </a:cubicBezTo>
                    <a:cubicBezTo>
                      <a:pt x="221" y="712"/>
                      <a:pt x="221" y="712"/>
                      <a:pt x="221" y="712"/>
                    </a:cubicBezTo>
                    <a:cubicBezTo>
                      <a:pt x="221" y="711"/>
                      <a:pt x="221" y="711"/>
                      <a:pt x="221" y="711"/>
                    </a:cubicBezTo>
                    <a:cubicBezTo>
                      <a:pt x="221" y="710"/>
                      <a:pt x="221" y="710"/>
                      <a:pt x="221" y="710"/>
                    </a:cubicBezTo>
                    <a:cubicBezTo>
                      <a:pt x="222" y="710"/>
                      <a:pt x="222" y="710"/>
                      <a:pt x="222" y="710"/>
                    </a:cubicBezTo>
                    <a:cubicBezTo>
                      <a:pt x="223" y="711"/>
                      <a:pt x="223" y="711"/>
                      <a:pt x="223" y="711"/>
                    </a:cubicBezTo>
                    <a:cubicBezTo>
                      <a:pt x="224" y="711"/>
                      <a:pt x="224" y="711"/>
                      <a:pt x="224" y="711"/>
                    </a:cubicBezTo>
                    <a:cubicBezTo>
                      <a:pt x="224" y="711"/>
                      <a:pt x="224" y="711"/>
                      <a:pt x="224" y="711"/>
                    </a:cubicBezTo>
                    <a:cubicBezTo>
                      <a:pt x="225" y="712"/>
                      <a:pt x="225" y="712"/>
                      <a:pt x="225" y="712"/>
                    </a:cubicBezTo>
                    <a:cubicBezTo>
                      <a:pt x="226" y="713"/>
                      <a:pt x="226" y="713"/>
                      <a:pt x="226" y="713"/>
                    </a:cubicBezTo>
                    <a:lnTo>
                      <a:pt x="225" y="712"/>
                    </a:lnTo>
                    <a:close/>
                    <a:moveTo>
                      <a:pt x="228" y="708"/>
                    </a:moveTo>
                    <a:cubicBezTo>
                      <a:pt x="227" y="707"/>
                      <a:pt x="227" y="707"/>
                      <a:pt x="227" y="707"/>
                    </a:cubicBezTo>
                    <a:cubicBezTo>
                      <a:pt x="228" y="707"/>
                      <a:pt x="228" y="707"/>
                      <a:pt x="228" y="707"/>
                    </a:cubicBezTo>
                    <a:cubicBezTo>
                      <a:pt x="229" y="707"/>
                      <a:pt x="229" y="707"/>
                      <a:pt x="229" y="707"/>
                    </a:cubicBezTo>
                    <a:cubicBezTo>
                      <a:pt x="229" y="708"/>
                      <a:pt x="229" y="708"/>
                      <a:pt x="229" y="708"/>
                    </a:cubicBezTo>
                    <a:cubicBezTo>
                      <a:pt x="230" y="709"/>
                      <a:pt x="230" y="709"/>
                      <a:pt x="230" y="709"/>
                    </a:cubicBezTo>
                    <a:cubicBezTo>
                      <a:pt x="231" y="710"/>
                      <a:pt x="231" y="710"/>
                      <a:pt x="231" y="710"/>
                    </a:cubicBezTo>
                    <a:cubicBezTo>
                      <a:pt x="232" y="710"/>
                      <a:pt x="232" y="710"/>
                      <a:pt x="232" y="710"/>
                    </a:cubicBezTo>
                    <a:cubicBezTo>
                      <a:pt x="231" y="711"/>
                      <a:pt x="231" y="711"/>
                      <a:pt x="231" y="711"/>
                    </a:cubicBezTo>
                    <a:cubicBezTo>
                      <a:pt x="230" y="710"/>
                      <a:pt x="230" y="710"/>
                      <a:pt x="230" y="710"/>
                    </a:cubicBezTo>
                    <a:cubicBezTo>
                      <a:pt x="230" y="711"/>
                      <a:pt x="230" y="711"/>
                      <a:pt x="230" y="711"/>
                    </a:cubicBezTo>
                    <a:cubicBezTo>
                      <a:pt x="231" y="712"/>
                      <a:pt x="231" y="712"/>
                      <a:pt x="231" y="712"/>
                    </a:cubicBezTo>
                    <a:cubicBezTo>
                      <a:pt x="232" y="713"/>
                      <a:pt x="232" y="713"/>
                      <a:pt x="232" y="713"/>
                    </a:cubicBezTo>
                    <a:cubicBezTo>
                      <a:pt x="232" y="713"/>
                      <a:pt x="232" y="713"/>
                      <a:pt x="232" y="713"/>
                    </a:cubicBezTo>
                    <a:cubicBezTo>
                      <a:pt x="229" y="712"/>
                      <a:pt x="228" y="712"/>
                      <a:pt x="227" y="709"/>
                    </a:cubicBezTo>
                    <a:cubicBezTo>
                      <a:pt x="228" y="709"/>
                      <a:pt x="228" y="709"/>
                      <a:pt x="228" y="709"/>
                    </a:cubicBezTo>
                    <a:cubicBezTo>
                      <a:pt x="229" y="709"/>
                      <a:pt x="229" y="709"/>
                      <a:pt x="229" y="709"/>
                    </a:cubicBezTo>
                    <a:lnTo>
                      <a:pt x="228" y="708"/>
                    </a:lnTo>
                    <a:close/>
                    <a:moveTo>
                      <a:pt x="225" y="714"/>
                    </a:moveTo>
                    <a:cubicBezTo>
                      <a:pt x="224" y="714"/>
                      <a:pt x="224" y="714"/>
                      <a:pt x="224" y="714"/>
                    </a:cubicBezTo>
                    <a:cubicBezTo>
                      <a:pt x="224" y="713"/>
                      <a:pt x="224" y="713"/>
                      <a:pt x="224" y="713"/>
                    </a:cubicBezTo>
                    <a:lnTo>
                      <a:pt x="225" y="714"/>
                    </a:lnTo>
                    <a:close/>
                    <a:moveTo>
                      <a:pt x="222" y="719"/>
                    </a:moveTo>
                    <a:cubicBezTo>
                      <a:pt x="222" y="718"/>
                      <a:pt x="222" y="718"/>
                      <a:pt x="222" y="718"/>
                    </a:cubicBezTo>
                    <a:cubicBezTo>
                      <a:pt x="222" y="718"/>
                      <a:pt x="222" y="718"/>
                      <a:pt x="222" y="718"/>
                    </a:cubicBezTo>
                    <a:lnTo>
                      <a:pt x="222" y="719"/>
                    </a:lnTo>
                    <a:close/>
                    <a:moveTo>
                      <a:pt x="232" y="721"/>
                    </a:moveTo>
                    <a:cubicBezTo>
                      <a:pt x="231" y="720"/>
                      <a:pt x="231" y="720"/>
                      <a:pt x="231" y="720"/>
                    </a:cubicBezTo>
                    <a:cubicBezTo>
                      <a:pt x="229" y="720"/>
                      <a:pt x="229" y="720"/>
                      <a:pt x="229" y="720"/>
                    </a:cubicBezTo>
                    <a:cubicBezTo>
                      <a:pt x="228" y="721"/>
                      <a:pt x="228" y="721"/>
                      <a:pt x="228" y="721"/>
                    </a:cubicBezTo>
                    <a:cubicBezTo>
                      <a:pt x="228" y="720"/>
                      <a:pt x="228" y="720"/>
                      <a:pt x="228" y="720"/>
                    </a:cubicBezTo>
                    <a:cubicBezTo>
                      <a:pt x="229" y="719"/>
                      <a:pt x="229" y="719"/>
                      <a:pt x="229" y="719"/>
                    </a:cubicBezTo>
                    <a:cubicBezTo>
                      <a:pt x="230" y="719"/>
                      <a:pt x="230" y="719"/>
                      <a:pt x="230" y="719"/>
                    </a:cubicBezTo>
                    <a:cubicBezTo>
                      <a:pt x="231" y="720"/>
                      <a:pt x="231" y="720"/>
                      <a:pt x="231" y="720"/>
                    </a:cubicBezTo>
                    <a:cubicBezTo>
                      <a:pt x="232" y="720"/>
                      <a:pt x="232" y="720"/>
                      <a:pt x="232" y="720"/>
                    </a:cubicBezTo>
                    <a:lnTo>
                      <a:pt x="232" y="721"/>
                    </a:lnTo>
                    <a:close/>
                    <a:moveTo>
                      <a:pt x="238" y="722"/>
                    </a:moveTo>
                    <a:cubicBezTo>
                      <a:pt x="238" y="723"/>
                      <a:pt x="238" y="723"/>
                      <a:pt x="238" y="723"/>
                    </a:cubicBezTo>
                    <a:cubicBezTo>
                      <a:pt x="238" y="723"/>
                      <a:pt x="238" y="723"/>
                      <a:pt x="238" y="723"/>
                    </a:cubicBezTo>
                    <a:cubicBezTo>
                      <a:pt x="237" y="722"/>
                      <a:pt x="237" y="722"/>
                      <a:pt x="237" y="722"/>
                    </a:cubicBezTo>
                    <a:cubicBezTo>
                      <a:pt x="236" y="722"/>
                      <a:pt x="236" y="722"/>
                      <a:pt x="236" y="722"/>
                    </a:cubicBezTo>
                    <a:cubicBezTo>
                      <a:pt x="235" y="722"/>
                      <a:pt x="235" y="722"/>
                      <a:pt x="235" y="722"/>
                    </a:cubicBezTo>
                    <a:cubicBezTo>
                      <a:pt x="234" y="722"/>
                      <a:pt x="234" y="722"/>
                      <a:pt x="234" y="722"/>
                    </a:cubicBezTo>
                    <a:cubicBezTo>
                      <a:pt x="233" y="722"/>
                      <a:pt x="233" y="722"/>
                      <a:pt x="233" y="722"/>
                    </a:cubicBezTo>
                    <a:cubicBezTo>
                      <a:pt x="232" y="721"/>
                      <a:pt x="232" y="721"/>
                      <a:pt x="232" y="721"/>
                    </a:cubicBezTo>
                    <a:cubicBezTo>
                      <a:pt x="233" y="720"/>
                      <a:pt x="233" y="720"/>
                      <a:pt x="233" y="720"/>
                    </a:cubicBezTo>
                    <a:cubicBezTo>
                      <a:pt x="234" y="721"/>
                      <a:pt x="234" y="721"/>
                      <a:pt x="234" y="721"/>
                    </a:cubicBezTo>
                    <a:cubicBezTo>
                      <a:pt x="235" y="721"/>
                      <a:pt x="235" y="721"/>
                      <a:pt x="235" y="721"/>
                    </a:cubicBezTo>
                    <a:cubicBezTo>
                      <a:pt x="236" y="720"/>
                      <a:pt x="236" y="720"/>
                      <a:pt x="236" y="720"/>
                    </a:cubicBezTo>
                    <a:cubicBezTo>
                      <a:pt x="237" y="720"/>
                      <a:pt x="237" y="720"/>
                      <a:pt x="237" y="720"/>
                    </a:cubicBezTo>
                    <a:cubicBezTo>
                      <a:pt x="236" y="721"/>
                      <a:pt x="236" y="721"/>
                      <a:pt x="236" y="721"/>
                    </a:cubicBezTo>
                    <a:cubicBezTo>
                      <a:pt x="235" y="721"/>
                      <a:pt x="235" y="721"/>
                      <a:pt x="235" y="721"/>
                    </a:cubicBezTo>
                    <a:cubicBezTo>
                      <a:pt x="236" y="721"/>
                      <a:pt x="236" y="721"/>
                      <a:pt x="236" y="721"/>
                    </a:cubicBezTo>
                    <a:cubicBezTo>
                      <a:pt x="238" y="722"/>
                      <a:pt x="238" y="722"/>
                      <a:pt x="238" y="722"/>
                    </a:cubicBezTo>
                    <a:cubicBezTo>
                      <a:pt x="238" y="721"/>
                      <a:pt x="238" y="721"/>
                      <a:pt x="238" y="721"/>
                    </a:cubicBezTo>
                    <a:cubicBezTo>
                      <a:pt x="239" y="722"/>
                      <a:pt x="239" y="722"/>
                      <a:pt x="239" y="722"/>
                    </a:cubicBezTo>
                    <a:lnTo>
                      <a:pt x="238" y="722"/>
                    </a:lnTo>
                    <a:close/>
                    <a:moveTo>
                      <a:pt x="234" y="720"/>
                    </a:moveTo>
                    <a:cubicBezTo>
                      <a:pt x="235" y="719"/>
                      <a:pt x="235" y="719"/>
                      <a:pt x="235" y="719"/>
                    </a:cubicBezTo>
                    <a:cubicBezTo>
                      <a:pt x="236" y="719"/>
                      <a:pt x="236" y="719"/>
                      <a:pt x="236" y="719"/>
                    </a:cubicBezTo>
                    <a:cubicBezTo>
                      <a:pt x="235" y="720"/>
                      <a:pt x="235" y="720"/>
                      <a:pt x="235" y="720"/>
                    </a:cubicBezTo>
                    <a:lnTo>
                      <a:pt x="234" y="720"/>
                    </a:lnTo>
                    <a:close/>
                    <a:moveTo>
                      <a:pt x="240" y="721"/>
                    </a:moveTo>
                    <a:cubicBezTo>
                      <a:pt x="240" y="720"/>
                      <a:pt x="240" y="720"/>
                      <a:pt x="240" y="720"/>
                    </a:cubicBezTo>
                    <a:cubicBezTo>
                      <a:pt x="241" y="721"/>
                      <a:pt x="241" y="721"/>
                      <a:pt x="241" y="721"/>
                    </a:cubicBezTo>
                    <a:lnTo>
                      <a:pt x="240" y="721"/>
                    </a:lnTo>
                    <a:close/>
                    <a:moveTo>
                      <a:pt x="241" y="724"/>
                    </a:moveTo>
                    <a:cubicBezTo>
                      <a:pt x="242" y="724"/>
                      <a:pt x="242" y="724"/>
                      <a:pt x="242" y="724"/>
                    </a:cubicBezTo>
                    <a:cubicBezTo>
                      <a:pt x="242" y="724"/>
                      <a:pt x="242" y="724"/>
                      <a:pt x="242" y="724"/>
                    </a:cubicBezTo>
                    <a:lnTo>
                      <a:pt x="241" y="724"/>
                    </a:lnTo>
                    <a:close/>
                    <a:moveTo>
                      <a:pt x="241" y="723"/>
                    </a:moveTo>
                    <a:cubicBezTo>
                      <a:pt x="242" y="723"/>
                      <a:pt x="242" y="723"/>
                      <a:pt x="242" y="723"/>
                    </a:cubicBezTo>
                    <a:cubicBezTo>
                      <a:pt x="242" y="724"/>
                      <a:pt x="242" y="724"/>
                      <a:pt x="242" y="724"/>
                    </a:cubicBezTo>
                    <a:lnTo>
                      <a:pt x="241" y="723"/>
                    </a:lnTo>
                    <a:close/>
                    <a:moveTo>
                      <a:pt x="242" y="724"/>
                    </a:moveTo>
                    <a:cubicBezTo>
                      <a:pt x="243" y="724"/>
                      <a:pt x="243" y="724"/>
                      <a:pt x="243" y="724"/>
                    </a:cubicBezTo>
                    <a:cubicBezTo>
                      <a:pt x="243" y="725"/>
                      <a:pt x="243" y="725"/>
                      <a:pt x="243" y="725"/>
                    </a:cubicBezTo>
                    <a:lnTo>
                      <a:pt x="242" y="724"/>
                    </a:lnTo>
                    <a:close/>
                    <a:moveTo>
                      <a:pt x="246" y="725"/>
                    </a:moveTo>
                    <a:cubicBezTo>
                      <a:pt x="245" y="725"/>
                      <a:pt x="245" y="725"/>
                      <a:pt x="245" y="725"/>
                    </a:cubicBezTo>
                    <a:cubicBezTo>
                      <a:pt x="246" y="725"/>
                      <a:pt x="246" y="725"/>
                      <a:pt x="246" y="725"/>
                    </a:cubicBezTo>
                    <a:close/>
                    <a:moveTo>
                      <a:pt x="248" y="726"/>
                    </a:moveTo>
                    <a:cubicBezTo>
                      <a:pt x="247" y="725"/>
                      <a:pt x="247" y="725"/>
                      <a:pt x="247" y="725"/>
                    </a:cubicBezTo>
                    <a:cubicBezTo>
                      <a:pt x="248" y="726"/>
                      <a:pt x="248" y="726"/>
                      <a:pt x="248" y="726"/>
                    </a:cubicBezTo>
                    <a:close/>
                    <a:moveTo>
                      <a:pt x="260" y="728"/>
                    </a:moveTo>
                    <a:cubicBezTo>
                      <a:pt x="259" y="728"/>
                      <a:pt x="259" y="728"/>
                      <a:pt x="259" y="728"/>
                    </a:cubicBezTo>
                    <a:cubicBezTo>
                      <a:pt x="259" y="727"/>
                      <a:pt x="259" y="727"/>
                      <a:pt x="259" y="727"/>
                    </a:cubicBezTo>
                    <a:cubicBezTo>
                      <a:pt x="258" y="726"/>
                      <a:pt x="258" y="726"/>
                      <a:pt x="258" y="726"/>
                    </a:cubicBezTo>
                    <a:cubicBezTo>
                      <a:pt x="257" y="726"/>
                      <a:pt x="257" y="726"/>
                      <a:pt x="257" y="726"/>
                    </a:cubicBezTo>
                    <a:cubicBezTo>
                      <a:pt x="256" y="726"/>
                      <a:pt x="256" y="726"/>
                      <a:pt x="256" y="726"/>
                    </a:cubicBezTo>
                    <a:cubicBezTo>
                      <a:pt x="255" y="726"/>
                      <a:pt x="255" y="726"/>
                      <a:pt x="255" y="726"/>
                    </a:cubicBezTo>
                    <a:cubicBezTo>
                      <a:pt x="254" y="726"/>
                      <a:pt x="254" y="726"/>
                      <a:pt x="254" y="726"/>
                    </a:cubicBezTo>
                    <a:cubicBezTo>
                      <a:pt x="253" y="726"/>
                      <a:pt x="253" y="726"/>
                      <a:pt x="253" y="726"/>
                    </a:cubicBezTo>
                    <a:cubicBezTo>
                      <a:pt x="253" y="725"/>
                      <a:pt x="253" y="725"/>
                      <a:pt x="253" y="725"/>
                    </a:cubicBezTo>
                    <a:cubicBezTo>
                      <a:pt x="252" y="725"/>
                      <a:pt x="252" y="725"/>
                      <a:pt x="252" y="725"/>
                    </a:cubicBezTo>
                    <a:cubicBezTo>
                      <a:pt x="252" y="724"/>
                      <a:pt x="252" y="724"/>
                      <a:pt x="252" y="724"/>
                    </a:cubicBezTo>
                    <a:cubicBezTo>
                      <a:pt x="251" y="724"/>
                      <a:pt x="251" y="724"/>
                      <a:pt x="251" y="724"/>
                    </a:cubicBezTo>
                    <a:cubicBezTo>
                      <a:pt x="250" y="723"/>
                      <a:pt x="250" y="723"/>
                      <a:pt x="250" y="723"/>
                    </a:cubicBezTo>
                    <a:cubicBezTo>
                      <a:pt x="249" y="723"/>
                      <a:pt x="249" y="723"/>
                      <a:pt x="249" y="723"/>
                    </a:cubicBezTo>
                    <a:cubicBezTo>
                      <a:pt x="248" y="723"/>
                      <a:pt x="248" y="723"/>
                      <a:pt x="248" y="723"/>
                    </a:cubicBezTo>
                    <a:cubicBezTo>
                      <a:pt x="247" y="723"/>
                      <a:pt x="247" y="723"/>
                      <a:pt x="247" y="723"/>
                    </a:cubicBezTo>
                    <a:cubicBezTo>
                      <a:pt x="248" y="723"/>
                      <a:pt x="248" y="723"/>
                      <a:pt x="248" y="723"/>
                    </a:cubicBezTo>
                    <a:cubicBezTo>
                      <a:pt x="247" y="724"/>
                      <a:pt x="247" y="724"/>
                      <a:pt x="247" y="724"/>
                    </a:cubicBezTo>
                    <a:cubicBezTo>
                      <a:pt x="248" y="724"/>
                      <a:pt x="248" y="724"/>
                      <a:pt x="248" y="724"/>
                    </a:cubicBezTo>
                    <a:cubicBezTo>
                      <a:pt x="249" y="725"/>
                      <a:pt x="249" y="725"/>
                      <a:pt x="249" y="725"/>
                    </a:cubicBezTo>
                    <a:cubicBezTo>
                      <a:pt x="250" y="726"/>
                      <a:pt x="250" y="726"/>
                      <a:pt x="250" y="726"/>
                    </a:cubicBezTo>
                    <a:cubicBezTo>
                      <a:pt x="249" y="726"/>
                      <a:pt x="249" y="726"/>
                      <a:pt x="249" y="726"/>
                    </a:cubicBezTo>
                    <a:cubicBezTo>
                      <a:pt x="248" y="726"/>
                      <a:pt x="248" y="726"/>
                      <a:pt x="248" y="726"/>
                    </a:cubicBezTo>
                    <a:cubicBezTo>
                      <a:pt x="247" y="725"/>
                      <a:pt x="247" y="725"/>
                      <a:pt x="247" y="725"/>
                    </a:cubicBezTo>
                    <a:cubicBezTo>
                      <a:pt x="246" y="725"/>
                      <a:pt x="246" y="725"/>
                      <a:pt x="246" y="725"/>
                    </a:cubicBezTo>
                    <a:cubicBezTo>
                      <a:pt x="245" y="724"/>
                      <a:pt x="245" y="724"/>
                      <a:pt x="245" y="724"/>
                    </a:cubicBezTo>
                    <a:cubicBezTo>
                      <a:pt x="245" y="723"/>
                      <a:pt x="245" y="723"/>
                      <a:pt x="245" y="723"/>
                    </a:cubicBezTo>
                    <a:cubicBezTo>
                      <a:pt x="244" y="724"/>
                      <a:pt x="244" y="724"/>
                      <a:pt x="244" y="724"/>
                    </a:cubicBezTo>
                    <a:cubicBezTo>
                      <a:pt x="243" y="724"/>
                      <a:pt x="243" y="724"/>
                      <a:pt x="243" y="724"/>
                    </a:cubicBezTo>
                    <a:cubicBezTo>
                      <a:pt x="243" y="723"/>
                      <a:pt x="243" y="723"/>
                      <a:pt x="243" y="723"/>
                    </a:cubicBezTo>
                    <a:cubicBezTo>
                      <a:pt x="242" y="723"/>
                      <a:pt x="242" y="723"/>
                      <a:pt x="242" y="723"/>
                    </a:cubicBezTo>
                    <a:cubicBezTo>
                      <a:pt x="242" y="723"/>
                      <a:pt x="242" y="723"/>
                      <a:pt x="242" y="723"/>
                    </a:cubicBezTo>
                    <a:cubicBezTo>
                      <a:pt x="242" y="722"/>
                      <a:pt x="242" y="722"/>
                      <a:pt x="242" y="722"/>
                    </a:cubicBezTo>
                    <a:cubicBezTo>
                      <a:pt x="243" y="722"/>
                      <a:pt x="243" y="722"/>
                      <a:pt x="243" y="722"/>
                    </a:cubicBezTo>
                    <a:cubicBezTo>
                      <a:pt x="244" y="722"/>
                      <a:pt x="244" y="722"/>
                      <a:pt x="244" y="722"/>
                    </a:cubicBezTo>
                    <a:cubicBezTo>
                      <a:pt x="245" y="722"/>
                      <a:pt x="245" y="722"/>
                      <a:pt x="245" y="722"/>
                    </a:cubicBezTo>
                    <a:cubicBezTo>
                      <a:pt x="245" y="723"/>
                      <a:pt x="245" y="723"/>
                      <a:pt x="245" y="723"/>
                    </a:cubicBezTo>
                    <a:cubicBezTo>
                      <a:pt x="245" y="722"/>
                      <a:pt x="245" y="722"/>
                      <a:pt x="245" y="722"/>
                    </a:cubicBezTo>
                    <a:cubicBezTo>
                      <a:pt x="246" y="722"/>
                      <a:pt x="246" y="722"/>
                      <a:pt x="246" y="722"/>
                    </a:cubicBezTo>
                    <a:cubicBezTo>
                      <a:pt x="247" y="721"/>
                      <a:pt x="247" y="721"/>
                      <a:pt x="247" y="721"/>
                    </a:cubicBezTo>
                    <a:cubicBezTo>
                      <a:pt x="248" y="721"/>
                      <a:pt x="248" y="721"/>
                      <a:pt x="248" y="721"/>
                    </a:cubicBezTo>
                    <a:cubicBezTo>
                      <a:pt x="249" y="721"/>
                      <a:pt x="249" y="721"/>
                      <a:pt x="249" y="721"/>
                    </a:cubicBezTo>
                    <a:cubicBezTo>
                      <a:pt x="250" y="721"/>
                      <a:pt x="250" y="721"/>
                      <a:pt x="250" y="721"/>
                    </a:cubicBezTo>
                    <a:cubicBezTo>
                      <a:pt x="251" y="721"/>
                      <a:pt x="251" y="721"/>
                      <a:pt x="251" y="721"/>
                    </a:cubicBezTo>
                    <a:cubicBezTo>
                      <a:pt x="252" y="721"/>
                      <a:pt x="252" y="721"/>
                      <a:pt x="252" y="721"/>
                    </a:cubicBezTo>
                    <a:cubicBezTo>
                      <a:pt x="253" y="720"/>
                      <a:pt x="253" y="720"/>
                      <a:pt x="253" y="720"/>
                    </a:cubicBezTo>
                    <a:cubicBezTo>
                      <a:pt x="254" y="721"/>
                      <a:pt x="254" y="721"/>
                      <a:pt x="254" y="721"/>
                    </a:cubicBezTo>
                    <a:cubicBezTo>
                      <a:pt x="255" y="721"/>
                      <a:pt x="255" y="721"/>
                      <a:pt x="255" y="721"/>
                    </a:cubicBezTo>
                    <a:cubicBezTo>
                      <a:pt x="255" y="722"/>
                      <a:pt x="255" y="722"/>
                      <a:pt x="255" y="722"/>
                    </a:cubicBezTo>
                    <a:cubicBezTo>
                      <a:pt x="254" y="722"/>
                      <a:pt x="254" y="722"/>
                      <a:pt x="254" y="722"/>
                    </a:cubicBezTo>
                    <a:cubicBezTo>
                      <a:pt x="253" y="723"/>
                      <a:pt x="253" y="723"/>
                      <a:pt x="253" y="723"/>
                    </a:cubicBezTo>
                    <a:cubicBezTo>
                      <a:pt x="252" y="722"/>
                      <a:pt x="252" y="722"/>
                      <a:pt x="252" y="722"/>
                    </a:cubicBezTo>
                    <a:cubicBezTo>
                      <a:pt x="251" y="722"/>
                      <a:pt x="251" y="722"/>
                      <a:pt x="251" y="722"/>
                    </a:cubicBezTo>
                    <a:cubicBezTo>
                      <a:pt x="250" y="722"/>
                      <a:pt x="250" y="722"/>
                      <a:pt x="250" y="722"/>
                    </a:cubicBezTo>
                    <a:cubicBezTo>
                      <a:pt x="252" y="724"/>
                      <a:pt x="255" y="722"/>
                      <a:pt x="258" y="724"/>
                    </a:cubicBezTo>
                    <a:cubicBezTo>
                      <a:pt x="257" y="724"/>
                      <a:pt x="257" y="724"/>
                      <a:pt x="257" y="724"/>
                    </a:cubicBezTo>
                    <a:cubicBezTo>
                      <a:pt x="256" y="724"/>
                      <a:pt x="256" y="724"/>
                      <a:pt x="256" y="724"/>
                    </a:cubicBezTo>
                    <a:cubicBezTo>
                      <a:pt x="255" y="724"/>
                      <a:pt x="255" y="724"/>
                      <a:pt x="255" y="724"/>
                    </a:cubicBezTo>
                    <a:cubicBezTo>
                      <a:pt x="254" y="724"/>
                      <a:pt x="254" y="724"/>
                      <a:pt x="254" y="724"/>
                    </a:cubicBezTo>
                    <a:cubicBezTo>
                      <a:pt x="255" y="725"/>
                      <a:pt x="255" y="725"/>
                      <a:pt x="255" y="725"/>
                    </a:cubicBezTo>
                    <a:cubicBezTo>
                      <a:pt x="256" y="724"/>
                      <a:pt x="256" y="724"/>
                      <a:pt x="256" y="724"/>
                    </a:cubicBezTo>
                    <a:cubicBezTo>
                      <a:pt x="257" y="725"/>
                      <a:pt x="257" y="725"/>
                      <a:pt x="257" y="725"/>
                    </a:cubicBezTo>
                    <a:cubicBezTo>
                      <a:pt x="258" y="725"/>
                      <a:pt x="258" y="725"/>
                      <a:pt x="258" y="725"/>
                    </a:cubicBezTo>
                    <a:cubicBezTo>
                      <a:pt x="259" y="725"/>
                      <a:pt x="259" y="725"/>
                      <a:pt x="259" y="725"/>
                    </a:cubicBezTo>
                    <a:cubicBezTo>
                      <a:pt x="260" y="726"/>
                      <a:pt x="260" y="726"/>
                      <a:pt x="260" y="726"/>
                    </a:cubicBezTo>
                    <a:cubicBezTo>
                      <a:pt x="261" y="727"/>
                      <a:pt x="261" y="727"/>
                      <a:pt x="261" y="727"/>
                    </a:cubicBezTo>
                    <a:cubicBezTo>
                      <a:pt x="261" y="728"/>
                      <a:pt x="261" y="728"/>
                      <a:pt x="261" y="728"/>
                    </a:cubicBezTo>
                    <a:lnTo>
                      <a:pt x="260" y="728"/>
                    </a:lnTo>
                    <a:close/>
                    <a:moveTo>
                      <a:pt x="241" y="721"/>
                    </a:moveTo>
                    <a:cubicBezTo>
                      <a:pt x="242" y="720"/>
                      <a:pt x="242" y="720"/>
                      <a:pt x="242" y="720"/>
                    </a:cubicBezTo>
                    <a:cubicBezTo>
                      <a:pt x="243" y="721"/>
                      <a:pt x="243" y="721"/>
                      <a:pt x="243" y="721"/>
                    </a:cubicBezTo>
                    <a:cubicBezTo>
                      <a:pt x="244" y="720"/>
                      <a:pt x="244" y="720"/>
                      <a:pt x="244" y="720"/>
                    </a:cubicBezTo>
                    <a:cubicBezTo>
                      <a:pt x="245" y="720"/>
                      <a:pt x="245" y="720"/>
                      <a:pt x="245" y="720"/>
                    </a:cubicBezTo>
                    <a:cubicBezTo>
                      <a:pt x="246" y="720"/>
                      <a:pt x="246" y="720"/>
                      <a:pt x="246" y="720"/>
                    </a:cubicBezTo>
                    <a:cubicBezTo>
                      <a:pt x="247" y="720"/>
                      <a:pt x="247" y="720"/>
                      <a:pt x="247" y="720"/>
                    </a:cubicBezTo>
                    <a:cubicBezTo>
                      <a:pt x="246" y="721"/>
                      <a:pt x="246" y="721"/>
                      <a:pt x="246" y="721"/>
                    </a:cubicBezTo>
                    <a:cubicBezTo>
                      <a:pt x="245" y="721"/>
                      <a:pt x="245" y="721"/>
                      <a:pt x="245" y="721"/>
                    </a:cubicBezTo>
                    <a:cubicBezTo>
                      <a:pt x="244" y="721"/>
                      <a:pt x="244" y="721"/>
                      <a:pt x="244" y="721"/>
                    </a:cubicBezTo>
                    <a:cubicBezTo>
                      <a:pt x="243" y="721"/>
                      <a:pt x="243" y="721"/>
                      <a:pt x="243" y="721"/>
                    </a:cubicBezTo>
                    <a:cubicBezTo>
                      <a:pt x="242" y="722"/>
                      <a:pt x="242" y="722"/>
                      <a:pt x="242" y="722"/>
                    </a:cubicBezTo>
                    <a:lnTo>
                      <a:pt x="241" y="721"/>
                    </a:lnTo>
                    <a:close/>
                    <a:moveTo>
                      <a:pt x="263" y="724"/>
                    </a:moveTo>
                    <a:cubicBezTo>
                      <a:pt x="262" y="724"/>
                      <a:pt x="262" y="724"/>
                      <a:pt x="262" y="724"/>
                    </a:cubicBezTo>
                    <a:cubicBezTo>
                      <a:pt x="261" y="724"/>
                      <a:pt x="261" y="724"/>
                      <a:pt x="261" y="724"/>
                    </a:cubicBezTo>
                    <a:cubicBezTo>
                      <a:pt x="262" y="724"/>
                      <a:pt x="262" y="724"/>
                      <a:pt x="262" y="724"/>
                    </a:cubicBezTo>
                    <a:cubicBezTo>
                      <a:pt x="261" y="723"/>
                      <a:pt x="261" y="723"/>
                      <a:pt x="261" y="723"/>
                    </a:cubicBezTo>
                    <a:cubicBezTo>
                      <a:pt x="260" y="723"/>
                      <a:pt x="260" y="723"/>
                      <a:pt x="260" y="723"/>
                    </a:cubicBezTo>
                    <a:cubicBezTo>
                      <a:pt x="259" y="724"/>
                      <a:pt x="259" y="724"/>
                      <a:pt x="259" y="724"/>
                    </a:cubicBezTo>
                    <a:cubicBezTo>
                      <a:pt x="258" y="723"/>
                      <a:pt x="258" y="723"/>
                      <a:pt x="258" y="723"/>
                    </a:cubicBezTo>
                    <a:cubicBezTo>
                      <a:pt x="257" y="722"/>
                      <a:pt x="257" y="722"/>
                      <a:pt x="257" y="722"/>
                    </a:cubicBezTo>
                    <a:cubicBezTo>
                      <a:pt x="256" y="721"/>
                      <a:pt x="256" y="721"/>
                      <a:pt x="256" y="721"/>
                    </a:cubicBezTo>
                    <a:cubicBezTo>
                      <a:pt x="255" y="721"/>
                      <a:pt x="255" y="721"/>
                      <a:pt x="255" y="721"/>
                    </a:cubicBezTo>
                    <a:cubicBezTo>
                      <a:pt x="256" y="720"/>
                      <a:pt x="256" y="720"/>
                      <a:pt x="256" y="720"/>
                    </a:cubicBezTo>
                    <a:cubicBezTo>
                      <a:pt x="257" y="720"/>
                      <a:pt x="257" y="720"/>
                      <a:pt x="257" y="720"/>
                    </a:cubicBezTo>
                    <a:cubicBezTo>
                      <a:pt x="258" y="720"/>
                      <a:pt x="258" y="720"/>
                      <a:pt x="258" y="720"/>
                    </a:cubicBezTo>
                    <a:cubicBezTo>
                      <a:pt x="259" y="720"/>
                      <a:pt x="259" y="720"/>
                      <a:pt x="259" y="720"/>
                    </a:cubicBezTo>
                    <a:cubicBezTo>
                      <a:pt x="260" y="720"/>
                      <a:pt x="260" y="720"/>
                      <a:pt x="260" y="720"/>
                    </a:cubicBezTo>
                    <a:cubicBezTo>
                      <a:pt x="261" y="720"/>
                      <a:pt x="261" y="720"/>
                      <a:pt x="261" y="720"/>
                    </a:cubicBezTo>
                    <a:cubicBezTo>
                      <a:pt x="263" y="720"/>
                      <a:pt x="266" y="721"/>
                      <a:pt x="267" y="722"/>
                    </a:cubicBezTo>
                    <a:cubicBezTo>
                      <a:pt x="267" y="723"/>
                      <a:pt x="267" y="723"/>
                      <a:pt x="267" y="723"/>
                    </a:cubicBezTo>
                    <a:cubicBezTo>
                      <a:pt x="266" y="724"/>
                      <a:pt x="266" y="724"/>
                      <a:pt x="266" y="724"/>
                    </a:cubicBezTo>
                    <a:cubicBezTo>
                      <a:pt x="265" y="724"/>
                      <a:pt x="265" y="724"/>
                      <a:pt x="265" y="724"/>
                    </a:cubicBezTo>
                    <a:cubicBezTo>
                      <a:pt x="264" y="724"/>
                      <a:pt x="264" y="724"/>
                      <a:pt x="264" y="724"/>
                    </a:cubicBezTo>
                    <a:cubicBezTo>
                      <a:pt x="264" y="723"/>
                      <a:pt x="264" y="723"/>
                      <a:pt x="264" y="723"/>
                    </a:cubicBezTo>
                    <a:cubicBezTo>
                      <a:pt x="263" y="723"/>
                      <a:pt x="263" y="723"/>
                      <a:pt x="263" y="723"/>
                    </a:cubicBezTo>
                    <a:lnTo>
                      <a:pt x="263" y="724"/>
                    </a:lnTo>
                    <a:close/>
                    <a:moveTo>
                      <a:pt x="266" y="721"/>
                    </a:moveTo>
                    <a:cubicBezTo>
                      <a:pt x="266" y="721"/>
                      <a:pt x="266" y="721"/>
                      <a:pt x="266" y="721"/>
                    </a:cubicBezTo>
                    <a:cubicBezTo>
                      <a:pt x="267" y="721"/>
                      <a:pt x="267" y="721"/>
                      <a:pt x="267" y="721"/>
                    </a:cubicBezTo>
                    <a:cubicBezTo>
                      <a:pt x="268" y="722"/>
                      <a:pt x="268" y="722"/>
                      <a:pt x="268" y="722"/>
                    </a:cubicBezTo>
                    <a:cubicBezTo>
                      <a:pt x="267" y="722"/>
                      <a:pt x="267" y="722"/>
                      <a:pt x="267" y="722"/>
                    </a:cubicBezTo>
                    <a:lnTo>
                      <a:pt x="266" y="721"/>
                    </a:lnTo>
                    <a:close/>
                    <a:moveTo>
                      <a:pt x="264" y="727"/>
                    </a:moveTo>
                    <a:cubicBezTo>
                      <a:pt x="265" y="727"/>
                      <a:pt x="265" y="727"/>
                      <a:pt x="265" y="727"/>
                    </a:cubicBezTo>
                    <a:cubicBezTo>
                      <a:pt x="264" y="728"/>
                      <a:pt x="264" y="728"/>
                      <a:pt x="264" y="728"/>
                    </a:cubicBezTo>
                    <a:lnTo>
                      <a:pt x="264" y="727"/>
                    </a:lnTo>
                    <a:close/>
                    <a:moveTo>
                      <a:pt x="266" y="730"/>
                    </a:moveTo>
                    <a:cubicBezTo>
                      <a:pt x="265" y="730"/>
                      <a:pt x="265" y="730"/>
                      <a:pt x="265" y="730"/>
                    </a:cubicBezTo>
                    <a:cubicBezTo>
                      <a:pt x="264" y="730"/>
                      <a:pt x="264" y="730"/>
                      <a:pt x="264" y="730"/>
                    </a:cubicBezTo>
                    <a:cubicBezTo>
                      <a:pt x="265" y="730"/>
                      <a:pt x="265" y="730"/>
                      <a:pt x="265" y="730"/>
                    </a:cubicBezTo>
                    <a:cubicBezTo>
                      <a:pt x="266" y="730"/>
                      <a:pt x="266" y="730"/>
                      <a:pt x="266" y="730"/>
                    </a:cubicBezTo>
                    <a:close/>
                    <a:moveTo>
                      <a:pt x="267" y="729"/>
                    </a:moveTo>
                    <a:cubicBezTo>
                      <a:pt x="266" y="729"/>
                      <a:pt x="266" y="729"/>
                      <a:pt x="266" y="729"/>
                    </a:cubicBezTo>
                    <a:cubicBezTo>
                      <a:pt x="267" y="728"/>
                      <a:pt x="267" y="728"/>
                      <a:pt x="267" y="728"/>
                    </a:cubicBezTo>
                    <a:cubicBezTo>
                      <a:pt x="268" y="728"/>
                      <a:pt x="268" y="728"/>
                      <a:pt x="268" y="728"/>
                    </a:cubicBezTo>
                    <a:cubicBezTo>
                      <a:pt x="268" y="729"/>
                      <a:pt x="268" y="729"/>
                      <a:pt x="268" y="729"/>
                    </a:cubicBezTo>
                    <a:lnTo>
                      <a:pt x="267" y="729"/>
                    </a:lnTo>
                    <a:close/>
                    <a:moveTo>
                      <a:pt x="269" y="730"/>
                    </a:moveTo>
                    <a:cubicBezTo>
                      <a:pt x="269" y="730"/>
                      <a:pt x="269" y="730"/>
                      <a:pt x="269" y="730"/>
                    </a:cubicBezTo>
                    <a:cubicBezTo>
                      <a:pt x="269" y="730"/>
                      <a:pt x="269" y="730"/>
                      <a:pt x="269" y="730"/>
                    </a:cubicBezTo>
                    <a:close/>
                    <a:moveTo>
                      <a:pt x="269" y="725"/>
                    </a:moveTo>
                    <a:cubicBezTo>
                      <a:pt x="268" y="724"/>
                      <a:pt x="268" y="724"/>
                      <a:pt x="268" y="724"/>
                    </a:cubicBezTo>
                    <a:cubicBezTo>
                      <a:pt x="269" y="723"/>
                      <a:pt x="269" y="723"/>
                      <a:pt x="269" y="723"/>
                    </a:cubicBezTo>
                    <a:cubicBezTo>
                      <a:pt x="269" y="724"/>
                      <a:pt x="269" y="724"/>
                      <a:pt x="269" y="724"/>
                    </a:cubicBezTo>
                    <a:cubicBezTo>
                      <a:pt x="270" y="724"/>
                      <a:pt x="270" y="724"/>
                      <a:pt x="270" y="724"/>
                    </a:cubicBezTo>
                    <a:lnTo>
                      <a:pt x="269" y="725"/>
                    </a:lnTo>
                    <a:close/>
                    <a:moveTo>
                      <a:pt x="271" y="731"/>
                    </a:moveTo>
                    <a:cubicBezTo>
                      <a:pt x="270" y="730"/>
                      <a:pt x="270" y="730"/>
                      <a:pt x="270" y="730"/>
                    </a:cubicBezTo>
                    <a:cubicBezTo>
                      <a:pt x="271" y="730"/>
                      <a:pt x="271" y="730"/>
                      <a:pt x="271" y="730"/>
                    </a:cubicBezTo>
                    <a:lnTo>
                      <a:pt x="271" y="731"/>
                    </a:lnTo>
                    <a:close/>
                    <a:moveTo>
                      <a:pt x="272" y="724"/>
                    </a:moveTo>
                    <a:cubicBezTo>
                      <a:pt x="271" y="723"/>
                      <a:pt x="271" y="723"/>
                      <a:pt x="271" y="723"/>
                    </a:cubicBezTo>
                    <a:cubicBezTo>
                      <a:pt x="272" y="723"/>
                      <a:pt x="272" y="723"/>
                      <a:pt x="272" y="723"/>
                    </a:cubicBezTo>
                    <a:cubicBezTo>
                      <a:pt x="272" y="724"/>
                      <a:pt x="272" y="724"/>
                      <a:pt x="272" y="724"/>
                    </a:cubicBezTo>
                    <a:close/>
                    <a:moveTo>
                      <a:pt x="281" y="719"/>
                    </a:moveTo>
                    <a:cubicBezTo>
                      <a:pt x="280" y="720"/>
                      <a:pt x="280" y="720"/>
                      <a:pt x="280" y="720"/>
                    </a:cubicBezTo>
                    <a:cubicBezTo>
                      <a:pt x="279" y="720"/>
                      <a:pt x="279" y="720"/>
                      <a:pt x="279" y="720"/>
                    </a:cubicBezTo>
                    <a:cubicBezTo>
                      <a:pt x="278" y="720"/>
                      <a:pt x="278" y="720"/>
                      <a:pt x="278" y="720"/>
                    </a:cubicBezTo>
                    <a:cubicBezTo>
                      <a:pt x="277" y="721"/>
                      <a:pt x="277" y="721"/>
                      <a:pt x="277" y="721"/>
                    </a:cubicBezTo>
                    <a:cubicBezTo>
                      <a:pt x="276" y="720"/>
                      <a:pt x="276" y="720"/>
                      <a:pt x="276" y="720"/>
                    </a:cubicBezTo>
                    <a:cubicBezTo>
                      <a:pt x="275" y="720"/>
                      <a:pt x="275" y="720"/>
                      <a:pt x="275" y="720"/>
                    </a:cubicBezTo>
                    <a:cubicBezTo>
                      <a:pt x="274" y="721"/>
                      <a:pt x="274" y="721"/>
                      <a:pt x="274" y="721"/>
                    </a:cubicBezTo>
                    <a:cubicBezTo>
                      <a:pt x="273" y="721"/>
                      <a:pt x="273" y="721"/>
                      <a:pt x="273" y="721"/>
                    </a:cubicBezTo>
                    <a:cubicBezTo>
                      <a:pt x="272" y="721"/>
                      <a:pt x="272" y="721"/>
                      <a:pt x="272" y="721"/>
                    </a:cubicBezTo>
                    <a:cubicBezTo>
                      <a:pt x="271" y="722"/>
                      <a:pt x="271" y="722"/>
                      <a:pt x="271" y="722"/>
                    </a:cubicBezTo>
                    <a:cubicBezTo>
                      <a:pt x="270" y="722"/>
                      <a:pt x="270" y="722"/>
                      <a:pt x="270" y="722"/>
                    </a:cubicBezTo>
                    <a:cubicBezTo>
                      <a:pt x="269" y="721"/>
                      <a:pt x="269" y="721"/>
                      <a:pt x="269" y="721"/>
                    </a:cubicBezTo>
                    <a:cubicBezTo>
                      <a:pt x="268" y="721"/>
                      <a:pt x="268" y="721"/>
                      <a:pt x="268" y="721"/>
                    </a:cubicBezTo>
                    <a:cubicBezTo>
                      <a:pt x="266" y="720"/>
                      <a:pt x="264" y="720"/>
                      <a:pt x="262" y="720"/>
                    </a:cubicBezTo>
                    <a:cubicBezTo>
                      <a:pt x="260" y="720"/>
                      <a:pt x="258" y="720"/>
                      <a:pt x="256" y="719"/>
                    </a:cubicBezTo>
                    <a:cubicBezTo>
                      <a:pt x="255" y="719"/>
                      <a:pt x="255" y="719"/>
                      <a:pt x="255" y="719"/>
                    </a:cubicBezTo>
                    <a:cubicBezTo>
                      <a:pt x="255" y="719"/>
                      <a:pt x="255" y="719"/>
                      <a:pt x="255" y="719"/>
                    </a:cubicBezTo>
                    <a:cubicBezTo>
                      <a:pt x="254" y="719"/>
                      <a:pt x="254" y="719"/>
                      <a:pt x="254" y="719"/>
                    </a:cubicBezTo>
                    <a:cubicBezTo>
                      <a:pt x="253" y="720"/>
                      <a:pt x="253" y="720"/>
                      <a:pt x="253" y="720"/>
                    </a:cubicBezTo>
                    <a:cubicBezTo>
                      <a:pt x="253" y="720"/>
                      <a:pt x="253" y="720"/>
                      <a:pt x="253" y="720"/>
                    </a:cubicBezTo>
                    <a:cubicBezTo>
                      <a:pt x="252" y="719"/>
                      <a:pt x="252" y="719"/>
                      <a:pt x="252" y="719"/>
                    </a:cubicBezTo>
                    <a:cubicBezTo>
                      <a:pt x="251" y="719"/>
                      <a:pt x="251" y="719"/>
                      <a:pt x="251" y="719"/>
                    </a:cubicBezTo>
                    <a:cubicBezTo>
                      <a:pt x="251" y="718"/>
                      <a:pt x="251" y="718"/>
                      <a:pt x="251" y="718"/>
                    </a:cubicBezTo>
                    <a:cubicBezTo>
                      <a:pt x="251" y="717"/>
                      <a:pt x="251" y="717"/>
                      <a:pt x="251" y="717"/>
                    </a:cubicBezTo>
                    <a:cubicBezTo>
                      <a:pt x="250" y="717"/>
                      <a:pt x="250" y="717"/>
                      <a:pt x="250" y="717"/>
                    </a:cubicBezTo>
                    <a:cubicBezTo>
                      <a:pt x="251" y="718"/>
                      <a:pt x="251" y="719"/>
                      <a:pt x="252" y="720"/>
                    </a:cubicBezTo>
                    <a:cubicBezTo>
                      <a:pt x="251" y="719"/>
                      <a:pt x="251" y="719"/>
                      <a:pt x="251" y="719"/>
                    </a:cubicBezTo>
                    <a:cubicBezTo>
                      <a:pt x="252" y="720"/>
                      <a:pt x="252" y="720"/>
                      <a:pt x="252" y="720"/>
                    </a:cubicBezTo>
                    <a:cubicBezTo>
                      <a:pt x="252" y="720"/>
                      <a:pt x="252" y="720"/>
                      <a:pt x="252" y="720"/>
                    </a:cubicBezTo>
                    <a:cubicBezTo>
                      <a:pt x="251" y="720"/>
                      <a:pt x="251" y="720"/>
                      <a:pt x="251" y="720"/>
                    </a:cubicBezTo>
                    <a:cubicBezTo>
                      <a:pt x="250" y="719"/>
                      <a:pt x="250" y="719"/>
                      <a:pt x="250" y="719"/>
                    </a:cubicBezTo>
                    <a:cubicBezTo>
                      <a:pt x="249" y="719"/>
                      <a:pt x="249" y="719"/>
                      <a:pt x="249" y="719"/>
                    </a:cubicBezTo>
                    <a:cubicBezTo>
                      <a:pt x="250" y="720"/>
                      <a:pt x="250" y="720"/>
                      <a:pt x="250" y="720"/>
                    </a:cubicBezTo>
                    <a:cubicBezTo>
                      <a:pt x="251" y="720"/>
                      <a:pt x="251" y="720"/>
                      <a:pt x="251" y="720"/>
                    </a:cubicBezTo>
                    <a:cubicBezTo>
                      <a:pt x="250" y="721"/>
                      <a:pt x="250" y="721"/>
                      <a:pt x="250" y="721"/>
                    </a:cubicBezTo>
                    <a:cubicBezTo>
                      <a:pt x="248" y="721"/>
                      <a:pt x="248" y="721"/>
                      <a:pt x="248" y="721"/>
                    </a:cubicBezTo>
                    <a:cubicBezTo>
                      <a:pt x="247" y="720"/>
                      <a:pt x="247" y="720"/>
                      <a:pt x="247" y="720"/>
                    </a:cubicBezTo>
                    <a:cubicBezTo>
                      <a:pt x="246" y="720"/>
                      <a:pt x="246" y="720"/>
                      <a:pt x="246" y="720"/>
                    </a:cubicBezTo>
                    <a:cubicBezTo>
                      <a:pt x="245" y="720"/>
                      <a:pt x="245" y="720"/>
                      <a:pt x="245" y="720"/>
                    </a:cubicBezTo>
                    <a:cubicBezTo>
                      <a:pt x="244" y="720"/>
                      <a:pt x="244" y="720"/>
                      <a:pt x="244" y="720"/>
                    </a:cubicBezTo>
                    <a:cubicBezTo>
                      <a:pt x="243" y="719"/>
                      <a:pt x="243" y="719"/>
                      <a:pt x="243" y="719"/>
                    </a:cubicBezTo>
                    <a:cubicBezTo>
                      <a:pt x="242" y="718"/>
                      <a:pt x="242" y="718"/>
                      <a:pt x="242" y="718"/>
                    </a:cubicBezTo>
                    <a:cubicBezTo>
                      <a:pt x="241" y="719"/>
                      <a:pt x="241" y="719"/>
                      <a:pt x="241" y="719"/>
                    </a:cubicBezTo>
                    <a:cubicBezTo>
                      <a:pt x="241" y="719"/>
                      <a:pt x="241" y="719"/>
                      <a:pt x="241" y="719"/>
                    </a:cubicBezTo>
                    <a:cubicBezTo>
                      <a:pt x="240" y="718"/>
                      <a:pt x="240" y="718"/>
                      <a:pt x="240" y="718"/>
                    </a:cubicBezTo>
                    <a:cubicBezTo>
                      <a:pt x="239" y="718"/>
                      <a:pt x="239" y="718"/>
                      <a:pt x="239" y="718"/>
                    </a:cubicBezTo>
                    <a:cubicBezTo>
                      <a:pt x="239" y="719"/>
                      <a:pt x="239" y="719"/>
                      <a:pt x="239" y="719"/>
                    </a:cubicBezTo>
                    <a:cubicBezTo>
                      <a:pt x="240" y="719"/>
                      <a:pt x="240" y="719"/>
                      <a:pt x="240" y="719"/>
                    </a:cubicBezTo>
                    <a:cubicBezTo>
                      <a:pt x="239" y="719"/>
                      <a:pt x="239" y="719"/>
                      <a:pt x="239" y="719"/>
                    </a:cubicBezTo>
                    <a:cubicBezTo>
                      <a:pt x="238" y="720"/>
                      <a:pt x="238" y="720"/>
                      <a:pt x="238" y="720"/>
                    </a:cubicBezTo>
                    <a:cubicBezTo>
                      <a:pt x="237" y="719"/>
                      <a:pt x="237" y="719"/>
                      <a:pt x="237" y="719"/>
                    </a:cubicBezTo>
                    <a:cubicBezTo>
                      <a:pt x="237" y="718"/>
                      <a:pt x="237" y="718"/>
                      <a:pt x="237" y="718"/>
                    </a:cubicBezTo>
                    <a:cubicBezTo>
                      <a:pt x="237" y="719"/>
                      <a:pt x="237" y="719"/>
                      <a:pt x="237" y="719"/>
                    </a:cubicBezTo>
                    <a:cubicBezTo>
                      <a:pt x="236" y="719"/>
                      <a:pt x="236" y="719"/>
                      <a:pt x="236" y="719"/>
                    </a:cubicBezTo>
                    <a:cubicBezTo>
                      <a:pt x="235" y="719"/>
                      <a:pt x="235" y="719"/>
                      <a:pt x="235" y="719"/>
                    </a:cubicBezTo>
                    <a:cubicBezTo>
                      <a:pt x="234" y="719"/>
                      <a:pt x="234" y="719"/>
                      <a:pt x="234" y="719"/>
                    </a:cubicBezTo>
                    <a:cubicBezTo>
                      <a:pt x="233" y="719"/>
                      <a:pt x="233" y="719"/>
                      <a:pt x="233" y="719"/>
                    </a:cubicBezTo>
                    <a:cubicBezTo>
                      <a:pt x="234" y="719"/>
                      <a:pt x="234" y="719"/>
                      <a:pt x="234" y="719"/>
                    </a:cubicBezTo>
                    <a:cubicBezTo>
                      <a:pt x="235" y="718"/>
                      <a:pt x="235" y="718"/>
                      <a:pt x="235" y="718"/>
                    </a:cubicBezTo>
                    <a:cubicBezTo>
                      <a:pt x="234" y="718"/>
                      <a:pt x="234" y="718"/>
                      <a:pt x="234" y="718"/>
                    </a:cubicBezTo>
                    <a:cubicBezTo>
                      <a:pt x="233" y="718"/>
                      <a:pt x="233" y="718"/>
                      <a:pt x="233" y="718"/>
                    </a:cubicBezTo>
                    <a:cubicBezTo>
                      <a:pt x="232" y="719"/>
                      <a:pt x="232" y="719"/>
                      <a:pt x="232" y="719"/>
                    </a:cubicBezTo>
                    <a:cubicBezTo>
                      <a:pt x="231" y="719"/>
                      <a:pt x="231" y="719"/>
                      <a:pt x="231" y="719"/>
                    </a:cubicBezTo>
                    <a:cubicBezTo>
                      <a:pt x="230" y="718"/>
                      <a:pt x="230" y="718"/>
                      <a:pt x="230" y="718"/>
                    </a:cubicBezTo>
                    <a:cubicBezTo>
                      <a:pt x="230" y="717"/>
                      <a:pt x="230" y="717"/>
                      <a:pt x="230" y="717"/>
                    </a:cubicBezTo>
                    <a:cubicBezTo>
                      <a:pt x="229" y="718"/>
                      <a:pt x="229" y="718"/>
                      <a:pt x="229" y="718"/>
                    </a:cubicBezTo>
                    <a:cubicBezTo>
                      <a:pt x="228" y="718"/>
                      <a:pt x="228" y="718"/>
                      <a:pt x="228" y="718"/>
                    </a:cubicBezTo>
                    <a:cubicBezTo>
                      <a:pt x="228" y="717"/>
                      <a:pt x="228" y="717"/>
                      <a:pt x="228" y="717"/>
                    </a:cubicBezTo>
                    <a:cubicBezTo>
                      <a:pt x="227" y="716"/>
                      <a:pt x="227" y="716"/>
                      <a:pt x="227" y="716"/>
                    </a:cubicBezTo>
                    <a:cubicBezTo>
                      <a:pt x="227" y="717"/>
                      <a:pt x="227" y="717"/>
                      <a:pt x="227" y="717"/>
                    </a:cubicBezTo>
                    <a:cubicBezTo>
                      <a:pt x="225" y="718"/>
                      <a:pt x="225" y="716"/>
                      <a:pt x="222" y="718"/>
                    </a:cubicBezTo>
                    <a:cubicBezTo>
                      <a:pt x="222" y="717"/>
                      <a:pt x="222" y="717"/>
                      <a:pt x="222" y="717"/>
                    </a:cubicBezTo>
                    <a:cubicBezTo>
                      <a:pt x="221" y="716"/>
                      <a:pt x="221" y="716"/>
                      <a:pt x="221" y="716"/>
                    </a:cubicBezTo>
                    <a:cubicBezTo>
                      <a:pt x="222" y="716"/>
                      <a:pt x="222" y="716"/>
                      <a:pt x="222" y="716"/>
                    </a:cubicBezTo>
                    <a:cubicBezTo>
                      <a:pt x="223" y="716"/>
                      <a:pt x="223" y="716"/>
                      <a:pt x="223" y="716"/>
                    </a:cubicBezTo>
                    <a:cubicBezTo>
                      <a:pt x="224" y="717"/>
                      <a:pt x="224" y="717"/>
                      <a:pt x="224" y="717"/>
                    </a:cubicBezTo>
                    <a:cubicBezTo>
                      <a:pt x="223" y="716"/>
                      <a:pt x="223" y="716"/>
                      <a:pt x="223" y="716"/>
                    </a:cubicBezTo>
                    <a:cubicBezTo>
                      <a:pt x="222" y="716"/>
                      <a:pt x="222" y="716"/>
                      <a:pt x="222" y="716"/>
                    </a:cubicBezTo>
                    <a:cubicBezTo>
                      <a:pt x="223" y="715"/>
                      <a:pt x="223" y="715"/>
                      <a:pt x="223" y="715"/>
                    </a:cubicBezTo>
                    <a:cubicBezTo>
                      <a:pt x="224" y="716"/>
                      <a:pt x="224" y="716"/>
                      <a:pt x="224" y="716"/>
                    </a:cubicBezTo>
                    <a:cubicBezTo>
                      <a:pt x="224" y="715"/>
                      <a:pt x="224" y="715"/>
                      <a:pt x="224" y="715"/>
                    </a:cubicBezTo>
                    <a:cubicBezTo>
                      <a:pt x="227" y="716"/>
                      <a:pt x="225" y="714"/>
                      <a:pt x="229" y="716"/>
                    </a:cubicBezTo>
                    <a:cubicBezTo>
                      <a:pt x="229" y="715"/>
                      <a:pt x="229" y="715"/>
                      <a:pt x="229" y="715"/>
                    </a:cubicBezTo>
                    <a:cubicBezTo>
                      <a:pt x="229" y="714"/>
                      <a:pt x="229" y="714"/>
                      <a:pt x="229" y="714"/>
                    </a:cubicBezTo>
                    <a:cubicBezTo>
                      <a:pt x="230" y="714"/>
                      <a:pt x="230" y="714"/>
                      <a:pt x="230" y="714"/>
                    </a:cubicBezTo>
                    <a:cubicBezTo>
                      <a:pt x="231" y="714"/>
                      <a:pt x="231" y="714"/>
                      <a:pt x="231" y="714"/>
                    </a:cubicBezTo>
                    <a:cubicBezTo>
                      <a:pt x="232" y="715"/>
                      <a:pt x="232" y="715"/>
                      <a:pt x="232" y="715"/>
                    </a:cubicBezTo>
                    <a:cubicBezTo>
                      <a:pt x="232" y="716"/>
                      <a:pt x="232" y="716"/>
                      <a:pt x="232" y="716"/>
                    </a:cubicBezTo>
                    <a:cubicBezTo>
                      <a:pt x="232" y="717"/>
                      <a:pt x="232" y="717"/>
                      <a:pt x="232" y="717"/>
                    </a:cubicBezTo>
                    <a:cubicBezTo>
                      <a:pt x="233" y="717"/>
                      <a:pt x="233" y="717"/>
                      <a:pt x="233" y="717"/>
                    </a:cubicBezTo>
                    <a:cubicBezTo>
                      <a:pt x="232" y="716"/>
                      <a:pt x="232" y="716"/>
                      <a:pt x="232" y="716"/>
                    </a:cubicBezTo>
                    <a:cubicBezTo>
                      <a:pt x="232" y="715"/>
                      <a:pt x="232" y="715"/>
                      <a:pt x="232" y="715"/>
                    </a:cubicBezTo>
                    <a:cubicBezTo>
                      <a:pt x="233" y="715"/>
                      <a:pt x="233" y="715"/>
                      <a:pt x="233" y="715"/>
                    </a:cubicBezTo>
                    <a:cubicBezTo>
                      <a:pt x="234" y="716"/>
                      <a:pt x="234" y="716"/>
                      <a:pt x="234" y="716"/>
                    </a:cubicBezTo>
                    <a:cubicBezTo>
                      <a:pt x="235" y="716"/>
                      <a:pt x="235" y="716"/>
                      <a:pt x="235" y="716"/>
                    </a:cubicBezTo>
                    <a:cubicBezTo>
                      <a:pt x="236" y="717"/>
                      <a:pt x="236" y="717"/>
                      <a:pt x="236" y="717"/>
                    </a:cubicBezTo>
                    <a:cubicBezTo>
                      <a:pt x="237" y="716"/>
                      <a:pt x="237" y="716"/>
                      <a:pt x="237" y="716"/>
                    </a:cubicBezTo>
                    <a:cubicBezTo>
                      <a:pt x="236" y="716"/>
                      <a:pt x="236" y="716"/>
                      <a:pt x="236" y="716"/>
                    </a:cubicBezTo>
                    <a:cubicBezTo>
                      <a:pt x="234" y="715"/>
                      <a:pt x="234" y="715"/>
                      <a:pt x="234" y="715"/>
                    </a:cubicBezTo>
                    <a:cubicBezTo>
                      <a:pt x="233" y="715"/>
                      <a:pt x="233" y="715"/>
                      <a:pt x="233" y="715"/>
                    </a:cubicBezTo>
                    <a:cubicBezTo>
                      <a:pt x="232" y="714"/>
                      <a:pt x="232" y="714"/>
                      <a:pt x="232" y="714"/>
                    </a:cubicBezTo>
                    <a:cubicBezTo>
                      <a:pt x="231" y="714"/>
                      <a:pt x="231" y="714"/>
                      <a:pt x="231" y="714"/>
                    </a:cubicBezTo>
                    <a:cubicBezTo>
                      <a:pt x="230" y="714"/>
                      <a:pt x="230" y="714"/>
                      <a:pt x="230" y="714"/>
                    </a:cubicBezTo>
                    <a:cubicBezTo>
                      <a:pt x="229" y="713"/>
                      <a:pt x="229" y="713"/>
                      <a:pt x="229" y="713"/>
                    </a:cubicBezTo>
                    <a:cubicBezTo>
                      <a:pt x="228" y="712"/>
                      <a:pt x="228" y="712"/>
                      <a:pt x="228" y="712"/>
                    </a:cubicBezTo>
                    <a:cubicBezTo>
                      <a:pt x="230" y="713"/>
                      <a:pt x="235" y="714"/>
                      <a:pt x="236" y="715"/>
                    </a:cubicBezTo>
                    <a:cubicBezTo>
                      <a:pt x="235" y="714"/>
                      <a:pt x="235" y="714"/>
                      <a:pt x="235" y="714"/>
                    </a:cubicBezTo>
                    <a:cubicBezTo>
                      <a:pt x="236" y="713"/>
                      <a:pt x="236" y="713"/>
                      <a:pt x="236" y="713"/>
                    </a:cubicBezTo>
                    <a:cubicBezTo>
                      <a:pt x="237" y="714"/>
                      <a:pt x="237" y="714"/>
                      <a:pt x="237" y="714"/>
                    </a:cubicBezTo>
                    <a:cubicBezTo>
                      <a:pt x="238" y="715"/>
                      <a:pt x="238" y="715"/>
                      <a:pt x="238" y="715"/>
                    </a:cubicBezTo>
                    <a:cubicBezTo>
                      <a:pt x="239" y="715"/>
                      <a:pt x="239" y="715"/>
                      <a:pt x="239" y="715"/>
                    </a:cubicBezTo>
                    <a:cubicBezTo>
                      <a:pt x="240" y="716"/>
                      <a:pt x="240" y="716"/>
                      <a:pt x="240" y="716"/>
                    </a:cubicBezTo>
                    <a:cubicBezTo>
                      <a:pt x="239" y="715"/>
                      <a:pt x="239" y="715"/>
                      <a:pt x="239" y="715"/>
                    </a:cubicBezTo>
                    <a:cubicBezTo>
                      <a:pt x="238" y="714"/>
                      <a:pt x="238" y="714"/>
                      <a:pt x="238" y="714"/>
                    </a:cubicBezTo>
                    <a:cubicBezTo>
                      <a:pt x="239" y="714"/>
                      <a:pt x="239" y="714"/>
                      <a:pt x="239" y="714"/>
                    </a:cubicBezTo>
                    <a:cubicBezTo>
                      <a:pt x="240" y="714"/>
                      <a:pt x="240" y="714"/>
                      <a:pt x="240" y="714"/>
                    </a:cubicBezTo>
                    <a:cubicBezTo>
                      <a:pt x="241" y="715"/>
                      <a:pt x="241" y="715"/>
                      <a:pt x="241" y="715"/>
                    </a:cubicBezTo>
                    <a:cubicBezTo>
                      <a:pt x="242" y="715"/>
                      <a:pt x="242" y="715"/>
                      <a:pt x="242" y="715"/>
                    </a:cubicBezTo>
                    <a:cubicBezTo>
                      <a:pt x="243" y="715"/>
                      <a:pt x="243" y="715"/>
                      <a:pt x="243" y="715"/>
                    </a:cubicBezTo>
                    <a:cubicBezTo>
                      <a:pt x="244" y="715"/>
                      <a:pt x="244" y="715"/>
                      <a:pt x="244" y="715"/>
                    </a:cubicBezTo>
                    <a:cubicBezTo>
                      <a:pt x="244" y="716"/>
                      <a:pt x="244" y="716"/>
                      <a:pt x="244" y="716"/>
                    </a:cubicBezTo>
                    <a:cubicBezTo>
                      <a:pt x="244" y="717"/>
                      <a:pt x="244" y="717"/>
                      <a:pt x="244" y="717"/>
                    </a:cubicBezTo>
                    <a:cubicBezTo>
                      <a:pt x="245" y="716"/>
                      <a:pt x="245" y="716"/>
                      <a:pt x="245" y="716"/>
                    </a:cubicBezTo>
                    <a:cubicBezTo>
                      <a:pt x="246" y="717"/>
                      <a:pt x="246" y="717"/>
                      <a:pt x="246" y="717"/>
                    </a:cubicBezTo>
                    <a:cubicBezTo>
                      <a:pt x="245" y="716"/>
                      <a:pt x="245" y="716"/>
                      <a:pt x="245" y="716"/>
                    </a:cubicBezTo>
                    <a:cubicBezTo>
                      <a:pt x="246" y="715"/>
                      <a:pt x="246" y="715"/>
                      <a:pt x="246" y="715"/>
                    </a:cubicBezTo>
                    <a:cubicBezTo>
                      <a:pt x="246" y="715"/>
                      <a:pt x="246" y="715"/>
                      <a:pt x="246" y="715"/>
                    </a:cubicBezTo>
                    <a:cubicBezTo>
                      <a:pt x="244" y="714"/>
                      <a:pt x="242" y="714"/>
                      <a:pt x="239" y="713"/>
                    </a:cubicBezTo>
                    <a:cubicBezTo>
                      <a:pt x="236" y="713"/>
                      <a:pt x="234" y="711"/>
                      <a:pt x="232" y="709"/>
                    </a:cubicBezTo>
                    <a:cubicBezTo>
                      <a:pt x="233" y="708"/>
                      <a:pt x="233" y="708"/>
                      <a:pt x="233" y="708"/>
                    </a:cubicBezTo>
                    <a:cubicBezTo>
                      <a:pt x="233" y="707"/>
                      <a:pt x="233" y="707"/>
                      <a:pt x="233" y="707"/>
                    </a:cubicBezTo>
                    <a:cubicBezTo>
                      <a:pt x="234" y="707"/>
                      <a:pt x="234" y="707"/>
                      <a:pt x="234" y="707"/>
                    </a:cubicBezTo>
                    <a:cubicBezTo>
                      <a:pt x="235" y="707"/>
                      <a:pt x="235" y="707"/>
                      <a:pt x="235" y="707"/>
                    </a:cubicBezTo>
                    <a:cubicBezTo>
                      <a:pt x="236" y="706"/>
                      <a:pt x="236" y="706"/>
                      <a:pt x="236" y="706"/>
                    </a:cubicBezTo>
                    <a:cubicBezTo>
                      <a:pt x="237" y="706"/>
                      <a:pt x="237" y="706"/>
                      <a:pt x="237" y="706"/>
                    </a:cubicBezTo>
                    <a:cubicBezTo>
                      <a:pt x="238" y="705"/>
                      <a:pt x="238" y="705"/>
                      <a:pt x="238" y="705"/>
                    </a:cubicBezTo>
                    <a:cubicBezTo>
                      <a:pt x="237" y="704"/>
                      <a:pt x="237" y="704"/>
                      <a:pt x="237" y="704"/>
                    </a:cubicBezTo>
                    <a:cubicBezTo>
                      <a:pt x="236" y="704"/>
                      <a:pt x="236" y="704"/>
                      <a:pt x="236" y="704"/>
                    </a:cubicBezTo>
                    <a:cubicBezTo>
                      <a:pt x="235" y="704"/>
                      <a:pt x="235" y="704"/>
                      <a:pt x="235" y="704"/>
                    </a:cubicBezTo>
                    <a:cubicBezTo>
                      <a:pt x="234" y="704"/>
                      <a:pt x="234" y="704"/>
                      <a:pt x="234" y="704"/>
                    </a:cubicBezTo>
                    <a:cubicBezTo>
                      <a:pt x="233" y="704"/>
                      <a:pt x="233" y="704"/>
                      <a:pt x="233" y="704"/>
                    </a:cubicBezTo>
                    <a:cubicBezTo>
                      <a:pt x="232" y="704"/>
                      <a:pt x="232" y="704"/>
                      <a:pt x="232" y="704"/>
                    </a:cubicBezTo>
                    <a:cubicBezTo>
                      <a:pt x="232" y="704"/>
                      <a:pt x="232" y="704"/>
                      <a:pt x="232" y="704"/>
                    </a:cubicBezTo>
                    <a:cubicBezTo>
                      <a:pt x="231" y="705"/>
                      <a:pt x="231" y="705"/>
                      <a:pt x="231" y="705"/>
                    </a:cubicBezTo>
                    <a:cubicBezTo>
                      <a:pt x="230" y="705"/>
                      <a:pt x="230" y="705"/>
                      <a:pt x="230" y="705"/>
                    </a:cubicBezTo>
                    <a:cubicBezTo>
                      <a:pt x="229" y="704"/>
                      <a:pt x="229" y="704"/>
                      <a:pt x="229" y="704"/>
                    </a:cubicBezTo>
                    <a:cubicBezTo>
                      <a:pt x="228" y="704"/>
                      <a:pt x="228" y="704"/>
                      <a:pt x="228" y="704"/>
                    </a:cubicBezTo>
                    <a:cubicBezTo>
                      <a:pt x="227" y="703"/>
                      <a:pt x="227" y="703"/>
                      <a:pt x="227" y="703"/>
                    </a:cubicBezTo>
                    <a:cubicBezTo>
                      <a:pt x="227" y="703"/>
                      <a:pt x="227" y="703"/>
                      <a:pt x="227" y="703"/>
                    </a:cubicBezTo>
                    <a:cubicBezTo>
                      <a:pt x="226" y="702"/>
                      <a:pt x="226" y="702"/>
                      <a:pt x="226" y="702"/>
                    </a:cubicBezTo>
                    <a:cubicBezTo>
                      <a:pt x="226" y="701"/>
                      <a:pt x="226" y="701"/>
                      <a:pt x="226" y="701"/>
                    </a:cubicBezTo>
                    <a:cubicBezTo>
                      <a:pt x="226" y="700"/>
                      <a:pt x="226" y="700"/>
                      <a:pt x="226" y="700"/>
                    </a:cubicBezTo>
                    <a:cubicBezTo>
                      <a:pt x="227" y="701"/>
                      <a:pt x="227" y="701"/>
                      <a:pt x="227" y="701"/>
                    </a:cubicBezTo>
                    <a:cubicBezTo>
                      <a:pt x="228" y="700"/>
                      <a:pt x="228" y="700"/>
                      <a:pt x="228" y="700"/>
                    </a:cubicBezTo>
                    <a:cubicBezTo>
                      <a:pt x="228" y="700"/>
                      <a:pt x="228" y="700"/>
                      <a:pt x="228" y="700"/>
                    </a:cubicBezTo>
                    <a:cubicBezTo>
                      <a:pt x="227" y="699"/>
                      <a:pt x="227" y="699"/>
                      <a:pt x="227" y="699"/>
                    </a:cubicBezTo>
                    <a:cubicBezTo>
                      <a:pt x="226" y="698"/>
                      <a:pt x="226" y="698"/>
                      <a:pt x="226" y="698"/>
                    </a:cubicBezTo>
                    <a:cubicBezTo>
                      <a:pt x="225" y="698"/>
                      <a:pt x="225" y="698"/>
                      <a:pt x="225" y="698"/>
                    </a:cubicBezTo>
                    <a:cubicBezTo>
                      <a:pt x="226" y="697"/>
                      <a:pt x="226" y="697"/>
                      <a:pt x="226" y="697"/>
                    </a:cubicBezTo>
                    <a:cubicBezTo>
                      <a:pt x="227" y="698"/>
                      <a:pt x="227" y="698"/>
                      <a:pt x="227" y="698"/>
                    </a:cubicBezTo>
                    <a:cubicBezTo>
                      <a:pt x="228" y="698"/>
                      <a:pt x="228" y="698"/>
                      <a:pt x="228" y="698"/>
                    </a:cubicBezTo>
                    <a:cubicBezTo>
                      <a:pt x="229" y="698"/>
                      <a:pt x="229" y="698"/>
                      <a:pt x="229" y="698"/>
                    </a:cubicBezTo>
                    <a:cubicBezTo>
                      <a:pt x="230" y="698"/>
                      <a:pt x="230" y="698"/>
                      <a:pt x="230" y="698"/>
                    </a:cubicBezTo>
                    <a:cubicBezTo>
                      <a:pt x="231" y="698"/>
                      <a:pt x="231" y="698"/>
                      <a:pt x="231" y="698"/>
                    </a:cubicBezTo>
                    <a:cubicBezTo>
                      <a:pt x="231" y="698"/>
                      <a:pt x="231" y="698"/>
                      <a:pt x="231" y="698"/>
                    </a:cubicBezTo>
                    <a:cubicBezTo>
                      <a:pt x="231" y="697"/>
                      <a:pt x="231" y="697"/>
                      <a:pt x="231" y="697"/>
                    </a:cubicBezTo>
                    <a:cubicBezTo>
                      <a:pt x="231" y="696"/>
                      <a:pt x="231" y="696"/>
                      <a:pt x="231" y="696"/>
                    </a:cubicBezTo>
                    <a:cubicBezTo>
                      <a:pt x="231" y="695"/>
                      <a:pt x="231" y="695"/>
                      <a:pt x="231" y="695"/>
                    </a:cubicBezTo>
                    <a:cubicBezTo>
                      <a:pt x="231" y="695"/>
                      <a:pt x="231" y="695"/>
                      <a:pt x="231" y="695"/>
                    </a:cubicBezTo>
                    <a:cubicBezTo>
                      <a:pt x="232" y="695"/>
                      <a:pt x="232" y="695"/>
                      <a:pt x="232" y="695"/>
                    </a:cubicBezTo>
                    <a:cubicBezTo>
                      <a:pt x="237" y="698"/>
                      <a:pt x="235" y="697"/>
                      <a:pt x="238" y="696"/>
                    </a:cubicBezTo>
                    <a:cubicBezTo>
                      <a:pt x="240" y="696"/>
                      <a:pt x="240" y="697"/>
                      <a:pt x="240" y="697"/>
                    </a:cubicBezTo>
                    <a:cubicBezTo>
                      <a:pt x="240" y="697"/>
                      <a:pt x="240" y="697"/>
                      <a:pt x="240" y="697"/>
                    </a:cubicBezTo>
                    <a:cubicBezTo>
                      <a:pt x="242" y="698"/>
                      <a:pt x="243" y="699"/>
                      <a:pt x="245" y="700"/>
                    </a:cubicBezTo>
                    <a:cubicBezTo>
                      <a:pt x="245" y="700"/>
                      <a:pt x="245" y="700"/>
                      <a:pt x="245" y="700"/>
                    </a:cubicBezTo>
                    <a:cubicBezTo>
                      <a:pt x="246" y="701"/>
                      <a:pt x="246" y="701"/>
                      <a:pt x="246" y="701"/>
                    </a:cubicBezTo>
                    <a:cubicBezTo>
                      <a:pt x="245" y="701"/>
                      <a:pt x="245" y="701"/>
                      <a:pt x="245" y="700"/>
                    </a:cubicBezTo>
                    <a:cubicBezTo>
                      <a:pt x="244" y="700"/>
                      <a:pt x="244" y="700"/>
                      <a:pt x="244" y="700"/>
                    </a:cubicBezTo>
                    <a:cubicBezTo>
                      <a:pt x="243" y="701"/>
                      <a:pt x="243" y="701"/>
                      <a:pt x="243" y="701"/>
                    </a:cubicBezTo>
                    <a:cubicBezTo>
                      <a:pt x="243" y="702"/>
                      <a:pt x="243" y="702"/>
                      <a:pt x="243" y="702"/>
                    </a:cubicBezTo>
                    <a:cubicBezTo>
                      <a:pt x="244" y="703"/>
                      <a:pt x="244" y="703"/>
                      <a:pt x="244" y="703"/>
                    </a:cubicBezTo>
                    <a:cubicBezTo>
                      <a:pt x="245" y="703"/>
                      <a:pt x="245" y="703"/>
                      <a:pt x="245" y="703"/>
                    </a:cubicBezTo>
                    <a:cubicBezTo>
                      <a:pt x="247" y="703"/>
                      <a:pt x="247" y="703"/>
                      <a:pt x="247" y="703"/>
                    </a:cubicBezTo>
                    <a:cubicBezTo>
                      <a:pt x="250" y="705"/>
                      <a:pt x="248" y="706"/>
                      <a:pt x="252" y="707"/>
                    </a:cubicBezTo>
                    <a:cubicBezTo>
                      <a:pt x="253" y="708"/>
                      <a:pt x="253" y="708"/>
                      <a:pt x="253" y="708"/>
                    </a:cubicBezTo>
                    <a:cubicBezTo>
                      <a:pt x="254" y="709"/>
                      <a:pt x="254" y="709"/>
                      <a:pt x="254" y="709"/>
                    </a:cubicBezTo>
                    <a:cubicBezTo>
                      <a:pt x="255" y="709"/>
                      <a:pt x="255" y="709"/>
                      <a:pt x="255" y="709"/>
                    </a:cubicBezTo>
                    <a:cubicBezTo>
                      <a:pt x="256" y="710"/>
                      <a:pt x="256" y="710"/>
                      <a:pt x="256" y="710"/>
                    </a:cubicBezTo>
                    <a:cubicBezTo>
                      <a:pt x="257" y="710"/>
                      <a:pt x="257" y="710"/>
                      <a:pt x="257" y="710"/>
                    </a:cubicBezTo>
                    <a:cubicBezTo>
                      <a:pt x="259" y="711"/>
                      <a:pt x="259" y="712"/>
                      <a:pt x="262" y="712"/>
                    </a:cubicBezTo>
                    <a:cubicBezTo>
                      <a:pt x="263" y="713"/>
                      <a:pt x="263" y="713"/>
                      <a:pt x="263" y="713"/>
                    </a:cubicBezTo>
                    <a:cubicBezTo>
                      <a:pt x="264" y="713"/>
                      <a:pt x="264" y="713"/>
                      <a:pt x="264" y="713"/>
                    </a:cubicBezTo>
                    <a:cubicBezTo>
                      <a:pt x="265" y="714"/>
                      <a:pt x="265" y="714"/>
                      <a:pt x="265" y="714"/>
                    </a:cubicBezTo>
                    <a:cubicBezTo>
                      <a:pt x="266" y="714"/>
                      <a:pt x="266" y="714"/>
                      <a:pt x="266" y="714"/>
                    </a:cubicBezTo>
                    <a:cubicBezTo>
                      <a:pt x="267" y="715"/>
                      <a:pt x="269" y="716"/>
                      <a:pt x="271" y="716"/>
                    </a:cubicBezTo>
                    <a:cubicBezTo>
                      <a:pt x="272" y="717"/>
                      <a:pt x="275" y="718"/>
                      <a:pt x="276" y="718"/>
                    </a:cubicBezTo>
                    <a:cubicBezTo>
                      <a:pt x="277" y="718"/>
                      <a:pt x="277" y="718"/>
                      <a:pt x="277" y="718"/>
                    </a:cubicBezTo>
                    <a:cubicBezTo>
                      <a:pt x="278" y="718"/>
                      <a:pt x="278" y="718"/>
                      <a:pt x="278" y="718"/>
                    </a:cubicBezTo>
                    <a:cubicBezTo>
                      <a:pt x="280" y="717"/>
                      <a:pt x="280" y="717"/>
                      <a:pt x="280" y="717"/>
                    </a:cubicBezTo>
                    <a:cubicBezTo>
                      <a:pt x="281" y="718"/>
                      <a:pt x="281" y="718"/>
                      <a:pt x="281" y="718"/>
                    </a:cubicBezTo>
                    <a:cubicBezTo>
                      <a:pt x="281" y="718"/>
                      <a:pt x="281" y="718"/>
                      <a:pt x="281" y="718"/>
                    </a:cubicBezTo>
                    <a:lnTo>
                      <a:pt x="281" y="719"/>
                    </a:lnTo>
                    <a:close/>
                    <a:moveTo>
                      <a:pt x="233" y="712"/>
                    </a:moveTo>
                    <a:cubicBezTo>
                      <a:pt x="232" y="712"/>
                      <a:pt x="232" y="712"/>
                      <a:pt x="232" y="712"/>
                    </a:cubicBezTo>
                    <a:cubicBezTo>
                      <a:pt x="233" y="711"/>
                      <a:pt x="233" y="711"/>
                      <a:pt x="233" y="711"/>
                    </a:cubicBezTo>
                    <a:lnTo>
                      <a:pt x="233" y="712"/>
                    </a:lnTo>
                    <a:close/>
                    <a:moveTo>
                      <a:pt x="233" y="713"/>
                    </a:moveTo>
                    <a:cubicBezTo>
                      <a:pt x="234" y="713"/>
                      <a:pt x="234" y="713"/>
                      <a:pt x="234" y="713"/>
                    </a:cubicBezTo>
                    <a:cubicBezTo>
                      <a:pt x="234" y="714"/>
                      <a:pt x="234" y="714"/>
                      <a:pt x="234" y="714"/>
                    </a:cubicBezTo>
                    <a:cubicBezTo>
                      <a:pt x="233" y="713"/>
                      <a:pt x="233" y="713"/>
                      <a:pt x="233" y="713"/>
                    </a:cubicBezTo>
                    <a:cubicBezTo>
                      <a:pt x="232" y="713"/>
                      <a:pt x="232" y="713"/>
                      <a:pt x="232" y="713"/>
                    </a:cubicBezTo>
                    <a:lnTo>
                      <a:pt x="233" y="713"/>
                    </a:lnTo>
                    <a:close/>
                    <a:moveTo>
                      <a:pt x="291" y="719"/>
                    </a:moveTo>
                    <a:cubicBezTo>
                      <a:pt x="290" y="719"/>
                      <a:pt x="290" y="719"/>
                      <a:pt x="290" y="719"/>
                    </a:cubicBezTo>
                    <a:cubicBezTo>
                      <a:pt x="288" y="719"/>
                      <a:pt x="288" y="719"/>
                      <a:pt x="288" y="719"/>
                    </a:cubicBezTo>
                    <a:cubicBezTo>
                      <a:pt x="287" y="719"/>
                      <a:pt x="287" y="719"/>
                      <a:pt x="287" y="719"/>
                    </a:cubicBezTo>
                    <a:cubicBezTo>
                      <a:pt x="286" y="720"/>
                      <a:pt x="286" y="720"/>
                      <a:pt x="286" y="720"/>
                    </a:cubicBezTo>
                    <a:cubicBezTo>
                      <a:pt x="285" y="719"/>
                      <a:pt x="285" y="719"/>
                      <a:pt x="285" y="719"/>
                    </a:cubicBezTo>
                    <a:cubicBezTo>
                      <a:pt x="287" y="718"/>
                      <a:pt x="290" y="718"/>
                      <a:pt x="292" y="718"/>
                    </a:cubicBezTo>
                    <a:lnTo>
                      <a:pt x="291" y="719"/>
                    </a:lnTo>
                    <a:close/>
                    <a:moveTo>
                      <a:pt x="347" y="426"/>
                    </a:moveTo>
                    <a:cubicBezTo>
                      <a:pt x="347" y="427"/>
                      <a:pt x="347" y="427"/>
                      <a:pt x="347" y="427"/>
                    </a:cubicBezTo>
                    <a:cubicBezTo>
                      <a:pt x="346" y="428"/>
                      <a:pt x="346" y="428"/>
                      <a:pt x="346" y="428"/>
                    </a:cubicBezTo>
                    <a:cubicBezTo>
                      <a:pt x="346" y="428"/>
                      <a:pt x="346" y="428"/>
                      <a:pt x="346" y="428"/>
                    </a:cubicBezTo>
                    <a:cubicBezTo>
                      <a:pt x="346" y="427"/>
                      <a:pt x="346" y="427"/>
                      <a:pt x="346" y="427"/>
                    </a:cubicBezTo>
                    <a:cubicBezTo>
                      <a:pt x="346" y="427"/>
                      <a:pt x="346" y="427"/>
                      <a:pt x="346" y="427"/>
                    </a:cubicBezTo>
                    <a:cubicBezTo>
                      <a:pt x="346" y="426"/>
                      <a:pt x="346" y="426"/>
                      <a:pt x="346" y="426"/>
                    </a:cubicBezTo>
                    <a:cubicBezTo>
                      <a:pt x="346" y="425"/>
                      <a:pt x="346" y="425"/>
                      <a:pt x="346" y="425"/>
                    </a:cubicBezTo>
                    <a:cubicBezTo>
                      <a:pt x="347" y="424"/>
                      <a:pt x="347" y="424"/>
                      <a:pt x="347" y="424"/>
                    </a:cubicBezTo>
                    <a:cubicBezTo>
                      <a:pt x="347" y="425"/>
                      <a:pt x="347" y="425"/>
                      <a:pt x="347" y="425"/>
                    </a:cubicBezTo>
                    <a:lnTo>
                      <a:pt x="347" y="426"/>
                    </a:lnTo>
                    <a:close/>
                    <a:moveTo>
                      <a:pt x="374" y="386"/>
                    </a:moveTo>
                    <a:cubicBezTo>
                      <a:pt x="373" y="386"/>
                      <a:pt x="373" y="386"/>
                      <a:pt x="373" y="386"/>
                    </a:cubicBezTo>
                    <a:cubicBezTo>
                      <a:pt x="372" y="386"/>
                      <a:pt x="372" y="386"/>
                      <a:pt x="372" y="386"/>
                    </a:cubicBezTo>
                    <a:cubicBezTo>
                      <a:pt x="372" y="385"/>
                      <a:pt x="372" y="385"/>
                      <a:pt x="372" y="385"/>
                    </a:cubicBezTo>
                    <a:cubicBezTo>
                      <a:pt x="373" y="384"/>
                      <a:pt x="373" y="384"/>
                      <a:pt x="373" y="384"/>
                    </a:cubicBezTo>
                    <a:cubicBezTo>
                      <a:pt x="374" y="384"/>
                      <a:pt x="374" y="384"/>
                      <a:pt x="374" y="384"/>
                    </a:cubicBezTo>
                    <a:cubicBezTo>
                      <a:pt x="374" y="385"/>
                      <a:pt x="374" y="385"/>
                      <a:pt x="374" y="385"/>
                    </a:cubicBezTo>
                    <a:cubicBezTo>
                      <a:pt x="374" y="386"/>
                      <a:pt x="374" y="386"/>
                      <a:pt x="374" y="386"/>
                    </a:cubicBezTo>
                    <a:close/>
                    <a:moveTo>
                      <a:pt x="383" y="378"/>
                    </a:moveTo>
                    <a:cubicBezTo>
                      <a:pt x="382" y="378"/>
                      <a:pt x="382" y="378"/>
                      <a:pt x="382" y="378"/>
                    </a:cubicBezTo>
                    <a:cubicBezTo>
                      <a:pt x="382" y="377"/>
                      <a:pt x="382" y="377"/>
                      <a:pt x="382" y="377"/>
                    </a:cubicBezTo>
                    <a:cubicBezTo>
                      <a:pt x="383" y="376"/>
                      <a:pt x="383" y="376"/>
                      <a:pt x="383" y="376"/>
                    </a:cubicBezTo>
                    <a:cubicBezTo>
                      <a:pt x="384" y="377"/>
                      <a:pt x="384" y="377"/>
                      <a:pt x="384" y="377"/>
                    </a:cubicBezTo>
                    <a:lnTo>
                      <a:pt x="383" y="378"/>
                    </a:lnTo>
                    <a:close/>
                    <a:moveTo>
                      <a:pt x="431" y="267"/>
                    </a:moveTo>
                    <a:cubicBezTo>
                      <a:pt x="430" y="268"/>
                      <a:pt x="430" y="268"/>
                      <a:pt x="430" y="268"/>
                    </a:cubicBezTo>
                    <a:cubicBezTo>
                      <a:pt x="430" y="268"/>
                      <a:pt x="430" y="268"/>
                      <a:pt x="430" y="268"/>
                    </a:cubicBezTo>
                    <a:cubicBezTo>
                      <a:pt x="430" y="267"/>
                      <a:pt x="430" y="267"/>
                      <a:pt x="430" y="267"/>
                    </a:cubicBezTo>
                    <a:cubicBezTo>
                      <a:pt x="431" y="266"/>
                      <a:pt x="431" y="266"/>
                      <a:pt x="431" y="266"/>
                    </a:cubicBezTo>
                    <a:cubicBezTo>
                      <a:pt x="431" y="265"/>
                      <a:pt x="431" y="265"/>
                      <a:pt x="431" y="265"/>
                    </a:cubicBezTo>
                    <a:cubicBezTo>
                      <a:pt x="432" y="266"/>
                      <a:pt x="432" y="266"/>
                      <a:pt x="432" y="266"/>
                    </a:cubicBezTo>
                    <a:lnTo>
                      <a:pt x="431" y="267"/>
                    </a:lnTo>
                    <a:close/>
                    <a:moveTo>
                      <a:pt x="430" y="267"/>
                    </a:moveTo>
                    <a:cubicBezTo>
                      <a:pt x="430" y="267"/>
                      <a:pt x="430" y="267"/>
                      <a:pt x="430" y="267"/>
                    </a:cubicBezTo>
                    <a:cubicBezTo>
                      <a:pt x="430" y="267"/>
                      <a:pt x="430" y="267"/>
                      <a:pt x="430" y="267"/>
                    </a:cubicBezTo>
                    <a:close/>
                    <a:moveTo>
                      <a:pt x="446" y="245"/>
                    </a:moveTo>
                    <a:cubicBezTo>
                      <a:pt x="446" y="246"/>
                      <a:pt x="446" y="246"/>
                      <a:pt x="446" y="246"/>
                    </a:cubicBezTo>
                    <a:cubicBezTo>
                      <a:pt x="446" y="245"/>
                      <a:pt x="446" y="245"/>
                      <a:pt x="446" y="245"/>
                    </a:cubicBezTo>
                    <a:cubicBezTo>
                      <a:pt x="446" y="244"/>
                      <a:pt x="446" y="244"/>
                      <a:pt x="446" y="244"/>
                    </a:cubicBezTo>
                    <a:lnTo>
                      <a:pt x="446" y="245"/>
                    </a:lnTo>
                    <a:close/>
                    <a:moveTo>
                      <a:pt x="468" y="209"/>
                    </a:moveTo>
                    <a:cubicBezTo>
                      <a:pt x="468" y="210"/>
                      <a:pt x="468" y="210"/>
                      <a:pt x="468" y="210"/>
                    </a:cubicBezTo>
                    <a:cubicBezTo>
                      <a:pt x="468" y="209"/>
                      <a:pt x="468" y="209"/>
                      <a:pt x="468" y="209"/>
                    </a:cubicBezTo>
                    <a:close/>
                    <a:moveTo>
                      <a:pt x="429" y="271"/>
                    </a:moveTo>
                    <a:cubicBezTo>
                      <a:pt x="429" y="271"/>
                      <a:pt x="429" y="271"/>
                      <a:pt x="429" y="271"/>
                    </a:cubicBezTo>
                    <a:cubicBezTo>
                      <a:pt x="429" y="272"/>
                      <a:pt x="429" y="272"/>
                      <a:pt x="429" y="272"/>
                    </a:cubicBezTo>
                    <a:cubicBezTo>
                      <a:pt x="428" y="272"/>
                      <a:pt x="428" y="272"/>
                      <a:pt x="428" y="272"/>
                    </a:cubicBezTo>
                    <a:cubicBezTo>
                      <a:pt x="428" y="271"/>
                      <a:pt x="428" y="271"/>
                      <a:pt x="428" y="271"/>
                    </a:cubicBezTo>
                    <a:cubicBezTo>
                      <a:pt x="428" y="271"/>
                      <a:pt x="428" y="271"/>
                      <a:pt x="428" y="271"/>
                    </a:cubicBezTo>
                    <a:lnTo>
                      <a:pt x="429" y="271"/>
                    </a:lnTo>
                    <a:close/>
                    <a:moveTo>
                      <a:pt x="344" y="411"/>
                    </a:moveTo>
                    <a:cubicBezTo>
                      <a:pt x="344" y="412"/>
                      <a:pt x="344" y="412"/>
                      <a:pt x="344" y="412"/>
                    </a:cubicBezTo>
                    <a:cubicBezTo>
                      <a:pt x="344" y="413"/>
                      <a:pt x="344" y="413"/>
                      <a:pt x="344" y="413"/>
                    </a:cubicBezTo>
                    <a:cubicBezTo>
                      <a:pt x="343" y="412"/>
                      <a:pt x="343" y="412"/>
                      <a:pt x="343" y="412"/>
                    </a:cubicBezTo>
                    <a:cubicBezTo>
                      <a:pt x="343" y="412"/>
                      <a:pt x="343" y="412"/>
                      <a:pt x="343" y="412"/>
                    </a:cubicBezTo>
                    <a:cubicBezTo>
                      <a:pt x="343" y="411"/>
                      <a:pt x="343" y="411"/>
                      <a:pt x="343" y="411"/>
                    </a:cubicBezTo>
                    <a:cubicBezTo>
                      <a:pt x="343" y="410"/>
                      <a:pt x="343" y="410"/>
                      <a:pt x="343" y="410"/>
                    </a:cubicBezTo>
                    <a:lnTo>
                      <a:pt x="344" y="411"/>
                    </a:lnTo>
                    <a:close/>
                    <a:moveTo>
                      <a:pt x="261" y="481"/>
                    </a:moveTo>
                    <a:cubicBezTo>
                      <a:pt x="261" y="481"/>
                      <a:pt x="261" y="481"/>
                      <a:pt x="261" y="481"/>
                    </a:cubicBezTo>
                    <a:cubicBezTo>
                      <a:pt x="260" y="480"/>
                      <a:pt x="260" y="480"/>
                      <a:pt x="260" y="480"/>
                    </a:cubicBezTo>
                    <a:lnTo>
                      <a:pt x="261" y="481"/>
                    </a:lnTo>
                    <a:close/>
                    <a:moveTo>
                      <a:pt x="243" y="552"/>
                    </a:moveTo>
                    <a:cubicBezTo>
                      <a:pt x="244" y="552"/>
                      <a:pt x="244" y="552"/>
                      <a:pt x="244" y="552"/>
                    </a:cubicBezTo>
                    <a:cubicBezTo>
                      <a:pt x="244" y="553"/>
                      <a:pt x="244" y="553"/>
                      <a:pt x="244" y="553"/>
                    </a:cubicBezTo>
                    <a:cubicBezTo>
                      <a:pt x="243" y="553"/>
                      <a:pt x="243" y="553"/>
                      <a:pt x="243" y="553"/>
                    </a:cubicBezTo>
                    <a:cubicBezTo>
                      <a:pt x="242" y="552"/>
                      <a:pt x="242" y="552"/>
                      <a:pt x="242" y="552"/>
                    </a:cubicBezTo>
                    <a:lnTo>
                      <a:pt x="243" y="552"/>
                    </a:lnTo>
                    <a:close/>
                    <a:moveTo>
                      <a:pt x="241" y="551"/>
                    </a:moveTo>
                    <a:cubicBezTo>
                      <a:pt x="242" y="551"/>
                      <a:pt x="242" y="551"/>
                      <a:pt x="242" y="551"/>
                    </a:cubicBezTo>
                    <a:cubicBezTo>
                      <a:pt x="242" y="551"/>
                      <a:pt x="242" y="551"/>
                      <a:pt x="242" y="551"/>
                    </a:cubicBezTo>
                    <a:lnTo>
                      <a:pt x="241" y="551"/>
                    </a:lnTo>
                    <a:close/>
                    <a:moveTo>
                      <a:pt x="197" y="689"/>
                    </a:moveTo>
                    <a:cubicBezTo>
                      <a:pt x="198" y="689"/>
                      <a:pt x="198" y="689"/>
                      <a:pt x="198" y="689"/>
                    </a:cubicBezTo>
                    <a:cubicBezTo>
                      <a:pt x="198" y="690"/>
                      <a:pt x="198" y="690"/>
                      <a:pt x="198" y="690"/>
                    </a:cubicBezTo>
                    <a:cubicBezTo>
                      <a:pt x="197" y="690"/>
                      <a:pt x="197" y="690"/>
                      <a:pt x="197" y="690"/>
                    </a:cubicBezTo>
                    <a:lnTo>
                      <a:pt x="197" y="689"/>
                    </a:lnTo>
                    <a:close/>
                    <a:moveTo>
                      <a:pt x="186" y="682"/>
                    </a:moveTo>
                    <a:cubicBezTo>
                      <a:pt x="187" y="682"/>
                      <a:pt x="187" y="682"/>
                      <a:pt x="187" y="682"/>
                    </a:cubicBezTo>
                    <a:cubicBezTo>
                      <a:pt x="187" y="683"/>
                      <a:pt x="187" y="683"/>
                      <a:pt x="187" y="683"/>
                    </a:cubicBezTo>
                    <a:cubicBezTo>
                      <a:pt x="186" y="683"/>
                      <a:pt x="186" y="683"/>
                      <a:pt x="186" y="683"/>
                    </a:cubicBezTo>
                    <a:lnTo>
                      <a:pt x="186" y="682"/>
                    </a:lnTo>
                    <a:close/>
                    <a:moveTo>
                      <a:pt x="163" y="646"/>
                    </a:moveTo>
                    <a:cubicBezTo>
                      <a:pt x="163" y="645"/>
                      <a:pt x="163" y="645"/>
                      <a:pt x="163" y="645"/>
                    </a:cubicBezTo>
                    <a:cubicBezTo>
                      <a:pt x="163" y="646"/>
                      <a:pt x="163" y="646"/>
                      <a:pt x="163" y="646"/>
                    </a:cubicBezTo>
                    <a:close/>
                    <a:moveTo>
                      <a:pt x="164" y="646"/>
                    </a:moveTo>
                    <a:cubicBezTo>
                      <a:pt x="164" y="646"/>
                      <a:pt x="164" y="646"/>
                      <a:pt x="164" y="646"/>
                    </a:cubicBezTo>
                    <a:cubicBezTo>
                      <a:pt x="165" y="646"/>
                      <a:pt x="165" y="646"/>
                      <a:pt x="165" y="646"/>
                    </a:cubicBezTo>
                    <a:cubicBezTo>
                      <a:pt x="167" y="646"/>
                      <a:pt x="167" y="646"/>
                      <a:pt x="167" y="646"/>
                    </a:cubicBezTo>
                    <a:cubicBezTo>
                      <a:pt x="167" y="646"/>
                      <a:pt x="167" y="646"/>
                      <a:pt x="167" y="646"/>
                    </a:cubicBezTo>
                    <a:cubicBezTo>
                      <a:pt x="168" y="646"/>
                      <a:pt x="168" y="646"/>
                      <a:pt x="168" y="646"/>
                    </a:cubicBezTo>
                    <a:cubicBezTo>
                      <a:pt x="167" y="647"/>
                      <a:pt x="167" y="647"/>
                      <a:pt x="167" y="647"/>
                    </a:cubicBezTo>
                    <a:cubicBezTo>
                      <a:pt x="166" y="647"/>
                      <a:pt x="166" y="647"/>
                      <a:pt x="166" y="647"/>
                    </a:cubicBezTo>
                    <a:cubicBezTo>
                      <a:pt x="165" y="647"/>
                      <a:pt x="165" y="647"/>
                      <a:pt x="165" y="647"/>
                    </a:cubicBezTo>
                    <a:cubicBezTo>
                      <a:pt x="165" y="647"/>
                      <a:pt x="165" y="647"/>
                      <a:pt x="165" y="647"/>
                    </a:cubicBezTo>
                    <a:cubicBezTo>
                      <a:pt x="164" y="647"/>
                      <a:pt x="164" y="647"/>
                      <a:pt x="164" y="647"/>
                    </a:cubicBezTo>
                    <a:lnTo>
                      <a:pt x="164" y="646"/>
                    </a:lnTo>
                    <a:close/>
                    <a:moveTo>
                      <a:pt x="170" y="647"/>
                    </a:moveTo>
                    <a:cubicBezTo>
                      <a:pt x="171" y="647"/>
                      <a:pt x="171" y="647"/>
                      <a:pt x="171" y="647"/>
                    </a:cubicBezTo>
                    <a:cubicBezTo>
                      <a:pt x="171" y="648"/>
                      <a:pt x="171" y="648"/>
                      <a:pt x="171" y="648"/>
                    </a:cubicBezTo>
                    <a:lnTo>
                      <a:pt x="170" y="647"/>
                    </a:lnTo>
                    <a:close/>
                    <a:moveTo>
                      <a:pt x="171" y="648"/>
                    </a:moveTo>
                    <a:cubicBezTo>
                      <a:pt x="172" y="649"/>
                      <a:pt x="172" y="649"/>
                      <a:pt x="172" y="649"/>
                    </a:cubicBezTo>
                    <a:cubicBezTo>
                      <a:pt x="172" y="649"/>
                      <a:pt x="172" y="649"/>
                      <a:pt x="172" y="649"/>
                    </a:cubicBezTo>
                    <a:lnTo>
                      <a:pt x="171" y="648"/>
                    </a:lnTo>
                    <a:close/>
                    <a:moveTo>
                      <a:pt x="154" y="584"/>
                    </a:moveTo>
                    <a:cubicBezTo>
                      <a:pt x="154" y="584"/>
                      <a:pt x="154" y="584"/>
                      <a:pt x="154" y="584"/>
                    </a:cubicBezTo>
                    <a:cubicBezTo>
                      <a:pt x="154" y="585"/>
                      <a:pt x="154" y="585"/>
                      <a:pt x="154" y="585"/>
                    </a:cubicBezTo>
                    <a:lnTo>
                      <a:pt x="154" y="584"/>
                    </a:lnTo>
                    <a:close/>
                    <a:moveTo>
                      <a:pt x="2" y="157"/>
                    </a:moveTo>
                    <a:cubicBezTo>
                      <a:pt x="1" y="157"/>
                      <a:pt x="1" y="157"/>
                      <a:pt x="1" y="157"/>
                    </a:cubicBezTo>
                    <a:cubicBezTo>
                      <a:pt x="0" y="156"/>
                      <a:pt x="0" y="156"/>
                      <a:pt x="0" y="156"/>
                    </a:cubicBezTo>
                    <a:cubicBezTo>
                      <a:pt x="0" y="155"/>
                      <a:pt x="0" y="155"/>
                      <a:pt x="0" y="155"/>
                    </a:cubicBezTo>
                    <a:cubicBezTo>
                      <a:pt x="0" y="154"/>
                      <a:pt x="0" y="154"/>
                      <a:pt x="0" y="154"/>
                    </a:cubicBezTo>
                    <a:cubicBezTo>
                      <a:pt x="1" y="154"/>
                      <a:pt x="1" y="154"/>
                      <a:pt x="1" y="154"/>
                    </a:cubicBezTo>
                    <a:cubicBezTo>
                      <a:pt x="2" y="153"/>
                      <a:pt x="2" y="153"/>
                      <a:pt x="2" y="153"/>
                    </a:cubicBezTo>
                    <a:cubicBezTo>
                      <a:pt x="3" y="153"/>
                      <a:pt x="3" y="153"/>
                      <a:pt x="3" y="153"/>
                    </a:cubicBezTo>
                    <a:cubicBezTo>
                      <a:pt x="4" y="154"/>
                      <a:pt x="4" y="154"/>
                      <a:pt x="4" y="154"/>
                    </a:cubicBezTo>
                    <a:cubicBezTo>
                      <a:pt x="3" y="155"/>
                      <a:pt x="3" y="155"/>
                      <a:pt x="3" y="155"/>
                    </a:cubicBezTo>
                    <a:cubicBezTo>
                      <a:pt x="2" y="155"/>
                      <a:pt x="2" y="155"/>
                      <a:pt x="2" y="155"/>
                    </a:cubicBezTo>
                    <a:cubicBezTo>
                      <a:pt x="2" y="156"/>
                      <a:pt x="2" y="156"/>
                      <a:pt x="2" y="156"/>
                    </a:cubicBezTo>
                    <a:lnTo>
                      <a:pt x="2" y="157"/>
                    </a:lnTo>
                    <a:close/>
                    <a:moveTo>
                      <a:pt x="4" y="152"/>
                    </a:moveTo>
                    <a:cubicBezTo>
                      <a:pt x="4" y="153"/>
                      <a:pt x="4" y="153"/>
                      <a:pt x="4" y="153"/>
                    </a:cubicBezTo>
                    <a:cubicBezTo>
                      <a:pt x="4" y="153"/>
                      <a:pt x="4" y="153"/>
                      <a:pt x="4" y="153"/>
                    </a:cubicBezTo>
                    <a:cubicBezTo>
                      <a:pt x="4" y="152"/>
                      <a:pt x="4" y="152"/>
                      <a:pt x="4" y="152"/>
                    </a:cubicBezTo>
                    <a:cubicBezTo>
                      <a:pt x="4" y="151"/>
                      <a:pt x="4" y="151"/>
                      <a:pt x="4" y="151"/>
                    </a:cubicBezTo>
                    <a:lnTo>
                      <a:pt x="4" y="152"/>
                    </a:lnTo>
                    <a:close/>
                    <a:moveTo>
                      <a:pt x="4" y="150"/>
                    </a:moveTo>
                    <a:cubicBezTo>
                      <a:pt x="5" y="151"/>
                      <a:pt x="5" y="151"/>
                      <a:pt x="5" y="151"/>
                    </a:cubicBezTo>
                    <a:cubicBezTo>
                      <a:pt x="5" y="151"/>
                      <a:pt x="5" y="151"/>
                      <a:pt x="5" y="151"/>
                    </a:cubicBezTo>
                    <a:lnTo>
                      <a:pt x="4" y="150"/>
                    </a:lnTo>
                    <a:close/>
                    <a:moveTo>
                      <a:pt x="24" y="95"/>
                    </a:moveTo>
                    <a:cubicBezTo>
                      <a:pt x="25" y="95"/>
                      <a:pt x="25" y="95"/>
                      <a:pt x="25" y="95"/>
                    </a:cubicBezTo>
                    <a:cubicBezTo>
                      <a:pt x="25" y="96"/>
                      <a:pt x="25" y="96"/>
                      <a:pt x="25" y="96"/>
                    </a:cubicBezTo>
                    <a:lnTo>
                      <a:pt x="24" y="95"/>
                    </a:lnTo>
                    <a:close/>
                    <a:moveTo>
                      <a:pt x="27" y="90"/>
                    </a:moveTo>
                    <a:cubicBezTo>
                      <a:pt x="28" y="89"/>
                      <a:pt x="28" y="89"/>
                      <a:pt x="28" y="89"/>
                    </a:cubicBezTo>
                    <a:cubicBezTo>
                      <a:pt x="28" y="90"/>
                      <a:pt x="28" y="90"/>
                      <a:pt x="28" y="90"/>
                    </a:cubicBezTo>
                    <a:lnTo>
                      <a:pt x="27" y="90"/>
                    </a:lnTo>
                    <a:close/>
                    <a:moveTo>
                      <a:pt x="28" y="78"/>
                    </a:moveTo>
                    <a:cubicBezTo>
                      <a:pt x="29" y="78"/>
                      <a:pt x="29" y="78"/>
                      <a:pt x="29" y="78"/>
                    </a:cubicBezTo>
                    <a:cubicBezTo>
                      <a:pt x="29" y="79"/>
                      <a:pt x="29" y="79"/>
                      <a:pt x="29" y="79"/>
                    </a:cubicBezTo>
                    <a:lnTo>
                      <a:pt x="28" y="78"/>
                    </a:lnTo>
                    <a:close/>
                    <a:moveTo>
                      <a:pt x="30" y="68"/>
                    </a:moveTo>
                    <a:cubicBezTo>
                      <a:pt x="31" y="67"/>
                      <a:pt x="31" y="67"/>
                      <a:pt x="31" y="67"/>
                    </a:cubicBezTo>
                    <a:cubicBezTo>
                      <a:pt x="31" y="67"/>
                      <a:pt x="31" y="67"/>
                      <a:pt x="31" y="67"/>
                    </a:cubicBezTo>
                    <a:lnTo>
                      <a:pt x="30" y="68"/>
                    </a:lnTo>
                    <a:close/>
                    <a:moveTo>
                      <a:pt x="184" y="11"/>
                    </a:moveTo>
                    <a:cubicBezTo>
                      <a:pt x="183" y="10"/>
                      <a:pt x="183" y="10"/>
                      <a:pt x="183" y="10"/>
                    </a:cubicBezTo>
                    <a:cubicBezTo>
                      <a:pt x="183" y="9"/>
                      <a:pt x="183" y="9"/>
                      <a:pt x="183" y="9"/>
                    </a:cubicBezTo>
                    <a:cubicBezTo>
                      <a:pt x="183" y="9"/>
                      <a:pt x="183" y="9"/>
                      <a:pt x="183" y="9"/>
                    </a:cubicBezTo>
                    <a:cubicBezTo>
                      <a:pt x="184" y="10"/>
                      <a:pt x="184" y="10"/>
                      <a:pt x="184" y="10"/>
                    </a:cubicBezTo>
                    <a:lnTo>
                      <a:pt x="184" y="11"/>
                    </a:lnTo>
                    <a:close/>
                    <a:moveTo>
                      <a:pt x="200" y="29"/>
                    </a:moveTo>
                    <a:cubicBezTo>
                      <a:pt x="199" y="29"/>
                      <a:pt x="199" y="29"/>
                      <a:pt x="199" y="29"/>
                    </a:cubicBezTo>
                    <a:cubicBezTo>
                      <a:pt x="200" y="29"/>
                      <a:pt x="200" y="29"/>
                      <a:pt x="200" y="29"/>
                    </a:cubicBezTo>
                    <a:cubicBezTo>
                      <a:pt x="201" y="29"/>
                      <a:pt x="201" y="29"/>
                      <a:pt x="201" y="29"/>
                    </a:cubicBezTo>
                    <a:lnTo>
                      <a:pt x="200" y="29"/>
                    </a:lnTo>
                    <a:close/>
                    <a:moveTo>
                      <a:pt x="200" y="30"/>
                    </a:moveTo>
                    <a:cubicBezTo>
                      <a:pt x="200" y="31"/>
                      <a:pt x="200" y="31"/>
                      <a:pt x="200" y="31"/>
                    </a:cubicBezTo>
                    <a:cubicBezTo>
                      <a:pt x="199" y="31"/>
                      <a:pt x="199" y="31"/>
                      <a:pt x="199" y="31"/>
                    </a:cubicBezTo>
                    <a:cubicBezTo>
                      <a:pt x="198" y="30"/>
                      <a:pt x="198" y="30"/>
                      <a:pt x="198" y="30"/>
                    </a:cubicBezTo>
                    <a:cubicBezTo>
                      <a:pt x="199" y="30"/>
                      <a:pt x="199" y="30"/>
                      <a:pt x="199" y="30"/>
                    </a:cubicBezTo>
                    <a:lnTo>
                      <a:pt x="200" y="30"/>
                    </a:lnTo>
                    <a:close/>
                    <a:moveTo>
                      <a:pt x="201" y="29"/>
                    </a:moveTo>
                    <a:cubicBezTo>
                      <a:pt x="200" y="29"/>
                      <a:pt x="200" y="29"/>
                      <a:pt x="200" y="29"/>
                    </a:cubicBezTo>
                    <a:cubicBezTo>
                      <a:pt x="199" y="29"/>
                      <a:pt x="199" y="29"/>
                      <a:pt x="199" y="29"/>
                    </a:cubicBezTo>
                    <a:cubicBezTo>
                      <a:pt x="199" y="28"/>
                      <a:pt x="199" y="28"/>
                      <a:pt x="199" y="28"/>
                    </a:cubicBezTo>
                    <a:cubicBezTo>
                      <a:pt x="200" y="27"/>
                      <a:pt x="200" y="27"/>
                      <a:pt x="200" y="27"/>
                    </a:cubicBezTo>
                    <a:cubicBezTo>
                      <a:pt x="201" y="28"/>
                      <a:pt x="201" y="28"/>
                      <a:pt x="201" y="28"/>
                    </a:cubicBezTo>
                    <a:lnTo>
                      <a:pt x="201" y="29"/>
                    </a:lnTo>
                    <a:close/>
                    <a:moveTo>
                      <a:pt x="201" y="25"/>
                    </a:moveTo>
                    <a:cubicBezTo>
                      <a:pt x="200" y="26"/>
                      <a:pt x="200" y="26"/>
                      <a:pt x="200" y="26"/>
                    </a:cubicBezTo>
                    <a:cubicBezTo>
                      <a:pt x="199" y="27"/>
                      <a:pt x="199" y="27"/>
                      <a:pt x="199" y="27"/>
                    </a:cubicBezTo>
                    <a:cubicBezTo>
                      <a:pt x="200" y="26"/>
                      <a:pt x="200" y="26"/>
                      <a:pt x="200" y="26"/>
                    </a:cubicBezTo>
                    <a:cubicBezTo>
                      <a:pt x="201" y="25"/>
                      <a:pt x="201" y="25"/>
                      <a:pt x="201" y="25"/>
                    </a:cubicBezTo>
                    <a:cubicBezTo>
                      <a:pt x="202" y="25"/>
                      <a:pt x="202" y="25"/>
                      <a:pt x="202" y="25"/>
                    </a:cubicBezTo>
                    <a:lnTo>
                      <a:pt x="201" y="25"/>
                    </a:lnTo>
                    <a:close/>
                    <a:moveTo>
                      <a:pt x="202" y="26"/>
                    </a:moveTo>
                    <a:cubicBezTo>
                      <a:pt x="201" y="27"/>
                      <a:pt x="201" y="27"/>
                      <a:pt x="201" y="27"/>
                    </a:cubicBezTo>
                    <a:cubicBezTo>
                      <a:pt x="200" y="27"/>
                      <a:pt x="200" y="27"/>
                      <a:pt x="200" y="27"/>
                    </a:cubicBezTo>
                    <a:cubicBezTo>
                      <a:pt x="201" y="26"/>
                      <a:pt x="201" y="26"/>
                      <a:pt x="201" y="26"/>
                    </a:cubicBezTo>
                    <a:lnTo>
                      <a:pt x="202" y="26"/>
                    </a:lnTo>
                    <a:close/>
                    <a:moveTo>
                      <a:pt x="201" y="29"/>
                    </a:moveTo>
                    <a:cubicBezTo>
                      <a:pt x="202" y="29"/>
                      <a:pt x="202" y="29"/>
                      <a:pt x="202" y="29"/>
                    </a:cubicBezTo>
                    <a:cubicBezTo>
                      <a:pt x="201" y="30"/>
                      <a:pt x="201" y="30"/>
                      <a:pt x="201" y="30"/>
                    </a:cubicBezTo>
                    <a:lnTo>
                      <a:pt x="201" y="29"/>
                    </a:lnTo>
                    <a:close/>
                    <a:moveTo>
                      <a:pt x="202" y="24"/>
                    </a:moveTo>
                    <a:cubicBezTo>
                      <a:pt x="201" y="24"/>
                      <a:pt x="201" y="24"/>
                      <a:pt x="201" y="24"/>
                    </a:cubicBezTo>
                    <a:cubicBezTo>
                      <a:pt x="202" y="23"/>
                      <a:pt x="202" y="23"/>
                      <a:pt x="202" y="23"/>
                    </a:cubicBezTo>
                    <a:lnTo>
                      <a:pt x="202" y="24"/>
                    </a:lnTo>
                    <a:close/>
                    <a:moveTo>
                      <a:pt x="198" y="31"/>
                    </a:moveTo>
                    <a:cubicBezTo>
                      <a:pt x="198" y="31"/>
                      <a:pt x="198" y="31"/>
                      <a:pt x="198" y="31"/>
                    </a:cubicBezTo>
                    <a:cubicBezTo>
                      <a:pt x="197" y="31"/>
                      <a:pt x="197" y="31"/>
                      <a:pt x="197" y="31"/>
                    </a:cubicBezTo>
                    <a:cubicBezTo>
                      <a:pt x="196" y="31"/>
                      <a:pt x="196" y="31"/>
                      <a:pt x="196" y="31"/>
                    </a:cubicBezTo>
                    <a:cubicBezTo>
                      <a:pt x="195" y="31"/>
                      <a:pt x="195" y="31"/>
                      <a:pt x="195" y="31"/>
                    </a:cubicBezTo>
                    <a:cubicBezTo>
                      <a:pt x="196" y="30"/>
                      <a:pt x="196" y="30"/>
                      <a:pt x="196" y="30"/>
                    </a:cubicBezTo>
                    <a:cubicBezTo>
                      <a:pt x="197" y="30"/>
                      <a:pt x="197" y="30"/>
                      <a:pt x="197" y="30"/>
                    </a:cubicBezTo>
                    <a:lnTo>
                      <a:pt x="198" y="31"/>
                    </a:lnTo>
                    <a:close/>
                    <a:moveTo>
                      <a:pt x="367" y="155"/>
                    </a:moveTo>
                    <a:cubicBezTo>
                      <a:pt x="368" y="154"/>
                      <a:pt x="368" y="154"/>
                      <a:pt x="368" y="154"/>
                    </a:cubicBezTo>
                    <a:cubicBezTo>
                      <a:pt x="368" y="155"/>
                      <a:pt x="368" y="155"/>
                      <a:pt x="368" y="155"/>
                    </a:cubicBezTo>
                    <a:cubicBezTo>
                      <a:pt x="368" y="156"/>
                      <a:pt x="368" y="156"/>
                      <a:pt x="368" y="156"/>
                    </a:cubicBezTo>
                    <a:cubicBezTo>
                      <a:pt x="367" y="157"/>
                      <a:pt x="367" y="157"/>
                      <a:pt x="367" y="157"/>
                    </a:cubicBezTo>
                    <a:cubicBezTo>
                      <a:pt x="367" y="158"/>
                      <a:pt x="367" y="158"/>
                      <a:pt x="367" y="158"/>
                    </a:cubicBezTo>
                    <a:cubicBezTo>
                      <a:pt x="367" y="157"/>
                      <a:pt x="367" y="157"/>
                      <a:pt x="367" y="157"/>
                    </a:cubicBezTo>
                    <a:cubicBezTo>
                      <a:pt x="367" y="157"/>
                      <a:pt x="367" y="157"/>
                      <a:pt x="367" y="157"/>
                    </a:cubicBezTo>
                    <a:cubicBezTo>
                      <a:pt x="367" y="156"/>
                      <a:pt x="367" y="156"/>
                      <a:pt x="367" y="156"/>
                    </a:cubicBezTo>
                    <a:lnTo>
                      <a:pt x="367" y="155"/>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19" name="Freeform 3965"/>
              <p:cNvSpPr>
                <a:spLocks/>
              </p:cNvSpPr>
              <p:nvPr/>
            </p:nvSpPr>
            <p:spPr bwMode="auto">
              <a:xfrm>
                <a:off x="454" y="1064"/>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0" name="Freeform 3966"/>
              <p:cNvSpPr>
                <a:spLocks/>
              </p:cNvSpPr>
              <p:nvPr/>
            </p:nvSpPr>
            <p:spPr bwMode="auto">
              <a:xfrm>
                <a:off x="462" y="1047"/>
                <a:ext cx="3" cy="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0" y="0"/>
                      <a:pt x="0" y="0"/>
                      <a:pt x="0" y="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1" name="Freeform 3967"/>
              <p:cNvSpPr>
                <a:spLocks/>
              </p:cNvSpPr>
              <p:nvPr/>
            </p:nvSpPr>
            <p:spPr bwMode="auto">
              <a:xfrm>
                <a:off x="481" y="1031"/>
                <a:ext cx="16" cy="8"/>
              </a:xfrm>
              <a:custGeom>
                <a:avLst/>
                <a:gdLst>
                  <a:gd name="T0" fmla="*/ 1 w 6"/>
                  <a:gd name="T1" fmla="*/ 2 h 3"/>
                  <a:gd name="T2" fmla="*/ 0 w 6"/>
                  <a:gd name="T3" fmla="*/ 3 h 3"/>
                  <a:gd name="T4" fmla="*/ 4 w 6"/>
                  <a:gd name="T5" fmla="*/ 1 h 3"/>
                  <a:gd name="T6" fmla="*/ 6 w 6"/>
                  <a:gd name="T7" fmla="*/ 0 h 3"/>
                  <a:gd name="T8" fmla="*/ 5 w 6"/>
                  <a:gd name="T9" fmla="*/ 1 h 3"/>
                  <a:gd name="T10" fmla="*/ 1 w 6"/>
                  <a:gd name="T11" fmla="*/ 2 h 3"/>
                </a:gdLst>
                <a:ahLst/>
                <a:cxnLst>
                  <a:cxn ang="0">
                    <a:pos x="T0" y="T1"/>
                  </a:cxn>
                  <a:cxn ang="0">
                    <a:pos x="T2" y="T3"/>
                  </a:cxn>
                  <a:cxn ang="0">
                    <a:pos x="T4" y="T5"/>
                  </a:cxn>
                  <a:cxn ang="0">
                    <a:pos x="T6" y="T7"/>
                  </a:cxn>
                  <a:cxn ang="0">
                    <a:pos x="T8" y="T9"/>
                  </a:cxn>
                  <a:cxn ang="0">
                    <a:pos x="T10" y="T11"/>
                  </a:cxn>
                </a:cxnLst>
                <a:rect l="0" t="0" r="r" b="b"/>
                <a:pathLst>
                  <a:path w="6" h="3">
                    <a:moveTo>
                      <a:pt x="1" y="2"/>
                    </a:moveTo>
                    <a:cubicBezTo>
                      <a:pt x="0" y="3"/>
                      <a:pt x="0" y="3"/>
                      <a:pt x="0" y="3"/>
                    </a:cubicBezTo>
                    <a:cubicBezTo>
                      <a:pt x="1" y="2"/>
                      <a:pt x="3" y="2"/>
                      <a:pt x="4" y="1"/>
                    </a:cubicBezTo>
                    <a:cubicBezTo>
                      <a:pt x="5" y="1"/>
                      <a:pt x="6" y="1"/>
                      <a:pt x="6" y="0"/>
                    </a:cubicBezTo>
                    <a:cubicBezTo>
                      <a:pt x="6" y="1"/>
                      <a:pt x="6" y="1"/>
                      <a:pt x="5" y="1"/>
                    </a:cubicBezTo>
                    <a:cubicBezTo>
                      <a:pt x="4" y="1"/>
                      <a:pt x="2" y="2"/>
                      <a:pt x="1" y="2"/>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2" name="Freeform 3968"/>
              <p:cNvSpPr>
                <a:spLocks/>
              </p:cNvSpPr>
              <p:nvPr/>
            </p:nvSpPr>
            <p:spPr bwMode="auto">
              <a:xfrm>
                <a:off x="424" y="1098"/>
                <a:ext cx="6" cy="3"/>
              </a:xfrm>
              <a:custGeom>
                <a:avLst/>
                <a:gdLst>
                  <a:gd name="T0" fmla="*/ 1 w 2"/>
                  <a:gd name="T1" fmla="*/ 0 h 1"/>
                  <a:gd name="T2" fmla="*/ 1 w 2"/>
                  <a:gd name="T3" fmla="*/ 1 h 1"/>
                  <a:gd name="T4" fmla="*/ 2 w 2"/>
                  <a:gd name="T5" fmla="*/ 1 h 1"/>
                  <a:gd name="T6" fmla="*/ 0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1"/>
                      <a:pt x="1" y="1"/>
                      <a:pt x="1" y="1"/>
                    </a:cubicBezTo>
                    <a:cubicBezTo>
                      <a:pt x="2" y="1"/>
                      <a:pt x="2" y="1"/>
                      <a:pt x="2" y="1"/>
                    </a:cubicBezTo>
                    <a:cubicBezTo>
                      <a:pt x="1" y="1"/>
                      <a:pt x="1" y="0"/>
                      <a:pt x="0" y="0"/>
                    </a:cubicBezTo>
                    <a:lnTo>
                      <a:pt x="1"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3" name="Freeform 3969"/>
              <p:cNvSpPr>
                <a:spLocks/>
              </p:cNvSpPr>
              <p:nvPr/>
            </p:nvSpPr>
            <p:spPr bwMode="auto">
              <a:xfrm>
                <a:off x="513" y="1018"/>
                <a:ext cx="3"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4" name="Freeform 3970"/>
              <p:cNvSpPr>
                <a:spLocks/>
              </p:cNvSpPr>
              <p:nvPr/>
            </p:nvSpPr>
            <p:spPr bwMode="auto">
              <a:xfrm>
                <a:off x="422" y="1090"/>
                <a:ext cx="2" cy="8"/>
              </a:xfrm>
              <a:custGeom>
                <a:avLst/>
                <a:gdLst>
                  <a:gd name="T0" fmla="*/ 1 w 1"/>
                  <a:gd name="T1" fmla="*/ 1 h 3"/>
                  <a:gd name="T2" fmla="*/ 1 w 1"/>
                  <a:gd name="T3" fmla="*/ 2 h 3"/>
                  <a:gd name="T4" fmla="*/ 1 w 1"/>
                  <a:gd name="T5" fmla="*/ 3 h 3"/>
                  <a:gd name="T6" fmla="*/ 0 w 1"/>
                  <a:gd name="T7" fmla="*/ 0 h 3"/>
                  <a:gd name="T8" fmla="*/ 1 w 1"/>
                  <a:gd name="T9" fmla="*/ 1 h 3"/>
                </a:gdLst>
                <a:ahLst/>
                <a:cxnLst>
                  <a:cxn ang="0">
                    <a:pos x="T0" y="T1"/>
                  </a:cxn>
                  <a:cxn ang="0">
                    <a:pos x="T2" y="T3"/>
                  </a:cxn>
                  <a:cxn ang="0">
                    <a:pos x="T4" y="T5"/>
                  </a:cxn>
                  <a:cxn ang="0">
                    <a:pos x="T6" y="T7"/>
                  </a:cxn>
                  <a:cxn ang="0">
                    <a:pos x="T8" y="T9"/>
                  </a:cxn>
                </a:cxnLst>
                <a:rect l="0" t="0" r="r" b="b"/>
                <a:pathLst>
                  <a:path w="1" h="3">
                    <a:moveTo>
                      <a:pt x="1" y="1"/>
                    </a:moveTo>
                    <a:cubicBezTo>
                      <a:pt x="1" y="2"/>
                      <a:pt x="1" y="2"/>
                      <a:pt x="1" y="2"/>
                    </a:cubicBezTo>
                    <a:cubicBezTo>
                      <a:pt x="1" y="3"/>
                      <a:pt x="1" y="3"/>
                      <a:pt x="1" y="3"/>
                    </a:cubicBezTo>
                    <a:cubicBezTo>
                      <a:pt x="1" y="2"/>
                      <a:pt x="1" y="1"/>
                      <a:pt x="0"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5" name="Freeform 3971"/>
              <p:cNvSpPr>
                <a:spLocks/>
              </p:cNvSpPr>
              <p:nvPr/>
            </p:nvSpPr>
            <p:spPr bwMode="auto">
              <a:xfrm>
                <a:off x="508" y="1023"/>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0" y="0"/>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6" name="Freeform 3972"/>
              <p:cNvSpPr>
                <a:spLocks/>
              </p:cNvSpPr>
              <p:nvPr/>
            </p:nvSpPr>
            <p:spPr bwMode="auto">
              <a:xfrm>
                <a:off x="457" y="1050"/>
                <a:ext cx="5" cy="3"/>
              </a:xfrm>
              <a:custGeom>
                <a:avLst/>
                <a:gdLst>
                  <a:gd name="T0" fmla="*/ 1 w 2"/>
                  <a:gd name="T1" fmla="*/ 1 h 1"/>
                  <a:gd name="T2" fmla="*/ 2 w 2"/>
                  <a:gd name="T3" fmla="*/ 0 h 1"/>
                  <a:gd name="T4" fmla="*/ 0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2" y="0"/>
                      <a:pt x="2" y="0"/>
                      <a:pt x="2" y="0"/>
                    </a:cubicBezTo>
                    <a:cubicBezTo>
                      <a:pt x="1" y="0"/>
                      <a:pt x="1" y="1"/>
                      <a:pt x="0" y="1"/>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7" name="Freeform 3973"/>
              <p:cNvSpPr>
                <a:spLocks/>
              </p:cNvSpPr>
              <p:nvPr/>
            </p:nvSpPr>
            <p:spPr bwMode="auto">
              <a:xfrm>
                <a:off x="443" y="9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8" name="Freeform 3974"/>
              <p:cNvSpPr>
                <a:spLocks/>
              </p:cNvSpPr>
              <p:nvPr/>
            </p:nvSpPr>
            <p:spPr bwMode="auto">
              <a:xfrm>
                <a:off x="596" y="1013"/>
                <a:ext cx="3" cy="5"/>
              </a:xfrm>
              <a:custGeom>
                <a:avLst/>
                <a:gdLst>
                  <a:gd name="T0" fmla="*/ 1 w 1"/>
                  <a:gd name="T1" fmla="*/ 1 h 2"/>
                  <a:gd name="T2" fmla="*/ 0 w 1"/>
                  <a:gd name="T3" fmla="*/ 0 h 2"/>
                  <a:gd name="T4" fmla="*/ 1 w 1"/>
                  <a:gd name="T5" fmla="*/ 2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1" y="1"/>
                      <a:pt x="1" y="2"/>
                      <a:pt x="1" y="2"/>
                    </a:cubicBezTo>
                    <a:cubicBezTo>
                      <a:pt x="1" y="2"/>
                      <a:pt x="1" y="2"/>
                      <a:pt x="1" y="2"/>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29" name="Freeform 3975"/>
              <p:cNvSpPr>
                <a:spLocks/>
              </p:cNvSpPr>
              <p:nvPr/>
            </p:nvSpPr>
            <p:spPr bwMode="auto">
              <a:xfrm>
                <a:off x="763" y="906"/>
                <a:ext cx="0" cy="8"/>
              </a:xfrm>
              <a:custGeom>
                <a:avLst/>
                <a:gdLst>
                  <a:gd name="T0" fmla="*/ 0 h 3"/>
                  <a:gd name="T1" fmla="*/ 3 h 3"/>
                  <a:gd name="T2" fmla="*/ 1 h 3"/>
                  <a:gd name="T3" fmla="*/ 0 h 3"/>
                </a:gdLst>
                <a:ahLst/>
                <a:cxnLst>
                  <a:cxn ang="0">
                    <a:pos x="0" y="T0"/>
                  </a:cxn>
                  <a:cxn ang="0">
                    <a:pos x="0" y="T1"/>
                  </a:cxn>
                  <a:cxn ang="0">
                    <a:pos x="0" y="T2"/>
                  </a:cxn>
                  <a:cxn ang="0">
                    <a:pos x="0" y="T3"/>
                  </a:cxn>
                </a:cxnLst>
                <a:rect l="0" t="0" r="r" b="b"/>
                <a:pathLst>
                  <a:path h="3">
                    <a:moveTo>
                      <a:pt x="0" y="0"/>
                    </a:moveTo>
                    <a:cubicBezTo>
                      <a:pt x="0" y="1"/>
                      <a:pt x="0" y="2"/>
                      <a:pt x="0" y="3"/>
                    </a:cubicBezTo>
                    <a:cubicBezTo>
                      <a:pt x="0" y="2"/>
                      <a:pt x="0" y="2"/>
                      <a:pt x="0"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0" name="Freeform 3976"/>
              <p:cNvSpPr>
                <a:spLocks/>
              </p:cNvSpPr>
              <p:nvPr/>
            </p:nvSpPr>
            <p:spPr bwMode="auto">
              <a:xfrm>
                <a:off x="610" y="665"/>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1" name="Freeform 3977"/>
              <p:cNvSpPr>
                <a:spLocks/>
              </p:cNvSpPr>
              <p:nvPr/>
            </p:nvSpPr>
            <p:spPr bwMode="auto">
              <a:xfrm>
                <a:off x="712" y="774"/>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2" name="Rectangle 3978"/>
              <p:cNvSpPr>
                <a:spLocks noChangeArrowheads="1"/>
              </p:cNvSpPr>
              <p:nvPr/>
            </p:nvSpPr>
            <p:spPr bwMode="auto">
              <a:xfrm>
                <a:off x="765" y="906"/>
                <a:ext cx="1"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3" name="Freeform 3979"/>
              <p:cNvSpPr>
                <a:spLocks/>
              </p:cNvSpPr>
              <p:nvPr/>
            </p:nvSpPr>
            <p:spPr bwMode="auto">
              <a:xfrm>
                <a:off x="607" y="670"/>
                <a:ext cx="3"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4" name="Freeform 3980"/>
              <p:cNvSpPr>
                <a:spLocks/>
              </p:cNvSpPr>
              <p:nvPr/>
            </p:nvSpPr>
            <p:spPr bwMode="auto">
              <a:xfrm>
                <a:off x="610" y="6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5" name="Freeform 3981"/>
              <p:cNvSpPr>
                <a:spLocks/>
              </p:cNvSpPr>
              <p:nvPr/>
            </p:nvSpPr>
            <p:spPr bwMode="auto">
              <a:xfrm>
                <a:off x="642" y="614"/>
                <a:ext cx="11" cy="2"/>
              </a:xfrm>
              <a:custGeom>
                <a:avLst/>
                <a:gdLst>
                  <a:gd name="T0" fmla="*/ 4 w 4"/>
                  <a:gd name="T1" fmla="*/ 0 h 1"/>
                  <a:gd name="T2" fmla="*/ 0 w 4"/>
                  <a:gd name="T3" fmla="*/ 1 h 1"/>
                  <a:gd name="T4" fmla="*/ 0 w 4"/>
                  <a:gd name="T5" fmla="*/ 1 h 1"/>
                  <a:gd name="T6" fmla="*/ 2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cubicBezTo>
                      <a:pt x="2" y="0"/>
                      <a:pt x="1" y="0"/>
                      <a:pt x="0" y="1"/>
                    </a:cubicBezTo>
                    <a:cubicBezTo>
                      <a:pt x="0" y="1"/>
                      <a:pt x="0" y="1"/>
                      <a:pt x="0" y="1"/>
                    </a:cubicBezTo>
                    <a:cubicBezTo>
                      <a:pt x="0" y="1"/>
                      <a:pt x="1" y="0"/>
                      <a:pt x="2" y="0"/>
                    </a:cubicBezTo>
                    <a:cubicBezTo>
                      <a:pt x="3" y="0"/>
                      <a:pt x="3" y="0"/>
                      <a:pt x="4"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6" name="Freeform 3982"/>
              <p:cNvSpPr>
                <a:spLocks/>
              </p:cNvSpPr>
              <p:nvPr/>
            </p:nvSpPr>
            <p:spPr bwMode="auto">
              <a:xfrm>
                <a:off x="612" y="654"/>
                <a:ext cx="0" cy="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7" name="Freeform 3983"/>
              <p:cNvSpPr>
                <a:spLocks/>
              </p:cNvSpPr>
              <p:nvPr/>
            </p:nvSpPr>
            <p:spPr bwMode="auto">
              <a:xfrm>
                <a:off x="749" y="785"/>
                <a:ext cx="3" cy="8"/>
              </a:xfrm>
              <a:custGeom>
                <a:avLst/>
                <a:gdLst>
                  <a:gd name="T0" fmla="*/ 1 w 1"/>
                  <a:gd name="T1" fmla="*/ 1 h 3"/>
                  <a:gd name="T2" fmla="*/ 1 w 1"/>
                  <a:gd name="T3" fmla="*/ 2 h 3"/>
                  <a:gd name="T4" fmla="*/ 1 w 1"/>
                  <a:gd name="T5" fmla="*/ 3 h 3"/>
                  <a:gd name="T6" fmla="*/ 1 w 1"/>
                  <a:gd name="T7" fmla="*/ 0 h 3"/>
                  <a:gd name="T8" fmla="*/ 1 w 1"/>
                  <a:gd name="T9" fmla="*/ 1 h 3"/>
                </a:gdLst>
                <a:ahLst/>
                <a:cxnLst>
                  <a:cxn ang="0">
                    <a:pos x="T0" y="T1"/>
                  </a:cxn>
                  <a:cxn ang="0">
                    <a:pos x="T2" y="T3"/>
                  </a:cxn>
                  <a:cxn ang="0">
                    <a:pos x="T4" y="T5"/>
                  </a:cxn>
                  <a:cxn ang="0">
                    <a:pos x="T6" y="T7"/>
                  </a:cxn>
                  <a:cxn ang="0">
                    <a:pos x="T8" y="T9"/>
                  </a:cxn>
                </a:cxnLst>
                <a:rect l="0" t="0" r="r" b="b"/>
                <a:pathLst>
                  <a:path w="1" h="3">
                    <a:moveTo>
                      <a:pt x="1" y="1"/>
                    </a:moveTo>
                    <a:cubicBezTo>
                      <a:pt x="1" y="2"/>
                      <a:pt x="1" y="2"/>
                      <a:pt x="1" y="2"/>
                    </a:cubicBezTo>
                    <a:cubicBezTo>
                      <a:pt x="1" y="3"/>
                      <a:pt x="1" y="3"/>
                      <a:pt x="1" y="3"/>
                    </a:cubicBezTo>
                    <a:cubicBezTo>
                      <a:pt x="0" y="1"/>
                      <a:pt x="1" y="1"/>
                      <a:pt x="1" y="0"/>
                    </a:cubicBezTo>
                    <a:lnTo>
                      <a:pt x="1"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8" name="Freeform 3984"/>
              <p:cNvSpPr>
                <a:spLocks/>
              </p:cNvSpPr>
              <p:nvPr/>
            </p:nvSpPr>
            <p:spPr bwMode="auto">
              <a:xfrm>
                <a:off x="599" y="10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39" name="Freeform 3985"/>
              <p:cNvSpPr>
                <a:spLocks/>
              </p:cNvSpPr>
              <p:nvPr/>
            </p:nvSpPr>
            <p:spPr bwMode="auto">
              <a:xfrm>
                <a:off x="371" y="956"/>
                <a:ext cx="365" cy="539"/>
              </a:xfrm>
              <a:custGeom>
                <a:avLst/>
                <a:gdLst>
                  <a:gd name="T0" fmla="*/ 131 w 136"/>
                  <a:gd name="T1" fmla="*/ 189 h 201"/>
                  <a:gd name="T2" fmla="*/ 135 w 136"/>
                  <a:gd name="T3" fmla="*/ 183 h 201"/>
                  <a:gd name="T4" fmla="*/ 135 w 136"/>
                  <a:gd name="T5" fmla="*/ 177 h 201"/>
                  <a:gd name="T6" fmla="*/ 128 w 136"/>
                  <a:gd name="T7" fmla="*/ 173 h 201"/>
                  <a:gd name="T8" fmla="*/ 128 w 136"/>
                  <a:gd name="T9" fmla="*/ 167 h 201"/>
                  <a:gd name="T10" fmla="*/ 133 w 136"/>
                  <a:gd name="T11" fmla="*/ 166 h 201"/>
                  <a:gd name="T12" fmla="*/ 134 w 136"/>
                  <a:gd name="T13" fmla="*/ 157 h 201"/>
                  <a:gd name="T14" fmla="*/ 133 w 136"/>
                  <a:gd name="T15" fmla="*/ 148 h 201"/>
                  <a:gd name="T16" fmla="*/ 134 w 136"/>
                  <a:gd name="T17" fmla="*/ 139 h 201"/>
                  <a:gd name="T18" fmla="*/ 122 w 136"/>
                  <a:gd name="T19" fmla="*/ 119 h 201"/>
                  <a:gd name="T20" fmla="*/ 113 w 136"/>
                  <a:gd name="T21" fmla="*/ 110 h 201"/>
                  <a:gd name="T22" fmla="*/ 112 w 136"/>
                  <a:gd name="T23" fmla="*/ 105 h 201"/>
                  <a:gd name="T24" fmla="*/ 97 w 136"/>
                  <a:gd name="T25" fmla="*/ 107 h 201"/>
                  <a:gd name="T26" fmla="*/ 88 w 136"/>
                  <a:gd name="T27" fmla="*/ 103 h 201"/>
                  <a:gd name="T28" fmla="*/ 85 w 136"/>
                  <a:gd name="T29" fmla="*/ 94 h 201"/>
                  <a:gd name="T30" fmla="*/ 80 w 136"/>
                  <a:gd name="T31" fmla="*/ 85 h 201"/>
                  <a:gd name="T32" fmla="*/ 82 w 136"/>
                  <a:gd name="T33" fmla="*/ 73 h 201"/>
                  <a:gd name="T34" fmla="*/ 85 w 136"/>
                  <a:gd name="T35" fmla="*/ 66 h 201"/>
                  <a:gd name="T36" fmla="*/ 87 w 136"/>
                  <a:gd name="T37" fmla="*/ 56 h 201"/>
                  <a:gd name="T38" fmla="*/ 95 w 136"/>
                  <a:gd name="T39" fmla="*/ 52 h 201"/>
                  <a:gd name="T40" fmla="*/ 106 w 136"/>
                  <a:gd name="T41" fmla="*/ 48 h 201"/>
                  <a:gd name="T42" fmla="*/ 115 w 136"/>
                  <a:gd name="T43" fmla="*/ 47 h 201"/>
                  <a:gd name="T44" fmla="*/ 114 w 136"/>
                  <a:gd name="T45" fmla="*/ 42 h 201"/>
                  <a:gd name="T46" fmla="*/ 113 w 136"/>
                  <a:gd name="T47" fmla="*/ 36 h 201"/>
                  <a:gd name="T48" fmla="*/ 109 w 136"/>
                  <a:gd name="T49" fmla="*/ 25 h 201"/>
                  <a:gd name="T50" fmla="*/ 103 w 136"/>
                  <a:gd name="T51" fmla="*/ 26 h 201"/>
                  <a:gd name="T52" fmla="*/ 93 w 136"/>
                  <a:gd name="T53" fmla="*/ 27 h 201"/>
                  <a:gd name="T54" fmla="*/ 84 w 136"/>
                  <a:gd name="T55" fmla="*/ 25 h 201"/>
                  <a:gd name="T56" fmla="*/ 80 w 136"/>
                  <a:gd name="T57" fmla="*/ 18 h 201"/>
                  <a:gd name="T58" fmla="*/ 74 w 136"/>
                  <a:gd name="T59" fmla="*/ 12 h 201"/>
                  <a:gd name="T60" fmla="*/ 68 w 136"/>
                  <a:gd name="T61" fmla="*/ 4 h 201"/>
                  <a:gd name="T62" fmla="*/ 59 w 136"/>
                  <a:gd name="T63" fmla="*/ 1 h 201"/>
                  <a:gd name="T64" fmla="*/ 62 w 136"/>
                  <a:gd name="T65" fmla="*/ 8 h 201"/>
                  <a:gd name="T66" fmla="*/ 58 w 136"/>
                  <a:gd name="T67" fmla="*/ 17 h 201"/>
                  <a:gd name="T68" fmla="*/ 45 w 136"/>
                  <a:gd name="T69" fmla="*/ 29 h 201"/>
                  <a:gd name="T70" fmla="*/ 32 w 136"/>
                  <a:gd name="T71" fmla="*/ 37 h 201"/>
                  <a:gd name="T72" fmla="*/ 29 w 136"/>
                  <a:gd name="T73" fmla="*/ 43 h 201"/>
                  <a:gd name="T74" fmla="*/ 27 w 136"/>
                  <a:gd name="T75" fmla="*/ 51 h 201"/>
                  <a:gd name="T76" fmla="*/ 22 w 136"/>
                  <a:gd name="T77" fmla="*/ 54 h 201"/>
                  <a:gd name="T78" fmla="*/ 18 w 136"/>
                  <a:gd name="T79" fmla="*/ 49 h 201"/>
                  <a:gd name="T80" fmla="*/ 10 w 136"/>
                  <a:gd name="T81" fmla="*/ 47 h 201"/>
                  <a:gd name="T82" fmla="*/ 11 w 136"/>
                  <a:gd name="T83" fmla="*/ 37 h 201"/>
                  <a:gd name="T84" fmla="*/ 4 w 136"/>
                  <a:gd name="T85" fmla="*/ 43 h 201"/>
                  <a:gd name="T86" fmla="*/ 5 w 136"/>
                  <a:gd name="T87" fmla="*/ 59 h 201"/>
                  <a:gd name="T88" fmla="*/ 19 w 136"/>
                  <a:gd name="T89" fmla="*/ 79 h 201"/>
                  <a:gd name="T90" fmla="*/ 24 w 136"/>
                  <a:gd name="T91" fmla="*/ 88 h 201"/>
                  <a:gd name="T92" fmla="*/ 30 w 136"/>
                  <a:gd name="T93" fmla="*/ 97 h 201"/>
                  <a:gd name="T94" fmla="*/ 34 w 136"/>
                  <a:gd name="T95" fmla="*/ 104 h 201"/>
                  <a:gd name="T96" fmla="*/ 38 w 136"/>
                  <a:gd name="T97" fmla="*/ 113 h 201"/>
                  <a:gd name="T98" fmla="*/ 43 w 136"/>
                  <a:gd name="T99" fmla="*/ 122 h 201"/>
                  <a:gd name="T100" fmla="*/ 48 w 136"/>
                  <a:gd name="T101" fmla="*/ 131 h 201"/>
                  <a:gd name="T102" fmla="*/ 53 w 136"/>
                  <a:gd name="T103" fmla="*/ 138 h 201"/>
                  <a:gd name="T104" fmla="*/ 59 w 136"/>
                  <a:gd name="T105" fmla="*/ 153 h 201"/>
                  <a:gd name="T106" fmla="*/ 69 w 136"/>
                  <a:gd name="T107" fmla="*/ 164 h 201"/>
                  <a:gd name="T108" fmla="*/ 82 w 136"/>
                  <a:gd name="T109" fmla="*/ 173 h 201"/>
                  <a:gd name="T110" fmla="*/ 92 w 136"/>
                  <a:gd name="T111" fmla="*/ 179 h 201"/>
                  <a:gd name="T112" fmla="*/ 100 w 136"/>
                  <a:gd name="T113" fmla="*/ 182 h 201"/>
                  <a:gd name="T114" fmla="*/ 109 w 136"/>
                  <a:gd name="T115" fmla="*/ 188 h 201"/>
                  <a:gd name="T116" fmla="*/ 116 w 136"/>
                  <a:gd name="T117" fmla="*/ 195 h 201"/>
                  <a:gd name="T118" fmla="*/ 129 w 136"/>
                  <a:gd name="T119" fmla="*/ 2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 h="201">
                    <a:moveTo>
                      <a:pt x="129" y="200"/>
                    </a:moveTo>
                    <a:cubicBezTo>
                      <a:pt x="130" y="197"/>
                      <a:pt x="131" y="197"/>
                      <a:pt x="129" y="194"/>
                    </a:cubicBezTo>
                    <a:cubicBezTo>
                      <a:pt x="130" y="193"/>
                      <a:pt x="130" y="193"/>
                      <a:pt x="130" y="193"/>
                    </a:cubicBezTo>
                    <a:cubicBezTo>
                      <a:pt x="131" y="193"/>
                      <a:pt x="131" y="193"/>
                      <a:pt x="131" y="193"/>
                    </a:cubicBezTo>
                    <a:cubicBezTo>
                      <a:pt x="132" y="192"/>
                      <a:pt x="132" y="192"/>
                      <a:pt x="132" y="192"/>
                    </a:cubicBezTo>
                    <a:cubicBezTo>
                      <a:pt x="132" y="191"/>
                      <a:pt x="132" y="191"/>
                      <a:pt x="132" y="191"/>
                    </a:cubicBezTo>
                    <a:cubicBezTo>
                      <a:pt x="132" y="191"/>
                      <a:pt x="132" y="191"/>
                      <a:pt x="132" y="191"/>
                    </a:cubicBezTo>
                    <a:cubicBezTo>
                      <a:pt x="132" y="191"/>
                      <a:pt x="132" y="191"/>
                      <a:pt x="132" y="190"/>
                    </a:cubicBezTo>
                    <a:cubicBezTo>
                      <a:pt x="132" y="190"/>
                      <a:pt x="132" y="190"/>
                      <a:pt x="132" y="190"/>
                    </a:cubicBezTo>
                    <a:cubicBezTo>
                      <a:pt x="132" y="190"/>
                      <a:pt x="132" y="189"/>
                      <a:pt x="131" y="189"/>
                    </a:cubicBezTo>
                    <a:cubicBezTo>
                      <a:pt x="131" y="189"/>
                      <a:pt x="131" y="189"/>
                      <a:pt x="131" y="189"/>
                    </a:cubicBezTo>
                    <a:cubicBezTo>
                      <a:pt x="131" y="188"/>
                      <a:pt x="131" y="188"/>
                      <a:pt x="131" y="188"/>
                    </a:cubicBezTo>
                    <a:cubicBezTo>
                      <a:pt x="132" y="187"/>
                      <a:pt x="132" y="187"/>
                      <a:pt x="132" y="187"/>
                    </a:cubicBezTo>
                    <a:cubicBezTo>
                      <a:pt x="133" y="187"/>
                      <a:pt x="133" y="187"/>
                      <a:pt x="133" y="187"/>
                    </a:cubicBezTo>
                    <a:cubicBezTo>
                      <a:pt x="133" y="186"/>
                      <a:pt x="133" y="186"/>
                      <a:pt x="133" y="186"/>
                    </a:cubicBezTo>
                    <a:cubicBezTo>
                      <a:pt x="134" y="185"/>
                      <a:pt x="134" y="185"/>
                      <a:pt x="134" y="185"/>
                    </a:cubicBezTo>
                    <a:cubicBezTo>
                      <a:pt x="134" y="184"/>
                      <a:pt x="134" y="184"/>
                      <a:pt x="134" y="184"/>
                    </a:cubicBezTo>
                    <a:cubicBezTo>
                      <a:pt x="134" y="184"/>
                      <a:pt x="134" y="184"/>
                      <a:pt x="134" y="184"/>
                    </a:cubicBezTo>
                    <a:cubicBezTo>
                      <a:pt x="135" y="184"/>
                      <a:pt x="135" y="184"/>
                      <a:pt x="135" y="184"/>
                    </a:cubicBezTo>
                    <a:cubicBezTo>
                      <a:pt x="135" y="183"/>
                      <a:pt x="135" y="183"/>
                      <a:pt x="135" y="183"/>
                    </a:cubicBezTo>
                    <a:cubicBezTo>
                      <a:pt x="136" y="182"/>
                      <a:pt x="136" y="182"/>
                      <a:pt x="136" y="182"/>
                    </a:cubicBezTo>
                    <a:cubicBezTo>
                      <a:pt x="136" y="182"/>
                      <a:pt x="136" y="182"/>
                      <a:pt x="136" y="181"/>
                    </a:cubicBezTo>
                    <a:cubicBezTo>
                      <a:pt x="136" y="181"/>
                      <a:pt x="136" y="181"/>
                      <a:pt x="136" y="181"/>
                    </a:cubicBezTo>
                    <a:cubicBezTo>
                      <a:pt x="136" y="181"/>
                      <a:pt x="136" y="181"/>
                      <a:pt x="136" y="181"/>
                    </a:cubicBezTo>
                    <a:cubicBezTo>
                      <a:pt x="135" y="180"/>
                      <a:pt x="135" y="180"/>
                      <a:pt x="135" y="180"/>
                    </a:cubicBezTo>
                    <a:cubicBezTo>
                      <a:pt x="136" y="179"/>
                      <a:pt x="136" y="179"/>
                      <a:pt x="136" y="179"/>
                    </a:cubicBezTo>
                    <a:cubicBezTo>
                      <a:pt x="136" y="178"/>
                      <a:pt x="136" y="178"/>
                      <a:pt x="136" y="178"/>
                    </a:cubicBezTo>
                    <a:cubicBezTo>
                      <a:pt x="136" y="177"/>
                      <a:pt x="136" y="177"/>
                      <a:pt x="136" y="177"/>
                    </a:cubicBezTo>
                    <a:cubicBezTo>
                      <a:pt x="135" y="178"/>
                      <a:pt x="135" y="178"/>
                      <a:pt x="135" y="178"/>
                    </a:cubicBezTo>
                    <a:cubicBezTo>
                      <a:pt x="135" y="177"/>
                      <a:pt x="135" y="177"/>
                      <a:pt x="135" y="177"/>
                    </a:cubicBezTo>
                    <a:cubicBezTo>
                      <a:pt x="134" y="177"/>
                      <a:pt x="134" y="177"/>
                      <a:pt x="134" y="177"/>
                    </a:cubicBezTo>
                    <a:cubicBezTo>
                      <a:pt x="134" y="178"/>
                      <a:pt x="134" y="178"/>
                      <a:pt x="134" y="178"/>
                    </a:cubicBezTo>
                    <a:cubicBezTo>
                      <a:pt x="133" y="178"/>
                      <a:pt x="133" y="178"/>
                      <a:pt x="133" y="178"/>
                    </a:cubicBezTo>
                    <a:cubicBezTo>
                      <a:pt x="132" y="177"/>
                      <a:pt x="132" y="177"/>
                      <a:pt x="132" y="177"/>
                    </a:cubicBezTo>
                    <a:cubicBezTo>
                      <a:pt x="131" y="177"/>
                      <a:pt x="131" y="177"/>
                      <a:pt x="131" y="177"/>
                    </a:cubicBezTo>
                    <a:cubicBezTo>
                      <a:pt x="131" y="176"/>
                      <a:pt x="131" y="176"/>
                      <a:pt x="131" y="176"/>
                    </a:cubicBezTo>
                    <a:cubicBezTo>
                      <a:pt x="131" y="175"/>
                      <a:pt x="131" y="175"/>
                      <a:pt x="131" y="175"/>
                    </a:cubicBezTo>
                    <a:cubicBezTo>
                      <a:pt x="129" y="175"/>
                      <a:pt x="129" y="175"/>
                      <a:pt x="129" y="175"/>
                    </a:cubicBezTo>
                    <a:cubicBezTo>
                      <a:pt x="128" y="174"/>
                      <a:pt x="128" y="174"/>
                      <a:pt x="128" y="174"/>
                    </a:cubicBezTo>
                    <a:cubicBezTo>
                      <a:pt x="128" y="173"/>
                      <a:pt x="128" y="173"/>
                      <a:pt x="128" y="173"/>
                    </a:cubicBezTo>
                    <a:cubicBezTo>
                      <a:pt x="127" y="174"/>
                      <a:pt x="127" y="174"/>
                      <a:pt x="127" y="174"/>
                    </a:cubicBezTo>
                    <a:cubicBezTo>
                      <a:pt x="126" y="173"/>
                      <a:pt x="126" y="173"/>
                      <a:pt x="126" y="173"/>
                    </a:cubicBezTo>
                    <a:cubicBezTo>
                      <a:pt x="125" y="173"/>
                      <a:pt x="125" y="173"/>
                      <a:pt x="125" y="173"/>
                    </a:cubicBezTo>
                    <a:cubicBezTo>
                      <a:pt x="125" y="172"/>
                      <a:pt x="125" y="172"/>
                      <a:pt x="125" y="172"/>
                    </a:cubicBezTo>
                    <a:cubicBezTo>
                      <a:pt x="126" y="171"/>
                      <a:pt x="126" y="171"/>
                      <a:pt x="126" y="171"/>
                    </a:cubicBezTo>
                    <a:cubicBezTo>
                      <a:pt x="126" y="171"/>
                      <a:pt x="126" y="171"/>
                      <a:pt x="126" y="171"/>
                    </a:cubicBezTo>
                    <a:cubicBezTo>
                      <a:pt x="127" y="170"/>
                      <a:pt x="127" y="170"/>
                      <a:pt x="127" y="170"/>
                    </a:cubicBezTo>
                    <a:cubicBezTo>
                      <a:pt x="125" y="169"/>
                      <a:pt x="125" y="169"/>
                      <a:pt x="125" y="169"/>
                    </a:cubicBezTo>
                    <a:cubicBezTo>
                      <a:pt x="126" y="168"/>
                      <a:pt x="126" y="168"/>
                      <a:pt x="126" y="168"/>
                    </a:cubicBezTo>
                    <a:cubicBezTo>
                      <a:pt x="128" y="167"/>
                      <a:pt x="128" y="167"/>
                      <a:pt x="128" y="167"/>
                    </a:cubicBezTo>
                    <a:cubicBezTo>
                      <a:pt x="129" y="168"/>
                      <a:pt x="129" y="168"/>
                      <a:pt x="129" y="168"/>
                    </a:cubicBezTo>
                    <a:cubicBezTo>
                      <a:pt x="131" y="169"/>
                      <a:pt x="131" y="169"/>
                      <a:pt x="131" y="169"/>
                    </a:cubicBezTo>
                    <a:cubicBezTo>
                      <a:pt x="131" y="170"/>
                      <a:pt x="131" y="170"/>
                      <a:pt x="131" y="170"/>
                    </a:cubicBezTo>
                    <a:cubicBezTo>
                      <a:pt x="131" y="170"/>
                      <a:pt x="131" y="170"/>
                      <a:pt x="131" y="170"/>
                    </a:cubicBezTo>
                    <a:cubicBezTo>
                      <a:pt x="131" y="170"/>
                      <a:pt x="131" y="170"/>
                      <a:pt x="131" y="170"/>
                    </a:cubicBezTo>
                    <a:cubicBezTo>
                      <a:pt x="132" y="169"/>
                      <a:pt x="132" y="169"/>
                      <a:pt x="132" y="169"/>
                    </a:cubicBezTo>
                    <a:cubicBezTo>
                      <a:pt x="132" y="169"/>
                      <a:pt x="132" y="169"/>
                      <a:pt x="132" y="169"/>
                    </a:cubicBezTo>
                    <a:cubicBezTo>
                      <a:pt x="132" y="168"/>
                      <a:pt x="132" y="168"/>
                      <a:pt x="132" y="168"/>
                    </a:cubicBezTo>
                    <a:cubicBezTo>
                      <a:pt x="133" y="167"/>
                      <a:pt x="133" y="167"/>
                      <a:pt x="133" y="167"/>
                    </a:cubicBezTo>
                    <a:cubicBezTo>
                      <a:pt x="133" y="166"/>
                      <a:pt x="133" y="166"/>
                      <a:pt x="133" y="166"/>
                    </a:cubicBezTo>
                    <a:cubicBezTo>
                      <a:pt x="132" y="165"/>
                      <a:pt x="132" y="165"/>
                      <a:pt x="132" y="165"/>
                    </a:cubicBezTo>
                    <a:cubicBezTo>
                      <a:pt x="131" y="164"/>
                      <a:pt x="131" y="164"/>
                      <a:pt x="131" y="164"/>
                    </a:cubicBezTo>
                    <a:cubicBezTo>
                      <a:pt x="131" y="164"/>
                      <a:pt x="131" y="164"/>
                      <a:pt x="131" y="164"/>
                    </a:cubicBezTo>
                    <a:cubicBezTo>
                      <a:pt x="131" y="163"/>
                      <a:pt x="131" y="163"/>
                      <a:pt x="131" y="163"/>
                    </a:cubicBezTo>
                    <a:cubicBezTo>
                      <a:pt x="131" y="162"/>
                      <a:pt x="131" y="162"/>
                      <a:pt x="131" y="162"/>
                    </a:cubicBezTo>
                    <a:cubicBezTo>
                      <a:pt x="132" y="161"/>
                      <a:pt x="132" y="161"/>
                      <a:pt x="132" y="161"/>
                    </a:cubicBezTo>
                    <a:cubicBezTo>
                      <a:pt x="132" y="160"/>
                      <a:pt x="132" y="160"/>
                      <a:pt x="132" y="160"/>
                    </a:cubicBezTo>
                    <a:cubicBezTo>
                      <a:pt x="132" y="159"/>
                      <a:pt x="132" y="159"/>
                      <a:pt x="132" y="159"/>
                    </a:cubicBezTo>
                    <a:cubicBezTo>
                      <a:pt x="133" y="158"/>
                      <a:pt x="133" y="158"/>
                      <a:pt x="133" y="158"/>
                    </a:cubicBezTo>
                    <a:cubicBezTo>
                      <a:pt x="134" y="157"/>
                      <a:pt x="134" y="157"/>
                      <a:pt x="134" y="157"/>
                    </a:cubicBezTo>
                    <a:cubicBezTo>
                      <a:pt x="134" y="157"/>
                      <a:pt x="134" y="157"/>
                      <a:pt x="134" y="157"/>
                    </a:cubicBezTo>
                    <a:cubicBezTo>
                      <a:pt x="134" y="156"/>
                      <a:pt x="134" y="156"/>
                      <a:pt x="134" y="156"/>
                    </a:cubicBezTo>
                    <a:cubicBezTo>
                      <a:pt x="135" y="155"/>
                      <a:pt x="135" y="155"/>
                      <a:pt x="135" y="155"/>
                    </a:cubicBezTo>
                    <a:cubicBezTo>
                      <a:pt x="135" y="154"/>
                      <a:pt x="135" y="154"/>
                      <a:pt x="135" y="154"/>
                    </a:cubicBezTo>
                    <a:cubicBezTo>
                      <a:pt x="134" y="153"/>
                      <a:pt x="134" y="153"/>
                      <a:pt x="134" y="153"/>
                    </a:cubicBezTo>
                    <a:cubicBezTo>
                      <a:pt x="134" y="152"/>
                      <a:pt x="134" y="152"/>
                      <a:pt x="134" y="152"/>
                    </a:cubicBezTo>
                    <a:cubicBezTo>
                      <a:pt x="133" y="151"/>
                      <a:pt x="133" y="151"/>
                      <a:pt x="133" y="151"/>
                    </a:cubicBezTo>
                    <a:cubicBezTo>
                      <a:pt x="133" y="150"/>
                      <a:pt x="133" y="150"/>
                      <a:pt x="133" y="150"/>
                    </a:cubicBezTo>
                    <a:cubicBezTo>
                      <a:pt x="133" y="149"/>
                      <a:pt x="133" y="149"/>
                      <a:pt x="133" y="149"/>
                    </a:cubicBezTo>
                    <a:cubicBezTo>
                      <a:pt x="133" y="148"/>
                      <a:pt x="133" y="148"/>
                      <a:pt x="133" y="148"/>
                    </a:cubicBezTo>
                    <a:cubicBezTo>
                      <a:pt x="133" y="147"/>
                      <a:pt x="133" y="147"/>
                      <a:pt x="133" y="147"/>
                    </a:cubicBezTo>
                    <a:cubicBezTo>
                      <a:pt x="133" y="146"/>
                      <a:pt x="133" y="146"/>
                      <a:pt x="133" y="146"/>
                    </a:cubicBezTo>
                    <a:cubicBezTo>
                      <a:pt x="133" y="145"/>
                      <a:pt x="133" y="145"/>
                      <a:pt x="133" y="145"/>
                    </a:cubicBezTo>
                    <a:cubicBezTo>
                      <a:pt x="133" y="144"/>
                      <a:pt x="133" y="144"/>
                      <a:pt x="133" y="144"/>
                    </a:cubicBezTo>
                    <a:cubicBezTo>
                      <a:pt x="133" y="144"/>
                      <a:pt x="133" y="144"/>
                      <a:pt x="133" y="144"/>
                    </a:cubicBezTo>
                    <a:cubicBezTo>
                      <a:pt x="133" y="143"/>
                      <a:pt x="133" y="143"/>
                      <a:pt x="133" y="143"/>
                    </a:cubicBezTo>
                    <a:cubicBezTo>
                      <a:pt x="133" y="142"/>
                      <a:pt x="133" y="142"/>
                      <a:pt x="133" y="142"/>
                    </a:cubicBezTo>
                    <a:cubicBezTo>
                      <a:pt x="133" y="141"/>
                      <a:pt x="133" y="141"/>
                      <a:pt x="133" y="141"/>
                    </a:cubicBezTo>
                    <a:cubicBezTo>
                      <a:pt x="133" y="140"/>
                      <a:pt x="133" y="140"/>
                      <a:pt x="133" y="140"/>
                    </a:cubicBezTo>
                    <a:cubicBezTo>
                      <a:pt x="134" y="139"/>
                      <a:pt x="134" y="139"/>
                      <a:pt x="134" y="139"/>
                    </a:cubicBezTo>
                    <a:cubicBezTo>
                      <a:pt x="135" y="139"/>
                      <a:pt x="135" y="139"/>
                      <a:pt x="135" y="139"/>
                    </a:cubicBezTo>
                    <a:cubicBezTo>
                      <a:pt x="135" y="138"/>
                      <a:pt x="135" y="138"/>
                      <a:pt x="135" y="138"/>
                    </a:cubicBezTo>
                    <a:cubicBezTo>
                      <a:pt x="135" y="137"/>
                      <a:pt x="135" y="137"/>
                      <a:pt x="135" y="137"/>
                    </a:cubicBezTo>
                    <a:cubicBezTo>
                      <a:pt x="135" y="137"/>
                      <a:pt x="135" y="137"/>
                      <a:pt x="135" y="137"/>
                    </a:cubicBezTo>
                    <a:cubicBezTo>
                      <a:pt x="132" y="131"/>
                      <a:pt x="129" y="126"/>
                      <a:pt x="125" y="120"/>
                    </a:cubicBezTo>
                    <a:cubicBezTo>
                      <a:pt x="125" y="120"/>
                      <a:pt x="125" y="120"/>
                      <a:pt x="125" y="120"/>
                    </a:cubicBezTo>
                    <a:cubicBezTo>
                      <a:pt x="125" y="120"/>
                      <a:pt x="125" y="120"/>
                      <a:pt x="125" y="120"/>
                    </a:cubicBezTo>
                    <a:cubicBezTo>
                      <a:pt x="124" y="120"/>
                      <a:pt x="124" y="120"/>
                      <a:pt x="124" y="120"/>
                    </a:cubicBezTo>
                    <a:cubicBezTo>
                      <a:pt x="123" y="119"/>
                      <a:pt x="123" y="119"/>
                      <a:pt x="123" y="119"/>
                    </a:cubicBezTo>
                    <a:cubicBezTo>
                      <a:pt x="122" y="119"/>
                      <a:pt x="122" y="119"/>
                      <a:pt x="122" y="119"/>
                    </a:cubicBezTo>
                    <a:cubicBezTo>
                      <a:pt x="121" y="120"/>
                      <a:pt x="121" y="120"/>
                      <a:pt x="121" y="120"/>
                    </a:cubicBezTo>
                    <a:cubicBezTo>
                      <a:pt x="120" y="120"/>
                      <a:pt x="120" y="120"/>
                      <a:pt x="120" y="120"/>
                    </a:cubicBezTo>
                    <a:cubicBezTo>
                      <a:pt x="120" y="120"/>
                      <a:pt x="119" y="120"/>
                      <a:pt x="119" y="121"/>
                    </a:cubicBezTo>
                    <a:cubicBezTo>
                      <a:pt x="118" y="121"/>
                      <a:pt x="118" y="121"/>
                      <a:pt x="118" y="121"/>
                    </a:cubicBezTo>
                    <a:cubicBezTo>
                      <a:pt x="117" y="121"/>
                      <a:pt x="116" y="121"/>
                      <a:pt x="115" y="120"/>
                    </a:cubicBezTo>
                    <a:cubicBezTo>
                      <a:pt x="114" y="120"/>
                      <a:pt x="114" y="120"/>
                      <a:pt x="114" y="120"/>
                    </a:cubicBezTo>
                    <a:cubicBezTo>
                      <a:pt x="114" y="118"/>
                      <a:pt x="114" y="116"/>
                      <a:pt x="114" y="113"/>
                    </a:cubicBezTo>
                    <a:cubicBezTo>
                      <a:pt x="114" y="112"/>
                      <a:pt x="114" y="112"/>
                      <a:pt x="114" y="112"/>
                    </a:cubicBezTo>
                    <a:cubicBezTo>
                      <a:pt x="114" y="111"/>
                      <a:pt x="114" y="111"/>
                      <a:pt x="114" y="111"/>
                    </a:cubicBezTo>
                    <a:cubicBezTo>
                      <a:pt x="113" y="110"/>
                      <a:pt x="113" y="110"/>
                      <a:pt x="113" y="110"/>
                    </a:cubicBezTo>
                    <a:cubicBezTo>
                      <a:pt x="113" y="109"/>
                      <a:pt x="113" y="109"/>
                      <a:pt x="113" y="109"/>
                    </a:cubicBezTo>
                    <a:cubicBezTo>
                      <a:pt x="113" y="109"/>
                      <a:pt x="113" y="109"/>
                      <a:pt x="113" y="109"/>
                    </a:cubicBezTo>
                    <a:cubicBezTo>
                      <a:pt x="113" y="107"/>
                      <a:pt x="113" y="107"/>
                      <a:pt x="113" y="107"/>
                    </a:cubicBezTo>
                    <a:cubicBezTo>
                      <a:pt x="114" y="106"/>
                      <a:pt x="114" y="106"/>
                      <a:pt x="114" y="106"/>
                    </a:cubicBezTo>
                    <a:cubicBezTo>
                      <a:pt x="113" y="105"/>
                      <a:pt x="113" y="105"/>
                      <a:pt x="113" y="105"/>
                    </a:cubicBezTo>
                    <a:cubicBezTo>
                      <a:pt x="114" y="104"/>
                      <a:pt x="114" y="104"/>
                      <a:pt x="114" y="104"/>
                    </a:cubicBezTo>
                    <a:cubicBezTo>
                      <a:pt x="114" y="103"/>
                      <a:pt x="114" y="103"/>
                      <a:pt x="114" y="103"/>
                    </a:cubicBezTo>
                    <a:cubicBezTo>
                      <a:pt x="113" y="103"/>
                      <a:pt x="113" y="103"/>
                      <a:pt x="113" y="103"/>
                    </a:cubicBezTo>
                    <a:cubicBezTo>
                      <a:pt x="113" y="104"/>
                      <a:pt x="113" y="104"/>
                      <a:pt x="113" y="104"/>
                    </a:cubicBezTo>
                    <a:cubicBezTo>
                      <a:pt x="112" y="105"/>
                      <a:pt x="112" y="105"/>
                      <a:pt x="112" y="105"/>
                    </a:cubicBezTo>
                    <a:cubicBezTo>
                      <a:pt x="111" y="106"/>
                      <a:pt x="111" y="106"/>
                      <a:pt x="111" y="106"/>
                    </a:cubicBezTo>
                    <a:cubicBezTo>
                      <a:pt x="110" y="107"/>
                      <a:pt x="110" y="107"/>
                      <a:pt x="110" y="107"/>
                    </a:cubicBezTo>
                    <a:cubicBezTo>
                      <a:pt x="109" y="107"/>
                      <a:pt x="109" y="107"/>
                      <a:pt x="109" y="107"/>
                    </a:cubicBezTo>
                    <a:cubicBezTo>
                      <a:pt x="108" y="108"/>
                      <a:pt x="108" y="108"/>
                      <a:pt x="108" y="108"/>
                    </a:cubicBezTo>
                    <a:cubicBezTo>
                      <a:pt x="107" y="109"/>
                      <a:pt x="107" y="109"/>
                      <a:pt x="107" y="109"/>
                    </a:cubicBezTo>
                    <a:cubicBezTo>
                      <a:pt x="106" y="109"/>
                      <a:pt x="106" y="109"/>
                      <a:pt x="106" y="109"/>
                    </a:cubicBezTo>
                    <a:cubicBezTo>
                      <a:pt x="103" y="110"/>
                      <a:pt x="100" y="110"/>
                      <a:pt x="97" y="109"/>
                    </a:cubicBezTo>
                    <a:cubicBezTo>
                      <a:pt x="98" y="109"/>
                      <a:pt x="98" y="109"/>
                      <a:pt x="98" y="109"/>
                    </a:cubicBezTo>
                    <a:cubicBezTo>
                      <a:pt x="98" y="108"/>
                      <a:pt x="98" y="108"/>
                      <a:pt x="98" y="108"/>
                    </a:cubicBezTo>
                    <a:cubicBezTo>
                      <a:pt x="97" y="107"/>
                      <a:pt x="97" y="107"/>
                      <a:pt x="97" y="107"/>
                    </a:cubicBezTo>
                    <a:cubicBezTo>
                      <a:pt x="97" y="106"/>
                      <a:pt x="97" y="106"/>
                      <a:pt x="97" y="106"/>
                    </a:cubicBezTo>
                    <a:cubicBezTo>
                      <a:pt x="96" y="105"/>
                      <a:pt x="96" y="105"/>
                      <a:pt x="96" y="105"/>
                    </a:cubicBezTo>
                    <a:cubicBezTo>
                      <a:pt x="96" y="104"/>
                      <a:pt x="96" y="104"/>
                      <a:pt x="96" y="104"/>
                    </a:cubicBezTo>
                    <a:cubicBezTo>
                      <a:pt x="95" y="104"/>
                      <a:pt x="95" y="104"/>
                      <a:pt x="95" y="104"/>
                    </a:cubicBezTo>
                    <a:cubicBezTo>
                      <a:pt x="94" y="104"/>
                      <a:pt x="94" y="104"/>
                      <a:pt x="94" y="104"/>
                    </a:cubicBezTo>
                    <a:cubicBezTo>
                      <a:pt x="93" y="103"/>
                      <a:pt x="93" y="103"/>
                      <a:pt x="93" y="103"/>
                    </a:cubicBezTo>
                    <a:cubicBezTo>
                      <a:pt x="92" y="103"/>
                      <a:pt x="92" y="103"/>
                      <a:pt x="92" y="103"/>
                    </a:cubicBezTo>
                    <a:cubicBezTo>
                      <a:pt x="91" y="103"/>
                      <a:pt x="91" y="103"/>
                      <a:pt x="91" y="103"/>
                    </a:cubicBezTo>
                    <a:cubicBezTo>
                      <a:pt x="90" y="103"/>
                      <a:pt x="90" y="103"/>
                      <a:pt x="90" y="103"/>
                    </a:cubicBezTo>
                    <a:cubicBezTo>
                      <a:pt x="88" y="103"/>
                      <a:pt x="88" y="103"/>
                      <a:pt x="88" y="103"/>
                    </a:cubicBezTo>
                    <a:cubicBezTo>
                      <a:pt x="87" y="103"/>
                      <a:pt x="87" y="103"/>
                      <a:pt x="87" y="103"/>
                    </a:cubicBezTo>
                    <a:cubicBezTo>
                      <a:pt x="88" y="102"/>
                      <a:pt x="88" y="102"/>
                      <a:pt x="88" y="102"/>
                    </a:cubicBezTo>
                    <a:cubicBezTo>
                      <a:pt x="88" y="101"/>
                      <a:pt x="88" y="101"/>
                      <a:pt x="88" y="101"/>
                    </a:cubicBezTo>
                    <a:cubicBezTo>
                      <a:pt x="88" y="101"/>
                      <a:pt x="88" y="101"/>
                      <a:pt x="88" y="101"/>
                    </a:cubicBezTo>
                    <a:cubicBezTo>
                      <a:pt x="89" y="100"/>
                      <a:pt x="89" y="100"/>
                      <a:pt x="89" y="100"/>
                    </a:cubicBezTo>
                    <a:cubicBezTo>
                      <a:pt x="89" y="100"/>
                      <a:pt x="89" y="99"/>
                      <a:pt x="89" y="98"/>
                    </a:cubicBezTo>
                    <a:cubicBezTo>
                      <a:pt x="88" y="97"/>
                      <a:pt x="88" y="97"/>
                      <a:pt x="88" y="97"/>
                    </a:cubicBezTo>
                    <a:cubicBezTo>
                      <a:pt x="86" y="95"/>
                      <a:pt x="86" y="95"/>
                      <a:pt x="86" y="95"/>
                    </a:cubicBezTo>
                    <a:cubicBezTo>
                      <a:pt x="85" y="95"/>
                      <a:pt x="85" y="95"/>
                      <a:pt x="85" y="95"/>
                    </a:cubicBezTo>
                    <a:cubicBezTo>
                      <a:pt x="85" y="94"/>
                      <a:pt x="85" y="94"/>
                      <a:pt x="85" y="94"/>
                    </a:cubicBezTo>
                    <a:cubicBezTo>
                      <a:pt x="85" y="93"/>
                      <a:pt x="85" y="93"/>
                      <a:pt x="85" y="93"/>
                    </a:cubicBezTo>
                    <a:cubicBezTo>
                      <a:pt x="84" y="92"/>
                      <a:pt x="84" y="92"/>
                      <a:pt x="84" y="92"/>
                    </a:cubicBezTo>
                    <a:cubicBezTo>
                      <a:pt x="83" y="91"/>
                      <a:pt x="83" y="91"/>
                      <a:pt x="83" y="91"/>
                    </a:cubicBezTo>
                    <a:cubicBezTo>
                      <a:pt x="82" y="90"/>
                      <a:pt x="82" y="90"/>
                      <a:pt x="82" y="90"/>
                    </a:cubicBezTo>
                    <a:cubicBezTo>
                      <a:pt x="82" y="89"/>
                      <a:pt x="82" y="89"/>
                      <a:pt x="82" y="89"/>
                    </a:cubicBezTo>
                    <a:cubicBezTo>
                      <a:pt x="82" y="88"/>
                      <a:pt x="82" y="88"/>
                      <a:pt x="82" y="88"/>
                    </a:cubicBezTo>
                    <a:cubicBezTo>
                      <a:pt x="81" y="88"/>
                      <a:pt x="81" y="88"/>
                      <a:pt x="81" y="88"/>
                    </a:cubicBezTo>
                    <a:cubicBezTo>
                      <a:pt x="80" y="87"/>
                      <a:pt x="80" y="87"/>
                      <a:pt x="80" y="87"/>
                    </a:cubicBezTo>
                    <a:cubicBezTo>
                      <a:pt x="81" y="86"/>
                      <a:pt x="81" y="86"/>
                      <a:pt x="81" y="86"/>
                    </a:cubicBezTo>
                    <a:cubicBezTo>
                      <a:pt x="80" y="85"/>
                      <a:pt x="80" y="85"/>
                      <a:pt x="80" y="85"/>
                    </a:cubicBezTo>
                    <a:cubicBezTo>
                      <a:pt x="79" y="84"/>
                      <a:pt x="79" y="84"/>
                      <a:pt x="79" y="84"/>
                    </a:cubicBezTo>
                    <a:cubicBezTo>
                      <a:pt x="78" y="83"/>
                      <a:pt x="78" y="83"/>
                      <a:pt x="78" y="83"/>
                    </a:cubicBezTo>
                    <a:cubicBezTo>
                      <a:pt x="78" y="82"/>
                      <a:pt x="78" y="82"/>
                      <a:pt x="78" y="82"/>
                    </a:cubicBezTo>
                    <a:cubicBezTo>
                      <a:pt x="78" y="82"/>
                      <a:pt x="78" y="82"/>
                      <a:pt x="78" y="82"/>
                    </a:cubicBezTo>
                    <a:cubicBezTo>
                      <a:pt x="78" y="81"/>
                      <a:pt x="78" y="81"/>
                      <a:pt x="78" y="81"/>
                    </a:cubicBezTo>
                    <a:cubicBezTo>
                      <a:pt x="79" y="80"/>
                      <a:pt x="79" y="80"/>
                      <a:pt x="79" y="80"/>
                    </a:cubicBezTo>
                    <a:cubicBezTo>
                      <a:pt x="80" y="80"/>
                      <a:pt x="80" y="80"/>
                      <a:pt x="80" y="80"/>
                    </a:cubicBezTo>
                    <a:cubicBezTo>
                      <a:pt x="79" y="78"/>
                      <a:pt x="79" y="77"/>
                      <a:pt x="80" y="75"/>
                    </a:cubicBezTo>
                    <a:cubicBezTo>
                      <a:pt x="81" y="74"/>
                      <a:pt x="81" y="74"/>
                      <a:pt x="81" y="74"/>
                    </a:cubicBezTo>
                    <a:cubicBezTo>
                      <a:pt x="82" y="73"/>
                      <a:pt x="82" y="73"/>
                      <a:pt x="82" y="73"/>
                    </a:cubicBezTo>
                    <a:cubicBezTo>
                      <a:pt x="83" y="73"/>
                      <a:pt x="83" y="73"/>
                      <a:pt x="83" y="73"/>
                    </a:cubicBezTo>
                    <a:cubicBezTo>
                      <a:pt x="84" y="72"/>
                      <a:pt x="84" y="72"/>
                      <a:pt x="84" y="72"/>
                    </a:cubicBezTo>
                    <a:cubicBezTo>
                      <a:pt x="85" y="72"/>
                      <a:pt x="85" y="72"/>
                      <a:pt x="85" y="72"/>
                    </a:cubicBezTo>
                    <a:cubicBezTo>
                      <a:pt x="86" y="71"/>
                      <a:pt x="86" y="71"/>
                      <a:pt x="86" y="71"/>
                    </a:cubicBezTo>
                    <a:cubicBezTo>
                      <a:pt x="86" y="70"/>
                      <a:pt x="86" y="70"/>
                      <a:pt x="86" y="70"/>
                    </a:cubicBezTo>
                    <a:cubicBezTo>
                      <a:pt x="85" y="69"/>
                      <a:pt x="85" y="69"/>
                      <a:pt x="85" y="69"/>
                    </a:cubicBezTo>
                    <a:cubicBezTo>
                      <a:pt x="85" y="68"/>
                      <a:pt x="85" y="68"/>
                      <a:pt x="85" y="68"/>
                    </a:cubicBezTo>
                    <a:cubicBezTo>
                      <a:pt x="85" y="67"/>
                      <a:pt x="85" y="67"/>
                      <a:pt x="85" y="67"/>
                    </a:cubicBezTo>
                    <a:cubicBezTo>
                      <a:pt x="85" y="66"/>
                      <a:pt x="85" y="66"/>
                      <a:pt x="85" y="66"/>
                    </a:cubicBezTo>
                    <a:cubicBezTo>
                      <a:pt x="85" y="66"/>
                      <a:pt x="85" y="66"/>
                      <a:pt x="85" y="66"/>
                    </a:cubicBezTo>
                    <a:cubicBezTo>
                      <a:pt x="85" y="65"/>
                      <a:pt x="85" y="65"/>
                      <a:pt x="85" y="65"/>
                    </a:cubicBezTo>
                    <a:cubicBezTo>
                      <a:pt x="86" y="64"/>
                      <a:pt x="86" y="64"/>
                      <a:pt x="86" y="64"/>
                    </a:cubicBezTo>
                    <a:cubicBezTo>
                      <a:pt x="87" y="63"/>
                      <a:pt x="87" y="63"/>
                      <a:pt x="87" y="63"/>
                    </a:cubicBezTo>
                    <a:cubicBezTo>
                      <a:pt x="87" y="62"/>
                      <a:pt x="87" y="62"/>
                      <a:pt x="87" y="62"/>
                    </a:cubicBezTo>
                    <a:cubicBezTo>
                      <a:pt x="87" y="61"/>
                      <a:pt x="87" y="61"/>
                      <a:pt x="87" y="61"/>
                    </a:cubicBezTo>
                    <a:cubicBezTo>
                      <a:pt x="87" y="60"/>
                      <a:pt x="87" y="60"/>
                      <a:pt x="87" y="60"/>
                    </a:cubicBezTo>
                    <a:cubicBezTo>
                      <a:pt x="87" y="59"/>
                      <a:pt x="87" y="59"/>
                      <a:pt x="87" y="59"/>
                    </a:cubicBezTo>
                    <a:cubicBezTo>
                      <a:pt x="88" y="58"/>
                      <a:pt x="88" y="58"/>
                      <a:pt x="88" y="58"/>
                    </a:cubicBezTo>
                    <a:cubicBezTo>
                      <a:pt x="88" y="57"/>
                      <a:pt x="88" y="57"/>
                      <a:pt x="88" y="57"/>
                    </a:cubicBezTo>
                    <a:cubicBezTo>
                      <a:pt x="87" y="56"/>
                      <a:pt x="87" y="56"/>
                      <a:pt x="87" y="56"/>
                    </a:cubicBezTo>
                    <a:cubicBezTo>
                      <a:pt x="87" y="56"/>
                      <a:pt x="87" y="56"/>
                      <a:pt x="87" y="56"/>
                    </a:cubicBezTo>
                    <a:cubicBezTo>
                      <a:pt x="88" y="56"/>
                      <a:pt x="88" y="56"/>
                      <a:pt x="88" y="56"/>
                    </a:cubicBezTo>
                    <a:cubicBezTo>
                      <a:pt x="89" y="56"/>
                      <a:pt x="89" y="56"/>
                      <a:pt x="89" y="56"/>
                    </a:cubicBezTo>
                    <a:cubicBezTo>
                      <a:pt x="90" y="55"/>
                      <a:pt x="90" y="55"/>
                      <a:pt x="90" y="55"/>
                    </a:cubicBezTo>
                    <a:cubicBezTo>
                      <a:pt x="91" y="55"/>
                      <a:pt x="91" y="55"/>
                      <a:pt x="91" y="55"/>
                    </a:cubicBezTo>
                    <a:cubicBezTo>
                      <a:pt x="92" y="54"/>
                      <a:pt x="92" y="54"/>
                      <a:pt x="92" y="54"/>
                    </a:cubicBezTo>
                    <a:cubicBezTo>
                      <a:pt x="93" y="53"/>
                      <a:pt x="93" y="53"/>
                      <a:pt x="93" y="53"/>
                    </a:cubicBezTo>
                    <a:cubicBezTo>
                      <a:pt x="93" y="52"/>
                      <a:pt x="93" y="52"/>
                      <a:pt x="93" y="52"/>
                    </a:cubicBezTo>
                    <a:cubicBezTo>
                      <a:pt x="94" y="52"/>
                      <a:pt x="94" y="52"/>
                      <a:pt x="94" y="52"/>
                    </a:cubicBezTo>
                    <a:cubicBezTo>
                      <a:pt x="95" y="52"/>
                      <a:pt x="95" y="52"/>
                      <a:pt x="95" y="52"/>
                    </a:cubicBezTo>
                    <a:cubicBezTo>
                      <a:pt x="96" y="51"/>
                      <a:pt x="96" y="51"/>
                      <a:pt x="96" y="51"/>
                    </a:cubicBezTo>
                    <a:cubicBezTo>
                      <a:pt x="97" y="50"/>
                      <a:pt x="97" y="50"/>
                      <a:pt x="97" y="50"/>
                    </a:cubicBezTo>
                    <a:cubicBezTo>
                      <a:pt x="98" y="49"/>
                      <a:pt x="98" y="49"/>
                      <a:pt x="98" y="49"/>
                    </a:cubicBezTo>
                    <a:cubicBezTo>
                      <a:pt x="99" y="49"/>
                      <a:pt x="99" y="49"/>
                      <a:pt x="99" y="49"/>
                    </a:cubicBezTo>
                    <a:cubicBezTo>
                      <a:pt x="101" y="49"/>
                      <a:pt x="101" y="49"/>
                      <a:pt x="101" y="49"/>
                    </a:cubicBezTo>
                    <a:cubicBezTo>
                      <a:pt x="102" y="49"/>
                      <a:pt x="102" y="49"/>
                      <a:pt x="102" y="49"/>
                    </a:cubicBezTo>
                    <a:cubicBezTo>
                      <a:pt x="103" y="49"/>
                      <a:pt x="103" y="49"/>
                      <a:pt x="103" y="49"/>
                    </a:cubicBezTo>
                    <a:cubicBezTo>
                      <a:pt x="104" y="48"/>
                      <a:pt x="104" y="48"/>
                      <a:pt x="104" y="48"/>
                    </a:cubicBezTo>
                    <a:cubicBezTo>
                      <a:pt x="105" y="48"/>
                      <a:pt x="105" y="48"/>
                      <a:pt x="105" y="48"/>
                    </a:cubicBezTo>
                    <a:cubicBezTo>
                      <a:pt x="106" y="48"/>
                      <a:pt x="106" y="48"/>
                      <a:pt x="106" y="48"/>
                    </a:cubicBezTo>
                    <a:cubicBezTo>
                      <a:pt x="107" y="48"/>
                      <a:pt x="107" y="48"/>
                      <a:pt x="107" y="48"/>
                    </a:cubicBezTo>
                    <a:cubicBezTo>
                      <a:pt x="108" y="47"/>
                      <a:pt x="108" y="47"/>
                      <a:pt x="108" y="47"/>
                    </a:cubicBezTo>
                    <a:cubicBezTo>
                      <a:pt x="108" y="46"/>
                      <a:pt x="108" y="46"/>
                      <a:pt x="108" y="46"/>
                    </a:cubicBezTo>
                    <a:cubicBezTo>
                      <a:pt x="109" y="46"/>
                      <a:pt x="109" y="46"/>
                      <a:pt x="109" y="46"/>
                    </a:cubicBezTo>
                    <a:cubicBezTo>
                      <a:pt x="110" y="45"/>
                      <a:pt x="110" y="45"/>
                      <a:pt x="110" y="45"/>
                    </a:cubicBezTo>
                    <a:cubicBezTo>
                      <a:pt x="111" y="46"/>
                      <a:pt x="111" y="46"/>
                      <a:pt x="111" y="46"/>
                    </a:cubicBezTo>
                    <a:cubicBezTo>
                      <a:pt x="112" y="46"/>
                      <a:pt x="112" y="46"/>
                      <a:pt x="112" y="46"/>
                    </a:cubicBezTo>
                    <a:cubicBezTo>
                      <a:pt x="113" y="45"/>
                      <a:pt x="113" y="45"/>
                      <a:pt x="113" y="45"/>
                    </a:cubicBezTo>
                    <a:cubicBezTo>
                      <a:pt x="114" y="46"/>
                      <a:pt x="114" y="46"/>
                      <a:pt x="114" y="46"/>
                    </a:cubicBezTo>
                    <a:cubicBezTo>
                      <a:pt x="115" y="47"/>
                      <a:pt x="115" y="47"/>
                      <a:pt x="115" y="47"/>
                    </a:cubicBezTo>
                    <a:cubicBezTo>
                      <a:pt x="115" y="47"/>
                      <a:pt x="115" y="47"/>
                      <a:pt x="115" y="47"/>
                    </a:cubicBezTo>
                    <a:cubicBezTo>
                      <a:pt x="116" y="47"/>
                      <a:pt x="116" y="47"/>
                      <a:pt x="116" y="47"/>
                    </a:cubicBezTo>
                    <a:cubicBezTo>
                      <a:pt x="117" y="47"/>
                      <a:pt x="117" y="47"/>
                      <a:pt x="117" y="47"/>
                    </a:cubicBezTo>
                    <a:cubicBezTo>
                      <a:pt x="117" y="47"/>
                      <a:pt x="117" y="47"/>
                      <a:pt x="117" y="47"/>
                    </a:cubicBezTo>
                    <a:cubicBezTo>
                      <a:pt x="117" y="47"/>
                      <a:pt x="117" y="47"/>
                      <a:pt x="117" y="46"/>
                    </a:cubicBezTo>
                    <a:cubicBezTo>
                      <a:pt x="117" y="46"/>
                      <a:pt x="117" y="46"/>
                      <a:pt x="117" y="46"/>
                    </a:cubicBezTo>
                    <a:cubicBezTo>
                      <a:pt x="116" y="45"/>
                      <a:pt x="116" y="45"/>
                      <a:pt x="116" y="45"/>
                    </a:cubicBezTo>
                    <a:cubicBezTo>
                      <a:pt x="115" y="44"/>
                      <a:pt x="115" y="44"/>
                      <a:pt x="115" y="44"/>
                    </a:cubicBezTo>
                    <a:cubicBezTo>
                      <a:pt x="115" y="43"/>
                      <a:pt x="115" y="43"/>
                      <a:pt x="115" y="43"/>
                    </a:cubicBezTo>
                    <a:cubicBezTo>
                      <a:pt x="114" y="42"/>
                      <a:pt x="114" y="42"/>
                      <a:pt x="114" y="42"/>
                    </a:cubicBezTo>
                    <a:cubicBezTo>
                      <a:pt x="113" y="41"/>
                      <a:pt x="113" y="41"/>
                      <a:pt x="113" y="41"/>
                    </a:cubicBezTo>
                    <a:cubicBezTo>
                      <a:pt x="112" y="42"/>
                      <a:pt x="112" y="42"/>
                      <a:pt x="112" y="42"/>
                    </a:cubicBezTo>
                    <a:cubicBezTo>
                      <a:pt x="111" y="42"/>
                      <a:pt x="111" y="42"/>
                      <a:pt x="111" y="42"/>
                    </a:cubicBezTo>
                    <a:cubicBezTo>
                      <a:pt x="110" y="41"/>
                      <a:pt x="110" y="41"/>
                      <a:pt x="110" y="41"/>
                    </a:cubicBezTo>
                    <a:cubicBezTo>
                      <a:pt x="110" y="41"/>
                      <a:pt x="110" y="41"/>
                      <a:pt x="110" y="41"/>
                    </a:cubicBezTo>
                    <a:cubicBezTo>
                      <a:pt x="110" y="40"/>
                      <a:pt x="110" y="40"/>
                      <a:pt x="110" y="40"/>
                    </a:cubicBezTo>
                    <a:cubicBezTo>
                      <a:pt x="111" y="39"/>
                      <a:pt x="111" y="39"/>
                      <a:pt x="111" y="39"/>
                    </a:cubicBezTo>
                    <a:cubicBezTo>
                      <a:pt x="111" y="38"/>
                      <a:pt x="111" y="38"/>
                      <a:pt x="111" y="38"/>
                    </a:cubicBezTo>
                    <a:cubicBezTo>
                      <a:pt x="112" y="37"/>
                      <a:pt x="112" y="37"/>
                      <a:pt x="112" y="37"/>
                    </a:cubicBezTo>
                    <a:cubicBezTo>
                      <a:pt x="113" y="36"/>
                      <a:pt x="113" y="36"/>
                      <a:pt x="113" y="36"/>
                    </a:cubicBezTo>
                    <a:cubicBezTo>
                      <a:pt x="114" y="34"/>
                      <a:pt x="115" y="32"/>
                      <a:pt x="116" y="30"/>
                    </a:cubicBezTo>
                    <a:cubicBezTo>
                      <a:pt x="116" y="30"/>
                      <a:pt x="116" y="30"/>
                      <a:pt x="116" y="30"/>
                    </a:cubicBezTo>
                    <a:cubicBezTo>
                      <a:pt x="115" y="29"/>
                      <a:pt x="115" y="29"/>
                      <a:pt x="115" y="29"/>
                    </a:cubicBezTo>
                    <a:cubicBezTo>
                      <a:pt x="114" y="28"/>
                      <a:pt x="114" y="28"/>
                      <a:pt x="114" y="28"/>
                    </a:cubicBezTo>
                    <a:cubicBezTo>
                      <a:pt x="113" y="27"/>
                      <a:pt x="113" y="27"/>
                      <a:pt x="113" y="27"/>
                    </a:cubicBezTo>
                    <a:cubicBezTo>
                      <a:pt x="112" y="28"/>
                      <a:pt x="112" y="28"/>
                      <a:pt x="112" y="28"/>
                    </a:cubicBezTo>
                    <a:cubicBezTo>
                      <a:pt x="111" y="27"/>
                      <a:pt x="111" y="27"/>
                      <a:pt x="111" y="27"/>
                    </a:cubicBezTo>
                    <a:cubicBezTo>
                      <a:pt x="110" y="27"/>
                      <a:pt x="110" y="27"/>
                      <a:pt x="110" y="27"/>
                    </a:cubicBezTo>
                    <a:cubicBezTo>
                      <a:pt x="110" y="26"/>
                      <a:pt x="110" y="26"/>
                      <a:pt x="110" y="26"/>
                    </a:cubicBezTo>
                    <a:cubicBezTo>
                      <a:pt x="109" y="25"/>
                      <a:pt x="109" y="25"/>
                      <a:pt x="109" y="25"/>
                    </a:cubicBezTo>
                    <a:cubicBezTo>
                      <a:pt x="107" y="24"/>
                      <a:pt x="107" y="24"/>
                      <a:pt x="107" y="24"/>
                    </a:cubicBezTo>
                    <a:cubicBezTo>
                      <a:pt x="107" y="24"/>
                      <a:pt x="107" y="24"/>
                      <a:pt x="107" y="24"/>
                    </a:cubicBezTo>
                    <a:cubicBezTo>
                      <a:pt x="105" y="25"/>
                      <a:pt x="105" y="25"/>
                      <a:pt x="105" y="25"/>
                    </a:cubicBezTo>
                    <a:cubicBezTo>
                      <a:pt x="105" y="25"/>
                      <a:pt x="105" y="25"/>
                      <a:pt x="105" y="25"/>
                    </a:cubicBezTo>
                    <a:cubicBezTo>
                      <a:pt x="105" y="26"/>
                      <a:pt x="105" y="26"/>
                      <a:pt x="105" y="26"/>
                    </a:cubicBezTo>
                    <a:cubicBezTo>
                      <a:pt x="104" y="26"/>
                      <a:pt x="104" y="26"/>
                      <a:pt x="104" y="26"/>
                    </a:cubicBezTo>
                    <a:cubicBezTo>
                      <a:pt x="104" y="26"/>
                      <a:pt x="104" y="26"/>
                      <a:pt x="104" y="26"/>
                    </a:cubicBezTo>
                    <a:cubicBezTo>
                      <a:pt x="104" y="26"/>
                      <a:pt x="104" y="26"/>
                      <a:pt x="103" y="26"/>
                    </a:cubicBezTo>
                    <a:cubicBezTo>
                      <a:pt x="103" y="26"/>
                      <a:pt x="103" y="26"/>
                      <a:pt x="103" y="26"/>
                    </a:cubicBezTo>
                    <a:cubicBezTo>
                      <a:pt x="103" y="26"/>
                      <a:pt x="103" y="26"/>
                      <a:pt x="103" y="26"/>
                    </a:cubicBezTo>
                    <a:cubicBezTo>
                      <a:pt x="103" y="26"/>
                      <a:pt x="102" y="26"/>
                      <a:pt x="101" y="26"/>
                    </a:cubicBezTo>
                    <a:cubicBezTo>
                      <a:pt x="101" y="24"/>
                      <a:pt x="101" y="24"/>
                      <a:pt x="101" y="24"/>
                    </a:cubicBezTo>
                    <a:cubicBezTo>
                      <a:pt x="100" y="24"/>
                      <a:pt x="100" y="24"/>
                      <a:pt x="100" y="24"/>
                    </a:cubicBezTo>
                    <a:cubicBezTo>
                      <a:pt x="99" y="24"/>
                      <a:pt x="99" y="24"/>
                      <a:pt x="99" y="24"/>
                    </a:cubicBezTo>
                    <a:cubicBezTo>
                      <a:pt x="98" y="24"/>
                      <a:pt x="98" y="24"/>
                      <a:pt x="98" y="24"/>
                    </a:cubicBezTo>
                    <a:cubicBezTo>
                      <a:pt x="98" y="25"/>
                      <a:pt x="98" y="25"/>
                      <a:pt x="98" y="25"/>
                    </a:cubicBezTo>
                    <a:cubicBezTo>
                      <a:pt x="97" y="26"/>
                      <a:pt x="97" y="26"/>
                      <a:pt x="97" y="26"/>
                    </a:cubicBezTo>
                    <a:cubicBezTo>
                      <a:pt x="96" y="26"/>
                      <a:pt x="96" y="26"/>
                      <a:pt x="96" y="26"/>
                    </a:cubicBezTo>
                    <a:cubicBezTo>
                      <a:pt x="95" y="26"/>
                      <a:pt x="95" y="26"/>
                      <a:pt x="95" y="26"/>
                    </a:cubicBezTo>
                    <a:cubicBezTo>
                      <a:pt x="93" y="27"/>
                      <a:pt x="93" y="27"/>
                      <a:pt x="93" y="27"/>
                    </a:cubicBezTo>
                    <a:cubicBezTo>
                      <a:pt x="92" y="27"/>
                      <a:pt x="92" y="27"/>
                      <a:pt x="92" y="27"/>
                    </a:cubicBezTo>
                    <a:cubicBezTo>
                      <a:pt x="92" y="27"/>
                      <a:pt x="92" y="27"/>
                      <a:pt x="92" y="27"/>
                    </a:cubicBezTo>
                    <a:cubicBezTo>
                      <a:pt x="91" y="27"/>
                      <a:pt x="91" y="27"/>
                      <a:pt x="91" y="27"/>
                    </a:cubicBezTo>
                    <a:cubicBezTo>
                      <a:pt x="90" y="27"/>
                      <a:pt x="90" y="27"/>
                      <a:pt x="90" y="27"/>
                    </a:cubicBezTo>
                    <a:cubicBezTo>
                      <a:pt x="89" y="27"/>
                      <a:pt x="89" y="27"/>
                      <a:pt x="89" y="27"/>
                    </a:cubicBezTo>
                    <a:cubicBezTo>
                      <a:pt x="88" y="27"/>
                      <a:pt x="88" y="27"/>
                      <a:pt x="88" y="27"/>
                    </a:cubicBezTo>
                    <a:cubicBezTo>
                      <a:pt x="87" y="27"/>
                      <a:pt x="87" y="27"/>
                      <a:pt x="87" y="27"/>
                    </a:cubicBezTo>
                    <a:cubicBezTo>
                      <a:pt x="86" y="26"/>
                      <a:pt x="86" y="26"/>
                      <a:pt x="86" y="26"/>
                    </a:cubicBezTo>
                    <a:cubicBezTo>
                      <a:pt x="85" y="26"/>
                      <a:pt x="85" y="26"/>
                      <a:pt x="85" y="26"/>
                    </a:cubicBezTo>
                    <a:cubicBezTo>
                      <a:pt x="84" y="25"/>
                      <a:pt x="84" y="25"/>
                      <a:pt x="84" y="25"/>
                    </a:cubicBezTo>
                    <a:cubicBezTo>
                      <a:pt x="84" y="25"/>
                      <a:pt x="84" y="25"/>
                      <a:pt x="84" y="25"/>
                    </a:cubicBezTo>
                    <a:cubicBezTo>
                      <a:pt x="85" y="24"/>
                      <a:pt x="85" y="24"/>
                      <a:pt x="85" y="24"/>
                    </a:cubicBezTo>
                    <a:cubicBezTo>
                      <a:pt x="85" y="24"/>
                      <a:pt x="85" y="24"/>
                      <a:pt x="85" y="24"/>
                    </a:cubicBezTo>
                    <a:cubicBezTo>
                      <a:pt x="85" y="23"/>
                      <a:pt x="85" y="23"/>
                      <a:pt x="85" y="23"/>
                    </a:cubicBezTo>
                    <a:cubicBezTo>
                      <a:pt x="85" y="23"/>
                      <a:pt x="85" y="22"/>
                      <a:pt x="84" y="21"/>
                    </a:cubicBezTo>
                    <a:cubicBezTo>
                      <a:pt x="83" y="20"/>
                      <a:pt x="83" y="20"/>
                      <a:pt x="83" y="20"/>
                    </a:cubicBezTo>
                    <a:cubicBezTo>
                      <a:pt x="82" y="20"/>
                      <a:pt x="82" y="20"/>
                      <a:pt x="82" y="20"/>
                    </a:cubicBezTo>
                    <a:cubicBezTo>
                      <a:pt x="81" y="20"/>
                      <a:pt x="81" y="20"/>
                      <a:pt x="81" y="20"/>
                    </a:cubicBezTo>
                    <a:cubicBezTo>
                      <a:pt x="80" y="19"/>
                      <a:pt x="80" y="19"/>
                      <a:pt x="80" y="19"/>
                    </a:cubicBezTo>
                    <a:cubicBezTo>
                      <a:pt x="80" y="18"/>
                      <a:pt x="80" y="18"/>
                      <a:pt x="80" y="18"/>
                    </a:cubicBezTo>
                    <a:cubicBezTo>
                      <a:pt x="80" y="17"/>
                      <a:pt x="80" y="17"/>
                      <a:pt x="80" y="17"/>
                    </a:cubicBezTo>
                    <a:cubicBezTo>
                      <a:pt x="80" y="16"/>
                      <a:pt x="80" y="16"/>
                      <a:pt x="80" y="16"/>
                    </a:cubicBezTo>
                    <a:cubicBezTo>
                      <a:pt x="80" y="15"/>
                      <a:pt x="80" y="15"/>
                      <a:pt x="80" y="15"/>
                    </a:cubicBezTo>
                    <a:cubicBezTo>
                      <a:pt x="79" y="14"/>
                      <a:pt x="79" y="14"/>
                      <a:pt x="79" y="14"/>
                    </a:cubicBezTo>
                    <a:cubicBezTo>
                      <a:pt x="78" y="14"/>
                      <a:pt x="78" y="14"/>
                      <a:pt x="78" y="14"/>
                    </a:cubicBezTo>
                    <a:cubicBezTo>
                      <a:pt x="77" y="14"/>
                      <a:pt x="77" y="14"/>
                      <a:pt x="77" y="14"/>
                    </a:cubicBezTo>
                    <a:cubicBezTo>
                      <a:pt x="76" y="13"/>
                      <a:pt x="76" y="13"/>
                      <a:pt x="76" y="13"/>
                    </a:cubicBezTo>
                    <a:cubicBezTo>
                      <a:pt x="75" y="12"/>
                      <a:pt x="75" y="12"/>
                      <a:pt x="75" y="12"/>
                    </a:cubicBezTo>
                    <a:cubicBezTo>
                      <a:pt x="75" y="11"/>
                      <a:pt x="75" y="11"/>
                      <a:pt x="75" y="11"/>
                    </a:cubicBezTo>
                    <a:cubicBezTo>
                      <a:pt x="74" y="12"/>
                      <a:pt x="74" y="12"/>
                      <a:pt x="74" y="12"/>
                    </a:cubicBezTo>
                    <a:cubicBezTo>
                      <a:pt x="73" y="11"/>
                      <a:pt x="73" y="11"/>
                      <a:pt x="73" y="11"/>
                    </a:cubicBezTo>
                    <a:cubicBezTo>
                      <a:pt x="72" y="10"/>
                      <a:pt x="72" y="10"/>
                      <a:pt x="72" y="10"/>
                    </a:cubicBezTo>
                    <a:cubicBezTo>
                      <a:pt x="72" y="9"/>
                      <a:pt x="72" y="9"/>
                      <a:pt x="72" y="9"/>
                    </a:cubicBezTo>
                    <a:cubicBezTo>
                      <a:pt x="71" y="8"/>
                      <a:pt x="71" y="8"/>
                      <a:pt x="71" y="8"/>
                    </a:cubicBezTo>
                    <a:cubicBezTo>
                      <a:pt x="71" y="7"/>
                      <a:pt x="71" y="7"/>
                      <a:pt x="71" y="7"/>
                    </a:cubicBezTo>
                    <a:cubicBezTo>
                      <a:pt x="71" y="6"/>
                      <a:pt x="71" y="6"/>
                      <a:pt x="71" y="6"/>
                    </a:cubicBezTo>
                    <a:cubicBezTo>
                      <a:pt x="71" y="6"/>
                      <a:pt x="71" y="6"/>
                      <a:pt x="71" y="6"/>
                    </a:cubicBezTo>
                    <a:cubicBezTo>
                      <a:pt x="70" y="6"/>
                      <a:pt x="70" y="6"/>
                      <a:pt x="70" y="6"/>
                    </a:cubicBezTo>
                    <a:cubicBezTo>
                      <a:pt x="69" y="5"/>
                      <a:pt x="69" y="5"/>
                      <a:pt x="69" y="5"/>
                    </a:cubicBezTo>
                    <a:cubicBezTo>
                      <a:pt x="68" y="4"/>
                      <a:pt x="68" y="4"/>
                      <a:pt x="68" y="4"/>
                    </a:cubicBezTo>
                    <a:cubicBezTo>
                      <a:pt x="68" y="3"/>
                      <a:pt x="68" y="3"/>
                      <a:pt x="68" y="3"/>
                    </a:cubicBezTo>
                    <a:cubicBezTo>
                      <a:pt x="67" y="2"/>
                      <a:pt x="67" y="2"/>
                      <a:pt x="67" y="2"/>
                    </a:cubicBezTo>
                    <a:cubicBezTo>
                      <a:pt x="66" y="2"/>
                      <a:pt x="66" y="2"/>
                      <a:pt x="66" y="2"/>
                    </a:cubicBezTo>
                    <a:cubicBezTo>
                      <a:pt x="65" y="1"/>
                      <a:pt x="65" y="1"/>
                      <a:pt x="65" y="1"/>
                    </a:cubicBezTo>
                    <a:cubicBezTo>
                      <a:pt x="64" y="1"/>
                      <a:pt x="64" y="1"/>
                      <a:pt x="64" y="1"/>
                    </a:cubicBezTo>
                    <a:cubicBezTo>
                      <a:pt x="63" y="0"/>
                      <a:pt x="63" y="0"/>
                      <a:pt x="63" y="0"/>
                    </a:cubicBezTo>
                    <a:cubicBezTo>
                      <a:pt x="62" y="1"/>
                      <a:pt x="62" y="1"/>
                      <a:pt x="62" y="1"/>
                    </a:cubicBezTo>
                    <a:cubicBezTo>
                      <a:pt x="61" y="2"/>
                      <a:pt x="61" y="2"/>
                      <a:pt x="61" y="2"/>
                    </a:cubicBezTo>
                    <a:cubicBezTo>
                      <a:pt x="60" y="2"/>
                      <a:pt x="60" y="2"/>
                      <a:pt x="60" y="2"/>
                    </a:cubicBezTo>
                    <a:cubicBezTo>
                      <a:pt x="59" y="1"/>
                      <a:pt x="59" y="1"/>
                      <a:pt x="59" y="1"/>
                    </a:cubicBezTo>
                    <a:cubicBezTo>
                      <a:pt x="58" y="1"/>
                      <a:pt x="58" y="1"/>
                      <a:pt x="58" y="1"/>
                    </a:cubicBezTo>
                    <a:cubicBezTo>
                      <a:pt x="58" y="2"/>
                      <a:pt x="58" y="2"/>
                      <a:pt x="58" y="2"/>
                    </a:cubicBezTo>
                    <a:cubicBezTo>
                      <a:pt x="59" y="2"/>
                      <a:pt x="59" y="2"/>
                      <a:pt x="59" y="2"/>
                    </a:cubicBezTo>
                    <a:cubicBezTo>
                      <a:pt x="60" y="3"/>
                      <a:pt x="60" y="3"/>
                      <a:pt x="60" y="3"/>
                    </a:cubicBezTo>
                    <a:cubicBezTo>
                      <a:pt x="60" y="4"/>
                      <a:pt x="60" y="4"/>
                      <a:pt x="60" y="4"/>
                    </a:cubicBezTo>
                    <a:cubicBezTo>
                      <a:pt x="61" y="5"/>
                      <a:pt x="61" y="5"/>
                      <a:pt x="61" y="5"/>
                    </a:cubicBezTo>
                    <a:cubicBezTo>
                      <a:pt x="62" y="6"/>
                      <a:pt x="62" y="6"/>
                      <a:pt x="62" y="6"/>
                    </a:cubicBezTo>
                    <a:cubicBezTo>
                      <a:pt x="62" y="7"/>
                      <a:pt x="62" y="7"/>
                      <a:pt x="62" y="7"/>
                    </a:cubicBezTo>
                    <a:cubicBezTo>
                      <a:pt x="62" y="7"/>
                      <a:pt x="62" y="7"/>
                      <a:pt x="62" y="7"/>
                    </a:cubicBezTo>
                    <a:cubicBezTo>
                      <a:pt x="62" y="8"/>
                      <a:pt x="62" y="8"/>
                      <a:pt x="62" y="8"/>
                    </a:cubicBezTo>
                    <a:cubicBezTo>
                      <a:pt x="62" y="9"/>
                      <a:pt x="62" y="9"/>
                      <a:pt x="62" y="9"/>
                    </a:cubicBezTo>
                    <a:cubicBezTo>
                      <a:pt x="62" y="10"/>
                      <a:pt x="62" y="10"/>
                      <a:pt x="62" y="10"/>
                    </a:cubicBezTo>
                    <a:cubicBezTo>
                      <a:pt x="63" y="11"/>
                      <a:pt x="63" y="11"/>
                      <a:pt x="63" y="11"/>
                    </a:cubicBezTo>
                    <a:cubicBezTo>
                      <a:pt x="62" y="11"/>
                      <a:pt x="62" y="11"/>
                      <a:pt x="62" y="11"/>
                    </a:cubicBezTo>
                    <a:cubicBezTo>
                      <a:pt x="61" y="10"/>
                      <a:pt x="61" y="10"/>
                      <a:pt x="61" y="10"/>
                    </a:cubicBezTo>
                    <a:cubicBezTo>
                      <a:pt x="60" y="12"/>
                      <a:pt x="60" y="13"/>
                      <a:pt x="60" y="15"/>
                    </a:cubicBezTo>
                    <a:cubicBezTo>
                      <a:pt x="59" y="16"/>
                      <a:pt x="59" y="16"/>
                      <a:pt x="59" y="16"/>
                    </a:cubicBezTo>
                    <a:cubicBezTo>
                      <a:pt x="59" y="17"/>
                      <a:pt x="59" y="17"/>
                      <a:pt x="59" y="17"/>
                    </a:cubicBezTo>
                    <a:cubicBezTo>
                      <a:pt x="59" y="17"/>
                      <a:pt x="59" y="17"/>
                      <a:pt x="59" y="17"/>
                    </a:cubicBezTo>
                    <a:cubicBezTo>
                      <a:pt x="58" y="17"/>
                      <a:pt x="58" y="17"/>
                      <a:pt x="58" y="17"/>
                    </a:cubicBezTo>
                    <a:cubicBezTo>
                      <a:pt x="58" y="18"/>
                      <a:pt x="58" y="18"/>
                      <a:pt x="58" y="18"/>
                    </a:cubicBezTo>
                    <a:cubicBezTo>
                      <a:pt x="57" y="19"/>
                      <a:pt x="56" y="20"/>
                      <a:pt x="56" y="21"/>
                    </a:cubicBezTo>
                    <a:cubicBezTo>
                      <a:pt x="55" y="21"/>
                      <a:pt x="55" y="22"/>
                      <a:pt x="55" y="22"/>
                    </a:cubicBezTo>
                    <a:cubicBezTo>
                      <a:pt x="55" y="22"/>
                      <a:pt x="54" y="23"/>
                      <a:pt x="54" y="23"/>
                    </a:cubicBezTo>
                    <a:cubicBezTo>
                      <a:pt x="54" y="23"/>
                      <a:pt x="53" y="24"/>
                      <a:pt x="53" y="24"/>
                    </a:cubicBezTo>
                    <a:cubicBezTo>
                      <a:pt x="53" y="24"/>
                      <a:pt x="53" y="24"/>
                      <a:pt x="52" y="25"/>
                    </a:cubicBezTo>
                    <a:cubicBezTo>
                      <a:pt x="52" y="25"/>
                      <a:pt x="51" y="25"/>
                      <a:pt x="51" y="26"/>
                    </a:cubicBezTo>
                    <a:cubicBezTo>
                      <a:pt x="51" y="26"/>
                      <a:pt x="51" y="26"/>
                      <a:pt x="50" y="26"/>
                    </a:cubicBezTo>
                    <a:cubicBezTo>
                      <a:pt x="48" y="28"/>
                      <a:pt x="49" y="28"/>
                      <a:pt x="47" y="28"/>
                    </a:cubicBezTo>
                    <a:cubicBezTo>
                      <a:pt x="47" y="29"/>
                      <a:pt x="46" y="29"/>
                      <a:pt x="45" y="29"/>
                    </a:cubicBezTo>
                    <a:cubicBezTo>
                      <a:pt x="44" y="30"/>
                      <a:pt x="42" y="30"/>
                      <a:pt x="41" y="31"/>
                    </a:cubicBezTo>
                    <a:cubicBezTo>
                      <a:pt x="40" y="31"/>
                      <a:pt x="38" y="32"/>
                      <a:pt x="37" y="32"/>
                    </a:cubicBezTo>
                    <a:cubicBezTo>
                      <a:pt x="36" y="32"/>
                      <a:pt x="35" y="33"/>
                      <a:pt x="35" y="34"/>
                    </a:cubicBezTo>
                    <a:cubicBezTo>
                      <a:pt x="34" y="35"/>
                      <a:pt x="34" y="35"/>
                      <a:pt x="34" y="35"/>
                    </a:cubicBezTo>
                    <a:cubicBezTo>
                      <a:pt x="34" y="35"/>
                      <a:pt x="34" y="35"/>
                      <a:pt x="34" y="35"/>
                    </a:cubicBezTo>
                    <a:cubicBezTo>
                      <a:pt x="33" y="36"/>
                      <a:pt x="33" y="36"/>
                      <a:pt x="33" y="36"/>
                    </a:cubicBezTo>
                    <a:cubicBezTo>
                      <a:pt x="32" y="36"/>
                      <a:pt x="32" y="36"/>
                      <a:pt x="32" y="36"/>
                    </a:cubicBezTo>
                    <a:cubicBezTo>
                      <a:pt x="33" y="37"/>
                      <a:pt x="33" y="37"/>
                      <a:pt x="33" y="37"/>
                    </a:cubicBezTo>
                    <a:cubicBezTo>
                      <a:pt x="32" y="38"/>
                      <a:pt x="32" y="38"/>
                      <a:pt x="32" y="38"/>
                    </a:cubicBezTo>
                    <a:cubicBezTo>
                      <a:pt x="32" y="37"/>
                      <a:pt x="32" y="37"/>
                      <a:pt x="32" y="37"/>
                    </a:cubicBezTo>
                    <a:cubicBezTo>
                      <a:pt x="31" y="38"/>
                      <a:pt x="31" y="38"/>
                      <a:pt x="31" y="38"/>
                    </a:cubicBezTo>
                    <a:cubicBezTo>
                      <a:pt x="31" y="39"/>
                      <a:pt x="31" y="39"/>
                      <a:pt x="31" y="39"/>
                    </a:cubicBezTo>
                    <a:cubicBezTo>
                      <a:pt x="31" y="40"/>
                      <a:pt x="31" y="40"/>
                      <a:pt x="31" y="40"/>
                    </a:cubicBezTo>
                    <a:cubicBezTo>
                      <a:pt x="31" y="40"/>
                      <a:pt x="31" y="41"/>
                      <a:pt x="31" y="41"/>
                    </a:cubicBezTo>
                    <a:cubicBezTo>
                      <a:pt x="30" y="41"/>
                      <a:pt x="30" y="41"/>
                      <a:pt x="30" y="41"/>
                    </a:cubicBezTo>
                    <a:cubicBezTo>
                      <a:pt x="30" y="41"/>
                      <a:pt x="30" y="41"/>
                      <a:pt x="30" y="41"/>
                    </a:cubicBezTo>
                    <a:cubicBezTo>
                      <a:pt x="30" y="41"/>
                      <a:pt x="30" y="41"/>
                      <a:pt x="30" y="41"/>
                    </a:cubicBezTo>
                    <a:cubicBezTo>
                      <a:pt x="30" y="41"/>
                      <a:pt x="30" y="41"/>
                      <a:pt x="30" y="41"/>
                    </a:cubicBezTo>
                    <a:cubicBezTo>
                      <a:pt x="30" y="42"/>
                      <a:pt x="30" y="42"/>
                      <a:pt x="30" y="42"/>
                    </a:cubicBezTo>
                    <a:cubicBezTo>
                      <a:pt x="30" y="42"/>
                      <a:pt x="29" y="43"/>
                      <a:pt x="29" y="43"/>
                    </a:cubicBezTo>
                    <a:cubicBezTo>
                      <a:pt x="29" y="44"/>
                      <a:pt x="29" y="44"/>
                      <a:pt x="29" y="44"/>
                    </a:cubicBezTo>
                    <a:cubicBezTo>
                      <a:pt x="29" y="45"/>
                      <a:pt x="29" y="45"/>
                      <a:pt x="29" y="45"/>
                    </a:cubicBezTo>
                    <a:cubicBezTo>
                      <a:pt x="28" y="46"/>
                      <a:pt x="28" y="46"/>
                      <a:pt x="28" y="46"/>
                    </a:cubicBezTo>
                    <a:cubicBezTo>
                      <a:pt x="28" y="47"/>
                      <a:pt x="28" y="47"/>
                      <a:pt x="28" y="47"/>
                    </a:cubicBezTo>
                    <a:cubicBezTo>
                      <a:pt x="28" y="47"/>
                      <a:pt x="28" y="47"/>
                      <a:pt x="28" y="47"/>
                    </a:cubicBezTo>
                    <a:cubicBezTo>
                      <a:pt x="28" y="48"/>
                      <a:pt x="28" y="48"/>
                      <a:pt x="28" y="48"/>
                    </a:cubicBezTo>
                    <a:cubicBezTo>
                      <a:pt x="28" y="49"/>
                      <a:pt x="28" y="49"/>
                      <a:pt x="28" y="49"/>
                    </a:cubicBezTo>
                    <a:cubicBezTo>
                      <a:pt x="28" y="50"/>
                      <a:pt x="28" y="50"/>
                      <a:pt x="28" y="50"/>
                    </a:cubicBezTo>
                    <a:cubicBezTo>
                      <a:pt x="28" y="50"/>
                      <a:pt x="28" y="50"/>
                      <a:pt x="28" y="50"/>
                    </a:cubicBezTo>
                    <a:cubicBezTo>
                      <a:pt x="27" y="51"/>
                      <a:pt x="27" y="51"/>
                      <a:pt x="27" y="51"/>
                    </a:cubicBezTo>
                    <a:cubicBezTo>
                      <a:pt x="26" y="51"/>
                      <a:pt x="26" y="51"/>
                      <a:pt x="26" y="51"/>
                    </a:cubicBezTo>
                    <a:cubicBezTo>
                      <a:pt x="26" y="52"/>
                      <a:pt x="26" y="52"/>
                      <a:pt x="26" y="52"/>
                    </a:cubicBezTo>
                    <a:cubicBezTo>
                      <a:pt x="25" y="53"/>
                      <a:pt x="25" y="53"/>
                      <a:pt x="25" y="53"/>
                    </a:cubicBezTo>
                    <a:cubicBezTo>
                      <a:pt x="25" y="54"/>
                      <a:pt x="25" y="54"/>
                      <a:pt x="25" y="54"/>
                    </a:cubicBezTo>
                    <a:cubicBezTo>
                      <a:pt x="24" y="55"/>
                      <a:pt x="24" y="55"/>
                      <a:pt x="24" y="55"/>
                    </a:cubicBezTo>
                    <a:cubicBezTo>
                      <a:pt x="24" y="55"/>
                      <a:pt x="24" y="55"/>
                      <a:pt x="24" y="55"/>
                    </a:cubicBezTo>
                    <a:cubicBezTo>
                      <a:pt x="24" y="55"/>
                      <a:pt x="24" y="55"/>
                      <a:pt x="24" y="55"/>
                    </a:cubicBezTo>
                    <a:cubicBezTo>
                      <a:pt x="24" y="54"/>
                      <a:pt x="24" y="54"/>
                      <a:pt x="24" y="54"/>
                    </a:cubicBezTo>
                    <a:cubicBezTo>
                      <a:pt x="23" y="54"/>
                      <a:pt x="23" y="54"/>
                      <a:pt x="23" y="54"/>
                    </a:cubicBezTo>
                    <a:cubicBezTo>
                      <a:pt x="22" y="54"/>
                      <a:pt x="22" y="54"/>
                      <a:pt x="22" y="54"/>
                    </a:cubicBezTo>
                    <a:cubicBezTo>
                      <a:pt x="21" y="54"/>
                      <a:pt x="21" y="54"/>
                      <a:pt x="21" y="54"/>
                    </a:cubicBezTo>
                    <a:cubicBezTo>
                      <a:pt x="21" y="53"/>
                      <a:pt x="21" y="53"/>
                      <a:pt x="21" y="53"/>
                    </a:cubicBezTo>
                    <a:cubicBezTo>
                      <a:pt x="20" y="53"/>
                      <a:pt x="20" y="53"/>
                      <a:pt x="20" y="53"/>
                    </a:cubicBezTo>
                    <a:cubicBezTo>
                      <a:pt x="20" y="53"/>
                      <a:pt x="20" y="53"/>
                      <a:pt x="20" y="53"/>
                    </a:cubicBezTo>
                    <a:cubicBezTo>
                      <a:pt x="20" y="52"/>
                      <a:pt x="20" y="52"/>
                      <a:pt x="20" y="52"/>
                    </a:cubicBezTo>
                    <a:cubicBezTo>
                      <a:pt x="20" y="51"/>
                      <a:pt x="20" y="51"/>
                      <a:pt x="20" y="51"/>
                    </a:cubicBezTo>
                    <a:cubicBezTo>
                      <a:pt x="19" y="50"/>
                      <a:pt x="19" y="50"/>
                      <a:pt x="19" y="50"/>
                    </a:cubicBezTo>
                    <a:cubicBezTo>
                      <a:pt x="20" y="50"/>
                      <a:pt x="20" y="50"/>
                      <a:pt x="20" y="50"/>
                    </a:cubicBezTo>
                    <a:cubicBezTo>
                      <a:pt x="19" y="49"/>
                      <a:pt x="19" y="49"/>
                      <a:pt x="19" y="49"/>
                    </a:cubicBezTo>
                    <a:cubicBezTo>
                      <a:pt x="18" y="49"/>
                      <a:pt x="18" y="49"/>
                      <a:pt x="18" y="49"/>
                    </a:cubicBezTo>
                    <a:cubicBezTo>
                      <a:pt x="17" y="49"/>
                      <a:pt x="17" y="49"/>
                      <a:pt x="17" y="49"/>
                    </a:cubicBezTo>
                    <a:cubicBezTo>
                      <a:pt x="16" y="48"/>
                      <a:pt x="16" y="48"/>
                      <a:pt x="16" y="48"/>
                    </a:cubicBezTo>
                    <a:cubicBezTo>
                      <a:pt x="15" y="48"/>
                      <a:pt x="15" y="48"/>
                      <a:pt x="15" y="48"/>
                    </a:cubicBezTo>
                    <a:cubicBezTo>
                      <a:pt x="14" y="48"/>
                      <a:pt x="14" y="48"/>
                      <a:pt x="14" y="48"/>
                    </a:cubicBezTo>
                    <a:cubicBezTo>
                      <a:pt x="13" y="47"/>
                      <a:pt x="13" y="47"/>
                      <a:pt x="13" y="47"/>
                    </a:cubicBezTo>
                    <a:cubicBezTo>
                      <a:pt x="13" y="47"/>
                      <a:pt x="13" y="47"/>
                      <a:pt x="13" y="47"/>
                    </a:cubicBezTo>
                    <a:cubicBezTo>
                      <a:pt x="11" y="49"/>
                      <a:pt x="11" y="49"/>
                      <a:pt x="11" y="49"/>
                    </a:cubicBezTo>
                    <a:cubicBezTo>
                      <a:pt x="10" y="49"/>
                      <a:pt x="10" y="49"/>
                      <a:pt x="10" y="49"/>
                    </a:cubicBezTo>
                    <a:cubicBezTo>
                      <a:pt x="9" y="48"/>
                      <a:pt x="9" y="48"/>
                      <a:pt x="9" y="48"/>
                    </a:cubicBezTo>
                    <a:cubicBezTo>
                      <a:pt x="10" y="47"/>
                      <a:pt x="10" y="47"/>
                      <a:pt x="10" y="47"/>
                    </a:cubicBezTo>
                    <a:cubicBezTo>
                      <a:pt x="10" y="46"/>
                      <a:pt x="10" y="46"/>
                      <a:pt x="10" y="46"/>
                    </a:cubicBezTo>
                    <a:cubicBezTo>
                      <a:pt x="9" y="46"/>
                      <a:pt x="9" y="46"/>
                      <a:pt x="9" y="46"/>
                    </a:cubicBezTo>
                    <a:cubicBezTo>
                      <a:pt x="9" y="45"/>
                      <a:pt x="9" y="45"/>
                      <a:pt x="9" y="45"/>
                    </a:cubicBezTo>
                    <a:cubicBezTo>
                      <a:pt x="9" y="44"/>
                      <a:pt x="9" y="44"/>
                      <a:pt x="9" y="44"/>
                    </a:cubicBezTo>
                    <a:cubicBezTo>
                      <a:pt x="10" y="44"/>
                      <a:pt x="10" y="44"/>
                      <a:pt x="10" y="44"/>
                    </a:cubicBezTo>
                    <a:cubicBezTo>
                      <a:pt x="11" y="44"/>
                      <a:pt x="11" y="44"/>
                      <a:pt x="11" y="44"/>
                    </a:cubicBezTo>
                    <a:cubicBezTo>
                      <a:pt x="12" y="42"/>
                      <a:pt x="12" y="42"/>
                      <a:pt x="12" y="42"/>
                    </a:cubicBezTo>
                    <a:cubicBezTo>
                      <a:pt x="11" y="40"/>
                      <a:pt x="12" y="41"/>
                      <a:pt x="11" y="38"/>
                    </a:cubicBezTo>
                    <a:cubicBezTo>
                      <a:pt x="11" y="37"/>
                      <a:pt x="11" y="37"/>
                      <a:pt x="11" y="37"/>
                    </a:cubicBezTo>
                    <a:cubicBezTo>
                      <a:pt x="11" y="37"/>
                      <a:pt x="11" y="37"/>
                      <a:pt x="11" y="37"/>
                    </a:cubicBezTo>
                    <a:cubicBezTo>
                      <a:pt x="11" y="37"/>
                      <a:pt x="11" y="37"/>
                      <a:pt x="11" y="37"/>
                    </a:cubicBezTo>
                    <a:cubicBezTo>
                      <a:pt x="10" y="37"/>
                      <a:pt x="10" y="37"/>
                      <a:pt x="10" y="37"/>
                    </a:cubicBezTo>
                    <a:cubicBezTo>
                      <a:pt x="10" y="37"/>
                      <a:pt x="10" y="37"/>
                      <a:pt x="10" y="37"/>
                    </a:cubicBezTo>
                    <a:cubicBezTo>
                      <a:pt x="10" y="38"/>
                      <a:pt x="10" y="38"/>
                      <a:pt x="10" y="38"/>
                    </a:cubicBezTo>
                    <a:cubicBezTo>
                      <a:pt x="9" y="38"/>
                      <a:pt x="9" y="38"/>
                      <a:pt x="9" y="38"/>
                    </a:cubicBezTo>
                    <a:cubicBezTo>
                      <a:pt x="7" y="40"/>
                      <a:pt x="7" y="40"/>
                      <a:pt x="7" y="40"/>
                    </a:cubicBezTo>
                    <a:cubicBezTo>
                      <a:pt x="6" y="41"/>
                      <a:pt x="6" y="41"/>
                      <a:pt x="6" y="41"/>
                    </a:cubicBezTo>
                    <a:cubicBezTo>
                      <a:pt x="5" y="42"/>
                      <a:pt x="5" y="42"/>
                      <a:pt x="5" y="42"/>
                    </a:cubicBezTo>
                    <a:cubicBezTo>
                      <a:pt x="5" y="43"/>
                      <a:pt x="5" y="43"/>
                      <a:pt x="5" y="43"/>
                    </a:cubicBezTo>
                    <a:cubicBezTo>
                      <a:pt x="4" y="43"/>
                      <a:pt x="4" y="43"/>
                      <a:pt x="4" y="43"/>
                    </a:cubicBezTo>
                    <a:cubicBezTo>
                      <a:pt x="3" y="44"/>
                      <a:pt x="3" y="44"/>
                      <a:pt x="3" y="44"/>
                    </a:cubicBezTo>
                    <a:cubicBezTo>
                      <a:pt x="3" y="45"/>
                      <a:pt x="3" y="45"/>
                      <a:pt x="3" y="45"/>
                    </a:cubicBezTo>
                    <a:cubicBezTo>
                      <a:pt x="0" y="48"/>
                      <a:pt x="2" y="46"/>
                      <a:pt x="1" y="49"/>
                    </a:cubicBezTo>
                    <a:cubicBezTo>
                      <a:pt x="1" y="50"/>
                      <a:pt x="1" y="50"/>
                      <a:pt x="1" y="50"/>
                    </a:cubicBezTo>
                    <a:cubicBezTo>
                      <a:pt x="1" y="51"/>
                      <a:pt x="1" y="51"/>
                      <a:pt x="1" y="51"/>
                    </a:cubicBezTo>
                    <a:cubicBezTo>
                      <a:pt x="1" y="52"/>
                      <a:pt x="1" y="52"/>
                      <a:pt x="1" y="52"/>
                    </a:cubicBezTo>
                    <a:cubicBezTo>
                      <a:pt x="2" y="53"/>
                      <a:pt x="2" y="53"/>
                      <a:pt x="2" y="53"/>
                    </a:cubicBezTo>
                    <a:cubicBezTo>
                      <a:pt x="2" y="54"/>
                      <a:pt x="2" y="54"/>
                      <a:pt x="2" y="54"/>
                    </a:cubicBezTo>
                    <a:cubicBezTo>
                      <a:pt x="3" y="55"/>
                      <a:pt x="3" y="55"/>
                      <a:pt x="3" y="55"/>
                    </a:cubicBezTo>
                    <a:cubicBezTo>
                      <a:pt x="1" y="57"/>
                      <a:pt x="4" y="58"/>
                      <a:pt x="5" y="59"/>
                    </a:cubicBezTo>
                    <a:cubicBezTo>
                      <a:pt x="6" y="61"/>
                      <a:pt x="6" y="62"/>
                      <a:pt x="5" y="64"/>
                    </a:cubicBezTo>
                    <a:cubicBezTo>
                      <a:pt x="5" y="64"/>
                      <a:pt x="5" y="64"/>
                      <a:pt x="5" y="64"/>
                    </a:cubicBezTo>
                    <a:cubicBezTo>
                      <a:pt x="3" y="64"/>
                      <a:pt x="3" y="64"/>
                      <a:pt x="3" y="64"/>
                    </a:cubicBezTo>
                    <a:cubicBezTo>
                      <a:pt x="3" y="65"/>
                      <a:pt x="3" y="65"/>
                      <a:pt x="3" y="65"/>
                    </a:cubicBezTo>
                    <a:cubicBezTo>
                      <a:pt x="3" y="66"/>
                      <a:pt x="3" y="66"/>
                      <a:pt x="3" y="66"/>
                    </a:cubicBezTo>
                    <a:cubicBezTo>
                      <a:pt x="3" y="67"/>
                      <a:pt x="3" y="67"/>
                      <a:pt x="3" y="67"/>
                    </a:cubicBezTo>
                    <a:cubicBezTo>
                      <a:pt x="6" y="68"/>
                      <a:pt x="9" y="70"/>
                      <a:pt x="12" y="72"/>
                    </a:cubicBezTo>
                    <a:cubicBezTo>
                      <a:pt x="17" y="73"/>
                      <a:pt x="15" y="74"/>
                      <a:pt x="18" y="77"/>
                    </a:cubicBezTo>
                    <a:cubicBezTo>
                      <a:pt x="18" y="78"/>
                      <a:pt x="18" y="78"/>
                      <a:pt x="18" y="78"/>
                    </a:cubicBezTo>
                    <a:cubicBezTo>
                      <a:pt x="19" y="79"/>
                      <a:pt x="19" y="79"/>
                      <a:pt x="19" y="79"/>
                    </a:cubicBezTo>
                    <a:cubicBezTo>
                      <a:pt x="20" y="80"/>
                      <a:pt x="20" y="80"/>
                      <a:pt x="20" y="80"/>
                    </a:cubicBezTo>
                    <a:cubicBezTo>
                      <a:pt x="20" y="80"/>
                      <a:pt x="20" y="80"/>
                      <a:pt x="20" y="80"/>
                    </a:cubicBezTo>
                    <a:cubicBezTo>
                      <a:pt x="20" y="81"/>
                      <a:pt x="20" y="81"/>
                      <a:pt x="20" y="81"/>
                    </a:cubicBezTo>
                    <a:cubicBezTo>
                      <a:pt x="20" y="82"/>
                      <a:pt x="20" y="82"/>
                      <a:pt x="20" y="82"/>
                    </a:cubicBezTo>
                    <a:cubicBezTo>
                      <a:pt x="21" y="83"/>
                      <a:pt x="21" y="83"/>
                      <a:pt x="21" y="83"/>
                    </a:cubicBezTo>
                    <a:cubicBezTo>
                      <a:pt x="22" y="84"/>
                      <a:pt x="22" y="84"/>
                      <a:pt x="22" y="84"/>
                    </a:cubicBezTo>
                    <a:cubicBezTo>
                      <a:pt x="22" y="85"/>
                      <a:pt x="22" y="85"/>
                      <a:pt x="22" y="85"/>
                    </a:cubicBezTo>
                    <a:cubicBezTo>
                      <a:pt x="23" y="86"/>
                      <a:pt x="23" y="86"/>
                      <a:pt x="23" y="86"/>
                    </a:cubicBezTo>
                    <a:cubicBezTo>
                      <a:pt x="23" y="87"/>
                      <a:pt x="23" y="87"/>
                      <a:pt x="23" y="87"/>
                    </a:cubicBezTo>
                    <a:cubicBezTo>
                      <a:pt x="24" y="88"/>
                      <a:pt x="24" y="88"/>
                      <a:pt x="24" y="88"/>
                    </a:cubicBezTo>
                    <a:cubicBezTo>
                      <a:pt x="25" y="89"/>
                      <a:pt x="25" y="89"/>
                      <a:pt x="25" y="89"/>
                    </a:cubicBezTo>
                    <a:cubicBezTo>
                      <a:pt x="26" y="89"/>
                      <a:pt x="26" y="89"/>
                      <a:pt x="26" y="89"/>
                    </a:cubicBezTo>
                    <a:cubicBezTo>
                      <a:pt x="27" y="90"/>
                      <a:pt x="27" y="90"/>
                      <a:pt x="27" y="90"/>
                    </a:cubicBezTo>
                    <a:cubicBezTo>
                      <a:pt x="27" y="91"/>
                      <a:pt x="27" y="91"/>
                      <a:pt x="27" y="91"/>
                    </a:cubicBezTo>
                    <a:cubicBezTo>
                      <a:pt x="27" y="92"/>
                      <a:pt x="27" y="92"/>
                      <a:pt x="27" y="92"/>
                    </a:cubicBezTo>
                    <a:cubicBezTo>
                      <a:pt x="28" y="93"/>
                      <a:pt x="28" y="93"/>
                      <a:pt x="28" y="93"/>
                    </a:cubicBezTo>
                    <a:cubicBezTo>
                      <a:pt x="29" y="94"/>
                      <a:pt x="29" y="94"/>
                      <a:pt x="29" y="94"/>
                    </a:cubicBezTo>
                    <a:cubicBezTo>
                      <a:pt x="29" y="95"/>
                      <a:pt x="29" y="95"/>
                      <a:pt x="29" y="95"/>
                    </a:cubicBezTo>
                    <a:cubicBezTo>
                      <a:pt x="29" y="96"/>
                      <a:pt x="29" y="96"/>
                      <a:pt x="29" y="96"/>
                    </a:cubicBezTo>
                    <a:cubicBezTo>
                      <a:pt x="30" y="97"/>
                      <a:pt x="30" y="97"/>
                      <a:pt x="30" y="97"/>
                    </a:cubicBezTo>
                    <a:cubicBezTo>
                      <a:pt x="30" y="98"/>
                      <a:pt x="30" y="98"/>
                      <a:pt x="30" y="98"/>
                    </a:cubicBezTo>
                    <a:cubicBezTo>
                      <a:pt x="30" y="98"/>
                      <a:pt x="30" y="98"/>
                      <a:pt x="30" y="98"/>
                    </a:cubicBezTo>
                    <a:cubicBezTo>
                      <a:pt x="31" y="98"/>
                      <a:pt x="31" y="98"/>
                      <a:pt x="31" y="98"/>
                    </a:cubicBezTo>
                    <a:cubicBezTo>
                      <a:pt x="31" y="99"/>
                      <a:pt x="31" y="99"/>
                      <a:pt x="31" y="99"/>
                    </a:cubicBezTo>
                    <a:cubicBezTo>
                      <a:pt x="31" y="100"/>
                      <a:pt x="31" y="100"/>
                      <a:pt x="31" y="100"/>
                    </a:cubicBezTo>
                    <a:cubicBezTo>
                      <a:pt x="32" y="100"/>
                      <a:pt x="32" y="100"/>
                      <a:pt x="32" y="100"/>
                    </a:cubicBezTo>
                    <a:cubicBezTo>
                      <a:pt x="32" y="101"/>
                      <a:pt x="32" y="101"/>
                      <a:pt x="32" y="101"/>
                    </a:cubicBezTo>
                    <a:cubicBezTo>
                      <a:pt x="33" y="102"/>
                      <a:pt x="33" y="102"/>
                      <a:pt x="33" y="102"/>
                    </a:cubicBezTo>
                    <a:cubicBezTo>
                      <a:pt x="33" y="103"/>
                      <a:pt x="33" y="103"/>
                      <a:pt x="33" y="103"/>
                    </a:cubicBezTo>
                    <a:cubicBezTo>
                      <a:pt x="34" y="104"/>
                      <a:pt x="34" y="104"/>
                      <a:pt x="34" y="104"/>
                    </a:cubicBezTo>
                    <a:cubicBezTo>
                      <a:pt x="34" y="105"/>
                      <a:pt x="34" y="105"/>
                      <a:pt x="34" y="105"/>
                    </a:cubicBezTo>
                    <a:cubicBezTo>
                      <a:pt x="34" y="106"/>
                      <a:pt x="34" y="106"/>
                      <a:pt x="34" y="106"/>
                    </a:cubicBezTo>
                    <a:cubicBezTo>
                      <a:pt x="35" y="107"/>
                      <a:pt x="35" y="107"/>
                      <a:pt x="35" y="107"/>
                    </a:cubicBezTo>
                    <a:cubicBezTo>
                      <a:pt x="35" y="108"/>
                      <a:pt x="35" y="108"/>
                      <a:pt x="35" y="108"/>
                    </a:cubicBezTo>
                    <a:cubicBezTo>
                      <a:pt x="36" y="109"/>
                      <a:pt x="36" y="109"/>
                      <a:pt x="36" y="109"/>
                    </a:cubicBezTo>
                    <a:cubicBezTo>
                      <a:pt x="36" y="109"/>
                      <a:pt x="36" y="109"/>
                      <a:pt x="36" y="109"/>
                    </a:cubicBezTo>
                    <a:cubicBezTo>
                      <a:pt x="36" y="110"/>
                      <a:pt x="36" y="110"/>
                      <a:pt x="36" y="110"/>
                    </a:cubicBezTo>
                    <a:cubicBezTo>
                      <a:pt x="37" y="111"/>
                      <a:pt x="37" y="111"/>
                      <a:pt x="37" y="111"/>
                    </a:cubicBezTo>
                    <a:cubicBezTo>
                      <a:pt x="37" y="112"/>
                      <a:pt x="37" y="112"/>
                      <a:pt x="37" y="112"/>
                    </a:cubicBezTo>
                    <a:cubicBezTo>
                      <a:pt x="38" y="113"/>
                      <a:pt x="38" y="113"/>
                      <a:pt x="38" y="113"/>
                    </a:cubicBezTo>
                    <a:cubicBezTo>
                      <a:pt x="38" y="114"/>
                      <a:pt x="38" y="114"/>
                      <a:pt x="38" y="114"/>
                    </a:cubicBezTo>
                    <a:cubicBezTo>
                      <a:pt x="39" y="115"/>
                      <a:pt x="39" y="115"/>
                      <a:pt x="39" y="115"/>
                    </a:cubicBezTo>
                    <a:cubicBezTo>
                      <a:pt x="40" y="116"/>
                      <a:pt x="40" y="116"/>
                      <a:pt x="40" y="116"/>
                    </a:cubicBezTo>
                    <a:cubicBezTo>
                      <a:pt x="40" y="116"/>
                      <a:pt x="40" y="116"/>
                      <a:pt x="40" y="116"/>
                    </a:cubicBezTo>
                    <a:cubicBezTo>
                      <a:pt x="40" y="117"/>
                      <a:pt x="40" y="117"/>
                      <a:pt x="40" y="117"/>
                    </a:cubicBezTo>
                    <a:cubicBezTo>
                      <a:pt x="41" y="118"/>
                      <a:pt x="41" y="118"/>
                      <a:pt x="41" y="118"/>
                    </a:cubicBezTo>
                    <a:cubicBezTo>
                      <a:pt x="42" y="119"/>
                      <a:pt x="42" y="119"/>
                      <a:pt x="42" y="119"/>
                    </a:cubicBezTo>
                    <a:cubicBezTo>
                      <a:pt x="42" y="121"/>
                      <a:pt x="42" y="121"/>
                      <a:pt x="42" y="121"/>
                    </a:cubicBezTo>
                    <a:cubicBezTo>
                      <a:pt x="43" y="121"/>
                      <a:pt x="43" y="121"/>
                      <a:pt x="43" y="121"/>
                    </a:cubicBezTo>
                    <a:cubicBezTo>
                      <a:pt x="43" y="122"/>
                      <a:pt x="43" y="122"/>
                      <a:pt x="43" y="122"/>
                    </a:cubicBezTo>
                    <a:cubicBezTo>
                      <a:pt x="42" y="123"/>
                      <a:pt x="42" y="123"/>
                      <a:pt x="42" y="123"/>
                    </a:cubicBezTo>
                    <a:cubicBezTo>
                      <a:pt x="43" y="124"/>
                      <a:pt x="43" y="124"/>
                      <a:pt x="43" y="124"/>
                    </a:cubicBezTo>
                    <a:cubicBezTo>
                      <a:pt x="44" y="125"/>
                      <a:pt x="44" y="125"/>
                      <a:pt x="44" y="125"/>
                    </a:cubicBezTo>
                    <a:cubicBezTo>
                      <a:pt x="45" y="125"/>
                      <a:pt x="45" y="125"/>
                      <a:pt x="45" y="125"/>
                    </a:cubicBezTo>
                    <a:cubicBezTo>
                      <a:pt x="46" y="126"/>
                      <a:pt x="46" y="126"/>
                      <a:pt x="46" y="126"/>
                    </a:cubicBezTo>
                    <a:cubicBezTo>
                      <a:pt x="47" y="127"/>
                      <a:pt x="47" y="127"/>
                      <a:pt x="47" y="127"/>
                    </a:cubicBezTo>
                    <a:cubicBezTo>
                      <a:pt x="48" y="128"/>
                      <a:pt x="48" y="128"/>
                      <a:pt x="48" y="128"/>
                    </a:cubicBezTo>
                    <a:cubicBezTo>
                      <a:pt x="48" y="129"/>
                      <a:pt x="48" y="129"/>
                      <a:pt x="48" y="129"/>
                    </a:cubicBezTo>
                    <a:cubicBezTo>
                      <a:pt x="48" y="130"/>
                      <a:pt x="48" y="130"/>
                      <a:pt x="48" y="130"/>
                    </a:cubicBezTo>
                    <a:cubicBezTo>
                      <a:pt x="48" y="131"/>
                      <a:pt x="48" y="131"/>
                      <a:pt x="48" y="131"/>
                    </a:cubicBezTo>
                    <a:cubicBezTo>
                      <a:pt x="48" y="132"/>
                      <a:pt x="48" y="132"/>
                      <a:pt x="48" y="132"/>
                    </a:cubicBezTo>
                    <a:cubicBezTo>
                      <a:pt x="48" y="132"/>
                      <a:pt x="48" y="132"/>
                      <a:pt x="48" y="132"/>
                    </a:cubicBezTo>
                    <a:cubicBezTo>
                      <a:pt x="48" y="132"/>
                      <a:pt x="48" y="132"/>
                      <a:pt x="48" y="132"/>
                    </a:cubicBezTo>
                    <a:cubicBezTo>
                      <a:pt x="49" y="132"/>
                      <a:pt x="49" y="132"/>
                      <a:pt x="49" y="132"/>
                    </a:cubicBezTo>
                    <a:cubicBezTo>
                      <a:pt x="50" y="133"/>
                      <a:pt x="50" y="133"/>
                      <a:pt x="50" y="133"/>
                    </a:cubicBezTo>
                    <a:cubicBezTo>
                      <a:pt x="51" y="134"/>
                      <a:pt x="51" y="134"/>
                      <a:pt x="51" y="134"/>
                    </a:cubicBezTo>
                    <a:cubicBezTo>
                      <a:pt x="52" y="135"/>
                      <a:pt x="52" y="135"/>
                      <a:pt x="52" y="135"/>
                    </a:cubicBezTo>
                    <a:cubicBezTo>
                      <a:pt x="52" y="136"/>
                      <a:pt x="52" y="136"/>
                      <a:pt x="52" y="136"/>
                    </a:cubicBezTo>
                    <a:cubicBezTo>
                      <a:pt x="52" y="137"/>
                      <a:pt x="52" y="137"/>
                      <a:pt x="52" y="137"/>
                    </a:cubicBezTo>
                    <a:cubicBezTo>
                      <a:pt x="53" y="138"/>
                      <a:pt x="53" y="138"/>
                      <a:pt x="53" y="138"/>
                    </a:cubicBezTo>
                    <a:cubicBezTo>
                      <a:pt x="54" y="139"/>
                      <a:pt x="54" y="139"/>
                      <a:pt x="54" y="139"/>
                    </a:cubicBezTo>
                    <a:cubicBezTo>
                      <a:pt x="54" y="139"/>
                      <a:pt x="54" y="139"/>
                      <a:pt x="54" y="139"/>
                    </a:cubicBezTo>
                    <a:cubicBezTo>
                      <a:pt x="55" y="140"/>
                      <a:pt x="55" y="140"/>
                      <a:pt x="55" y="140"/>
                    </a:cubicBezTo>
                    <a:cubicBezTo>
                      <a:pt x="56" y="141"/>
                      <a:pt x="56" y="141"/>
                      <a:pt x="56" y="141"/>
                    </a:cubicBezTo>
                    <a:cubicBezTo>
                      <a:pt x="56" y="142"/>
                      <a:pt x="56" y="142"/>
                      <a:pt x="56" y="142"/>
                    </a:cubicBezTo>
                    <a:cubicBezTo>
                      <a:pt x="59" y="146"/>
                      <a:pt x="61" y="146"/>
                      <a:pt x="59" y="152"/>
                    </a:cubicBezTo>
                    <a:cubicBezTo>
                      <a:pt x="58" y="151"/>
                      <a:pt x="58" y="151"/>
                      <a:pt x="58" y="151"/>
                    </a:cubicBezTo>
                    <a:cubicBezTo>
                      <a:pt x="58" y="152"/>
                      <a:pt x="58" y="152"/>
                      <a:pt x="58" y="152"/>
                    </a:cubicBezTo>
                    <a:cubicBezTo>
                      <a:pt x="59" y="152"/>
                      <a:pt x="59" y="152"/>
                      <a:pt x="59" y="152"/>
                    </a:cubicBezTo>
                    <a:cubicBezTo>
                      <a:pt x="59" y="153"/>
                      <a:pt x="59" y="153"/>
                      <a:pt x="59" y="153"/>
                    </a:cubicBezTo>
                    <a:cubicBezTo>
                      <a:pt x="59" y="154"/>
                      <a:pt x="59" y="154"/>
                      <a:pt x="59" y="154"/>
                    </a:cubicBezTo>
                    <a:cubicBezTo>
                      <a:pt x="59" y="155"/>
                      <a:pt x="59" y="155"/>
                      <a:pt x="59" y="155"/>
                    </a:cubicBezTo>
                    <a:cubicBezTo>
                      <a:pt x="60" y="155"/>
                      <a:pt x="60" y="155"/>
                      <a:pt x="60" y="155"/>
                    </a:cubicBezTo>
                    <a:cubicBezTo>
                      <a:pt x="61" y="156"/>
                      <a:pt x="61" y="156"/>
                      <a:pt x="61" y="156"/>
                    </a:cubicBezTo>
                    <a:cubicBezTo>
                      <a:pt x="61" y="157"/>
                      <a:pt x="61" y="157"/>
                      <a:pt x="61" y="157"/>
                    </a:cubicBezTo>
                    <a:cubicBezTo>
                      <a:pt x="62" y="158"/>
                      <a:pt x="62" y="158"/>
                      <a:pt x="62" y="158"/>
                    </a:cubicBezTo>
                    <a:cubicBezTo>
                      <a:pt x="63" y="159"/>
                      <a:pt x="63" y="159"/>
                      <a:pt x="63" y="159"/>
                    </a:cubicBezTo>
                    <a:cubicBezTo>
                      <a:pt x="64" y="161"/>
                      <a:pt x="64" y="161"/>
                      <a:pt x="67" y="163"/>
                    </a:cubicBezTo>
                    <a:cubicBezTo>
                      <a:pt x="68" y="163"/>
                      <a:pt x="68" y="163"/>
                      <a:pt x="68" y="163"/>
                    </a:cubicBezTo>
                    <a:cubicBezTo>
                      <a:pt x="69" y="164"/>
                      <a:pt x="69" y="164"/>
                      <a:pt x="69" y="164"/>
                    </a:cubicBezTo>
                    <a:cubicBezTo>
                      <a:pt x="69" y="164"/>
                      <a:pt x="69" y="164"/>
                      <a:pt x="69" y="164"/>
                    </a:cubicBezTo>
                    <a:cubicBezTo>
                      <a:pt x="69" y="164"/>
                      <a:pt x="69" y="164"/>
                      <a:pt x="69" y="164"/>
                    </a:cubicBezTo>
                    <a:cubicBezTo>
                      <a:pt x="70" y="165"/>
                      <a:pt x="70" y="165"/>
                      <a:pt x="70" y="165"/>
                    </a:cubicBezTo>
                    <a:cubicBezTo>
                      <a:pt x="71" y="166"/>
                      <a:pt x="71" y="166"/>
                      <a:pt x="71" y="166"/>
                    </a:cubicBezTo>
                    <a:cubicBezTo>
                      <a:pt x="71" y="167"/>
                      <a:pt x="71" y="167"/>
                      <a:pt x="71" y="167"/>
                    </a:cubicBezTo>
                    <a:cubicBezTo>
                      <a:pt x="72" y="168"/>
                      <a:pt x="72" y="168"/>
                      <a:pt x="72" y="168"/>
                    </a:cubicBezTo>
                    <a:cubicBezTo>
                      <a:pt x="72" y="168"/>
                      <a:pt x="72" y="168"/>
                      <a:pt x="72" y="168"/>
                    </a:cubicBezTo>
                    <a:cubicBezTo>
                      <a:pt x="74" y="170"/>
                      <a:pt x="78" y="171"/>
                      <a:pt x="80" y="172"/>
                    </a:cubicBezTo>
                    <a:cubicBezTo>
                      <a:pt x="81" y="173"/>
                      <a:pt x="81" y="173"/>
                      <a:pt x="81" y="173"/>
                    </a:cubicBezTo>
                    <a:cubicBezTo>
                      <a:pt x="82" y="173"/>
                      <a:pt x="82" y="173"/>
                      <a:pt x="82" y="173"/>
                    </a:cubicBezTo>
                    <a:cubicBezTo>
                      <a:pt x="83" y="174"/>
                      <a:pt x="83" y="174"/>
                      <a:pt x="83" y="174"/>
                    </a:cubicBezTo>
                    <a:cubicBezTo>
                      <a:pt x="84" y="174"/>
                      <a:pt x="84" y="174"/>
                      <a:pt x="84" y="174"/>
                    </a:cubicBezTo>
                    <a:cubicBezTo>
                      <a:pt x="85" y="175"/>
                      <a:pt x="85" y="175"/>
                      <a:pt x="85" y="175"/>
                    </a:cubicBezTo>
                    <a:cubicBezTo>
                      <a:pt x="86" y="176"/>
                      <a:pt x="86" y="176"/>
                      <a:pt x="86" y="176"/>
                    </a:cubicBezTo>
                    <a:cubicBezTo>
                      <a:pt x="87" y="177"/>
                      <a:pt x="87" y="177"/>
                      <a:pt x="87" y="177"/>
                    </a:cubicBezTo>
                    <a:cubicBezTo>
                      <a:pt x="88" y="177"/>
                      <a:pt x="88" y="177"/>
                      <a:pt x="88" y="177"/>
                    </a:cubicBezTo>
                    <a:cubicBezTo>
                      <a:pt x="89" y="177"/>
                      <a:pt x="89" y="177"/>
                      <a:pt x="89" y="177"/>
                    </a:cubicBezTo>
                    <a:cubicBezTo>
                      <a:pt x="90" y="178"/>
                      <a:pt x="90" y="178"/>
                      <a:pt x="90" y="178"/>
                    </a:cubicBezTo>
                    <a:cubicBezTo>
                      <a:pt x="91" y="178"/>
                      <a:pt x="91" y="178"/>
                      <a:pt x="91" y="178"/>
                    </a:cubicBezTo>
                    <a:cubicBezTo>
                      <a:pt x="92" y="179"/>
                      <a:pt x="92" y="179"/>
                      <a:pt x="92" y="179"/>
                    </a:cubicBezTo>
                    <a:cubicBezTo>
                      <a:pt x="93" y="179"/>
                      <a:pt x="93" y="179"/>
                      <a:pt x="93" y="179"/>
                    </a:cubicBezTo>
                    <a:cubicBezTo>
                      <a:pt x="94" y="180"/>
                      <a:pt x="94" y="180"/>
                      <a:pt x="94" y="180"/>
                    </a:cubicBezTo>
                    <a:cubicBezTo>
                      <a:pt x="94" y="180"/>
                      <a:pt x="94" y="180"/>
                      <a:pt x="94" y="180"/>
                    </a:cubicBezTo>
                    <a:cubicBezTo>
                      <a:pt x="95" y="180"/>
                      <a:pt x="95" y="180"/>
                      <a:pt x="95" y="180"/>
                    </a:cubicBezTo>
                    <a:cubicBezTo>
                      <a:pt x="96" y="181"/>
                      <a:pt x="96" y="181"/>
                      <a:pt x="96" y="181"/>
                    </a:cubicBezTo>
                    <a:cubicBezTo>
                      <a:pt x="97" y="181"/>
                      <a:pt x="97" y="181"/>
                      <a:pt x="97" y="181"/>
                    </a:cubicBezTo>
                    <a:cubicBezTo>
                      <a:pt x="98" y="182"/>
                      <a:pt x="98" y="182"/>
                      <a:pt x="98" y="182"/>
                    </a:cubicBezTo>
                    <a:cubicBezTo>
                      <a:pt x="98" y="182"/>
                      <a:pt x="98" y="182"/>
                      <a:pt x="98" y="182"/>
                    </a:cubicBezTo>
                    <a:cubicBezTo>
                      <a:pt x="99" y="182"/>
                      <a:pt x="99" y="182"/>
                      <a:pt x="99" y="182"/>
                    </a:cubicBezTo>
                    <a:cubicBezTo>
                      <a:pt x="100" y="182"/>
                      <a:pt x="100" y="182"/>
                      <a:pt x="100" y="182"/>
                    </a:cubicBezTo>
                    <a:cubicBezTo>
                      <a:pt x="101" y="183"/>
                      <a:pt x="101" y="183"/>
                      <a:pt x="101" y="183"/>
                    </a:cubicBezTo>
                    <a:cubicBezTo>
                      <a:pt x="102" y="183"/>
                      <a:pt x="102" y="183"/>
                      <a:pt x="102" y="183"/>
                    </a:cubicBezTo>
                    <a:cubicBezTo>
                      <a:pt x="103" y="184"/>
                      <a:pt x="103" y="184"/>
                      <a:pt x="103" y="184"/>
                    </a:cubicBezTo>
                    <a:cubicBezTo>
                      <a:pt x="104" y="185"/>
                      <a:pt x="104" y="185"/>
                      <a:pt x="104" y="185"/>
                    </a:cubicBezTo>
                    <a:cubicBezTo>
                      <a:pt x="105" y="186"/>
                      <a:pt x="105" y="186"/>
                      <a:pt x="105" y="186"/>
                    </a:cubicBezTo>
                    <a:cubicBezTo>
                      <a:pt x="105" y="186"/>
                      <a:pt x="105" y="186"/>
                      <a:pt x="105" y="186"/>
                    </a:cubicBezTo>
                    <a:cubicBezTo>
                      <a:pt x="106" y="186"/>
                      <a:pt x="106" y="186"/>
                      <a:pt x="106" y="186"/>
                    </a:cubicBezTo>
                    <a:cubicBezTo>
                      <a:pt x="107" y="187"/>
                      <a:pt x="107" y="187"/>
                      <a:pt x="107" y="187"/>
                    </a:cubicBezTo>
                    <a:cubicBezTo>
                      <a:pt x="108" y="188"/>
                      <a:pt x="108" y="188"/>
                      <a:pt x="108" y="188"/>
                    </a:cubicBezTo>
                    <a:cubicBezTo>
                      <a:pt x="109" y="188"/>
                      <a:pt x="109" y="188"/>
                      <a:pt x="109" y="188"/>
                    </a:cubicBezTo>
                    <a:cubicBezTo>
                      <a:pt x="110" y="188"/>
                      <a:pt x="110" y="188"/>
                      <a:pt x="110" y="188"/>
                    </a:cubicBezTo>
                    <a:cubicBezTo>
                      <a:pt x="111" y="189"/>
                      <a:pt x="111" y="189"/>
                      <a:pt x="111" y="189"/>
                    </a:cubicBezTo>
                    <a:cubicBezTo>
                      <a:pt x="112" y="189"/>
                      <a:pt x="112" y="189"/>
                      <a:pt x="112" y="189"/>
                    </a:cubicBezTo>
                    <a:cubicBezTo>
                      <a:pt x="113" y="190"/>
                      <a:pt x="113" y="190"/>
                      <a:pt x="113" y="190"/>
                    </a:cubicBezTo>
                    <a:cubicBezTo>
                      <a:pt x="113" y="191"/>
                      <a:pt x="113" y="191"/>
                      <a:pt x="113" y="191"/>
                    </a:cubicBezTo>
                    <a:cubicBezTo>
                      <a:pt x="113" y="192"/>
                      <a:pt x="113" y="192"/>
                      <a:pt x="113" y="192"/>
                    </a:cubicBezTo>
                    <a:cubicBezTo>
                      <a:pt x="114" y="193"/>
                      <a:pt x="114" y="193"/>
                      <a:pt x="114" y="193"/>
                    </a:cubicBezTo>
                    <a:cubicBezTo>
                      <a:pt x="115" y="194"/>
                      <a:pt x="115" y="194"/>
                      <a:pt x="115" y="194"/>
                    </a:cubicBezTo>
                    <a:cubicBezTo>
                      <a:pt x="116" y="194"/>
                      <a:pt x="116" y="194"/>
                      <a:pt x="116" y="194"/>
                    </a:cubicBezTo>
                    <a:cubicBezTo>
                      <a:pt x="116" y="195"/>
                      <a:pt x="116" y="195"/>
                      <a:pt x="116" y="195"/>
                    </a:cubicBezTo>
                    <a:cubicBezTo>
                      <a:pt x="117" y="195"/>
                      <a:pt x="117" y="195"/>
                      <a:pt x="117" y="195"/>
                    </a:cubicBezTo>
                    <a:cubicBezTo>
                      <a:pt x="118" y="196"/>
                      <a:pt x="118" y="196"/>
                      <a:pt x="118" y="196"/>
                    </a:cubicBezTo>
                    <a:cubicBezTo>
                      <a:pt x="119" y="197"/>
                      <a:pt x="119" y="197"/>
                      <a:pt x="119" y="197"/>
                    </a:cubicBezTo>
                    <a:cubicBezTo>
                      <a:pt x="120" y="197"/>
                      <a:pt x="120" y="197"/>
                      <a:pt x="120" y="197"/>
                    </a:cubicBezTo>
                    <a:cubicBezTo>
                      <a:pt x="121" y="198"/>
                      <a:pt x="121" y="198"/>
                      <a:pt x="121" y="198"/>
                    </a:cubicBezTo>
                    <a:cubicBezTo>
                      <a:pt x="122" y="199"/>
                      <a:pt x="122" y="199"/>
                      <a:pt x="122" y="199"/>
                    </a:cubicBezTo>
                    <a:cubicBezTo>
                      <a:pt x="123" y="199"/>
                      <a:pt x="123" y="199"/>
                      <a:pt x="123" y="199"/>
                    </a:cubicBezTo>
                    <a:cubicBezTo>
                      <a:pt x="124" y="200"/>
                      <a:pt x="124" y="200"/>
                      <a:pt x="124" y="200"/>
                    </a:cubicBezTo>
                    <a:cubicBezTo>
                      <a:pt x="124" y="201"/>
                      <a:pt x="124" y="201"/>
                      <a:pt x="124" y="201"/>
                    </a:cubicBezTo>
                    <a:cubicBezTo>
                      <a:pt x="126" y="200"/>
                      <a:pt x="125" y="201"/>
                      <a:pt x="129" y="200"/>
                    </a:cubicBezTo>
                    <a:close/>
                  </a:path>
                </a:pathLst>
              </a:custGeom>
              <a:solidFill>
                <a:schemeClr val="accent2"/>
              </a:solid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0" name="Freeform 3986"/>
              <p:cNvSpPr>
                <a:spLocks/>
              </p:cNvSpPr>
              <p:nvPr/>
            </p:nvSpPr>
            <p:spPr bwMode="auto">
              <a:xfrm>
                <a:off x="1109" y="788"/>
                <a:ext cx="80" cy="107"/>
              </a:xfrm>
              <a:custGeom>
                <a:avLst/>
                <a:gdLst>
                  <a:gd name="T0" fmla="*/ 2 w 30"/>
                  <a:gd name="T1" fmla="*/ 9 h 40"/>
                  <a:gd name="T2" fmla="*/ 2 w 30"/>
                  <a:gd name="T3" fmla="*/ 11 h 40"/>
                  <a:gd name="T4" fmla="*/ 2 w 30"/>
                  <a:gd name="T5" fmla="*/ 13 h 40"/>
                  <a:gd name="T6" fmla="*/ 2 w 30"/>
                  <a:gd name="T7" fmla="*/ 15 h 40"/>
                  <a:gd name="T8" fmla="*/ 2 w 30"/>
                  <a:gd name="T9" fmla="*/ 16 h 40"/>
                  <a:gd name="T10" fmla="*/ 3 w 30"/>
                  <a:gd name="T11" fmla="*/ 18 h 40"/>
                  <a:gd name="T12" fmla="*/ 3 w 30"/>
                  <a:gd name="T13" fmla="*/ 20 h 40"/>
                  <a:gd name="T14" fmla="*/ 5 w 30"/>
                  <a:gd name="T15" fmla="*/ 22 h 40"/>
                  <a:gd name="T16" fmla="*/ 6 w 30"/>
                  <a:gd name="T17" fmla="*/ 23 h 40"/>
                  <a:gd name="T18" fmla="*/ 6 w 30"/>
                  <a:gd name="T19" fmla="*/ 25 h 40"/>
                  <a:gd name="T20" fmla="*/ 5 w 30"/>
                  <a:gd name="T21" fmla="*/ 27 h 40"/>
                  <a:gd name="T22" fmla="*/ 4 w 30"/>
                  <a:gd name="T23" fmla="*/ 28 h 40"/>
                  <a:gd name="T24" fmla="*/ 4 w 30"/>
                  <a:gd name="T25" fmla="*/ 29 h 40"/>
                  <a:gd name="T26" fmla="*/ 4 w 30"/>
                  <a:gd name="T27" fmla="*/ 31 h 40"/>
                  <a:gd name="T28" fmla="*/ 3 w 30"/>
                  <a:gd name="T29" fmla="*/ 33 h 40"/>
                  <a:gd name="T30" fmla="*/ 2 w 30"/>
                  <a:gd name="T31" fmla="*/ 35 h 40"/>
                  <a:gd name="T32" fmla="*/ 1 w 30"/>
                  <a:gd name="T33" fmla="*/ 36 h 40"/>
                  <a:gd name="T34" fmla="*/ 0 w 30"/>
                  <a:gd name="T35" fmla="*/ 38 h 40"/>
                  <a:gd name="T36" fmla="*/ 2 w 30"/>
                  <a:gd name="T37" fmla="*/ 39 h 40"/>
                  <a:gd name="T38" fmla="*/ 4 w 30"/>
                  <a:gd name="T39" fmla="*/ 39 h 40"/>
                  <a:gd name="T40" fmla="*/ 5 w 30"/>
                  <a:gd name="T41" fmla="*/ 39 h 40"/>
                  <a:gd name="T42" fmla="*/ 7 w 30"/>
                  <a:gd name="T43" fmla="*/ 38 h 40"/>
                  <a:gd name="T44" fmla="*/ 13 w 30"/>
                  <a:gd name="T45" fmla="*/ 38 h 40"/>
                  <a:gd name="T46" fmla="*/ 13 w 30"/>
                  <a:gd name="T47" fmla="*/ 39 h 40"/>
                  <a:gd name="T48" fmla="*/ 15 w 30"/>
                  <a:gd name="T49" fmla="*/ 39 h 40"/>
                  <a:gd name="T50" fmla="*/ 19 w 30"/>
                  <a:gd name="T51" fmla="*/ 37 h 40"/>
                  <a:gd name="T52" fmla="*/ 21 w 30"/>
                  <a:gd name="T53" fmla="*/ 34 h 40"/>
                  <a:gd name="T54" fmla="*/ 22 w 30"/>
                  <a:gd name="T55" fmla="*/ 33 h 40"/>
                  <a:gd name="T56" fmla="*/ 23 w 30"/>
                  <a:gd name="T57" fmla="*/ 31 h 40"/>
                  <a:gd name="T58" fmla="*/ 23 w 30"/>
                  <a:gd name="T59" fmla="*/ 29 h 40"/>
                  <a:gd name="T60" fmla="*/ 24 w 30"/>
                  <a:gd name="T61" fmla="*/ 27 h 40"/>
                  <a:gd name="T62" fmla="*/ 27 w 30"/>
                  <a:gd name="T63" fmla="*/ 23 h 40"/>
                  <a:gd name="T64" fmla="*/ 28 w 30"/>
                  <a:gd name="T65" fmla="*/ 21 h 40"/>
                  <a:gd name="T66" fmla="*/ 30 w 30"/>
                  <a:gd name="T67" fmla="*/ 19 h 40"/>
                  <a:gd name="T68" fmla="*/ 30 w 30"/>
                  <a:gd name="T69" fmla="*/ 18 h 40"/>
                  <a:gd name="T70" fmla="*/ 30 w 30"/>
                  <a:gd name="T71" fmla="*/ 16 h 40"/>
                  <a:gd name="T72" fmla="*/ 29 w 30"/>
                  <a:gd name="T73" fmla="*/ 14 h 40"/>
                  <a:gd name="T74" fmla="*/ 29 w 30"/>
                  <a:gd name="T75" fmla="*/ 12 h 40"/>
                  <a:gd name="T76" fmla="*/ 28 w 30"/>
                  <a:gd name="T77" fmla="*/ 15 h 40"/>
                  <a:gd name="T78" fmla="*/ 27 w 30"/>
                  <a:gd name="T79" fmla="*/ 15 h 40"/>
                  <a:gd name="T80" fmla="*/ 27 w 30"/>
                  <a:gd name="T81" fmla="*/ 13 h 40"/>
                  <a:gd name="T82" fmla="*/ 26 w 30"/>
                  <a:gd name="T83" fmla="*/ 11 h 40"/>
                  <a:gd name="T84" fmla="*/ 24 w 30"/>
                  <a:gd name="T85" fmla="*/ 10 h 40"/>
                  <a:gd name="T86" fmla="*/ 23 w 30"/>
                  <a:gd name="T87" fmla="*/ 11 h 40"/>
                  <a:gd name="T88" fmla="*/ 24 w 30"/>
                  <a:gd name="T89" fmla="*/ 9 h 40"/>
                  <a:gd name="T90" fmla="*/ 23 w 30"/>
                  <a:gd name="T91" fmla="*/ 9 h 40"/>
                  <a:gd name="T92" fmla="*/ 22 w 30"/>
                  <a:gd name="T93" fmla="*/ 8 h 40"/>
                  <a:gd name="T94" fmla="*/ 20 w 30"/>
                  <a:gd name="T95" fmla="*/ 6 h 40"/>
                  <a:gd name="T96" fmla="*/ 18 w 30"/>
                  <a:gd name="T97" fmla="*/ 4 h 40"/>
                  <a:gd name="T98" fmla="*/ 17 w 30"/>
                  <a:gd name="T99" fmla="*/ 3 h 40"/>
                  <a:gd name="T100" fmla="*/ 16 w 30"/>
                  <a:gd name="T101" fmla="*/ 3 h 40"/>
                  <a:gd name="T102" fmla="*/ 14 w 30"/>
                  <a:gd name="T103" fmla="*/ 3 h 40"/>
                  <a:gd name="T104" fmla="*/ 12 w 30"/>
                  <a:gd name="T105" fmla="*/ 2 h 40"/>
                  <a:gd name="T106" fmla="*/ 10 w 30"/>
                  <a:gd name="T107" fmla="*/ 1 h 40"/>
                  <a:gd name="T108" fmla="*/ 8 w 30"/>
                  <a:gd name="T109" fmla="*/ 0 h 40"/>
                  <a:gd name="T110" fmla="*/ 7 w 30"/>
                  <a:gd name="T111" fmla="*/ 2 h 40"/>
                  <a:gd name="T112" fmla="*/ 6 w 30"/>
                  <a:gd name="T113" fmla="*/ 4 h 40"/>
                  <a:gd name="T114" fmla="*/ 5 w 30"/>
                  <a:gd name="T115" fmla="*/ 5 h 40"/>
                  <a:gd name="T116" fmla="*/ 3 w 30"/>
                  <a:gd name="T1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 h="40">
                    <a:moveTo>
                      <a:pt x="2" y="8"/>
                    </a:moveTo>
                    <a:cubicBezTo>
                      <a:pt x="2" y="9"/>
                      <a:pt x="2" y="9"/>
                      <a:pt x="2" y="9"/>
                    </a:cubicBezTo>
                    <a:cubicBezTo>
                      <a:pt x="2" y="10"/>
                      <a:pt x="2" y="10"/>
                      <a:pt x="2" y="10"/>
                    </a:cubicBezTo>
                    <a:cubicBezTo>
                      <a:pt x="2" y="11"/>
                      <a:pt x="2" y="11"/>
                      <a:pt x="2" y="11"/>
                    </a:cubicBezTo>
                    <a:cubicBezTo>
                      <a:pt x="2" y="12"/>
                      <a:pt x="2" y="12"/>
                      <a:pt x="2" y="12"/>
                    </a:cubicBezTo>
                    <a:cubicBezTo>
                      <a:pt x="2" y="13"/>
                      <a:pt x="2" y="13"/>
                      <a:pt x="2" y="13"/>
                    </a:cubicBezTo>
                    <a:cubicBezTo>
                      <a:pt x="2" y="14"/>
                      <a:pt x="2" y="14"/>
                      <a:pt x="2" y="14"/>
                    </a:cubicBezTo>
                    <a:cubicBezTo>
                      <a:pt x="2" y="15"/>
                      <a:pt x="2" y="15"/>
                      <a:pt x="2" y="15"/>
                    </a:cubicBezTo>
                    <a:cubicBezTo>
                      <a:pt x="2" y="15"/>
                      <a:pt x="2" y="15"/>
                      <a:pt x="2" y="15"/>
                    </a:cubicBezTo>
                    <a:cubicBezTo>
                      <a:pt x="2" y="16"/>
                      <a:pt x="2" y="16"/>
                      <a:pt x="2" y="16"/>
                    </a:cubicBezTo>
                    <a:cubicBezTo>
                      <a:pt x="2" y="17"/>
                      <a:pt x="2" y="17"/>
                      <a:pt x="2" y="17"/>
                    </a:cubicBezTo>
                    <a:cubicBezTo>
                      <a:pt x="3" y="18"/>
                      <a:pt x="3" y="18"/>
                      <a:pt x="3" y="18"/>
                    </a:cubicBezTo>
                    <a:cubicBezTo>
                      <a:pt x="3" y="19"/>
                      <a:pt x="3" y="19"/>
                      <a:pt x="3" y="19"/>
                    </a:cubicBezTo>
                    <a:cubicBezTo>
                      <a:pt x="3" y="20"/>
                      <a:pt x="3" y="20"/>
                      <a:pt x="3" y="20"/>
                    </a:cubicBezTo>
                    <a:cubicBezTo>
                      <a:pt x="4" y="21"/>
                      <a:pt x="4" y="21"/>
                      <a:pt x="4" y="21"/>
                    </a:cubicBezTo>
                    <a:cubicBezTo>
                      <a:pt x="5" y="22"/>
                      <a:pt x="5" y="22"/>
                      <a:pt x="5" y="22"/>
                    </a:cubicBezTo>
                    <a:cubicBezTo>
                      <a:pt x="5" y="23"/>
                      <a:pt x="5" y="23"/>
                      <a:pt x="5" y="23"/>
                    </a:cubicBezTo>
                    <a:cubicBezTo>
                      <a:pt x="6" y="23"/>
                      <a:pt x="6" y="23"/>
                      <a:pt x="6" y="23"/>
                    </a:cubicBezTo>
                    <a:cubicBezTo>
                      <a:pt x="6" y="24"/>
                      <a:pt x="6" y="24"/>
                      <a:pt x="6" y="24"/>
                    </a:cubicBezTo>
                    <a:cubicBezTo>
                      <a:pt x="6" y="25"/>
                      <a:pt x="6" y="25"/>
                      <a:pt x="6" y="25"/>
                    </a:cubicBezTo>
                    <a:cubicBezTo>
                      <a:pt x="6" y="26"/>
                      <a:pt x="6" y="26"/>
                      <a:pt x="6" y="26"/>
                    </a:cubicBezTo>
                    <a:cubicBezTo>
                      <a:pt x="5" y="27"/>
                      <a:pt x="5" y="27"/>
                      <a:pt x="5" y="27"/>
                    </a:cubicBezTo>
                    <a:cubicBezTo>
                      <a:pt x="5" y="27"/>
                      <a:pt x="5" y="27"/>
                      <a:pt x="5" y="27"/>
                    </a:cubicBezTo>
                    <a:cubicBezTo>
                      <a:pt x="4" y="28"/>
                      <a:pt x="4" y="28"/>
                      <a:pt x="4" y="28"/>
                    </a:cubicBezTo>
                    <a:cubicBezTo>
                      <a:pt x="4" y="29"/>
                      <a:pt x="4" y="29"/>
                      <a:pt x="4" y="29"/>
                    </a:cubicBezTo>
                    <a:cubicBezTo>
                      <a:pt x="4" y="29"/>
                      <a:pt x="4" y="29"/>
                      <a:pt x="4" y="29"/>
                    </a:cubicBezTo>
                    <a:cubicBezTo>
                      <a:pt x="4" y="30"/>
                      <a:pt x="4" y="30"/>
                      <a:pt x="4" y="30"/>
                    </a:cubicBezTo>
                    <a:cubicBezTo>
                      <a:pt x="4" y="31"/>
                      <a:pt x="4" y="31"/>
                      <a:pt x="4" y="31"/>
                    </a:cubicBezTo>
                    <a:cubicBezTo>
                      <a:pt x="4" y="32"/>
                      <a:pt x="4" y="32"/>
                      <a:pt x="4" y="32"/>
                    </a:cubicBezTo>
                    <a:cubicBezTo>
                      <a:pt x="3" y="33"/>
                      <a:pt x="3" y="33"/>
                      <a:pt x="3" y="33"/>
                    </a:cubicBezTo>
                    <a:cubicBezTo>
                      <a:pt x="3" y="34"/>
                      <a:pt x="3" y="34"/>
                      <a:pt x="3" y="34"/>
                    </a:cubicBezTo>
                    <a:cubicBezTo>
                      <a:pt x="2" y="35"/>
                      <a:pt x="2" y="35"/>
                      <a:pt x="2" y="35"/>
                    </a:cubicBezTo>
                    <a:cubicBezTo>
                      <a:pt x="2" y="36"/>
                      <a:pt x="2" y="36"/>
                      <a:pt x="2" y="36"/>
                    </a:cubicBezTo>
                    <a:cubicBezTo>
                      <a:pt x="1" y="36"/>
                      <a:pt x="1" y="36"/>
                      <a:pt x="1" y="36"/>
                    </a:cubicBezTo>
                    <a:cubicBezTo>
                      <a:pt x="1" y="37"/>
                      <a:pt x="1" y="37"/>
                      <a:pt x="1" y="37"/>
                    </a:cubicBezTo>
                    <a:cubicBezTo>
                      <a:pt x="0" y="38"/>
                      <a:pt x="0" y="38"/>
                      <a:pt x="0" y="38"/>
                    </a:cubicBezTo>
                    <a:cubicBezTo>
                      <a:pt x="1" y="38"/>
                      <a:pt x="1" y="38"/>
                      <a:pt x="1" y="38"/>
                    </a:cubicBezTo>
                    <a:cubicBezTo>
                      <a:pt x="2" y="39"/>
                      <a:pt x="2" y="39"/>
                      <a:pt x="2" y="39"/>
                    </a:cubicBezTo>
                    <a:cubicBezTo>
                      <a:pt x="3" y="39"/>
                      <a:pt x="3" y="39"/>
                      <a:pt x="3" y="39"/>
                    </a:cubicBezTo>
                    <a:cubicBezTo>
                      <a:pt x="4" y="39"/>
                      <a:pt x="4" y="39"/>
                      <a:pt x="4" y="39"/>
                    </a:cubicBezTo>
                    <a:cubicBezTo>
                      <a:pt x="5" y="40"/>
                      <a:pt x="5" y="40"/>
                      <a:pt x="5" y="40"/>
                    </a:cubicBezTo>
                    <a:cubicBezTo>
                      <a:pt x="5" y="39"/>
                      <a:pt x="5" y="39"/>
                      <a:pt x="5" y="39"/>
                    </a:cubicBezTo>
                    <a:cubicBezTo>
                      <a:pt x="6" y="39"/>
                      <a:pt x="6" y="39"/>
                      <a:pt x="6" y="39"/>
                    </a:cubicBezTo>
                    <a:cubicBezTo>
                      <a:pt x="7" y="38"/>
                      <a:pt x="7" y="38"/>
                      <a:pt x="7" y="38"/>
                    </a:cubicBezTo>
                    <a:cubicBezTo>
                      <a:pt x="8" y="37"/>
                      <a:pt x="8" y="37"/>
                      <a:pt x="8" y="37"/>
                    </a:cubicBezTo>
                    <a:cubicBezTo>
                      <a:pt x="10" y="39"/>
                      <a:pt x="11" y="38"/>
                      <a:pt x="13" y="38"/>
                    </a:cubicBezTo>
                    <a:cubicBezTo>
                      <a:pt x="14" y="39"/>
                      <a:pt x="14" y="39"/>
                      <a:pt x="14" y="39"/>
                    </a:cubicBezTo>
                    <a:cubicBezTo>
                      <a:pt x="13" y="39"/>
                      <a:pt x="13" y="39"/>
                      <a:pt x="13" y="39"/>
                    </a:cubicBezTo>
                    <a:cubicBezTo>
                      <a:pt x="14" y="39"/>
                      <a:pt x="14" y="39"/>
                      <a:pt x="14" y="39"/>
                    </a:cubicBezTo>
                    <a:cubicBezTo>
                      <a:pt x="15" y="39"/>
                      <a:pt x="15" y="39"/>
                      <a:pt x="15" y="39"/>
                    </a:cubicBezTo>
                    <a:cubicBezTo>
                      <a:pt x="16" y="39"/>
                      <a:pt x="16" y="39"/>
                      <a:pt x="16" y="39"/>
                    </a:cubicBezTo>
                    <a:cubicBezTo>
                      <a:pt x="17" y="39"/>
                      <a:pt x="18" y="38"/>
                      <a:pt x="19" y="37"/>
                    </a:cubicBezTo>
                    <a:cubicBezTo>
                      <a:pt x="19" y="37"/>
                      <a:pt x="19" y="37"/>
                      <a:pt x="19" y="37"/>
                    </a:cubicBezTo>
                    <a:cubicBezTo>
                      <a:pt x="20" y="36"/>
                      <a:pt x="21" y="36"/>
                      <a:pt x="21" y="34"/>
                    </a:cubicBezTo>
                    <a:cubicBezTo>
                      <a:pt x="21" y="33"/>
                      <a:pt x="21" y="33"/>
                      <a:pt x="21" y="33"/>
                    </a:cubicBezTo>
                    <a:cubicBezTo>
                      <a:pt x="22" y="33"/>
                      <a:pt x="22" y="33"/>
                      <a:pt x="22" y="33"/>
                    </a:cubicBezTo>
                    <a:cubicBezTo>
                      <a:pt x="22" y="32"/>
                      <a:pt x="22" y="32"/>
                      <a:pt x="22" y="32"/>
                    </a:cubicBezTo>
                    <a:cubicBezTo>
                      <a:pt x="23" y="31"/>
                      <a:pt x="23" y="31"/>
                      <a:pt x="23" y="31"/>
                    </a:cubicBezTo>
                    <a:cubicBezTo>
                      <a:pt x="23" y="30"/>
                      <a:pt x="23" y="30"/>
                      <a:pt x="23" y="30"/>
                    </a:cubicBezTo>
                    <a:cubicBezTo>
                      <a:pt x="23" y="29"/>
                      <a:pt x="23" y="29"/>
                      <a:pt x="23" y="29"/>
                    </a:cubicBezTo>
                    <a:cubicBezTo>
                      <a:pt x="23" y="28"/>
                      <a:pt x="23" y="28"/>
                      <a:pt x="23" y="28"/>
                    </a:cubicBezTo>
                    <a:cubicBezTo>
                      <a:pt x="24" y="27"/>
                      <a:pt x="24" y="27"/>
                      <a:pt x="24" y="27"/>
                    </a:cubicBezTo>
                    <a:cubicBezTo>
                      <a:pt x="24" y="27"/>
                      <a:pt x="24" y="27"/>
                      <a:pt x="24" y="27"/>
                    </a:cubicBezTo>
                    <a:cubicBezTo>
                      <a:pt x="25" y="26"/>
                      <a:pt x="26" y="25"/>
                      <a:pt x="27" y="23"/>
                    </a:cubicBezTo>
                    <a:cubicBezTo>
                      <a:pt x="27" y="22"/>
                      <a:pt x="27" y="22"/>
                      <a:pt x="27" y="22"/>
                    </a:cubicBezTo>
                    <a:cubicBezTo>
                      <a:pt x="28" y="21"/>
                      <a:pt x="28" y="21"/>
                      <a:pt x="28" y="21"/>
                    </a:cubicBezTo>
                    <a:cubicBezTo>
                      <a:pt x="29" y="20"/>
                      <a:pt x="29" y="20"/>
                      <a:pt x="29" y="20"/>
                    </a:cubicBezTo>
                    <a:cubicBezTo>
                      <a:pt x="30" y="19"/>
                      <a:pt x="30" y="19"/>
                      <a:pt x="30" y="19"/>
                    </a:cubicBezTo>
                    <a:cubicBezTo>
                      <a:pt x="30" y="19"/>
                      <a:pt x="30" y="19"/>
                      <a:pt x="30" y="19"/>
                    </a:cubicBezTo>
                    <a:cubicBezTo>
                      <a:pt x="30" y="18"/>
                      <a:pt x="30" y="18"/>
                      <a:pt x="30" y="18"/>
                    </a:cubicBezTo>
                    <a:cubicBezTo>
                      <a:pt x="30" y="17"/>
                      <a:pt x="30" y="17"/>
                      <a:pt x="30" y="17"/>
                    </a:cubicBezTo>
                    <a:cubicBezTo>
                      <a:pt x="30" y="16"/>
                      <a:pt x="30" y="16"/>
                      <a:pt x="30" y="16"/>
                    </a:cubicBezTo>
                    <a:cubicBezTo>
                      <a:pt x="30" y="15"/>
                      <a:pt x="30" y="15"/>
                      <a:pt x="30" y="15"/>
                    </a:cubicBezTo>
                    <a:cubicBezTo>
                      <a:pt x="29" y="14"/>
                      <a:pt x="29" y="14"/>
                      <a:pt x="29" y="14"/>
                    </a:cubicBezTo>
                    <a:cubicBezTo>
                      <a:pt x="29" y="13"/>
                      <a:pt x="29" y="13"/>
                      <a:pt x="29" y="13"/>
                    </a:cubicBezTo>
                    <a:cubicBezTo>
                      <a:pt x="29" y="12"/>
                      <a:pt x="29" y="12"/>
                      <a:pt x="29" y="12"/>
                    </a:cubicBezTo>
                    <a:cubicBezTo>
                      <a:pt x="28" y="13"/>
                      <a:pt x="28" y="13"/>
                      <a:pt x="28" y="13"/>
                    </a:cubicBezTo>
                    <a:cubicBezTo>
                      <a:pt x="28" y="15"/>
                      <a:pt x="28" y="15"/>
                      <a:pt x="28" y="15"/>
                    </a:cubicBezTo>
                    <a:cubicBezTo>
                      <a:pt x="27" y="16"/>
                      <a:pt x="27" y="16"/>
                      <a:pt x="27" y="16"/>
                    </a:cubicBezTo>
                    <a:cubicBezTo>
                      <a:pt x="27" y="15"/>
                      <a:pt x="27" y="15"/>
                      <a:pt x="27" y="15"/>
                    </a:cubicBezTo>
                    <a:cubicBezTo>
                      <a:pt x="27" y="14"/>
                      <a:pt x="27" y="14"/>
                      <a:pt x="27" y="14"/>
                    </a:cubicBezTo>
                    <a:cubicBezTo>
                      <a:pt x="27" y="13"/>
                      <a:pt x="27" y="13"/>
                      <a:pt x="27" y="13"/>
                    </a:cubicBezTo>
                    <a:cubicBezTo>
                      <a:pt x="27" y="12"/>
                      <a:pt x="27" y="12"/>
                      <a:pt x="27" y="12"/>
                    </a:cubicBezTo>
                    <a:cubicBezTo>
                      <a:pt x="26" y="11"/>
                      <a:pt x="26" y="11"/>
                      <a:pt x="26" y="11"/>
                    </a:cubicBezTo>
                    <a:cubicBezTo>
                      <a:pt x="25" y="10"/>
                      <a:pt x="25" y="10"/>
                      <a:pt x="25" y="10"/>
                    </a:cubicBezTo>
                    <a:cubicBezTo>
                      <a:pt x="24" y="10"/>
                      <a:pt x="24" y="10"/>
                      <a:pt x="24" y="10"/>
                    </a:cubicBezTo>
                    <a:cubicBezTo>
                      <a:pt x="24" y="11"/>
                      <a:pt x="24" y="11"/>
                      <a:pt x="24" y="11"/>
                    </a:cubicBezTo>
                    <a:cubicBezTo>
                      <a:pt x="23" y="11"/>
                      <a:pt x="23" y="11"/>
                      <a:pt x="23" y="11"/>
                    </a:cubicBezTo>
                    <a:cubicBezTo>
                      <a:pt x="24" y="10"/>
                      <a:pt x="24" y="10"/>
                      <a:pt x="24" y="10"/>
                    </a:cubicBezTo>
                    <a:cubicBezTo>
                      <a:pt x="24" y="9"/>
                      <a:pt x="24" y="9"/>
                      <a:pt x="24" y="9"/>
                    </a:cubicBezTo>
                    <a:cubicBezTo>
                      <a:pt x="23" y="9"/>
                      <a:pt x="23" y="9"/>
                      <a:pt x="23" y="9"/>
                    </a:cubicBezTo>
                    <a:cubicBezTo>
                      <a:pt x="23" y="9"/>
                      <a:pt x="23" y="9"/>
                      <a:pt x="23" y="9"/>
                    </a:cubicBezTo>
                    <a:cubicBezTo>
                      <a:pt x="23" y="8"/>
                      <a:pt x="23" y="8"/>
                      <a:pt x="23" y="8"/>
                    </a:cubicBezTo>
                    <a:cubicBezTo>
                      <a:pt x="22" y="8"/>
                      <a:pt x="22" y="8"/>
                      <a:pt x="22" y="8"/>
                    </a:cubicBezTo>
                    <a:cubicBezTo>
                      <a:pt x="21" y="7"/>
                      <a:pt x="21" y="7"/>
                      <a:pt x="21" y="7"/>
                    </a:cubicBezTo>
                    <a:cubicBezTo>
                      <a:pt x="20" y="6"/>
                      <a:pt x="20" y="6"/>
                      <a:pt x="20" y="6"/>
                    </a:cubicBezTo>
                    <a:cubicBezTo>
                      <a:pt x="19" y="5"/>
                      <a:pt x="19" y="5"/>
                      <a:pt x="19" y="5"/>
                    </a:cubicBezTo>
                    <a:cubicBezTo>
                      <a:pt x="18" y="4"/>
                      <a:pt x="18" y="4"/>
                      <a:pt x="18" y="4"/>
                    </a:cubicBezTo>
                    <a:cubicBezTo>
                      <a:pt x="17" y="3"/>
                      <a:pt x="17" y="3"/>
                      <a:pt x="17" y="3"/>
                    </a:cubicBezTo>
                    <a:cubicBezTo>
                      <a:pt x="17" y="3"/>
                      <a:pt x="17" y="3"/>
                      <a:pt x="17" y="3"/>
                    </a:cubicBezTo>
                    <a:cubicBezTo>
                      <a:pt x="16" y="3"/>
                      <a:pt x="16" y="3"/>
                      <a:pt x="16" y="3"/>
                    </a:cubicBezTo>
                    <a:cubicBezTo>
                      <a:pt x="16" y="3"/>
                      <a:pt x="16" y="3"/>
                      <a:pt x="16" y="3"/>
                    </a:cubicBezTo>
                    <a:cubicBezTo>
                      <a:pt x="15" y="3"/>
                      <a:pt x="15" y="3"/>
                      <a:pt x="15" y="3"/>
                    </a:cubicBezTo>
                    <a:cubicBezTo>
                      <a:pt x="14" y="3"/>
                      <a:pt x="14" y="3"/>
                      <a:pt x="14" y="3"/>
                    </a:cubicBezTo>
                    <a:cubicBezTo>
                      <a:pt x="13" y="2"/>
                      <a:pt x="13" y="2"/>
                      <a:pt x="13" y="2"/>
                    </a:cubicBezTo>
                    <a:cubicBezTo>
                      <a:pt x="12" y="2"/>
                      <a:pt x="12" y="2"/>
                      <a:pt x="12" y="2"/>
                    </a:cubicBezTo>
                    <a:cubicBezTo>
                      <a:pt x="11" y="1"/>
                      <a:pt x="11" y="1"/>
                      <a:pt x="11" y="1"/>
                    </a:cubicBezTo>
                    <a:cubicBezTo>
                      <a:pt x="10" y="1"/>
                      <a:pt x="10" y="1"/>
                      <a:pt x="10" y="1"/>
                    </a:cubicBezTo>
                    <a:cubicBezTo>
                      <a:pt x="9" y="0"/>
                      <a:pt x="9" y="0"/>
                      <a:pt x="9" y="0"/>
                    </a:cubicBezTo>
                    <a:cubicBezTo>
                      <a:pt x="8" y="0"/>
                      <a:pt x="8" y="0"/>
                      <a:pt x="8" y="0"/>
                    </a:cubicBezTo>
                    <a:cubicBezTo>
                      <a:pt x="7" y="1"/>
                      <a:pt x="7" y="1"/>
                      <a:pt x="7" y="1"/>
                    </a:cubicBezTo>
                    <a:cubicBezTo>
                      <a:pt x="7" y="2"/>
                      <a:pt x="7" y="2"/>
                      <a:pt x="7" y="2"/>
                    </a:cubicBezTo>
                    <a:cubicBezTo>
                      <a:pt x="7" y="3"/>
                      <a:pt x="7" y="3"/>
                      <a:pt x="7" y="3"/>
                    </a:cubicBezTo>
                    <a:cubicBezTo>
                      <a:pt x="6" y="4"/>
                      <a:pt x="6" y="4"/>
                      <a:pt x="6" y="4"/>
                    </a:cubicBezTo>
                    <a:cubicBezTo>
                      <a:pt x="6" y="4"/>
                      <a:pt x="6" y="4"/>
                      <a:pt x="6" y="4"/>
                    </a:cubicBezTo>
                    <a:cubicBezTo>
                      <a:pt x="5" y="5"/>
                      <a:pt x="5" y="5"/>
                      <a:pt x="5" y="5"/>
                    </a:cubicBezTo>
                    <a:cubicBezTo>
                      <a:pt x="4" y="5"/>
                      <a:pt x="3" y="6"/>
                      <a:pt x="3" y="6"/>
                    </a:cubicBezTo>
                    <a:cubicBezTo>
                      <a:pt x="3" y="7"/>
                      <a:pt x="3" y="7"/>
                      <a:pt x="3" y="7"/>
                    </a:cubicBezTo>
                    <a:lnTo>
                      <a:pt x="2" y="8"/>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1" name="Freeform 3987"/>
              <p:cNvSpPr>
                <a:spLocks/>
              </p:cNvSpPr>
              <p:nvPr/>
            </p:nvSpPr>
            <p:spPr bwMode="auto">
              <a:xfrm>
                <a:off x="730" y="1428"/>
                <a:ext cx="6" cy="5"/>
              </a:xfrm>
              <a:custGeom>
                <a:avLst/>
                <a:gdLst>
                  <a:gd name="T0" fmla="*/ 3 w 6"/>
                  <a:gd name="T1" fmla="*/ 0 h 5"/>
                  <a:gd name="T2" fmla="*/ 3 w 6"/>
                  <a:gd name="T3" fmla="*/ 2 h 5"/>
                  <a:gd name="T4" fmla="*/ 0 w 6"/>
                  <a:gd name="T5" fmla="*/ 2 h 5"/>
                  <a:gd name="T6" fmla="*/ 3 w 6"/>
                  <a:gd name="T7" fmla="*/ 2 h 5"/>
                  <a:gd name="T8" fmla="*/ 3 w 6"/>
                  <a:gd name="T9" fmla="*/ 5 h 5"/>
                  <a:gd name="T10" fmla="*/ 6 w 6"/>
                  <a:gd name="T11" fmla="*/ 2 h 5"/>
                  <a:gd name="T12" fmla="*/ 6 w 6"/>
                  <a:gd name="T13" fmla="*/ 2 h 5"/>
                  <a:gd name="T14" fmla="*/ 3 w 6"/>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3" y="0"/>
                    </a:moveTo>
                    <a:lnTo>
                      <a:pt x="3" y="2"/>
                    </a:lnTo>
                    <a:lnTo>
                      <a:pt x="0" y="2"/>
                    </a:lnTo>
                    <a:lnTo>
                      <a:pt x="3" y="2"/>
                    </a:lnTo>
                    <a:lnTo>
                      <a:pt x="3" y="5"/>
                    </a:lnTo>
                    <a:lnTo>
                      <a:pt x="6" y="2"/>
                    </a:lnTo>
                    <a:lnTo>
                      <a:pt x="6" y="2"/>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2" name="Freeform 3988"/>
              <p:cNvSpPr>
                <a:spLocks/>
              </p:cNvSpPr>
              <p:nvPr/>
            </p:nvSpPr>
            <p:spPr bwMode="auto">
              <a:xfrm>
                <a:off x="706" y="1240"/>
                <a:ext cx="349" cy="386"/>
              </a:xfrm>
              <a:custGeom>
                <a:avLst/>
                <a:gdLst>
                  <a:gd name="T0" fmla="*/ 8 w 130"/>
                  <a:gd name="T1" fmla="*/ 37 h 144"/>
                  <a:gd name="T2" fmla="*/ 8 w 130"/>
                  <a:gd name="T3" fmla="*/ 44 h 144"/>
                  <a:gd name="T4" fmla="*/ 9 w 130"/>
                  <a:gd name="T5" fmla="*/ 51 h 144"/>
                  <a:gd name="T6" fmla="*/ 6 w 130"/>
                  <a:gd name="T7" fmla="*/ 58 h 144"/>
                  <a:gd name="T8" fmla="*/ 6 w 130"/>
                  <a:gd name="T9" fmla="*/ 64 h 144"/>
                  <a:gd name="T10" fmla="*/ 12 w 130"/>
                  <a:gd name="T11" fmla="*/ 71 h 144"/>
                  <a:gd name="T12" fmla="*/ 11 w 130"/>
                  <a:gd name="T13" fmla="*/ 75 h 144"/>
                  <a:gd name="T14" fmla="*/ 6 w 130"/>
                  <a:gd name="T15" fmla="*/ 83 h 144"/>
                  <a:gd name="T16" fmla="*/ 10 w 130"/>
                  <a:gd name="T17" fmla="*/ 89 h 144"/>
                  <a:gd name="T18" fmla="*/ 13 w 130"/>
                  <a:gd name="T19" fmla="*/ 95 h 144"/>
                  <a:gd name="T20" fmla="*/ 15 w 130"/>
                  <a:gd name="T21" fmla="*/ 102 h 144"/>
                  <a:gd name="T22" fmla="*/ 20 w 130"/>
                  <a:gd name="T23" fmla="*/ 107 h 144"/>
                  <a:gd name="T24" fmla="*/ 20 w 130"/>
                  <a:gd name="T25" fmla="*/ 113 h 144"/>
                  <a:gd name="T26" fmla="*/ 20 w 130"/>
                  <a:gd name="T27" fmla="*/ 119 h 144"/>
                  <a:gd name="T28" fmla="*/ 25 w 130"/>
                  <a:gd name="T29" fmla="*/ 126 h 144"/>
                  <a:gd name="T30" fmla="*/ 27 w 130"/>
                  <a:gd name="T31" fmla="*/ 132 h 144"/>
                  <a:gd name="T32" fmla="*/ 30 w 130"/>
                  <a:gd name="T33" fmla="*/ 139 h 144"/>
                  <a:gd name="T34" fmla="*/ 35 w 130"/>
                  <a:gd name="T35" fmla="*/ 144 h 144"/>
                  <a:gd name="T36" fmla="*/ 42 w 130"/>
                  <a:gd name="T37" fmla="*/ 139 h 144"/>
                  <a:gd name="T38" fmla="*/ 46 w 130"/>
                  <a:gd name="T39" fmla="*/ 134 h 144"/>
                  <a:gd name="T40" fmla="*/ 53 w 130"/>
                  <a:gd name="T41" fmla="*/ 136 h 144"/>
                  <a:gd name="T42" fmla="*/ 62 w 130"/>
                  <a:gd name="T43" fmla="*/ 137 h 144"/>
                  <a:gd name="T44" fmla="*/ 66 w 130"/>
                  <a:gd name="T45" fmla="*/ 142 h 144"/>
                  <a:gd name="T46" fmla="*/ 67 w 130"/>
                  <a:gd name="T47" fmla="*/ 142 h 144"/>
                  <a:gd name="T48" fmla="*/ 70 w 130"/>
                  <a:gd name="T49" fmla="*/ 135 h 144"/>
                  <a:gd name="T50" fmla="*/ 81 w 130"/>
                  <a:gd name="T51" fmla="*/ 135 h 144"/>
                  <a:gd name="T52" fmla="*/ 85 w 130"/>
                  <a:gd name="T53" fmla="*/ 125 h 144"/>
                  <a:gd name="T54" fmla="*/ 85 w 130"/>
                  <a:gd name="T55" fmla="*/ 118 h 144"/>
                  <a:gd name="T56" fmla="*/ 115 w 130"/>
                  <a:gd name="T57" fmla="*/ 105 h 144"/>
                  <a:gd name="T58" fmla="*/ 126 w 130"/>
                  <a:gd name="T59" fmla="*/ 113 h 144"/>
                  <a:gd name="T60" fmla="*/ 126 w 130"/>
                  <a:gd name="T61" fmla="*/ 108 h 144"/>
                  <a:gd name="T62" fmla="*/ 128 w 130"/>
                  <a:gd name="T63" fmla="*/ 101 h 144"/>
                  <a:gd name="T64" fmla="*/ 127 w 130"/>
                  <a:gd name="T65" fmla="*/ 88 h 144"/>
                  <a:gd name="T66" fmla="*/ 124 w 130"/>
                  <a:gd name="T67" fmla="*/ 85 h 144"/>
                  <a:gd name="T68" fmla="*/ 119 w 130"/>
                  <a:gd name="T69" fmla="*/ 78 h 144"/>
                  <a:gd name="T70" fmla="*/ 119 w 130"/>
                  <a:gd name="T71" fmla="*/ 74 h 144"/>
                  <a:gd name="T72" fmla="*/ 102 w 130"/>
                  <a:gd name="T73" fmla="*/ 72 h 144"/>
                  <a:gd name="T74" fmla="*/ 99 w 130"/>
                  <a:gd name="T75" fmla="*/ 63 h 144"/>
                  <a:gd name="T76" fmla="*/ 98 w 130"/>
                  <a:gd name="T77" fmla="*/ 58 h 144"/>
                  <a:gd name="T78" fmla="*/ 96 w 130"/>
                  <a:gd name="T79" fmla="*/ 50 h 144"/>
                  <a:gd name="T80" fmla="*/ 92 w 130"/>
                  <a:gd name="T81" fmla="*/ 44 h 144"/>
                  <a:gd name="T82" fmla="*/ 85 w 130"/>
                  <a:gd name="T83" fmla="*/ 42 h 144"/>
                  <a:gd name="T84" fmla="*/ 74 w 130"/>
                  <a:gd name="T85" fmla="*/ 37 h 144"/>
                  <a:gd name="T86" fmla="*/ 67 w 130"/>
                  <a:gd name="T87" fmla="*/ 32 h 144"/>
                  <a:gd name="T88" fmla="*/ 60 w 130"/>
                  <a:gd name="T89" fmla="*/ 30 h 144"/>
                  <a:gd name="T90" fmla="*/ 54 w 130"/>
                  <a:gd name="T91" fmla="*/ 30 h 144"/>
                  <a:gd name="T92" fmla="*/ 48 w 130"/>
                  <a:gd name="T93" fmla="*/ 25 h 144"/>
                  <a:gd name="T94" fmla="*/ 45 w 130"/>
                  <a:gd name="T95" fmla="*/ 20 h 144"/>
                  <a:gd name="T96" fmla="*/ 43 w 130"/>
                  <a:gd name="T97" fmla="*/ 13 h 144"/>
                  <a:gd name="T98" fmla="*/ 43 w 130"/>
                  <a:gd name="T99" fmla="*/ 7 h 144"/>
                  <a:gd name="T100" fmla="*/ 41 w 130"/>
                  <a:gd name="T101" fmla="*/ 0 h 144"/>
                  <a:gd name="T102" fmla="*/ 34 w 130"/>
                  <a:gd name="T103" fmla="*/ 1 h 144"/>
                  <a:gd name="T104" fmla="*/ 28 w 130"/>
                  <a:gd name="T105" fmla="*/ 4 h 144"/>
                  <a:gd name="T106" fmla="*/ 20 w 130"/>
                  <a:gd name="T107" fmla="*/ 9 h 144"/>
                  <a:gd name="T108" fmla="*/ 14 w 130"/>
                  <a:gd name="T109" fmla="*/ 12 h 144"/>
                  <a:gd name="T110" fmla="*/ 8 w 130"/>
                  <a:gd name="T111" fmla="*/ 14 h 144"/>
                  <a:gd name="T112" fmla="*/ 1 w 130"/>
                  <a:gd name="T113" fmla="*/ 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 h="144">
                    <a:moveTo>
                      <a:pt x="10" y="31"/>
                    </a:moveTo>
                    <a:cubicBezTo>
                      <a:pt x="10" y="32"/>
                      <a:pt x="10" y="32"/>
                      <a:pt x="10" y="32"/>
                    </a:cubicBezTo>
                    <a:cubicBezTo>
                      <a:pt x="10" y="33"/>
                      <a:pt x="10" y="33"/>
                      <a:pt x="10" y="33"/>
                    </a:cubicBezTo>
                    <a:cubicBezTo>
                      <a:pt x="9" y="33"/>
                      <a:pt x="9" y="33"/>
                      <a:pt x="9" y="33"/>
                    </a:cubicBezTo>
                    <a:cubicBezTo>
                      <a:pt x="8" y="34"/>
                      <a:pt x="8" y="34"/>
                      <a:pt x="8" y="34"/>
                    </a:cubicBezTo>
                    <a:cubicBezTo>
                      <a:pt x="8" y="35"/>
                      <a:pt x="8" y="35"/>
                      <a:pt x="8" y="35"/>
                    </a:cubicBezTo>
                    <a:cubicBezTo>
                      <a:pt x="8" y="36"/>
                      <a:pt x="8" y="36"/>
                      <a:pt x="8" y="36"/>
                    </a:cubicBezTo>
                    <a:cubicBezTo>
                      <a:pt x="8" y="37"/>
                      <a:pt x="8" y="37"/>
                      <a:pt x="8" y="37"/>
                    </a:cubicBezTo>
                    <a:cubicBezTo>
                      <a:pt x="8" y="38"/>
                      <a:pt x="8" y="38"/>
                      <a:pt x="8" y="38"/>
                    </a:cubicBezTo>
                    <a:cubicBezTo>
                      <a:pt x="8" y="38"/>
                      <a:pt x="8" y="38"/>
                      <a:pt x="8" y="38"/>
                    </a:cubicBezTo>
                    <a:cubicBezTo>
                      <a:pt x="8" y="39"/>
                      <a:pt x="8" y="39"/>
                      <a:pt x="8" y="39"/>
                    </a:cubicBezTo>
                    <a:cubicBezTo>
                      <a:pt x="8" y="40"/>
                      <a:pt x="8" y="40"/>
                      <a:pt x="8" y="40"/>
                    </a:cubicBezTo>
                    <a:cubicBezTo>
                      <a:pt x="8" y="41"/>
                      <a:pt x="8" y="41"/>
                      <a:pt x="8" y="41"/>
                    </a:cubicBezTo>
                    <a:cubicBezTo>
                      <a:pt x="8" y="42"/>
                      <a:pt x="8" y="42"/>
                      <a:pt x="8" y="42"/>
                    </a:cubicBezTo>
                    <a:cubicBezTo>
                      <a:pt x="8" y="43"/>
                      <a:pt x="8" y="43"/>
                      <a:pt x="8" y="43"/>
                    </a:cubicBezTo>
                    <a:cubicBezTo>
                      <a:pt x="8" y="44"/>
                      <a:pt x="8" y="44"/>
                      <a:pt x="8" y="44"/>
                    </a:cubicBezTo>
                    <a:cubicBezTo>
                      <a:pt x="8" y="45"/>
                      <a:pt x="8" y="45"/>
                      <a:pt x="8" y="45"/>
                    </a:cubicBezTo>
                    <a:cubicBezTo>
                      <a:pt x="9" y="46"/>
                      <a:pt x="9" y="46"/>
                      <a:pt x="9" y="46"/>
                    </a:cubicBezTo>
                    <a:cubicBezTo>
                      <a:pt x="9" y="47"/>
                      <a:pt x="9" y="47"/>
                      <a:pt x="9" y="47"/>
                    </a:cubicBezTo>
                    <a:cubicBezTo>
                      <a:pt x="10" y="48"/>
                      <a:pt x="10" y="48"/>
                      <a:pt x="10" y="48"/>
                    </a:cubicBezTo>
                    <a:cubicBezTo>
                      <a:pt x="10" y="49"/>
                      <a:pt x="10" y="49"/>
                      <a:pt x="10" y="49"/>
                    </a:cubicBezTo>
                    <a:cubicBezTo>
                      <a:pt x="9" y="50"/>
                      <a:pt x="9" y="50"/>
                      <a:pt x="9" y="50"/>
                    </a:cubicBezTo>
                    <a:cubicBezTo>
                      <a:pt x="9" y="51"/>
                      <a:pt x="9" y="51"/>
                      <a:pt x="9" y="51"/>
                    </a:cubicBezTo>
                    <a:cubicBezTo>
                      <a:pt x="9" y="51"/>
                      <a:pt x="9" y="51"/>
                      <a:pt x="9" y="51"/>
                    </a:cubicBezTo>
                    <a:cubicBezTo>
                      <a:pt x="8" y="52"/>
                      <a:pt x="8" y="52"/>
                      <a:pt x="8" y="52"/>
                    </a:cubicBezTo>
                    <a:cubicBezTo>
                      <a:pt x="7" y="53"/>
                      <a:pt x="7" y="53"/>
                      <a:pt x="7" y="53"/>
                    </a:cubicBezTo>
                    <a:cubicBezTo>
                      <a:pt x="7" y="54"/>
                      <a:pt x="7" y="54"/>
                      <a:pt x="7" y="54"/>
                    </a:cubicBezTo>
                    <a:cubicBezTo>
                      <a:pt x="7" y="55"/>
                      <a:pt x="7" y="55"/>
                      <a:pt x="7" y="55"/>
                    </a:cubicBezTo>
                    <a:cubicBezTo>
                      <a:pt x="6" y="56"/>
                      <a:pt x="6" y="56"/>
                      <a:pt x="6" y="56"/>
                    </a:cubicBezTo>
                    <a:cubicBezTo>
                      <a:pt x="6" y="57"/>
                      <a:pt x="6" y="57"/>
                      <a:pt x="6" y="57"/>
                    </a:cubicBezTo>
                    <a:cubicBezTo>
                      <a:pt x="6" y="58"/>
                      <a:pt x="6" y="58"/>
                      <a:pt x="6" y="58"/>
                    </a:cubicBezTo>
                    <a:cubicBezTo>
                      <a:pt x="6" y="58"/>
                      <a:pt x="6" y="58"/>
                      <a:pt x="6" y="58"/>
                    </a:cubicBezTo>
                    <a:cubicBezTo>
                      <a:pt x="7" y="59"/>
                      <a:pt x="7" y="59"/>
                      <a:pt x="7" y="59"/>
                    </a:cubicBezTo>
                    <a:cubicBezTo>
                      <a:pt x="8" y="60"/>
                      <a:pt x="8" y="60"/>
                      <a:pt x="8" y="60"/>
                    </a:cubicBezTo>
                    <a:cubicBezTo>
                      <a:pt x="8" y="61"/>
                      <a:pt x="8" y="61"/>
                      <a:pt x="8" y="61"/>
                    </a:cubicBezTo>
                    <a:cubicBezTo>
                      <a:pt x="7" y="62"/>
                      <a:pt x="7" y="62"/>
                      <a:pt x="7" y="62"/>
                    </a:cubicBezTo>
                    <a:cubicBezTo>
                      <a:pt x="7" y="63"/>
                      <a:pt x="7" y="63"/>
                      <a:pt x="7" y="63"/>
                    </a:cubicBezTo>
                    <a:cubicBezTo>
                      <a:pt x="7" y="63"/>
                      <a:pt x="7" y="63"/>
                      <a:pt x="7" y="63"/>
                    </a:cubicBezTo>
                    <a:cubicBezTo>
                      <a:pt x="6" y="64"/>
                      <a:pt x="6" y="64"/>
                      <a:pt x="6" y="64"/>
                    </a:cubicBezTo>
                    <a:cubicBezTo>
                      <a:pt x="6" y="64"/>
                      <a:pt x="6" y="64"/>
                      <a:pt x="6" y="64"/>
                    </a:cubicBezTo>
                    <a:cubicBezTo>
                      <a:pt x="7" y="65"/>
                      <a:pt x="7" y="65"/>
                      <a:pt x="7" y="65"/>
                    </a:cubicBezTo>
                    <a:cubicBezTo>
                      <a:pt x="9" y="66"/>
                      <a:pt x="9" y="66"/>
                      <a:pt x="9" y="66"/>
                    </a:cubicBezTo>
                    <a:cubicBezTo>
                      <a:pt x="10" y="66"/>
                      <a:pt x="10" y="66"/>
                      <a:pt x="10" y="66"/>
                    </a:cubicBezTo>
                    <a:cubicBezTo>
                      <a:pt x="10" y="68"/>
                      <a:pt x="10" y="68"/>
                      <a:pt x="10" y="68"/>
                    </a:cubicBezTo>
                    <a:cubicBezTo>
                      <a:pt x="11" y="68"/>
                      <a:pt x="11" y="68"/>
                      <a:pt x="11" y="68"/>
                    </a:cubicBezTo>
                    <a:cubicBezTo>
                      <a:pt x="12" y="68"/>
                      <a:pt x="12" y="68"/>
                      <a:pt x="12" y="68"/>
                    </a:cubicBezTo>
                    <a:cubicBezTo>
                      <a:pt x="12" y="70"/>
                      <a:pt x="12" y="70"/>
                      <a:pt x="12" y="70"/>
                    </a:cubicBezTo>
                    <a:cubicBezTo>
                      <a:pt x="12" y="71"/>
                      <a:pt x="12" y="71"/>
                      <a:pt x="12" y="71"/>
                    </a:cubicBezTo>
                    <a:cubicBezTo>
                      <a:pt x="14" y="71"/>
                      <a:pt x="14" y="71"/>
                      <a:pt x="14" y="71"/>
                    </a:cubicBezTo>
                    <a:cubicBezTo>
                      <a:pt x="15" y="72"/>
                      <a:pt x="15" y="72"/>
                      <a:pt x="15" y="72"/>
                    </a:cubicBezTo>
                    <a:cubicBezTo>
                      <a:pt x="14" y="72"/>
                      <a:pt x="14" y="72"/>
                      <a:pt x="14" y="72"/>
                    </a:cubicBezTo>
                    <a:cubicBezTo>
                      <a:pt x="13" y="73"/>
                      <a:pt x="13" y="73"/>
                      <a:pt x="13" y="73"/>
                    </a:cubicBezTo>
                    <a:cubicBezTo>
                      <a:pt x="12" y="74"/>
                      <a:pt x="12" y="74"/>
                      <a:pt x="12" y="74"/>
                    </a:cubicBezTo>
                    <a:cubicBezTo>
                      <a:pt x="13" y="74"/>
                      <a:pt x="13" y="74"/>
                      <a:pt x="13" y="74"/>
                    </a:cubicBezTo>
                    <a:cubicBezTo>
                      <a:pt x="13" y="75"/>
                      <a:pt x="13" y="75"/>
                      <a:pt x="13" y="75"/>
                    </a:cubicBezTo>
                    <a:cubicBezTo>
                      <a:pt x="11" y="75"/>
                      <a:pt x="11" y="75"/>
                      <a:pt x="11" y="75"/>
                    </a:cubicBezTo>
                    <a:cubicBezTo>
                      <a:pt x="11" y="76"/>
                      <a:pt x="11" y="76"/>
                      <a:pt x="11" y="76"/>
                    </a:cubicBezTo>
                    <a:cubicBezTo>
                      <a:pt x="11" y="76"/>
                      <a:pt x="10" y="77"/>
                      <a:pt x="9" y="78"/>
                    </a:cubicBezTo>
                    <a:cubicBezTo>
                      <a:pt x="9" y="78"/>
                      <a:pt x="9" y="78"/>
                      <a:pt x="9" y="78"/>
                    </a:cubicBezTo>
                    <a:cubicBezTo>
                      <a:pt x="9" y="79"/>
                      <a:pt x="8" y="80"/>
                      <a:pt x="8" y="81"/>
                    </a:cubicBezTo>
                    <a:cubicBezTo>
                      <a:pt x="7" y="81"/>
                      <a:pt x="7" y="81"/>
                      <a:pt x="7" y="81"/>
                    </a:cubicBezTo>
                    <a:cubicBezTo>
                      <a:pt x="6" y="82"/>
                      <a:pt x="6" y="82"/>
                      <a:pt x="6" y="82"/>
                    </a:cubicBezTo>
                    <a:cubicBezTo>
                      <a:pt x="6" y="83"/>
                      <a:pt x="6" y="83"/>
                      <a:pt x="6" y="83"/>
                    </a:cubicBezTo>
                    <a:cubicBezTo>
                      <a:pt x="6" y="83"/>
                      <a:pt x="6" y="83"/>
                      <a:pt x="6" y="83"/>
                    </a:cubicBezTo>
                    <a:cubicBezTo>
                      <a:pt x="7" y="83"/>
                      <a:pt x="7" y="84"/>
                      <a:pt x="7" y="84"/>
                    </a:cubicBezTo>
                    <a:cubicBezTo>
                      <a:pt x="7" y="84"/>
                      <a:pt x="7" y="84"/>
                      <a:pt x="7" y="84"/>
                    </a:cubicBezTo>
                    <a:cubicBezTo>
                      <a:pt x="7" y="85"/>
                      <a:pt x="7" y="85"/>
                      <a:pt x="7" y="85"/>
                    </a:cubicBezTo>
                    <a:cubicBezTo>
                      <a:pt x="7" y="85"/>
                      <a:pt x="7" y="86"/>
                      <a:pt x="7" y="86"/>
                    </a:cubicBezTo>
                    <a:cubicBezTo>
                      <a:pt x="8" y="87"/>
                      <a:pt x="8" y="87"/>
                      <a:pt x="8" y="87"/>
                    </a:cubicBezTo>
                    <a:cubicBezTo>
                      <a:pt x="8" y="87"/>
                      <a:pt x="8" y="87"/>
                      <a:pt x="8" y="87"/>
                    </a:cubicBezTo>
                    <a:cubicBezTo>
                      <a:pt x="9" y="88"/>
                      <a:pt x="9" y="88"/>
                      <a:pt x="9" y="88"/>
                    </a:cubicBezTo>
                    <a:cubicBezTo>
                      <a:pt x="10" y="89"/>
                      <a:pt x="10" y="89"/>
                      <a:pt x="10" y="89"/>
                    </a:cubicBezTo>
                    <a:cubicBezTo>
                      <a:pt x="10" y="90"/>
                      <a:pt x="10" y="90"/>
                      <a:pt x="10" y="90"/>
                    </a:cubicBezTo>
                    <a:cubicBezTo>
                      <a:pt x="11" y="91"/>
                      <a:pt x="11" y="91"/>
                      <a:pt x="11" y="91"/>
                    </a:cubicBezTo>
                    <a:cubicBezTo>
                      <a:pt x="12" y="91"/>
                      <a:pt x="12" y="91"/>
                      <a:pt x="12" y="91"/>
                    </a:cubicBezTo>
                    <a:cubicBezTo>
                      <a:pt x="12" y="91"/>
                      <a:pt x="12" y="91"/>
                      <a:pt x="12" y="91"/>
                    </a:cubicBezTo>
                    <a:cubicBezTo>
                      <a:pt x="12" y="92"/>
                      <a:pt x="12" y="92"/>
                      <a:pt x="12" y="92"/>
                    </a:cubicBezTo>
                    <a:cubicBezTo>
                      <a:pt x="12" y="93"/>
                      <a:pt x="12" y="93"/>
                      <a:pt x="12" y="93"/>
                    </a:cubicBezTo>
                    <a:cubicBezTo>
                      <a:pt x="13" y="94"/>
                      <a:pt x="13" y="94"/>
                      <a:pt x="13" y="94"/>
                    </a:cubicBezTo>
                    <a:cubicBezTo>
                      <a:pt x="13" y="95"/>
                      <a:pt x="13" y="95"/>
                      <a:pt x="13" y="95"/>
                    </a:cubicBezTo>
                    <a:cubicBezTo>
                      <a:pt x="13" y="96"/>
                      <a:pt x="13" y="96"/>
                      <a:pt x="13" y="96"/>
                    </a:cubicBezTo>
                    <a:cubicBezTo>
                      <a:pt x="13" y="97"/>
                      <a:pt x="13" y="97"/>
                      <a:pt x="13" y="97"/>
                    </a:cubicBezTo>
                    <a:cubicBezTo>
                      <a:pt x="14" y="97"/>
                      <a:pt x="14" y="97"/>
                      <a:pt x="14" y="97"/>
                    </a:cubicBezTo>
                    <a:cubicBezTo>
                      <a:pt x="14" y="98"/>
                      <a:pt x="14" y="98"/>
                      <a:pt x="14" y="98"/>
                    </a:cubicBezTo>
                    <a:cubicBezTo>
                      <a:pt x="14" y="99"/>
                      <a:pt x="14" y="99"/>
                      <a:pt x="14" y="99"/>
                    </a:cubicBezTo>
                    <a:cubicBezTo>
                      <a:pt x="15" y="100"/>
                      <a:pt x="15" y="100"/>
                      <a:pt x="15" y="100"/>
                    </a:cubicBezTo>
                    <a:cubicBezTo>
                      <a:pt x="15" y="101"/>
                      <a:pt x="15" y="101"/>
                      <a:pt x="15" y="101"/>
                    </a:cubicBezTo>
                    <a:cubicBezTo>
                      <a:pt x="15" y="102"/>
                      <a:pt x="15" y="102"/>
                      <a:pt x="15" y="102"/>
                    </a:cubicBezTo>
                    <a:cubicBezTo>
                      <a:pt x="15" y="102"/>
                      <a:pt x="15" y="102"/>
                      <a:pt x="15" y="102"/>
                    </a:cubicBezTo>
                    <a:cubicBezTo>
                      <a:pt x="16" y="103"/>
                      <a:pt x="16" y="103"/>
                      <a:pt x="16" y="103"/>
                    </a:cubicBezTo>
                    <a:cubicBezTo>
                      <a:pt x="17" y="104"/>
                      <a:pt x="17" y="104"/>
                      <a:pt x="17" y="104"/>
                    </a:cubicBezTo>
                    <a:cubicBezTo>
                      <a:pt x="18" y="104"/>
                      <a:pt x="18" y="104"/>
                      <a:pt x="18" y="104"/>
                    </a:cubicBezTo>
                    <a:cubicBezTo>
                      <a:pt x="18" y="104"/>
                      <a:pt x="19" y="105"/>
                      <a:pt x="19" y="105"/>
                    </a:cubicBezTo>
                    <a:cubicBezTo>
                      <a:pt x="19" y="105"/>
                      <a:pt x="19" y="105"/>
                      <a:pt x="19" y="105"/>
                    </a:cubicBezTo>
                    <a:cubicBezTo>
                      <a:pt x="20" y="106"/>
                      <a:pt x="20" y="106"/>
                      <a:pt x="20" y="106"/>
                    </a:cubicBezTo>
                    <a:cubicBezTo>
                      <a:pt x="20" y="107"/>
                      <a:pt x="20" y="107"/>
                      <a:pt x="20" y="107"/>
                    </a:cubicBezTo>
                    <a:cubicBezTo>
                      <a:pt x="20" y="108"/>
                      <a:pt x="20" y="108"/>
                      <a:pt x="20" y="108"/>
                    </a:cubicBezTo>
                    <a:cubicBezTo>
                      <a:pt x="20" y="108"/>
                      <a:pt x="20" y="108"/>
                      <a:pt x="20" y="108"/>
                    </a:cubicBezTo>
                    <a:cubicBezTo>
                      <a:pt x="19" y="109"/>
                      <a:pt x="19" y="109"/>
                      <a:pt x="19" y="109"/>
                    </a:cubicBezTo>
                    <a:cubicBezTo>
                      <a:pt x="19" y="110"/>
                      <a:pt x="19" y="110"/>
                      <a:pt x="19" y="110"/>
                    </a:cubicBezTo>
                    <a:cubicBezTo>
                      <a:pt x="19" y="111"/>
                      <a:pt x="19" y="111"/>
                      <a:pt x="19" y="111"/>
                    </a:cubicBezTo>
                    <a:cubicBezTo>
                      <a:pt x="20" y="111"/>
                      <a:pt x="20" y="111"/>
                      <a:pt x="20" y="111"/>
                    </a:cubicBezTo>
                    <a:cubicBezTo>
                      <a:pt x="21" y="112"/>
                      <a:pt x="21" y="112"/>
                      <a:pt x="21" y="112"/>
                    </a:cubicBezTo>
                    <a:cubicBezTo>
                      <a:pt x="20" y="113"/>
                      <a:pt x="20" y="113"/>
                      <a:pt x="20" y="113"/>
                    </a:cubicBezTo>
                    <a:cubicBezTo>
                      <a:pt x="20" y="113"/>
                      <a:pt x="20" y="113"/>
                      <a:pt x="20" y="113"/>
                    </a:cubicBezTo>
                    <a:cubicBezTo>
                      <a:pt x="19" y="114"/>
                      <a:pt x="19" y="114"/>
                      <a:pt x="19" y="114"/>
                    </a:cubicBezTo>
                    <a:cubicBezTo>
                      <a:pt x="18" y="114"/>
                      <a:pt x="18" y="114"/>
                      <a:pt x="18" y="114"/>
                    </a:cubicBezTo>
                    <a:cubicBezTo>
                      <a:pt x="19" y="115"/>
                      <a:pt x="19" y="115"/>
                      <a:pt x="19" y="115"/>
                    </a:cubicBezTo>
                    <a:cubicBezTo>
                      <a:pt x="19" y="116"/>
                      <a:pt x="19" y="116"/>
                      <a:pt x="19" y="116"/>
                    </a:cubicBezTo>
                    <a:cubicBezTo>
                      <a:pt x="19" y="117"/>
                      <a:pt x="19" y="117"/>
                      <a:pt x="19" y="117"/>
                    </a:cubicBezTo>
                    <a:cubicBezTo>
                      <a:pt x="19" y="118"/>
                      <a:pt x="19" y="118"/>
                      <a:pt x="19" y="118"/>
                    </a:cubicBezTo>
                    <a:cubicBezTo>
                      <a:pt x="20" y="119"/>
                      <a:pt x="20" y="119"/>
                      <a:pt x="20" y="119"/>
                    </a:cubicBezTo>
                    <a:cubicBezTo>
                      <a:pt x="21" y="119"/>
                      <a:pt x="21" y="119"/>
                      <a:pt x="21" y="119"/>
                    </a:cubicBezTo>
                    <a:cubicBezTo>
                      <a:pt x="22" y="120"/>
                      <a:pt x="22" y="120"/>
                      <a:pt x="22" y="120"/>
                    </a:cubicBezTo>
                    <a:cubicBezTo>
                      <a:pt x="21" y="121"/>
                      <a:pt x="21" y="122"/>
                      <a:pt x="22" y="122"/>
                    </a:cubicBezTo>
                    <a:cubicBezTo>
                      <a:pt x="22" y="122"/>
                      <a:pt x="22" y="122"/>
                      <a:pt x="22" y="122"/>
                    </a:cubicBezTo>
                    <a:cubicBezTo>
                      <a:pt x="22" y="123"/>
                      <a:pt x="23" y="123"/>
                      <a:pt x="23" y="124"/>
                    </a:cubicBezTo>
                    <a:cubicBezTo>
                      <a:pt x="24" y="125"/>
                      <a:pt x="25" y="125"/>
                      <a:pt x="25" y="126"/>
                    </a:cubicBezTo>
                    <a:cubicBezTo>
                      <a:pt x="25" y="126"/>
                      <a:pt x="25" y="126"/>
                      <a:pt x="25" y="126"/>
                    </a:cubicBezTo>
                    <a:cubicBezTo>
                      <a:pt x="25" y="126"/>
                      <a:pt x="25" y="126"/>
                      <a:pt x="25" y="126"/>
                    </a:cubicBezTo>
                    <a:cubicBezTo>
                      <a:pt x="25" y="126"/>
                      <a:pt x="25" y="126"/>
                      <a:pt x="25" y="126"/>
                    </a:cubicBezTo>
                    <a:cubicBezTo>
                      <a:pt x="25" y="126"/>
                      <a:pt x="25" y="126"/>
                      <a:pt x="25" y="126"/>
                    </a:cubicBezTo>
                    <a:cubicBezTo>
                      <a:pt x="26" y="127"/>
                      <a:pt x="26" y="127"/>
                      <a:pt x="26" y="127"/>
                    </a:cubicBezTo>
                    <a:cubicBezTo>
                      <a:pt x="26" y="128"/>
                      <a:pt x="26" y="128"/>
                      <a:pt x="26" y="128"/>
                    </a:cubicBezTo>
                    <a:cubicBezTo>
                      <a:pt x="26" y="128"/>
                      <a:pt x="26" y="128"/>
                      <a:pt x="26" y="129"/>
                    </a:cubicBezTo>
                    <a:cubicBezTo>
                      <a:pt x="26" y="129"/>
                      <a:pt x="26" y="130"/>
                      <a:pt x="27" y="131"/>
                    </a:cubicBezTo>
                    <a:cubicBezTo>
                      <a:pt x="27" y="131"/>
                      <a:pt x="27" y="131"/>
                      <a:pt x="27" y="131"/>
                    </a:cubicBezTo>
                    <a:cubicBezTo>
                      <a:pt x="27" y="132"/>
                      <a:pt x="27" y="132"/>
                      <a:pt x="27" y="132"/>
                    </a:cubicBezTo>
                    <a:cubicBezTo>
                      <a:pt x="28" y="133"/>
                      <a:pt x="28" y="133"/>
                      <a:pt x="28" y="133"/>
                    </a:cubicBezTo>
                    <a:cubicBezTo>
                      <a:pt x="28" y="134"/>
                      <a:pt x="28" y="134"/>
                      <a:pt x="28" y="134"/>
                    </a:cubicBezTo>
                    <a:cubicBezTo>
                      <a:pt x="28" y="134"/>
                      <a:pt x="28" y="134"/>
                      <a:pt x="28" y="134"/>
                    </a:cubicBezTo>
                    <a:cubicBezTo>
                      <a:pt x="29" y="135"/>
                      <a:pt x="29" y="135"/>
                      <a:pt x="29" y="135"/>
                    </a:cubicBezTo>
                    <a:cubicBezTo>
                      <a:pt x="29" y="136"/>
                      <a:pt x="29" y="136"/>
                      <a:pt x="29" y="136"/>
                    </a:cubicBezTo>
                    <a:cubicBezTo>
                      <a:pt x="30" y="137"/>
                      <a:pt x="30" y="137"/>
                      <a:pt x="30" y="137"/>
                    </a:cubicBezTo>
                    <a:cubicBezTo>
                      <a:pt x="30" y="138"/>
                      <a:pt x="30" y="138"/>
                      <a:pt x="30" y="138"/>
                    </a:cubicBezTo>
                    <a:cubicBezTo>
                      <a:pt x="30" y="139"/>
                      <a:pt x="30" y="139"/>
                      <a:pt x="30" y="139"/>
                    </a:cubicBezTo>
                    <a:cubicBezTo>
                      <a:pt x="31" y="140"/>
                      <a:pt x="31" y="140"/>
                      <a:pt x="31" y="140"/>
                    </a:cubicBezTo>
                    <a:cubicBezTo>
                      <a:pt x="31" y="141"/>
                      <a:pt x="31" y="141"/>
                      <a:pt x="31" y="141"/>
                    </a:cubicBezTo>
                    <a:cubicBezTo>
                      <a:pt x="31" y="142"/>
                      <a:pt x="31" y="142"/>
                      <a:pt x="31" y="142"/>
                    </a:cubicBezTo>
                    <a:cubicBezTo>
                      <a:pt x="31" y="143"/>
                      <a:pt x="31" y="143"/>
                      <a:pt x="31" y="143"/>
                    </a:cubicBezTo>
                    <a:cubicBezTo>
                      <a:pt x="32" y="144"/>
                      <a:pt x="32" y="144"/>
                      <a:pt x="32" y="144"/>
                    </a:cubicBezTo>
                    <a:cubicBezTo>
                      <a:pt x="33" y="144"/>
                      <a:pt x="33" y="144"/>
                      <a:pt x="33" y="144"/>
                    </a:cubicBezTo>
                    <a:cubicBezTo>
                      <a:pt x="34" y="144"/>
                      <a:pt x="34" y="144"/>
                      <a:pt x="34" y="144"/>
                    </a:cubicBezTo>
                    <a:cubicBezTo>
                      <a:pt x="35" y="144"/>
                      <a:pt x="35" y="144"/>
                      <a:pt x="35" y="144"/>
                    </a:cubicBezTo>
                    <a:cubicBezTo>
                      <a:pt x="36" y="144"/>
                      <a:pt x="36" y="144"/>
                      <a:pt x="36" y="144"/>
                    </a:cubicBezTo>
                    <a:cubicBezTo>
                      <a:pt x="37" y="144"/>
                      <a:pt x="37" y="144"/>
                      <a:pt x="37" y="144"/>
                    </a:cubicBezTo>
                    <a:cubicBezTo>
                      <a:pt x="38" y="144"/>
                      <a:pt x="38" y="144"/>
                      <a:pt x="38" y="144"/>
                    </a:cubicBezTo>
                    <a:cubicBezTo>
                      <a:pt x="39" y="143"/>
                      <a:pt x="39" y="143"/>
                      <a:pt x="39" y="143"/>
                    </a:cubicBezTo>
                    <a:cubicBezTo>
                      <a:pt x="40" y="142"/>
                      <a:pt x="40" y="142"/>
                      <a:pt x="40" y="142"/>
                    </a:cubicBezTo>
                    <a:cubicBezTo>
                      <a:pt x="39" y="141"/>
                      <a:pt x="39" y="141"/>
                      <a:pt x="39" y="141"/>
                    </a:cubicBezTo>
                    <a:cubicBezTo>
                      <a:pt x="40" y="140"/>
                      <a:pt x="40" y="140"/>
                      <a:pt x="40" y="140"/>
                    </a:cubicBezTo>
                    <a:cubicBezTo>
                      <a:pt x="42" y="139"/>
                      <a:pt x="42" y="139"/>
                      <a:pt x="42" y="139"/>
                    </a:cubicBezTo>
                    <a:cubicBezTo>
                      <a:pt x="42" y="139"/>
                      <a:pt x="42" y="139"/>
                      <a:pt x="42" y="139"/>
                    </a:cubicBezTo>
                    <a:cubicBezTo>
                      <a:pt x="42" y="138"/>
                      <a:pt x="42" y="138"/>
                      <a:pt x="42" y="138"/>
                    </a:cubicBezTo>
                    <a:cubicBezTo>
                      <a:pt x="43" y="137"/>
                      <a:pt x="43" y="137"/>
                      <a:pt x="43" y="137"/>
                    </a:cubicBezTo>
                    <a:cubicBezTo>
                      <a:pt x="44" y="136"/>
                      <a:pt x="44" y="136"/>
                      <a:pt x="44" y="136"/>
                    </a:cubicBezTo>
                    <a:cubicBezTo>
                      <a:pt x="45" y="136"/>
                      <a:pt x="45" y="136"/>
                      <a:pt x="45" y="136"/>
                    </a:cubicBezTo>
                    <a:cubicBezTo>
                      <a:pt x="46" y="136"/>
                      <a:pt x="46" y="136"/>
                      <a:pt x="46" y="136"/>
                    </a:cubicBezTo>
                    <a:cubicBezTo>
                      <a:pt x="46" y="135"/>
                      <a:pt x="46" y="135"/>
                      <a:pt x="46" y="135"/>
                    </a:cubicBezTo>
                    <a:cubicBezTo>
                      <a:pt x="46" y="134"/>
                      <a:pt x="46" y="134"/>
                      <a:pt x="46" y="134"/>
                    </a:cubicBezTo>
                    <a:cubicBezTo>
                      <a:pt x="46" y="132"/>
                      <a:pt x="46" y="132"/>
                      <a:pt x="46" y="132"/>
                    </a:cubicBezTo>
                    <a:cubicBezTo>
                      <a:pt x="47" y="133"/>
                      <a:pt x="47" y="133"/>
                      <a:pt x="47" y="133"/>
                    </a:cubicBezTo>
                    <a:cubicBezTo>
                      <a:pt x="48" y="134"/>
                      <a:pt x="48" y="134"/>
                      <a:pt x="48" y="134"/>
                    </a:cubicBezTo>
                    <a:cubicBezTo>
                      <a:pt x="50" y="134"/>
                      <a:pt x="50" y="134"/>
                      <a:pt x="50" y="134"/>
                    </a:cubicBezTo>
                    <a:cubicBezTo>
                      <a:pt x="50" y="135"/>
                      <a:pt x="50" y="135"/>
                      <a:pt x="50" y="135"/>
                    </a:cubicBezTo>
                    <a:cubicBezTo>
                      <a:pt x="51" y="136"/>
                      <a:pt x="51" y="136"/>
                      <a:pt x="51" y="136"/>
                    </a:cubicBezTo>
                    <a:cubicBezTo>
                      <a:pt x="52" y="136"/>
                      <a:pt x="52" y="136"/>
                      <a:pt x="52" y="136"/>
                    </a:cubicBezTo>
                    <a:cubicBezTo>
                      <a:pt x="53" y="136"/>
                      <a:pt x="53" y="136"/>
                      <a:pt x="53" y="136"/>
                    </a:cubicBezTo>
                    <a:cubicBezTo>
                      <a:pt x="53" y="136"/>
                      <a:pt x="53" y="136"/>
                      <a:pt x="53" y="136"/>
                    </a:cubicBezTo>
                    <a:cubicBezTo>
                      <a:pt x="54" y="136"/>
                      <a:pt x="54" y="136"/>
                      <a:pt x="54" y="136"/>
                    </a:cubicBezTo>
                    <a:cubicBezTo>
                      <a:pt x="57" y="136"/>
                      <a:pt x="57" y="136"/>
                      <a:pt x="57" y="136"/>
                    </a:cubicBezTo>
                    <a:cubicBezTo>
                      <a:pt x="58" y="136"/>
                      <a:pt x="58" y="136"/>
                      <a:pt x="58" y="136"/>
                    </a:cubicBezTo>
                    <a:cubicBezTo>
                      <a:pt x="59" y="136"/>
                      <a:pt x="59" y="136"/>
                      <a:pt x="59" y="136"/>
                    </a:cubicBezTo>
                    <a:cubicBezTo>
                      <a:pt x="60" y="136"/>
                      <a:pt x="60" y="136"/>
                      <a:pt x="60" y="136"/>
                    </a:cubicBezTo>
                    <a:cubicBezTo>
                      <a:pt x="61" y="136"/>
                      <a:pt x="61" y="136"/>
                      <a:pt x="61" y="136"/>
                    </a:cubicBezTo>
                    <a:cubicBezTo>
                      <a:pt x="62" y="137"/>
                      <a:pt x="62" y="137"/>
                      <a:pt x="62" y="137"/>
                    </a:cubicBezTo>
                    <a:cubicBezTo>
                      <a:pt x="62" y="137"/>
                      <a:pt x="62" y="137"/>
                      <a:pt x="62" y="137"/>
                    </a:cubicBezTo>
                    <a:cubicBezTo>
                      <a:pt x="64" y="137"/>
                      <a:pt x="64" y="137"/>
                      <a:pt x="64" y="137"/>
                    </a:cubicBezTo>
                    <a:cubicBezTo>
                      <a:pt x="64" y="138"/>
                      <a:pt x="64" y="138"/>
                      <a:pt x="64" y="138"/>
                    </a:cubicBezTo>
                    <a:cubicBezTo>
                      <a:pt x="64" y="139"/>
                      <a:pt x="64" y="139"/>
                      <a:pt x="64" y="139"/>
                    </a:cubicBezTo>
                    <a:cubicBezTo>
                      <a:pt x="65" y="140"/>
                      <a:pt x="65" y="140"/>
                      <a:pt x="65" y="140"/>
                    </a:cubicBezTo>
                    <a:cubicBezTo>
                      <a:pt x="65" y="141"/>
                      <a:pt x="65" y="141"/>
                      <a:pt x="65" y="141"/>
                    </a:cubicBezTo>
                    <a:cubicBezTo>
                      <a:pt x="65" y="142"/>
                      <a:pt x="65" y="142"/>
                      <a:pt x="65" y="142"/>
                    </a:cubicBezTo>
                    <a:cubicBezTo>
                      <a:pt x="66" y="142"/>
                      <a:pt x="66" y="142"/>
                      <a:pt x="66" y="142"/>
                    </a:cubicBezTo>
                    <a:cubicBezTo>
                      <a:pt x="66" y="142"/>
                      <a:pt x="66" y="142"/>
                      <a:pt x="66" y="142"/>
                    </a:cubicBezTo>
                    <a:cubicBezTo>
                      <a:pt x="67" y="143"/>
                      <a:pt x="67" y="143"/>
                      <a:pt x="67" y="143"/>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3"/>
                      <a:pt x="67" y="143"/>
                      <a:pt x="67" y="142"/>
                    </a:cubicBezTo>
                    <a:cubicBezTo>
                      <a:pt x="67" y="142"/>
                      <a:pt x="67" y="142"/>
                      <a:pt x="67" y="142"/>
                    </a:cubicBezTo>
                    <a:cubicBezTo>
                      <a:pt x="67" y="141"/>
                      <a:pt x="67" y="141"/>
                      <a:pt x="67" y="141"/>
                    </a:cubicBezTo>
                    <a:cubicBezTo>
                      <a:pt x="68" y="140"/>
                      <a:pt x="68" y="140"/>
                      <a:pt x="68" y="140"/>
                    </a:cubicBezTo>
                    <a:cubicBezTo>
                      <a:pt x="68" y="139"/>
                      <a:pt x="68" y="139"/>
                      <a:pt x="68" y="139"/>
                    </a:cubicBezTo>
                    <a:cubicBezTo>
                      <a:pt x="68" y="138"/>
                      <a:pt x="68" y="138"/>
                      <a:pt x="68" y="138"/>
                    </a:cubicBezTo>
                    <a:cubicBezTo>
                      <a:pt x="69" y="137"/>
                      <a:pt x="69" y="137"/>
                      <a:pt x="69" y="137"/>
                    </a:cubicBezTo>
                    <a:cubicBezTo>
                      <a:pt x="69" y="137"/>
                      <a:pt x="69" y="137"/>
                      <a:pt x="69" y="137"/>
                    </a:cubicBezTo>
                    <a:cubicBezTo>
                      <a:pt x="69" y="136"/>
                      <a:pt x="69" y="136"/>
                      <a:pt x="69" y="136"/>
                    </a:cubicBezTo>
                    <a:cubicBezTo>
                      <a:pt x="70" y="135"/>
                      <a:pt x="70" y="135"/>
                      <a:pt x="70" y="135"/>
                    </a:cubicBezTo>
                    <a:cubicBezTo>
                      <a:pt x="72" y="135"/>
                      <a:pt x="72" y="135"/>
                      <a:pt x="72" y="135"/>
                    </a:cubicBezTo>
                    <a:cubicBezTo>
                      <a:pt x="72" y="135"/>
                      <a:pt x="72" y="135"/>
                      <a:pt x="72" y="135"/>
                    </a:cubicBezTo>
                    <a:cubicBezTo>
                      <a:pt x="72" y="135"/>
                      <a:pt x="72" y="135"/>
                      <a:pt x="72" y="135"/>
                    </a:cubicBezTo>
                    <a:cubicBezTo>
                      <a:pt x="72" y="135"/>
                      <a:pt x="72" y="135"/>
                      <a:pt x="72" y="135"/>
                    </a:cubicBezTo>
                    <a:cubicBezTo>
                      <a:pt x="72" y="135"/>
                      <a:pt x="72" y="135"/>
                      <a:pt x="72" y="135"/>
                    </a:cubicBezTo>
                    <a:cubicBezTo>
                      <a:pt x="75" y="135"/>
                      <a:pt x="75" y="135"/>
                      <a:pt x="75" y="135"/>
                    </a:cubicBezTo>
                    <a:cubicBezTo>
                      <a:pt x="76" y="135"/>
                      <a:pt x="76" y="135"/>
                      <a:pt x="76" y="135"/>
                    </a:cubicBezTo>
                    <a:cubicBezTo>
                      <a:pt x="78" y="135"/>
                      <a:pt x="79" y="135"/>
                      <a:pt x="81" y="135"/>
                    </a:cubicBezTo>
                    <a:cubicBezTo>
                      <a:pt x="81" y="136"/>
                      <a:pt x="81" y="136"/>
                      <a:pt x="81" y="136"/>
                    </a:cubicBezTo>
                    <a:cubicBezTo>
                      <a:pt x="82" y="137"/>
                      <a:pt x="82" y="137"/>
                      <a:pt x="82" y="137"/>
                    </a:cubicBezTo>
                    <a:cubicBezTo>
                      <a:pt x="83" y="137"/>
                      <a:pt x="83" y="137"/>
                      <a:pt x="83" y="137"/>
                    </a:cubicBezTo>
                    <a:cubicBezTo>
                      <a:pt x="84" y="134"/>
                      <a:pt x="84" y="131"/>
                      <a:pt x="85" y="128"/>
                    </a:cubicBezTo>
                    <a:cubicBezTo>
                      <a:pt x="85" y="127"/>
                      <a:pt x="85" y="127"/>
                      <a:pt x="85" y="127"/>
                    </a:cubicBezTo>
                    <a:cubicBezTo>
                      <a:pt x="85" y="127"/>
                      <a:pt x="85" y="126"/>
                      <a:pt x="85" y="126"/>
                    </a:cubicBezTo>
                    <a:cubicBezTo>
                      <a:pt x="85" y="126"/>
                      <a:pt x="85" y="126"/>
                      <a:pt x="85" y="126"/>
                    </a:cubicBezTo>
                    <a:cubicBezTo>
                      <a:pt x="85" y="125"/>
                      <a:pt x="85" y="125"/>
                      <a:pt x="85" y="125"/>
                    </a:cubicBezTo>
                    <a:cubicBezTo>
                      <a:pt x="85" y="125"/>
                      <a:pt x="85" y="124"/>
                      <a:pt x="85" y="123"/>
                    </a:cubicBezTo>
                    <a:cubicBezTo>
                      <a:pt x="85" y="123"/>
                      <a:pt x="85" y="123"/>
                      <a:pt x="85" y="123"/>
                    </a:cubicBezTo>
                    <a:cubicBezTo>
                      <a:pt x="85" y="122"/>
                      <a:pt x="85" y="122"/>
                      <a:pt x="85" y="122"/>
                    </a:cubicBezTo>
                    <a:cubicBezTo>
                      <a:pt x="85" y="121"/>
                      <a:pt x="85" y="121"/>
                      <a:pt x="85" y="121"/>
                    </a:cubicBezTo>
                    <a:cubicBezTo>
                      <a:pt x="85" y="120"/>
                      <a:pt x="85" y="120"/>
                      <a:pt x="85" y="120"/>
                    </a:cubicBezTo>
                    <a:cubicBezTo>
                      <a:pt x="85" y="119"/>
                      <a:pt x="85" y="119"/>
                      <a:pt x="85" y="119"/>
                    </a:cubicBezTo>
                    <a:cubicBezTo>
                      <a:pt x="85" y="119"/>
                      <a:pt x="85" y="119"/>
                      <a:pt x="85" y="119"/>
                    </a:cubicBezTo>
                    <a:cubicBezTo>
                      <a:pt x="85" y="118"/>
                      <a:pt x="85" y="118"/>
                      <a:pt x="85" y="118"/>
                    </a:cubicBezTo>
                    <a:cubicBezTo>
                      <a:pt x="85" y="118"/>
                      <a:pt x="85" y="118"/>
                      <a:pt x="85" y="118"/>
                    </a:cubicBezTo>
                    <a:cubicBezTo>
                      <a:pt x="87" y="115"/>
                      <a:pt x="88" y="112"/>
                      <a:pt x="89" y="109"/>
                    </a:cubicBezTo>
                    <a:cubicBezTo>
                      <a:pt x="94" y="108"/>
                      <a:pt x="99" y="107"/>
                      <a:pt x="104" y="106"/>
                    </a:cubicBezTo>
                    <a:cubicBezTo>
                      <a:pt x="106" y="105"/>
                      <a:pt x="108" y="105"/>
                      <a:pt x="109" y="105"/>
                    </a:cubicBezTo>
                    <a:cubicBezTo>
                      <a:pt x="110" y="105"/>
                      <a:pt x="110" y="105"/>
                      <a:pt x="110" y="105"/>
                    </a:cubicBezTo>
                    <a:cubicBezTo>
                      <a:pt x="112" y="105"/>
                      <a:pt x="113" y="105"/>
                      <a:pt x="114" y="105"/>
                    </a:cubicBezTo>
                    <a:cubicBezTo>
                      <a:pt x="115" y="105"/>
                      <a:pt x="115" y="105"/>
                      <a:pt x="115" y="105"/>
                    </a:cubicBezTo>
                    <a:cubicBezTo>
                      <a:pt x="115" y="105"/>
                      <a:pt x="115" y="105"/>
                      <a:pt x="115" y="105"/>
                    </a:cubicBezTo>
                    <a:cubicBezTo>
                      <a:pt x="117" y="106"/>
                      <a:pt x="117" y="106"/>
                      <a:pt x="117" y="106"/>
                    </a:cubicBezTo>
                    <a:cubicBezTo>
                      <a:pt x="118" y="106"/>
                      <a:pt x="118" y="107"/>
                      <a:pt x="119" y="107"/>
                    </a:cubicBezTo>
                    <a:cubicBezTo>
                      <a:pt x="120" y="108"/>
                      <a:pt x="120" y="108"/>
                      <a:pt x="120" y="108"/>
                    </a:cubicBezTo>
                    <a:cubicBezTo>
                      <a:pt x="121" y="109"/>
                      <a:pt x="121" y="109"/>
                      <a:pt x="121" y="109"/>
                    </a:cubicBezTo>
                    <a:cubicBezTo>
                      <a:pt x="123" y="109"/>
                      <a:pt x="123" y="109"/>
                      <a:pt x="123" y="109"/>
                    </a:cubicBezTo>
                    <a:cubicBezTo>
                      <a:pt x="125" y="111"/>
                      <a:pt x="125" y="111"/>
                      <a:pt x="125" y="111"/>
                    </a:cubicBezTo>
                    <a:cubicBezTo>
                      <a:pt x="125" y="112"/>
                      <a:pt x="125" y="112"/>
                      <a:pt x="126" y="112"/>
                    </a:cubicBezTo>
                    <a:cubicBezTo>
                      <a:pt x="126" y="113"/>
                      <a:pt x="126" y="113"/>
                      <a:pt x="126" y="113"/>
                    </a:cubicBezTo>
                    <a:cubicBezTo>
                      <a:pt x="126" y="114"/>
                      <a:pt x="126" y="114"/>
                      <a:pt x="126" y="114"/>
                    </a:cubicBezTo>
                    <a:cubicBezTo>
                      <a:pt x="126" y="114"/>
                      <a:pt x="126" y="114"/>
                      <a:pt x="126" y="114"/>
                    </a:cubicBezTo>
                    <a:cubicBezTo>
                      <a:pt x="126" y="114"/>
                      <a:pt x="126" y="114"/>
                      <a:pt x="126" y="115"/>
                    </a:cubicBezTo>
                    <a:cubicBezTo>
                      <a:pt x="126" y="114"/>
                      <a:pt x="126" y="114"/>
                      <a:pt x="126" y="114"/>
                    </a:cubicBezTo>
                    <a:cubicBezTo>
                      <a:pt x="127" y="113"/>
                      <a:pt x="127" y="113"/>
                      <a:pt x="127" y="113"/>
                    </a:cubicBezTo>
                    <a:cubicBezTo>
                      <a:pt x="128" y="113"/>
                      <a:pt x="128" y="113"/>
                      <a:pt x="128" y="113"/>
                    </a:cubicBezTo>
                    <a:cubicBezTo>
                      <a:pt x="128" y="113"/>
                      <a:pt x="128" y="113"/>
                      <a:pt x="128" y="113"/>
                    </a:cubicBezTo>
                    <a:cubicBezTo>
                      <a:pt x="126" y="110"/>
                      <a:pt x="125" y="111"/>
                      <a:pt x="126" y="108"/>
                    </a:cubicBezTo>
                    <a:cubicBezTo>
                      <a:pt x="127" y="107"/>
                      <a:pt x="127" y="107"/>
                      <a:pt x="127" y="107"/>
                    </a:cubicBezTo>
                    <a:cubicBezTo>
                      <a:pt x="127" y="106"/>
                      <a:pt x="127" y="106"/>
                      <a:pt x="127" y="106"/>
                    </a:cubicBezTo>
                    <a:cubicBezTo>
                      <a:pt x="127" y="105"/>
                      <a:pt x="127" y="105"/>
                      <a:pt x="127" y="105"/>
                    </a:cubicBezTo>
                    <a:cubicBezTo>
                      <a:pt x="127" y="104"/>
                      <a:pt x="127" y="104"/>
                      <a:pt x="127" y="104"/>
                    </a:cubicBezTo>
                    <a:cubicBezTo>
                      <a:pt x="128" y="103"/>
                      <a:pt x="128" y="103"/>
                      <a:pt x="128" y="103"/>
                    </a:cubicBezTo>
                    <a:cubicBezTo>
                      <a:pt x="129" y="102"/>
                      <a:pt x="129" y="102"/>
                      <a:pt x="129" y="102"/>
                    </a:cubicBezTo>
                    <a:cubicBezTo>
                      <a:pt x="129" y="102"/>
                      <a:pt x="129" y="102"/>
                      <a:pt x="129" y="102"/>
                    </a:cubicBezTo>
                    <a:cubicBezTo>
                      <a:pt x="128" y="101"/>
                      <a:pt x="128" y="101"/>
                      <a:pt x="128" y="101"/>
                    </a:cubicBezTo>
                    <a:cubicBezTo>
                      <a:pt x="128" y="101"/>
                      <a:pt x="128" y="101"/>
                      <a:pt x="128" y="101"/>
                    </a:cubicBezTo>
                    <a:cubicBezTo>
                      <a:pt x="129" y="98"/>
                      <a:pt x="129" y="95"/>
                      <a:pt x="130" y="93"/>
                    </a:cubicBezTo>
                    <a:cubicBezTo>
                      <a:pt x="129" y="92"/>
                      <a:pt x="129" y="92"/>
                      <a:pt x="129" y="92"/>
                    </a:cubicBezTo>
                    <a:cubicBezTo>
                      <a:pt x="129" y="91"/>
                      <a:pt x="129" y="91"/>
                      <a:pt x="129" y="91"/>
                    </a:cubicBezTo>
                    <a:cubicBezTo>
                      <a:pt x="128" y="91"/>
                      <a:pt x="128" y="91"/>
                      <a:pt x="128" y="91"/>
                    </a:cubicBezTo>
                    <a:cubicBezTo>
                      <a:pt x="128" y="90"/>
                      <a:pt x="128" y="90"/>
                      <a:pt x="128" y="90"/>
                    </a:cubicBezTo>
                    <a:cubicBezTo>
                      <a:pt x="128" y="89"/>
                      <a:pt x="128" y="89"/>
                      <a:pt x="128" y="89"/>
                    </a:cubicBezTo>
                    <a:cubicBezTo>
                      <a:pt x="127" y="88"/>
                      <a:pt x="127" y="88"/>
                      <a:pt x="127" y="88"/>
                    </a:cubicBezTo>
                    <a:cubicBezTo>
                      <a:pt x="127" y="88"/>
                      <a:pt x="127" y="88"/>
                      <a:pt x="127" y="88"/>
                    </a:cubicBezTo>
                    <a:cubicBezTo>
                      <a:pt x="126" y="87"/>
                      <a:pt x="126" y="87"/>
                      <a:pt x="126" y="87"/>
                    </a:cubicBezTo>
                    <a:cubicBezTo>
                      <a:pt x="127" y="86"/>
                      <a:pt x="127" y="86"/>
                      <a:pt x="127" y="86"/>
                    </a:cubicBezTo>
                    <a:cubicBezTo>
                      <a:pt x="126" y="86"/>
                      <a:pt x="126" y="86"/>
                      <a:pt x="126" y="86"/>
                    </a:cubicBezTo>
                    <a:cubicBezTo>
                      <a:pt x="125" y="85"/>
                      <a:pt x="125" y="85"/>
                      <a:pt x="125" y="85"/>
                    </a:cubicBezTo>
                    <a:cubicBezTo>
                      <a:pt x="125" y="85"/>
                      <a:pt x="125" y="85"/>
                      <a:pt x="125" y="85"/>
                    </a:cubicBezTo>
                    <a:cubicBezTo>
                      <a:pt x="124" y="85"/>
                      <a:pt x="124" y="85"/>
                      <a:pt x="124" y="85"/>
                    </a:cubicBezTo>
                    <a:cubicBezTo>
                      <a:pt x="124" y="85"/>
                      <a:pt x="124" y="85"/>
                      <a:pt x="124" y="85"/>
                    </a:cubicBezTo>
                    <a:cubicBezTo>
                      <a:pt x="123" y="84"/>
                      <a:pt x="123" y="84"/>
                      <a:pt x="123" y="84"/>
                    </a:cubicBezTo>
                    <a:cubicBezTo>
                      <a:pt x="122" y="84"/>
                      <a:pt x="122" y="84"/>
                      <a:pt x="122" y="84"/>
                    </a:cubicBezTo>
                    <a:cubicBezTo>
                      <a:pt x="121" y="83"/>
                      <a:pt x="121" y="83"/>
                      <a:pt x="121" y="83"/>
                    </a:cubicBezTo>
                    <a:cubicBezTo>
                      <a:pt x="120" y="82"/>
                      <a:pt x="120" y="82"/>
                      <a:pt x="120" y="82"/>
                    </a:cubicBezTo>
                    <a:cubicBezTo>
                      <a:pt x="119" y="81"/>
                      <a:pt x="119" y="81"/>
                      <a:pt x="119" y="81"/>
                    </a:cubicBezTo>
                    <a:cubicBezTo>
                      <a:pt x="119" y="80"/>
                      <a:pt x="119" y="80"/>
                      <a:pt x="119" y="80"/>
                    </a:cubicBezTo>
                    <a:cubicBezTo>
                      <a:pt x="119" y="79"/>
                      <a:pt x="119" y="79"/>
                      <a:pt x="119" y="79"/>
                    </a:cubicBezTo>
                    <a:cubicBezTo>
                      <a:pt x="119" y="78"/>
                      <a:pt x="119" y="78"/>
                      <a:pt x="119" y="78"/>
                    </a:cubicBezTo>
                    <a:cubicBezTo>
                      <a:pt x="119" y="78"/>
                      <a:pt x="119" y="78"/>
                      <a:pt x="119" y="78"/>
                    </a:cubicBezTo>
                    <a:cubicBezTo>
                      <a:pt x="119" y="77"/>
                      <a:pt x="118" y="77"/>
                      <a:pt x="118" y="77"/>
                    </a:cubicBezTo>
                    <a:cubicBezTo>
                      <a:pt x="118" y="76"/>
                      <a:pt x="118" y="76"/>
                      <a:pt x="118" y="76"/>
                    </a:cubicBezTo>
                    <a:cubicBezTo>
                      <a:pt x="119" y="76"/>
                      <a:pt x="119" y="76"/>
                      <a:pt x="119" y="76"/>
                    </a:cubicBezTo>
                    <a:cubicBezTo>
                      <a:pt x="119" y="75"/>
                      <a:pt x="119" y="75"/>
                      <a:pt x="119" y="75"/>
                    </a:cubicBezTo>
                    <a:cubicBezTo>
                      <a:pt x="119" y="75"/>
                      <a:pt x="119" y="75"/>
                      <a:pt x="119" y="74"/>
                    </a:cubicBezTo>
                    <a:cubicBezTo>
                      <a:pt x="119" y="74"/>
                      <a:pt x="119" y="74"/>
                      <a:pt x="119" y="74"/>
                    </a:cubicBezTo>
                    <a:cubicBezTo>
                      <a:pt x="119" y="74"/>
                      <a:pt x="119" y="74"/>
                      <a:pt x="119" y="74"/>
                    </a:cubicBezTo>
                    <a:cubicBezTo>
                      <a:pt x="119" y="73"/>
                      <a:pt x="119" y="73"/>
                      <a:pt x="119" y="72"/>
                    </a:cubicBezTo>
                    <a:cubicBezTo>
                      <a:pt x="117" y="73"/>
                      <a:pt x="115" y="72"/>
                      <a:pt x="113" y="72"/>
                    </a:cubicBezTo>
                    <a:cubicBezTo>
                      <a:pt x="113" y="72"/>
                      <a:pt x="113" y="72"/>
                      <a:pt x="113" y="72"/>
                    </a:cubicBezTo>
                    <a:cubicBezTo>
                      <a:pt x="111" y="72"/>
                      <a:pt x="108" y="72"/>
                      <a:pt x="106" y="72"/>
                    </a:cubicBezTo>
                    <a:cubicBezTo>
                      <a:pt x="104" y="72"/>
                      <a:pt x="104" y="72"/>
                      <a:pt x="104" y="72"/>
                    </a:cubicBezTo>
                    <a:cubicBezTo>
                      <a:pt x="103" y="72"/>
                      <a:pt x="103" y="72"/>
                      <a:pt x="103" y="72"/>
                    </a:cubicBezTo>
                    <a:cubicBezTo>
                      <a:pt x="102" y="72"/>
                      <a:pt x="102" y="72"/>
                      <a:pt x="102" y="72"/>
                    </a:cubicBezTo>
                    <a:cubicBezTo>
                      <a:pt x="102" y="72"/>
                      <a:pt x="102" y="72"/>
                      <a:pt x="102" y="72"/>
                    </a:cubicBezTo>
                    <a:cubicBezTo>
                      <a:pt x="101" y="71"/>
                      <a:pt x="101" y="71"/>
                      <a:pt x="101" y="71"/>
                    </a:cubicBezTo>
                    <a:cubicBezTo>
                      <a:pt x="100" y="70"/>
                      <a:pt x="100" y="70"/>
                      <a:pt x="100" y="70"/>
                    </a:cubicBezTo>
                    <a:cubicBezTo>
                      <a:pt x="100" y="69"/>
                      <a:pt x="100" y="69"/>
                      <a:pt x="100" y="69"/>
                    </a:cubicBezTo>
                    <a:cubicBezTo>
                      <a:pt x="100" y="68"/>
                      <a:pt x="100" y="68"/>
                      <a:pt x="100" y="68"/>
                    </a:cubicBezTo>
                    <a:cubicBezTo>
                      <a:pt x="100" y="68"/>
                      <a:pt x="100" y="68"/>
                      <a:pt x="100" y="68"/>
                    </a:cubicBezTo>
                    <a:cubicBezTo>
                      <a:pt x="100" y="67"/>
                      <a:pt x="100" y="66"/>
                      <a:pt x="100" y="66"/>
                    </a:cubicBezTo>
                    <a:cubicBezTo>
                      <a:pt x="100" y="65"/>
                      <a:pt x="99" y="64"/>
                      <a:pt x="99" y="63"/>
                    </a:cubicBezTo>
                    <a:cubicBezTo>
                      <a:pt x="99" y="63"/>
                      <a:pt x="99" y="63"/>
                      <a:pt x="99" y="63"/>
                    </a:cubicBezTo>
                    <a:cubicBezTo>
                      <a:pt x="99" y="63"/>
                      <a:pt x="98" y="62"/>
                      <a:pt x="98" y="62"/>
                    </a:cubicBezTo>
                    <a:cubicBezTo>
                      <a:pt x="98" y="61"/>
                      <a:pt x="98" y="61"/>
                      <a:pt x="98" y="61"/>
                    </a:cubicBezTo>
                    <a:cubicBezTo>
                      <a:pt x="97" y="61"/>
                      <a:pt x="97" y="61"/>
                      <a:pt x="97" y="60"/>
                    </a:cubicBezTo>
                    <a:cubicBezTo>
                      <a:pt x="96" y="60"/>
                      <a:pt x="96" y="60"/>
                      <a:pt x="96" y="60"/>
                    </a:cubicBezTo>
                    <a:cubicBezTo>
                      <a:pt x="96" y="59"/>
                      <a:pt x="96" y="59"/>
                      <a:pt x="96" y="59"/>
                    </a:cubicBezTo>
                    <a:cubicBezTo>
                      <a:pt x="97" y="59"/>
                      <a:pt x="97" y="59"/>
                      <a:pt x="97" y="59"/>
                    </a:cubicBezTo>
                    <a:cubicBezTo>
                      <a:pt x="99" y="59"/>
                      <a:pt x="99" y="59"/>
                      <a:pt x="99" y="59"/>
                    </a:cubicBezTo>
                    <a:cubicBezTo>
                      <a:pt x="98" y="58"/>
                      <a:pt x="98" y="58"/>
                      <a:pt x="98" y="58"/>
                    </a:cubicBezTo>
                    <a:cubicBezTo>
                      <a:pt x="98" y="57"/>
                      <a:pt x="98" y="57"/>
                      <a:pt x="98" y="57"/>
                    </a:cubicBezTo>
                    <a:cubicBezTo>
                      <a:pt x="98" y="56"/>
                      <a:pt x="98" y="56"/>
                      <a:pt x="98" y="56"/>
                    </a:cubicBezTo>
                    <a:cubicBezTo>
                      <a:pt x="98" y="54"/>
                      <a:pt x="98" y="54"/>
                      <a:pt x="98" y="54"/>
                    </a:cubicBezTo>
                    <a:cubicBezTo>
                      <a:pt x="97" y="53"/>
                      <a:pt x="97" y="53"/>
                      <a:pt x="97" y="53"/>
                    </a:cubicBezTo>
                    <a:cubicBezTo>
                      <a:pt x="97" y="53"/>
                      <a:pt x="97" y="53"/>
                      <a:pt x="97" y="53"/>
                    </a:cubicBezTo>
                    <a:cubicBezTo>
                      <a:pt x="97" y="52"/>
                      <a:pt x="97" y="52"/>
                      <a:pt x="97" y="52"/>
                    </a:cubicBezTo>
                    <a:cubicBezTo>
                      <a:pt x="96" y="51"/>
                      <a:pt x="96" y="51"/>
                      <a:pt x="96" y="51"/>
                    </a:cubicBezTo>
                    <a:cubicBezTo>
                      <a:pt x="96" y="50"/>
                      <a:pt x="96" y="50"/>
                      <a:pt x="96" y="50"/>
                    </a:cubicBezTo>
                    <a:cubicBezTo>
                      <a:pt x="96" y="49"/>
                      <a:pt x="96" y="49"/>
                      <a:pt x="96" y="49"/>
                    </a:cubicBezTo>
                    <a:cubicBezTo>
                      <a:pt x="96" y="48"/>
                      <a:pt x="96" y="48"/>
                      <a:pt x="96" y="48"/>
                    </a:cubicBezTo>
                    <a:cubicBezTo>
                      <a:pt x="96" y="47"/>
                      <a:pt x="96" y="47"/>
                      <a:pt x="96" y="47"/>
                    </a:cubicBezTo>
                    <a:cubicBezTo>
                      <a:pt x="96" y="46"/>
                      <a:pt x="96" y="46"/>
                      <a:pt x="96" y="46"/>
                    </a:cubicBezTo>
                    <a:cubicBezTo>
                      <a:pt x="95" y="46"/>
                      <a:pt x="95" y="46"/>
                      <a:pt x="95" y="46"/>
                    </a:cubicBezTo>
                    <a:cubicBezTo>
                      <a:pt x="94" y="45"/>
                      <a:pt x="94" y="45"/>
                      <a:pt x="94" y="45"/>
                    </a:cubicBezTo>
                    <a:cubicBezTo>
                      <a:pt x="93" y="44"/>
                      <a:pt x="93" y="44"/>
                      <a:pt x="93" y="44"/>
                    </a:cubicBezTo>
                    <a:cubicBezTo>
                      <a:pt x="92" y="44"/>
                      <a:pt x="92" y="44"/>
                      <a:pt x="92" y="44"/>
                    </a:cubicBezTo>
                    <a:cubicBezTo>
                      <a:pt x="91" y="43"/>
                      <a:pt x="91" y="43"/>
                      <a:pt x="91" y="43"/>
                    </a:cubicBezTo>
                    <a:cubicBezTo>
                      <a:pt x="90" y="43"/>
                      <a:pt x="90" y="43"/>
                      <a:pt x="90" y="43"/>
                    </a:cubicBezTo>
                    <a:cubicBezTo>
                      <a:pt x="90" y="42"/>
                      <a:pt x="90" y="42"/>
                      <a:pt x="90" y="42"/>
                    </a:cubicBezTo>
                    <a:cubicBezTo>
                      <a:pt x="89" y="42"/>
                      <a:pt x="89" y="42"/>
                      <a:pt x="89" y="42"/>
                    </a:cubicBezTo>
                    <a:cubicBezTo>
                      <a:pt x="88" y="42"/>
                      <a:pt x="88" y="42"/>
                      <a:pt x="88" y="42"/>
                    </a:cubicBezTo>
                    <a:cubicBezTo>
                      <a:pt x="87" y="42"/>
                      <a:pt x="87" y="42"/>
                      <a:pt x="87" y="42"/>
                    </a:cubicBezTo>
                    <a:cubicBezTo>
                      <a:pt x="86" y="42"/>
                      <a:pt x="86" y="42"/>
                      <a:pt x="86" y="42"/>
                    </a:cubicBezTo>
                    <a:cubicBezTo>
                      <a:pt x="85" y="42"/>
                      <a:pt x="85" y="42"/>
                      <a:pt x="85" y="42"/>
                    </a:cubicBezTo>
                    <a:cubicBezTo>
                      <a:pt x="84" y="42"/>
                      <a:pt x="84" y="42"/>
                      <a:pt x="84" y="42"/>
                    </a:cubicBezTo>
                    <a:cubicBezTo>
                      <a:pt x="83" y="42"/>
                      <a:pt x="83" y="42"/>
                      <a:pt x="83" y="42"/>
                    </a:cubicBezTo>
                    <a:cubicBezTo>
                      <a:pt x="82" y="42"/>
                      <a:pt x="82" y="42"/>
                      <a:pt x="82" y="42"/>
                    </a:cubicBezTo>
                    <a:cubicBezTo>
                      <a:pt x="81" y="42"/>
                      <a:pt x="81" y="42"/>
                      <a:pt x="81" y="42"/>
                    </a:cubicBezTo>
                    <a:cubicBezTo>
                      <a:pt x="80" y="40"/>
                      <a:pt x="79" y="40"/>
                      <a:pt x="77" y="38"/>
                    </a:cubicBezTo>
                    <a:cubicBezTo>
                      <a:pt x="76" y="38"/>
                      <a:pt x="76" y="38"/>
                      <a:pt x="76" y="38"/>
                    </a:cubicBezTo>
                    <a:cubicBezTo>
                      <a:pt x="75" y="38"/>
                      <a:pt x="75" y="38"/>
                      <a:pt x="75" y="38"/>
                    </a:cubicBezTo>
                    <a:cubicBezTo>
                      <a:pt x="74" y="37"/>
                      <a:pt x="74" y="37"/>
                      <a:pt x="74" y="37"/>
                    </a:cubicBezTo>
                    <a:cubicBezTo>
                      <a:pt x="73" y="37"/>
                      <a:pt x="73" y="37"/>
                      <a:pt x="73" y="37"/>
                    </a:cubicBezTo>
                    <a:cubicBezTo>
                      <a:pt x="72" y="36"/>
                      <a:pt x="72" y="36"/>
                      <a:pt x="72" y="36"/>
                    </a:cubicBezTo>
                    <a:cubicBezTo>
                      <a:pt x="71" y="36"/>
                      <a:pt x="71" y="36"/>
                      <a:pt x="71" y="36"/>
                    </a:cubicBezTo>
                    <a:cubicBezTo>
                      <a:pt x="70" y="36"/>
                      <a:pt x="70" y="36"/>
                      <a:pt x="70" y="36"/>
                    </a:cubicBezTo>
                    <a:cubicBezTo>
                      <a:pt x="69" y="35"/>
                      <a:pt x="69" y="35"/>
                      <a:pt x="69" y="35"/>
                    </a:cubicBezTo>
                    <a:cubicBezTo>
                      <a:pt x="68" y="34"/>
                      <a:pt x="68" y="34"/>
                      <a:pt x="68" y="34"/>
                    </a:cubicBezTo>
                    <a:cubicBezTo>
                      <a:pt x="68" y="33"/>
                      <a:pt x="68" y="33"/>
                      <a:pt x="68" y="33"/>
                    </a:cubicBezTo>
                    <a:cubicBezTo>
                      <a:pt x="67" y="32"/>
                      <a:pt x="67" y="32"/>
                      <a:pt x="67" y="32"/>
                    </a:cubicBezTo>
                    <a:cubicBezTo>
                      <a:pt x="67" y="32"/>
                      <a:pt x="67" y="32"/>
                      <a:pt x="67" y="32"/>
                    </a:cubicBezTo>
                    <a:cubicBezTo>
                      <a:pt x="66" y="33"/>
                      <a:pt x="66" y="33"/>
                      <a:pt x="66" y="33"/>
                    </a:cubicBezTo>
                    <a:cubicBezTo>
                      <a:pt x="65" y="33"/>
                      <a:pt x="65" y="33"/>
                      <a:pt x="65" y="33"/>
                    </a:cubicBezTo>
                    <a:cubicBezTo>
                      <a:pt x="64" y="32"/>
                      <a:pt x="64" y="32"/>
                      <a:pt x="64" y="32"/>
                    </a:cubicBezTo>
                    <a:cubicBezTo>
                      <a:pt x="63" y="31"/>
                      <a:pt x="63" y="31"/>
                      <a:pt x="63" y="31"/>
                    </a:cubicBezTo>
                    <a:cubicBezTo>
                      <a:pt x="62" y="31"/>
                      <a:pt x="62" y="31"/>
                      <a:pt x="62" y="31"/>
                    </a:cubicBezTo>
                    <a:cubicBezTo>
                      <a:pt x="61" y="30"/>
                      <a:pt x="61" y="30"/>
                      <a:pt x="61" y="30"/>
                    </a:cubicBezTo>
                    <a:cubicBezTo>
                      <a:pt x="60" y="30"/>
                      <a:pt x="60" y="30"/>
                      <a:pt x="60" y="30"/>
                    </a:cubicBezTo>
                    <a:cubicBezTo>
                      <a:pt x="59" y="31"/>
                      <a:pt x="59" y="31"/>
                      <a:pt x="59" y="31"/>
                    </a:cubicBezTo>
                    <a:cubicBezTo>
                      <a:pt x="58" y="31"/>
                      <a:pt x="58" y="31"/>
                      <a:pt x="58" y="31"/>
                    </a:cubicBezTo>
                    <a:cubicBezTo>
                      <a:pt x="57" y="31"/>
                      <a:pt x="57" y="31"/>
                      <a:pt x="57" y="31"/>
                    </a:cubicBezTo>
                    <a:cubicBezTo>
                      <a:pt x="56" y="31"/>
                      <a:pt x="56" y="31"/>
                      <a:pt x="56" y="31"/>
                    </a:cubicBezTo>
                    <a:cubicBezTo>
                      <a:pt x="55" y="30"/>
                      <a:pt x="55" y="30"/>
                      <a:pt x="55" y="30"/>
                    </a:cubicBezTo>
                    <a:cubicBezTo>
                      <a:pt x="55" y="30"/>
                      <a:pt x="55" y="30"/>
                      <a:pt x="55" y="30"/>
                    </a:cubicBezTo>
                    <a:cubicBezTo>
                      <a:pt x="54" y="30"/>
                      <a:pt x="54" y="30"/>
                      <a:pt x="54" y="30"/>
                    </a:cubicBezTo>
                    <a:cubicBezTo>
                      <a:pt x="54" y="30"/>
                      <a:pt x="54" y="30"/>
                      <a:pt x="54" y="30"/>
                    </a:cubicBezTo>
                    <a:cubicBezTo>
                      <a:pt x="53" y="29"/>
                      <a:pt x="53" y="29"/>
                      <a:pt x="53" y="29"/>
                    </a:cubicBezTo>
                    <a:cubicBezTo>
                      <a:pt x="53" y="28"/>
                      <a:pt x="53" y="28"/>
                      <a:pt x="53" y="28"/>
                    </a:cubicBezTo>
                    <a:cubicBezTo>
                      <a:pt x="52" y="28"/>
                      <a:pt x="52" y="28"/>
                      <a:pt x="52" y="28"/>
                    </a:cubicBezTo>
                    <a:cubicBezTo>
                      <a:pt x="51" y="27"/>
                      <a:pt x="51" y="27"/>
                      <a:pt x="51" y="27"/>
                    </a:cubicBezTo>
                    <a:cubicBezTo>
                      <a:pt x="50" y="26"/>
                      <a:pt x="50" y="26"/>
                      <a:pt x="50" y="26"/>
                    </a:cubicBezTo>
                    <a:cubicBezTo>
                      <a:pt x="50" y="26"/>
                      <a:pt x="50" y="26"/>
                      <a:pt x="50" y="26"/>
                    </a:cubicBezTo>
                    <a:cubicBezTo>
                      <a:pt x="49" y="25"/>
                      <a:pt x="49" y="25"/>
                      <a:pt x="49" y="25"/>
                    </a:cubicBezTo>
                    <a:cubicBezTo>
                      <a:pt x="48" y="25"/>
                      <a:pt x="48" y="25"/>
                      <a:pt x="48" y="25"/>
                    </a:cubicBezTo>
                    <a:cubicBezTo>
                      <a:pt x="47" y="25"/>
                      <a:pt x="47" y="25"/>
                      <a:pt x="47" y="25"/>
                    </a:cubicBezTo>
                    <a:cubicBezTo>
                      <a:pt x="48" y="24"/>
                      <a:pt x="48" y="24"/>
                      <a:pt x="48" y="24"/>
                    </a:cubicBezTo>
                    <a:cubicBezTo>
                      <a:pt x="47" y="24"/>
                      <a:pt x="47" y="24"/>
                      <a:pt x="47" y="24"/>
                    </a:cubicBezTo>
                    <a:cubicBezTo>
                      <a:pt x="47" y="23"/>
                      <a:pt x="47" y="23"/>
                      <a:pt x="47" y="23"/>
                    </a:cubicBezTo>
                    <a:cubicBezTo>
                      <a:pt x="46" y="22"/>
                      <a:pt x="46" y="22"/>
                      <a:pt x="46" y="22"/>
                    </a:cubicBezTo>
                    <a:cubicBezTo>
                      <a:pt x="45" y="22"/>
                      <a:pt x="45" y="22"/>
                      <a:pt x="45" y="22"/>
                    </a:cubicBezTo>
                    <a:cubicBezTo>
                      <a:pt x="45" y="21"/>
                      <a:pt x="45" y="21"/>
                      <a:pt x="45" y="21"/>
                    </a:cubicBezTo>
                    <a:cubicBezTo>
                      <a:pt x="45" y="20"/>
                      <a:pt x="45" y="20"/>
                      <a:pt x="45" y="20"/>
                    </a:cubicBezTo>
                    <a:cubicBezTo>
                      <a:pt x="44" y="20"/>
                      <a:pt x="44" y="20"/>
                      <a:pt x="44" y="20"/>
                    </a:cubicBezTo>
                    <a:cubicBezTo>
                      <a:pt x="43" y="19"/>
                      <a:pt x="43" y="19"/>
                      <a:pt x="43" y="19"/>
                    </a:cubicBezTo>
                    <a:cubicBezTo>
                      <a:pt x="44" y="18"/>
                      <a:pt x="44" y="18"/>
                      <a:pt x="44" y="18"/>
                    </a:cubicBezTo>
                    <a:cubicBezTo>
                      <a:pt x="43" y="17"/>
                      <a:pt x="43" y="17"/>
                      <a:pt x="43" y="17"/>
                    </a:cubicBezTo>
                    <a:cubicBezTo>
                      <a:pt x="43" y="16"/>
                      <a:pt x="43" y="16"/>
                      <a:pt x="43" y="16"/>
                    </a:cubicBezTo>
                    <a:cubicBezTo>
                      <a:pt x="43" y="15"/>
                      <a:pt x="43" y="15"/>
                      <a:pt x="43" y="15"/>
                    </a:cubicBezTo>
                    <a:cubicBezTo>
                      <a:pt x="44" y="14"/>
                      <a:pt x="44" y="14"/>
                      <a:pt x="44" y="14"/>
                    </a:cubicBezTo>
                    <a:cubicBezTo>
                      <a:pt x="43" y="13"/>
                      <a:pt x="43" y="13"/>
                      <a:pt x="43" y="13"/>
                    </a:cubicBezTo>
                    <a:cubicBezTo>
                      <a:pt x="43" y="13"/>
                      <a:pt x="43" y="13"/>
                      <a:pt x="43" y="13"/>
                    </a:cubicBezTo>
                    <a:cubicBezTo>
                      <a:pt x="42" y="12"/>
                      <a:pt x="42" y="12"/>
                      <a:pt x="42" y="12"/>
                    </a:cubicBezTo>
                    <a:cubicBezTo>
                      <a:pt x="43" y="11"/>
                      <a:pt x="43" y="11"/>
                      <a:pt x="43" y="11"/>
                    </a:cubicBezTo>
                    <a:cubicBezTo>
                      <a:pt x="42" y="10"/>
                      <a:pt x="42" y="10"/>
                      <a:pt x="42" y="10"/>
                    </a:cubicBezTo>
                    <a:cubicBezTo>
                      <a:pt x="42" y="9"/>
                      <a:pt x="42" y="9"/>
                      <a:pt x="42" y="9"/>
                    </a:cubicBezTo>
                    <a:cubicBezTo>
                      <a:pt x="42" y="9"/>
                      <a:pt x="42" y="9"/>
                      <a:pt x="42" y="9"/>
                    </a:cubicBezTo>
                    <a:cubicBezTo>
                      <a:pt x="42" y="8"/>
                      <a:pt x="42" y="8"/>
                      <a:pt x="42" y="8"/>
                    </a:cubicBezTo>
                    <a:cubicBezTo>
                      <a:pt x="43" y="7"/>
                      <a:pt x="43" y="7"/>
                      <a:pt x="43" y="7"/>
                    </a:cubicBezTo>
                    <a:cubicBezTo>
                      <a:pt x="43" y="6"/>
                      <a:pt x="43" y="6"/>
                      <a:pt x="43" y="6"/>
                    </a:cubicBezTo>
                    <a:cubicBezTo>
                      <a:pt x="43" y="5"/>
                      <a:pt x="43" y="5"/>
                      <a:pt x="43" y="5"/>
                    </a:cubicBezTo>
                    <a:cubicBezTo>
                      <a:pt x="43" y="4"/>
                      <a:pt x="43" y="4"/>
                      <a:pt x="43" y="4"/>
                    </a:cubicBezTo>
                    <a:cubicBezTo>
                      <a:pt x="43" y="3"/>
                      <a:pt x="43" y="3"/>
                      <a:pt x="43" y="3"/>
                    </a:cubicBezTo>
                    <a:cubicBezTo>
                      <a:pt x="43" y="3"/>
                      <a:pt x="43" y="3"/>
                      <a:pt x="43" y="3"/>
                    </a:cubicBezTo>
                    <a:cubicBezTo>
                      <a:pt x="43" y="2"/>
                      <a:pt x="43" y="2"/>
                      <a:pt x="43" y="2"/>
                    </a:cubicBezTo>
                    <a:cubicBezTo>
                      <a:pt x="42" y="1"/>
                      <a:pt x="42" y="1"/>
                      <a:pt x="42" y="1"/>
                    </a:cubicBezTo>
                    <a:cubicBezTo>
                      <a:pt x="41" y="0"/>
                      <a:pt x="41" y="0"/>
                      <a:pt x="41" y="0"/>
                    </a:cubicBezTo>
                    <a:cubicBezTo>
                      <a:pt x="41" y="1"/>
                      <a:pt x="41" y="1"/>
                      <a:pt x="41" y="1"/>
                    </a:cubicBezTo>
                    <a:cubicBezTo>
                      <a:pt x="40" y="2"/>
                      <a:pt x="40" y="2"/>
                      <a:pt x="40" y="2"/>
                    </a:cubicBezTo>
                    <a:cubicBezTo>
                      <a:pt x="39" y="1"/>
                      <a:pt x="39" y="1"/>
                      <a:pt x="39" y="1"/>
                    </a:cubicBezTo>
                    <a:cubicBezTo>
                      <a:pt x="38" y="1"/>
                      <a:pt x="38" y="1"/>
                      <a:pt x="38" y="1"/>
                    </a:cubicBezTo>
                    <a:cubicBezTo>
                      <a:pt x="37" y="1"/>
                      <a:pt x="37" y="1"/>
                      <a:pt x="37" y="1"/>
                    </a:cubicBezTo>
                    <a:cubicBezTo>
                      <a:pt x="36" y="1"/>
                      <a:pt x="36" y="1"/>
                      <a:pt x="36" y="1"/>
                    </a:cubicBezTo>
                    <a:cubicBezTo>
                      <a:pt x="35" y="1"/>
                      <a:pt x="35" y="1"/>
                      <a:pt x="35" y="1"/>
                    </a:cubicBezTo>
                    <a:cubicBezTo>
                      <a:pt x="34" y="1"/>
                      <a:pt x="34" y="1"/>
                      <a:pt x="34" y="1"/>
                    </a:cubicBezTo>
                    <a:cubicBezTo>
                      <a:pt x="33" y="2"/>
                      <a:pt x="33" y="2"/>
                      <a:pt x="33" y="2"/>
                    </a:cubicBezTo>
                    <a:cubicBezTo>
                      <a:pt x="32" y="2"/>
                      <a:pt x="32" y="2"/>
                      <a:pt x="32" y="2"/>
                    </a:cubicBezTo>
                    <a:cubicBezTo>
                      <a:pt x="31" y="2"/>
                      <a:pt x="31" y="2"/>
                      <a:pt x="31" y="2"/>
                    </a:cubicBezTo>
                    <a:cubicBezTo>
                      <a:pt x="30" y="2"/>
                      <a:pt x="30" y="2"/>
                      <a:pt x="30" y="2"/>
                    </a:cubicBezTo>
                    <a:cubicBezTo>
                      <a:pt x="29" y="2"/>
                      <a:pt x="29" y="2"/>
                      <a:pt x="29" y="2"/>
                    </a:cubicBezTo>
                    <a:cubicBezTo>
                      <a:pt x="29" y="3"/>
                      <a:pt x="29" y="3"/>
                      <a:pt x="29" y="3"/>
                    </a:cubicBezTo>
                    <a:cubicBezTo>
                      <a:pt x="28" y="3"/>
                      <a:pt x="28" y="3"/>
                      <a:pt x="28" y="3"/>
                    </a:cubicBezTo>
                    <a:cubicBezTo>
                      <a:pt x="28" y="4"/>
                      <a:pt x="28" y="4"/>
                      <a:pt x="28" y="4"/>
                    </a:cubicBezTo>
                    <a:cubicBezTo>
                      <a:pt x="27" y="4"/>
                      <a:pt x="27" y="4"/>
                      <a:pt x="27" y="4"/>
                    </a:cubicBezTo>
                    <a:cubicBezTo>
                      <a:pt x="25" y="6"/>
                      <a:pt x="25" y="6"/>
                      <a:pt x="25" y="6"/>
                    </a:cubicBezTo>
                    <a:cubicBezTo>
                      <a:pt x="24" y="7"/>
                      <a:pt x="24" y="7"/>
                      <a:pt x="24" y="7"/>
                    </a:cubicBezTo>
                    <a:cubicBezTo>
                      <a:pt x="24" y="7"/>
                      <a:pt x="24" y="7"/>
                      <a:pt x="24" y="7"/>
                    </a:cubicBezTo>
                    <a:cubicBezTo>
                      <a:pt x="23" y="7"/>
                      <a:pt x="23" y="7"/>
                      <a:pt x="23" y="7"/>
                    </a:cubicBezTo>
                    <a:cubicBezTo>
                      <a:pt x="22" y="8"/>
                      <a:pt x="22" y="8"/>
                      <a:pt x="22" y="8"/>
                    </a:cubicBezTo>
                    <a:cubicBezTo>
                      <a:pt x="21" y="9"/>
                      <a:pt x="21" y="9"/>
                      <a:pt x="21" y="9"/>
                    </a:cubicBezTo>
                    <a:cubicBezTo>
                      <a:pt x="20" y="9"/>
                      <a:pt x="20" y="9"/>
                      <a:pt x="20" y="9"/>
                    </a:cubicBezTo>
                    <a:cubicBezTo>
                      <a:pt x="19" y="10"/>
                      <a:pt x="19" y="10"/>
                      <a:pt x="19" y="10"/>
                    </a:cubicBezTo>
                    <a:cubicBezTo>
                      <a:pt x="19" y="11"/>
                      <a:pt x="19" y="11"/>
                      <a:pt x="19" y="11"/>
                    </a:cubicBezTo>
                    <a:cubicBezTo>
                      <a:pt x="19" y="11"/>
                      <a:pt x="19" y="11"/>
                      <a:pt x="19" y="11"/>
                    </a:cubicBezTo>
                    <a:cubicBezTo>
                      <a:pt x="18" y="11"/>
                      <a:pt x="18" y="11"/>
                      <a:pt x="18" y="11"/>
                    </a:cubicBezTo>
                    <a:cubicBezTo>
                      <a:pt x="17" y="11"/>
                      <a:pt x="17" y="11"/>
                      <a:pt x="17" y="11"/>
                    </a:cubicBezTo>
                    <a:cubicBezTo>
                      <a:pt x="16" y="11"/>
                      <a:pt x="16" y="11"/>
                      <a:pt x="16" y="11"/>
                    </a:cubicBezTo>
                    <a:cubicBezTo>
                      <a:pt x="15" y="11"/>
                      <a:pt x="15" y="11"/>
                      <a:pt x="15" y="11"/>
                    </a:cubicBezTo>
                    <a:cubicBezTo>
                      <a:pt x="14" y="12"/>
                      <a:pt x="14" y="12"/>
                      <a:pt x="14" y="12"/>
                    </a:cubicBezTo>
                    <a:cubicBezTo>
                      <a:pt x="14" y="13"/>
                      <a:pt x="14" y="13"/>
                      <a:pt x="14" y="13"/>
                    </a:cubicBezTo>
                    <a:cubicBezTo>
                      <a:pt x="13" y="14"/>
                      <a:pt x="13" y="14"/>
                      <a:pt x="13" y="14"/>
                    </a:cubicBezTo>
                    <a:cubicBezTo>
                      <a:pt x="12" y="14"/>
                      <a:pt x="12" y="14"/>
                      <a:pt x="12" y="14"/>
                    </a:cubicBezTo>
                    <a:cubicBezTo>
                      <a:pt x="11" y="15"/>
                      <a:pt x="11" y="15"/>
                      <a:pt x="11" y="15"/>
                    </a:cubicBezTo>
                    <a:cubicBezTo>
                      <a:pt x="10" y="15"/>
                      <a:pt x="10" y="15"/>
                      <a:pt x="10" y="15"/>
                    </a:cubicBezTo>
                    <a:cubicBezTo>
                      <a:pt x="9" y="16"/>
                      <a:pt x="9" y="16"/>
                      <a:pt x="9" y="16"/>
                    </a:cubicBezTo>
                    <a:cubicBezTo>
                      <a:pt x="8" y="15"/>
                      <a:pt x="8" y="15"/>
                      <a:pt x="8" y="15"/>
                    </a:cubicBezTo>
                    <a:cubicBezTo>
                      <a:pt x="8" y="14"/>
                      <a:pt x="8" y="14"/>
                      <a:pt x="8" y="14"/>
                    </a:cubicBezTo>
                    <a:cubicBezTo>
                      <a:pt x="8" y="14"/>
                      <a:pt x="8" y="14"/>
                      <a:pt x="8" y="14"/>
                    </a:cubicBezTo>
                    <a:cubicBezTo>
                      <a:pt x="7" y="14"/>
                      <a:pt x="7" y="14"/>
                      <a:pt x="7" y="14"/>
                    </a:cubicBezTo>
                    <a:cubicBezTo>
                      <a:pt x="6" y="14"/>
                      <a:pt x="6" y="14"/>
                      <a:pt x="6" y="14"/>
                    </a:cubicBezTo>
                    <a:cubicBezTo>
                      <a:pt x="5" y="14"/>
                      <a:pt x="5" y="14"/>
                      <a:pt x="5" y="14"/>
                    </a:cubicBezTo>
                    <a:cubicBezTo>
                      <a:pt x="4" y="14"/>
                      <a:pt x="4" y="14"/>
                      <a:pt x="4" y="14"/>
                    </a:cubicBezTo>
                    <a:cubicBezTo>
                      <a:pt x="3" y="14"/>
                      <a:pt x="3" y="14"/>
                      <a:pt x="3" y="14"/>
                    </a:cubicBezTo>
                    <a:cubicBezTo>
                      <a:pt x="2" y="14"/>
                      <a:pt x="2" y="14"/>
                      <a:pt x="2" y="14"/>
                    </a:cubicBezTo>
                    <a:cubicBezTo>
                      <a:pt x="1" y="14"/>
                      <a:pt x="1" y="14"/>
                      <a:pt x="1" y="14"/>
                    </a:cubicBezTo>
                    <a:cubicBezTo>
                      <a:pt x="0" y="14"/>
                      <a:pt x="0" y="14"/>
                      <a:pt x="0" y="14"/>
                    </a:cubicBezTo>
                    <a:cubicBezTo>
                      <a:pt x="4" y="20"/>
                      <a:pt x="7" y="25"/>
                      <a:pt x="10" y="31"/>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3" name="Freeform 3989"/>
              <p:cNvSpPr>
                <a:spLocks/>
              </p:cNvSpPr>
              <p:nvPr/>
            </p:nvSpPr>
            <p:spPr bwMode="auto">
              <a:xfrm>
                <a:off x="1221" y="892"/>
                <a:ext cx="3" cy="3"/>
              </a:xfrm>
              <a:custGeom>
                <a:avLst/>
                <a:gdLst>
                  <a:gd name="T0" fmla="*/ 3 w 3"/>
                  <a:gd name="T1" fmla="*/ 0 h 3"/>
                  <a:gd name="T2" fmla="*/ 0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0" y="0"/>
                    </a:lnTo>
                    <a:lnTo>
                      <a:pt x="0"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4" name="Freeform 3990"/>
              <p:cNvSpPr>
                <a:spLocks/>
              </p:cNvSpPr>
              <p:nvPr/>
            </p:nvSpPr>
            <p:spPr bwMode="auto">
              <a:xfrm>
                <a:off x="1221" y="895"/>
                <a:ext cx="6" cy="5"/>
              </a:xfrm>
              <a:custGeom>
                <a:avLst/>
                <a:gdLst>
                  <a:gd name="T0" fmla="*/ 0 w 6"/>
                  <a:gd name="T1" fmla="*/ 3 h 5"/>
                  <a:gd name="T2" fmla="*/ 3 w 6"/>
                  <a:gd name="T3" fmla="*/ 5 h 5"/>
                  <a:gd name="T4" fmla="*/ 3 w 6"/>
                  <a:gd name="T5" fmla="*/ 5 h 5"/>
                  <a:gd name="T6" fmla="*/ 6 w 6"/>
                  <a:gd name="T7" fmla="*/ 5 h 5"/>
                  <a:gd name="T8" fmla="*/ 3 w 6"/>
                  <a:gd name="T9" fmla="*/ 3 h 5"/>
                  <a:gd name="T10" fmla="*/ 3 w 6"/>
                  <a:gd name="T11" fmla="*/ 0 h 5"/>
                  <a:gd name="T12" fmla="*/ 0 w 6"/>
                  <a:gd name="T13" fmla="*/ 0 h 5"/>
                  <a:gd name="T14" fmla="*/ 0 w 6"/>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0" y="3"/>
                    </a:moveTo>
                    <a:lnTo>
                      <a:pt x="3" y="5"/>
                    </a:lnTo>
                    <a:lnTo>
                      <a:pt x="3" y="5"/>
                    </a:lnTo>
                    <a:lnTo>
                      <a:pt x="6" y="5"/>
                    </a:lnTo>
                    <a:lnTo>
                      <a:pt x="3" y="3"/>
                    </a:lnTo>
                    <a:lnTo>
                      <a:pt x="3" y="0"/>
                    </a:lnTo>
                    <a:lnTo>
                      <a:pt x="0"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5" name="Freeform 3991"/>
              <p:cNvSpPr>
                <a:spLocks/>
              </p:cNvSpPr>
              <p:nvPr/>
            </p:nvSpPr>
            <p:spPr bwMode="auto">
              <a:xfrm>
                <a:off x="1321" y="1722"/>
                <a:ext cx="2" cy="8"/>
              </a:xfrm>
              <a:custGeom>
                <a:avLst/>
                <a:gdLst>
                  <a:gd name="T0" fmla="*/ 0 w 2"/>
                  <a:gd name="T1" fmla="*/ 3 h 8"/>
                  <a:gd name="T2" fmla="*/ 0 w 2"/>
                  <a:gd name="T3" fmla="*/ 5 h 8"/>
                  <a:gd name="T4" fmla="*/ 0 w 2"/>
                  <a:gd name="T5" fmla="*/ 5 h 8"/>
                  <a:gd name="T6" fmla="*/ 2 w 2"/>
                  <a:gd name="T7" fmla="*/ 8 h 8"/>
                  <a:gd name="T8" fmla="*/ 2 w 2"/>
                  <a:gd name="T9" fmla="*/ 5 h 8"/>
                  <a:gd name="T10" fmla="*/ 2 w 2"/>
                  <a:gd name="T11" fmla="*/ 3 h 8"/>
                  <a:gd name="T12" fmla="*/ 0 w 2"/>
                  <a:gd name="T13" fmla="*/ 0 h 8"/>
                  <a:gd name="T14" fmla="*/ 0 w 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8">
                    <a:moveTo>
                      <a:pt x="0" y="3"/>
                    </a:moveTo>
                    <a:lnTo>
                      <a:pt x="0" y="5"/>
                    </a:lnTo>
                    <a:lnTo>
                      <a:pt x="0" y="5"/>
                    </a:lnTo>
                    <a:lnTo>
                      <a:pt x="2" y="8"/>
                    </a:lnTo>
                    <a:lnTo>
                      <a:pt x="2" y="5"/>
                    </a:lnTo>
                    <a:lnTo>
                      <a:pt x="2" y="3"/>
                    </a:lnTo>
                    <a:lnTo>
                      <a:pt x="0"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6" name="Freeform 3992"/>
              <p:cNvSpPr>
                <a:spLocks/>
              </p:cNvSpPr>
              <p:nvPr/>
            </p:nvSpPr>
            <p:spPr bwMode="auto">
              <a:xfrm>
                <a:off x="1329" y="1760"/>
                <a:ext cx="2" cy="10"/>
              </a:xfrm>
              <a:custGeom>
                <a:avLst/>
                <a:gdLst>
                  <a:gd name="T0" fmla="*/ 0 w 2"/>
                  <a:gd name="T1" fmla="*/ 2 h 10"/>
                  <a:gd name="T2" fmla="*/ 0 w 2"/>
                  <a:gd name="T3" fmla="*/ 5 h 10"/>
                  <a:gd name="T4" fmla="*/ 0 w 2"/>
                  <a:gd name="T5" fmla="*/ 8 h 10"/>
                  <a:gd name="T6" fmla="*/ 0 w 2"/>
                  <a:gd name="T7" fmla="*/ 8 h 10"/>
                  <a:gd name="T8" fmla="*/ 0 w 2"/>
                  <a:gd name="T9" fmla="*/ 10 h 10"/>
                  <a:gd name="T10" fmla="*/ 0 w 2"/>
                  <a:gd name="T11" fmla="*/ 10 h 10"/>
                  <a:gd name="T12" fmla="*/ 2 w 2"/>
                  <a:gd name="T13" fmla="*/ 8 h 10"/>
                  <a:gd name="T14" fmla="*/ 2 w 2"/>
                  <a:gd name="T15" fmla="*/ 5 h 10"/>
                  <a:gd name="T16" fmla="*/ 2 w 2"/>
                  <a:gd name="T17" fmla="*/ 2 h 10"/>
                  <a:gd name="T18" fmla="*/ 2 w 2"/>
                  <a:gd name="T19" fmla="*/ 0 h 10"/>
                  <a:gd name="T20" fmla="*/ 0 w 2"/>
                  <a:gd name="T21"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0">
                    <a:moveTo>
                      <a:pt x="0" y="2"/>
                    </a:moveTo>
                    <a:lnTo>
                      <a:pt x="0" y="5"/>
                    </a:lnTo>
                    <a:lnTo>
                      <a:pt x="0" y="8"/>
                    </a:lnTo>
                    <a:lnTo>
                      <a:pt x="0" y="8"/>
                    </a:lnTo>
                    <a:lnTo>
                      <a:pt x="0" y="10"/>
                    </a:lnTo>
                    <a:lnTo>
                      <a:pt x="0" y="10"/>
                    </a:lnTo>
                    <a:lnTo>
                      <a:pt x="2" y="8"/>
                    </a:lnTo>
                    <a:lnTo>
                      <a:pt x="2" y="5"/>
                    </a:lnTo>
                    <a:lnTo>
                      <a:pt x="2" y="2"/>
                    </a:lnTo>
                    <a:lnTo>
                      <a:pt x="2" y="0"/>
                    </a:ln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7" name="Freeform 3993"/>
              <p:cNvSpPr>
                <a:spLocks noEditPoints="1"/>
              </p:cNvSpPr>
              <p:nvPr/>
            </p:nvSpPr>
            <p:spPr bwMode="auto">
              <a:xfrm>
                <a:off x="580" y="801"/>
                <a:ext cx="1076" cy="1143"/>
              </a:xfrm>
              <a:custGeom>
                <a:avLst/>
                <a:gdLst>
                  <a:gd name="T0" fmla="*/ 367 w 401"/>
                  <a:gd name="T1" fmla="*/ 104 h 427"/>
                  <a:gd name="T2" fmla="*/ 327 w 401"/>
                  <a:gd name="T3" fmla="*/ 89 h 427"/>
                  <a:gd name="T4" fmla="*/ 304 w 401"/>
                  <a:gd name="T5" fmla="*/ 85 h 427"/>
                  <a:gd name="T6" fmla="*/ 299 w 401"/>
                  <a:gd name="T7" fmla="*/ 83 h 427"/>
                  <a:gd name="T8" fmla="*/ 292 w 401"/>
                  <a:gd name="T9" fmla="*/ 76 h 427"/>
                  <a:gd name="T10" fmla="*/ 279 w 401"/>
                  <a:gd name="T11" fmla="*/ 67 h 427"/>
                  <a:gd name="T12" fmla="*/ 260 w 401"/>
                  <a:gd name="T13" fmla="*/ 74 h 427"/>
                  <a:gd name="T14" fmla="*/ 249 w 401"/>
                  <a:gd name="T15" fmla="*/ 84 h 427"/>
                  <a:gd name="T16" fmla="*/ 235 w 401"/>
                  <a:gd name="T17" fmla="*/ 70 h 427"/>
                  <a:gd name="T18" fmla="*/ 224 w 401"/>
                  <a:gd name="T19" fmla="*/ 71 h 427"/>
                  <a:gd name="T20" fmla="*/ 245 w 401"/>
                  <a:gd name="T21" fmla="*/ 43 h 427"/>
                  <a:gd name="T22" fmla="*/ 229 w 401"/>
                  <a:gd name="T23" fmla="*/ 12 h 427"/>
                  <a:gd name="T24" fmla="*/ 203 w 401"/>
                  <a:gd name="T25" fmla="*/ 34 h 427"/>
                  <a:gd name="T26" fmla="*/ 183 w 401"/>
                  <a:gd name="T27" fmla="*/ 37 h 427"/>
                  <a:gd name="T28" fmla="*/ 152 w 401"/>
                  <a:gd name="T29" fmla="*/ 44 h 427"/>
                  <a:gd name="T30" fmla="*/ 144 w 401"/>
                  <a:gd name="T31" fmla="*/ 11 h 427"/>
                  <a:gd name="T32" fmla="*/ 127 w 401"/>
                  <a:gd name="T33" fmla="*/ 10 h 427"/>
                  <a:gd name="T34" fmla="*/ 102 w 401"/>
                  <a:gd name="T35" fmla="*/ 15 h 427"/>
                  <a:gd name="T36" fmla="*/ 99 w 401"/>
                  <a:gd name="T37" fmla="*/ 40 h 427"/>
                  <a:gd name="T38" fmla="*/ 78 w 401"/>
                  <a:gd name="T39" fmla="*/ 50 h 427"/>
                  <a:gd name="T40" fmla="*/ 56 w 401"/>
                  <a:gd name="T41" fmla="*/ 39 h 427"/>
                  <a:gd name="T42" fmla="*/ 38 w 401"/>
                  <a:gd name="T43" fmla="*/ 61 h 427"/>
                  <a:gd name="T44" fmla="*/ 37 w 401"/>
                  <a:gd name="T45" fmla="*/ 105 h 427"/>
                  <a:gd name="T46" fmla="*/ 10 w 401"/>
                  <a:gd name="T47" fmla="*/ 115 h 427"/>
                  <a:gd name="T48" fmla="*/ 2 w 401"/>
                  <a:gd name="T49" fmla="*/ 145 h 427"/>
                  <a:gd name="T50" fmla="*/ 19 w 401"/>
                  <a:gd name="T51" fmla="*/ 165 h 427"/>
                  <a:gd name="T52" fmla="*/ 45 w 401"/>
                  <a:gd name="T53" fmla="*/ 177 h 427"/>
                  <a:gd name="T54" fmla="*/ 70 w 401"/>
                  <a:gd name="T55" fmla="*/ 171 h 427"/>
                  <a:gd name="T56" fmla="*/ 89 w 401"/>
                  <a:gd name="T57" fmla="*/ 173 h 427"/>
                  <a:gd name="T58" fmla="*/ 101 w 401"/>
                  <a:gd name="T59" fmla="*/ 194 h 427"/>
                  <a:gd name="T60" fmla="*/ 132 w 401"/>
                  <a:gd name="T61" fmla="*/ 206 h 427"/>
                  <a:gd name="T62" fmla="*/ 146 w 401"/>
                  <a:gd name="T63" fmla="*/ 227 h 427"/>
                  <a:gd name="T64" fmla="*/ 174 w 401"/>
                  <a:gd name="T65" fmla="*/ 252 h 427"/>
                  <a:gd name="T66" fmla="*/ 175 w 401"/>
                  <a:gd name="T67" fmla="*/ 286 h 427"/>
                  <a:gd name="T68" fmla="*/ 187 w 401"/>
                  <a:gd name="T69" fmla="*/ 301 h 427"/>
                  <a:gd name="T70" fmla="*/ 204 w 401"/>
                  <a:gd name="T71" fmla="*/ 318 h 427"/>
                  <a:gd name="T72" fmla="*/ 218 w 401"/>
                  <a:gd name="T73" fmla="*/ 338 h 427"/>
                  <a:gd name="T74" fmla="*/ 216 w 401"/>
                  <a:gd name="T75" fmla="*/ 361 h 427"/>
                  <a:gd name="T76" fmla="*/ 199 w 401"/>
                  <a:gd name="T77" fmla="*/ 381 h 427"/>
                  <a:gd name="T78" fmla="*/ 215 w 401"/>
                  <a:gd name="T79" fmla="*/ 396 h 427"/>
                  <a:gd name="T80" fmla="*/ 243 w 401"/>
                  <a:gd name="T81" fmla="*/ 417 h 427"/>
                  <a:gd name="T82" fmla="*/ 255 w 401"/>
                  <a:gd name="T83" fmla="*/ 399 h 427"/>
                  <a:gd name="T84" fmla="*/ 264 w 401"/>
                  <a:gd name="T85" fmla="*/ 390 h 427"/>
                  <a:gd name="T86" fmla="*/ 254 w 401"/>
                  <a:gd name="T87" fmla="*/ 408 h 427"/>
                  <a:gd name="T88" fmla="*/ 278 w 401"/>
                  <a:gd name="T89" fmla="*/ 356 h 427"/>
                  <a:gd name="T90" fmla="*/ 277 w 401"/>
                  <a:gd name="T91" fmla="*/ 336 h 427"/>
                  <a:gd name="T92" fmla="*/ 303 w 401"/>
                  <a:gd name="T93" fmla="*/ 318 h 427"/>
                  <a:gd name="T94" fmla="*/ 326 w 401"/>
                  <a:gd name="T95" fmla="*/ 308 h 427"/>
                  <a:gd name="T96" fmla="*/ 347 w 401"/>
                  <a:gd name="T97" fmla="*/ 296 h 427"/>
                  <a:gd name="T98" fmla="*/ 362 w 401"/>
                  <a:gd name="T99" fmla="*/ 253 h 427"/>
                  <a:gd name="T100" fmla="*/ 361 w 401"/>
                  <a:gd name="T101" fmla="*/ 204 h 427"/>
                  <a:gd name="T102" fmla="*/ 377 w 401"/>
                  <a:gd name="T103" fmla="*/ 181 h 427"/>
                  <a:gd name="T104" fmla="*/ 392 w 401"/>
                  <a:gd name="T105" fmla="*/ 165 h 427"/>
                  <a:gd name="T106" fmla="*/ 400 w 401"/>
                  <a:gd name="T107" fmla="*/ 141 h 427"/>
                  <a:gd name="T108" fmla="*/ 230 w 401"/>
                  <a:gd name="T109" fmla="*/ 64 h 427"/>
                  <a:gd name="T110" fmla="*/ 230 w 401"/>
                  <a:gd name="T111" fmla="*/ 71 h 427"/>
                  <a:gd name="T112" fmla="*/ 233 w 401"/>
                  <a:gd name="T113" fmla="*/ 64 h 427"/>
                  <a:gd name="T114" fmla="*/ 236 w 401"/>
                  <a:gd name="T115" fmla="*/ 57 h 427"/>
                  <a:gd name="T116" fmla="*/ 236 w 401"/>
                  <a:gd name="T117" fmla="*/ 72 h 427"/>
                  <a:gd name="T118" fmla="*/ 256 w 401"/>
                  <a:gd name="T119" fmla="*/ 71 h 427"/>
                  <a:gd name="T120" fmla="*/ 237 w 401"/>
                  <a:gd name="T121" fmla="*/ 56 h 427"/>
                  <a:gd name="T122" fmla="*/ 244 w 401"/>
                  <a:gd name="T123" fmla="*/ 55 h 427"/>
                  <a:gd name="T124" fmla="*/ 248 w 401"/>
                  <a:gd name="T125" fmla="*/ 6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1" h="427">
                    <a:moveTo>
                      <a:pt x="401" y="137"/>
                    </a:moveTo>
                    <a:cubicBezTo>
                      <a:pt x="401" y="136"/>
                      <a:pt x="401" y="136"/>
                      <a:pt x="401" y="136"/>
                    </a:cubicBezTo>
                    <a:cubicBezTo>
                      <a:pt x="401" y="135"/>
                      <a:pt x="401" y="135"/>
                      <a:pt x="401" y="135"/>
                    </a:cubicBezTo>
                    <a:cubicBezTo>
                      <a:pt x="400" y="136"/>
                      <a:pt x="400" y="136"/>
                      <a:pt x="400" y="136"/>
                    </a:cubicBezTo>
                    <a:cubicBezTo>
                      <a:pt x="400" y="136"/>
                      <a:pt x="400" y="136"/>
                      <a:pt x="400" y="136"/>
                    </a:cubicBezTo>
                    <a:cubicBezTo>
                      <a:pt x="401" y="134"/>
                      <a:pt x="400" y="134"/>
                      <a:pt x="400" y="131"/>
                    </a:cubicBezTo>
                    <a:cubicBezTo>
                      <a:pt x="399" y="130"/>
                      <a:pt x="399" y="130"/>
                      <a:pt x="399" y="130"/>
                    </a:cubicBezTo>
                    <a:cubicBezTo>
                      <a:pt x="399" y="129"/>
                      <a:pt x="399" y="129"/>
                      <a:pt x="399" y="129"/>
                    </a:cubicBezTo>
                    <a:cubicBezTo>
                      <a:pt x="399" y="128"/>
                      <a:pt x="399" y="128"/>
                      <a:pt x="399" y="128"/>
                    </a:cubicBezTo>
                    <a:cubicBezTo>
                      <a:pt x="399" y="127"/>
                      <a:pt x="399" y="127"/>
                      <a:pt x="399" y="127"/>
                    </a:cubicBezTo>
                    <a:cubicBezTo>
                      <a:pt x="399" y="126"/>
                      <a:pt x="399" y="126"/>
                      <a:pt x="399" y="126"/>
                    </a:cubicBezTo>
                    <a:cubicBezTo>
                      <a:pt x="398" y="126"/>
                      <a:pt x="398" y="126"/>
                      <a:pt x="398" y="126"/>
                    </a:cubicBezTo>
                    <a:cubicBezTo>
                      <a:pt x="398" y="125"/>
                      <a:pt x="398" y="123"/>
                      <a:pt x="397" y="121"/>
                    </a:cubicBezTo>
                    <a:cubicBezTo>
                      <a:pt x="397" y="121"/>
                      <a:pt x="397" y="119"/>
                      <a:pt x="396" y="117"/>
                    </a:cubicBezTo>
                    <a:cubicBezTo>
                      <a:pt x="394" y="116"/>
                      <a:pt x="395" y="114"/>
                      <a:pt x="392" y="114"/>
                    </a:cubicBezTo>
                    <a:cubicBezTo>
                      <a:pt x="388" y="113"/>
                      <a:pt x="390" y="113"/>
                      <a:pt x="387" y="114"/>
                    </a:cubicBezTo>
                    <a:cubicBezTo>
                      <a:pt x="384" y="114"/>
                      <a:pt x="384" y="113"/>
                      <a:pt x="382" y="114"/>
                    </a:cubicBezTo>
                    <a:cubicBezTo>
                      <a:pt x="381" y="114"/>
                      <a:pt x="381" y="114"/>
                      <a:pt x="381" y="114"/>
                    </a:cubicBezTo>
                    <a:cubicBezTo>
                      <a:pt x="380" y="113"/>
                      <a:pt x="380" y="113"/>
                      <a:pt x="380" y="113"/>
                    </a:cubicBezTo>
                    <a:cubicBezTo>
                      <a:pt x="380" y="112"/>
                      <a:pt x="380" y="112"/>
                      <a:pt x="380" y="112"/>
                    </a:cubicBezTo>
                    <a:cubicBezTo>
                      <a:pt x="379" y="112"/>
                      <a:pt x="379" y="112"/>
                      <a:pt x="379" y="112"/>
                    </a:cubicBezTo>
                    <a:cubicBezTo>
                      <a:pt x="378" y="112"/>
                      <a:pt x="378" y="112"/>
                      <a:pt x="378" y="112"/>
                    </a:cubicBezTo>
                    <a:cubicBezTo>
                      <a:pt x="377" y="112"/>
                      <a:pt x="377" y="112"/>
                      <a:pt x="377" y="112"/>
                    </a:cubicBezTo>
                    <a:cubicBezTo>
                      <a:pt x="376" y="111"/>
                      <a:pt x="376" y="111"/>
                      <a:pt x="376" y="111"/>
                    </a:cubicBezTo>
                    <a:cubicBezTo>
                      <a:pt x="376" y="111"/>
                      <a:pt x="376" y="111"/>
                      <a:pt x="376" y="111"/>
                    </a:cubicBezTo>
                    <a:cubicBezTo>
                      <a:pt x="375" y="110"/>
                      <a:pt x="375" y="110"/>
                      <a:pt x="375" y="110"/>
                    </a:cubicBezTo>
                    <a:cubicBezTo>
                      <a:pt x="374" y="109"/>
                      <a:pt x="374" y="109"/>
                      <a:pt x="374" y="109"/>
                    </a:cubicBezTo>
                    <a:cubicBezTo>
                      <a:pt x="372" y="108"/>
                      <a:pt x="372" y="110"/>
                      <a:pt x="370" y="106"/>
                    </a:cubicBezTo>
                    <a:cubicBezTo>
                      <a:pt x="369" y="106"/>
                      <a:pt x="369" y="106"/>
                      <a:pt x="369" y="106"/>
                    </a:cubicBezTo>
                    <a:cubicBezTo>
                      <a:pt x="368" y="105"/>
                      <a:pt x="368" y="105"/>
                      <a:pt x="368" y="105"/>
                    </a:cubicBezTo>
                    <a:cubicBezTo>
                      <a:pt x="367" y="104"/>
                      <a:pt x="367" y="104"/>
                      <a:pt x="367" y="104"/>
                    </a:cubicBezTo>
                    <a:cubicBezTo>
                      <a:pt x="366" y="103"/>
                      <a:pt x="366" y="103"/>
                      <a:pt x="366" y="103"/>
                    </a:cubicBezTo>
                    <a:cubicBezTo>
                      <a:pt x="366" y="102"/>
                      <a:pt x="366" y="102"/>
                      <a:pt x="366" y="102"/>
                    </a:cubicBezTo>
                    <a:cubicBezTo>
                      <a:pt x="365" y="101"/>
                      <a:pt x="365" y="101"/>
                      <a:pt x="365" y="101"/>
                    </a:cubicBezTo>
                    <a:cubicBezTo>
                      <a:pt x="364" y="101"/>
                      <a:pt x="364" y="101"/>
                      <a:pt x="364" y="101"/>
                    </a:cubicBezTo>
                    <a:cubicBezTo>
                      <a:pt x="363" y="100"/>
                      <a:pt x="363" y="100"/>
                      <a:pt x="363" y="100"/>
                    </a:cubicBezTo>
                    <a:cubicBezTo>
                      <a:pt x="363" y="99"/>
                      <a:pt x="363" y="99"/>
                      <a:pt x="363" y="99"/>
                    </a:cubicBezTo>
                    <a:cubicBezTo>
                      <a:pt x="362" y="99"/>
                      <a:pt x="362" y="99"/>
                      <a:pt x="362" y="99"/>
                    </a:cubicBezTo>
                    <a:cubicBezTo>
                      <a:pt x="361" y="98"/>
                      <a:pt x="361" y="98"/>
                      <a:pt x="361" y="98"/>
                    </a:cubicBezTo>
                    <a:cubicBezTo>
                      <a:pt x="360" y="98"/>
                      <a:pt x="360" y="98"/>
                      <a:pt x="360" y="98"/>
                    </a:cubicBezTo>
                    <a:cubicBezTo>
                      <a:pt x="359" y="97"/>
                      <a:pt x="359" y="97"/>
                      <a:pt x="359" y="97"/>
                    </a:cubicBezTo>
                    <a:cubicBezTo>
                      <a:pt x="357" y="95"/>
                      <a:pt x="357" y="95"/>
                      <a:pt x="357" y="95"/>
                    </a:cubicBezTo>
                    <a:cubicBezTo>
                      <a:pt x="354" y="94"/>
                      <a:pt x="355" y="93"/>
                      <a:pt x="352" y="92"/>
                    </a:cubicBezTo>
                    <a:cubicBezTo>
                      <a:pt x="350" y="91"/>
                      <a:pt x="349" y="90"/>
                      <a:pt x="347" y="89"/>
                    </a:cubicBezTo>
                    <a:cubicBezTo>
                      <a:pt x="347" y="89"/>
                      <a:pt x="347" y="89"/>
                      <a:pt x="347" y="89"/>
                    </a:cubicBezTo>
                    <a:cubicBezTo>
                      <a:pt x="346" y="89"/>
                      <a:pt x="346" y="89"/>
                      <a:pt x="346" y="89"/>
                    </a:cubicBezTo>
                    <a:cubicBezTo>
                      <a:pt x="345" y="89"/>
                      <a:pt x="345" y="89"/>
                      <a:pt x="345" y="89"/>
                    </a:cubicBezTo>
                    <a:cubicBezTo>
                      <a:pt x="344" y="89"/>
                      <a:pt x="344" y="89"/>
                      <a:pt x="344" y="89"/>
                    </a:cubicBezTo>
                    <a:cubicBezTo>
                      <a:pt x="343" y="89"/>
                      <a:pt x="343" y="89"/>
                      <a:pt x="343" y="89"/>
                    </a:cubicBezTo>
                    <a:cubicBezTo>
                      <a:pt x="340" y="89"/>
                      <a:pt x="337" y="90"/>
                      <a:pt x="334" y="90"/>
                    </a:cubicBezTo>
                    <a:cubicBezTo>
                      <a:pt x="334" y="90"/>
                      <a:pt x="334" y="90"/>
                      <a:pt x="334" y="90"/>
                    </a:cubicBezTo>
                    <a:cubicBezTo>
                      <a:pt x="334" y="91"/>
                      <a:pt x="334" y="91"/>
                      <a:pt x="334" y="91"/>
                    </a:cubicBezTo>
                    <a:cubicBezTo>
                      <a:pt x="333" y="90"/>
                      <a:pt x="333" y="90"/>
                      <a:pt x="333" y="90"/>
                    </a:cubicBezTo>
                    <a:cubicBezTo>
                      <a:pt x="332" y="90"/>
                      <a:pt x="332" y="90"/>
                      <a:pt x="332" y="90"/>
                    </a:cubicBezTo>
                    <a:cubicBezTo>
                      <a:pt x="331" y="90"/>
                      <a:pt x="331" y="90"/>
                      <a:pt x="331" y="90"/>
                    </a:cubicBezTo>
                    <a:cubicBezTo>
                      <a:pt x="330" y="90"/>
                      <a:pt x="330" y="90"/>
                      <a:pt x="330" y="90"/>
                    </a:cubicBezTo>
                    <a:cubicBezTo>
                      <a:pt x="330" y="89"/>
                      <a:pt x="330" y="89"/>
                      <a:pt x="330" y="89"/>
                    </a:cubicBezTo>
                    <a:cubicBezTo>
                      <a:pt x="329" y="89"/>
                      <a:pt x="329" y="89"/>
                      <a:pt x="329" y="89"/>
                    </a:cubicBezTo>
                    <a:cubicBezTo>
                      <a:pt x="328" y="88"/>
                      <a:pt x="328" y="88"/>
                      <a:pt x="328" y="88"/>
                    </a:cubicBezTo>
                    <a:cubicBezTo>
                      <a:pt x="327" y="88"/>
                      <a:pt x="327" y="88"/>
                      <a:pt x="327" y="88"/>
                    </a:cubicBezTo>
                    <a:cubicBezTo>
                      <a:pt x="327" y="89"/>
                      <a:pt x="327" y="89"/>
                      <a:pt x="327" y="89"/>
                    </a:cubicBezTo>
                    <a:cubicBezTo>
                      <a:pt x="327" y="89"/>
                      <a:pt x="327" y="89"/>
                      <a:pt x="327" y="89"/>
                    </a:cubicBezTo>
                    <a:cubicBezTo>
                      <a:pt x="325" y="89"/>
                      <a:pt x="325" y="89"/>
                      <a:pt x="325" y="89"/>
                    </a:cubicBezTo>
                    <a:cubicBezTo>
                      <a:pt x="324" y="89"/>
                      <a:pt x="324" y="89"/>
                      <a:pt x="324" y="89"/>
                    </a:cubicBezTo>
                    <a:cubicBezTo>
                      <a:pt x="323" y="88"/>
                      <a:pt x="323" y="88"/>
                      <a:pt x="323" y="88"/>
                    </a:cubicBezTo>
                    <a:cubicBezTo>
                      <a:pt x="321" y="89"/>
                      <a:pt x="320" y="87"/>
                      <a:pt x="317" y="86"/>
                    </a:cubicBezTo>
                    <a:cubicBezTo>
                      <a:pt x="316" y="85"/>
                      <a:pt x="316" y="85"/>
                      <a:pt x="316" y="85"/>
                    </a:cubicBezTo>
                    <a:cubicBezTo>
                      <a:pt x="316" y="85"/>
                      <a:pt x="316" y="85"/>
                      <a:pt x="316" y="85"/>
                    </a:cubicBezTo>
                    <a:cubicBezTo>
                      <a:pt x="315" y="84"/>
                      <a:pt x="315" y="84"/>
                      <a:pt x="315" y="84"/>
                    </a:cubicBezTo>
                    <a:cubicBezTo>
                      <a:pt x="314" y="84"/>
                      <a:pt x="314" y="84"/>
                      <a:pt x="314" y="84"/>
                    </a:cubicBezTo>
                    <a:cubicBezTo>
                      <a:pt x="313" y="84"/>
                      <a:pt x="313" y="84"/>
                      <a:pt x="313" y="84"/>
                    </a:cubicBezTo>
                    <a:cubicBezTo>
                      <a:pt x="312" y="84"/>
                      <a:pt x="312" y="84"/>
                      <a:pt x="312" y="84"/>
                    </a:cubicBezTo>
                    <a:cubicBezTo>
                      <a:pt x="311" y="85"/>
                      <a:pt x="311" y="85"/>
                      <a:pt x="311" y="85"/>
                    </a:cubicBezTo>
                    <a:cubicBezTo>
                      <a:pt x="311" y="85"/>
                      <a:pt x="311" y="85"/>
                      <a:pt x="311" y="85"/>
                    </a:cubicBezTo>
                    <a:cubicBezTo>
                      <a:pt x="310" y="85"/>
                      <a:pt x="310" y="85"/>
                      <a:pt x="310" y="85"/>
                    </a:cubicBezTo>
                    <a:cubicBezTo>
                      <a:pt x="309" y="85"/>
                      <a:pt x="309" y="85"/>
                      <a:pt x="309" y="85"/>
                    </a:cubicBezTo>
                    <a:cubicBezTo>
                      <a:pt x="308" y="86"/>
                      <a:pt x="308" y="86"/>
                      <a:pt x="308" y="86"/>
                    </a:cubicBezTo>
                    <a:cubicBezTo>
                      <a:pt x="307" y="86"/>
                      <a:pt x="307" y="86"/>
                      <a:pt x="307" y="86"/>
                    </a:cubicBezTo>
                    <a:cubicBezTo>
                      <a:pt x="307" y="87"/>
                      <a:pt x="307" y="87"/>
                      <a:pt x="307" y="87"/>
                    </a:cubicBezTo>
                    <a:cubicBezTo>
                      <a:pt x="307" y="86"/>
                      <a:pt x="307" y="86"/>
                      <a:pt x="307" y="86"/>
                    </a:cubicBezTo>
                    <a:cubicBezTo>
                      <a:pt x="306" y="87"/>
                      <a:pt x="306" y="87"/>
                      <a:pt x="306" y="87"/>
                    </a:cubicBezTo>
                    <a:cubicBezTo>
                      <a:pt x="305" y="88"/>
                      <a:pt x="305" y="88"/>
                      <a:pt x="305" y="88"/>
                    </a:cubicBezTo>
                    <a:cubicBezTo>
                      <a:pt x="305" y="89"/>
                      <a:pt x="305" y="89"/>
                      <a:pt x="305" y="89"/>
                    </a:cubicBezTo>
                    <a:cubicBezTo>
                      <a:pt x="304" y="89"/>
                      <a:pt x="304" y="89"/>
                      <a:pt x="304" y="89"/>
                    </a:cubicBezTo>
                    <a:cubicBezTo>
                      <a:pt x="304" y="89"/>
                      <a:pt x="304" y="89"/>
                      <a:pt x="304" y="89"/>
                    </a:cubicBezTo>
                    <a:cubicBezTo>
                      <a:pt x="304" y="88"/>
                      <a:pt x="304" y="88"/>
                      <a:pt x="304" y="88"/>
                    </a:cubicBezTo>
                    <a:cubicBezTo>
                      <a:pt x="303" y="89"/>
                      <a:pt x="303" y="89"/>
                      <a:pt x="303" y="89"/>
                    </a:cubicBezTo>
                    <a:cubicBezTo>
                      <a:pt x="303" y="88"/>
                      <a:pt x="303" y="88"/>
                      <a:pt x="303" y="88"/>
                    </a:cubicBezTo>
                    <a:cubicBezTo>
                      <a:pt x="304" y="87"/>
                      <a:pt x="304" y="87"/>
                      <a:pt x="304" y="87"/>
                    </a:cubicBezTo>
                    <a:cubicBezTo>
                      <a:pt x="305" y="86"/>
                      <a:pt x="305" y="86"/>
                      <a:pt x="305" y="86"/>
                    </a:cubicBezTo>
                    <a:cubicBezTo>
                      <a:pt x="305" y="85"/>
                      <a:pt x="305" y="85"/>
                      <a:pt x="305" y="85"/>
                    </a:cubicBezTo>
                    <a:cubicBezTo>
                      <a:pt x="305" y="85"/>
                      <a:pt x="305" y="85"/>
                      <a:pt x="305" y="85"/>
                    </a:cubicBezTo>
                    <a:cubicBezTo>
                      <a:pt x="304" y="85"/>
                      <a:pt x="304" y="85"/>
                      <a:pt x="304" y="85"/>
                    </a:cubicBezTo>
                    <a:cubicBezTo>
                      <a:pt x="303" y="85"/>
                      <a:pt x="303" y="85"/>
                      <a:pt x="303" y="85"/>
                    </a:cubicBezTo>
                    <a:cubicBezTo>
                      <a:pt x="303" y="86"/>
                      <a:pt x="303" y="86"/>
                      <a:pt x="303" y="86"/>
                    </a:cubicBezTo>
                    <a:cubicBezTo>
                      <a:pt x="302" y="86"/>
                      <a:pt x="302" y="86"/>
                      <a:pt x="302" y="86"/>
                    </a:cubicBezTo>
                    <a:cubicBezTo>
                      <a:pt x="302" y="87"/>
                      <a:pt x="302" y="87"/>
                      <a:pt x="302" y="87"/>
                    </a:cubicBezTo>
                    <a:cubicBezTo>
                      <a:pt x="302" y="88"/>
                      <a:pt x="302" y="88"/>
                      <a:pt x="302" y="88"/>
                    </a:cubicBezTo>
                    <a:cubicBezTo>
                      <a:pt x="302" y="89"/>
                      <a:pt x="302" y="89"/>
                      <a:pt x="302" y="89"/>
                    </a:cubicBezTo>
                    <a:cubicBezTo>
                      <a:pt x="301" y="90"/>
                      <a:pt x="301" y="90"/>
                      <a:pt x="301" y="90"/>
                    </a:cubicBezTo>
                    <a:cubicBezTo>
                      <a:pt x="301" y="91"/>
                      <a:pt x="301" y="91"/>
                      <a:pt x="301" y="91"/>
                    </a:cubicBezTo>
                    <a:cubicBezTo>
                      <a:pt x="300" y="91"/>
                      <a:pt x="300" y="91"/>
                      <a:pt x="300" y="91"/>
                    </a:cubicBezTo>
                    <a:cubicBezTo>
                      <a:pt x="299" y="92"/>
                      <a:pt x="299" y="92"/>
                      <a:pt x="299" y="92"/>
                    </a:cubicBezTo>
                    <a:cubicBezTo>
                      <a:pt x="298" y="93"/>
                      <a:pt x="298" y="93"/>
                      <a:pt x="298" y="93"/>
                    </a:cubicBezTo>
                    <a:cubicBezTo>
                      <a:pt x="298" y="94"/>
                      <a:pt x="298" y="94"/>
                      <a:pt x="298" y="94"/>
                    </a:cubicBezTo>
                    <a:cubicBezTo>
                      <a:pt x="298" y="94"/>
                      <a:pt x="298" y="94"/>
                      <a:pt x="298" y="94"/>
                    </a:cubicBezTo>
                    <a:cubicBezTo>
                      <a:pt x="298" y="94"/>
                      <a:pt x="298" y="94"/>
                      <a:pt x="298" y="94"/>
                    </a:cubicBezTo>
                    <a:cubicBezTo>
                      <a:pt x="298" y="93"/>
                      <a:pt x="298" y="93"/>
                      <a:pt x="298" y="93"/>
                    </a:cubicBezTo>
                    <a:cubicBezTo>
                      <a:pt x="299" y="92"/>
                      <a:pt x="299" y="92"/>
                      <a:pt x="299" y="92"/>
                    </a:cubicBezTo>
                    <a:cubicBezTo>
                      <a:pt x="299" y="91"/>
                      <a:pt x="299" y="91"/>
                      <a:pt x="299" y="91"/>
                    </a:cubicBezTo>
                    <a:cubicBezTo>
                      <a:pt x="299" y="90"/>
                      <a:pt x="299" y="90"/>
                      <a:pt x="299" y="90"/>
                    </a:cubicBezTo>
                    <a:cubicBezTo>
                      <a:pt x="299" y="89"/>
                      <a:pt x="299" y="89"/>
                      <a:pt x="299" y="89"/>
                    </a:cubicBezTo>
                    <a:cubicBezTo>
                      <a:pt x="299" y="88"/>
                      <a:pt x="299" y="88"/>
                      <a:pt x="299" y="88"/>
                    </a:cubicBezTo>
                    <a:cubicBezTo>
                      <a:pt x="299" y="88"/>
                      <a:pt x="299" y="88"/>
                      <a:pt x="299" y="88"/>
                    </a:cubicBezTo>
                    <a:cubicBezTo>
                      <a:pt x="300" y="87"/>
                      <a:pt x="300" y="87"/>
                      <a:pt x="300" y="87"/>
                    </a:cubicBezTo>
                    <a:cubicBezTo>
                      <a:pt x="300" y="86"/>
                      <a:pt x="300" y="86"/>
                      <a:pt x="300" y="86"/>
                    </a:cubicBezTo>
                    <a:cubicBezTo>
                      <a:pt x="300" y="86"/>
                      <a:pt x="300" y="86"/>
                      <a:pt x="300" y="86"/>
                    </a:cubicBezTo>
                    <a:cubicBezTo>
                      <a:pt x="300" y="85"/>
                      <a:pt x="300" y="85"/>
                      <a:pt x="300" y="85"/>
                    </a:cubicBezTo>
                    <a:cubicBezTo>
                      <a:pt x="301" y="84"/>
                      <a:pt x="301" y="84"/>
                      <a:pt x="301" y="84"/>
                    </a:cubicBezTo>
                    <a:cubicBezTo>
                      <a:pt x="302" y="83"/>
                      <a:pt x="302" y="83"/>
                      <a:pt x="302" y="83"/>
                    </a:cubicBezTo>
                    <a:cubicBezTo>
                      <a:pt x="302" y="82"/>
                      <a:pt x="302" y="82"/>
                      <a:pt x="302" y="82"/>
                    </a:cubicBezTo>
                    <a:cubicBezTo>
                      <a:pt x="301" y="82"/>
                      <a:pt x="301" y="82"/>
                      <a:pt x="301" y="82"/>
                    </a:cubicBezTo>
                    <a:cubicBezTo>
                      <a:pt x="300" y="82"/>
                      <a:pt x="300" y="82"/>
                      <a:pt x="300" y="82"/>
                    </a:cubicBezTo>
                    <a:cubicBezTo>
                      <a:pt x="299" y="83"/>
                      <a:pt x="299" y="83"/>
                      <a:pt x="299" y="83"/>
                    </a:cubicBezTo>
                    <a:cubicBezTo>
                      <a:pt x="299" y="84"/>
                      <a:pt x="299" y="84"/>
                      <a:pt x="299" y="84"/>
                    </a:cubicBezTo>
                    <a:cubicBezTo>
                      <a:pt x="298" y="83"/>
                      <a:pt x="298" y="83"/>
                      <a:pt x="298" y="83"/>
                    </a:cubicBezTo>
                    <a:cubicBezTo>
                      <a:pt x="297" y="83"/>
                      <a:pt x="297" y="83"/>
                      <a:pt x="297" y="83"/>
                    </a:cubicBezTo>
                    <a:cubicBezTo>
                      <a:pt x="298" y="83"/>
                      <a:pt x="298" y="83"/>
                      <a:pt x="298" y="83"/>
                    </a:cubicBezTo>
                    <a:cubicBezTo>
                      <a:pt x="299" y="82"/>
                      <a:pt x="299" y="82"/>
                      <a:pt x="299" y="82"/>
                    </a:cubicBezTo>
                    <a:cubicBezTo>
                      <a:pt x="300" y="81"/>
                      <a:pt x="300" y="81"/>
                      <a:pt x="300" y="81"/>
                    </a:cubicBezTo>
                    <a:cubicBezTo>
                      <a:pt x="300" y="80"/>
                      <a:pt x="300" y="80"/>
                      <a:pt x="300" y="80"/>
                    </a:cubicBezTo>
                    <a:cubicBezTo>
                      <a:pt x="300" y="79"/>
                      <a:pt x="300" y="79"/>
                      <a:pt x="300" y="79"/>
                    </a:cubicBezTo>
                    <a:cubicBezTo>
                      <a:pt x="300" y="78"/>
                      <a:pt x="300" y="78"/>
                      <a:pt x="300" y="78"/>
                    </a:cubicBezTo>
                    <a:cubicBezTo>
                      <a:pt x="299" y="78"/>
                      <a:pt x="299" y="78"/>
                      <a:pt x="299" y="78"/>
                    </a:cubicBezTo>
                    <a:cubicBezTo>
                      <a:pt x="299" y="77"/>
                      <a:pt x="299" y="77"/>
                      <a:pt x="299" y="77"/>
                    </a:cubicBezTo>
                    <a:cubicBezTo>
                      <a:pt x="298" y="78"/>
                      <a:pt x="298" y="78"/>
                      <a:pt x="298" y="78"/>
                    </a:cubicBezTo>
                    <a:cubicBezTo>
                      <a:pt x="297" y="78"/>
                      <a:pt x="297" y="78"/>
                      <a:pt x="297" y="78"/>
                    </a:cubicBezTo>
                    <a:cubicBezTo>
                      <a:pt x="298" y="77"/>
                      <a:pt x="298" y="77"/>
                      <a:pt x="298" y="77"/>
                    </a:cubicBezTo>
                    <a:cubicBezTo>
                      <a:pt x="297" y="77"/>
                      <a:pt x="297" y="77"/>
                      <a:pt x="297" y="77"/>
                    </a:cubicBezTo>
                    <a:cubicBezTo>
                      <a:pt x="298" y="76"/>
                      <a:pt x="298" y="76"/>
                      <a:pt x="298" y="76"/>
                    </a:cubicBezTo>
                    <a:cubicBezTo>
                      <a:pt x="297" y="75"/>
                      <a:pt x="297" y="75"/>
                      <a:pt x="297" y="75"/>
                    </a:cubicBezTo>
                    <a:cubicBezTo>
                      <a:pt x="296" y="76"/>
                      <a:pt x="296" y="76"/>
                      <a:pt x="296" y="76"/>
                    </a:cubicBezTo>
                    <a:cubicBezTo>
                      <a:pt x="296" y="75"/>
                      <a:pt x="296" y="75"/>
                      <a:pt x="296" y="75"/>
                    </a:cubicBezTo>
                    <a:cubicBezTo>
                      <a:pt x="297" y="74"/>
                      <a:pt x="297" y="74"/>
                      <a:pt x="297" y="74"/>
                    </a:cubicBezTo>
                    <a:cubicBezTo>
                      <a:pt x="296" y="74"/>
                      <a:pt x="296" y="74"/>
                      <a:pt x="296" y="74"/>
                    </a:cubicBezTo>
                    <a:cubicBezTo>
                      <a:pt x="296" y="75"/>
                      <a:pt x="296" y="75"/>
                      <a:pt x="296" y="75"/>
                    </a:cubicBezTo>
                    <a:cubicBezTo>
                      <a:pt x="296" y="75"/>
                      <a:pt x="296" y="75"/>
                      <a:pt x="296" y="75"/>
                    </a:cubicBezTo>
                    <a:cubicBezTo>
                      <a:pt x="295" y="75"/>
                      <a:pt x="295" y="75"/>
                      <a:pt x="295" y="75"/>
                    </a:cubicBezTo>
                    <a:cubicBezTo>
                      <a:pt x="295" y="74"/>
                      <a:pt x="295" y="74"/>
                      <a:pt x="295" y="74"/>
                    </a:cubicBezTo>
                    <a:cubicBezTo>
                      <a:pt x="294" y="74"/>
                      <a:pt x="294" y="74"/>
                      <a:pt x="294" y="74"/>
                    </a:cubicBezTo>
                    <a:cubicBezTo>
                      <a:pt x="293" y="75"/>
                      <a:pt x="293" y="75"/>
                      <a:pt x="293" y="75"/>
                    </a:cubicBezTo>
                    <a:cubicBezTo>
                      <a:pt x="293" y="76"/>
                      <a:pt x="293" y="76"/>
                      <a:pt x="293" y="76"/>
                    </a:cubicBezTo>
                    <a:cubicBezTo>
                      <a:pt x="293" y="76"/>
                      <a:pt x="293" y="76"/>
                      <a:pt x="293" y="76"/>
                    </a:cubicBezTo>
                    <a:cubicBezTo>
                      <a:pt x="292" y="77"/>
                      <a:pt x="292" y="77"/>
                      <a:pt x="292" y="77"/>
                    </a:cubicBezTo>
                    <a:cubicBezTo>
                      <a:pt x="292" y="76"/>
                      <a:pt x="292" y="76"/>
                      <a:pt x="292" y="76"/>
                    </a:cubicBezTo>
                    <a:cubicBezTo>
                      <a:pt x="292" y="75"/>
                      <a:pt x="292" y="75"/>
                      <a:pt x="292" y="75"/>
                    </a:cubicBezTo>
                    <a:cubicBezTo>
                      <a:pt x="292" y="74"/>
                      <a:pt x="292" y="74"/>
                      <a:pt x="292" y="74"/>
                    </a:cubicBezTo>
                    <a:cubicBezTo>
                      <a:pt x="292" y="73"/>
                      <a:pt x="292" y="73"/>
                      <a:pt x="292" y="73"/>
                    </a:cubicBezTo>
                    <a:cubicBezTo>
                      <a:pt x="291" y="74"/>
                      <a:pt x="291" y="74"/>
                      <a:pt x="291" y="74"/>
                    </a:cubicBezTo>
                    <a:cubicBezTo>
                      <a:pt x="291" y="75"/>
                      <a:pt x="291" y="75"/>
                      <a:pt x="291" y="75"/>
                    </a:cubicBezTo>
                    <a:cubicBezTo>
                      <a:pt x="290" y="74"/>
                      <a:pt x="290" y="74"/>
                      <a:pt x="290" y="74"/>
                    </a:cubicBezTo>
                    <a:cubicBezTo>
                      <a:pt x="291" y="73"/>
                      <a:pt x="291" y="73"/>
                      <a:pt x="291" y="73"/>
                    </a:cubicBezTo>
                    <a:cubicBezTo>
                      <a:pt x="290" y="73"/>
                      <a:pt x="290" y="73"/>
                      <a:pt x="290" y="73"/>
                    </a:cubicBezTo>
                    <a:cubicBezTo>
                      <a:pt x="290" y="72"/>
                      <a:pt x="290" y="72"/>
                      <a:pt x="290" y="72"/>
                    </a:cubicBezTo>
                    <a:cubicBezTo>
                      <a:pt x="289" y="73"/>
                      <a:pt x="289" y="73"/>
                      <a:pt x="289" y="73"/>
                    </a:cubicBezTo>
                    <a:cubicBezTo>
                      <a:pt x="288" y="72"/>
                      <a:pt x="288" y="72"/>
                      <a:pt x="288" y="72"/>
                    </a:cubicBezTo>
                    <a:cubicBezTo>
                      <a:pt x="288" y="71"/>
                      <a:pt x="288" y="71"/>
                      <a:pt x="288" y="71"/>
                    </a:cubicBezTo>
                    <a:cubicBezTo>
                      <a:pt x="287" y="72"/>
                      <a:pt x="287" y="72"/>
                      <a:pt x="287" y="72"/>
                    </a:cubicBezTo>
                    <a:cubicBezTo>
                      <a:pt x="286" y="71"/>
                      <a:pt x="286" y="71"/>
                      <a:pt x="286" y="71"/>
                    </a:cubicBezTo>
                    <a:cubicBezTo>
                      <a:pt x="285" y="71"/>
                      <a:pt x="285" y="71"/>
                      <a:pt x="285" y="71"/>
                    </a:cubicBezTo>
                    <a:cubicBezTo>
                      <a:pt x="285" y="70"/>
                      <a:pt x="285" y="70"/>
                      <a:pt x="285" y="70"/>
                    </a:cubicBezTo>
                    <a:cubicBezTo>
                      <a:pt x="285" y="71"/>
                      <a:pt x="285" y="71"/>
                      <a:pt x="285" y="71"/>
                    </a:cubicBezTo>
                    <a:cubicBezTo>
                      <a:pt x="284" y="71"/>
                      <a:pt x="284" y="71"/>
                      <a:pt x="284" y="71"/>
                    </a:cubicBezTo>
                    <a:cubicBezTo>
                      <a:pt x="284" y="70"/>
                      <a:pt x="284" y="70"/>
                      <a:pt x="284" y="70"/>
                    </a:cubicBezTo>
                    <a:cubicBezTo>
                      <a:pt x="283" y="71"/>
                      <a:pt x="283" y="71"/>
                      <a:pt x="283" y="71"/>
                    </a:cubicBezTo>
                    <a:cubicBezTo>
                      <a:pt x="283" y="70"/>
                      <a:pt x="283" y="70"/>
                      <a:pt x="283" y="70"/>
                    </a:cubicBezTo>
                    <a:cubicBezTo>
                      <a:pt x="283" y="69"/>
                      <a:pt x="283" y="69"/>
                      <a:pt x="283" y="69"/>
                    </a:cubicBezTo>
                    <a:cubicBezTo>
                      <a:pt x="282" y="70"/>
                      <a:pt x="282" y="70"/>
                      <a:pt x="282" y="70"/>
                    </a:cubicBezTo>
                    <a:cubicBezTo>
                      <a:pt x="281" y="70"/>
                      <a:pt x="281" y="70"/>
                      <a:pt x="281" y="70"/>
                    </a:cubicBezTo>
                    <a:cubicBezTo>
                      <a:pt x="281" y="69"/>
                      <a:pt x="281" y="69"/>
                      <a:pt x="281" y="69"/>
                    </a:cubicBezTo>
                    <a:cubicBezTo>
                      <a:pt x="280" y="69"/>
                      <a:pt x="280" y="69"/>
                      <a:pt x="280" y="69"/>
                    </a:cubicBezTo>
                    <a:cubicBezTo>
                      <a:pt x="279" y="69"/>
                      <a:pt x="279" y="69"/>
                      <a:pt x="279" y="69"/>
                    </a:cubicBezTo>
                    <a:cubicBezTo>
                      <a:pt x="278" y="69"/>
                      <a:pt x="278" y="69"/>
                      <a:pt x="278" y="69"/>
                    </a:cubicBezTo>
                    <a:cubicBezTo>
                      <a:pt x="277" y="69"/>
                      <a:pt x="277" y="69"/>
                      <a:pt x="277" y="69"/>
                    </a:cubicBezTo>
                    <a:cubicBezTo>
                      <a:pt x="278" y="68"/>
                      <a:pt x="278" y="68"/>
                      <a:pt x="278" y="68"/>
                    </a:cubicBezTo>
                    <a:cubicBezTo>
                      <a:pt x="279" y="67"/>
                      <a:pt x="279" y="67"/>
                      <a:pt x="279" y="67"/>
                    </a:cubicBezTo>
                    <a:cubicBezTo>
                      <a:pt x="278" y="67"/>
                      <a:pt x="278" y="67"/>
                      <a:pt x="278" y="67"/>
                    </a:cubicBezTo>
                    <a:cubicBezTo>
                      <a:pt x="277" y="68"/>
                      <a:pt x="277" y="68"/>
                      <a:pt x="277" y="68"/>
                    </a:cubicBezTo>
                    <a:cubicBezTo>
                      <a:pt x="277" y="67"/>
                      <a:pt x="277" y="67"/>
                      <a:pt x="277" y="67"/>
                    </a:cubicBezTo>
                    <a:cubicBezTo>
                      <a:pt x="276" y="67"/>
                      <a:pt x="276" y="67"/>
                      <a:pt x="276" y="67"/>
                    </a:cubicBezTo>
                    <a:cubicBezTo>
                      <a:pt x="276" y="66"/>
                      <a:pt x="276" y="66"/>
                      <a:pt x="276" y="66"/>
                    </a:cubicBezTo>
                    <a:cubicBezTo>
                      <a:pt x="276" y="67"/>
                      <a:pt x="276" y="67"/>
                      <a:pt x="276" y="67"/>
                    </a:cubicBezTo>
                    <a:cubicBezTo>
                      <a:pt x="275" y="67"/>
                      <a:pt x="275" y="67"/>
                      <a:pt x="275" y="67"/>
                    </a:cubicBezTo>
                    <a:cubicBezTo>
                      <a:pt x="275" y="67"/>
                      <a:pt x="275" y="67"/>
                      <a:pt x="275" y="67"/>
                    </a:cubicBezTo>
                    <a:cubicBezTo>
                      <a:pt x="274" y="67"/>
                      <a:pt x="274" y="67"/>
                      <a:pt x="274" y="67"/>
                    </a:cubicBezTo>
                    <a:cubicBezTo>
                      <a:pt x="274" y="66"/>
                      <a:pt x="274" y="66"/>
                      <a:pt x="274" y="66"/>
                    </a:cubicBezTo>
                    <a:cubicBezTo>
                      <a:pt x="273" y="66"/>
                      <a:pt x="273" y="66"/>
                      <a:pt x="273" y="66"/>
                    </a:cubicBezTo>
                    <a:cubicBezTo>
                      <a:pt x="273" y="66"/>
                      <a:pt x="273" y="66"/>
                      <a:pt x="273" y="66"/>
                    </a:cubicBezTo>
                    <a:cubicBezTo>
                      <a:pt x="272" y="65"/>
                      <a:pt x="272" y="65"/>
                      <a:pt x="272" y="65"/>
                    </a:cubicBezTo>
                    <a:cubicBezTo>
                      <a:pt x="271" y="65"/>
                      <a:pt x="271" y="65"/>
                      <a:pt x="271" y="65"/>
                    </a:cubicBezTo>
                    <a:cubicBezTo>
                      <a:pt x="270" y="64"/>
                      <a:pt x="270" y="64"/>
                      <a:pt x="270" y="64"/>
                    </a:cubicBezTo>
                    <a:cubicBezTo>
                      <a:pt x="270" y="65"/>
                      <a:pt x="270" y="65"/>
                      <a:pt x="270" y="65"/>
                    </a:cubicBezTo>
                    <a:cubicBezTo>
                      <a:pt x="271" y="66"/>
                      <a:pt x="271" y="66"/>
                      <a:pt x="271" y="66"/>
                    </a:cubicBezTo>
                    <a:cubicBezTo>
                      <a:pt x="270" y="66"/>
                      <a:pt x="270" y="66"/>
                      <a:pt x="270" y="66"/>
                    </a:cubicBezTo>
                    <a:cubicBezTo>
                      <a:pt x="269" y="66"/>
                      <a:pt x="269" y="66"/>
                      <a:pt x="269" y="66"/>
                    </a:cubicBezTo>
                    <a:cubicBezTo>
                      <a:pt x="268" y="66"/>
                      <a:pt x="268" y="66"/>
                      <a:pt x="268" y="66"/>
                    </a:cubicBezTo>
                    <a:cubicBezTo>
                      <a:pt x="267" y="66"/>
                      <a:pt x="267" y="66"/>
                      <a:pt x="267" y="66"/>
                    </a:cubicBezTo>
                    <a:cubicBezTo>
                      <a:pt x="267" y="66"/>
                      <a:pt x="267" y="66"/>
                      <a:pt x="267" y="66"/>
                    </a:cubicBezTo>
                    <a:cubicBezTo>
                      <a:pt x="266" y="65"/>
                      <a:pt x="266" y="65"/>
                      <a:pt x="266" y="65"/>
                    </a:cubicBezTo>
                    <a:cubicBezTo>
                      <a:pt x="266" y="66"/>
                      <a:pt x="266" y="66"/>
                      <a:pt x="266" y="66"/>
                    </a:cubicBezTo>
                    <a:cubicBezTo>
                      <a:pt x="265" y="67"/>
                      <a:pt x="265" y="67"/>
                      <a:pt x="265" y="67"/>
                    </a:cubicBezTo>
                    <a:cubicBezTo>
                      <a:pt x="264" y="66"/>
                      <a:pt x="264" y="66"/>
                      <a:pt x="264" y="66"/>
                    </a:cubicBezTo>
                    <a:cubicBezTo>
                      <a:pt x="259" y="70"/>
                      <a:pt x="263" y="68"/>
                      <a:pt x="261" y="72"/>
                    </a:cubicBezTo>
                    <a:cubicBezTo>
                      <a:pt x="260" y="72"/>
                      <a:pt x="260" y="72"/>
                      <a:pt x="260" y="72"/>
                    </a:cubicBezTo>
                    <a:cubicBezTo>
                      <a:pt x="259" y="73"/>
                      <a:pt x="259" y="73"/>
                      <a:pt x="259" y="73"/>
                    </a:cubicBezTo>
                    <a:cubicBezTo>
                      <a:pt x="259" y="74"/>
                      <a:pt x="259" y="74"/>
                      <a:pt x="259" y="74"/>
                    </a:cubicBezTo>
                    <a:cubicBezTo>
                      <a:pt x="260" y="74"/>
                      <a:pt x="260" y="74"/>
                      <a:pt x="260" y="74"/>
                    </a:cubicBezTo>
                    <a:cubicBezTo>
                      <a:pt x="261" y="74"/>
                      <a:pt x="261" y="74"/>
                      <a:pt x="261" y="74"/>
                    </a:cubicBezTo>
                    <a:cubicBezTo>
                      <a:pt x="262" y="74"/>
                      <a:pt x="262" y="74"/>
                      <a:pt x="262" y="74"/>
                    </a:cubicBezTo>
                    <a:cubicBezTo>
                      <a:pt x="263" y="74"/>
                      <a:pt x="263" y="74"/>
                      <a:pt x="263" y="74"/>
                    </a:cubicBezTo>
                    <a:cubicBezTo>
                      <a:pt x="261" y="74"/>
                      <a:pt x="261" y="74"/>
                      <a:pt x="261" y="74"/>
                    </a:cubicBezTo>
                    <a:cubicBezTo>
                      <a:pt x="261" y="74"/>
                      <a:pt x="261" y="74"/>
                      <a:pt x="261" y="74"/>
                    </a:cubicBezTo>
                    <a:cubicBezTo>
                      <a:pt x="260" y="75"/>
                      <a:pt x="260" y="75"/>
                      <a:pt x="260" y="75"/>
                    </a:cubicBezTo>
                    <a:cubicBezTo>
                      <a:pt x="260" y="75"/>
                      <a:pt x="260" y="75"/>
                      <a:pt x="260" y="75"/>
                    </a:cubicBezTo>
                    <a:cubicBezTo>
                      <a:pt x="260" y="76"/>
                      <a:pt x="260" y="76"/>
                      <a:pt x="260" y="76"/>
                    </a:cubicBezTo>
                    <a:cubicBezTo>
                      <a:pt x="259" y="75"/>
                      <a:pt x="259" y="75"/>
                      <a:pt x="259" y="75"/>
                    </a:cubicBezTo>
                    <a:cubicBezTo>
                      <a:pt x="258" y="74"/>
                      <a:pt x="258" y="74"/>
                      <a:pt x="258" y="74"/>
                    </a:cubicBezTo>
                    <a:cubicBezTo>
                      <a:pt x="258" y="74"/>
                      <a:pt x="258" y="74"/>
                      <a:pt x="258" y="74"/>
                    </a:cubicBezTo>
                    <a:cubicBezTo>
                      <a:pt x="257" y="74"/>
                      <a:pt x="257" y="74"/>
                      <a:pt x="257" y="74"/>
                    </a:cubicBezTo>
                    <a:cubicBezTo>
                      <a:pt x="256" y="75"/>
                      <a:pt x="256" y="75"/>
                      <a:pt x="256" y="75"/>
                    </a:cubicBezTo>
                    <a:cubicBezTo>
                      <a:pt x="256" y="76"/>
                      <a:pt x="256" y="76"/>
                      <a:pt x="256" y="76"/>
                    </a:cubicBezTo>
                    <a:cubicBezTo>
                      <a:pt x="255" y="77"/>
                      <a:pt x="255" y="77"/>
                      <a:pt x="255" y="77"/>
                    </a:cubicBezTo>
                    <a:cubicBezTo>
                      <a:pt x="255" y="78"/>
                      <a:pt x="255" y="78"/>
                      <a:pt x="255" y="78"/>
                    </a:cubicBezTo>
                    <a:cubicBezTo>
                      <a:pt x="254" y="78"/>
                      <a:pt x="254" y="78"/>
                      <a:pt x="254" y="78"/>
                    </a:cubicBezTo>
                    <a:cubicBezTo>
                      <a:pt x="253" y="78"/>
                      <a:pt x="253" y="78"/>
                      <a:pt x="253" y="78"/>
                    </a:cubicBezTo>
                    <a:cubicBezTo>
                      <a:pt x="253" y="79"/>
                      <a:pt x="253" y="79"/>
                      <a:pt x="253" y="79"/>
                    </a:cubicBezTo>
                    <a:cubicBezTo>
                      <a:pt x="252" y="80"/>
                      <a:pt x="252" y="80"/>
                      <a:pt x="252" y="80"/>
                    </a:cubicBezTo>
                    <a:cubicBezTo>
                      <a:pt x="251" y="81"/>
                      <a:pt x="251" y="81"/>
                      <a:pt x="251" y="81"/>
                    </a:cubicBezTo>
                    <a:cubicBezTo>
                      <a:pt x="251" y="81"/>
                      <a:pt x="251" y="81"/>
                      <a:pt x="251" y="81"/>
                    </a:cubicBezTo>
                    <a:cubicBezTo>
                      <a:pt x="251" y="82"/>
                      <a:pt x="251" y="82"/>
                      <a:pt x="251" y="82"/>
                    </a:cubicBezTo>
                    <a:cubicBezTo>
                      <a:pt x="250" y="83"/>
                      <a:pt x="250" y="83"/>
                      <a:pt x="250" y="83"/>
                    </a:cubicBezTo>
                    <a:cubicBezTo>
                      <a:pt x="250" y="84"/>
                      <a:pt x="250" y="84"/>
                      <a:pt x="250" y="84"/>
                    </a:cubicBezTo>
                    <a:cubicBezTo>
                      <a:pt x="250" y="85"/>
                      <a:pt x="250" y="85"/>
                      <a:pt x="250" y="85"/>
                    </a:cubicBezTo>
                    <a:cubicBezTo>
                      <a:pt x="249" y="86"/>
                      <a:pt x="249" y="86"/>
                      <a:pt x="249" y="86"/>
                    </a:cubicBezTo>
                    <a:cubicBezTo>
                      <a:pt x="249" y="86"/>
                      <a:pt x="249" y="86"/>
                      <a:pt x="249" y="86"/>
                    </a:cubicBezTo>
                    <a:cubicBezTo>
                      <a:pt x="249" y="86"/>
                      <a:pt x="249" y="86"/>
                      <a:pt x="249" y="86"/>
                    </a:cubicBezTo>
                    <a:cubicBezTo>
                      <a:pt x="249" y="85"/>
                      <a:pt x="249" y="85"/>
                      <a:pt x="249" y="85"/>
                    </a:cubicBezTo>
                    <a:cubicBezTo>
                      <a:pt x="249" y="84"/>
                      <a:pt x="249" y="84"/>
                      <a:pt x="249" y="84"/>
                    </a:cubicBezTo>
                    <a:cubicBezTo>
                      <a:pt x="249" y="83"/>
                      <a:pt x="249" y="83"/>
                      <a:pt x="249" y="83"/>
                    </a:cubicBezTo>
                    <a:cubicBezTo>
                      <a:pt x="250" y="82"/>
                      <a:pt x="250" y="82"/>
                      <a:pt x="250" y="82"/>
                    </a:cubicBezTo>
                    <a:cubicBezTo>
                      <a:pt x="250" y="81"/>
                      <a:pt x="250" y="81"/>
                      <a:pt x="250" y="81"/>
                    </a:cubicBezTo>
                    <a:cubicBezTo>
                      <a:pt x="250" y="80"/>
                      <a:pt x="250" y="80"/>
                      <a:pt x="250" y="80"/>
                    </a:cubicBezTo>
                    <a:cubicBezTo>
                      <a:pt x="250" y="79"/>
                      <a:pt x="250" y="79"/>
                      <a:pt x="250" y="79"/>
                    </a:cubicBezTo>
                    <a:cubicBezTo>
                      <a:pt x="251" y="78"/>
                      <a:pt x="251" y="78"/>
                      <a:pt x="251" y="78"/>
                    </a:cubicBezTo>
                    <a:cubicBezTo>
                      <a:pt x="251" y="77"/>
                      <a:pt x="251" y="77"/>
                      <a:pt x="251" y="77"/>
                    </a:cubicBezTo>
                    <a:cubicBezTo>
                      <a:pt x="250" y="77"/>
                      <a:pt x="250" y="77"/>
                      <a:pt x="250" y="77"/>
                    </a:cubicBezTo>
                    <a:cubicBezTo>
                      <a:pt x="249" y="77"/>
                      <a:pt x="249" y="77"/>
                      <a:pt x="249" y="77"/>
                    </a:cubicBezTo>
                    <a:cubicBezTo>
                      <a:pt x="249" y="78"/>
                      <a:pt x="249" y="78"/>
                      <a:pt x="249" y="78"/>
                    </a:cubicBezTo>
                    <a:cubicBezTo>
                      <a:pt x="248" y="79"/>
                      <a:pt x="248" y="79"/>
                      <a:pt x="248" y="79"/>
                    </a:cubicBezTo>
                    <a:cubicBezTo>
                      <a:pt x="247" y="79"/>
                      <a:pt x="247" y="79"/>
                      <a:pt x="247" y="79"/>
                    </a:cubicBezTo>
                    <a:cubicBezTo>
                      <a:pt x="246" y="79"/>
                      <a:pt x="246" y="79"/>
                      <a:pt x="246" y="79"/>
                    </a:cubicBezTo>
                    <a:cubicBezTo>
                      <a:pt x="246" y="80"/>
                      <a:pt x="246" y="80"/>
                      <a:pt x="246" y="80"/>
                    </a:cubicBezTo>
                    <a:cubicBezTo>
                      <a:pt x="245" y="79"/>
                      <a:pt x="245" y="79"/>
                      <a:pt x="245" y="79"/>
                    </a:cubicBezTo>
                    <a:cubicBezTo>
                      <a:pt x="245" y="78"/>
                      <a:pt x="245" y="78"/>
                      <a:pt x="245" y="78"/>
                    </a:cubicBezTo>
                    <a:cubicBezTo>
                      <a:pt x="244" y="78"/>
                      <a:pt x="244" y="78"/>
                      <a:pt x="244" y="78"/>
                    </a:cubicBezTo>
                    <a:cubicBezTo>
                      <a:pt x="243" y="78"/>
                      <a:pt x="243" y="78"/>
                      <a:pt x="243" y="78"/>
                    </a:cubicBezTo>
                    <a:cubicBezTo>
                      <a:pt x="242" y="79"/>
                      <a:pt x="242" y="79"/>
                      <a:pt x="242" y="79"/>
                    </a:cubicBezTo>
                    <a:cubicBezTo>
                      <a:pt x="241" y="79"/>
                      <a:pt x="241" y="79"/>
                      <a:pt x="241" y="79"/>
                    </a:cubicBezTo>
                    <a:cubicBezTo>
                      <a:pt x="240" y="79"/>
                      <a:pt x="240" y="79"/>
                      <a:pt x="240" y="79"/>
                    </a:cubicBezTo>
                    <a:cubicBezTo>
                      <a:pt x="239" y="79"/>
                      <a:pt x="239" y="79"/>
                      <a:pt x="239" y="79"/>
                    </a:cubicBezTo>
                    <a:cubicBezTo>
                      <a:pt x="239" y="78"/>
                      <a:pt x="239" y="78"/>
                      <a:pt x="239" y="78"/>
                    </a:cubicBezTo>
                    <a:cubicBezTo>
                      <a:pt x="238" y="78"/>
                      <a:pt x="238" y="78"/>
                      <a:pt x="238" y="78"/>
                    </a:cubicBezTo>
                    <a:cubicBezTo>
                      <a:pt x="237" y="78"/>
                      <a:pt x="237" y="78"/>
                      <a:pt x="237" y="78"/>
                    </a:cubicBezTo>
                    <a:cubicBezTo>
                      <a:pt x="237" y="78"/>
                      <a:pt x="237" y="78"/>
                      <a:pt x="237" y="78"/>
                    </a:cubicBezTo>
                    <a:cubicBezTo>
                      <a:pt x="237" y="78"/>
                      <a:pt x="237" y="78"/>
                      <a:pt x="237" y="78"/>
                    </a:cubicBezTo>
                    <a:cubicBezTo>
                      <a:pt x="238" y="75"/>
                      <a:pt x="235" y="76"/>
                      <a:pt x="235" y="73"/>
                    </a:cubicBezTo>
                    <a:cubicBezTo>
                      <a:pt x="235" y="72"/>
                      <a:pt x="235" y="72"/>
                      <a:pt x="235" y="72"/>
                    </a:cubicBezTo>
                    <a:cubicBezTo>
                      <a:pt x="236" y="71"/>
                      <a:pt x="236" y="71"/>
                      <a:pt x="236" y="71"/>
                    </a:cubicBezTo>
                    <a:cubicBezTo>
                      <a:pt x="235" y="70"/>
                      <a:pt x="235" y="70"/>
                      <a:pt x="235" y="70"/>
                    </a:cubicBezTo>
                    <a:cubicBezTo>
                      <a:pt x="235" y="69"/>
                      <a:pt x="235" y="69"/>
                      <a:pt x="235" y="69"/>
                    </a:cubicBezTo>
                    <a:cubicBezTo>
                      <a:pt x="234" y="68"/>
                      <a:pt x="234" y="68"/>
                      <a:pt x="234" y="68"/>
                    </a:cubicBezTo>
                    <a:cubicBezTo>
                      <a:pt x="234" y="69"/>
                      <a:pt x="234" y="69"/>
                      <a:pt x="234" y="69"/>
                    </a:cubicBezTo>
                    <a:cubicBezTo>
                      <a:pt x="233" y="70"/>
                      <a:pt x="233" y="70"/>
                      <a:pt x="233" y="70"/>
                    </a:cubicBezTo>
                    <a:cubicBezTo>
                      <a:pt x="232" y="70"/>
                      <a:pt x="232" y="70"/>
                      <a:pt x="232" y="70"/>
                    </a:cubicBezTo>
                    <a:cubicBezTo>
                      <a:pt x="231" y="71"/>
                      <a:pt x="231" y="71"/>
                      <a:pt x="231" y="71"/>
                    </a:cubicBezTo>
                    <a:cubicBezTo>
                      <a:pt x="230" y="72"/>
                      <a:pt x="230" y="72"/>
                      <a:pt x="230" y="72"/>
                    </a:cubicBezTo>
                    <a:cubicBezTo>
                      <a:pt x="229" y="73"/>
                      <a:pt x="229" y="73"/>
                      <a:pt x="229" y="73"/>
                    </a:cubicBezTo>
                    <a:cubicBezTo>
                      <a:pt x="228" y="73"/>
                      <a:pt x="228" y="73"/>
                      <a:pt x="228" y="73"/>
                    </a:cubicBezTo>
                    <a:cubicBezTo>
                      <a:pt x="227" y="73"/>
                      <a:pt x="227" y="73"/>
                      <a:pt x="227" y="73"/>
                    </a:cubicBezTo>
                    <a:cubicBezTo>
                      <a:pt x="227" y="73"/>
                      <a:pt x="227" y="73"/>
                      <a:pt x="227" y="73"/>
                    </a:cubicBezTo>
                    <a:cubicBezTo>
                      <a:pt x="226" y="74"/>
                      <a:pt x="226" y="74"/>
                      <a:pt x="226" y="74"/>
                    </a:cubicBezTo>
                    <a:cubicBezTo>
                      <a:pt x="225" y="75"/>
                      <a:pt x="225" y="75"/>
                      <a:pt x="225" y="75"/>
                    </a:cubicBezTo>
                    <a:cubicBezTo>
                      <a:pt x="224" y="75"/>
                      <a:pt x="224" y="75"/>
                      <a:pt x="224" y="75"/>
                    </a:cubicBezTo>
                    <a:cubicBezTo>
                      <a:pt x="223" y="76"/>
                      <a:pt x="223" y="76"/>
                      <a:pt x="223" y="76"/>
                    </a:cubicBezTo>
                    <a:cubicBezTo>
                      <a:pt x="222" y="76"/>
                      <a:pt x="222" y="76"/>
                      <a:pt x="222" y="76"/>
                    </a:cubicBezTo>
                    <a:cubicBezTo>
                      <a:pt x="221" y="77"/>
                      <a:pt x="221" y="77"/>
                      <a:pt x="221" y="77"/>
                    </a:cubicBezTo>
                    <a:cubicBezTo>
                      <a:pt x="221" y="76"/>
                      <a:pt x="221" y="76"/>
                      <a:pt x="221" y="76"/>
                    </a:cubicBezTo>
                    <a:cubicBezTo>
                      <a:pt x="220" y="75"/>
                      <a:pt x="220" y="75"/>
                      <a:pt x="220" y="75"/>
                    </a:cubicBezTo>
                    <a:cubicBezTo>
                      <a:pt x="219" y="75"/>
                      <a:pt x="219" y="75"/>
                      <a:pt x="219" y="75"/>
                    </a:cubicBezTo>
                    <a:cubicBezTo>
                      <a:pt x="218" y="75"/>
                      <a:pt x="218" y="75"/>
                      <a:pt x="218" y="75"/>
                    </a:cubicBezTo>
                    <a:cubicBezTo>
                      <a:pt x="217" y="75"/>
                      <a:pt x="217" y="75"/>
                      <a:pt x="217" y="75"/>
                    </a:cubicBezTo>
                    <a:cubicBezTo>
                      <a:pt x="216" y="76"/>
                      <a:pt x="216" y="76"/>
                      <a:pt x="216" y="76"/>
                    </a:cubicBezTo>
                    <a:cubicBezTo>
                      <a:pt x="216" y="75"/>
                      <a:pt x="216" y="75"/>
                      <a:pt x="216" y="75"/>
                    </a:cubicBezTo>
                    <a:cubicBezTo>
                      <a:pt x="216" y="75"/>
                      <a:pt x="216" y="75"/>
                      <a:pt x="216" y="75"/>
                    </a:cubicBezTo>
                    <a:cubicBezTo>
                      <a:pt x="217" y="75"/>
                      <a:pt x="217" y="75"/>
                      <a:pt x="217" y="75"/>
                    </a:cubicBezTo>
                    <a:cubicBezTo>
                      <a:pt x="218" y="74"/>
                      <a:pt x="218" y="74"/>
                      <a:pt x="218" y="74"/>
                    </a:cubicBezTo>
                    <a:cubicBezTo>
                      <a:pt x="219" y="74"/>
                      <a:pt x="219" y="74"/>
                      <a:pt x="219" y="74"/>
                    </a:cubicBezTo>
                    <a:cubicBezTo>
                      <a:pt x="220" y="73"/>
                      <a:pt x="220" y="73"/>
                      <a:pt x="220" y="73"/>
                    </a:cubicBezTo>
                    <a:cubicBezTo>
                      <a:pt x="221" y="73"/>
                      <a:pt x="221" y="73"/>
                      <a:pt x="221" y="73"/>
                    </a:cubicBezTo>
                    <a:cubicBezTo>
                      <a:pt x="223" y="75"/>
                      <a:pt x="224" y="73"/>
                      <a:pt x="224" y="71"/>
                    </a:cubicBezTo>
                    <a:cubicBezTo>
                      <a:pt x="229" y="69"/>
                      <a:pt x="223" y="69"/>
                      <a:pt x="229" y="64"/>
                    </a:cubicBezTo>
                    <a:cubicBezTo>
                      <a:pt x="229" y="63"/>
                      <a:pt x="229" y="63"/>
                      <a:pt x="229" y="63"/>
                    </a:cubicBezTo>
                    <a:cubicBezTo>
                      <a:pt x="230" y="62"/>
                      <a:pt x="230" y="62"/>
                      <a:pt x="230" y="62"/>
                    </a:cubicBezTo>
                    <a:cubicBezTo>
                      <a:pt x="230" y="61"/>
                      <a:pt x="230" y="61"/>
                      <a:pt x="230" y="61"/>
                    </a:cubicBezTo>
                    <a:cubicBezTo>
                      <a:pt x="231" y="60"/>
                      <a:pt x="231" y="60"/>
                      <a:pt x="231" y="60"/>
                    </a:cubicBezTo>
                    <a:cubicBezTo>
                      <a:pt x="231" y="59"/>
                      <a:pt x="231" y="59"/>
                      <a:pt x="231" y="59"/>
                    </a:cubicBezTo>
                    <a:cubicBezTo>
                      <a:pt x="232" y="59"/>
                      <a:pt x="232" y="59"/>
                      <a:pt x="232" y="59"/>
                    </a:cubicBezTo>
                    <a:cubicBezTo>
                      <a:pt x="233" y="59"/>
                      <a:pt x="233" y="59"/>
                      <a:pt x="233" y="59"/>
                    </a:cubicBezTo>
                    <a:cubicBezTo>
                      <a:pt x="233" y="58"/>
                      <a:pt x="233" y="58"/>
                      <a:pt x="233" y="58"/>
                    </a:cubicBezTo>
                    <a:cubicBezTo>
                      <a:pt x="233" y="57"/>
                      <a:pt x="233" y="57"/>
                      <a:pt x="233" y="57"/>
                    </a:cubicBezTo>
                    <a:cubicBezTo>
                      <a:pt x="235" y="56"/>
                      <a:pt x="235" y="56"/>
                      <a:pt x="235" y="56"/>
                    </a:cubicBezTo>
                    <a:cubicBezTo>
                      <a:pt x="236" y="56"/>
                      <a:pt x="236" y="56"/>
                      <a:pt x="236" y="56"/>
                    </a:cubicBezTo>
                    <a:cubicBezTo>
                      <a:pt x="236" y="55"/>
                      <a:pt x="236" y="55"/>
                      <a:pt x="236" y="55"/>
                    </a:cubicBezTo>
                    <a:cubicBezTo>
                      <a:pt x="237" y="54"/>
                      <a:pt x="237" y="54"/>
                      <a:pt x="237" y="54"/>
                    </a:cubicBezTo>
                    <a:cubicBezTo>
                      <a:pt x="238" y="53"/>
                      <a:pt x="238" y="53"/>
                      <a:pt x="238" y="53"/>
                    </a:cubicBezTo>
                    <a:cubicBezTo>
                      <a:pt x="238" y="52"/>
                      <a:pt x="238" y="52"/>
                      <a:pt x="238" y="52"/>
                    </a:cubicBezTo>
                    <a:cubicBezTo>
                      <a:pt x="239" y="51"/>
                      <a:pt x="239" y="51"/>
                      <a:pt x="239" y="51"/>
                    </a:cubicBezTo>
                    <a:cubicBezTo>
                      <a:pt x="240" y="50"/>
                      <a:pt x="240" y="50"/>
                      <a:pt x="240" y="50"/>
                    </a:cubicBezTo>
                    <a:cubicBezTo>
                      <a:pt x="241" y="50"/>
                      <a:pt x="241" y="50"/>
                      <a:pt x="241" y="50"/>
                    </a:cubicBezTo>
                    <a:cubicBezTo>
                      <a:pt x="241" y="49"/>
                      <a:pt x="241" y="49"/>
                      <a:pt x="241" y="49"/>
                    </a:cubicBezTo>
                    <a:cubicBezTo>
                      <a:pt x="242" y="48"/>
                      <a:pt x="242" y="48"/>
                      <a:pt x="242" y="48"/>
                    </a:cubicBezTo>
                    <a:cubicBezTo>
                      <a:pt x="243" y="47"/>
                      <a:pt x="243" y="47"/>
                      <a:pt x="243" y="47"/>
                    </a:cubicBezTo>
                    <a:cubicBezTo>
                      <a:pt x="244" y="46"/>
                      <a:pt x="244" y="46"/>
                      <a:pt x="244" y="46"/>
                    </a:cubicBezTo>
                    <a:cubicBezTo>
                      <a:pt x="245" y="45"/>
                      <a:pt x="245" y="45"/>
                      <a:pt x="245" y="45"/>
                    </a:cubicBezTo>
                    <a:cubicBezTo>
                      <a:pt x="244" y="45"/>
                      <a:pt x="244" y="45"/>
                      <a:pt x="244" y="45"/>
                    </a:cubicBezTo>
                    <a:cubicBezTo>
                      <a:pt x="243" y="45"/>
                      <a:pt x="243" y="45"/>
                      <a:pt x="243" y="45"/>
                    </a:cubicBezTo>
                    <a:cubicBezTo>
                      <a:pt x="243" y="45"/>
                      <a:pt x="243" y="45"/>
                      <a:pt x="243" y="45"/>
                    </a:cubicBezTo>
                    <a:cubicBezTo>
                      <a:pt x="244" y="44"/>
                      <a:pt x="244" y="44"/>
                      <a:pt x="244" y="44"/>
                    </a:cubicBezTo>
                    <a:cubicBezTo>
                      <a:pt x="244" y="44"/>
                      <a:pt x="244" y="44"/>
                      <a:pt x="244" y="44"/>
                    </a:cubicBezTo>
                    <a:cubicBezTo>
                      <a:pt x="245" y="44"/>
                      <a:pt x="245" y="44"/>
                      <a:pt x="245" y="44"/>
                    </a:cubicBezTo>
                    <a:cubicBezTo>
                      <a:pt x="245" y="43"/>
                      <a:pt x="245" y="43"/>
                      <a:pt x="245" y="43"/>
                    </a:cubicBezTo>
                    <a:cubicBezTo>
                      <a:pt x="245" y="42"/>
                      <a:pt x="245" y="42"/>
                      <a:pt x="245" y="42"/>
                    </a:cubicBezTo>
                    <a:cubicBezTo>
                      <a:pt x="245" y="41"/>
                      <a:pt x="245" y="41"/>
                      <a:pt x="245" y="41"/>
                    </a:cubicBezTo>
                    <a:cubicBezTo>
                      <a:pt x="245" y="40"/>
                      <a:pt x="245" y="40"/>
                      <a:pt x="245" y="40"/>
                    </a:cubicBezTo>
                    <a:cubicBezTo>
                      <a:pt x="244" y="39"/>
                      <a:pt x="244" y="39"/>
                      <a:pt x="244" y="39"/>
                    </a:cubicBezTo>
                    <a:cubicBezTo>
                      <a:pt x="244" y="39"/>
                      <a:pt x="244" y="39"/>
                      <a:pt x="244" y="39"/>
                    </a:cubicBezTo>
                    <a:cubicBezTo>
                      <a:pt x="243" y="38"/>
                      <a:pt x="243" y="38"/>
                      <a:pt x="243" y="38"/>
                    </a:cubicBezTo>
                    <a:cubicBezTo>
                      <a:pt x="242" y="38"/>
                      <a:pt x="242" y="38"/>
                      <a:pt x="242" y="38"/>
                    </a:cubicBezTo>
                    <a:cubicBezTo>
                      <a:pt x="241" y="38"/>
                      <a:pt x="241" y="38"/>
                      <a:pt x="241" y="38"/>
                    </a:cubicBezTo>
                    <a:cubicBezTo>
                      <a:pt x="240" y="38"/>
                      <a:pt x="240" y="38"/>
                      <a:pt x="240" y="38"/>
                    </a:cubicBezTo>
                    <a:cubicBezTo>
                      <a:pt x="239" y="37"/>
                      <a:pt x="239" y="37"/>
                      <a:pt x="239" y="37"/>
                    </a:cubicBezTo>
                    <a:cubicBezTo>
                      <a:pt x="238" y="36"/>
                      <a:pt x="238" y="36"/>
                      <a:pt x="238" y="36"/>
                    </a:cubicBezTo>
                    <a:cubicBezTo>
                      <a:pt x="238" y="35"/>
                      <a:pt x="238" y="35"/>
                      <a:pt x="238" y="35"/>
                    </a:cubicBezTo>
                    <a:cubicBezTo>
                      <a:pt x="237" y="35"/>
                      <a:pt x="237" y="35"/>
                      <a:pt x="237" y="35"/>
                    </a:cubicBezTo>
                    <a:cubicBezTo>
                      <a:pt x="236" y="35"/>
                      <a:pt x="236" y="35"/>
                      <a:pt x="236" y="35"/>
                    </a:cubicBezTo>
                    <a:cubicBezTo>
                      <a:pt x="237" y="34"/>
                      <a:pt x="237" y="34"/>
                      <a:pt x="237" y="34"/>
                    </a:cubicBezTo>
                    <a:cubicBezTo>
                      <a:pt x="237" y="33"/>
                      <a:pt x="237" y="33"/>
                      <a:pt x="237" y="33"/>
                    </a:cubicBezTo>
                    <a:cubicBezTo>
                      <a:pt x="236" y="32"/>
                      <a:pt x="236" y="32"/>
                      <a:pt x="236" y="32"/>
                    </a:cubicBezTo>
                    <a:cubicBezTo>
                      <a:pt x="236" y="31"/>
                      <a:pt x="236" y="31"/>
                      <a:pt x="236" y="31"/>
                    </a:cubicBezTo>
                    <a:cubicBezTo>
                      <a:pt x="236" y="30"/>
                      <a:pt x="236" y="30"/>
                      <a:pt x="236" y="30"/>
                    </a:cubicBezTo>
                    <a:cubicBezTo>
                      <a:pt x="236" y="29"/>
                      <a:pt x="236" y="29"/>
                      <a:pt x="236" y="29"/>
                    </a:cubicBezTo>
                    <a:cubicBezTo>
                      <a:pt x="235" y="28"/>
                      <a:pt x="235" y="28"/>
                      <a:pt x="235" y="28"/>
                    </a:cubicBezTo>
                    <a:cubicBezTo>
                      <a:pt x="235" y="27"/>
                      <a:pt x="235" y="27"/>
                      <a:pt x="235" y="27"/>
                    </a:cubicBezTo>
                    <a:cubicBezTo>
                      <a:pt x="235" y="26"/>
                      <a:pt x="235" y="26"/>
                      <a:pt x="235" y="26"/>
                    </a:cubicBezTo>
                    <a:cubicBezTo>
                      <a:pt x="234" y="25"/>
                      <a:pt x="234" y="25"/>
                      <a:pt x="234" y="25"/>
                    </a:cubicBezTo>
                    <a:cubicBezTo>
                      <a:pt x="233" y="21"/>
                      <a:pt x="233" y="19"/>
                      <a:pt x="233" y="16"/>
                    </a:cubicBezTo>
                    <a:cubicBezTo>
                      <a:pt x="232" y="16"/>
                      <a:pt x="232" y="16"/>
                      <a:pt x="232" y="16"/>
                    </a:cubicBezTo>
                    <a:cubicBezTo>
                      <a:pt x="232" y="17"/>
                      <a:pt x="232" y="17"/>
                      <a:pt x="232" y="17"/>
                    </a:cubicBezTo>
                    <a:cubicBezTo>
                      <a:pt x="232" y="18"/>
                      <a:pt x="232" y="18"/>
                      <a:pt x="232" y="18"/>
                    </a:cubicBezTo>
                    <a:cubicBezTo>
                      <a:pt x="233" y="14"/>
                      <a:pt x="233" y="13"/>
                      <a:pt x="229" y="11"/>
                    </a:cubicBezTo>
                    <a:cubicBezTo>
                      <a:pt x="229" y="12"/>
                      <a:pt x="229" y="12"/>
                      <a:pt x="229" y="12"/>
                    </a:cubicBezTo>
                    <a:cubicBezTo>
                      <a:pt x="229" y="12"/>
                      <a:pt x="229" y="12"/>
                      <a:pt x="229" y="12"/>
                    </a:cubicBezTo>
                    <a:cubicBezTo>
                      <a:pt x="229" y="13"/>
                      <a:pt x="229" y="13"/>
                      <a:pt x="229" y="13"/>
                    </a:cubicBezTo>
                    <a:cubicBezTo>
                      <a:pt x="230" y="14"/>
                      <a:pt x="230" y="14"/>
                      <a:pt x="230" y="14"/>
                    </a:cubicBezTo>
                    <a:cubicBezTo>
                      <a:pt x="229" y="13"/>
                      <a:pt x="229" y="13"/>
                      <a:pt x="229" y="13"/>
                    </a:cubicBezTo>
                    <a:cubicBezTo>
                      <a:pt x="229" y="12"/>
                      <a:pt x="229" y="12"/>
                      <a:pt x="229" y="12"/>
                    </a:cubicBezTo>
                    <a:cubicBezTo>
                      <a:pt x="228" y="13"/>
                      <a:pt x="228" y="13"/>
                      <a:pt x="228" y="13"/>
                    </a:cubicBezTo>
                    <a:cubicBezTo>
                      <a:pt x="227" y="14"/>
                      <a:pt x="227" y="14"/>
                      <a:pt x="227" y="14"/>
                    </a:cubicBezTo>
                    <a:cubicBezTo>
                      <a:pt x="227" y="14"/>
                      <a:pt x="227" y="14"/>
                      <a:pt x="227" y="14"/>
                    </a:cubicBezTo>
                    <a:cubicBezTo>
                      <a:pt x="226" y="15"/>
                      <a:pt x="226" y="15"/>
                      <a:pt x="226" y="15"/>
                    </a:cubicBezTo>
                    <a:cubicBezTo>
                      <a:pt x="225" y="16"/>
                      <a:pt x="225" y="16"/>
                      <a:pt x="225" y="16"/>
                    </a:cubicBezTo>
                    <a:cubicBezTo>
                      <a:pt x="224" y="17"/>
                      <a:pt x="224" y="17"/>
                      <a:pt x="224" y="17"/>
                    </a:cubicBezTo>
                    <a:cubicBezTo>
                      <a:pt x="224" y="18"/>
                      <a:pt x="224" y="18"/>
                      <a:pt x="224" y="18"/>
                    </a:cubicBezTo>
                    <a:cubicBezTo>
                      <a:pt x="223" y="20"/>
                      <a:pt x="222" y="21"/>
                      <a:pt x="221" y="22"/>
                    </a:cubicBezTo>
                    <a:cubicBezTo>
                      <a:pt x="221" y="23"/>
                      <a:pt x="220" y="23"/>
                      <a:pt x="220" y="23"/>
                    </a:cubicBezTo>
                    <a:cubicBezTo>
                      <a:pt x="220" y="24"/>
                      <a:pt x="220" y="24"/>
                      <a:pt x="220" y="24"/>
                    </a:cubicBezTo>
                    <a:cubicBezTo>
                      <a:pt x="220" y="25"/>
                      <a:pt x="220" y="25"/>
                      <a:pt x="220" y="25"/>
                    </a:cubicBezTo>
                    <a:cubicBezTo>
                      <a:pt x="220" y="26"/>
                      <a:pt x="220" y="26"/>
                      <a:pt x="220" y="26"/>
                    </a:cubicBezTo>
                    <a:cubicBezTo>
                      <a:pt x="219" y="27"/>
                      <a:pt x="219" y="27"/>
                      <a:pt x="219" y="27"/>
                    </a:cubicBezTo>
                    <a:cubicBezTo>
                      <a:pt x="219" y="28"/>
                      <a:pt x="219" y="28"/>
                      <a:pt x="219" y="28"/>
                    </a:cubicBezTo>
                    <a:cubicBezTo>
                      <a:pt x="218" y="28"/>
                      <a:pt x="218" y="28"/>
                      <a:pt x="218" y="28"/>
                    </a:cubicBezTo>
                    <a:cubicBezTo>
                      <a:pt x="218" y="29"/>
                      <a:pt x="218" y="29"/>
                      <a:pt x="218" y="29"/>
                    </a:cubicBezTo>
                    <a:cubicBezTo>
                      <a:pt x="218" y="31"/>
                      <a:pt x="217" y="31"/>
                      <a:pt x="216" y="32"/>
                    </a:cubicBezTo>
                    <a:cubicBezTo>
                      <a:pt x="216" y="32"/>
                      <a:pt x="216" y="32"/>
                      <a:pt x="216" y="32"/>
                    </a:cubicBezTo>
                    <a:cubicBezTo>
                      <a:pt x="215" y="33"/>
                      <a:pt x="214" y="34"/>
                      <a:pt x="213" y="34"/>
                    </a:cubicBezTo>
                    <a:cubicBezTo>
                      <a:pt x="212" y="34"/>
                      <a:pt x="212" y="34"/>
                      <a:pt x="212" y="34"/>
                    </a:cubicBezTo>
                    <a:cubicBezTo>
                      <a:pt x="211" y="34"/>
                      <a:pt x="211" y="34"/>
                      <a:pt x="211" y="34"/>
                    </a:cubicBezTo>
                    <a:cubicBezTo>
                      <a:pt x="210" y="34"/>
                      <a:pt x="210" y="34"/>
                      <a:pt x="210" y="34"/>
                    </a:cubicBezTo>
                    <a:cubicBezTo>
                      <a:pt x="211" y="34"/>
                      <a:pt x="211" y="34"/>
                      <a:pt x="211" y="34"/>
                    </a:cubicBezTo>
                    <a:cubicBezTo>
                      <a:pt x="210" y="33"/>
                      <a:pt x="210" y="33"/>
                      <a:pt x="210" y="33"/>
                    </a:cubicBezTo>
                    <a:cubicBezTo>
                      <a:pt x="208" y="33"/>
                      <a:pt x="207" y="34"/>
                      <a:pt x="205" y="32"/>
                    </a:cubicBezTo>
                    <a:cubicBezTo>
                      <a:pt x="204" y="33"/>
                      <a:pt x="204" y="33"/>
                      <a:pt x="204" y="33"/>
                    </a:cubicBezTo>
                    <a:cubicBezTo>
                      <a:pt x="203" y="34"/>
                      <a:pt x="203" y="34"/>
                      <a:pt x="203" y="34"/>
                    </a:cubicBezTo>
                    <a:cubicBezTo>
                      <a:pt x="202" y="34"/>
                      <a:pt x="202" y="34"/>
                      <a:pt x="202" y="34"/>
                    </a:cubicBezTo>
                    <a:cubicBezTo>
                      <a:pt x="202" y="35"/>
                      <a:pt x="202" y="35"/>
                      <a:pt x="202" y="35"/>
                    </a:cubicBezTo>
                    <a:cubicBezTo>
                      <a:pt x="201" y="34"/>
                      <a:pt x="201" y="34"/>
                      <a:pt x="201" y="34"/>
                    </a:cubicBezTo>
                    <a:cubicBezTo>
                      <a:pt x="200" y="34"/>
                      <a:pt x="200" y="34"/>
                      <a:pt x="200" y="34"/>
                    </a:cubicBezTo>
                    <a:cubicBezTo>
                      <a:pt x="199" y="34"/>
                      <a:pt x="199" y="34"/>
                      <a:pt x="199" y="34"/>
                    </a:cubicBezTo>
                    <a:cubicBezTo>
                      <a:pt x="198" y="33"/>
                      <a:pt x="198" y="33"/>
                      <a:pt x="198" y="33"/>
                    </a:cubicBezTo>
                    <a:cubicBezTo>
                      <a:pt x="197" y="33"/>
                      <a:pt x="197" y="33"/>
                      <a:pt x="197" y="33"/>
                    </a:cubicBezTo>
                    <a:cubicBezTo>
                      <a:pt x="197" y="33"/>
                      <a:pt x="197" y="33"/>
                      <a:pt x="197" y="33"/>
                    </a:cubicBezTo>
                    <a:cubicBezTo>
                      <a:pt x="196" y="32"/>
                      <a:pt x="196" y="32"/>
                      <a:pt x="196" y="32"/>
                    </a:cubicBezTo>
                    <a:cubicBezTo>
                      <a:pt x="195" y="31"/>
                      <a:pt x="195" y="31"/>
                      <a:pt x="195" y="31"/>
                    </a:cubicBezTo>
                    <a:cubicBezTo>
                      <a:pt x="194" y="31"/>
                      <a:pt x="194" y="31"/>
                      <a:pt x="194" y="31"/>
                    </a:cubicBezTo>
                    <a:cubicBezTo>
                      <a:pt x="193" y="31"/>
                      <a:pt x="193" y="31"/>
                      <a:pt x="193" y="31"/>
                    </a:cubicBezTo>
                    <a:cubicBezTo>
                      <a:pt x="193" y="30"/>
                      <a:pt x="193" y="30"/>
                      <a:pt x="193" y="30"/>
                    </a:cubicBezTo>
                    <a:cubicBezTo>
                      <a:pt x="192" y="30"/>
                      <a:pt x="192" y="30"/>
                      <a:pt x="192" y="30"/>
                    </a:cubicBezTo>
                    <a:cubicBezTo>
                      <a:pt x="192" y="30"/>
                      <a:pt x="192" y="30"/>
                      <a:pt x="192" y="30"/>
                    </a:cubicBezTo>
                    <a:cubicBezTo>
                      <a:pt x="191" y="30"/>
                      <a:pt x="191" y="30"/>
                      <a:pt x="191" y="30"/>
                    </a:cubicBezTo>
                    <a:cubicBezTo>
                      <a:pt x="190" y="31"/>
                      <a:pt x="190" y="31"/>
                      <a:pt x="190" y="31"/>
                    </a:cubicBezTo>
                    <a:cubicBezTo>
                      <a:pt x="189" y="30"/>
                      <a:pt x="189" y="30"/>
                      <a:pt x="189" y="30"/>
                    </a:cubicBezTo>
                    <a:cubicBezTo>
                      <a:pt x="188" y="31"/>
                      <a:pt x="188" y="31"/>
                      <a:pt x="188" y="31"/>
                    </a:cubicBezTo>
                    <a:cubicBezTo>
                      <a:pt x="187" y="31"/>
                      <a:pt x="187" y="31"/>
                      <a:pt x="187" y="31"/>
                    </a:cubicBezTo>
                    <a:cubicBezTo>
                      <a:pt x="186" y="31"/>
                      <a:pt x="186" y="31"/>
                      <a:pt x="186" y="31"/>
                    </a:cubicBezTo>
                    <a:cubicBezTo>
                      <a:pt x="185" y="32"/>
                      <a:pt x="185" y="32"/>
                      <a:pt x="185" y="32"/>
                    </a:cubicBezTo>
                    <a:cubicBezTo>
                      <a:pt x="184" y="31"/>
                      <a:pt x="184" y="31"/>
                      <a:pt x="184" y="31"/>
                    </a:cubicBezTo>
                    <a:cubicBezTo>
                      <a:pt x="183" y="31"/>
                      <a:pt x="183" y="31"/>
                      <a:pt x="183" y="31"/>
                    </a:cubicBezTo>
                    <a:cubicBezTo>
                      <a:pt x="182" y="31"/>
                      <a:pt x="182" y="31"/>
                      <a:pt x="182" y="31"/>
                    </a:cubicBezTo>
                    <a:cubicBezTo>
                      <a:pt x="182" y="32"/>
                      <a:pt x="182" y="32"/>
                      <a:pt x="182" y="32"/>
                    </a:cubicBezTo>
                    <a:cubicBezTo>
                      <a:pt x="181" y="32"/>
                      <a:pt x="181" y="32"/>
                      <a:pt x="181" y="32"/>
                    </a:cubicBezTo>
                    <a:cubicBezTo>
                      <a:pt x="181" y="33"/>
                      <a:pt x="181" y="33"/>
                      <a:pt x="181" y="33"/>
                    </a:cubicBezTo>
                    <a:cubicBezTo>
                      <a:pt x="183" y="35"/>
                      <a:pt x="183" y="35"/>
                      <a:pt x="183" y="35"/>
                    </a:cubicBezTo>
                    <a:cubicBezTo>
                      <a:pt x="183" y="36"/>
                      <a:pt x="183" y="36"/>
                      <a:pt x="183" y="36"/>
                    </a:cubicBezTo>
                    <a:cubicBezTo>
                      <a:pt x="183" y="37"/>
                      <a:pt x="183" y="37"/>
                      <a:pt x="183" y="37"/>
                    </a:cubicBezTo>
                    <a:cubicBezTo>
                      <a:pt x="182" y="38"/>
                      <a:pt x="182" y="38"/>
                      <a:pt x="182" y="38"/>
                    </a:cubicBezTo>
                    <a:cubicBezTo>
                      <a:pt x="181" y="38"/>
                      <a:pt x="181" y="38"/>
                      <a:pt x="181" y="38"/>
                    </a:cubicBezTo>
                    <a:cubicBezTo>
                      <a:pt x="180" y="37"/>
                      <a:pt x="180" y="37"/>
                      <a:pt x="180" y="37"/>
                    </a:cubicBezTo>
                    <a:cubicBezTo>
                      <a:pt x="179" y="37"/>
                      <a:pt x="179" y="37"/>
                      <a:pt x="179" y="37"/>
                    </a:cubicBezTo>
                    <a:cubicBezTo>
                      <a:pt x="178" y="37"/>
                      <a:pt x="178" y="37"/>
                      <a:pt x="178" y="37"/>
                    </a:cubicBezTo>
                    <a:cubicBezTo>
                      <a:pt x="177" y="37"/>
                      <a:pt x="177" y="37"/>
                      <a:pt x="177" y="37"/>
                    </a:cubicBezTo>
                    <a:cubicBezTo>
                      <a:pt x="177" y="37"/>
                      <a:pt x="177" y="37"/>
                      <a:pt x="177" y="37"/>
                    </a:cubicBezTo>
                    <a:cubicBezTo>
                      <a:pt x="177" y="37"/>
                      <a:pt x="177" y="37"/>
                      <a:pt x="177" y="37"/>
                    </a:cubicBezTo>
                    <a:cubicBezTo>
                      <a:pt x="176" y="37"/>
                      <a:pt x="176" y="37"/>
                      <a:pt x="176" y="37"/>
                    </a:cubicBezTo>
                    <a:cubicBezTo>
                      <a:pt x="175" y="37"/>
                      <a:pt x="175" y="37"/>
                      <a:pt x="175" y="37"/>
                    </a:cubicBezTo>
                    <a:cubicBezTo>
                      <a:pt x="174" y="37"/>
                      <a:pt x="174" y="37"/>
                      <a:pt x="174" y="37"/>
                    </a:cubicBezTo>
                    <a:cubicBezTo>
                      <a:pt x="173" y="37"/>
                      <a:pt x="173" y="37"/>
                      <a:pt x="173" y="37"/>
                    </a:cubicBezTo>
                    <a:cubicBezTo>
                      <a:pt x="172" y="37"/>
                      <a:pt x="172" y="37"/>
                      <a:pt x="172" y="37"/>
                    </a:cubicBezTo>
                    <a:cubicBezTo>
                      <a:pt x="171" y="36"/>
                      <a:pt x="171" y="36"/>
                      <a:pt x="171" y="36"/>
                    </a:cubicBezTo>
                    <a:cubicBezTo>
                      <a:pt x="169" y="36"/>
                      <a:pt x="168" y="37"/>
                      <a:pt x="168" y="37"/>
                    </a:cubicBezTo>
                    <a:cubicBezTo>
                      <a:pt x="168" y="37"/>
                      <a:pt x="168" y="38"/>
                      <a:pt x="167" y="38"/>
                    </a:cubicBezTo>
                    <a:cubicBezTo>
                      <a:pt x="167" y="38"/>
                      <a:pt x="167" y="38"/>
                      <a:pt x="167" y="38"/>
                    </a:cubicBezTo>
                    <a:cubicBezTo>
                      <a:pt x="167" y="38"/>
                      <a:pt x="167" y="38"/>
                      <a:pt x="167" y="39"/>
                    </a:cubicBezTo>
                    <a:cubicBezTo>
                      <a:pt x="166" y="39"/>
                      <a:pt x="166" y="39"/>
                      <a:pt x="166" y="39"/>
                    </a:cubicBezTo>
                    <a:cubicBezTo>
                      <a:pt x="165" y="39"/>
                      <a:pt x="164" y="39"/>
                      <a:pt x="163" y="40"/>
                    </a:cubicBezTo>
                    <a:cubicBezTo>
                      <a:pt x="163" y="40"/>
                      <a:pt x="163" y="40"/>
                      <a:pt x="163" y="40"/>
                    </a:cubicBezTo>
                    <a:cubicBezTo>
                      <a:pt x="162" y="40"/>
                      <a:pt x="162" y="41"/>
                      <a:pt x="161" y="41"/>
                    </a:cubicBezTo>
                    <a:cubicBezTo>
                      <a:pt x="156" y="40"/>
                      <a:pt x="159" y="42"/>
                      <a:pt x="156" y="42"/>
                    </a:cubicBezTo>
                    <a:cubicBezTo>
                      <a:pt x="156" y="42"/>
                      <a:pt x="156" y="42"/>
                      <a:pt x="156" y="42"/>
                    </a:cubicBezTo>
                    <a:cubicBezTo>
                      <a:pt x="157" y="43"/>
                      <a:pt x="157" y="43"/>
                      <a:pt x="157" y="43"/>
                    </a:cubicBezTo>
                    <a:cubicBezTo>
                      <a:pt x="156" y="44"/>
                      <a:pt x="156" y="44"/>
                      <a:pt x="156" y="44"/>
                    </a:cubicBezTo>
                    <a:cubicBezTo>
                      <a:pt x="155" y="44"/>
                      <a:pt x="155" y="44"/>
                      <a:pt x="155" y="44"/>
                    </a:cubicBezTo>
                    <a:cubicBezTo>
                      <a:pt x="154" y="44"/>
                      <a:pt x="154" y="44"/>
                      <a:pt x="154" y="44"/>
                    </a:cubicBezTo>
                    <a:cubicBezTo>
                      <a:pt x="153" y="45"/>
                      <a:pt x="153" y="45"/>
                      <a:pt x="153" y="45"/>
                    </a:cubicBezTo>
                    <a:cubicBezTo>
                      <a:pt x="152" y="44"/>
                      <a:pt x="152" y="44"/>
                      <a:pt x="152" y="44"/>
                    </a:cubicBezTo>
                    <a:cubicBezTo>
                      <a:pt x="152" y="44"/>
                      <a:pt x="152" y="44"/>
                      <a:pt x="152" y="44"/>
                    </a:cubicBezTo>
                    <a:cubicBezTo>
                      <a:pt x="152" y="43"/>
                      <a:pt x="152" y="43"/>
                      <a:pt x="152" y="43"/>
                    </a:cubicBezTo>
                    <a:cubicBezTo>
                      <a:pt x="150" y="43"/>
                      <a:pt x="150" y="43"/>
                      <a:pt x="150" y="43"/>
                    </a:cubicBezTo>
                    <a:cubicBezTo>
                      <a:pt x="149" y="43"/>
                      <a:pt x="149" y="43"/>
                      <a:pt x="149" y="43"/>
                    </a:cubicBezTo>
                    <a:cubicBezTo>
                      <a:pt x="148" y="42"/>
                      <a:pt x="148" y="42"/>
                      <a:pt x="148" y="42"/>
                    </a:cubicBezTo>
                    <a:cubicBezTo>
                      <a:pt x="148" y="41"/>
                      <a:pt x="148" y="41"/>
                      <a:pt x="148" y="41"/>
                    </a:cubicBezTo>
                    <a:cubicBezTo>
                      <a:pt x="147" y="41"/>
                      <a:pt x="147" y="41"/>
                      <a:pt x="147" y="41"/>
                    </a:cubicBezTo>
                    <a:cubicBezTo>
                      <a:pt x="146" y="40"/>
                      <a:pt x="146" y="40"/>
                      <a:pt x="146" y="40"/>
                    </a:cubicBezTo>
                    <a:cubicBezTo>
                      <a:pt x="145" y="39"/>
                      <a:pt x="145" y="39"/>
                      <a:pt x="145" y="39"/>
                    </a:cubicBezTo>
                    <a:cubicBezTo>
                      <a:pt x="144" y="39"/>
                      <a:pt x="144" y="39"/>
                      <a:pt x="144" y="39"/>
                    </a:cubicBezTo>
                    <a:cubicBezTo>
                      <a:pt x="145" y="38"/>
                      <a:pt x="145" y="38"/>
                      <a:pt x="145" y="38"/>
                    </a:cubicBezTo>
                    <a:cubicBezTo>
                      <a:pt x="145" y="38"/>
                      <a:pt x="145" y="38"/>
                      <a:pt x="145" y="38"/>
                    </a:cubicBezTo>
                    <a:cubicBezTo>
                      <a:pt x="144" y="38"/>
                      <a:pt x="144" y="38"/>
                      <a:pt x="144" y="38"/>
                    </a:cubicBezTo>
                    <a:cubicBezTo>
                      <a:pt x="144" y="35"/>
                      <a:pt x="145" y="34"/>
                      <a:pt x="142" y="32"/>
                    </a:cubicBezTo>
                    <a:cubicBezTo>
                      <a:pt x="142" y="31"/>
                      <a:pt x="142" y="31"/>
                      <a:pt x="142" y="31"/>
                    </a:cubicBezTo>
                    <a:cubicBezTo>
                      <a:pt x="142" y="29"/>
                      <a:pt x="142" y="29"/>
                      <a:pt x="142" y="29"/>
                    </a:cubicBezTo>
                    <a:cubicBezTo>
                      <a:pt x="141" y="28"/>
                      <a:pt x="141" y="28"/>
                      <a:pt x="141" y="28"/>
                    </a:cubicBezTo>
                    <a:cubicBezTo>
                      <a:pt x="141" y="27"/>
                      <a:pt x="141" y="27"/>
                      <a:pt x="141" y="27"/>
                    </a:cubicBezTo>
                    <a:cubicBezTo>
                      <a:pt x="141" y="26"/>
                      <a:pt x="141" y="26"/>
                      <a:pt x="141" y="26"/>
                    </a:cubicBezTo>
                    <a:cubicBezTo>
                      <a:pt x="142" y="26"/>
                      <a:pt x="142" y="26"/>
                      <a:pt x="142" y="26"/>
                    </a:cubicBezTo>
                    <a:cubicBezTo>
                      <a:pt x="142" y="25"/>
                      <a:pt x="142" y="25"/>
                      <a:pt x="142" y="25"/>
                    </a:cubicBezTo>
                    <a:cubicBezTo>
                      <a:pt x="142" y="24"/>
                      <a:pt x="142" y="24"/>
                      <a:pt x="142" y="24"/>
                    </a:cubicBezTo>
                    <a:cubicBezTo>
                      <a:pt x="143" y="23"/>
                      <a:pt x="143" y="23"/>
                      <a:pt x="143" y="23"/>
                    </a:cubicBezTo>
                    <a:cubicBezTo>
                      <a:pt x="143" y="22"/>
                      <a:pt x="143" y="22"/>
                      <a:pt x="143" y="22"/>
                    </a:cubicBezTo>
                    <a:cubicBezTo>
                      <a:pt x="143" y="21"/>
                      <a:pt x="143" y="21"/>
                      <a:pt x="143" y="21"/>
                    </a:cubicBezTo>
                    <a:cubicBezTo>
                      <a:pt x="143" y="20"/>
                      <a:pt x="143" y="20"/>
                      <a:pt x="143" y="20"/>
                    </a:cubicBezTo>
                    <a:cubicBezTo>
                      <a:pt x="143" y="19"/>
                      <a:pt x="143" y="19"/>
                      <a:pt x="143" y="19"/>
                    </a:cubicBezTo>
                    <a:cubicBezTo>
                      <a:pt x="147" y="17"/>
                      <a:pt x="144" y="18"/>
                      <a:pt x="146" y="15"/>
                    </a:cubicBezTo>
                    <a:cubicBezTo>
                      <a:pt x="146" y="14"/>
                      <a:pt x="146" y="14"/>
                      <a:pt x="146" y="14"/>
                    </a:cubicBezTo>
                    <a:cubicBezTo>
                      <a:pt x="145" y="13"/>
                      <a:pt x="145" y="13"/>
                      <a:pt x="145" y="13"/>
                    </a:cubicBezTo>
                    <a:cubicBezTo>
                      <a:pt x="144" y="12"/>
                      <a:pt x="144" y="12"/>
                      <a:pt x="144" y="12"/>
                    </a:cubicBezTo>
                    <a:cubicBezTo>
                      <a:pt x="144" y="11"/>
                      <a:pt x="144" y="11"/>
                      <a:pt x="144" y="11"/>
                    </a:cubicBezTo>
                    <a:cubicBezTo>
                      <a:pt x="145" y="10"/>
                      <a:pt x="145" y="10"/>
                      <a:pt x="145" y="10"/>
                    </a:cubicBezTo>
                    <a:cubicBezTo>
                      <a:pt x="145" y="10"/>
                      <a:pt x="145" y="10"/>
                      <a:pt x="145" y="10"/>
                    </a:cubicBezTo>
                    <a:cubicBezTo>
                      <a:pt x="144" y="9"/>
                      <a:pt x="144" y="9"/>
                      <a:pt x="144" y="9"/>
                    </a:cubicBezTo>
                    <a:cubicBezTo>
                      <a:pt x="143" y="9"/>
                      <a:pt x="143" y="9"/>
                      <a:pt x="143" y="9"/>
                    </a:cubicBezTo>
                    <a:cubicBezTo>
                      <a:pt x="142" y="9"/>
                      <a:pt x="142" y="9"/>
                      <a:pt x="142" y="9"/>
                    </a:cubicBezTo>
                    <a:cubicBezTo>
                      <a:pt x="141" y="9"/>
                      <a:pt x="141" y="9"/>
                      <a:pt x="141" y="9"/>
                    </a:cubicBezTo>
                    <a:cubicBezTo>
                      <a:pt x="140" y="8"/>
                      <a:pt x="140" y="8"/>
                      <a:pt x="140" y="8"/>
                    </a:cubicBezTo>
                    <a:cubicBezTo>
                      <a:pt x="142" y="6"/>
                      <a:pt x="142" y="6"/>
                      <a:pt x="142" y="4"/>
                    </a:cubicBezTo>
                    <a:cubicBezTo>
                      <a:pt x="142" y="3"/>
                      <a:pt x="142" y="3"/>
                      <a:pt x="142" y="3"/>
                    </a:cubicBezTo>
                    <a:cubicBezTo>
                      <a:pt x="142" y="2"/>
                      <a:pt x="142" y="2"/>
                      <a:pt x="142" y="2"/>
                    </a:cubicBezTo>
                    <a:cubicBezTo>
                      <a:pt x="141" y="2"/>
                      <a:pt x="141" y="2"/>
                      <a:pt x="141" y="2"/>
                    </a:cubicBezTo>
                    <a:cubicBezTo>
                      <a:pt x="141" y="1"/>
                      <a:pt x="141" y="1"/>
                      <a:pt x="141" y="1"/>
                    </a:cubicBezTo>
                    <a:cubicBezTo>
                      <a:pt x="140" y="0"/>
                      <a:pt x="140" y="0"/>
                      <a:pt x="140" y="0"/>
                    </a:cubicBezTo>
                    <a:cubicBezTo>
                      <a:pt x="138" y="2"/>
                      <a:pt x="136" y="1"/>
                      <a:pt x="134" y="1"/>
                    </a:cubicBezTo>
                    <a:cubicBezTo>
                      <a:pt x="135" y="2"/>
                      <a:pt x="135" y="2"/>
                      <a:pt x="135" y="2"/>
                    </a:cubicBezTo>
                    <a:cubicBezTo>
                      <a:pt x="136" y="3"/>
                      <a:pt x="136" y="3"/>
                      <a:pt x="136" y="3"/>
                    </a:cubicBezTo>
                    <a:cubicBezTo>
                      <a:pt x="136" y="3"/>
                      <a:pt x="136" y="3"/>
                      <a:pt x="136" y="3"/>
                    </a:cubicBezTo>
                    <a:cubicBezTo>
                      <a:pt x="136" y="4"/>
                      <a:pt x="136" y="4"/>
                      <a:pt x="136" y="4"/>
                    </a:cubicBezTo>
                    <a:cubicBezTo>
                      <a:pt x="136" y="4"/>
                      <a:pt x="136" y="4"/>
                      <a:pt x="136" y="4"/>
                    </a:cubicBezTo>
                    <a:cubicBezTo>
                      <a:pt x="136" y="4"/>
                      <a:pt x="136" y="4"/>
                      <a:pt x="136" y="4"/>
                    </a:cubicBezTo>
                    <a:cubicBezTo>
                      <a:pt x="135" y="5"/>
                      <a:pt x="135" y="5"/>
                      <a:pt x="135" y="5"/>
                    </a:cubicBezTo>
                    <a:cubicBezTo>
                      <a:pt x="134" y="6"/>
                      <a:pt x="134" y="6"/>
                      <a:pt x="134" y="6"/>
                    </a:cubicBezTo>
                    <a:cubicBezTo>
                      <a:pt x="133" y="6"/>
                      <a:pt x="133" y="6"/>
                      <a:pt x="133" y="6"/>
                    </a:cubicBezTo>
                    <a:cubicBezTo>
                      <a:pt x="132" y="7"/>
                      <a:pt x="132" y="7"/>
                      <a:pt x="132" y="7"/>
                    </a:cubicBezTo>
                    <a:cubicBezTo>
                      <a:pt x="132" y="8"/>
                      <a:pt x="132" y="8"/>
                      <a:pt x="132" y="8"/>
                    </a:cubicBezTo>
                    <a:cubicBezTo>
                      <a:pt x="131" y="9"/>
                      <a:pt x="131" y="9"/>
                      <a:pt x="131" y="9"/>
                    </a:cubicBezTo>
                    <a:cubicBezTo>
                      <a:pt x="130" y="9"/>
                      <a:pt x="130" y="9"/>
                      <a:pt x="130" y="9"/>
                    </a:cubicBezTo>
                    <a:cubicBezTo>
                      <a:pt x="130" y="9"/>
                      <a:pt x="130" y="9"/>
                      <a:pt x="130" y="9"/>
                    </a:cubicBezTo>
                    <a:cubicBezTo>
                      <a:pt x="129" y="9"/>
                      <a:pt x="129" y="9"/>
                      <a:pt x="129" y="9"/>
                    </a:cubicBezTo>
                    <a:cubicBezTo>
                      <a:pt x="128" y="9"/>
                      <a:pt x="128" y="9"/>
                      <a:pt x="128" y="9"/>
                    </a:cubicBezTo>
                    <a:cubicBezTo>
                      <a:pt x="127" y="10"/>
                      <a:pt x="127" y="10"/>
                      <a:pt x="127" y="10"/>
                    </a:cubicBezTo>
                    <a:cubicBezTo>
                      <a:pt x="126" y="10"/>
                      <a:pt x="126" y="10"/>
                      <a:pt x="126" y="10"/>
                    </a:cubicBezTo>
                    <a:cubicBezTo>
                      <a:pt x="126" y="11"/>
                      <a:pt x="126" y="11"/>
                      <a:pt x="126" y="11"/>
                    </a:cubicBezTo>
                    <a:cubicBezTo>
                      <a:pt x="125" y="12"/>
                      <a:pt x="125" y="12"/>
                      <a:pt x="125" y="12"/>
                    </a:cubicBezTo>
                    <a:cubicBezTo>
                      <a:pt x="124" y="11"/>
                      <a:pt x="124" y="11"/>
                      <a:pt x="124" y="11"/>
                    </a:cubicBezTo>
                    <a:cubicBezTo>
                      <a:pt x="122" y="13"/>
                      <a:pt x="122" y="13"/>
                      <a:pt x="122" y="13"/>
                    </a:cubicBezTo>
                    <a:cubicBezTo>
                      <a:pt x="121" y="12"/>
                      <a:pt x="121" y="12"/>
                      <a:pt x="121" y="12"/>
                    </a:cubicBezTo>
                    <a:cubicBezTo>
                      <a:pt x="120" y="13"/>
                      <a:pt x="120" y="13"/>
                      <a:pt x="120" y="13"/>
                    </a:cubicBezTo>
                    <a:cubicBezTo>
                      <a:pt x="119" y="13"/>
                      <a:pt x="119" y="13"/>
                      <a:pt x="119" y="13"/>
                    </a:cubicBezTo>
                    <a:cubicBezTo>
                      <a:pt x="118" y="13"/>
                      <a:pt x="118" y="13"/>
                      <a:pt x="118" y="13"/>
                    </a:cubicBezTo>
                    <a:cubicBezTo>
                      <a:pt x="117" y="12"/>
                      <a:pt x="117" y="12"/>
                      <a:pt x="117" y="12"/>
                    </a:cubicBezTo>
                    <a:cubicBezTo>
                      <a:pt x="116" y="13"/>
                      <a:pt x="116" y="13"/>
                      <a:pt x="116" y="13"/>
                    </a:cubicBezTo>
                    <a:cubicBezTo>
                      <a:pt x="116" y="14"/>
                      <a:pt x="116" y="14"/>
                      <a:pt x="116" y="14"/>
                    </a:cubicBezTo>
                    <a:cubicBezTo>
                      <a:pt x="115" y="14"/>
                      <a:pt x="115" y="14"/>
                      <a:pt x="115" y="14"/>
                    </a:cubicBezTo>
                    <a:cubicBezTo>
                      <a:pt x="114" y="14"/>
                      <a:pt x="114" y="14"/>
                      <a:pt x="114" y="14"/>
                    </a:cubicBezTo>
                    <a:cubicBezTo>
                      <a:pt x="113" y="15"/>
                      <a:pt x="113" y="15"/>
                      <a:pt x="113" y="15"/>
                    </a:cubicBezTo>
                    <a:cubicBezTo>
                      <a:pt x="113" y="16"/>
                      <a:pt x="113" y="16"/>
                      <a:pt x="113" y="16"/>
                    </a:cubicBezTo>
                    <a:cubicBezTo>
                      <a:pt x="113" y="17"/>
                      <a:pt x="113" y="17"/>
                      <a:pt x="113" y="17"/>
                    </a:cubicBezTo>
                    <a:cubicBezTo>
                      <a:pt x="113" y="18"/>
                      <a:pt x="113" y="18"/>
                      <a:pt x="113" y="18"/>
                    </a:cubicBezTo>
                    <a:cubicBezTo>
                      <a:pt x="113" y="19"/>
                      <a:pt x="113" y="19"/>
                      <a:pt x="113" y="19"/>
                    </a:cubicBezTo>
                    <a:cubicBezTo>
                      <a:pt x="112" y="19"/>
                      <a:pt x="112" y="19"/>
                      <a:pt x="112" y="19"/>
                    </a:cubicBezTo>
                    <a:cubicBezTo>
                      <a:pt x="111" y="19"/>
                      <a:pt x="111" y="19"/>
                      <a:pt x="111" y="19"/>
                    </a:cubicBezTo>
                    <a:cubicBezTo>
                      <a:pt x="110" y="18"/>
                      <a:pt x="110" y="18"/>
                      <a:pt x="110" y="18"/>
                    </a:cubicBezTo>
                    <a:cubicBezTo>
                      <a:pt x="109" y="17"/>
                      <a:pt x="109" y="17"/>
                      <a:pt x="109" y="17"/>
                    </a:cubicBezTo>
                    <a:cubicBezTo>
                      <a:pt x="109" y="16"/>
                      <a:pt x="109" y="16"/>
                      <a:pt x="109" y="16"/>
                    </a:cubicBezTo>
                    <a:cubicBezTo>
                      <a:pt x="108" y="15"/>
                      <a:pt x="108" y="15"/>
                      <a:pt x="108" y="15"/>
                    </a:cubicBezTo>
                    <a:cubicBezTo>
                      <a:pt x="107" y="15"/>
                      <a:pt x="107" y="15"/>
                      <a:pt x="107" y="15"/>
                    </a:cubicBezTo>
                    <a:cubicBezTo>
                      <a:pt x="106" y="16"/>
                      <a:pt x="106" y="16"/>
                      <a:pt x="106" y="16"/>
                    </a:cubicBezTo>
                    <a:cubicBezTo>
                      <a:pt x="105" y="16"/>
                      <a:pt x="105" y="16"/>
                      <a:pt x="105" y="16"/>
                    </a:cubicBezTo>
                    <a:cubicBezTo>
                      <a:pt x="104" y="15"/>
                      <a:pt x="104" y="15"/>
                      <a:pt x="104" y="15"/>
                    </a:cubicBezTo>
                    <a:cubicBezTo>
                      <a:pt x="103" y="15"/>
                      <a:pt x="103" y="15"/>
                      <a:pt x="103" y="15"/>
                    </a:cubicBezTo>
                    <a:cubicBezTo>
                      <a:pt x="102" y="15"/>
                      <a:pt x="102" y="15"/>
                      <a:pt x="102" y="15"/>
                    </a:cubicBezTo>
                    <a:cubicBezTo>
                      <a:pt x="101" y="15"/>
                      <a:pt x="101" y="15"/>
                      <a:pt x="101" y="15"/>
                    </a:cubicBezTo>
                    <a:cubicBezTo>
                      <a:pt x="100" y="15"/>
                      <a:pt x="100" y="15"/>
                      <a:pt x="100" y="15"/>
                    </a:cubicBezTo>
                    <a:cubicBezTo>
                      <a:pt x="99" y="12"/>
                      <a:pt x="98" y="13"/>
                      <a:pt x="94" y="13"/>
                    </a:cubicBezTo>
                    <a:cubicBezTo>
                      <a:pt x="94" y="12"/>
                      <a:pt x="94" y="12"/>
                      <a:pt x="94" y="12"/>
                    </a:cubicBezTo>
                    <a:cubicBezTo>
                      <a:pt x="94" y="12"/>
                      <a:pt x="94" y="12"/>
                      <a:pt x="94" y="12"/>
                    </a:cubicBezTo>
                    <a:cubicBezTo>
                      <a:pt x="93" y="11"/>
                      <a:pt x="93" y="11"/>
                      <a:pt x="93" y="11"/>
                    </a:cubicBezTo>
                    <a:cubicBezTo>
                      <a:pt x="92" y="12"/>
                      <a:pt x="92" y="12"/>
                      <a:pt x="92" y="12"/>
                    </a:cubicBezTo>
                    <a:cubicBezTo>
                      <a:pt x="93" y="13"/>
                      <a:pt x="93" y="13"/>
                      <a:pt x="93" y="13"/>
                    </a:cubicBezTo>
                    <a:cubicBezTo>
                      <a:pt x="94" y="14"/>
                      <a:pt x="94" y="14"/>
                      <a:pt x="94" y="14"/>
                    </a:cubicBezTo>
                    <a:cubicBezTo>
                      <a:pt x="95" y="16"/>
                      <a:pt x="95" y="16"/>
                      <a:pt x="95" y="16"/>
                    </a:cubicBezTo>
                    <a:cubicBezTo>
                      <a:pt x="96" y="17"/>
                      <a:pt x="96" y="17"/>
                      <a:pt x="96" y="17"/>
                    </a:cubicBezTo>
                    <a:cubicBezTo>
                      <a:pt x="99" y="18"/>
                      <a:pt x="99" y="19"/>
                      <a:pt x="98" y="21"/>
                    </a:cubicBezTo>
                    <a:cubicBezTo>
                      <a:pt x="99" y="24"/>
                      <a:pt x="97" y="22"/>
                      <a:pt x="99" y="26"/>
                    </a:cubicBezTo>
                    <a:cubicBezTo>
                      <a:pt x="100" y="27"/>
                      <a:pt x="101" y="28"/>
                      <a:pt x="100" y="30"/>
                    </a:cubicBezTo>
                    <a:cubicBezTo>
                      <a:pt x="102" y="33"/>
                      <a:pt x="103" y="31"/>
                      <a:pt x="107" y="32"/>
                    </a:cubicBezTo>
                    <a:cubicBezTo>
                      <a:pt x="107" y="33"/>
                      <a:pt x="107" y="33"/>
                      <a:pt x="107" y="33"/>
                    </a:cubicBezTo>
                    <a:cubicBezTo>
                      <a:pt x="106" y="34"/>
                      <a:pt x="106" y="34"/>
                      <a:pt x="106" y="34"/>
                    </a:cubicBezTo>
                    <a:cubicBezTo>
                      <a:pt x="106" y="34"/>
                      <a:pt x="106" y="34"/>
                      <a:pt x="106" y="34"/>
                    </a:cubicBezTo>
                    <a:cubicBezTo>
                      <a:pt x="106" y="35"/>
                      <a:pt x="106" y="35"/>
                      <a:pt x="106" y="35"/>
                    </a:cubicBezTo>
                    <a:cubicBezTo>
                      <a:pt x="105" y="35"/>
                      <a:pt x="105" y="35"/>
                      <a:pt x="105" y="35"/>
                    </a:cubicBezTo>
                    <a:cubicBezTo>
                      <a:pt x="104" y="35"/>
                      <a:pt x="104" y="35"/>
                      <a:pt x="104" y="35"/>
                    </a:cubicBezTo>
                    <a:cubicBezTo>
                      <a:pt x="103" y="36"/>
                      <a:pt x="103" y="36"/>
                      <a:pt x="103" y="36"/>
                    </a:cubicBezTo>
                    <a:cubicBezTo>
                      <a:pt x="102" y="37"/>
                      <a:pt x="102" y="37"/>
                      <a:pt x="102" y="37"/>
                    </a:cubicBezTo>
                    <a:cubicBezTo>
                      <a:pt x="101" y="36"/>
                      <a:pt x="101" y="36"/>
                      <a:pt x="101" y="36"/>
                    </a:cubicBezTo>
                    <a:cubicBezTo>
                      <a:pt x="100" y="37"/>
                      <a:pt x="100" y="37"/>
                      <a:pt x="100" y="37"/>
                    </a:cubicBezTo>
                    <a:cubicBezTo>
                      <a:pt x="99" y="37"/>
                      <a:pt x="99" y="37"/>
                      <a:pt x="99" y="37"/>
                    </a:cubicBezTo>
                    <a:cubicBezTo>
                      <a:pt x="99" y="38"/>
                      <a:pt x="99" y="38"/>
                      <a:pt x="99" y="38"/>
                    </a:cubicBezTo>
                    <a:cubicBezTo>
                      <a:pt x="99" y="39"/>
                      <a:pt x="99" y="39"/>
                      <a:pt x="99" y="39"/>
                    </a:cubicBezTo>
                    <a:cubicBezTo>
                      <a:pt x="99" y="40"/>
                      <a:pt x="99" y="40"/>
                      <a:pt x="99" y="40"/>
                    </a:cubicBezTo>
                    <a:cubicBezTo>
                      <a:pt x="99" y="40"/>
                      <a:pt x="99" y="40"/>
                      <a:pt x="99" y="40"/>
                    </a:cubicBezTo>
                    <a:cubicBezTo>
                      <a:pt x="99" y="40"/>
                      <a:pt x="99" y="40"/>
                      <a:pt x="99" y="40"/>
                    </a:cubicBezTo>
                    <a:cubicBezTo>
                      <a:pt x="99" y="40"/>
                      <a:pt x="99" y="40"/>
                      <a:pt x="99" y="40"/>
                    </a:cubicBezTo>
                    <a:cubicBezTo>
                      <a:pt x="99" y="41"/>
                      <a:pt x="98" y="41"/>
                      <a:pt x="98" y="41"/>
                    </a:cubicBezTo>
                    <a:cubicBezTo>
                      <a:pt x="98" y="42"/>
                      <a:pt x="98" y="42"/>
                      <a:pt x="98" y="42"/>
                    </a:cubicBezTo>
                    <a:cubicBezTo>
                      <a:pt x="97" y="42"/>
                      <a:pt x="97" y="42"/>
                      <a:pt x="96" y="43"/>
                    </a:cubicBezTo>
                    <a:cubicBezTo>
                      <a:pt x="96" y="42"/>
                      <a:pt x="96" y="42"/>
                      <a:pt x="96" y="42"/>
                    </a:cubicBezTo>
                    <a:cubicBezTo>
                      <a:pt x="95" y="42"/>
                      <a:pt x="95" y="42"/>
                      <a:pt x="95" y="42"/>
                    </a:cubicBezTo>
                    <a:cubicBezTo>
                      <a:pt x="94" y="43"/>
                      <a:pt x="94" y="43"/>
                      <a:pt x="94" y="43"/>
                    </a:cubicBezTo>
                    <a:cubicBezTo>
                      <a:pt x="94" y="43"/>
                      <a:pt x="94" y="43"/>
                      <a:pt x="94" y="43"/>
                    </a:cubicBezTo>
                    <a:cubicBezTo>
                      <a:pt x="93" y="44"/>
                      <a:pt x="93" y="44"/>
                      <a:pt x="93" y="44"/>
                    </a:cubicBezTo>
                    <a:cubicBezTo>
                      <a:pt x="92" y="44"/>
                      <a:pt x="92" y="44"/>
                      <a:pt x="92" y="44"/>
                    </a:cubicBezTo>
                    <a:cubicBezTo>
                      <a:pt x="91" y="45"/>
                      <a:pt x="91" y="45"/>
                      <a:pt x="91" y="45"/>
                    </a:cubicBezTo>
                    <a:cubicBezTo>
                      <a:pt x="90" y="45"/>
                      <a:pt x="90" y="45"/>
                      <a:pt x="90" y="45"/>
                    </a:cubicBezTo>
                    <a:cubicBezTo>
                      <a:pt x="90" y="45"/>
                      <a:pt x="90" y="45"/>
                      <a:pt x="90" y="45"/>
                    </a:cubicBezTo>
                    <a:cubicBezTo>
                      <a:pt x="89" y="45"/>
                      <a:pt x="89" y="45"/>
                      <a:pt x="89" y="45"/>
                    </a:cubicBezTo>
                    <a:cubicBezTo>
                      <a:pt x="88" y="46"/>
                      <a:pt x="88" y="46"/>
                      <a:pt x="88" y="46"/>
                    </a:cubicBezTo>
                    <a:cubicBezTo>
                      <a:pt x="88" y="47"/>
                      <a:pt x="88" y="47"/>
                      <a:pt x="88" y="47"/>
                    </a:cubicBezTo>
                    <a:cubicBezTo>
                      <a:pt x="87" y="48"/>
                      <a:pt x="87" y="48"/>
                      <a:pt x="87" y="48"/>
                    </a:cubicBezTo>
                    <a:cubicBezTo>
                      <a:pt x="86" y="49"/>
                      <a:pt x="86" y="49"/>
                      <a:pt x="86" y="49"/>
                    </a:cubicBezTo>
                    <a:cubicBezTo>
                      <a:pt x="85" y="49"/>
                      <a:pt x="85" y="49"/>
                      <a:pt x="85" y="49"/>
                    </a:cubicBezTo>
                    <a:cubicBezTo>
                      <a:pt x="85" y="50"/>
                      <a:pt x="85" y="50"/>
                      <a:pt x="85" y="50"/>
                    </a:cubicBezTo>
                    <a:cubicBezTo>
                      <a:pt x="84" y="51"/>
                      <a:pt x="84" y="51"/>
                      <a:pt x="84" y="51"/>
                    </a:cubicBezTo>
                    <a:cubicBezTo>
                      <a:pt x="84" y="50"/>
                      <a:pt x="84" y="50"/>
                      <a:pt x="84" y="50"/>
                    </a:cubicBezTo>
                    <a:cubicBezTo>
                      <a:pt x="84" y="49"/>
                      <a:pt x="84" y="49"/>
                      <a:pt x="84" y="49"/>
                    </a:cubicBezTo>
                    <a:cubicBezTo>
                      <a:pt x="84" y="48"/>
                      <a:pt x="84" y="48"/>
                      <a:pt x="84" y="48"/>
                    </a:cubicBezTo>
                    <a:cubicBezTo>
                      <a:pt x="83" y="47"/>
                      <a:pt x="83" y="47"/>
                      <a:pt x="83" y="47"/>
                    </a:cubicBezTo>
                    <a:cubicBezTo>
                      <a:pt x="82" y="47"/>
                      <a:pt x="82" y="47"/>
                      <a:pt x="82" y="47"/>
                    </a:cubicBezTo>
                    <a:cubicBezTo>
                      <a:pt x="81" y="48"/>
                      <a:pt x="81" y="48"/>
                      <a:pt x="81" y="48"/>
                    </a:cubicBezTo>
                    <a:cubicBezTo>
                      <a:pt x="80" y="48"/>
                      <a:pt x="80" y="48"/>
                      <a:pt x="80" y="48"/>
                    </a:cubicBezTo>
                    <a:cubicBezTo>
                      <a:pt x="79" y="49"/>
                      <a:pt x="79" y="49"/>
                      <a:pt x="79" y="49"/>
                    </a:cubicBezTo>
                    <a:cubicBezTo>
                      <a:pt x="78" y="49"/>
                      <a:pt x="78" y="49"/>
                      <a:pt x="78" y="49"/>
                    </a:cubicBezTo>
                    <a:cubicBezTo>
                      <a:pt x="78" y="50"/>
                      <a:pt x="78" y="50"/>
                      <a:pt x="78" y="50"/>
                    </a:cubicBezTo>
                    <a:cubicBezTo>
                      <a:pt x="77" y="50"/>
                      <a:pt x="77" y="50"/>
                      <a:pt x="77" y="50"/>
                    </a:cubicBezTo>
                    <a:cubicBezTo>
                      <a:pt x="75" y="49"/>
                      <a:pt x="75" y="49"/>
                      <a:pt x="75" y="49"/>
                    </a:cubicBezTo>
                    <a:cubicBezTo>
                      <a:pt x="75" y="49"/>
                      <a:pt x="75" y="49"/>
                      <a:pt x="75" y="49"/>
                    </a:cubicBezTo>
                    <a:cubicBezTo>
                      <a:pt x="74" y="48"/>
                      <a:pt x="74" y="48"/>
                      <a:pt x="73" y="47"/>
                    </a:cubicBezTo>
                    <a:cubicBezTo>
                      <a:pt x="72" y="46"/>
                      <a:pt x="71" y="45"/>
                      <a:pt x="70" y="45"/>
                    </a:cubicBezTo>
                    <a:cubicBezTo>
                      <a:pt x="70" y="45"/>
                      <a:pt x="70" y="45"/>
                      <a:pt x="70" y="45"/>
                    </a:cubicBezTo>
                    <a:cubicBezTo>
                      <a:pt x="70" y="45"/>
                      <a:pt x="70" y="45"/>
                      <a:pt x="70" y="45"/>
                    </a:cubicBezTo>
                    <a:cubicBezTo>
                      <a:pt x="69" y="45"/>
                      <a:pt x="69" y="45"/>
                      <a:pt x="69" y="45"/>
                    </a:cubicBezTo>
                    <a:cubicBezTo>
                      <a:pt x="68" y="45"/>
                      <a:pt x="68" y="45"/>
                      <a:pt x="68" y="45"/>
                    </a:cubicBezTo>
                    <a:cubicBezTo>
                      <a:pt x="68" y="43"/>
                      <a:pt x="68" y="43"/>
                      <a:pt x="68" y="42"/>
                    </a:cubicBezTo>
                    <a:cubicBezTo>
                      <a:pt x="68" y="41"/>
                      <a:pt x="68" y="40"/>
                      <a:pt x="68" y="39"/>
                    </a:cubicBezTo>
                    <a:cubicBezTo>
                      <a:pt x="68" y="38"/>
                      <a:pt x="68" y="38"/>
                      <a:pt x="68" y="38"/>
                    </a:cubicBezTo>
                    <a:cubicBezTo>
                      <a:pt x="67" y="37"/>
                      <a:pt x="67" y="37"/>
                      <a:pt x="67" y="37"/>
                    </a:cubicBezTo>
                    <a:cubicBezTo>
                      <a:pt x="66" y="37"/>
                      <a:pt x="66" y="37"/>
                      <a:pt x="66" y="37"/>
                    </a:cubicBezTo>
                    <a:cubicBezTo>
                      <a:pt x="66" y="36"/>
                      <a:pt x="66" y="36"/>
                      <a:pt x="66" y="36"/>
                    </a:cubicBezTo>
                    <a:cubicBezTo>
                      <a:pt x="65" y="35"/>
                      <a:pt x="65" y="35"/>
                      <a:pt x="65" y="35"/>
                    </a:cubicBezTo>
                    <a:cubicBezTo>
                      <a:pt x="64" y="35"/>
                      <a:pt x="64" y="35"/>
                      <a:pt x="64" y="35"/>
                    </a:cubicBezTo>
                    <a:cubicBezTo>
                      <a:pt x="63" y="36"/>
                      <a:pt x="63" y="36"/>
                      <a:pt x="63" y="36"/>
                    </a:cubicBezTo>
                    <a:cubicBezTo>
                      <a:pt x="62" y="37"/>
                      <a:pt x="62" y="37"/>
                      <a:pt x="62" y="37"/>
                    </a:cubicBezTo>
                    <a:cubicBezTo>
                      <a:pt x="62" y="38"/>
                      <a:pt x="62" y="38"/>
                      <a:pt x="62" y="38"/>
                    </a:cubicBezTo>
                    <a:cubicBezTo>
                      <a:pt x="61" y="39"/>
                      <a:pt x="61" y="39"/>
                      <a:pt x="61" y="39"/>
                    </a:cubicBezTo>
                    <a:cubicBezTo>
                      <a:pt x="60" y="39"/>
                      <a:pt x="60" y="39"/>
                      <a:pt x="60" y="39"/>
                    </a:cubicBezTo>
                    <a:cubicBezTo>
                      <a:pt x="59" y="39"/>
                      <a:pt x="59" y="39"/>
                      <a:pt x="59" y="39"/>
                    </a:cubicBezTo>
                    <a:cubicBezTo>
                      <a:pt x="59" y="39"/>
                      <a:pt x="59" y="39"/>
                      <a:pt x="59" y="39"/>
                    </a:cubicBezTo>
                    <a:cubicBezTo>
                      <a:pt x="59" y="39"/>
                      <a:pt x="59" y="39"/>
                      <a:pt x="59" y="39"/>
                    </a:cubicBezTo>
                    <a:cubicBezTo>
                      <a:pt x="58" y="38"/>
                      <a:pt x="58" y="38"/>
                      <a:pt x="58" y="38"/>
                    </a:cubicBezTo>
                    <a:cubicBezTo>
                      <a:pt x="58" y="37"/>
                      <a:pt x="58" y="37"/>
                      <a:pt x="58" y="37"/>
                    </a:cubicBezTo>
                    <a:cubicBezTo>
                      <a:pt x="57" y="36"/>
                      <a:pt x="57" y="36"/>
                      <a:pt x="57" y="36"/>
                    </a:cubicBezTo>
                    <a:cubicBezTo>
                      <a:pt x="56" y="37"/>
                      <a:pt x="56" y="37"/>
                      <a:pt x="56" y="37"/>
                    </a:cubicBezTo>
                    <a:cubicBezTo>
                      <a:pt x="57" y="38"/>
                      <a:pt x="57" y="38"/>
                      <a:pt x="57" y="38"/>
                    </a:cubicBezTo>
                    <a:cubicBezTo>
                      <a:pt x="56" y="39"/>
                      <a:pt x="56" y="39"/>
                      <a:pt x="56" y="39"/>
                    </a:cubicBezTo>
                    <a:cubicBezTo>
                      <a:pt x="45" y="39"/>
                      <a:pt x="45" y="39"/>
                      <a:pt x="45" y="39"/>
                    </a:cubicBezTo>
                    <a:cubicBezTo>
                      <a:pt x="44" y="39"/>
                      <a:pt x="44" y="39"/>
                      <a:pt x="44" y="39"/>
                    </a:cubicBezTo>
                    <a:cubicBezTo>
                      <a:pt x="43" y="38"/>
                      <a:pt x="43" y="38"/>
                      <a:pt x="43" y="38"/>
                    </a:cubicBezTo>
                    <a:cubicBezTo>
                      <a:pt x="42" y="39"/>
                      <a:pt x="42" y="39"/>
                      <a:pt x="42" y="39"/>
                    </a:cubicBezTo>
                    <a:cubicBezTo>
                      <a:pt x="41" y="39"/>
                      <a:pt x="41" y="39"/>
                      <a:pt x="41" y="39"/>
                    </a:cubicBezTo>
                    <a:cubicBezTo>
                      <a:pt x="40" y="39"/>
                      <a:pt x="40" y="39"/>
                      <a:pt x="40" y="39"/>
                    </a:cubicBezTo>
                    <a:cubicBezTo>
                      <a:pt x="40" y="42"/>
                      <a:pt x="40" y="44"/>
                      <a:pt x="40" y="46"/>
                    </a:cubicBezTo>
                    <a:cubicBezTo>
                      <a:pt x="41" y="46"/>
                      <a:pt x="41" y="46"/>
                      <a:pt x="41" y="46"/>
                    </a:cubicBezTo>
                    <a:cubicBezTo>
                      <a:pt x="42" y="46"/>
                      <a:pt x="42" y="46"/>
                      <a:pt x="42" y="46"/>
                    </a:cubicBezTo>
                    <a:cubicBezTo>
                      <a:pt x="45" y="46"/>
                      <a:pt x="45" y="46"/>
                      <a:pt x="45" y="46"/>
                    </a:cubicBezTo>
                    <a:cubicBezTo>
                      <a:pt x="46" y="47"/>
                      <a:pt x="46" y="47"/>
                      <a:pt x="46" y="47"/>
                    </a:cubicBezTo>
                    <a:cubicBezTo>
                      <a:pt x="47" y="49"/>
                      <a:pt x="47" y="49"/>
                      <a:pt x="47" y="49"/>
                    </a:cubicBezTo>
                    <a:cubicBezTo>
                      <a:pt x="47" y="49"/>
                      <a:pt x="47" y="49"/>
                      <a:pt x="47" y="49"/>
                    </a:cubicBezTo>
                    <a:cubicBezTo>
                      <a:pt x="47" y="50"/>
                      <a:pt x="47" y="50"/>
                      <a:pt x="47" y="50"/>
                    </a:cubicBezTo>
                    <a:cubicBezTo>
                      <a:pt x="46" y="51"/>
                      <a:pt x="46" y="51"/>
                      <a:pt x="46" y="51"/>
                    </a:cubicBezTo>
                    <a:cubicBezTo>
                      <a:pt x="46" y="51"/>
                      <a:pt x="46" y="51"/>
                      <a:pt x="46" y="51"/>
                    </a:cubicBezTo>
                    <a:cubicBezTo>
                      <a:pt x="45" y="51"/>
                      <a:pt x="45" y="51"/>
                      <a:pt x="45" y="51"/>
                    </a:cubicBezTo>
                    <a:cubicBezTo>
                      <a:pt x="44" y="50"/>
                      <a:pt x="44" y="50"/>
                      <a:pt x="44" y="50"/>
                    </a:cubicBezTo>
                    <a:cubicBezTo>
                      <a:pt x="43" y="50"/>
                      <a:pt x="43" y="50"/>
                      <a:pt x="43" y="50"/>
                    </a:cubicBezTo>
                    <a:cubicBezTo>
                      <a:pt x="42" y="51"/>
                      <a:pt x="42" y="51"/>
                      <a:pt x="42" y="51"/>
                    </a:cubicBezTo>
                    <a:cubicBezTo>
                      <a:pt x="41" y="51"/>
                      <a:pt x="41" y="51"/>
                      <a:pt x="41" y="51"/>
                    </a:cubicBezTo>
                    <a:cubicBezTo>
                      <a:pt x="40" y="51"/>
                      <a:pt x="40" y="51"/>
                      <a:pt x="40" y="51"/>
                    </a:cubicBezTo>
                    <a:cubicBezTo>
                      <a:pt x="39" y="51"/>
                      <a:pt x="39" y="51"/>
                      <a:pt x="39" y="51"/>
                    </a:cubicBezTo>
                    <a:cubicBezTo>
                      <a:pt x="38" y="52"/>
                      <a:pt x="38" y="52"/>
                      <a:pt x="38" y="52"/>
                    </a:cubicBezTo>
                    <a:cubicBezTo>
                      <a:pt x="38" y="52"/>
                      <a:pt x="38" y="52"/>
                      <a:pt x="38" y="52"/>
                    </a:cubicBezTo>
                    <a:cubicBezTo>
                      <a:pt x="38" y="53"/>
                      <a:pt x="38" y="53"/>
                      <a:pt x="38" y="53"/>
                    </a:cubicBezTo>
                    <a:cubicBezTo>
                      <a:pt x="38" y="57"/>
                      <a:pt x="38" y="57"/>
                      <a:pt x="38" y="57"/>
                    </a:cubicBezTo>
                    <a:cubicBezTo>
                      <a:pt x="38" y="58"/>
                      <a:pt x="38" y="58"/>
                      <a:pt x="38" y="58"/>
                    </a:cubicBezTo>
                    <a:cubicBezTo>
                      <a:pt x="38" y="60"/>
                      <a:pt x="38" y="60"/>
                      <a:pt x="38" y="60"/>
                    </a:cubicBezTo>
                    <a:cubicBezTo>
                      <a:pt x="38" y="61"/>
                      <a:pt x="38" y="61"/>
                      <a:pt x="38" y="61"/>
                    </a:cubicBezTo>
                    <a:cubicBezTo>
                      <a:pt x="38" y="61"/>
                      <a:pt x="38" y="61"/>
                      <a:pt x="38" y="61"/>
                    </a:cubicBezTo>
                    <a:cubicBezTo>
                      <a:pt x="39" y="62"/>
                      <a:pt x="39" y="62"/>
                      <a:pt x="39" y="62"/>
                    </a:cubicBezTo>
                    <a:cubicBezTo>
                      <a:pt x="40" y="62"/>
                      <a:pt x="40" y="62"/>
                      <a:pt x="40" y="62"/>
                    </a:cubicBezTo>
                    <a:cubicBezTo>
                      <a:pt x="41" y="63"/>
                      <a:pt x="41" y="63"/>
                      <a:pt x="41" y="63"/>
                    </a:cubicBezTo>
                    <a:cubicBezTo>
                      <a:pt x="42" y="64"/>
                      <a:pt x="42" y="64"/>
                      <a:pt x="42" y="64"/>
                    </a:cubicBezTo>
                    <a:cubicBezTo>
                      <a:pt x="42" y="65"/>
                      <a:pt x="42" y="65"/>
                      <a:pt x="42" y="65"/>
                    </a:cubicBezTo>
                    <a:cubicBezTo>
                      <a:pt x="42" y="65"/>
                      <a:pt x="42" y="65"/>
                      <a:pt x="42" y="65"/>
                    </a:cubicBezTo>
                    <a:cubicBezTo>
                      <a:pt x="42" y="66"/>
                      <a:pt x="42" y="66"/>
                      <a:pt x="42" y="66"/>
                    </a:cubicBezTo>
                    <a:cubicBezTo>
                      <a:pt x="43" y="67"/>
                      <a:pt x="43" y="67"/>
                      <a:pt x="43" y="67"/>
                    </a:cubicBezTo>
                    <a:cubicBezTo>
                      <a:pt x="43" y="68"/>
                      <a:pt x="43" y="68"/>
                      <a:pt x="43" y="68"/>
                    </a:cubicBezTo>
                    <a:cubicBezTo>
                      <a:pt x="44" y="69"/>
                      <a:pt x="44" y="69"/>
                      <a:pt x="44" y="69"/>
                    </a:cubicBezTo>
                    <a:cubicBezTo>
                      <a:pt x="44" y="70"/>
                      <a:pt x="44" y="70"/>
                      <a:pt x="44" y="70"/>
                    </a:cubicBezTo>
                    <a:cubicBezTo>
                      <a:pt x="44" y="71"/>
                      <a:pt x="44" y="71"/>
                      <a:pt x="44" y="71"/>
                    </a:cubicBezTo>
                    <a:cubicBezTo>
                      <a:pt x="45" y="73"/>
                      <a:pt x="45" y="73"/>
                      <a:pt x="45" y="73"/>
                    </a:cubicBezTo>
                    <a:cubicBezTo>
                      <a:pt x="44" y="74"/>
                      <a:pt x="44" y="74"/>
                      <a:pt x="44" y="74"/>
                    </a:cubicBezTo>
                    <a:cubicBezTo>
                      <a:pt x="44" y="74"/>
                      <a:pt x="44" y="74"/>
                      <a:pt x="44" y="74"/>
                    </a:cubicBezTo>
                    <a:cubicBezTo>
                      <a:pt x="44" y="75"/>
                      <a:pt x="44" y="75"/>
                      <a:pt x="44" y="75"/>
                    </a:cubicBezTo>
                    <a:cubicBezTo>
                      <a:pt x="44" y="75"/>
                      <a:pt x="44" y="75"/>
                      <a:pt x="44" y="75"/>
                    </a:cubicBezTo>
                    <a:cubicBezTo>
                      <a:pt x="44" y="76"/>
                      <a:pt x="44" y="76"/>
                      <a:pt x="44" y="76"/>
                    </a:cubicBezTo>
                    <a:cubicBezTo>
                      <a:pt x="44" y="77"/>
                      <a:pt x="44" y="77"/>
                      <a:pt x="44" y="77"/>
                    </a:cubicBezTo>
                    <a:cubicBezTo>
                      <a:pt x="43" y="78"/>
                      <a:pt x="43" y="78"/>
                      <a:pt x="43" y="78"/>
                    </a:cubicBezTo>
                    <a:cubicBezTo>
                      <a:pt x="43" y="78"/>
                      <a:pt x="43" y="78"/>
                      <a:pt x="43" y="79"/>
                    </a:cubicBezTo>
                    <a:cubicBezTo>
                      <a:pt x="43" y="83"/>
                      <a:pt x="42" y="88"/>
                      <a:pt x="41" y="92"/>
                    </a:cubicBezTo>
                    <a:cubicBezTo>
                      <a:pt x="41" y="95"/>
                      <a:pt x="40" y="98"/>
                      <a:pt x="40" y="100"/>
                    </a:cubicBezTo>
                    <a:cubicBezTo>
                      <a:pt x="40" y="101"/>
                      <a:pt x="40" y="102"/>
                      <a:pt x="39" y="104"/>
                    </a:cubicBezTo>
                    <a:cubicBezTo>
                      <a:pt x="39" y="104"/>
                      <a:pt x="39" y="104"/>
                      <a:pt x="39" y="104"/>
                    </a:cubicBezTo>
                    <a:cubicBezTo>
                      <a:pt x="39" y="104"/>
                      <a:pt x="39" y="104"/>
                      <a:pt x="39" y="104"/>
                    </a:cubicBezTo>
                    <a:cubicBezTo>
                      <a:pt x="39" y="105"/>
                      <a:pt x="39" y="105"/>
                      <a:pt x="39" y="105"/>
                    </a:cubicBezTo>
                    <a:cubicBezTo>
                      <a:pt x="39" y="105"/>
                      <a:pt x="39" y="105"/>
                      <a:pt x="39" y="105"/>
                    </a:cubicBezTo>
                    <a:cubicBezTo>
                      <a:pt x="38" y="105"/>
                      <a:pt x="38" y="105"/>
                      <a:pt x="38" y="105"/>
                    </a:cubicBezTo>
                    <a:cubicBezTo>
                      <a:pt x="37" y="105"/>
                      <a:pt x="37" y="105"/>
                      <a:pt x="37" y="105"/>
                    </a:cubicBezTo>
                    <a:cubicBezTo>
                      <a:pt x="37" y="105"/>
                      <a:pt x="37" y="105"/>
                      <a:pt x="37" y="105"/>
                    </a:cubicBezTo>
                    <a:cubicBezTo>
                      <a:pt x="36" y="104"/>
                      <a:pt x="36" y="104"/>
                      <a:pt x="36" y="104"/>
                    </a:cubicBezTo>
                    <a:cubicBezTo>
                      <a:pt x="35" y="103"/>
                      <a:pt x="35" y="103"/>
                      <a:pt x="35" y="103"/>
                    </a:cubicBezTo>
                    <a:cubicBezTo>
                      <a:pt x="34" y="104"/>
                      <a:pt x="34" y="104"/>
                      <a:pt x="34" y="104"/>
                    </a:cubicBezTo>
                    <a:cubicBezTo>
                      <a:pt x="33" y="104"/>
                      <a:pt x="33" y="104"/>
                      <a:pt x="33" y="104"/>
                    </a:cubicBezTo>
                    <a:cubicBezTo>
                      <a:pt x="32" y="103"/>
                      <a:pt x="32" y="103"/>
                      <a:pt x="32" y="103"/>
                    </a:cubicBezTo>
                    <a:cubicBezTo>
                      <a:pt x="31" y="104"/>
                      <a:pt x="31" y="104"/>
                      <a:pt x="31" y="104"/>
                    </a:cubicBezTo>
                    <a:cubicBezTo>
                      <a:pt x="30" y="104"/>
                      <a:pt x="30" y="104"/>
                      <a:pt x="30" y="104"/>
                    </a:cubicBezTo>
                    <a:cubicBezTo>
                      <a:pt x="30" y="105"/>
                      <a:pt x="30" y="105"/>
                      <a:pt x="30" y="105"/>
                    </a:cubicBezTo>
                    <a:cubicBezTo>
                      <a:pt x="29" y="106"/>
                      <a:pt x="29" y="106"/>
                      <a:pt x="29" y="106"/>
                    </a:cubicBezTo>
                    <a:cubicBezTo>
                      <a:pt x="28" y="106"/>
                      <a:pt x="28" y="106"/>
                      <a:pt x="28" y="106"/>
                    </a:cubicBezTo>
                    <a:cubicBezTo>
                      <a:pt x="27" y="106"/>
                      <a:pt x="27" y="106"/>
                      <a:pt x="27" y="106"/>
                    </a:cubicBezTo>
                    <a:cubicBezTo>
                      <a:pt x="26" y="106"/>
                      <a:pt x="26" y="106"/>
                      <a:pt x="26" y="106"/>
                    </a:cubicBezTo>
                    <a:cubicBezTo>
                      <a:pt x="25" y="107"/>
                      <a:pt x="25" y="107"/>
                      <a:pt x="25" y="107"/>
                    </a:cubicBezTo>
                    <a:cubicBezTo>
                      <a:pt x="24" y="107"/>
                      <a:pt x="24" y="107"/>
                      <a:pt x="24" y="107"/>
                    </a:cubicBezTo>
                    <a:cubicBezTo>
                      <a:pt x="23" y="107"/>
                      <a:pt x="23" y="107"/>
                      <a:pt x="23" y="107"/>
                    </a:cubicBezTo>
                    <a:cubicBezTo>
                      <a:pt x="21" y="107"/>
                      <a:pt x="21" y="107"/>
                      <a:pt x="21" y="107"/>
                    </a:cubicBezTo>
                    <a:cubicBezTo>
                      <a:pt x="20" y="107"/>
                      <a:pt x="20" y="107"/>
                      <a:pt x="20" y="107"/>
                    </a:cubicBezTo>
                    <a:cubicBezTo>
                      <a:pt x="19" y="108"/>
                      <a:pt x="19" y="108"/>
                      <a:pt x="19" y="108"/>
                    </a:cubicBezTo>
                    <a:cubicBezTo>
                      <a:pt x="18" y="109"/>
                      <a:pt x="18" y="109"/>
                      <a:pt x="18" y="109"/>
                    </a:cubicBezTo>
                    <a:cubicBezTo>
                      <a:pt x="17" y="110"/>
                      <a:pt x="17" y="110"/>
                      <a:pt x="17" y="110"/>
                    </a:cubicBezTo>
                    <a:cubicBezTo>
                      <a:pt x="16" y="110"/>
                      <a:pt x="16" y="110"/>
                      <a:pt x="16" y="110"/>
                    </a:cubicBezTo>
                    <a:cubicBezTo>
                      <a:pt x="15" y="110"/>
                      <a:pt x="15" y="110"/>
                      <a:pt x="15" y="110"/>
                    </a:cubicBezTo>
                    <a:cubicBezTo>
                      <a:pt x="15" y="111"/>
                      <a:pt x="15" y="111"/>
                      <a:pt x="15" y="111"/>
                    </a:cubicBezTo>
                    <a:cubicBezTo>
                      <a:pt x="14" y="112"/>
                      <a:pt x="14" y="112"/>
                      <a:pt x="14" y="112"/>
                    </a:cubicBezTo>
                    <a:cubicBezTo>
                      <a:pt x="13" y="113"/>
                      <a:pt x="13" y="113"/>
                      <a:pt x="13" y="113"/>
                    </a:cubicBezTo>
                    <a:cubicBezTo>
                      <a:pt x="12" y="113"/>
                      <a:pt x="12" y="113"/>
                      <a:pt x="12" y="113"/>
                    </a:cubicBezTo>
                    <a:cubicBezTo>
                      <a:pt x="11" y="114"/>
                      <a:pt x="11" y="114"/>
                      <a:pt x="11" y="114"/>
                    </a:cubicBezTo>
                    <a:cubicBezTo>
                      <a:pt x="10" y="114"/>
                      <a:pt x="10" y="114"/>
                      <a:pt x="10" y="114"/>
                    </a:cubicBezTo>
                    <a:cubicBezTo>
                      <a:pt x="9" y="114"/>
                      <a:pt x="9" y="114"/>
                      <a:pt x="9" y="114"/>
                    </a:cubicBezTo>
                    <a:cubicBezTo>
                      <a:pt x="9" y="114"/>
                      <a:pt x="9" y="114"/>
                      <a:pt x="9" y="114"/>
                    </a:cubicBezTo>
                    <a:cubicBezTo>
                      <a:pt x="10" y="115"/>
                      <a:pt x="10" y="115"/>
                      <a:pt x="10" y="115"/>
                    </a:cubicBezTo>
                    <a:cubicBezTo>
                      <a:pt x="10" y="116"/>
                      <a:pt x="10" y="116"/>
                      <a:pt x="10" y="116"/>
                    </a:cubicBezTo>
                    <a:cubicBezTo>
                      <a:pt x="9" y="117"/>
                      <a:pt x="9" y="117"/>
                      <a:pt x="9" y="117"/>
                    </a:cubicBezTo>
                    <a:cubicBezTo>
                      <a:pt x="9" y="118"/>
                      <a:pt x="9" y="118"/>
                      <a:pt x="9" y="118"/>
                    </a:cubicBezTo>
                    <a:cubicBezTo>
                      <a:pt x="9" y="119"/>
                      <a:pt x="9" y="119"/>
                      <a:pt x="9" y="119"/>
                    </a:cubicBezTo>
                    <a:cubicBezTo>
                      <a:pt x="9" y="120"/>
                      <a:pt x="9" y="120"/>
                      <a:pt x="9" y="120"/>
                    </a:cubicBezTo>
                    <a:cubicBezTo>
                      <a:pt x="9" y="121"/>
                      <a:pt x="9" y="121"/>
                      <a:pt x="9" y="121"/>
                    </a:cubicBezTo>
                    <a:cubicBezTo>
                      <a:pt x="8" y="122"/>
                      <a:pt x="8" y="122"/>
                      <a:pt x="8" y="122"/>
                    </a:cubicBezTo>
                    <a:cubicBezTo>
                      <a:pt x="7" y="123"/>
                      <a:pt x="7" y="123"/>
                      <a:pt x="7" y="123"/>
                    </a:cubicBezTo>
                    <a:cubicBezTo>
                      <a:pt x="7" y="124"/>
                      <a:pt x="7" y="124"/>
                      <a:pt x="7" y="124"/>
                    </a:cubicBezTo>
                    <a:cubicBezTo>
                      <a:pt x="7" y="124"/>
                      <a:pt x="7" y="124"/>
                      <a:pt x="7" y="124"/>
                    </a:cubicBezTo>
                    <a:cubicBezTo>
                      <a:pt x="7" y="125"/>
                      <a:pt x="7" y="125"/>
                      <a:pt x="7" y="125"/>
                    </a:cubicBezTo>
                    <a:cubicBezTo>
                      <a:pt x="7" y="126"/>
                      <a:pt x="7" y="126"/>
                      <a:pt x="7" y="126"/>
                    </a:cubicBezTo>
                    <a:cubicBezTo>
                      <a:pt x="7" y="127"/>
                      <a:pt x="7" y="127"/>
                      <a:pt x="7" y="127"/>
                    </a:cubicBezTo>
                    <a:cubicBezTo>
                      <a:pt x="8" y="128"/>
                      <a:pt x="8" y="128"/>
                      <a:pt x="8" y="128"/>
                    </a:cubicBezTo>
                    <a:cubicBezTo>
                      <a:pt x="8" y="129"/>
                      <a:pt x="8" y="129"/>
                      <a:pt x="8" y="129"/>
                    </a:cubicBezTo>
                    <a:cubicBezTo>
                      <a:pt x="7" y="130"/>
                      <a:pt x="7" y="130"/>
                      <a:pt x="7" y="130"/>
                    </a:cubicBezTo>
                    <a:cubicBezTo>
                      <a:pt x="6" y="130"/>
                      <a:pt x="6" y="130"/>
                      <a:pt x="6" y="130"/>
                    </a:cubicBezTo>
                    <a:cubicBezTo>
                      <a:pt x="5" y="131"/>
                      <a:pt x="5" y="131"/>
                      <a:pt x="5" y="131"/>
                    </a:cubicBezTo>
                    <a:cubicBezTo>
                      <a:pt x="4" y="131"/>
                      <a:pt x="4" y="131"/>
                      <a:pt x="4" y="131"/>
                    </a:cubicBezTo>
                    <a:cubicBezTo>
                      <a:pt x="3" y="132"/>
                      <a:pt x="3" y="132"/>
                      <a:pt x="3" y="132"/>
                    </a:cubicBezTo>
                    <a:cubicBezTo>
                      <a:pt x="2" y="133"/>
                      <a:pt x="2" y="133"/>
                      <a:pt x="2" y="133"/>
                    </a:cubicBezTo>
                    <a:cubicBezTo>
                      <a:pt x="1" y="135"/>
                      <a:pt x="1" y="136"/>
                      <a:pt x="2" y="138"/>
                    </a:cubicBezTo>
                    <a:cubicBezTo>
                      <a:pt x="1" y="138"/>
                      <a:pt x="1" y="138"/>
                      <a:pt x="1" y="138"/>
                    </a:cubicBezTo>
                    <a:cubicBezTo>
                      <a:pt x="0" y="139"/>
                      <a:pt x="0" y="139"/>
                      <a:pt x="0" y="139"/>
                    </a:cubicBezTo>
                    <a:cubicBezTo>
                      <a:pt x="0" y="140"/>
                      <a:pt x="0" y="140"/>
                      <a:pt x="0" y="140"/>
                    </a:cubicBezTo>
                    <a:cubicBezTo>
                      <a:pt x="0" y="140"/>
                      <a:pt x="0" y="140"/>
                      <a:pt x="0" y="140"/>
                    </a:cubicBezTo>
                    <a:cubicBezTo>
                      <a:pt x="0" y="141"/>
                      <a:pt x="0" y="141"/>
                      <a:pt x="0" y="141"/>
                    </a:cubicBezTo>
                    <a:cubicBezTo>
                      <a:pt x="1" y="142"/>
                      <a:pt x="1" y="142"/>
                      <a:pt x="1" y="142"/>
                    </a:cubicBezTo>
                    <a:cubicBezTo>
                      <a:pt x="2" y="143"/>
                      <a:pt x="2" y="143"/>
                      <a:pt x="2" y="143"/>
                    </a:cubicBezTo>
                    <a:cubicBezTo>
                      <a:pt x="3" y="144"/>
                      <a:pt x="3" y="144"/>
                      <a:pt x="3" y="144"/>
                    </a:cubicBezTo>
                    <a:cubicBezTo>
                      <a:pt x="2" y="145"/>
                      <a:pt x="2" y="145"/>
                      <a:pt x="2" y="145"/>
                    </a:cubicBezTo>
                    <a:cubicBezTo>
                      <a:pt x="3" y="146"/>
                      <a:pt x="3" y="146"/>
                      <a:pt x="3" y="146"/>
                    </a:cubicBezTo>
                    <a:cubicBezTo>
                      <a:pt x="4" y="146"/>
                      <a:pt x="4" y="146"/>
                      <a:pt x="4" y="146"/>
                    </a:cubicBezTo>
                    <a:cubicBezTo>
                      <a:pt x="4" y="147"/>
                      <a:pt x="4" y="147"/>
                      <a:pt x="4" y="147"/>
                    </a:cubicBezTo>
                    <a:cubicBezTo>
                      <a:pt x="4" y="148"/>
                      <a:pt x="4" y="148"/>
                      <a:pt x="4" y="148"/>
                    </a:cubicBezTo>
                    <a:cubicBezTo>
                      <a:pt x="5" y="149"/>
                      <a:pt x="5" y="149"/>
                      <a:pt x="5" y="149"/>
                    </a:cubicBezTo>
                    <a:cubicBezTo>
                      <a:pt x="6" y="150"/>
                      <a:pt x="6" y="150"/>
                      <a:pt x="6" y="150"/>
                    </a:cubicBezTo>
                    <a:cubicBezTo>
                      <a:pt x="7" y="151"/>
                      <a:pt x="7" y="151"/>
                      <a:pt x="7" y="151"/>
                    </a:cubicBezTo>
                    <a:cubicBezTo>
                      <a:pt x="7" y="152"/>
                      <a:pt x="7" y="152"/>
                      <a:pt x="7" y="152"/>
                    </a:cubicBezTo>
                    <a:cubicBezTo>
                      <a:pt x="7" y="153"/>
                      <a:pt x="7" y="153"/>
                      <a:pt x="7" y="153"/>
                    </a:cubicBezTo>
                    <a:cubicBezTo>
                      <a:pt x="8" y="153"/>
                      <a:pt x="8" y="153"/>
                      <a:pt x="8" y="153"/>
                    </a:cubicBezTo>
                    <a:cubicBezTo>
                      <a:pt x="10" y="155"/>
                      <a:pt x="10" y="155"/>
                      <a:pt x="10" y="155"/>
                    </a:cubicBezTo>
                    <a:cubicBezTo>
                      <a:pt x="11" y="156"/>
                      <a:pt x="11" y="156"/>
                      <a:pt x="11" y="156"/>
                    </a:cubicBezTo>
                    <a:cubicBezTo>
                      <a:pt x="11" y="157"/>
                      <a:pt x="11" y="157"/>
                      <a:pt x="11" y="157"/>
                    </a:cubicBezTo>
                    <a:cubicBezTo>
                      <a:pt x="11" y="158"/>
                      <a:pt x="11" y="158"/>
                      <a:pt x="11" y="158"/>
                    </a:cubicBezTo>
                    <a:cubicBezTo>
                      <a:pt x="11" y="158"/>
                      <a:pt x="11" y="158"/>
                      <a:pt x="11" y="158"/>
                    </a:cubicBezTo>
                    <a:cubicBezTo>
                      <a:pt x="10" y="159"/>
                      <a:pt x="10" y="159"/>
                      <a:pt x="10" y="159"/>
                    </a:cubicBezTo>
                    <a:cubicBezTo>
                      <a:pt x="10" y="159"/>
                      <a:pt x="10" y="159"/>
                      <a:pt x="10" y="159"/>
                    </a:cubicBezTo>
                    <a:cubicBezTo>
                      <a:pt x="10" y="159"/>
                      <a:pt x="10" y="159"/>
                      <a:pt x="10" y="159"/>
                    </a:cubicBezTo>
                    <a:cubicBezTo>
                      <a:pt x="10" y="160"/>
                      <a:pt x="10" y="160"/>
                      <a:pt x="10" y="160"/>
                    </a:cubicBezTo>
                    <a:cubicBezTo>
                      <a:pt x="9" y="161"/>
                      <a:pt x="9" y="161"/>
                      <a:pt x="9" y="161"/>
                    </a:cubicBezTo>
                    <a:cubicBezTo>
                      <a:pt x="10" y="161"/>
                      <a:pt x="10" y="161"/>
                      <a:pt x="10" y="161"/>
                    </a:cubicBezTo>
                    <a:cubicBezTo>
                      <a:pt x="12" y="161"/>
                      <a:pt x="12" y="161"/>
                      <a:pt x="12" y="161"/>
                    </a:cubicBezTo>
                    <a:cubicBezTo>
                      <a:pt x="13" y="161"/>
                      <a:pt x="13" y="161"/>
                      <a:pt x="13" y="161"/>
                    </a:cubicBezTo>
                    <a:cubicBezTo>
                      <a:pt x="14" y="161"/>
                      <a:pt x="14" y="161"/>
                      <a:pt x="14" y="161"/>
                    </a:cubicBezTo>
                    <a:cubicBezTo>
                      <a:pt x="15" y="161"/>
                      <a:pt x="15" y="161"/>
                      <a:pt x="15" y="161"/>
                    </a:cubicBezTo>
                    <a:cubicBezTo>
                      <a:pt x="16" y="162"/>
                      <a:pt x="16" y="162"/>
                      <a:pt x="16" y="162"/>
                    </a:cubicBezTo>
                    <a:cubicBezTo>
                      <a:pt x="17" y="162"/>
                      <a:pt x="17" y="162"/>
                      <a:pt x="17" y="162"/>
                    </a:cubicBezTo>
                    <a:cubicBezTo>
                      <a:pt x="18" y="162"/>
                      <a:pt x="18" y="162"/>
                      <a:pt x="18" y="162"/>
                    </a:cubicBezTo>
                    <a:cubicBezTo>
                      <a:pt x="18" y="163"/>
                      <a:pt x="18" y="163"/>
                      <a:pt x="18" y="163"/>
                    </a:cubicBezTo>
                    <a:cubicBezTo>
                      <a:pt x="19" y="164"/>
                      <a:pt x="19" y="164"/>
                      <a:pt x="19" y="164"/>
                    </a:cubicBezTo>
                    <a:cubicBezTo>
                      <a:pt x="19" y="165"/>
                      <a:pt x="19" y="165"/>
                      <a:pt x="19" y="165"/>
                    </a:cubicBezTo>
                    <a:cubicBezTo>
                      <a:pt x="20" y="166"/>
                      <a:pt x="20" y="166"/>
                      <a:pt x="20" y="166"/>
                    </a:cubicBezTo>
                    <a:cubicBezTo>
                      <a:pt x="20" y="167"/>
                      <a:pt x="20" y="167"/>
                      <a:pt x="20" y="167"/>
                    </a:cubicBezTo>
                    <a:cubicBezTo>
                      <a:pt x="19" y="167"/>
                      <a:pt x="19" y="167"/>
                      <a:pt x="19" y="167"/>
                    </a:cubicBezTo>
                    <a:cubicBezTo>
                      <a:pt x="22" y="168"/>
                      <a:pt x="25" y="168"/>
                      <a:pt x="28" y="167"/>
                    </a:cubicBezTo>
                    <a:cubicBezTo>
                      <a:pt x="29" y="167"/>
                      <a:pt x="29" y="167"/>
                      <a:pt x="29" y="167"/>
                    </a:cubicBezTo>
                    <a:cubicBezTo>
                      <a:pt x="30" y="166"/>
                      <a:pt x="30" y="166"/>
                      <a:pt x="30" y="166"/>
                    </a:cubicBezTo>
                    <a:cubicBezTo>
                      <a:pt x="31" y="165"/>
                      <a:pt x="31" y="165"/>
                      <a:pt x="31" y="165"/>
                    </a:cubicBezTo>
                    <a:cubicBezTo>
                      <a:pt x="32" y="165"/>
                      <a:pt x="32" y="165"/>
                      <a:pt x="32" y="165"/>
                    </a:cubicBezTo>
                    <a:cubicBezTo>
                      <a:pt x="33" y="164"/>
                      <a:pt x="33" y="164"/>
                      <a:pt x="33" y="164"/>
                    </a:cubicBezTo>
                    <a:cubicBezTo>
                      <a:pt x="34" y="163"/>
                      <a:pt x="34" y="163"/>
                      <a:pt x="34" y="163"/>
                    </a:cubicBezTo>
                    <a:cubicBezTo>
                      <a:pt x="35" y="162"/>
                      <a:pt x="35" y="162"/>
                      <a:pt x="35" y="162"/>
                    </a:cubicBezTo>
                    <a:cubicBezTo>
                      <a:pt x="35" y="161"/>
                      <a:pt x="35" y="161"/>
                      <a:pt x="35" y="161"/>
                    </a:cubicBezTo>
                    <a:cubicBezTo>
                      <a:pt x="36" y="161"/>
                      <a:pt x="36" y="161"/>
                      <a:pt x="36" y="161"/>
                    </a:cubicBezTo>
                    <a:cubicBezTo>
                      <a:pt x="36" y="162"/>
                      <a:pt x="36" y="162"/>
                      <a:pt x="36" y="162"/>
                    </a:cubicBezTo>
                    <a:cubicBezTo>
                      <a:pt x="35" y="163"/>
                      <a:pt x="35" y="163"/>
                      <a:pt x="35" y="163"/>
                    </a:cubicBezTo>
                    <a:cubicBezTo>
                      <a:pt x="36" y="164"/>
                      <a:pt x="36" y="164"/>
                      <a:pt x="36" y="164"/>
                    </a:cubicBezTo>
                    <a:cubicBezTo>
                      <a:pt x="35" y="165"/>
                      <a:pt x="35" y="165"/>
                      <a:pt x="35" y="165"/>
                    </a:cubicBezTo>
                    <a:cubicBezTo>
                      <a:pt x="35" y="167"/>
                      <a:pt x="35" y="167"/>
                      <a:pt x="35" y="167"/>
                    </a:cubicBezTo>
                    <a:cubicBezTo>
                      <a:pt x="35" y="167"/>
                      <a:pt x="35" y="167"/>
                      <a:pt x="35" y="167"/>
                    </a:cubicBezTo>
                    <a:cubicBezTo>
                      <a:pt x="35" y="168"/>
                      <a:pt x="35" y="168"/>
                      <a:pt x="35" y="168"/>
                    </a:cubicBezTo>
                    <a:cubicBezTo>
                      <a:pt x="36" y="169"/>
                      <a:pt x="36" y="169"/>
                      <a:pt x="36" y="169"/>
                    </a:cubicBezTo>
                    <a:cubicBezTo>
                      <a:pt x="36" y="170"/>
                      <a:pt x="36" y="170"/>
                      <a:pt x="36" y="170"/>
                    </a:cubicBezTo>
                    <a:cubicBezTo>
                      <a:pt x="36" y="171"/>
                      <a:pt x="36" y="171"/>
                      <a:pt x="36" y="171"/>
                    </a:cubicBezTo>
                    <a:cubicBezTo>
                      <a:pt x="36" y="174"/>
                      <a:pt x="36" y="176"/>
                      <a:pt x="36" y="178"/>
                    </a:cubicBezTo>
                    <a:cubicBezTo>
                      <a:pt x="37" y="178"/>
                      <a:pt x="37" y="178"/>
                      <a:pt x="37" y="178"/>
                    </a:cubicBezTo>
                    <a:cubicBezTo>
                      <a:pt x="38" y="179"/>
                      <a:pt x="39" y="179"/>
                      <a:pt x="40" y="179"/>
                    </a:cubicBezTo>
                    <a:cubicBezTo>
                      <a:pt x="40" y="179"/>
                      <a:pt x="40" y="179"/>
                      <a:pt x="41" y="179"/>
                    </a:cubicBezTo>
                    <a:cubicBezTo>
                      <a:pt x="41" y="178"/>
                      <a:pt x="42" y="178"/>
                      <a:pt x="42" y="178"/>
                    </a:cubicBezTo>
                    <a:cubicBezTo>
                      <a:pt x="43" y="178"/>
                      <a:pt x="43" y="178"/>
                      <a:pt x="43" y="178"/>
                    </a:cubicBezTo>
                    <a:cubicBezTo>
                      <a:pt x="44" y="177"/>
                      <a:pt x="44" y="177"/>
                      <a:pt x="44" y="177"/>
                    </a:cubicBezTo>
                    <a:cubicBezTo>
                      <a:pt x="45" y="177"/>
                      <a:pt x="45" y="177"/>
                      <a:pt x="45" y="177"/>
                    </a:cubicBezTo>
                    <a:cubicBezTo>
                      <a:pt x="46" y="178"/>
                      <a:pt x="46" y="178"/>
                      <a:pt x="46" y="178"/>
                    </a:cubicBezTo>
                    <a:cubicBezTo>
                      <a:pt x="47" y="178"/>
                      <a:pt x="47" y="178"/>
                      <a:pt x="47" y="178"/>
                    </a:cubicBezTo>
                    <a:cubicBezTo>
                      <a:pt x="47" y="178"/>
                      <a:pt x="47" y="178"/>
                      <a:pt x="47" y="178"/>
                    </a:cubicBezTo>
                    <a:cubicBezTo>
                      <a:pt x="48" y="178"/>
                      <a:pt x="48" y="178"/>
                      <a:pt x="48" y="178"/>
                    </a:cubicBezTo>
                    <a:cubicBezTo>
                      <a:pt x="49" y="178"/>
                      <a:pt x="49" y="178"/>
                      <a:pt x="49" y="178"/>
                    </a:cubicBezTo>
                    <a:cubicBezTo>
                      <a:pt x="50" y="178"/>
                      <a:pt x="50" y="178"/>
                      <a:pt x="50" y="178"/>
                    </a:cubicBezTo>
                    <a:cubicBezTo>
                      <a:pt x="51" y="178"/>
                      <a:pt x="51" y="178"/>
                      <a:pt x="51" y="178"/>
                    </a:cubicBezTo>
                    <a:cubicBezTo>
                      <a:pt x="52" y="178"/>
                      <a:pt x="52" y="178"/>
                      <a:pt x="52" y="178"/>
                    </a:cubicBezTo>
                    <a:cubicBezTo>
                      <a:pt x="53" y="178"/>
                      <a:pt x="53" y="178"/>
                      <a:pt x="53" y="178"/>
                    </a:cubicBezTo>
                    <a:cubicBezTo>
                      <a:pt x="54" y="178"/>
                      <a:pt x="54" y="178"/>
                      <a:pt x="54" y="178"/>
                    </a:cubicBezTo>
                    <a:cubicBezTo>
                      <a:pt x="55" y="178"/>
                      <a:pt x="55" y="178"/>
                      <a:pt x="55" y="178"/>
                    </a:cubicBezTo>
                    <a:cubicBezTo>
                      <a:pt x="55" y="178"/>
                      <a:pt x="55" y="178"/>
                      <a:pt x="55" y="178"/>
                    </a:cubicBezTo>
                    <a:cubicBezTo>
                      <a:pt x="55" y="179"/>
                      <a:pt x="55" y="179"/>
                      <a:pt x="55" y="179"/>
                    </a:cubicBezTo>
                    <a:cubicBezTo>
                      <a:pt x="56" y="180"/>
                      <a:pt x="56" y="180"/>
                      <a:pt x="56" y="180"/>
                    </a:cubicBezTo>
                    <a:cubicBezTo>
                      <a:pt x="57" y="179"/>
                      <a:pt x="57" y="179"/>
                      <a:pt x="57" y="179"/>
                    </a:cubicBezTo>
                    <a:cubicBezTo>
                      <a:pt x="58" y="179"/>
                      <a:pt x="58" y="179"/>
                      <a:pt x="58" y="179"/>
                    </a:cubicBezTo>
                    <a:cubicBezTo>
                      <a:pt x="59" y="178"/>
                      <a:pt x="59" y="178"/>
                      <a:pt x="59" y="178"/>
                    </a:cubicBezTo>
                    <a:cubicBezTo>
                      <a:pt x="60" y="178"/>
                      <a:pt x="60" y="178"/>
                      <a:pt x="60" y="178"/>
                    </a:cubicBezTo>
                    <a:cubicBezTo>
                      <a:pt x="61" y="177"/>
                      <a:pt x="61" y="177"/>
                      <a:pt x="61" y="177"/>
                    </a:cubicBezTo>
                    <a:cubicBezTo>
                      <a:pt x="61" y="176"/>
                      <a:pt x="61" y="176"/>
                      <a:pt x="61" y="176"/>
                    </a:cubicBezTo>
                    <a:cubicBezTo>
                      <a:pt x="62" y="175"/>
                      <a:pt x="62" y="175"/>
                      <a:pt x="62" y="175"/>
                    </a:cubicBezTo>
                    <a:cubicBezTo>
                      <a:pt x="63" y="175"/>
                      <a:pt x="63" y="175"/>
                      <a:pt x="63" y="175"/>
                    </a:cubicBezTo>
                    <a:cubicBezTo>
                      <a:pt x="64" y="175"/>
                      <a:pt x="64" y="175"/>
                      <a:pt x="64" y="175"/>
                    </a:cubicBezTo>
                    <a:cubicBezTo>
                      <a:pt x="65" y="175"/>
                      <a:pt x="65" y="175"/>
                      <a:pt x="65" y="175"/>
                    </a:cubicBezTo>
                    <a:cubicBezTo>
                      <a:pt x="66" y="175"/>
                      <a:pt x="66" y="175"/>
                      <a:pt x="66" y="175"/>
                    </a:cubicBezTo>
                    <a:cubicBezTo>
                      <a:pt x="66" y="175"/>
                      <a:pt x="66" y="175"/>
                      <a:pt x="66" y="175"/>
                    </a:cubicBezTo>
                    <a:cubicBezTo>
                      <a:pt x="66" y="174"/>
                      <a:pt x="66" y="174"/>
                      <a:pt x="66" y="174"/>
                    </a:cubicBezTo>
                    <a:cubicBezTo>
                      <a:pt x="67" y="173"/>
                      <a:pt x="67" y="173"/>
                      <a:pt x="67" y="173"/>
                    </a:cubicBezTo>
                    <a:cubicBezTo>
                      <a:pt x="68" y="173"/>
                      <a:pt x="68" y="173"/>
                      <a:pt x="68" y="173"/>
                    </a:cubicBezTo>
                    <a:cubicBezTo>
                      <a:pt x="69" y="172"/>
                      <a:pt x="69" y="172"/>
                      <a:pt x="69" y="172"/>
                    </a:cubicBezTo>
                    <a:cubicBezTo>
                      <a:pt x="70" y="171"/>
                      <a:pt x="70" y="171"/>
                      <a:pt x="70" y="171"/>
                    </a:cubicBezTo>
                    <a:cubicBezTo>
                      <a:pt x="71" y="171"/>
                      <a:pt x="71" y="171"/>
                      <a:pt x="71" y="171"/>
                    </a:cubicBezTo>
                    <a:cubicBezTo>
                      <a:pt x="71" y="171"/>
                      <a:pt x="71" y="171"/>
                      <a:pt x="71" y="171"/>
                    </a:cubicBezTo>
                    <a:cubicBezTo>
                      <a:pt x="72" y="170"/>
                      <a:pt x="72" y="170"/>
                      <a:pt x="72" y="170"/>
                    </a:cubicBezTo>
                    <a:cubicBezTo>
                      <a:pt x="74" y="168"/>
                      <a:pt x="74" y="168"/>
                      <a:pt x="74" y="168"/>
                    </a:cubicBezTo>
                    <a:cubicBezTo>
                      <a:pt x="75" y="168"/>
                      <a:pt x="75" y="168"/>
                      <a:pt x="75" y="168"/>
                    </a:cubicBezTo>
                    <a:cubicBezTo>
                      <a:pt x="75" y="167"/>
                      <a:pt x="75" y="167"/>
                      <a:pt x="75" y="167"/>
                    </a:cubicBezTo>
                    <a:cubicBezTo>
                      <a:pt x="76" y="167"/>
                      <a:pt x="76" y="167"/>
                      <a:pt x="76" y="167"/>
                    </a:cubicBezTo>
                    <a:cubicBezTo>
                      <a:pt x="76" y="166"/>
                      <a:pt x="76" y="166"/>
                      <a:pt x="76" y="166"/>
                    </a:cubicBezTo>
                    <a:cubicBezTo>
                      <a:pt x="77" y="166"/>
                      <a:pt x="77" y="166"/>
                      <a:pt x="77" y="166"/>
                    </a:cubicBezTo>
                    <a:cubicBezTo>
                      <a:pt x="78" y="166"/>
                      <a:pt x="78" y="166"/>
                      <a:pt x="78" y="166"/>
                    </a:cubicBezTo>
                    <a:cubicBezTo>
                      <a:pt x="79" y="166"/>
                      <a:pt x="79" y="166"/>
                      <a:pt x="79" y="166"/>
                    </a:cubicBezTo>
                    <a:cubicBezTo>
                      <a:pt x="80" y="166"/>
                      <a:pt x="80" y="166"/>
                      <a:pt x="80" y="166"/>
                    </a:cubicBezTo>
                    <a:cubicBezTo>
                      <a:pt x="81" y="165"/>
                      <a:pt x="81" y="165"/>
                      <a:pt x="81" y="165"/>
                    </a:cubicBezTo>
                    <a:cubicBezTo>
                      <a:pt x="82" y="165"/>
                      <a:pt x="82" y="165"/>
                      <a:pt x="82" y="165"/>
                    </a:cubicBezTo>
                    <a:cubicBezTo>
                      <a:pt x="83" y="165"/>
                      <a:pt x="83" y="165"/>
                      <a:pt x="83" y="165"/>
                    </a:cubicBezTo>
                    <a:cubicBezTo>
                      <a:pt x="84" y="165"/>
                      <a:pt x="84" y="165"/>
                      <a:pt x="84" y="165"/>
                    </a:cubicBezTo>
                    <a:cubicBezTo>
                      <a:pt x="85" y="165"/>
                      <a:pt x="85" y="165"/>
                      <a:pt x="85" y="165"/>
                    </a:cubicBezTo>
                    <a:cubicBezTo>
                      <a:pt x="86" y="165"/>
                      <a:pt x="86" y="165"/>
                      <a:pt x="86" y="165"/>
                    </a:cubicBezTo>
                    <a:cubicBezTo>
                      <a:pt x="87" y="166"/>
                      <a:pt x="87" y="166"/>
                      <a:pt x="87" y="166"/>
                    </a:cubicBezTo>
                    <a:cubicBezTo>
                      <a:pt x="88" y="165"/>
                      <a:pt x="88" y="165"/>
                      <a:pt x="88" y="165"/>
                    </a:cubicBezTo>
                    <a:cubicBezTo>
                      <a:pt x="88" y="164"/>
                      <a:pt x="88" y="164"/>
                      <a:pt x="88" y="164"/>
                    </a:cubicBezTo>
                    <a:cubicBezTo>
                      <a:pt x="89" y="165"/>
                      <a:pt x="89" y="165"/>
                      <a:pt x="89" y="165"/>
                    </a:cubicBezTo>
                    <a:cubicBezTo>
                      <a:pt x="90" y="166"/>
                      <a:pt x="90" y="166"/>
                      <a:pt x="90" y="166"/>
                    </a:cubicBezTo>
                    <a:cubicBezTo>
                      <a:pt x="90" y="167"/>
                      <a:pt x="90" y="167"/>
                      <a:pt x="90" y="167"/>
                    </a:cubicBezTo>
                    <a:cubicBezTo>
                      <a:pt x="90" y="167"/>
                      <a:pt x="90" y="167"/>
                      <a:pt x="90" y="167"/>
                    </a:cubicBezTo>
                    <a:cubicBezTo>
                      <a:pt x="90" y="168"/>
                      <a:pt x="90" y="168"/>
                      <a:pt x="90" y="168"/>
                    </a:cubicBezTo>
                    <a:cubicBezTo>
                      <a:pt x="90" y="169"/>
                      <a:pt x="90" y="169"/>
                      <a:pt x="90" y="169"/>
                    </a:cubicBezTo>
                    <a:cubicBezTo>
                      <a:pt x="90" y="170"/>
                      <a:pt x="90" y="170"/>
                      <a:pt x="90" y="170"/>
                    </a:cubicBezTo>
                    <a:cubicBezTo>
                      <a:pt x="90" y="171"/>
                      <a:pt x="90" y="171"/>
                      <a:pt x="90" y="171"/>
                    </a:cubicBezTo>
                    <a:cubicBezTo>
                      <a:pt x="89" y="172"/>
                      <a:pt x="89" y="172"/>
                      <a:pt x="89" y="172"/>
                    </a:cubicBezTo>
                    <a:cubicBezTo>
                      <a:pt x="89" y="173"/>
                      <a:pt x="89" y="173"/>
                      <a:pt x="89" y="173"/>
                    </a:cubicBezTo>
                    <a:cubicBezTo>
                      <a:pt x="89" y="173"/>
                      <a:pt x="89" y="173"/>
                      <a:pt x="89" y="173"/>
                    </a:cubicBezTo>
                    <a:cubicBezTo>
                      <a:pt x="89" y="174"/>
                      <a:pt x="89" y="174"/>
                      <a:pt x="89" y="174"/>
                    </a:cubicBezTo>
                    <a:cubicBezTo>
                      <a:pt x="90" y="175"/>
                      <a:pt x="90" y="175"/>
                      <a:pt x="90" y="175"/>
                    </a:cubicBezTo>
                    <a:cubicBezTo>
                      <a:pt x="89" y="176"/>
                      <a:pt x="89" y="176"/>
                      <a:pt x="89" y="176"/>
                    </a:cubicBezTo>
                    <a:cubicBezTo>
                      <a:pt x="90" y="177"/>
                      <a:pt x="90" y="177"/>
                      <a:pt x="90" y="177"/>
                    </a:cubicBezTo>
                    <a:cubicBezTo>
                      <a:pt x="90" y="177"/>
                      <a:pt x="90" y="177"/>
                      <a:pt x="90" y="177"/>
                    </a:cubicBezTo>
                    <a:cubicBezTo>
                      <a:pt x="91" y="178"/>
                      <a:pt x="91" y="178"/>
                      <a:pt x="91" y="178"/>
                    </a:cubicBezTo>
                    <a:cubicBezTo>
                      <a:pt x="90" y="179"/>
                      <a:pt x="90" y="179"/>
                      <a:pt x="90" y="179"/>
                    </a:cubicBezTo>
                    <a:cubicBezTo>
                      <a:pt x="90" y="180"/>
                      <a:pt x="90" y="180"/>
                      <a:pt x="90" y="180"/>
                    </a:cubicBezTo>
                    <a:cubicBezTo>
                      <a:pt x="90" y="181"/>
                      <a:pt x="90" y="181"/>
                      <a:pt x="90" y="181"/>
                    </a:cubicBezTo>
                    <a:cubicBezTo>
                      <a:pt x="91" y="182"/>
                      <a:pt x="91" y="182"/>
                      <a:pt x="91" y="182"/>
                    </a:cubicBezTo>
                    <a:cubicBezTo>
                      <a:pt x="90" y="183"/>
                      <a:pt x="90" y="183"/>
                      <a:pt x="90" y="183"/>
                    </a:cubicBezTo>
                    <a:cubicBezTo>
                      <a:pt x="91" y="184"/>
                      <a:pt x="91" y="184"/>
                      <a:pt x="91" y="184"/>
                    </a:cubicBezTo>
                    <a:cubicBezTo>
                      <a:pt x="92" y="184"/>
                      <a:pt x="92" y="184"/>
                      <a:pt x="92" y="184"/>
                    </a:cubicBezTo>
                    <a:cubicBezTo>
                      <a:pt x="92" y="185"/>
                      <a:pt x="92" y="185"/>
                      <a:pt x="92" y="185"/>
                    </a:cubicBezTo>
                    <a:cubicBezTo>
                      <a:pt x="92" y="186"/>
                      <a:pt x="92" y="186"/>
                      <a:pt x="92" y="186"/>
                    </a:cubicBezTo>
                    <a:cubicBezTo>
                      <a:pt x="93" y="186"/>
                      <a:pt x="93" y="186"/>
                      <a:pt x="93" y="186"/>
                    </a:cubicBezTo>
                    <a:cubicBezTo>
                      <a:pt x="94" y="187"/>
                      <a:pt x="94" y="187"/>
                      <a:pt x="94" y="187"/>
                    </a:cubicBezTo>
                    <a:cubicBezTo>
                      <a:pt x="94" y="188"/>
                      <a:pt x="94" y="188"/>
                      <a:pt x="94" y="188"/>
                    </a:cubicBezTo>
                    <a:cubicBezTo>
                      <a:pt x="95" y="188"/>
                      <a:pt x="95" y="188"/>
                      <a:pt x="95" y="188"/>
                    </a:cubicBezTo>
                    <a:cubicBezTo>
                      <a:pt x="94" y="189"/>
                      <a:pt x="94" y="189"/>
                      <a:pt x="94" y="189"/>
                    </a:cubicBezTo>
                    <a:cubicBezTo>
                      <a:pt x="95" y="189"/>
                      <a:pt x="95" y="189"/>
                      <a:pt x="95" y="189"/>
                    </a:cubicBezTo>
                    <a:cubicBezTo>
                      <a:pt x="96" y="189"/>
                      <a:pt x="96" y="189"/>
                      <a:pt x="96" y="189"/>
                    </a:cubicBezTo>
                    <a:cubicBezTo>
                      <a:pt x="97" y="190"/>
                      <a:pt x="97" y="190"/>
                      <a:pt x="97" y="190"/>
                    </a:cubicBezTo>
                    <a:cubicBezTo>
                      <a:pt x="97" y="190"/>
                      <a:pt x="97" y="190"/>
                      <a:pt x="97" y="190"/>
                    </a:cubicBezTo>
                    <a:cubicBezTo>
                      <a:pt x="98" y="191"/>
                      <a:pt x="98" y="191"/>
                      <a:pt x="98" y="191"/>
                    </a:cubicBezTo>
                    <a:cubicBezTo>
                      <a:pt x="99" y="192"/>
                      <a:pt x="99" y="192"/>
                      <a:pt x="99" y="192"/>
                    </a:cubicBezTo>
                    <a:cubicBezTo>
                      <a:pt x="100" y="192"/>
                      <a:pt x="100" y="192"/>
                      <a:pt x="100" y="192"/>
                    </a:cubicBezTo>
                    <a:cubicBezTo>
                      <a:pt x="100" y="193"/>
                      <a:pt x="100" y="193"/>
                      <a:pt x="100" y="193"/>
                    </a:cubicBezTo>
                    <a:cubicBezTo>
                      <a:pt x="101" y="194"/>
                      <a:pt x="101" y="194"/>
                      <a:pt x="101" y="194"/>
                    </a:cubicBezTo>
                    <a:cubicBezTo>
                      <a:pt x="101" y="194"/>
                      <a:pt x="101" y="194"/>
                      <a:pt x="101" y="194"/>
                    </a:cubicBezTo>
                    <a:cubicBezTo>
                      <a:pt x="102" y="194"/>
                      <a:pt x="102" y="194"/>
                      <a:pt x="102" y="194"/>
                    </a:cubicBezTo>
                    <a:cubicBezTo>
                      <a:pt x="102" y="194"/>
                      <a:pt x="102" y="194"/>
                      <a:pt x="102" y="194"/>
                    </a:cubicBezTo>
                    <a:cubicBezTo>
                      <a:pt x="103" y="195"/>
                      <a:pt x="103" y="195"/>
                      <a:pt x="103" y="195"/>
                    </a:cubicBezTo>
                    <a:cubicBezTo>
                      <a:pt x="104" y="195"/>
                      <a:pt x="104" y="195"/>
                      <a:pt x="104" y="195"/>
                    </a:cubicBezTo>
                    <a:cubicBezTo>
                      <a:pt x="105" y="195"/>
                      <a:pt x="105" y="195"/>
                      <a:pt x="105" y="195"/>
                    </a:cubicBezTo>
                    <a:cubicBezTo>
                      <a:pt x="106" y="195"/>
                      <a:pt x="106" y="195"/>
                      <a:pt x="106" y="195"/>
                    </a:cubicBezTo>
                    <a:cubicBezTo>
                      <a:pt x="107" y="194"/>
                      <a:pt x="107" y="194"/>
                      <a:pt x="107" y="194"/>
                    </a:cubicBezTo>
                    <a:cubicBezTo>
                      <a:pt x="108" y="194"/>
                      <a:pt x="108" y="194"/>
                      <a:pt x="108" y="194"/>
                    </a:cubicBezTo>
                    <a:cubicBezTo>
                      <a:pt x="109" y="195"/>
                      <a:pt x="109" y="195"/>
                      <a:pt x="109" y="195"/>
                    </a:cubicBezTo>
                    <a:cubicBezTo>
                      <a:pt x="110" y="195"/>
                      <a:pt x="110" y="195"/>
                      <a:pt x="110" y="195"/>
                    </a:cubicBezTo>
                    <a:cubicBezTo>
                      <a:pt x="111" y="196"/>
                      <a:pt x="111" y="196"/>
                      <a:pt x="111" y="196"/>
                    </a:cubicBezTo>
                    <a:cubicBezTo>
                      <a:pt x="112" y="197"/>
                      <a:pt x="112" y="197"/>
                      <a:pt x="112" y="197"/>
                    </a:cubicBezTo>
                    <a:cubicBezTo>
                      <a:pt x="113" y="197"/>
                      <a:pt x="113" y="197"/>
                      <a:pt x="113" y="197"/>
                    </a:cubicBezTo>
                    <a:cubicBezTo>
                      <a:pt x="114" y="196"/>
                      <a:pt x="114" y="196"/>
                      <a:pt x="114" y="196"/>
                    </a:cubicBezTo>
                    <a:cubicBezTo>
                      <a:pt x="114" y="196"/>
                      <a:pt x="114" y="196"/>
                      <a:pt x="114" y="196"/>
                    </a:cubicBezTo>
                    <a:cubicBezTo>
                      <a:pt x="115" y="197"/>
                      <a:pt x="115" y="197"/>
                      <a:pt x="115" y="197"/>
                    </a:cubicBezTo>
                    <a:cubicBezTo>
                      <a:pt x="115" y="198"/>
                      <a:pt x="115" y="198"/>
                      <a:pt x="115" y="198"/>
                    </a:cubicBezTo>
                    <a:cubicBezTo>
                      <a:pt x="116" y="199"/>
                      <a:pt x="116" y="199"/>
                      <a:pt x="116" y="199"/>
                    </a:cubicBezTo>
                    <a:cubicBezTo>
                      <a:pt x="117" y="200"/>
                      <a:pt x="117" y="200"/>
                      <a:pt x="117" y="200"/>
                    </a:cubicBezTo>
                    <a:cubicBezTo>
                      <a:pt x="118" y="200"/>
                      <a:pt x="118" y="200"/>
                      <a:pt x="118" y="200"/>
                    </a:cubicBezTo>
                    <a:cubicBezTo>
                      <a:pt x="119" y="200"/>
                      <a:pt x="119" y="200"/>
                      <a:pt x="119" y="200"/>
                    </a:cubicBezTo>
                    <a:cubicBezTo>
                      <a:pt x="120" y="201"/>
                      <a:pt x="120" y="201"/>
                      <a:pt x="120" y="201"/>
                    </a:cubicBezTo>
                    <a:cubicBezTo>
                      <a:pt x="121" y="201"/>
                      <a:pt x="121" y="201"/>
                      <a:pt x="121" y="201"/>
                    </a:cubicBezTo>
                    <a:cubicBezTo>
                      <a:pt x="122" y="202"/>
                      <a:pt x="122" y="202"/>
                      <a:pt x="122" y="202"/>
                    </a:cubicBezTo>
                    <a:cubicBezTo>
                      <a:pt x="123" y="202"/>
                      <a:pt x="123" y="202"/>
                      <a:pt x="123" y="202"/>
                    </a:cubicBezTo>
                    <a:cubicBezTo>
                      <a:pt x="124" y="202"/>
                      <a:pt x="124" y="202"/>
                      <a:pt x="124" y="202"/>
                    </a:cubicBezTo>
                    <a:cubicBezTo>
                      <a:pt x="126" y="204"/>
                      <a:pt x="127" y="204"/>
                      <a:pt x="128" y="206"/>
                    </a:cubicBezTo>
                    <a:cubicBezTo>
                      <a:pt x="129" y="206"/>
                      <a:pt x="129" y="206"/>
                      <a:pt x="129" y="206"/>
                    </a:cubicBezTo>
                    <a:cubicBezTo>
                      <a:pt x="130" y="206"/>
                      <a:pt x="130" y="206"/>
                      <a:pt x="130" y="206"/>
                    </a:cubicBezTo>
                    <a:cubicBezTo>
                      <a:pt x="131" y="206"/>
                      <a:pt x="131" y="206"/>
                      <a:pt x="131" y="206"/>
                    </a:cubicBezTo>
                    <a:cubicBezTo>
                      <a:pt x="132" y="206"/>
                      <a:pt x="132" y="206"/>
                      <a:pt x="132" y="206"/>
                    </a:cubicBezTo>
                    <a:cubicBezTo>
                      <a:pt x="133" y="206"/>
                      <a:pt x="133" y="206"/>
                      <a:pt x="133" y="206"/>
                    </a:cubicBezTo>
                    <a:cubicBezTo>
                      <a:pt x="134" y="206"/>
                      <a:pt x="134" y="206"/>
                      <a:pt x="134" y="206"/>
                    </a:cubicBezTo>
                    <a:cubicBezTo>
                      <a:pt x="135" y="206"/>
                      <a:pt x="135" y="206"/>
                      <a:pt x="135" y="206"/>
                    </a:cubicBezTo>
                    <a:cubicBezTo>
                      <a:pt x="136" y="206"/>
                      <a:pt x="136" y="206"/>
                      <a:pt x="136" y="206"/>
                    </a:cubicBezTo>
                    <a:cubicBezTo>
                      <a:pt x="137" y="207"/>
                      <a:pt x="137" y="207"/>
                      <a:pt x="137" y="207"/>
                    </a:cubicBezTo>
                    <a:cubicBezTo>
                      <a:pt x="138" y="207"/>
                      <a:pt x="138" y="207"/>
                      <a:pt x="138" y="207"/>
                    </a:cubicBezTo>
                    <a:cubicBezTo>
                      <a:pt x="139" y="208"/>
                      <a:pt x="139" y="208"/>
                      <a:pt x="139" y="208"/>
                    </a:cubicBezTo>
                    <a:cubicBezTo>
                      <a:pt x="140" y="208"/>
                      <a:pt x="140" y="208"/>
                      <a:pt x="140" y="208"/>
                    </a:cubicBezTo>
                    <a:cubicBezTo>
                      <a:pt x="141" y="209"/>
                      <a:pt x="141" y="209"/>
                      <a:pt x="141" y="209"/>
                    </a:cubicBezTo>
                    <a:cubicBezTo>
                      <a:pt x="142" y="210"/>
                      <a:pt x="142" y="210"/>
                      <a:pt x="142" y="210"/>
                    </a:cubicBezTo>
                    <a:cubicBezTo>
                      <a:pt x="143" y="210"/>
                      <a:pt x="143" y="210"/>
                      <a:pt x="143" y="210"/>
                    </a:cubicBezTo>
                    <a:cubicBezTo>
                      <a:pt x="143" y="211"/>
                      <a:pt x="143" y="211"/>
                      <a:pt x="143" y="211"/>
                    </a:cubicBezTo>
                    <a:cubicBezTo>
                      <a:pt x="143" y="212"/>
                      <a:pt x="143" y="212"/>
                      <a:pt x="143" y="212"/>
                    </a:cubicBezTo>
                    <a:cubicBezTo>
                      <a:pt x="143" y="213"/>
                      <a:pt x="143" y="213"/>
                      <a:pt x="143" y="213"/>
                    </a:cubicBezTo>
                    <a:cubicBezTo>
                      <a:pt x="143" y="214"/>
                      <a:pt x="143" y="214"/>
                      <a:pt x="143" y="214"/>
                    </a:cubicBezTo>
                    <a:cubicBezTo>
                      <a:pt x="143" y="215"/>
                      <a:pt x="143" y="215"/>
                      <a:pt x="143" y="215"/>
                    </a:cubicBezTo>
                    <a:cubicBezTo>
                      <a:pt x="144" y="216"/>
                      <a:pt x="144" y="216"/>
                      <a:pt x="144" y="216"/>
                    </a:cubicBezTo>
                    <a:cubicBezTo>
                      <a:pt x="144" y="217"/>
                      <a:pt x="144" y="217"/>
                      <a:pt x="144" y="217"/>
                    </a:cubicBezTo>
                    <a:cubicBezTo>
                      <a:pt x="144" y="217"/>
                      <a:pt x="144" y="217"/>
                      <a:pt x="144" y="217"/>
                    </a:cubicBezTo>
                    <a:cubicBezTo>
                      <a:pt x="145" y="218"/>
                      <a:pt x="145" y="218"/>
                      <a:pt x="145" y="218"/>
                    </a:cubicBezTo>
                    <a:cubicBezTo>
                      <a:pt x="145" y="220"/>
                      <a:pt x="145" y="220"/>
                      <a:pt x="145" y="220"/>
                    </a:cubicBezTo>
                    <a:cubicBezTo>
                      <a:pt x="145" y="221"/>
                      <a:pt x="145" y="221"/>
                      <a:pt x="145" y="221"/>
                    </a:cubicBezTo>
                    <a:cubicBezTo>
                      <a:pt x="145" y="222"/>
                      <a:pt x="145" y="222"/>
                      <a:pt x="145" y="222"/>
                    </a:cubicBezTo>
                    <a:cubicBezTo>
                      <a:pt x="146" y="223"/>
                      <a:pt x="146" y="223"/>
                      <a:pt x="146" y="223"/>
                    </a:cubicBezTo>
                    <a:cubicBezTo>
                      <a:pt x="144" y="223"/>
                      <a:pt x="144" y="223"/>
                      <a:pt x="144" y="223"/>
                    </a:cubicBezTo>
                    <a:cubicBezTo>
                      <a:pt x="143" y="223"/>
                      <a:pt x="143" y="223"/>
                      <a:pt x="143" y="223"/>
                    </a:cubicBezTo>
                    <a:cubicBezTo>
                      <a:pt x="143" y="224"/>
                      <a:pt x="143" y="224"/>
                      <a:pt x="144" y="224"/>
                    </a:cubicBezTo>
                    <a:cubicBezTo>
                      <a:pt x="144" y="225"/>
                      <a:pt x="144" y="225"/>
                      <a:pt x="145" y="225"/>
                    </a:cubicBezTo>
                    <a:cubicBezTo>
                      <a:pt x="145" y="226"/>
                      <a:pt x="145" y="226"/>
                      <a:pt x="145" y="226"/>
                    </a:cubicBezTo>
                    <a:cubicBezTo>
                      <a:pt x="145" y="226"/>
                      <a:pt x="146" y="227"/>
                      <a:pt x="146" y="227"/>
                    </a:cubicBezTo>
                    <a:cubicBezTo>
                      <a:pt x="146" y="227"/>
                      <a:pt x="146" y="227"/>
                      <a:pt x="146" y="227"/>
                    </a:cubicBezTo>
                    <a:cubicBezTo>
                      <a:pt x="146" y="228"/>
                      <a:pt x="147" y="229"/>
                      <a:pt x="147" y="230"/>
                    </a:cubicBezTo>
                    <a:cubicBezTo>
                      <a:pt x="147" y="230"/>
                      <a:pt x="147" y="230"/>
                      <a:pt x="147" y="230"/>
                    </a:cubicBezTo>
                    <a:cubicBezTo>
                      <a:pt x="147" y="231"/>
                      <a:pt x="147" y="231"/>
                      <a:pt x="147" y="231"/>
                    </a:cubicBezTo>
                    <a:cubicBezTo>
                      <a:pt x="147" y="232"/>
                      <a:pt x="147" y="232"/>
                      <a:pt x="147" y="232"/>
                    </a:cubicBezTo>
                    <a:cubicBezTo>
                      <a:pt x="147" y="232"/>
                      <a:pt x="147" y="232"/>
                      <a:pt x="147" y="232"/>
                    </a:cubicBezTo>
                    <a:cubicBezTo>
                      <a:pt x="147" y="233"/>
                      <a:pt x="147" y="233"/>
                      <a:pt x="147" y="233"/>
                    </a:cubicBezTo>
                    <a:cubicBezTo>
                      <a:pt x="147" y="234"/>
                      <a:pt x="147" y="234"/>
                      <a:pt x="147" y="234"/>
                    </a:cubicBezTo>
                    <a:cubicBezTo>
                      <a:pt x="148" y="235"/>
                      <a:pt x="148" y="235"/>
                      <a:pt x="148" y="235"/>
                    </a:cubicBezTo>
                    <a:cubicBezTo>
                      <a:pt x="149" y="236"/>
                      <a:pt x="149" y="236"/>
                      <a:pt x="149" y="236"/>
                    </a:cubicBezTo>
                    <a:cubicBezTo>
                      <a:pt x="152" y="236"/>
                      <a:pt x="156" y="236"/>
                      <a:pt x="160" y="236"/>
                    </a:cubicBezTo>
                    <a:cubicBezTo>
                      <a:pt x="160" y="236"/>
                      <a:pt x="160" y="236"/>
                      <a:pt x="160" y="236"/>
                    </a:cubicBezTo>
                    <a:cubicBezTo>
                      <a:pt x="162" y="236"/>
                      <a:pt x="164" y="237"/>
                      <a:pt x="166" y="236"/>
                    </a:cubicBezTo>
                    <a:cubicBezTo>
                      <a:pt x="166" y="237"/>
                      <a:pt x="166" y="237"/>
                      <a:pt x="166" y="238"/>
                    </a:cubicBezTo>
                    <a:cubicBezTo>
                      <a:pt x="166" y="238"/>
                      <a:pt x="166" y="238"/>
                      <a:pt x="166" y="238"/>
                    </a:cubicBezTo>
                    <a:cubicBezTo>
                      <a:pt x="166" y="239"/>
                      <a:pt x="166" y="239"/>
                      <a:pt x="166" y="239"/>
                    </a:cubicBezTo>
                    <a:cubicBezTo>
                      <a:pt x="166" y="240"/>
                      <a:pt x="165" y="240"/>
                      <a:pt x="165" y="241"/>
                    </a:cubicBezTo>
                    <a:cubicBezTo>
                      <a:pt x="165" y="241"/>
                      <a:pt x="166" y="241"/>
                      <a:pt x="166" y="242"/>
                    </a:cubicBezTo>
                    <a:cubicBezTo>
                      <a:pt x="166" y="242"/>
                      <a:pt x="166" y="243"/>
                      <a:pt x="166" y="244"/>
                    </a:cubicBezTo>
                    <a:cubicBezTo>
                      <a:pt x="166" y="245"/>
                      <a:pt x="166" y="245"/>
                      <a:pt x="166" y="245"/>
                    </a:cubicBezTo>
                    <a:cubicBezTo>
                      <a:pt x="167" y="246"/>
                      <a:pt x="167" y="246"/>
                      <a:pt x="167" y="246"/>
                    </a:cubicBezTo>
                    <a:cubicBezTo>
                      <a:pt x="168" y="247"/>
                      <a:pt x="168" y="247"/>
                      <a:pt x="168" y="247"/>
                    </a:cubicBezTo>
                    <a:cubicBezTo>
                      <a:pt x="169" y="248"/>
                      <a:pt x="169" y="248"/>
                      <a:pt x="169" y="248"/>
                    </a:cubicBezTo>
                    <a:cubicBezTo>
                      <a:pt x="170" y="248"/>
                      <a:pt x="170" y="248"/>
                      <a:pt x="170" y="248"/>
                    </a:cubicBezTo>
                    <a:cubicBezTo>
                      <a:pt x="171" y="249"/>
                      <a:pt x="171" y="249"/>
                      <a:pt x="171" y="249"/>
                    </a:cubicBezTo>
                    <a:cubicBezTo>
                      <a:pt x="171" y="249"/>
                      <a:pt x="171" y="249"/>
                      <a:pt x="171" y="249"/>
                    </a:cubicBezTo>
                    <a:cubicBezTo>
                      <a:pt x="172" y="249"/>
                      <a:pt x="172" y="249"/>
                      <a:pt x="172" y="249"/>
                    </a:cubicBezTo>
                    <a:cubicBezTo>
                      <a:pt x="172" y="249"/>
                      <a:pt x="172" y="249"/>
                      <a:pt x="172" y="249"/>
                    </a:cubicBezTo>
                    <a:cubicBezTo>
                      <a:pt x="173" y="250"/>
                      <a:pt x="173" y="250"/>
                      <a:pt x="173" y="250"/>
                    </a:cubicBezTo>
                    <a:cubicBezTo>
                      <a:pt x="174" y="250"/>
                      <a:pt x="174" y="250"/>
                      <a:pt x="174" y="250"/>
                    </a:cubicBezTo>
                    <a:cubicBezTo>
                      <a:pt x="173" y="251"/>
                      <a:pt x="173" y="251"/>
                      <a:pt x="173" y="251"/>
                    </a:cubicBezTo>
                    <a:cubicBezTo>
                      <a:pt x="174" y="252"/>
                      <a:pt x="174" y="252"/>
                      <a:pt x="174" y="252"/>
                    </a:cubicBezTo>
                    <a:cubicBezTo>
                      <a:pt x="174" y="252"/>
                      <a:pt x="174" y="252"/>
                      <a:pt x="174" y="252"/>
                    </a:cubicBezTo>
                    <a:cubicBezTo>
                      <a:pt x="175" y="253"/>
                      <a:pt x="175" y="253"/>
                      <a:pt x="175" y="253"/>
                    </a:cubicBezTo>
                    <a:cubicBezTo>
                      <a:pt x="175" y="254"/>
                      <a:pt x="175" y="254"/>
                      <a:pt x="175" y="254"/>
                    </a:cubicBezTo>
                    <a:cubicBezTo>
                      <a:pt x="175" y="255"/>
                      <a:pt x="175" y="255"/>
                      <a:pt x="175" y="255"/>
                    </a:cubicBezTo>
                    <a:cubicBezTo>
                      <a:pt x="176" y="255"/>
                      <a:pt x="176" y="255"/>
                      <a:pt x="176" y="255"/>
                    </a:cubicBezTo>
                    <a:cubicBezTo>
                      <a:pt x="176" y="256"/>
                      <a:pt x="176" y="256"/>
                      <a:pt x="176" y="256"/>
                    </a:cubicBezTo>
                    <a:cubicBezTo>
                      <a:pt x="177" y="257"/>
                      <a:pt x="177" y="257"/>
                      <a:pt x="177" y="257"/>
                    </a:cubicBezTo>
                    <a:cubicBezTo>
                      <a:pt x="176" y="259"/>
                      <a:pt x="176" y="262"/>
                      <a:pt x="175" y="265"/>
                    </a:cubicBezTo>
                    <a:cubicBezTo>
                      <a:pt x="175" y="265"/>
                      <a:pt x="175" y="265"/>
                      <a:pt x="175" y="265"/>
                    </a:cubicBezTo>
                    <a:cubicBezTo>
                      <a:pt x="176" y="266"/>
                      <a:pt x="176" y="266"/>
                      <a:pt x="176" y="266"/>
                    </a:cubicBezTo>
                    <a:cubicBezTo>
                      <a:pt x="176" y="266"/>
                      <a:pt x="176" y="266"/>
                      <a:pt x="176" y="266"/>
                    </a:cubicBezTo>
                    <a:cubicBezTo>
                      <a:pt x="175" y="267"/>
                      <a:pt x="175" y="267"/>
                      <a:pt x="175" y="267"/>
                    </a:cubicBezTo>
                    <a:cubicBezTo>
                      <a:pt x="174" y="268"/>
                      <a:pt x="174" y="268"/>
                      <a:pt x="174" y="268"/>
                    </a:cubicBezTo>
                    <a:cubicBezTo>
                      <a:pt x="174" y="269"/>
                      <a:pt x="174" y="269"/>
                      <a:pt x="174" y="269"/>
                    </a:cubicBezTo>
                    <a:cubicBezTo>
                      <a:pt x="174" y="270"/>
                      <a:pt x="174" y="270"/>
                      <a:pt x="174" y="270"/>
                    </a:cubicBezTo>
                    <a:cubicBezTo>
                      <a:pt x="174" y="271"/>
                      <a:pt x="174" y="271"/>
                      <a:pt x="174" y="271"/>
                    </a:cubicBezTo>
                    <a:cubicBezTo>
                      <a:pt x="173" y="272"/>
                      <a:pt x="173" y="272"/>
                      <a:pt x="173" y="272"/>
                    </a:cubicBezTo>
                    <a:cubicBezTo>
                      <a:pt x="172" y="275"/>
                      <a:pt x="173" y="274"/>
                      <a:pt x="175" y="277"/>
                    </a:cubicBezTo>
                    <a:cubicBezTo>
                      <a:pt x="175" y="277"/>
                      <a:pt x="175" y="277"/>
                      <a:pt x="175" y="277"/>
                    </a:cubicBezTo>
                    <a:cubicBezTo>
                      <a:pt x="174" y="277"/>
                      <a:pt x="174" y="277"/>
                      <a:pt x="174" y="277"/>
                    </a:cubicBezTo>
                    <a:cubicBezTo>
                      <a:pt x="173" y="278"/>
                      <a:pt x="173" y="278"/>
                      <a:pt x="173" y="278"/>
                    </a:cubicBezTo>
                    <a:cubicBezTo>
                      <a:pt x="173" y="279"/>
                      <a:pt x="173" y="279"/>
                      <a:pt x="173" y="279"/>
                    </a:cubicBezTo>
                    <a:cubicBezTo>
                      <a:pt x="173" y="279"/>
                      <a:pt x="173" y="279"/>
                      <a:pt x="173" y="279"/>
                    </a:cubicBezTo>
                    <a:cubicBezTo>
                      <a:pt x="173" y="279"/>
                      <a:pt x="173" y="280"/>
                      <a:pt x="173" y="280"/>
                    </a:cubicBezTo>
                    <a:cubicBezTo>
                      <a:pt x="173" y="280"/>
                      <a:pt x="173" y="280"/>
                      <a:pt x="173" y="280"/>
                    </a:cubicBezTo>
                    <a:cubicBezTo>
                      <a:pt x="173" y="281"/>
                      <a:pt x="174" y="281"/>
                      <a:pt x="174" y="281"/>
                    </a:cubicBezTo>
                    <a:cubicBezTo>
                      <a:pt x="174" y="281"/>
                      <a:pt x="174" y="281"/>
                      <a:pt x="174" y="281"/>
                    </a:cubicBezTo>
                    <a:cubicBezTo>
                      <a:pt x="174" y="282"/>
                      <a:pt x="174" y="282"/>
                      <a:pt x="174" y="282"/>
                    </a:cubicBezTo>
                    <a:cubicBezTo>
                      <a:pt x="175" y="283"/>
                      <a:pt x="175" y="283"/>
                      <a:pt x="175" y="284"/>
                    </a:cubicBezTo>
                    <a:cubicBezTo>
                      <a:pt x="176" y="285"/>
                      <a:pt x="176" y="285"/>
                      <a:pt x="176" y="285"/>
                    </a:cubicBezTo>
                    <a:cubicBezTo>
                      <a:pt x="175" y="286"/>
                      <a:pt x="175" y="286"/>
                      <a:pt x="175" y="286"/>
                    </a:cubicBezTo>
                    <a:cubicBezTo>
                      <a:pt x="176" y="286"/>
                      <a:pt x="176" y="286"/>
                      <a:pt x="176" y="286"/>
                    </a:cubicBezTo>
                    <a:cubicBezTo>
                      <a:pt x="177" y="287"/>
                      <a:pt x="177" y="287"/>
                      <a:pt x="177" y="287"/>
                    </a:cubicBezTo>
                    <a:cubicBezTo>
                      <a:pt x="177" y="288"/>
                      <a:pt x="177" y="288"/>
                      <a:pt x="177" y="288"/>
                    </a:cubicBezTo>
                    <a:cubicBezTo>
                      <a:pt x="177" y="289"/>
                      <a:pt x="177" y="289"/>
                      <a:pt x="177" y="289"/>
                    </a:cubicBezTo>
                    <a:cubicBezTo>
                      <a:pt x="177" y="290"/>
                      <a:pt x="177" y="290"/>
                      <a:pt x="177" y="290"/>
                    </a:cubicBezTo>
                    <a:cubicBezTo>
                      <a:pt x="177" y="291"/>
                      <a:pt x="177" y="291"/>
                      <a:pt x="177" y="291"/>
                    </a:cubicBezTo>
                    <a:cubicBezTo>
                      <a:pt x="177" y="292"/>
                      <a:pt x="177" y="292"/>
                      <a:pt x="177" y="292"/>
                    </a:cubicBezTo>
                    <a:cubicBezTo>
                      <a:pt x="176" y="293"/>
                      <a:pt x="176" y="293"/>
                      <a:pt x="176" y="293"/>
                    </a:cubicBezTo>
                    <a:cubicBezTo>
                      <a:pt x="177" y="294"/>
                      <a:pt x="177" y="294"/>
                      <a:pt x="177" y="294"/>
                    </a:cubicBezTo>
                    <a:cubicBezTo>
                      <a:pt x="177" y="294"/>
                      <a:pt x="177" y="294"/>
                      <a:pt x="177" y="294"/>
                    </a:cubicBezTo>
                    <a:cubicBezTo>
                      <a:pt x="177" y="295"/>
                      <a:pt x="177" y="295"/>
                      <a:pt x="177" y="295"/>
                    </a:cubicBezTo>
                    <a:cubicBezTo>
                      <a:pt x="177" y="295"/>
                      <a:pt x="177" y="295"/>
                      <a:pt x="177" y="295"/>
                    </a:cubicBezTo>
                    <a:cubicBezTo>
                      <a:pt x="177" y="296"/>
                      <a:pt x="177" y="296"/>
                      <a:pt x="177" y="296"/>
                    </a:cubicBezTo>
                    <a:cubicBezTo>
                      <a:pt x="177" y="297"/>
                      <a:pt x="177" y="297"/>
                      <a:pt x="177" y="297"/>
                    </a:cubicBezTo>
                    <a:cubicBezTo>
                      <a:pt x="177" y="298"/>
                      <a:pt x="177" y="298"/>
                      <a:pt x="177" y="298"/>
                    </a:cubicBezTo>
                    <a:cubicBezTo>
                      <a:pt x="177" y="299"/>
                      <a:pt x="177" y="299"/>
                      <a:pt x="177" y="299"/>
                    </a:cubicBezTo>
                    <a:cubicBezTo>
                      <a:pt x="177" y="300"/>
                      <a:pt x="177" y="300"/>
                      <a:pt x="177" y="300"/>
                    </a:cubicBezTo>
                    <a:cubicBezTo>
                      <a:pt x="177" y="300"/>
                      <a:pt x="178" y="300"/>
                      <a:pt x="178" y="300"/>
                    </a:cubicBezTo>
                    <a:cubicBezTo>
                      <a:pt x="178" y="300"/>
                      <a:pt x="178" y="300"/>
                      <a:pt x="178" y="300"/>
                    </a:cubicBezTo>
                    <a:cubicBezTo>
                      <a:pt x="178" y="300"/>
                      <a:pt x="179" y="300"/>
                      <a:pt x="179" y="300"/>
                    </a:cubicBezTo>
                    <a:cubicBezTo>
                      <a:pt x="179" y="300"/>
                      <a:pt x="179" y="300"/>
                      <a:pt x="179" y="300"/>
                    </a:cubicBezTo>
                    <a:cubicBezTo>
                      <a:pt x="180" y="300"/>
                      <a:pt x="180" y="300"/>
                      <a:pt x="180" y="300"/>
                    </a:cubicBezTo>
                    <a:cubicBezTo>
                      <a:pt x="180" y="300"/>
                      <a:pt x="180" y="300"/>
                      <a:pt x="180" y="300"/>
                    </a:cubicBezTo>
                    <a:cubicBezTo>
                      <a:pt x="180" y="300"/>
                      <a:pt x="180" y="300"/>
                      <a:pt x="180" y="300"/>
                    </a:cubicBezTo>
                    <a:cubicBezTo>
                      <a:pt x="181" y="300"/>
                      <a:pt x="181" y="300"/>
                      <a:pt x="181" y="300"/>
                    </a:cubicBezTo>
                    <a:cubicBezTo>
                      <a:pt x="181" y="301"/>
                      <a:pt x="182" y="301"/>
                      <a:pt x="182" y="301"/>
                    </a:cubicBezTo>
                    <a:cubicBezTo>
                      <a:pt x="183" y="301"/>
                      <a:pt x="183" y="301"/>
                      <a:pt x="183" y="301"/>
                    </a:cubicBezTo>
                    <a:cubicBezTo>
                      <a:pt x="184" y="301"/>
                      <a:pt x="184" y="301"/>
                      <a:pt x="184" y="301"/>
                    </a:cubicBezTo>
                    <a:cubicBezTo>
                      <a:pt x="185" y="301"/>
                      <a:pt x="185" y="301"/>
                      <a:pt x="185" y="301"/>
                    </a:cubicBezTo>
                    <a:cubicBezTo>
                      <a:pt x="186" y="301"/>
                      <a:pt x="186" y="301"/>
                      <a:pt x="186" y="301"/>
                    </a:cubicBezTo>
                    <a:cubicBezTo>
                      <a:pt x="187" y="301"/>
                      <a:pt x="187" y="301"/>
                      <a:pt x="187" y="301"/>
                    </a:cubicBezTo>
                    <a:cubicBezTo>
                      <a:pt x="188" y="301"/>
                      <a:pt x="188" y="301"/>
                      <a:pt x="188" y="301"/>
                    </a:cubicBezTo>
                    <a:cubicBezTo>
                      <a:pt x="189" y="302"/>
                      <a:pt x="189" y="302"/>
                      <a:pt x="189" y="302"/>
                    </a:cubicBezTo>
                    <a:cubicBezTo>
                      <a:pt x="192" y="300"/>
                      <a:pt x="190" y="302"/>
                      <a:pt x="192" y="300"/>
                    </a:cubicBezTo>
                    <a:cubicBezTo>
                      <a:pt x="193" y="300"/>
                      <a:pt x="193" y="300"/>
                      <a:pt x="193" y="300"/>
                    </a:cubicBezTo>
                    <a:cubicBezTo>
                      <a:pt x="193" y="301"/>
                      <a:pt x="193" y="301"/>
                      <a:pt x="193" y="301"/>
                    </a:cubicBezTo>
                    <a:cubicBezTo>
                      <a:pt x="194" y="301"/>
                      <a:pt x="194" y="301"/>
                      <a:pt x="194" y="301"/>
                    </a:cubicBezTo>
                    <a:cubicBezTo>
                      <a:pt x="195" y="302"/>
                      <a:pt x="195" y="302"/>
                      <a:pt x="195" y="302"/>
                    </a:cubicBezTo>
                    <a:cubicBezTo>
                      <a:pt x="196" y="302"/>
                      <a:pt x="196" y="302"/>
                      <a:pt x="196" y="302"/>
                    </a:cubicBezTo>
                    <a:cubicBezTo>
                      <a:pt x="197" y="302"/>
                      <a:pt x="197" y="302"/>
                      <a:pt x="197" y="302"/>
                    </a:cubicBezTo>
                    <a:cubicBezTo>
                      <a:pt x="198" y="302"/>
                      <a:pt x="198" y="302"/>
                      <a:pt x="198" y="302"/>
                    </a:cubicBezTo>
                    <a:cubicBezTo>
                      <a:pt x="199" y="302"/>
                      <a:pt x="199" y="302"/>
                      <a:pt x="199" y="302"/>
                    </a:cubicBezTo>
                    <a:cubicBezTo>
                      <a:pt x="199" y="302"/>
                      <a:pt x="199" y="302"/>
                      <a:pt x="199" y="303"/>
                    </a:cubicBezTo>
                    <a:cubicBezTo>
                      <a:pt x="199" y="303"/>
                      <a:pt x="199" y="303"/>
                      <a:pt x="199" y="303"/>
                    </a:cubicBezTo>
                    <a:cubicBezTo>
                      <a:pt x="200" y="304"/>
                      <a:pt x="200" y="304"/>
                      <a:pt x="200" y="304"/>
                    </a:cubicBezTo>
                    <a:cubicBezTo>
                      <a:pt x="200" y="305"/>
                      <a:pt x="200" y="305"/>
                      <a:pt x="200" y="305"/>
                    </a:cubicBezTo>
                    <a:cubicBezTo>
                      <a:pt x="201" y="305"/>
                      <a:pt x="201" y="305"/>
                      <a:pt x="201" y="305"/>
                    </a:cubicBezTo>
                    <a:cubicBezTo>
                      <a:pt x="201" y="306"/>
                      <a:pt x="201" y="306"/>
                      <a:pt x="201" y="306"/>
                    </a:cubicBezTo>
                    <a:cubicBezTo>
                      <a:pt x="201" y="307"/>
                      <a:pt x="201" y="307"/>
                      <a:pt x="201" y="307"/>
                    </a:cubicBezTo>
                    <a:cubicBezTo>
                      <a:pt x="201" y="308"/>
                      <a:pt x="201" y="308"/>
                      <a:pt x="201" y="308"/>
                    </a:cubicBezTo>
                    <a:cubicBezTo>
                      <a:pt x="202" y="309"/>
                      <a:pt x="202" y="309"/>
                      <a:pt x="202" y="309"/>
                    </a:cubicBezTo>
                    <a:cubicBezTo>
                      <a:pt x="202" y="310"/>
                      <a:pt x="202" y="310"/>
                      <a:pt x="202" y="310"/>
                    </a:cubicBezTo>
                    <a:cubicBezTo>
                      <a:pt x="202" y="311"/>
                      <a:pt x="202" y="311"/>
                      <a:pt x="202" y="311"/>
                    </a:cubicBezTo>
                    <a:cubicBezTo>
                      <a:pt x="203" y="312"/>
                      <a:pt x="203" y="312"/>
                      <a:pt x="203" y="312"/>
                    </a:cubicBezTo>
                    <a:cubicBezTo>
                      <a:pt x="203" y="312"/>
                      <a:pt x="203" y="312"/>
                      <a:pt x="203" y="312"/>
                    </a:cubicBezTo>
                    <a:cubicBezTo>
                      <a:pt x="203" y="313"/>
                      <a:pt x="203" y="313"/>
                      <a:pt x="203" y="313"/>
                    </a:cubicBezTo>
                    <a:cubicBezTo>
                      <a:pt x="203" y="314"/>
                      <a:pt x="203" y="314"/>
                      <a:pt x="203" y="314"/>
                    </a:cubicBezTo>
                    <a:cubicBezTo>
                      <a:pt x="203" y="315"/>
                      <a:pt x="203" y="316"/>
                      <a:pt x="203" y="316"/>
                    </a:cubicBezTo>
                    <a:cubicBezTo>
                      <a:pt x="203" y="316"/>
                      <a:pt x="203" y="316"/>
                      <a:pt x="203" y="316"/>
                    </a:cubicBezTo>
                    <a:cubicBezTo>
                      <a:pt x="203" y="316"/>
                      <a:pt x="204" y="317"/>
                      <a:pt x="204" y="317"/>
                    </a:cubicBezTo>
                    <a:cubicBezTo>
                      <a:pt x="204" y="317"/>
                      <a:pt x="204" y="317"/>
                      <a:pt x="204" y="317"/>
                    </a:cubicBezTo>
                    <a:cubicBezTo>
                      <a:pt x="204" y="317"/>
                      <a:pt x="204" y="318"/>
                      <a:pt x="204" y="318"/>
                    </a:cubicBezTo>
                    <a:cubicBezTo>
                      <a:pt x="204" y="318"/>
                      <a:pt x="204" y="318"/>
                      <a:pt x="205" y="318"/>
                    </a:cubicBezTo>
                    <a:cubicBezTo>
                      <a:pt x="205" y="319"/>
                      <a:pt x="205" y="320"/>
                      <a:pt x="205" y="320"/>
                    </a:cubicBezTo>
                    <a:cubicBezTo>
                      <a:pt x="206" y="320"/>
                      <a:pt x="206" y="320"/>
                      <a:pt x="206" y="320"/>
                    </a:cubicBezTo>
                    <a:cubicBezTo>
                      <a:pt x="206" y="321"/>
                      <a:pt x="207" y="321"/>
                      <a:pt x="208" y="321"/>
                    </a:cubicBezTo>
                    <a:cubicBezTo>
                      <a:pt x="209" y="320"/>
                      <a:pt x="210" y="320"/>
                      <a:pt x="210" y="320"/>
                    </a:cubicBezTo>
                    <a:cubicBezTo>
                      <a:pt x="211" y="319"/>
                      <a:pt x="212" y="319"/>
                      <a:pt x="212" y="319"/>
                    </a:cubicBezTo>
                    <a:cubicBezTo>
                      <a:pt x="212" y="319"/>
                      <a:pt x="212" y="319"/>
                      <a:pt x="212" y="319"/>
                    </a:cubicBezTo>
                    <a:cubicBezTo>
                      <a:pt x="213" y="319"/>
                      <a:pt x="213" y="319"/>
                      <a:pt x="214" y="319"/>
                    </a:cubicBezTo>
                    <a:cubicBezTo>
                      <a:pt x="214" y="319"/>
                      <a:pt x="215" y="320"/>
                      <a:pt x="217" y="321"/>
                    </a:cubicBezTo>
                    <a:cubicBezTo>
                      <a:pt x="216" y="322"/>
                      <a:pt x="216" y="322"/>
                      <a:pt x="216" y="322"/>
                    </a:cubicBezTo>
                    <a:cubicBezTo>
                      <a:pt x="216" y="323"/>
                      <a:pt x="216" y="323"/>
                      <a:pt x="216" y="323"/>
                    </a:cubicBezTo>
                    <a:cubicBezTo>
                      <a:pt x="217" y="324"/>
                      <a:pt x="217" y="324"/>
                      <a:pt x="217" y="324"/>
                    </a:cubicBezTo>
                    <a:cubicBezTo>
                      <a:pt x="217" y="325"/>
                      <a:pt x="217" y="325"/>
                      <a:pt x="217" y="325"/>
                    </a:cubicBezTo>
                    <a:cubicBezTo>
                      <a:pt x="216" y="326"/>
                      <a:pt x="216" y="326"/>
                      <a:pt x="216" y="326"/>
                    </a:cubicBezTo>
                    <a:cubicBezTo>
                      <a:pt x="217" y="327"/>
                      <a:pt x="217" y="327"/>
                      <a:pt x="217" y="327"/>
                    </a:cubicBezTo>
                    <a:cubicBezTo>
                      <a:pt x="217" y="328"/>
                      <a:pt x="217" y="328"/>
                      <a:pt x="217" y="328"/>
                    </a:cubicBezTo>
                    <a:cubicBezTo>
                      <a:pt x="217" y="329"/>
                      <a:pt x="217" y="329"/>
                      <a:pt x="217" y="329"/>
                    </a:cubicBezTo>
                    <a:cubicBezTo>
                      <a:pt x="216" y="330"/>
                      <a:pt x="216" y="330"/>
                      <a:pt x="216" y="330"/>
                    </a:cubicBezTo>
                    <a:cubicBezTo>
                      <a:pt x="216" y="330"/>
                      <a:pt x="216" y="330"/>
                      <a:pt x="216" y="330"/>
                    </a:cubicBezTo>
                    <a:cubicBezTo>
                      <a:pt x="216" y="332"/>
                      <a:pt x="216" y="333"/>
                      <a:pt x="216" y="333"/>
                    </a:cubicBezTo>
                    <a:cubicBezTo>
                      <a:pt x="216" y="333"/>
                      <a:pt x="216" y="333"/>
                      <a:pt x="216" y="333"/>
                    </a:cubicBezTo>
                    <a:cubicBezTo>
                      <a:pt x="216" y="334"/>
                      <a:pt x="216" y="334"/>
                      <a:pt x="216" y="334"/>
                    </a:cubicBezTo>
                    <a:cubicBezTo>
                      <a:pt x="215" y="335"/>
                      <a:pt x="215" y="335"/>
                      <a:pt x="215" y="335"/>
                    </a:cubicBezTo>
                    <a:cubicBezTo>
                      <a:pt x="215" y="336"/>
                      <a:pt x="215" y="336"/>
                      <a:pt x="215" y="336"/>
                    </a:cubicBezTo>
                    <a:cubicBezTo>
                      <a:pt x="215" y="337"/>
                      <a:pt x="215" y="337"/>
                      <a:pt x="215" y="337"/>
                    </a:cubicBezTo>
                    <a:cubicBezTo>
                      <a:pt x="215" y="337"/>
                      <a:pt x="215" y="337"/>
                      <a:pt x="215" y="337"/>
                    </a:cubicBezTo>
                    <a:cubicBezTo>
                      <a:pt x="215" y="338"/>
                      <a:pt x="215" y="338"/>
                      <a:pt x="215" y="338"/>
                    </a:cubicBezTo>
                    <a:cubicBezTo>
                      <a:pt x="216" y="338"/>
                      <a:pt x="216" y="338"/>
                      <a:pt x="216" y="338"/>
                    </a:cubicBezTo>
                    <a:cubicBezTo>
                      <a:pt x="216" y="338"/>
                      <a:pt x="216" y="338"/>
                      <a:pt x="216" y="338"/>
                    </a:cubicBezTo>
                    <a:cubicBezTo>
                      <a:pt x="217" y="339"/>
                      <a:pt x="217" y="339"/>
                      <a:pt x="217" y="339"/>
                    </a:cubicBezTo>
                    <a:cubicBezTo>
                      <a:pt x="218" y="338"/>
                      <a:pt x="218" y="338"/>
                      <a:pt x="218" y="338"/>
                    </a:cubicBezTo>
                    <a:cubicBezTo>
                      <a:pt x="219" y="338"/>
                      <a:pt x="219" y="338"/>
                      <a:pt x="219" y="338"/>
                    </a:cubicBezTo>
                    <a:cubicBezTo>
                      <a:pt x="220" y="337"/>
                      <a:pt x="220" y="337"/>
                      <a:pt x="220" y="337"/>
                    </a:cubicBezTo>
                    <a:cubicBezTo>
                      <a:pt x="221" y="337"/>
                      <a:pt x="221" y="337"/>
                      <a:pt x="221" y="337"/>
                    </a:cubicBezTo>
                    <a:cubicBezTo>
                      <a:pt x="222" y="338"/>
                      <a:pt x="222" y="338"/>
                      <a:pt x="222" y="338"/>
                    </a:cubicBezTo>
                    <a:cubicBezTo>
                      <a:pt x="223" y="339"/>
                      <a:pt x="223" y="339"/>
                      <a:pt x="223" y="339"/>
                    </a:cubicBezTo>
                    <a:cubicBezTo>
                      <a:pt x="223" y="340"/>
                      <a:pt x="223" y="340"/>
                      <a:pt x="223" y="340"/>
                    </a:cubicBezTo>
                    <a:cubicBezTo>
                      <a:pt x="224" y="342"/>
                      <a:pt x="224" y="343"/>
                      <a:pt x="226" y="345"/>
                    </a:cubicBezTo>
                    <a:cubicBezTo>
                      <a:pt x="226" y="345"/>
                      <a:pt x="226" y="345"/>
                      <a:pt x="226" y="345"/>
                    </a:cubicBezTo>
                    <a:cubicBezTo>
                      <a:pt x="225" y="346"/>
                      <a:pt x="225" y="346"/>
                      <a:pt x="225" y="346"/>
                    </a:cubicBezTo>
                    <a:cubicBezTo>
                      <a:pt x="226" y="347"/>
                      <a:pt x="226" y="347"/>
                      <a:pt x="226" y="347"/>
                    </a:cubicBezTo>
                    <a:cubicBezTo>
                      <a:pt x="226" y="349"/>
                      <a:pt x="226" y="349"/>
                      <a:pt x="226" y="349"/>
                    </a:cubicBezTo>
                    <a:cubicBezTo>
                      <a:pt x="226" y="350"/>
                      <a:pt x="226" y="350"/>
                      <a:pt x="226" y="350"/>
                    </a:cubicBezTo>
                    <a:cubicBezTo>
                      <a:pt x="226" y="351"/>
                      <a:pt x="226" y="351"/>
                      <a:pt x="226" y="351"/>
                    </a:cubicBezTo>
                    <a:cubicBezTo>
                      <a:pt x="226" y="352"/>
                      <a:pt x="226" y="352"/>
                      <a:pt x="226" y="352"/>
                    </a:cubicBezTo>
                    <a:cubicBezTo>
                      <a:pt x="226" y="353"/>
                      <a:pt x="226" y="353"/>
                      <a:pt x="226" y="353"/>
                    </a:cubicBezTo>
                    <a:cubicBezTo>
                      <a:pt x="226" y="354"/>
                      <a:pt x="226" y="354"/>
                      <a:pt x="226" y="354"/>
                    </a:cubicBezTo>
                    <a:cubicBezTo>
                      <a:pt x="226" y="355"/>
                      <a:pt x="226" y="355"/>
                      <a:pt x="226" y="355"/>
                    </a:cubicBezTo>
                    <a:cubicBezTo>
                      <a:pt x="225" y="355"/>
                      <a:pt x="225" y="355"/>
                      <a:pt x="225" y="355"/>
                    </a:cubicBezTo>
                    <a:cubicBezTo>
                      <a:pt x="224" y="355"/>
                      <a:pt x="224" y="355"/>
                      <a:pt x="224" y="355"/>
                    </a:cubicBezTo>
                    <a:cubicBezTo>
                      <a:pt x="223" y="356"/>
                      <a:pt x="223" y="356"/>
                      <a:pt x="223" y="356"/>
                    </a:cubicBezTo>
                    <a:cubicBezTo>
                      <a:pt x="223" y="357"/>
                      <a:pt x="223" y="357"/>
                      <a:pt x="223" y="357"/>
                    </a:cubicBezTo>
                    <a:cubicBezTo>
                      <a:pt x="222" y="357"/>
                      <a:pt x="222" y="357"/>
                      <a:pt x="222" y="357"/>
                    </a:cubicBezTo>
                    <a:cubicBezTo>
                      <a:pt x="221" y="358"/>
                      <a:pt x="221" y="358"/>
                      <a:pt x="221" y="358"/>
                    </a:cubicBezTo>
                    <a:cubicBezTo>
                      <a:pt x="220" y="358"/>
                      <a:pt x="220" y="358"/>
                      <a:pt x="220" y="358"/>
                    </a:cubicBezTo>
                    <a:cubicBezTo>
                      <a:pt x="219" y="359"/>
                      <a:pt x="219" y="359"/>
                      <a:pt x="219" y="359"/>
                    </a:cubicBezTo>
                    <a:cubicBezTo>
                      <a:pt x="218" y="359"/>
                      <a:pt x="217" y="359"/>
                      <a:pt x="217" y="359"/>
                    </a:cubicBezTo>
                    <a:cubicBezTo>
                      <a:pt x="217" y="360"/>
                      <a:pt x="217" y="360"/>
                      <a:pt x="217" y="360"/>
                    </a:cubicBezTo>
                    <a:cubicBezTo>
                      <a:pt x="216" y="360"/>
                      <a:pt x="216" y="360"/>
                      <a:pt x="216" y="360"/>
                    </a:cubicBezTo>
                    <a:cubicBezTo>
                      <a:pt x="216" y="360"/>
                      <a:pt x="216" y="360"/>
                      <a:pt x="216" y="360"/>
                    </a:cubicBezTo>
                    <a:cubicBezTo>
                      <a:pt x="216" y="360"/>
                      <a:pt x="216" y="360"/>
                      <a:pt x="216" y="360"/>
                    </a:cubicBezTo>
                    <a:cubicBezTo>
                      <a:pt x="216" y="360"/>
                      <a:pt x="216" y="361"/>
                      <a:pt x="216" y="361"/>
                    </a:cubicBezTo>
                    <a:cubicBezTo>
                      <a:pt x="216" y="361"/>
                      <a:pt x="216" y="361"/>
                      <a:pt x="216" y="361"/>
                    </a:cubicBezTo>
                    <a:cubicBezTo>
                      <a:pt x="215" y="362"/>
                      <a:pt x="215" y="362"/>
                      <a:pt x="215" y="362"/>
                    </a:cubicBezTo>
                    <a:cubicBezTo>
                      <a:pt x="214" y="363"/>
                      <a:pt x="214" y="363"/>
                      <a:pt x="214" y="363"/>
                    </a:cubicBezTo>
                    <a:cubicBezTo>
                      <a:pt x="213" y="363"/>
                      <a:pt x="213" y="363"/>
                      <a:pt x="213" y="363"/>
                    </a:cubicBezTo>
                    <a:cubicBezTo>
                      <a:pt x="212" y="363"/>
                      <a:pt x="212" y="363"/>
                      <a:pt x="212" y="363"/>
                    </a:cubicBezTo>
                    <a:cubicBezTo>
                      <a:pt x="212" y="364"/>
                      <a:pt x="212" y="364"/>
                      <a:pt x="212" y="364"/>
                    </a:cubicBezTo>
                    <a:cubicBezTo>
                      <a:pt x="211" y="365"/>
                      <a:pt x="211" y="365"/>
                      <a:pt x="211" y="365"/>
                    </a:cubicBezTo>
                    <a:cubicBezTo>
                      <a:pt x="211" y="365"/>
                      <a:pt x="211" y="365"/>
                      <a:pt x="211" y="365"/>
                    </a:cubicBezTo>
                    <a:cubicBezTo>
                      <a:pt x="210" y="366"/>
                      <a:pt x="210" y="366"/>
                      <a:pt x="210" y="366"/>
                    </a:cubicBezTo>
                    <a:cubicBezTo>
                      <a:pt x="209" y="366"/>
                      <a:pt x="209" y="366"/>
                      <a:pt x="209" y="366"/>
                    </a:cubicBezTo>
                    <a:cubicBezTo>
                      <a:pt x="209" y="366"/>
                      <a:pt x="209" y="366"/>
                      <a:pt x="209" y="366"/>
                    </a:cubicBezTo>
                    <a:cubicBezTo>
                      <a:pt x="208" y="367"/>
                      <a:pt x="208" y="367"/>
                      <a:pt x="208" y="367"/>
                    </a:cubicBezTo>
                    <a:cubicBezTo>
                      <a:pt x="209" y="368"/>
                      <a:pt x="209" y="368"/>
                      <a:pt x="209" y="368"/>
                    </a:cubicBezTo>
                    <a:cubicBezTo>
                      <a:pt x="209" y="369"/>
                      <a:pt x="209" y="369"/>
                      <a:pt x="209" y="369"/>
                    </a:cubicBezTo>
                    <a:cubicBezTo>
                      <a:pt x="208" y="368"/>
                      <a:pt x="208" y="368"/>
                      <a:pt x="208" y="368"/>
                    </a:cubicBezTo>
                    <a:cubicBezTo>
                      <a:pt x="207" y="369"/>
                      <a:pt x="207" y="369"/>
                      <a:pt x="207" y="369"/>
                    </a:cubicBezTo>
                    <a:cubicBezTo>
                      <a:pt x="207" y="369"/>
                      <a:pt x="207" y="369"/>
                      <a:pt x="207" y="369"/>
                    </a:cubicBezTo>
                    <a:cubicBezTo>
                      <a:pt x="206" y="370"/>
                      <a:pt x="206" y="370"/>
                      <a:pt x="206" y="370"/>
                    </a:cubicBezTo>
                    <a:cubicBezTo>
                      <a:pt x="206" y="371"/>
                      <a:pt x="206" y="371"/>
                      <a:pt x="206" y="371"/>
                    </a:cubicBezTo>
                    <a:cubicBezTo>
                      <a:pt x="205" y="372"/>
                      <a:pt x="205" y="372"/>
                      <a:pt x="205" y="372"/>
                    </a:cubicBezTo>
                    <a:cubicBezTo>
                      <a:pt x="205" y="373"/>
                      <a:pt x="205" y="373"/>
                      <a:pt x="205" y="373"/>
                    </a:cubicBezTo>
                    <a:cubicBezTo>
                      <a:pt x="204" y="373"/>
                      <a:pt x="204" y="373"/>
                      <a:pt x="204" y="373"/>
                    </a:cubicBezTo>
                    <a:cubicBezTo>
                      <a:pt x="204" y="374"/>
                      <a:pt x="204" y="374"/>
                      <a:pt x="204" y="374"/>
                    </a:cubicBezTo>
                    <a:cubicBezTo>
                      <a:pt x="203" y="375"/>
                      <a:pt x="203" y="375"/>
                      <a:pt x="203" y="375"/>
                    </a:cubicBezTo>
                    <a:cubicBezTo>
                      <a:pt x="203" y="376"/>
                      <a:pt x="203" y="376"/>
                      <a:pt x="203" y="376"/>
                    </a:cubicBezTo>
                    <a:cubicBezTo>
                      <a:pt x="202" y="377"/>
                      <a:pt x="202" y="377"/>
                      <a:pt x="202" y="377"/>
                    </a:cubicBezTo>
                    <a:cubicBezTo>
                      <a:pt x="201" y="378"/>
                      <a:pt x="201" y="378"/>
                      <a:pt x="201" y="378"/>
                    </a:cubicBezTo>
                    <a:cubicBezTo>
                      <a:pt x="201" y="379"/>
                      <a:pt x="201" y="379"/>
                      <a:pt x="201" y="379"/>
                    </a:cubicBezTo>
                    <a:cubicBezTo>
                      <a:pt x="200" y="380"/>
                      <a:pt x="200" y="380"/>
                      <a:pt x="200" y="380"/>
                    </a:cubicBezTo>
                    <a:cubicBezTo>
                      <a:pt x="200" y="380"/>
                      <a:pt x="200" y="380"/>
                      <a:pt x="200" y="380"/>
                    </a:cubicBezTo>
                    <a:cubicBezTo>
                      <a:pt x="199" y="381"/>
                      <a:pt x="199" y="381"/>
                      <a:pt x="199" y="381"/>
                    </a:cubicBezTo>
                    <a:cubicBezTo>
                      <a:pt x="198" y="383"/>
                      <a:pt x="198" y="383"/>
                      <a:pt x="198" y="383"/>
                    </a:cubicBezTo>
                    <a:cubicBezTo>
                      <a:pt x="198" y="383"/>
                      <a:pt x="198" y="383"/>
                      <a:pt x="198" y="383"/>
                    </a:cubicBezTo>
                    <a:cubicBezTo>
                      <a:pt x="197" y="384"/>
                      <a:pt x="197" y="384"/>
                      <a:pt x="197" y="384"/>
                    </a:cubicBezTo>
                    <a:cubicBezTo>
                      <a:pt x="197" y="384"/>
                      <a:pt x="197" y="384"/>
                      <a:pt x="196" y="384"/>
                    </a:cubicBezTo>
                    <a:cubicBezTo>
                      <a:pt x="196" y="385"/>
                      <a:pt x="196" y="385"/>
                      <a:pt x="196" y="385"/>
                    </a:cubicBezTo>
                    <a:cubicBezTo>
                      <a:pt x="196" y="386"/>
                      <a:pt x="196" y="386"/>
                      <a:pt x="196" y="386"/>
                    </a:cubicBezTo>
                    <a:cubicBezTo>
                      <a:pt x="195" y="387"/>
                      <a:pt x="195" y="387"/>
                      <a:pt x="195" y="387"/>
                    </a:cubicBezTo>
                    <a:cubicBezTo>
                      <a:pt x="194" y="388"/>
                      <a:pt x="194" y="388"/>
                      <a:pt x="194" y="388"/>
                    </a:cubicBezTo>
                    <a:cubicBezTo>
                      <a:pt x="194" y="388"/>
                      <a:pt x="194" y="388"/>
                      <a:pt x="194" y="388"/>
                    </a:cubicBezTo>
                    <a:cubicBezTo>
                      <a:pt x="194" y="389"/>
                      <a:pt x="194" y="389"/>
                      <a:pt x="194" y="389"/>
                    </a:cubicBezTo>
                    <a:cubicBezTo>
                      <a:pt x="195" y="389"/>
                      <a:pt x="195" y="389"/>
                      <a:pt x="195" y="389"/>
                    </a:cubicBezTo>
                    <a:cubicBezTo>
                      <a:pt x="196" y="389"/>
                      <a:pt x="196" y="389"/>
                      <a:pt x="196" y="389"/>
                    </a:cubicBezTo>
                    <a:cubicBezTo>
                      <a:pt x="197" y="389"/>
                      <a:pt x="197" y="389"/>
                      <a:pt x="197" y="389"/>
                    </a:cubicBezTo>
                    <a:cubicBezTo>
                      <a:pt x="198" y="389"/>
                      <a:pt x="198" y="389"/>
                      <a:pt x="198" y="389"/>
                    </a:cubicBezTo>
                    <a:cubicBezTo>
                      <a:pt x="198" y="388"/>
                      <a:pt x="199" y="388"/>
                      <a:pt x="199" y="387"/>
                    </a:cubicBezTo>
                    <a:cubicBezTo>
                      <a:pt x="200" y="387"/>
                      <a:pt x="200" y="387"/>
                      <a:pt x="200" y="387"/>
                    </a:cubicBezTo>
                    <a:cubicBezTo>
                      <a:pt x="201" y="387"/>
                      <a:pt x="201" y="387"/>
                      <a:pt x="202" y="388"/>
                    </a:cubicBezTo>
                    <a:cubicBezTo>
                      <a:pt x="202" y="388"/>
                      <a:pt x="202" y="388"/>
                      <a:pt x="203" y="388"/>
                    </a:cubicBezTo>
                    <a:cubicBezTo>
                      <a:pt x="203" y="389"/>
                      <a:pt x="204" y="389"/>
                      <a:pt x="204" y="389"/>
                    </a:cubicBezTo>
                    <a:cubicBezTo>
                      <a:pt x="205" y="390"/>
                      <a:pt x="206" y="391"/>
                      <a:pt x="206" y="391"/>
                    </a:cubicBezTo>
                    <a:cubicBezTo>
                      <a:pt x="207" y="392"/>
                      <a:pt x="207" y="392"/>
                      <a:pt x="207" y="392"/>
                    </a:cubicBezTo>
                    <a:cubicBezTo>
                      <a:pt x="208" y="392"/>
                      <a:pt x="208" y="392"/>
                      <a:pt x="208" y="392"/>
                    </a:cubicBezTo>
                    <a:cubicBezTo>
                      <a:pt x="209" y="393"/>
                      <a:pt x="209" y="393"/>
                      <a:pt x="209" y="393"/>
                    </a:cubicBezTo>
                    <a:cubicBezTo>
                      <a:pt x="210" y="394"/>
                      <a:pt x="210" y="394"/>
                      <a:pt x="210" y="394"/>
                    </a:cubicBezTo>
                    <a:cubicBezTo>
                      <a:pt x="211" y="395"/>
                      <a:pt x="211" y="395"/>
                      <a:pt x="211" y="395"/>
                    </a:cubicBezTo>
                    <a:cubicBezTo>
                      <a:pt x="211" y="396"/>
                      <a:pt x="211" y="396"/>
                      <a:pt x="211" y="396"/>
                    </a:cubicBezTo>
                    <a:cubicBezTo>
                      <a:pt x="211" y="397"/>
                      <a:pt x="211" y="397"/>
                      <a:pt x="211" y="397"/>
                    </a:cubicBezTo>
                    <a:cubicBezTo>
                      <a:pt x="211" y="398"/>
                      <a:pt x="211" y="398"/>
                      <a:pt x="211" y="398"/>
                    </a:cubicBezTo>
                    <a:cubicBezTo>
                      <a:pt x="213" y="398"/>
                      <a:pt x="213" y="398"/>
                      <a:pt x="213" y="398"/>
                    </a:cubicBezTo>
                    <a:cubicBezTo>
                      <a:pt x="214" y="397"/>
                      <a:pt x="214" y="397"/>
                      <a:pt x="214" y="397"/>
                    </a:cubicBezTo>
                    <a:cubicBezTo>
                      <a:pt x="215" y="396"/>
                      <a:pt x="215" y="396"/>
                      <a:pt x="215" y="396"/>
                    </a:cubicBezTo>
                    <a:cubicBezTo>
                      <a:pt x="215" y="395"/>
                      <a:pt x="215" y="395"/>
                      <a:pt x="215" y="395"/>
                    </a:cubicBezTo>
                    <a:cubicBezTo>
                      <a:pt x="217" y="396"/>
                      <a:pt x="219" y="400"/>
                      <a:pt x="221" y="401"/>
                    </a:cubicBezTo>
                    <a:cubicBezTo>
                      <a:pt x="222" y="400"/>
                      <a:pt x="222" y="400"/>
                      <a:pt x="222" y="400"/>
                    </a:cubicBezTo>
                    <a:cubicBezTo>
                      <a:pt x="222" y="401"/>
                      <a:pt x="223" y="401"/>
                      <a:pt x="223" y="402"/>
                    </a:cubicBezTo>
                    <a:cubicBezTo>
                      <a:pt x="223" y="402"/>
                      <a:pt x="224" y="402"/>
                      <a:pt x="224" y="402"/>
                    </a:cubicBezTo>
                    <a:cubicBezTo>
                      <a:pt x="224" y="402"/>
                      <a:pt x="224" y="402"/>
                      <a:pt x="225" y="402"/>
                    </a:cubicBezTo>
                    <a:cubicBezTo>
                      <a:pt x="225" y="402"/>
                      <a:pt x="225" y="402"/>
                      <a:pt x="226" y="402"/>
                    </a:cubicBezTo>
                    <a:cubicBezTo>
                      <a:pt x="226" y="402"/>
                      <a:pt x="226" y="402"/>
                      <a:pt x="226" y="402"/>
                    </a:cubicBezTo>
                    <a:cubicBezTo>
                      <a:pt x="226" y="402"/>
                      <a:pt x="226" y="403"/>
                      <a:pt x="227" y="403"/>
                    </a:cubicBezTo>
                    <a:cubicBezTo>
                      <a:pt x="228" y="403"/>
                      <a:pt x="228" y="403"/>
                      <a:pt x="228" y="403"/>
                    </a:cubicBezTo>
                    <a:cubicBezTo>
                      <a:pt x="228" y="404"/>
                      <a:pt x="228" y="404"/>
                      <a:pt x="228" y="404"/>
                    </a:cubicBezTo>
                    <a:cubicBezTo>
                      <a:pt x="229" y="405"/>
                      <a:pt x="229" y="405"/>
                      <a:pt x="229" y="405"/>
                    </a:cubicBezTo>
                    <a:cubicBezTo>
                      <a:pt x="230" y="406"/>
                      <a:pt x="230" y="406"/>
                      <a:pt x="230" y="406"/>
                    </a:cubicBezTo>
                    <a:cubicBezTo>
                      <a:pt x="231" y="406"/>
                      <a:pt x="231" y="406"/>
                      <a:pt x="231" y="406"/>
                    </a:cubicBezTo>
                    <a:cubicBezTo>
                      <a:pt x="232" y="407"/>
                      <a:pt x="232" y="407"/>
                      <a:pt x="232" y="407"/>
                    </a:cubicBezTo>
                    <a:cubicBezTo>
                      <a:pt x="233" y="407"/>
                      <a:pt x="233" y="407"/>
                      <a:pt x="233" y="407"/>
                    </a:cubicBezTo>
                    <a:cubicBezTo>
                      <a:pt x="234" y="407"/>
                      <a:pt x="234" y="407"/>
                      <a:pt x="234" y="407"/>
                    </a:cubicBezTo>
                    <a:cubicBezTo>
                      <a:pt x="234" y="407"/>
                      <a:pt x="234" y="407"/>
                      <a:pt x="234" y="407"/>
                    </a:cubicBezTo>
                    <a:cubicBezTo>
                      <a:pt x="235" y="408"/>
                      <a:pt x="235" y="408"/>
                      <a:pt x="235" y="408"/>
                    </a:cubicBezTo>
                    <a:cubicBezTo>
                      <a:pt x="236" y="409"/>
                      <a:pt x="236" y="409"/>
                      <a:pt x="236" y="409"/>
                    </a:cubicBezTo>
                    <a:cubicBezTo>
                      <a:pt x="237" y="410"/>
                      <a:pt x="237" y="410"/>
                      <a:pt x="237" y="410"/>
                    </a:cubicBezTo>
                    <a:cubicBezTo>
                      <a:pt x="237" y="411"/>
                      <a:pt x="237" y="411"/>
                      <a:pt x="237" y="411"/>
                    </a:cubicBezTo>
                    <a:cubicBezTo>
                      <a:pt x="238" y="412"/>
                      <a:pt x="238" y="412"/>
                      <a:pt x="238" y="412"/>
                    </a:cubicBezTo>
                    <a:cubicBezTo>
                      <a:pt x="239" y="413"/>
                      <a:pt x="239" y="413"/>
                      <a:pt x="239" y="413"/>
                    </a:cubicBezTo>
                    <a:cubicBezTo>
                      <a:pt x="239" y="413"/>
                      <a:pt x="239" y="413"/>
                      <a:pt x="239" y="413"/>
                    </a:cubicBezTo>
                    <a:cubicBezTo>
                      <a:pt x="241" y="414"/>
                      <a:pt x="241" y="414"/>
                      <a:pt x="241" y="414"/>
                    </a:cubicBezTo>
                    <a:cubicBezTo>
                      <a:pt x="241" y="414"/>
                      <a:pt x="241" y="414"/>
                      <a:pt x="241" y="414"/>
                    </a:cubicBezTo>
                    <a:cubicBezTo>
                      <a:pt x="242" y="415"/>
                      <a:pt x="242" y="415"/>
                      <a:pt x="242" y="415"/>
                    </a:cubicBezTo>
                    <a:cubicBezTo>
                      <a:pt x="243" y="415"/>
                      <a:pt x="243" y="415"/>
                      <a:pt x="243" y="415"/>
                    </a:cubicBezTo>
                    <a:cubicBezTo>
                      <a:pt x="244" y="416"/>
                      <a:pt x="244" y="416"/>
                      <a:pt x="244" y="416"/>
                    </a:cubicBezTo>
                    <a:cubicBezTo>
                      <a:pt x="243" y="417"/>
                      <a:pt x="243" y="417"/>
                      <a:pt x="243" y="417"/>
                    </a:cubicBezTo>
                    <a:cubicBezTo>
                      <a:pt x="242" y="418"/>
                      <a:pt x="242" y="418"/>
                      <a:pt x="242" y="418"/>
                    </a:cubicBezTo>
                    <a:cubicBezTo>
                      <a:pt x="242" y="419"/>
                      <a:pt x="242" y="419"/>
                      <a:pt x="242" y="419"/>
                    </a:cubicBezTo>
                    <a:cubicBezTo>
                      <a:pt x="241" y="420"/>
                      <a:pt x="241" y="420"/>
                      <a:pt x="241" y="420"/>
                    </a:cubicBezTo>
                    <a:cubicBezTo>
                      <a:pt x="240" y="421"/>
                      <a:pt x="240" y="421"/>
                      <a:pt x="240" y="421"/>
                    </a:cubicBezTo>
                    <a:cubicBezTo>
                      <a:pt x="241" y="422"/>
                      <a:pt x="241" y="423"/>
                      <a:pt x="241" y="424"/>
                    </a:cubicBezTo>
                    <a:cubicBezTo>
                      <a:pt x="241" y="424"/>
                      <a:pt x="241" y="425"/>
                      <a:pt x="242" y="426"/>
                    </a:cubicBezTo>
                    <a:cubicBezTo>
                      <a:pt x="243" y="427"/>
                      <a:pt x="243" y="427"/>
                      <a:pt x="243" y="427"/>
                    </a:cubicBezTo>
                    <a:cubicBezTo>
                      <a:pt x="243" y="427"/>
                      <a:pt x="243" y="427"/>
                      <a:pt x="243" y="427"/>
                    </a:cubicBezTo>
                    <a:cubicBezTo>
                      <a:pt x="245" y="426"/>
                      <a:pt x="246" y="424"/>
                      <a:pt x="248" y="423"/>
                    </a:cubicBezTo>
                    <a:cubicBezTo>
                      <a:pt x="248" y="422"/>
                      <a:pt x="248" y="422"/>
                      <a:pt x="248" y="422"/>
                    </a:cubicBezTo>
                    <a:cubicBezTo>
                      <a:pt x="249" y="421"/>
                      <a:pt x="249" y="421"/>
                      <a:pt x="249" y="421"/>
                    </a:cubicBezTo>
                    <a:cubicBezTo>
                      <a:pt x="249" y="420"/>
                      <a:pt x="249" y="420"/>
                      <a:pt x="249" y="420"/>
                    </a:cubicBezTo>
                    <a:cubicBezTo>
                      <a:pt x="249" y="419"/>
                      <a:pt x="249" y="419"/>
                      <a:pt x="249" y="419"/>
                    </a:cubicBezTo>
                    <a:cubicBezTo>
                      <a:pt x="250" y="418"/>
                      <a:pt x="250" y="418"/>
                      <a:pt x="250" y="418"/>
                    </a:cubicBezTo>
                    <a:cubicBezTo>
                      <a:pt x="250" y="416"/>
                      <a:pt x="250" y="415"/>
                      <a:pt x="250" y="413"/>
                    </a:cubicBezTo>
                    <a:cubicBezTo>
                      <a:pt x="251" y="410"/>
                      <a:pt x="252" y="411"/>
                      <a:pt x="252" y="409"/>
                    </a:cubicBezTo>
                    <a:cubicBezTo>
                      <a:pt x="251" y="409"/>
                      <a:pt x="251" y="409"/>
                      <a:pt x="251" y="409"/>
                    </a:cubicBezTo>
                    <a:cubicBezTo>
                      <a:pt x="250" y="408"/>
                      <a:pt x="250" y="408"/>
                      <a:pt x="250" y="408"/>
                    </a:cubicBezTo>
                    <a:cubicBezTo>
                      <a:pt x="251" y="407"/>
                      <a:pt x="251" y="407"/>
                      <a:pt x="251" y="407"/>
                    </a:cubicBezTo>
                    <a:cubicBezTo>
                      <a:pt x="250" y="407"/>
                      <a:pt x="250" y="407"/>
                      <a:pt x="250" y="407"/>
                    </a:cubicBezTo>
                    <a:cubicBezTo>
                      <a:pt x="250" y="406"/>
                      <a:pt x="250" y="406"/>
                      <a:pt x="250" y="406"/>
                    </a:cubicBezTo>
                    <a:cubicBezTo>
                      <a:pt x="250" y="406"/>
                      <a:pt x="250" y="406"/>
                      <a:pt x="250" y="406"/>
                    </a:cubicBezTo>
                    <a:cubicBezTo>
                      <a:pt x="251" y="405"/>
                      <a:pt x="251" y="405"/>
                      <a:pt x="251" y="405"/>
                    </a:cubicBezTo>
                    <a:cubicBezTo>
                      <a:pt x="252" y="404"/>
                      <a:pt x="252" y="404"/>
                      <a:pt x="252" y="404"/>
                    </a:cubicBezTo>
                    <a:cubicBezTo>
                      <a:pt x="252" y="403"/>
                      <a:pt x="252" y="403"/>
                      <a:pt x="252" y="403"/>
                    </a:cubicBezTo>
                    <a:cubicBezTo>
                      <a:pt x="252" y="402"/>
                      <a:pt x="252" y="402"/>
                      <a:pt x="252" y="402"/>
                    </a:cubicBezTo>
                    <a:cubicBezTo>
                      <a:pt x="252" y="401"/>
                      <a:pt x="252" y="401"/>
                      <a:pt x="252" y="401"/>
                    </a:cubicBezTo>
                    <a:cubicBezTo>
                      <a:pt x="253" y="400"/>
                      <a:pt x="253" y="400"/>
                      <a:pt x="253" y="400"/>
                    </a:cubicBezTo>
                    <a:cubicBezTo>
                      <a:pt x="254" y="400"/>
                      <a:pt x="254" y="400"/>
                      <a:pt x="254" y="400"/>
                    </a:cubicBezTo>
                    <a:cubicBezTo>
                      <a:pt x="254" y="400"/>
                      <a:pt x="254" y="400"/>
                      <a:pt x="254" y="400"/>
                    </a:cubicBezTo>
                    <a:cubicBezTo>
                      <a:pt x="255" y="399"/>
                      <a:pt x="255" y="399"/>
                      <a:pt x="255" y="399"/>
                    </a:cubicBezTo>
                    <a:cubicBezTo>
                      <a:pt x="256" y="398"/>
                      <a:pt x="256" y="398"/>
                      <a:pt x="256" y="398"/>
                    </a:cubicBezTo>
                    <a:cubicBezTo>
                      <a:pt x="256" y="397"/>
                      <a:pt x="256" y="397"/>
                      <a:pt x="256" y="397"/>
                    </a:cubicBezTo>
                    <a:cubicBezTo>
                      <a:pt x="256" y="396"/>
                      <a:pt x="256" y="396"/>
                      <a:pt x="256" y="396"/>
                    </a:cubicBezTo>
                    <a:cubicBezTo>
                      <a:pt x="257" y="396"/>
                      <a:pt x="257" y="396"/>
                      <a:pt x="257" y="396"/>
                    </a:cubicBezTo>
                    <a:cubicBezTo>
                      <a:pt x="257" y="395"/>
                      <a:pt x="257" y="395"/>
                      <a:pt x="257" y="395"/>
                    </a:cubicBezTo>
                    <a:cubicBezTo>
                      <a:pt x="256" y="394"/>
                      <a:pt x="256" y="394"/>
                      <a:pt x="256" y="394"/>
                    </a:cubicBezTo>
                    <a:cubicBezTo>
                      <a:pt x="256" y="393"/>
                      <a:pt x="256" y="393"/>
                      <a:pt x="256" y="393"/>
                    </a:cubicBezTo>
                    <a:cubicBezTo>
                      <a:pt x="257" y="394"/>
                      <a:pt x="257" y="394"/>
                      <a:pt x="257" y="394"/>
                    </a:cubicBezTo>
                    <a:cubicBezTo>
                      <a:pt x="257" y="395"/>
                      <a:pt x="257" y="395"/>
                      <a:pt x="257" y="395"/>
                    </a:cubicBezTo>
                    <a:cubicBezTo>
                      <a:pt x="257" y="394"/>
                      <a:pt x="257" y="394"/>
                      <a:pt x="257" y="394"/>
                    </a:cubicBezTo>
                    <a:cubicBezTo>
                      <a:pt x="257" y="393"/>
                      <a:pt x="257" y="393"/>
                      <a:pt x="257" y="393"/>
                    </a:cubicBezTo>
                    <a:cubicBezTo>
                      <a:pt x="257" y="392"/>
                      <a:pt x="257" y="392"/>
                      <a:pt x="257" y="392"/>
                    </a:cubicBezTo>
                    <a:cubicBezTo>
                      <a:pt x="257" y="391"/>
                      <a:pt x="257" y="391"/>
                      <a:pt x="257" y="391"/>
                    </a:cubicBezTo>
                    <a:cubicBezTo>
                      <a:pt x="258" y="391"/>
                      <a:pt x="258" y="391"/>
                      <a:pt x="258" y="391"/>
                    </a:cubicBezTo>
                    <a:cubicBezTo>
                      <a:pt x="257" y="390"/>
                      <a:pt x="257" y="390"/>
                      <a:pt x="257" y="390"/>
                    </a:cubicBezTo>
                    <a:cubicBezTo>
                      <a:pt x="256" y="389"/>
                      <a:pt x="256" y="389"/>
                      <a:pt x="256" y="389"/>
                    </a:cubicBezTo>
                    <a:cubicBezTo>
                      <a:pt x="256" y="388"/>
                      <a:pt x="256" y="388"/>
                      <a:pt x="256" y="388"/>
                    </a:cubicBezTo>
                    <a:cubicBezTo>
                      <a:pt x="256" y="387"/>
                      <a:pt x="256" y="387"/>
                      <a:pt x="256" y="387"/>
                    </a:cubicBezTo>
                    <a:cubicBezTo>
                      <a:pt x="256" y="386"/>
                      <a:pt x="256" y="386"/>
                      <a:pt x="256" y="386"/>
                    </a:cubicBezTo>
                    <a:cubicBezTo>
                      <a:pt x="256" y="387"/>
                      <a:pt x="256" y="387"/>
                      <a:pt x="256" y="387"/>
                    </a:cubicBezTo>
                    <a:cubicBezTo>
                      <a:pt x="257" y="388"/>
                      <a:pt x="257" y="388"/>
                      <a:pt x="257" y="388"/>
                    </a:cubicBezTo>
                    <a:cubicBezTo>
                      <a:pt x="257" y="389"/>
                      <a:pt x="257" y="389"/>
                      <a:pt x="257" y="389"/>
                    </a:cubicBezTo>
                    <a:cubicBezTo>
                      <a:pt x="258" y="389"/>
                      <a:pt x="258" y="389"/>
                      <a:pt x="258" y="389"/>
                    </a:cubicBezTo>
                    <a:cubicBezTo>
                      <a:pt x="259" y="390"/>
                      <a:pt x="259" y="390"/>
                      <a:pt x="259" y="390"/>
                    </a:cubicBezTo>
                    <a:cubicBezTo>
                      <a:pt x="260" y="391"/>
                      <a:pt x="260" y="391"/>
                      <a:pt x="260" y="391"/>
                    </a:cubicBezTo>
                    <a:cubicBezTo>
                      <a:pt x="260" y="390"/>
                      <a:pt x="260" y="390"/>
                      <a:pt x="260" y="390"/>
                    </a:cubicBezTo>
                    <a:cubicBezTo>
                      <a:pt x="261" y="390"/>
                      <a:pt x="261" y="390"/>
                      <a:pt x="261" y="390"/>
                    </a:cubicBezTo>
                    <a:cubicBezTo>
                      <a:pt x="262" y="389"/>
                      <a:pt x="262" y="389"/>
                      <a:pt x="262" y="389"/>
                    </a:cubicBezTo>
                    <a:cubicBezTo>
                      <a:pt x="262" y="388"/>
                      <a:pt x="262" y="388"/>
                      <a:pt x="262" y="388"/>
                    </a:cubicBezTo>
                    <a:cubicBezTo>
                      <a:pt x="263" y="389"/>
                      <a:pt x="263" y="389"/>
                      <a:pt x="263" y="389"/>
                    </a:cubicBezTo>
                    <a:cubicBezTo>
                      <a:pt x="264" y="390"/>
                      <a:pt x="264" y="390"/>
                      <a:pt x="264" y="390"/>
                    </a:cubicBezTo>
                    <a:cubicBezTo>
                      <a:pt x="264" y="391"/>
                      <a:pt x="264" y="391"/>
                      <a:pt x="264" y="391"/>
                    </a:cubicBezTo>
                    <a:cubicBezTo>
                      <a:pt x="263" y="390"/>
                      <a:pt x="263" y="390"/>
                      <a:pt x="263" y="390"/>
                    </a:cubicBezTo>
                    <a:cubicBezTo>
                      <a:pt x="263" y="391"/>
                      <a:pt x="263" y="391"/>
                      <a:pt x="263" y="391"/>
                    </a:cubicBezTo>
                    <a:cubicBezTo>
                      <a:pt x="263" y="392"/>
                      <a:pt x="263" y="392"/>
                      <a:pt x="263" y="392"/>
                    </a:cubicBezTo>
                    <a:cubicBezTo>
                      <a:pt x="263" y="393"/>
                      <a:pt x="263" y="393"/>
                      <a:pt x="263" y="393"/>
                    </a:cubicBezTo>
                    <a:cubicBezTo>
                      <a:pt x="263" y="394"/>
                      <a:pt x="263" y="394"/>
                      <a:pt x="263" y="394"/>
                    </a:cubicBezTo>
                    <a:cubicBezTo>
                      <a:pt x="262" y="395"/>
                      <a:pt x="262" y="395"/>
                      <a:pt x="262" y="395"/>
                    </a:cubicBezTo>
                    <a:cubicBezTo>
                      <a:pt x="261" y="396"/>
                      <a:pt x="261" y="396"/>
                      <a:pt x="261" y="396"/>
                    </a:cubicBezTo>
                    <a:cubicBezTo>
                      <a:pt x="261" y="397"/>
                      <a:pt x="261" y="397"/>
                      <a:pt x="261" y="397"/>
                    </a:cubicBezTo>
                    <a:cubicBezTo>
                      <a:pt x="261" y="398"/>
                      <a:pt x="261" y="398"/>
                      <a:pt x="261" y="398"/>
                    </a:cubicBezTo>
                    <a:cubicBezTo>
                      <a:pt x="261" y="399"/>
                      <a:pt x="261" y="399"/>
                      <a:pt x="261" y="399"/>
                    </a:cubicBezTo>
                    <a:cubicBezTo>
                      <a:pt x="260" y="398"/>
                      <a:pt x="260" y="398"/>
                      <a:pt x="260" y="398"/>
                    </a:cubicBezTo>
                    <a:cubicBezTo>
                      <a:pt x="259" y="399"/>
                      <a:pt x="259" y="399"/>
                      <a:pt x="259" y="399"/>
                    </a:cubicBezTo>
                    <a:cubicBezTo>
                      <a:pt x="260" y="400"/>
                      <a:pt x="260" y="400"/>
                      <a:pt x="260" y="400"/>
                    </a:cubicBezTo>
                    <a:cubicBezTo>
                      <a:pt x="260" y="401"/>
                      <a:pt x="260" y="401"/>
                      <a:pt x="260" y="401"/>
                    </a:cubicBezTo>
                    <a:cubicBezTo>
                      <a:pt x="259" y="402"/>
                      <a:pt x="259" y="402"/>
                      <a:pt x="259" y="402"/>
                    </a:cubicBezTo>
                    <a:cubicBezTo>
                      <a:pt x="259" y="403"/>
                      <a:pt x="259" y="403"/>
                      <a:pt x="259" y="403"/>
                    </a:cubicBezTo>
                    <a:cubicBezTo>
                      <a:pt x="258" y="403"/>
                      <a:pt x="258" y="403"/>
                      <a:pt x="258" y="403"/>
                    </a:cubicBezTo>
                    <a:cubicBezTo>
                      <a:pt x="257" y="404"/>
                      <a:pt x="257" y="404"/>
                      <a:pt x="257" y="404"/>
                    </a:cubicBezTo>
                    <a:cubicBezTo>
                      <a:pt x="256" y="404"/>
                      <a:pt x="256" y="404"/>
                      <a:pt x="256" y="404"/>
                    </a:cubicBezTo>
                    <a:cubicBezTo>
                      <a:pt x="256" y="405"/>
                      <a:pt x="256" y="405"/>
                      <a:pt x="256" y="405"/>
                    </a:cubicBezTo>
                    <a:cubicBezTo>
                      <a:pt x="255" y="406"/>
                      <a:pt x="255" y="406"/>
                      <a:pt x="255" y="406"/>
                    </a:cubicBezTo>
                    <a:cubicBezTo>
                      <a:pt x="254" y="407"/>
                      <a:pt x="254" y="407"/>
                      <a:pt x="254" y="407"/>
                    </a:cubicBezTo>
                    <a:cubicBezTo>
                      <a:pt x="253" y="406"/>
                      <a:pt x="253" y="406"/>
                      <a:pt x="253" y="406"/>
                    </a:cubicBezTo>
                    <a:cubicBezTo>
                      <a:pt x="252" y="406"/>
                      <a:pt x="252" y="406"/>
                      <a:pt x="252" y="406"/>
                    </a:cubicBezTo>
                    <a:cubicBezTo>
                      <a:pt x="252" y="407"/>
                      <a:pt x="252" y="407"/>
                      <a:pt x="252" y="407"/>
                    </a:cubicBezTo>
                    <a:cubicBezTo>
                      <a:pt x="252" y="408"/>
                      <a:pt x="252" y="408"/>
                      <a:pt x="252" y="408"/>
                    </a:cubicBezTo>
                    <a:cubicBezTo>
                      <a:pt x="253" y="409"/>
                      <a:pt x="253" y="409"/>
                      <a:pt x="253" y="409"/>
                    </a:cubicBezTo>
                    <a:cubicBezTo>
                      <a:pt x="252" y="410"/>
                      <a:pt x="252" y="410"/>
                      <a:pt x="252" y="410"/>
                    </a:cubicBezTo>
                    <a:cubicBezTo>
                      <a:pt x="253" y="409"/>
                      <a:pt x="253" y="409"/>
                      <a:pt x="253" y="409"/>
                    </a:cubicBezTo>
                    <a:cubicBezTo>
                      <a:pt x="254" y="408"/>
                      <a:pt x="254" y="408"/>
                      <a:pt x="254" y="408"/>
                    </a:cubicBezTo>
                    <a:cubicBezTo>
                      <a:pt x="255" y="407"/>
                      <a:pt x="255" y="407"/>
                      <a:pt x="255" y="407"/>
                    </a:cubicBezTo>
                    <a:cubicBezTo>
                      <a:pt x="255" y="406"/>
                      <a:pt x="255" y="406"/>
                      <a:pt x="255" y="406"/>
                    </a:cubicBezTo>
                    <a:cubicBezTo>
                      <a:pt x="256" y="406"/>
                      <a:pt x="256" y="406"/>
                      <a:pt x="256" y="406"/>
                    </a:cubicBezTo>
                    <a:cubicBezTo>
                      <a:pt x="257" y="405"/>
                      <a:pt x="257" y="405"/>
                      <a:pt x="257" y="405"/>
                    </a:cubicBezTo>
                    <a:cubicBezTo>
                      <a:pt x="260" y="403"/>
                      <a:pt x="260" y="402"/>
                      <a:pt x="262" y="399"/>
                    </a:cubicBezTo>
                    <a:cubicBezTo>
                      <a:pt x="264" y="397"/>
                      <a:pt x="264" y="396"/>
                      <a:pt x="265" y="394"/>
                    </a:cubicBezTo>
                    <a:cubicBezTo>
                      <a:pt x="266" y="392"/>
                      <a:pt x="267" y="391"/>
                      <a:pt x="267" y="389"/>
                    </a:cubicBezTo>
                    <a:cubicBezTo>
                      <a:pt x="267" y="385"/>
                      <a:pt x="268" y="382"/>
                      <a:pt x="270" y="379"/>
                    </a:cubicBezTo>
                    <a:cubicBezTo>
                      <a:pt x="271" y="378"/>
                      <a:pt x="272" y="375"/>
                      <a:pt x="273" y="374"/>
                    </a:cubicBezTo>
                    <a:cubicBezTo>
                      <a:pt x="275" y="372"/>
                      <a:pt x="277" y="372"/>
                      <a:pt x="278" y="370"/>
                    </a:cubicBezTo>
                    <a:cubicBezTo>
                      <a:pt x="277" y="370"/>
                      <a:pt x="277" y="370"/>
                      <a:pt x="277" y="370"/>
                    </a:cubicBezTo>
                    <a:cubicBezTo>
                      <a:pt x="277" y="369"/>
                      <a:pt x="277" y="369"/>
                      <a:pt x="277" y="369"/>
                    </a:cubicBezTo>
                    <a:cubicBezTo>
                      <a:pt x="277" y="369"/>
                      <a:pt x="277" y="369"/>
                      <a:pt x="277" y="369"/>
                    </a:cubicBezTo>
                    <a:cubicBezTo>
                      <a:pt x="277" y="368"/>
                      <a:pt x="277" y="368"/>
                      <a:pt x="277" y="368"/>
                    </a:cubicBezTo>
                    <a:cubicBezTo>
                      <a:pt x="277" y="369"/>
                      <a:pt x="277" y="369"/>
                      <a:pt x="277" y="369"/>
                    </a:cubicBezTo>
                    <a:cubicBezTo>
                      <a:pt x="278" y="369"/>
                      <a:pt x="278" y="369"/>
                      <a:pt x="278" y="369"/>
                    </a:cubicBezTo>
                    <a:cubicBezTo>
                      <a:pt x="278" y="369"/>
                      <a:pt x="278" y="369"/>
                      <a:pt x="278" y="369"/>
                    </a:cubicBezTo>
                    <a:cubicBezTo>
                      <a:pt x="278" y="369"/>
                      <a:pt x="278" y="369"/>
                      <a:pt x="278" y="369"/>
                    </a:cubicBezTo>
                    <a:cubicBezTo>
                      <a:pt x="278" y="368"/>
                      <a:pt x="278" y="368"/>
                      <a:pt x="278" y="368"/>
                    </a:cubicBezTo>
                    <a:cubicBezTo>
                      <a:pt x="279" y="367"/>
                      <a:pt x="279" y="367"/>
                      <a:pt x="279" y="367"/>
                    </a:cubicBezTo>
                    <a:cubicBezTo>
                      <a:pt x="279" y="366"/>
                      <a:pt x="279" y="366"/>
                      <a:pt x="279" y="366"/>
                    </a:cubicBezTo>
                    <a:cubicBezTo>
                      <a:pt x="279" y="365"/>
                      <a:pt x="279" y="365"/>
                      <a:pt x="279" y="365"/>
                    </a:cubicBezTo>
                    <a:cubicBezTo>
                      <a:pt x="279" y="364"/>
                      <a:pt x="279" y="364"/>
                      <a:pt x="279" y="364"/>
                    </a:cubicBezTo>
                    <a:cubicBezTo>
                      <a:pt x="279" y="363"/>
                      <a:pt x="279" y="363"/>
                      <a:pt x="279" y="363"/>
                    </a:cubicBezTo>
                    <a:cubicBezTo>
                      <a:pt x="278" y="362"/>
                      <a:pt x="278" y="362"/>
                      <a:pt x="278" y="362"/>
                    </a:cubicBezTo>
                    <a:cubicBezTo>
                      <a:pt x="278" y="361"/>
                      <a:pt x="278" y="361"/>
                      <a:pt x="278" y="361"/>
                    </a:cubicBezTo>
                    <a:cubicBezTo>
                      <a:pt x="278" y="360"/>
                      <a:pt x="278" y="360"/>
                      <a:pt x="278" y="360"/>
                    </a:cubicBezTo>
                    <a:cubicBezTo>
                      <a:pt x="278" y="359"/>
                      <a:pt x="278" y="359"/>
                      <a:pt x="278" y="359"/>
                    </a:cubicBezTo>
                    <a:cubicBezTo>
                      <a:pt x="278" y="358"/>
                      <a:pt x="278" y="358"/>
                      <a:pt x="278" y="358"/>
                    </a:cubicBezTo>
                    <a:cubicBezTo>
                      <a:pt x="278" y="357"/>
                      <a:pt x="278" y="357"/>
                      <a:pt x="278" y="357"/>
                    </a:cubicBezTo>
                    <a:cubicBezTo>
                      <a:pt x="278" y="356"/>
                      <a:pt x="278" y="356"/>
                      <a:pt x="278" y="356"/>
                    </a:cubicBezTo>
                    <a:cubicBezTo>
                      <a:pt x="279" y="356"/>
                      <a:pt x="279" y="356"/>
                      <a:pt x="279" y="356"/>
                    </a:cubicBezTo>
                    <a:cubicBezTo>
                      <a:pt x="278" y="355"/>
                      <a:pt x="278" y="355"/>
                      <a:pt x="278" y="355"/>
                    </a:cubicBezTo>
                    <a:cubicBezTo>
                      <a:pt x="277" y="355"/>
                      <a:pt x="277" y="355"/>
                      <a:pt x="277" y="355"/>
                    </a:cubicBezTo>
                    <a:cubicBezTo>
                      <a:pt x="278" y="354"/>
                      <a:pt x="278" y="354"/>
                      <a:pt x="278" y="354"/>
                    </a:cubicBezTo>
                    <a:cubicBezTo>
                      <a:pt x="277" y="353"/>
                      <a:pt x="277" y="353"/>
                      <a:pt x="277" y="353"/>
                    </a:cubicBezTo>
                    <a:cubicBezTo>
                      <a:pt x="277" y="352"/>
                      <a:pt x="277" y="352"/>
                      <a:pt x="277" y="352"/>
                    </a:cubicBezTo>
                    <a:cubicBezTo>
                      <a:pt x="277" y="351"/>
                      <a:pt x="277" y="351"/>
                      <a:pt x="277" y="351"/>
                    </a:cubicBezTo>
                    <a:cubicBezTo>
                      <a:pt x="274" y="350"/>
                      <a:pt x="278" y="347"/>
                      <a:pt x="275" y="346"/>
                    </a:cubicBezTo>
                    <a:cubicBezTo>
                      <a:pt x="275" y="345"/>
                      <a:pt x="275" y="345"/>
                      <a:pt x="275" y="345"/>
                    </a:cubicBezTo>
                    <a:cubicBezTo>
                      <a:pt x="274" y="344"/>
                      <a:pt x="274" y="344"/>
                      <a:pt x="274" y="344"/>
                    </a:cubicBezTo>
                    <a:cubicBezTo>
                      <a:pt x="275" y="345"/>
                      <a:pt x="275" y="345"/>
                      <a:pt x="275" y="345"/>
                    </a:cubicBezTo>
                    <a:cubicBezTo>
                      <a:pt x="276" y="344"/>
                      <a:pt x="276" y="344"/>
                      <a:pt x="276" y="344"/>
                    </a:cubicBezTo>
                    <a:cubicBezTo>
                      <a:pt x="276" y="344"/>
                      <a:pt x="276" y="344"/>
                      <a:pt x="276" y="344"/>
                    </a:cubicBezTo>
                    <a:cubicBezTo>
                      <a:pt x="276" y="343"/>
                      <a:pt x="276" y="343"/>
                      <a:pt x="276" y="343"/>
                    </a:cubicBezTo>
                    <a:cubicBezTo>
                      <a:pt x="276" y="342"/>
                      <a:pt x="276" y="342"/>
                      <a:pt x="276" y="342"/>
                    </a:cubicBezTo>
                    <a:cubicBezTo>
                      <a:pt x="276" y="341"/>
                      <a:pt x="276" y="341"/>
                      <a:pt x="276" y="341"/>
                    </a:cubicBezTo>
                    <a:cubicBezTo>
                      <a:pt x="275" y="341"/>
                      <a:pt x="275" y="341"/>
                      <a:pt x="275" y="341"/>
                    </a:cubicBezTo>
                    <a:cubicBezTo>
                      <a:pt x="274" y="341"/>
                      <a:pt x="274" y="341"/>
                      <a:pt x="274" y="341"/>
                    </a:cubicBezTo>
                    <a:cubicBezTo>
                      <a:pt x="275" y="341"/>
                      <a:pt x="275" y="341"/>
                      <a:pt x="275" y="341"/>
                    </a:cubicBezTo>
                    <a:cubicBezTo>
                      <a:pt x="276" y="341"/>
                      <a:pt x="276" y="341"/>
                      <a:pt x="276" y="341"/>
                    </a:cubicBezTo>
                    <a:cubicBezTo>
                      <a:pt x="276" y="340"/>
                      <a:pt x="276" y="340"/>
                      <a:pt x="276" y="340"/>
                    </a:cubicBezTo>
                    <a:cubicBezTo>
                      <a:pt x="277" y="339"/>
                      <a:pt x="277" y="339"/>
                      <a:pt x="277" y="339"/>
                    </a:cubicBezTo>
                    <a:cubicBezTo>
                      <a:pt x="277" y="338"/>
                      <a:pt x="277" y="338"/>
                      <a:pt x="277" y="338"/>
                    </a:cubicBezTo>
                    <a:cubicBezTo>
                      <a:pt x="276" y="338"/>
                      <a:pt x="276" y="338"/>
                      <a:pt x="276" y="338"/>
                    </a:cubicBezTo>
                    <a:cubicBezTo>
                      <a:pt x="276" y="337"/>
                      <a:pt x="276" y="337"/>
                      <a:pt x="276" y="337"/>
                    </a:cubicBezTo>
                    <a:cubicBezTo>
                      <a:pt x="275" y="337"/>
                      <a:pt x="275" y="337"/>
                      <a:pt x="275" y="337"/>
                    </a:cubicBezTo>
                    <a:cubicBezTo>
                      <a:pt x="274" y="337"/>
                      <a:pt x="274" y="337"/>
                      <a:pt x="274" y="337"/>
                    </a:cubicBezTo>
                    <a:cubicBezTo>
                      <a:pt x="274" y="336"/>
                      <a:pt x="274" y="336"/>
                      <a:pt x="274" y="336"/>
                    </a:cubicBezTo>
                    <a:cubicBezTo>
                      <a:pt x="275" y="336"/>
                      <a:pt x="275" y="336"/>
                      <a:pt x="275" y="336"/>
                    </a:cubicBezTo>
                    <a:cubicBezTo>
                      <a:pt x="276" y="336"/>
                      <a:pt x="276" y="336"/>
                      <a:pt x="276" y="336"/>
                    </a:cubicBezTo>
                    <a:cubicBezTo>
                      <a:pt x="277" y="336"/>
                      <a:pt x="277" y="336"/>
                      <a:pt x="277" y="336"/>
                    </a:cubicBezTo>
                    <a:cubicBezTo>
                      <a:pt x="276" y="335"/>
                      <a:pt x="276" y="335"/>
                      <a:pt x="276" y="335"/>
                    </a:cubicBezTo>
                    <a:cubicBezTo>
                      <a:pt x="276" y="334"/>
                      <a:pt x="276" y="334"/>
                      <a:pt x="276" y="334"/>
                    </a:cubicBezTo>
                    <a:cubicBezTo>
                      <a:pt x="277" y="335"/>
                      <a:pt x="277" y="335"/>
                      <a:pt x="277" y="335"/>
                    </a:cubicBezTo>
                    <a:cubicBezTo>
                      <a:pt x="278" y="335"/>
                      <a:pt x="278" y="335"/>
                      <a:pt x="278" y="335"/>
                    </a:cubicBezTo>
                    <a:cubicBezTo>
                      <a:pt x="279" y="335"/>
                      <a:pt x="279" y="335"/>
                      <a:pt x="279" y="335"/>
                    </a:cubicBezTo>
                    <a:cubicBezTo>
                      <a:pt x="279" y="336"/>
                      <a:pt x="279" y="336"/>
                      <a:pt x="279" y="336"/>
                    </a:cubicBezTo>
                    <a:cubicBezTo>
                      <a:pt x="279" y="336"/>
                      <a:pt x="279" y="336"/>
                      <a:pt x="279" y="336"/>
                    </a:cubicBezTo>
                    <a:cubicBezTo>
                      <a:pt x="280" y="335"/>
                      <a:pt x="280" y="334"/>
                      <a:pt x="282" y="333"/>
                    </a:cubicBezTo>
                    <a:cubicBezTo>
                      <a:pt x="281" y="332"/>
                      <a:pt x="281" y="332"/>
                      <a:pt x="281" y="332"/>
                    </a:cubicBezTo>
                    <a:cubicBezTo>
                      <a:pt x="281" y="332"/>
                      <a:pt x="281" y="332"/>
                      <a:pt x="281" y="332"/>
                    </a:cubicBezTo>
                    <a:cubicBezTo>
                      <a:pt x="281" y="331"/>
                      <a:pt x="281" y="331"/>
                      <a:pt x="281" y="331"/>
                    </a:cubicBezTo>
                    <a:cubicBezTo>
                      <a:pt x="282" y="330"/>
                      <a:pt x="282" y="330"/>
                      <a:pt x="282" y="330"/>
                    </a:cubicBezTo>
                    <a:cubicBezTo>
                      <a:pt x="284" y="329"/>
                      <a:pt x="284" y="329"/>
                      <a:pt x="284" y="329"/>
                    </a:cubicBezTo>
                    <a:cubicBezTo>
                      <a:pt x="285" y="328"/>
                      <a:pt x="285" y="328"/>
                      <a:pt x="285" y="328"/>
                    </a:cubicBezTo>
                    <a:cubicBezTo>
                      <a:pt x="286" y="328"/>
                      <a:pt x="286" y="328"/>
                      <a:pt x="286" y="328"/>
                    </a:cubicBezTo>
                    <a:cubicBezTo>
                      <a:pt x="287" y="327"/>
                      <a:pt x="287" y="327"/>
                      <a:pt x="287" y="327"/>
                    </a:cubicBezTo>
                    <a:cubicBezTo>
                      <a:pt x="292" y="324"/>
                      <a:pt x="288" y="324"/>
                      <a:pt x="295" y="321"/>
                    </a:cubicBezTo>
                    <a:cubicBezTo>
                      <a:pt x="295" y="320"/>
                      <a:pt x="295" y="320"/>
                      <a:pt x="295" y="320"/>
                    </a:cubicBezTo>
                    <a:cubicBezTo>
                      <a:pt x="295" y="320"/>
                      <a:pt x="295" y="320"/>
                      <a:pt x="295" y="320"/>
                    </a:cubicBezTo>
                    <a:cubicBezTo>
                      <a:pt x="295" y="320"/>
                      <a:pt x="295" y="320"/>
                      <a:pt x="295" y="320"/>
                    </a:cubicBezTo>
                    <a:cubicBezTo>
                      <a:pt x="295" y="320"/>
                      <a:pt x="295" y="320"/>
                      <a:pt x="295" y="320"/>
                    </a:cubicBezTo>
                    <a:cubicBezTo>
                      <a:pt x="296" y="320"/>
                      <a:pt x="296" y="320"/>
                      <a:pt x="296" y="320"/>
                    </a:cubicBezTo>
                    <a:cubicBezTo>
                      <a:pt x="296" y="321"/>
                      <a:pt x="296" y="321"/>
                      <a:pt x="296" y="321"/>
                    </a:cubicBezTo>
                    <a:cubicBezTo>
                      <a:pt x="296" y="321"/>
                      <a:pt x="296" y="321"/>
                      <a:pt x="296" y="321"/>
                    </a:cubicBezTo>
                    <a:cubicBezTo>
                      <a:pt x="297" y="320"/>
                      <a:pt x="297" y="320"/>
                      <a:pt x="297" y="320"/>
                    </a:cubicBezTo>
                    <a:cubicBezTo>
                      <a:pt x="298" y="320"/>
                      <a:pt x="298" y="320"/>
                      <a:pt x="298" y="320"/>
                    </a:cubicBezTo>
                    <a:cubicBezTo>
                      <a:pt x="299" y="319"/>
                      <a:pt x="299" y="319"/>
                      <a:pt x="299" y="319"/>
                    </a:cubicBezTo>
                    <a:cubicBezTo>
                      <a:pt x="300" y="318"/>
                      <a:pt x="300" y="318"/>
                      <a:pt x="300" y="318"/>
                    </a:cubicBezTo>
                    <a:cubicBezTo>
                      <a:pt x="301" y="318"/>
                      <a:pt x="301" y="318"/>
                      <a:pt x="301" y="318"/>
                    </a:cubicBezTo>
                    <a:cubicBezTo>
                      <a:pt x="302" y="318"/>
                      <a:pt x="302" y="318"/>
                      <a:pt x="302" y="318"/>
                    </a:cubicBezTo>
                    <a:cubicBezTo>
                      <a:pt x="303" y="318"/>
                      <a:pt x="303" y="318"/>
                      <a:pt x="303" y="318"/>
                    </a:cubicBezTo>
                    <a:cubicBezTo>
                      <a:pt x="304" y="318"/>
                      <a:pt x="304" y="318"/>
                      <a:pt x="304" y="318"/>
                    </a:cubicBezTo>
                    <a:cubicBezTo>
                      <a:pt x="305" y="319"/>
                      <a:pt x="305" y="319"/>
                      <a:pt x="305" y="319"/>
                    </a:cubicBezTo>
                    <a:cubicBezTo>
                      <a:pt x="305" y="318"/>
                      <a:pt x="305" y="318"/>
                      <a:pt x="305" y="318"/>
                    </a:cubicBezTo>
                    <a:cubicBezTo>
                      <a:pt x="305" y="317"/>
                      <a:pt x="305" y="317"/>
                      <a:pt x="305" y="317"/>
                    </a:cubicBezTo>
                    <a:cubicBezTo>
                      <a:pt x="306" y="316"/>
                      <a:pt x="306" y="316"/>
                      <a:pt x="306" y="316"/>
                    </a:cubicBezTo>
                    <a:cubicBezTo>
                      <a:pt x="307" y="316"/>
                      <a:pt x="307" y="316"/>
                      <a:pt x="307" y="316"/>
                    </a:cubicBezTo>
                    <a:cubicBezTo>
                      <a:pt x="307" y="315"/>
                      <a:pt x="307" y="315"/>
                      <a:pt x="307" y="315"/>
                    </a:cubicBezTo>
                    <a:cubicBezTo>
                      <a:pt x="308" y="315"/>
                      <a:pt x="308" y="315"/>
                      <a:pt x="308" y="315"/>
                    </a:cubicBezTo>
                    <a:cubicBezTo>
                      <a:pt x="309" y="314"/>
                      <a:pt x="309" y="314"/>
                      <a:pt x="309" y="314"/>
                    </a:cubicBezTo>
                    <a:cubicBezTo>
                      <a:pt x="310" y="313"/>
                      <a:pt x="310" y="313"/>
                      <a:pt x="310" y="313"/>
                    </a:cubicBezTo>
                    <a:cubicBezTo>
                      <a:pt x="311" y="314"/>
                      <a:pt x="311" y="314"/>
                      <a:pt x="311" y="314"/>
                    </a:cubicBezTo>
                    <a:cubicBezTo>
                      <a:pt x="311" y="313"/>
                      <a:pt x="311" y="313"/>
                      <a:pt x="311" y="313"/>
                    </a:cubicBezTo>
                    <a:cubicBezTo>
                      <a:pt x="312" y="313"/>
                      <a:pt x="312" y="313"/>
                      <a:pt x="312" y="313"/>
                    </a:cubicBezTo>
                    <a:cubicBezTo>
                      <a:pt x="313" y="313"/>
                      <a:pt x="313" y="313"/>
                      <a:pt x="313" y="313"/>
                    </a:cubicBezTo>
                    <a:cubicBezTo>
                      <a:pt x="312" y="312"/>
                      <a:pt x="312" y="312"/>
                      <a:pt x="312" y="312"/>
                    </a:cubicBezTo>
                    <a:cubicBezTo>
                      <a:pt x="311" y="312"/>
                      <a:pt x="311" y="312"/>
                      <a:pt x="311" y="312"/>
                    </a:cubicBezTo>
                    <a:cubicBezTo>
                      <a:pt x="312" y="311"/>
                      <a:pt x="312" y="311"/>
                      <a:pt x="312" y="311"/>
                    </a:cubicBezTo>
                    <a:cubicBezTo>
                      <a:pt x="312" y="310"/>
                      <a:pt x="312" y="310"/>
                      <a:pt x="312" y="310"/>
                    </a:cubicBezTo>
                    <a:cubicBezTo>
                      <a:pt x="313" y="310"/>
                      <a:pt x="313" y="310"/>
                      <a:pt x="313" y="310"/>
                    </a:cubicBezTo>
                    <a:cubicBezTo>
                      <a:pt x="314" y="310"/>
                      <a:pt x="314" y="310"/>
                      <a:pt x="314" y="310"/>
                    </a:cubicBezTo>
                    <a:cubicBezTo>
                      <a:pt x="315" y="309"/>
                      <a:pt x="315" y="309"/>
                      <a:pt x="315" y="309"/>
                    </a:cubicBezTo>
                    <a:cubicBezTo>
                      <a:pt x="316" y="310"/>
                      <a:pt x="316" y="310"/>
                      <a:pt x="316" y="310"/>
                    </a:cubicBezTo>
                    <a:cubicBezTo>
                      <a:pt x="317" y="310"/>
                      <a:pt x="317" y="310"/>
                      <a:pt x="317" y="310"/>
                    </a:cubicBezTo>
                    <a:cubicBezTo>
                      <a:pt x="318" y="308"/>
                      <a:pt x="321" y="308"/>
                      <a:pt x="322" y="310"/>
                    </a:cubicBezTo>
                    <a:cubicBezTo>
                      <a:pt x="321" y="310"/>
                      <a:pt x="321" y="310"/>
                      <a:pt x="321" y="310"/>
                    </a:cubicBezTo>
                    <a:cubicBezTo>
                      <a:pt x="320" y="310"/>
                      <a:pt x="320" y="310"/>
                      <a:pt x="320" y="310"/>
                    </a:cubicBezTo>
                    <a:cubicBezTo>
                      <a:pt x="319" y="310"/>
                      <a:pt x="319" y="310"/>
                      <a:pt x="319" y="310"/>
                    </a:cubicBezTo>
                    <a:cubicBezTo>
                      <a:pt x="318" y="311"/>
                      <a:pt x="318" y="311"/>
                      <a:pt x="318" y="311"/>
                    </a:cubicBezTo>
                    <a:cubicBezTo>
                      <a:pt x="320" y="310"/>
                      <a:pt x="325" y="310"/>
                      <a:pt x="326" y="309"/>
                    </a:cubicBezTo>
                    <a:cubicBezTo>
                      <a:pt x="327" y="308"/>
                      <a:pt x="327" y="308"/>
                      <a:pt x="327" y="308"/>
                    </a:cubicBezTo>
                    <a:cubicBezTo>
                      <a:pt x="326" y="308"/>
                      <a:pt x="326" y="308"/>
                      <a:pt x="326" y="308"/>
                    </a:cubicBezTo>
                    <a:cubicBezTo>
                      <a:pt x="326" y="308"/>
                      <a:pt x="326" y="308"/>
                      <a:pt x="326" y="308"/>
                    </a:cubicBezTo>
                    <a:cubicBezTo>
                      <a:pt x="326" y="308"/>
                      <a:pt x="326" y="308"/>
                      <a:pt x="326" y="308"/>
                    </a:cubicBezTo>
                    <a:cubicBezTo>
                      <a:pt x="325" y="307"/>
                      <a:pt x="325" y="307"/>
                      <a:pt x="325" y="307"/>
                    </a:cubicBezTo>
                    <a:cubicBezTo>
                      <a:pt x="326" y="306"/>
                      <a:pt x="326" y="306"/>
                      <a:pt x="326" y="306"/>
                    </a:cubicBezTo>
                    <a:cubicBezTo>
                      <a:pt x="327" y="306"/>
                      <a:pt x="327" y="306"/>
                      <a:pt x="327" y="306"/>
                    </a:cubicBezTo>
                    <a:cubicBezTo>
                      <a:pt x="327" y="307"/>
                      <a:pt x="327" y="307"/>
                      <a:pt x="327" y="307"/>
                    </a:cubicBezTo>
                    <a:cubicBezTo>
                      <a:pt x="327" y="308"/>
                      <a:pt x="327" y="308"/>
                      <a:pt x="327" y="308"/>
                    </a:cubicBezTo>
                    <a:cubicBezTo>
                      <a:pt x="327" y="308"/>
                      <a:pt x="327" y="308"/>
                      <a:pt x="327" y="308"/>
                    </a:cubicBezTo>
                    <a:cubicBezTo>
                      <a:pt x="328" y="309"/>
                      <a:pt x="328" y="309"/>
                      <a:pt x="328" y="309"/>
                    </a:cubicBezTo>
                    <a:cubicBezTo>
                      <a:pt x="329" y="309"/>
                      <a:pt x="329" y="309"/>
                      <a:pt x="329" y="309"/>
                    </a:cubicBezTo>
                    <a:cubicBezTo>
                      <a:pt x="330" y="309"/>
                      <a:pt x="330" y="309"/>
                      <a:pt x="330" y="309"/>
                    </a:cubicBezTo>
                    <a:cubicBezTo>
                      <a:pt x="331" y="309"/>
                      <a:pt x="331" y="309"/>
                      <a:pt x="331" y="309"/>
                    </a:cubicBezTo>
                    <a:cubicBezTo>
                      <a:pt x="332" y="309"/>
                      <a:pt x="332" y="309"/>
                      <a:pt x="332" y="309"/>
                    </a:cubicBezTo>
                    <a:cubicBezTo>
                      <a:pt x="333" y="309"/>
                      <a:pt x="333" y="309"/>
                      <a:pt x="333" y="309"/>
                    </a:cubicBezTo>
                    <a:cubicBezTo>
                      <a:pt x="334" y="309"/>
                      <a:pt x="334" y="309"/>
                      <a:pt x="334" y="309"/>
                    </a:cubicBezTo>
                    <a:cubicBezTo>
                      <a:pt x="335" y="309"/>
                      <a:pt x="335" y="309"/>
                      <a:pt x="335" y="309"/>
                    </a:cubicBezTo>
                    <a:cubicBezTo>
                      <a:pt x="337" y="309"/>
                      <a:pt x="337" y="309"/>
                      <a:pt x="337" y="309"/>
                    </a:cubicBezTo>
                    <a:cubicBezTo>
                      <a:pt x="338" y="309"/>
                      <a:pt x="338" y="309"/>
                      <a:pt x="338" y="309"/>
                    </a:cubicBezTo>
                    <a:cubicBezTo>
                      <a:pt x="338" y="309"/>
                      <a:pt x="338" y="309"/>
                      <a:pt x="338" y="309"/>
                    </a:cubicBezTo>
                    <a:cubicBezTo>
                      <a:pt x="338" y="308"/>
                      <a:pt x="338" y="308"/>
                      <a:pt x="338" y="308"/>
                    </a:cubicBezTo>
                    <a:cubicBezTo>
                      <a:pt x="339" y="308"/>
                      <a:pt x="339" y="308"/>
                      <a:pt x="339" y="308"/>
                    </a:cubicBezTo>
                    <a:cubicBezTo>
                      <a:pt x="338" y="307"/>
                      <a:pt x="338" y="307"/>
                      <a:pt x="338" y="307"/>
                    </a:cubicBezTo>
                    <a:cubicBezTo>
                      <a:pt x="338" y="306"/>
                      <a:pt x="338" y="306"/>
                      <a:pt x="338" y="306"/>
                    </a:cubicBezTo>
                    <a:cubicBezTo>
                      <a:pt x="338" y="305"/>
                      <a:pt x="338" y="305"/>
                      <a:pt x="338" y="305"/>
                    </a:cubicBezTo>
                    <a:cubicBezTo>
                      <a:pt x="339" y="304"/>
                      <a:pt x="339" y="304"/>
                      <a:pt x="339" y="304"/>
                    </a:cubicBezTo>
                    <a:cubicBezTo>
                      <a:pt x="340" y="303"/>
                      <a:pt x="340" y="303"/>
                      <a:pt x="340" y="303"/>
                    </a:cubicBezTo>
                    <a:cubicBezTo>
                      <a:pt x="341" y="302"/>
                      <a:pt x="341" y="302"/>
                      <a:pt x="341" y="302"/>
                    </a:cubicBezTo>
                    <a:cubicBezTo>
                      <a:pt x="344" y="300"/>
                      <a:pt x="344" y="301"/>
                      <a:pt x="348" y="299"/>
                    </a:cubicBezTo>
                    <a:cubicBezTo>
                      <a:pt x="348" y="298"/>
                      <a:pt x="348" y="298"/>
                      <a:pt x="348" y="298"/>
                    </a:cubicBezTo>
                    <a:cubicBezTo>
                      <a:pt x="347" y="297"/>
                      <a:pt x="347" y="297"/>
                      <a:pt x="347" y="297"/>
                    </a:cubicBezTo>
                    <a:cubicBezTo>
                      <a:pt x="347" y="296"/>
                      <a:pt x="347" y="296"/>
                      <a:pt x="347" y="296"/>
                    </a:cubicBezTo>
                    <a:cubicBezTo>
                      <a:pt x="347" y="295"/>
                      <a:pt x="347" y="295"/>
                      <a:pt x="347" y="295"/>
                    </a:cubicBezTo>
                    <a:cubicBezTo>
                      <a:pt x="347" y="294"/>
                      <a:pt x="347" y="294"/>
                      <a:pt x="347" y="294"/>
                    </a:cubicBezTo>
                    <a:cubicBezTo>
                      <a:pt x="346" y="293"/>
                      <a:pt x="346" y="293"/>
                      <a:pt x="346" y="293"/>
                    </a:cubicBezTo>
                    <a:cubicBezTo>
                      <a:pt x="347" y="293"/>
                      <a:pt x="347" y="293"/>
                      <a:pt x="347" y="293"/>
                    </a:cubicBezTo>
                    <a:cubicBezTo>
                      <a:pt x="347" y="292"/>
                      <a:pt x="347" y="292"/>
                      <a:pt x="347" y="292"/>
                    </a:cubicBezTo>
                    <a:cubicBezTo>
                      <a:pt x="347" y="291"/>
                      <a:pt x="347" y="291"/>
                      <a:pt x="347" y="291"/>
                    </a:cubicBezTo>
                    <a:cubicBezTo>
                      <a:pt x="347" y="290"/>
                      <a:pt x="347" y="290"/>
                      <a:pt x="347" y="290"/>
                    </a:cubicBezTo>
                    <a:cubicBezTo>
                      <a:pt x="348" y="289"/>
                      <a:pt x="348" y="289"/>
                      <a:pt x="348" y="289"/>
                    </a:cubicBezTo>
                    <a:cubicBezTo>
                      <a:pt x="348" y="288"/>
                      <a:pt x="348" y="288"/>
                      <a:pt x="348" y="288"/>
                    </a:cubicBezTo>
                    <a:cubicBezTo>
                      <a:pt x="348" y="287"/>
                      <a:pt x="348" y="287"/>
                      <a:pt x="348" y="287"/>
                    </a:cubicBezTo>
                    <a:cubicBezTo>
                      <a:pt x="349" y="286"/>
                      <a:pt x="349" y="286"/>
                      <a:pt x="349" y="286"/>
                    </a:cubicBezTo>
                    <a:cubicBezTo>
                      <a:pt x="350" y="286"/>
                      <a:pt x="350" y="286"/>
                      <a:pt x="350" y="286"/>
                    </a:cubicBezTo>
                    <a:cubicBezTo>
                      <a:pt x="351" y="285"/>
                      <a:pt x="351" y="285"/>
                      <a:pt x="351" y="285"/>
                    </a:cubicBezTo>
                    <a:cubicBezTo>
                      <a:pt x="351" y="284"/>
                      <a:pt x="351" y="284"/>
                      <a:pt x="351" y="284"/>
                    </a:cubicBezTo>
                    <a:cubicBezTo>
                      <a:pt x="352" y="283"/>
                      <a:pt x="352" y="283"/>
                      <a:pt x="352" y="283"/>
                    </a:cubicBezTo>
                    <a:cubicBezTo>
                      <a:pt x="353" y="282"/>
                      <a:pt x="353" y="282"/>
                      <a:pt x="353" y="282"/>
                    </a:cubicBezTo>
                    <a:cubicBezTo>
                      <a:pt x="353" y="281"/>
                      <a:pt x="353" y="281"/>
                      <a:pt x="353" y="281"/>
                    </a:cubicBezTo>
                    <a:cubicBezTo>
                      <a:pt x="352" y="280"/>
                      <a:pt x="352" y="280"/>
                      <a:pt x="352" y="280"/>
                    </a:cubicBezTo>
                    <a:cubicBezTo>
                      <a:pt x="353" y="280"/>
                      <a:pt x="353" y="280"/>
                      <a:pt x="353" y="280"/>
                    </a:cubicBezTo>
                    <a:cubicBezTo>
                      <a:pt x="354" y="280"/>
                      <a:pt x="354" y="280"/>
                      <a:pt x="354" y="280"/>
                    </a:cubicBezTo>
                    <a:cubicBezTo>
                      <a:pt x="354" y="279"/>
                      <a:pt x="354" y="277"/>
                      <a:pt x="355" y="276"/>
                    </a:cubicBezTo>
                    <a:cubicBezTo>
                      <a:pt x="355" y="275"/>
                      <a:pt x="355" y="275"/>
                      <a:pt x="355" y="275"/>
                    </a:cubicBezTo>
                    <a:cubicBezTo>
                      <a:pt x="355" y="274"/>
                      <a:pt x="355" y="274"/>
                      <a:pt x="355" y="274"/>
                    </a:cubicBezTo>
                    <a:cubicBezTo>
                      <a:pt x="356" y="274"/>
                      <a:pt x="356" y="274"/>
                      <a:pt x="356" y="274"/>
                    </a:cubicBezTo>
                    <a:cubicBezTo>
                      <a:pt x="357" y="273"/>
                      <a:pt x="357" y="273"/>
                      <a:pt x="357" y="273"/>
                    </a:cubicBezTo>
                    <a:cubicBezTo>
                      <a:pt x="357" y="273"/>
                      <a:pt x="357" y="273"/>
                      <a:pt x="357" y="273"/>
                    </a:cubicBezTo>
                    <a:cubicBezTo>
                      <a:pt x="359" y="269"/>
                      <a:pt x="358" y="267"/>
                      <a:pt x="357" y="263"/>
                    </a:cubicBezTo>
                    <a:cubicBezTo>
                      <a:pt x="357" y="261"/>
                      <a:pt x="357" y="257"/>
                      <a:pt x="359" y="255"/>
                    </a:cubicBezTo>
                    <a:cubicBezTo>
                      <a:pt x="360" y="254"/>
                      <a:pt x="360" y="254"/>
                      <a:pt x="360" y="254"/>
                    </a:cubicBezTo>
                    <a:cubicBezTo>
                      <a:pt x="361" y="254"/>
                      <a:pt x="361" y="254"/>
                      <a:pt x="361" y="254"/>
                    </a:cubicBezTo>
                    <a:cubicBezTo>
                      <a:pt x="362" y="253"/>
                      <a:pt x="362" y="253"/>
                      <a:pt x="362" y="253"/>
                    </a:cubicBezTo>
                    <a:cubicBezTo>
                      <a:pt x="362" y="252"/>
                      <a:pt x="362" y="252"/>
                      <a:pt x="362" y="252"/>
                    </a:cubicBezTo>
                    <a:cubicBezTo>
                      <a:pt x="362" y="251"/>
                      <a:pt x="362" y="251"/>
                      <a:pt x="362" y="251"/>
                    </a:cubicBezTo>
                    <a:cubicBezTo>
                      <a:pt x="362" y="249"/>
                      <a:pt x="361" y="248"/>
                      <a:pt x="361" y="246"/>
                    </a:cubicBezTo>
                    <a:cubicBezTo>
                      <a:pt x="362" y="243"/>
                      <a:pt x="362" y="239"/>
                      <a:pt x="363" y="237"/>
                    </a:cubicBezTo>
                    <a:cubicBezTo>
                      <a:pt x="363" y="235"/>
                      <a:pt x="363" y="234"/>
                      <a:pt x="364" y="232"/>
                    </a:cubicBezTo>
                    <a:cubicBezTo>
                      <a:pt x="364" y="231"/>
                      <a:pt x="364" y="231"/>
                      <a:pt x="364" y="231"/>
                    </a:cubicBezTo>
                    <a:cubicBezTo>
                      <a:pt x="363" y="231"/>
                      <a:pt x="363" y="231"/>
                      <a:pt x="363" y="231"/>
                    </a:cubicBezTo>
                    <a:cubicBezTo>
                      <a:pt x="363" y="230"/>
                      <a:pt x="363" y="230"/>
                      <a:pt x="363" y="230"/>
                    </a:cubicBezTo>
                    <a:cubicBezTo>
                      <a:pt x="363" y="229"/>
                      <a:pt x="363" y="229"/>
                      <a:pt x="363" y="229"/>
                    </a:cubicBezTo>
                    <a:cubicBezTo>
                      <a:pt x="363" y="228"/>
                      <a:pt x="363" y="228"/>
                      <a:pt x="363" y="228"/>
                    </a:cubicBezTo>
                    <a:cubicBezTo>
                      <a:pt x="363" y="226"/>
                      <a:pt x="362" y="224"/>
                      <a:pt x="362" y="223"/>
                    </a:cubicBezTo>
                    <a:cubicBezTo>
                      <a:pt x="362" y="221"/>
                      <a:pt x="361" y="221"/>
                      <a:pt x="361" y="218"/>
                    </a:cubicBezTo>
                    <a:cubicBezTo>
                      <a:pt x="361" y="216"/>
                      <a:pt x="362" y="213"/>
                      <a:pt x="362" y="210"/>
                    </a:cubicBezTo>
                    <a:cubicBezTo>
                      <a:pt x="362" y="211"/>
                      <a:pt x="362" y="211"/>
                      <a:pt x="362" y="211"/>
                    </a:cubicBezTo>
                    <a:cubicBezTo>
                      <a:pt x="361" y="212"/>
                      <a:pt x="361" y="212"/>
                      <a:pt x="361" y="212"/>
                    </a:cubicBezTo>
                    <a:cubicBezTo>
                      <a:pt x="361" y="211"/>
                      <a:pt x="361" y="211"/>
                      <a:pt x="361" y="211"/>
                    </a:cubicBezTo>
                    <a:cubicBezTo>
                      <a:pt x="361" y="210"/>
                      <a:pt x="361" y="210"/>
                      <a:pt x="361" y="210"/>
                    </a:cubicBezTo>
                    <a:cubicBezTo>
                      <a:pt x="361" y="209"/>
                      <a:pt x="361" y="209"/>
                      <a:pt x="361" y="209"/>
                    </a:cubicBezTo>
                    <a:cubicBezTo>
                      <a:pt x="360" y="208"/>
                      <a:pt x="360" y="208"/>
                      <a:pt x="360" y="208"/>
                    </a:cubicBezTo>
                    <a:cubicBezTo>
                      <a:pt x="361" y="209"/>
                      <a:pt x="361" y="209"/>
                      <a:pt x="361" y="209"/>
                    </a:cubicBezTo>
                    <a:cubicBezTo>
                      <a:pt x="361" y="208"/>
                      <a:pt x="361" y="208"/>
                      <a:pt x="361" y="208"/>
                    </a:cubicBezTo>
                    <a:cubicBezTo>
                      <a:pt x="361" y="207"/>
                      <a:pt x="361" y="207"/>
                      <a:pt x="361" y="207"/>
                    </a:cubicBezTo>
                    <a:cubicBezTo>
                      <a:pt x="361" y="206"/>
                      <a:pt x="361" y="206"/>
                      <a:pt x="361" y="206"/>
                    </a:cubicBezTo>
                    <a:cubicBezTo>
                      <a:pt x="361" y="206"/>
                      <a:pt x="361" y="206"/>
                      <a:pt x="361" y="206"/>
                    </a:cubicBezTo>
                    <a:cubicBezTo>
                      <a:pt x="360" y="206"/>
                      <a:pt x="360" y="206"/>
                      <a:pt x="360" y="206"/>
                    </a:cubicBezTo>
                    <a:cubicBezTo>
                      <a:pt x="360" y="207"/>
                      <a:pt x="360" y="207"/>
                      <a:pt x="360" y="207"/>
                    </a:cubicBezTo>
                    <a:cubicBezTo>
                      <a:pt x="360" y="207"/>
                      <a:pt x="360" y="207"/>
                      <a:pt x="360" y="207"/>
                    </a:cubicBezTo>
                    <a:cubicBezTo>
                      <a:pt x="360" y="206"/>
                      <a:pt x="360" y="206"/>
                      <a:pt x="360" y="206"/>
                    </a:cubicBezTo>
                    <a:cubicBezTo>
                      <a:pt x="360" y="205"/>
                      <a:pt x="360" y="205"/>
                      <a:pt x="360" y="205"/>
                    </a:cubicBezTo>
                    <a:cubicBezTo>
                      <a:pt x="360" y="204"/>
                      <a:pt x="360" y="204"/>
                      <a:pt x="360" y="204"/>
                    </a:cubicBezTo>
                    <a:cubicBezTo>
                      <a:pt x="361" y="204"/>
                      <a:pt x="361" y="204"/>
                      <a:pt x="361" y="204"/>
                    </a:cubicBezTo>
                    <a:cubicBezTo>
                      <a:pt x="361" y="203"/>
                      <a:pt x="361" y="203"/>
                      <a:pt x="361" y="203"/>
                    </a:cubicBezTo>
                    <a:cubicBezTo>
                      <a:pt x="362" y="202"/>
                      <a:pt x="362" y="202"/>
                      <a:pt x="362" y="202"/>
                    </a:cubicBezTo>
                    <a:cubicBezTo>
                      <a:pt x="362" y="202"/>
                      <a:pt x="362" y="202"/>
                      <a:pt x="362" y="202"/>
                    </a:cubicBezTo>
                    <a:cubicBezTo>
                      <a:pt x="363" y="201"/>
                      <a:pt x="363" y="201"/>
                      <a:pt x="363" y="201"/>
                    </a:cubicBezTo>
                    <a:cubicBezTo>
                      <a:pt x="363" y="201"/>
                      <a:pt x="363" y="201"/>
                      <a:pt x="363" y="201"/>
                    </a:cubicBezTo>
                    <a:cubicBezTo>
                      <a:pt x="363" y="200"/>
                      <a:pt x="363" y="200"/>
                      <a:pt x="363" y="200"/>
                    </a:cubicBezTo>
                    <a:cubicBezTo>
                      <a:pt x="363" y="199"/>
                      <a:pt x="363" y="199"/>
                      <a:pt x="363" y="199"/>
                    </a:cubicBezTo>
                    <a:cubicBezTo>
                      <a:pt x="362" y="199"/>
                      <a:pt x="362" y="199"/>
                      <a:pt x="362" y="199"/>
                    </a:cubicBezTo>
                    <a:cubicBezTo>
                      <a:pt x="362" y="198"/>
                      <a:pt x="362" y="198"/>
                      <a:pt x="362" y="198"/>
                    </a:cubicBezTo>
                    <a:cubicBezTo>
                      <a:pt x="361" y="197"/>
                      <a:pt x="361" y="197"/>
                      <a:pt x="361" y="197"/>
                    </a:cubicBezTo>
                    <a:cubicBezTo>
                      <a:pt x="362" y="198"/>
                      <a:pt x="362" y="198"/>
                      <a:pt x="362" y="198"/>
                    </a:cubicBezTo>
                    <a:cubicBezTo>
                      <a:pt x="363" y="198"/>
                      <a:pt x="363" y="198"/>
                      <a:pt x="363" y="198"/>
                    </a:cubicBezTo>
                    <a:cubicBezTo>
                      <a:pt x="363" y="197"/>
                      <a:pt x="363" y="197"/>
                      <a:pt x="363" y="197"/>
                    </a:cubicBezTo>
                    <a:cubicBezTo>
                      <a:pt x="363" y="196"/>
                      <a:pt x="363" y="196"/>
                      <a:pt x="363" y="196"/>
                    </a:cubicBezTo>
                    <a:cubicBezTo>
                      <a:pt x="364" y="197"/>
                      <a:pt x="364" y="197"/>
                      <a:pt x="364" y="197"/>
                    </a:cubicBezTo>
                    <a:cubicBezTo>
                      <a:pt x="365" y="197"/>
                      <a:pt x="365" y="197"/>
                      <a:pt x="365" y="197"/>
                    </a:cubicBezTo>
                    <a:cubicBezTo>
                      <a:pt x="366" y="198"/>
                      <a:pt x="366" y="198"/>
                      <a:pt x="366" y="198"/>
                    </a:cubicBezTo>
                    <a:cubicBezTo>
                      <a:pt x="366" y="199"/>
                      <a:pt x="366" y="199"/>
                      <a:pt x="366" y="199"/>
                    </a:cubicBezTo>
                    <a:cubicBezTo>
                      <a:pt x="366" y="200"/>
                      <a:pt x="366" y="200"/>
                      <a:pt x="366" y="200"/>
                    </a:cubicBezTo>
                    <a:cubicBezTo>
                      <a:pt x="367" y="200"/>
                      <a:pt x="367" y="200"/>
                      <a:pt x="367" y="200"/>
                    </a:cubicBezTo>
                    <a:cubicBezTo>
                      <a:pt x="368" y="200"/>
                      <a:pt x="368" y="200"/>
                      <a:pt x="368" y="200"/>
                    </a:cubicBezTo>
                    <a:cubicBezTo>
                      <a:pt x="368" y="199"/>
                      <a:pt x="368" y="199"/>
                      <a:pt x="368" y="199"/>
                    </a:cubicBezTo>
                    <a:cubicBezTo>
                      <a:pt x="369" y="198"/>
                      <a:pt x="369" y="198"/>
                      <a:pt x="369" y="198"/>
                    </a:cubicBezTo>
                    <a:cubicBezTo>
                      <a:pt x="370" y="197"/>
                      <a:pt x="370" y="197"/>
                      <a:pt x="370" y="197"/>
                    </a:cubicBezTo>
                    <a:cubicBezTo>
                      <a:pt x="371" y="195"/>
                      <a:pt x="371" y="194"/>
                      <a:pt x="373" y="192"/>
                    </a:cubicBezTo>
                    <a:cubicBezTo>
                      <a:pt x="375" y="189"/>
                      <a:pt x="375" y="186"/>
                      <a:pt x="377" y="184"/>
                    </a:cubicBezTo>
                    <a:cubicBezTo>
                      <a:pt x="376" y="184"/>
                      <a:pt x="376" y="184"/>
                      <a:pt x="376" y="184"/>
                    </a:cubicBezTo>
                    <a:cubicBezTo>
                      <a:pt x="375" y="184"/>
                      <a:pt x="375" y="184"/>
                      <a:pt x="375" y="184"/>
                    </a:cubicBezTo>
                    <a:cubicBezTo>
                      <a:pt x="376" y="183"/>
                      <a:pt x="376" y="183"/>
                      <a:pt x="376" y="183"/>
                    </a:cubicBezTo>
                    <a:cubicBezTo>
                      <a:pt x="376" y="182"/>
                      <a:pt x="376" y="182"/>
                      <a:pt x="376" y="182"/>
                    </a:cubicBezTo>
                    <a:cubicBezTo>
                      <a:pt x="377" y="181"/>
                      <a:pt x="377" y="181"/>
                      <a:pt x="377" y="181"/>
                    </a:cubicBezTo>
                    <a:cubicBezTo>
                      <a:pt x="377" y="182"/>
                      <a:pt x="377" y="182"/>
                      <a:pt x="377" y="182"/>
                    </a:cubicBezTo>
                    <a:cubicBezTo>
                      <a:pt x="378" y="181"/>
                      <a:pt x="378" y="181"/>
                      <a:pt x="378" y="181"/>
                    </a:cubicBezTo>
                    <a:cubicBezTo>
                      <a:pt x="378" y="181"/>
                      <a:pt x="378" y="181"/>
                      <a:pt x="378" y="181"/>
                    </a:cubicBezTo>
                    <a:cubicBezTo>
                      <a:pt x="378" y="180"/>
                      <a:pt x="378" y="180"/>
                      <a:pt x="378" y="180"/>
                    </a:cubicBezTo>
                    <a:cubicBezTo>
                      <a:pt x="378" y="179"/>
                      <a:pt x="378" y="179"/>
                      <a:pt x="378" y="179"/>
                    </a:cubicBezTo>
                    <a:cubicBezTo>
                      <a:pt x="377" y="179"/>
                      <a:pt x="377" y="179"/>
                      <a:pt x="377" y="179"/>
                    </a:cubicBezTo>
                    <a:cubicBezTo>
                      <a:pt x="378" y="179"/>
                      <a:pt x="378" y="179"/>
                      <a:pt x="378" y="179"/>
                    </a:cubicBezTo>
                    <a:cubicBezTo>
                      <a:pt x="379" y="178"/>
                      <a:pt x="379" y="178"/>
                      <a:pt x="379" y="178"/>
                    </a:cubicBezTo>
                    <a:cubicBezTo>
                      <a:pt x="379" y="178"/>
                      <a:pt x="379" y="178"/>
                      <a:pt x="379" y="178"/>
                    </a:cubicBezTo>
                    <a:cubicBezTo>
                      <a:pt x="380" y="177"/>
                      <a:pt x="380" y="177"/>
                      <a:pt x="380" y="177"/>
                    </a:cubicBezTo>
                    <a:cubicBezTo>
                      <a:pt x="379" y="176"/>
                      <a:pt x="379" y="176"/>
                      <a:pt x="379" y="176"/>
                    </a:cubicBezTo>
                    <a:cubicBezTo>
                      <a:pt x="379" y="176"/>
                      <a:pt x="379" y="176"/>
                      <a:pt x="379" y="176"/>
                    </a:cubicBezTo>
                    <a:cubicBezTo>
                      <a:pt x="379" y="176"/>
                      <a:pt x="379" y="176"/>
                      <a:pt x="379" y="176"/>
                    </a:cubicBezTo>
                    <a:cubicBezTo>
                      <a:pt x="379" y="176"/>
                      <a:pt x="379" y="176"/>
                      <a:pt x="379" y="176"/>
                    </a:cubicBezTo>
                    <a:cubicBezTo>
                      <a:pt x="380" y="176"/>
                      <a:pt x="380" y="176"/>
                      <a:pt x="380" y="176"/>
                    </a:cubicBezTo>
                    <a:cubicBezTo>
                      <a:pt x="380" y="177"/>
                      <a:pt x="380" y="177"/>
                      <a:pt x="380" y="177"/>
                    </a:cubicBezTo>
                    <a:cubicBezTo>
                      <a:pt x="381" y="176"/>
                      <a:pt x="381" y="176"/>
                      <a:pt x="381" y="176"/>
                    </a:cubicBezTo>
                    <a:cubicBezTo>
                      <a:pt x="381" y="175"/>
                      <a:pt x="381" y="175"/>
                      <a:pt x="381" y="175"/>
                    </a:cubicBezTo>
                    <a:cubicBezTo>
                      <a:pt x="383" y="175"/>
                      <a:pt x="383" y="175"/>
                      <a:pt x="383" y="175"/>
                    </a:cubicBezTo>
                    <a:cubicBezTo>
                      <a:pt x="384" y="174"/>
                      <a:pt x="384" y="174"/>
                      <a:pt x="384" y="174"/>
                    </a:cubicBezTo>
                    <a:cubicBezTo>
                      <a:pt x="385" y="173"/>
                      <a:pt x="385" y="173"/>
                      <a:pt x="385" y="173"/>
                    </a:cubicBezTo>
                    <a:cubicBezTo>
                      <a:pt x="386" y="173"/>
                      <a:pt x="386" y="173"/>
                      <a:pt x="386" y="173"/>
                    </a:cubicBezTo>
                    <a:cubicBezTo>
                      <a:pt x="386" y="173"/>
                      <a:pt x="386" y="173"/>
                      <a:pt x="386" y="173"/>
                    </a:cubicBezTo>
                    <a:cubicBezTo>
                      <a:pt x="387" y="172"/>
                      <a:pt x="387" y="172"/>
                      <a:pt x="387" y="172"/>
                    </a:cubicBezTo>
                    <a:cubicBezTo>
                      <a:pt x="388" y="170"/>
                      <a:pt x="388" y="170"/>
                      <a:pt x="388" y="170"/>
                    </a:cubicBezTo>
                    <a:cubicBezTo>
                      <a:pt x="389" y="169"/>
                      <a:pt x="389" y="169"/>
                      <a:pt x="389" y="169"/>
                    </a:cubicBezTo>
                    <a:cubicBezTo>
                      <a:pt x="390" y="168"/>
                      <a:pt x="390" y="168"/>
                      <a:pt x="390" y="168"/>
                    </a:cubicBezTo>
                    <a:cubicBezTo>
                      <a:pt x="390" y="167"/>
                      <a:pt x="390" y="167"/>
                      <a:pt x="390" y="167"/>
                    </a:cubicBezTo>
                    <a:cubicBezTo>
                      <a:pt x="390" y="166"/>
                      <a:pt x="390" y="166"/>
                      <a:pt x="390" y="166"/>
                    </a:cubicBezTo>
                    <a:cubicBezTo>
                      <a:pt x="391" y="166"/>
                      <a:pt x="391" y="166"/>
                      <a:pt x="391" y="166"/>
                    </a:cubicBezTo>
                    <a:cubicBezTo>
                      <a:pt x="392" y="165"/>
                      <a:pt x="392" y="165"/>
                      <a:pt x="392" y="165"/>
                    </a:cubicBezTo>
                    <a:cubicBezTo>
                      <a:pt x="391" y="165"/>
                      <a:pt x="391" y="165"/>
                      <a:pt x="391" y="165"/>
                    </a:cubicBezTo>
                    <a:cubicBezTo>
                      <a:pt x="391" y="164"/>
                      <a:pt x="391" y="164"/>
                      <a:pt x="391" y="164"/>
                    </a:cubicBezTo>
                    <a:cubicBezTo>
                      <a:pt x="391" y="165"/>
                      <a:pt x="391" y="165"/>
                      <a:pt x="391" y="165"/>
                    </a:cubicBezTo>
                    <a:cubicBezTo>
                      <a:pt x="391" y="164"/>
                      <a:pt x="391" y="164"/>
                      <a:pt x="391" y="164"/>
                    </a:cubicBezTo>
                    <a:cubicBezTo>
                      <a:pt x="391" y="164"/>
                      <a:pt x="391" y="164"/>
                      <a:pt x="391" y="164"/>
                    </a:cubicBezTo>
                    <a:cubicBezTo>
                      <a:pt x="392" y="164"/>
                      <a:pt x="392" y="164"/>
                      <a:pt x="392" y="164"/>
                    </a:cubicBezTo>
                    <a:cubicBezTo>
                      <a:pt x="392" y="163"/>
                      <a:pt x="392" y="163"/>
                      <a:pt x="392" y="163"/>
                    </a:cubicBezTo>
                    <a:cubicBezTo>
                      <a:pt x="392" y="164"/>
                      <a:pt x="392" y="164"/>
                      <a:pt x="392" y="164"/>
                    </a:cubicBezTo>
                    <a:cubicBezTo>
                      <a:pt x="393" y="164"/>
                      <a:pt x="393" y="164"/>
                      <a:pt x="393" y="164"/>
                    </a:cubicBezTo>
                    <a:cubicBezTo>
                      <a:pt x="394" y="161"/>
                      <a:pt x="397" y="159"/>
                      <a:pt x="398" y="156"/>
                    </a:cubicBezTo>
                    <a:cubicBezTo>
                      <a:pt x="398" y="156"/>
                      <a:pt x="398" y="156"/>
                      <a:pt x="398" y="156"/>
                    </a:cubicBezTo>
                    <a:cubicBezTo>
                      <a:pt x="398" y="155"/>
                      <a:pt x="398" y="155"/>
                      <a:pt x="398" y="155"/>
                    </a:cubicBezTo>
                    <a:cubicBezTo>
                      <a:pt x="399" y="154"/>
                      <a:pt x="399" y="154"/>
                      <a:pt x="399" y="154"/>
                    </a:cubicBezTo>
                    <a:cubicBezTo>
                      <a:pt x="399" y="152"/>
                      <a:pt x="399" y="152"/>
                      <a:pt x="399" y="152"/>
                    </a:cubicBezTo>
                    <a:cubicBezTo>
                      <a:pt x="400" y="152"/>
                      <a:pt x="400" y="152"/>
                      <a:pt x="400" y="152"/>
                    </a:cubicBezTo>
                    <a:cubicBezTo>
                      <a:pt x="400" y="151"/>
                      <a:pt x="400" y="151"/>
                      <a:pt x="400" y="151"/>
                    </a:cubicBezTo>
                    <a:cubicBezTo>
                      <a:pt x="399" y="150"/>
                      <a:pt x="399" y="150"/>
                      <a:pt x="399" y="150"/>
                    </a:cubicBezTo>
                    <a:cubicBezTo>
                      <a:pt x="400" y="149"/>
                      <a:pt x="400" y="149"/>
                      <a:pt x="400" y="149"/>
                    </a:cubicBezTo>
                    <a:cubicBezTo>
                      <a:pt x="400" y="148"/>
                      <a:pt x="400" y="148"/>
                      <a:pt x="400" y="148"/>
                    </a:cubicBezTo>
                    <a:cubicBezTo>
                      <a:pt x="401" y="147"/>
                      <a:pt x="401" y="147"/>
                      <a:pt x="401" y="147"/>
                    </a:cubicBezTo>
                    <a:cubicBezTo>
                      <a:pt x="401" y="147"/>
                      <a:pt x="401" y="147"/>
                      <a:pt x="401" y="147"/>
                    </a:cubicBezTo>
                    <a:cubicBezTo>
                      <a:pt x="400" y="146"/>
                      <a:pt x="400" y="146"/>
                      <a:pt x="400" y="146"/>
                    </a:cubicBezTo>
                    <a:cubicBezTo>
                      <a:pt x="401" y="146"/>
                      <a:pt x="401" y="146"/>
                      <a:pt x="401" y="146"/>
                    </a:cubicBezTo>
                    <a:cubicBezTo>
                      <a:pt x="401" y="146"/>
                      <a:pt x="401" y="146"/>
                      <a:pt x="401" y="146"/>
                    </a:cubicBezTo>
                    <a:cubicBezTo>
                      <a:pt x="401" y="145"/>
                      <a:pt x="401" y="145"/>
                      <a:pt x="401" y="145"/>
                    </a:cubicBezTo>
                    <a:cubicBezTo>
                      <a:pt x="401" y="144"/>
                      <a:pt x="401" y="144"/>
                      <a:pt x="401" y="144"/>
                    </a:cubicBezTo>
                    <a:cubicBezTo>
                      <a:pt x="400" y="143"/>
                      <a:pt x="400" y="143"/>
                      <a:pt x="400" y="143"/>
                    </a:cubicBezTo>
                    <a:cubicBezTo>
                      <a:pt x="401" y="143"/>
                      <a:pt x="401" y="143"/>
                      <a:pt x="401" y="143"/>
                    </a:cubicBezTo>
                    <a:cubicBezTo>
                      <a:pt x="401" y="142"/>
                      <a:pt x="401" y="142"/>
                      <a:pt x="401" y="142"/>
                    </a:cubicBezTo>
                    <a:cubicBezTo>
                      <a:pt x="401" y="141"/>
                      <a:pt x="401" y="141"/>
                      <a:pt x="401" y="141"/>
                    </a:cubicBezTo>
                    <a:cubicBezTo>
                      <a:pt x="400" y="141"/>
                      <a:pt x="400" y="141"/>
                      <a:pt x="400" y="141"/>
                    </a:cubicBezTo>
                    <a:cubicBezTo>
                      <a:pt x="400" y="141"/>
                      <a:pt x="400" y="141"/>
                      <a:pt x="400" y="141"/>
                    </a:cubicBezTo>
                    <a:cubicBezTo>
                      <a:pt x="401" y="140"/>
                      <a:pt x="401" y="140"/>
                      <a:pt x="401" y="140"/>
                    </a:cubicBezTo>
                    <a:cubicBezTo>
                      <a:pt x="401" y="139"/>
                      <a:pt x="401" y="139"/>
                      <a:pt x="401" y="139"/>
                    </a:cubicBezTo>
                    <a:cubicBezTo>
                      <a:pt x="401" y="139"/>
                      <a:pt x="401" y="139"/>
                      <a:pt x="401" y="139"/>
                    </a:cubicBezTo>
                    <a:cubicBezTo>
                      <a:pt x="401" y="138"/>
                      <a:pt x="401" y="138"/>
                      <a:pt x="401" y="138"/>
                    </a:cubicBezTo>
                    <a:lnTo>
                      <a:pt x="401" y="137"/>
                    </a:lnTo>
                    <a:close/>
                    <a:moveTo>
                      <a:pt x="219" y="74"/>
                    </a:moveTo>
                    <a:cubicBezTo>
                      <a:pt x="219" y="75"/>
                      <a:pt x="219" y="75"/>
                      <a:pt x="219" y="75"/>
                    </a:cubicBezTo>
                    <a:cubicBezTo>
                      <a:pt x="219" y="75"/>
                      <a:pt x="219" y="75"/>
                      <a:pt x="219" y="75"/>
                    </a:cubicBezTo>
                    <a:cubicBezTo>
                      <a:pt x="220" y="74"/>
                      <a:pt x="220" y="74"/>
                      <a:pt x="220" y="74"/>
                    </a:cubicBezTo>
                    <a:cubicBezTo>
                      <a:pt x="221" y="73"/>
                      <a:pt x="221" y="73"/>
                      <a:pt x="221" y="73"/>
                    </a:cubicBezTo>
                    <a:cubicBezTo>
                      <a:pt x="220" y="73"/>
                      <a:pt x="220" y="73"/>
                      <a:pt x="220" y="73"/>
                    </a:cubicBezTo>
                    <a:lnTo>
                      <a:pt x="219" y="74"/>
                    </a:lnTo>
                    <a:close/>
                    <a:moveTo>
                      <a:pt x="222" y="75"/>
                    </a:moveTo>
                    <a:cubicBezTo>
                      <a:pt x="223" y="75"/>
                      <a:pt x="223" y="75"/>
                      <a:pt x="223" y="75"/>
                    </a:cubicBezTo>
                    <a:cubicBezTo>
                      <a:pt x="224" y="75"/>
                      <a:pt x="224" y="75"/>
                      <a:pt x="224" y="75"/>
                    </a:cubicBezTo>
                    <a:cubicBezTo>
                      <a:pt x="223" y="74"/>
                      <a:pt x="223" y="74"/>
                      <a:pt x="223" y="74"/>
                    </a:cubicBezTo>
                    <a:cubicBezTo>
                      <a:pt x="222" y="74"/>
                      <a:pt x="222" y="74"/>
                      <a:pt x="222" y="74"/>
                    </a:cubicBezTo>
                    <a:cubicBezTo>
                      <a:pt x="221" y="75"/>
                      <a:pt x="221" y="75"/>
                      <a:pt x="221" y="75"/>
                    </a:cubicBezTo>
                    <a:cubicBezTo>
                      <a:pt x="221" y="76"/>
                      <a:pt x="221" y="76"/>
                      <a:pt x="221" y="76"/>
                    </a:cubicBezTo>
                    <a:lnTo>
                      <a:pt x="222" y="75"/>
                    </a:lnTo>
                    <a:close/>
                    <a:moveTo>
                      <a:pt x="229" y="72"/>
                    </a:moveTo>
                    <a:cubicBezTo>
                      <a:pt x="229" y="71"/>
                      <a:pt x="229" y="71"/>
                      <a:pt x="229" y="71"/>
                    </a:cubicBezTo>
                    <a:cubicBezTo>
                      <a:pt x="230" y="70"/>
                      <a:pt x="230" y="70"/>
                      <a:pt x="230" y="70"/>
                    </a:cubicBezTo>
                    <a:cubicBezTo>
                      <a:pt x="231" y="69"/>
                      <a:pt x="231" y="69"/>
                      <a:pt x="231" y="69"/>
                    </a:cubicBezTo>
                    <a:cubicBezTo>
                      <a:pt x="231" y="68"/>
                      <a:pt x="231" y="68"/>
                      <a:pt x="231" y="68"/>
                    </a:cubicBezTo>
                    <a:cubicBezTo>
                      <a:pt x="231" y="67"/>
                      <a:pt x="231" y="67"/>
                      <a:pt x="231" y="67"/>
                    </a:cubicBezTo>
                    <a:cubicBezTo>
                      <a:pt x="232" y="66"/>
                      <a:pt x="232" y="66"/>
                      <a:pt x="232" y="66"/>
                    </a:cubicBezTo>
                    <a:cubicBezTo>
                      <a:pt x="232" y="65"/>
                      <a:pt x="232" y="65"/>
                      <a:pt x="232" y="65"/>
                    </a:cubicBezTo>
                    <a:cubicBezTo>
                      <a:pt x="231" y="64"/>
                      <a:pt x="231" y="64"/>
                      <a:pt x="231" y="64"/>
                    </a:cubicBezTo>
                    <a:cubicBezTo>
                      <a:pt x="230" y="64"/>
                      <a:pt x="230" y="64"/>
                      <a:pt x="230" y="64"/>
                    </a:cubicBezTo>
                    <a:cubicBezTo>
                      <a:pt x="229" y="65"/>
                      <a:pt x="229" y="65"/>
                      <a:pt x="229" y="65"/>
                    </a:cubicBezTo>
                    <a:cubicBezTo>
                      <a:pt x="228" y="65"/>
                      <a:pt x="228" y="65"/>
                      <a:pt x="228" y="65"/>
                    </a:cubicBezTo>
                    <a:cubicBezTo>
                      <a:pt x="227" y="66"/>
                      <a:pt x="227" y="66"/>
                      <a:pt x="227" y="66"/>
                    </a:cubicBezTo>
                    <a:cubicBezTo>
                      <a:pt x="227" y="67"/>
                      <a:pt x="227" y="67"/>
                      <a:pt x="227" y="67"/>
                    </a:cubicBezTo>
                    <a:cubicBezTo>
                      <a:pt x="227" y="68"/>
                      <a:pt x="227" y="68"/>
                      <a:pt x="227" y="68"/>
                    </a:cubicBezTo>
                    <a:cubicBezTo>
                      <a:pt x="227" y="69"/>
                      <a:pt x="227" y="69"/>
                      <a:pt x="227" y="69"/>
                    </a:cubicBezTo>
                    <a:cubicBezTo>
                      <a:pt x="226" y="70"/>
                      <a:pt x="226" y="70"/>
                      <a:pt x="226" y="70"/>
                    </a:cubicBezTo>
                    <a:cubicBezTo>
                      <a:pt x="225" y="71"/>
                      <a:pt x="225" y="71"/>
                      <a:pt x="225" y="71"/>
                    </a:cubicBezTo>
                    <a:cubicBezTo>
                      <a:pt x="224" y="71"/>
                      <a:pt x="224" y="71"/>
                      <a:pt x="224" y="71"/>
                    </a:cubicBezTo>
                    <a:cubicBezTo>
                      <a:pt x="224" y="72"/>
                      <a:pt x="224" y="72"/>
                      <a:pt x="224" y="72"/>
                    </a:cubicBezTo>
                    <a:cubicBezTo>
                      <a:pt x="224" y="73"/>
                      <a:pt x="224" y="73"/>
                      <a:pt x="224" y="73"/>
                    </a:cubicBezTo>
                    <a:cubicBezTo>
                      <a:pt x="224" y="74"/>
                      <a:pt x="224" y="74"/>
                      <a:pt x="224" y="74"/>
                    </a:cubicBezTo>
                    <a:cubicBezTo>
                      <a:pt x="226" y="74"/>
                      <a:pt x="227" y="73"/>
                      <a:pt x="229" y="72"/>
                    </a:cubicBezTo>
                    <a:close/>
                    <a:moveTo>
                      <a:pt x="231" y="60"/>
                    </a:moveTo>
                    <a:cubicBezTo>
                      <a:pt x="230" y="61"/>
                      <a:pt x="230" y="61"/>
                      <a:pt x="230" y="61"/>
                    </a:cubicBezTo>
                    <a:cubicBezTo>
                      <a:pt x="230" y="62"/>
                      <a:pt x="230" y="62"/>
                      <a:pt x="230" y="62"/>
                    </a:cubicBezTo>
                    <a:cubicBezTo>
                      <a:pt x="230" y="63"/>
                      <a:pt x="230" y="63"/>
                      <a:pt x="230" y="63"/>
                    </a:cubicBezTo>
                    <a:cubicBezTo>
                      <a:pt x="230" y="63"/>
                      <a:pt x="230" y="63"/>
                      <a:pt x="230" y="63"/>
                    </a:cubicBezTo>
                    <a:cubicBezTo>
                      <a:pt x="231" y="62"/>
                      <a:pt x="231" y="62"/>
                      <a:pt x="231" y="62"/>
                    </a:cubicBezTo>
                    <a:cubicBezTo>
                      <a:pt x="232" y="61"/>
                      <a:pt x="232" y="61"/>
                      <a:pt x="232" y="61"/>
                    </a:cubicBezTo>
                    <a:cubicBezTo>
                      <a:pt x="232" y="61"/>
                      <a:pt x="232" y="61"/>
                      <a:pt x="232" y="61"/>
                    </a:cubicBezTo>
                    <a:cubicBezTo>
                      <a:pt x="232" y="60"/>
                      <a:pt x="232" y="60"/>
                      <a:pt x="232" y="60"/>
                    </a:cubicBezTo>
                    <a:lnTo>
                      <a:pt x="231" y="60"/>
                    </a:lnTo>
                    <a:close/>
                    <a:moveTo>
                      <a:pt x="231" y="71"/>
                    </a:moveTo>
                    <a:cubicBezTo>
                      <a:pt x="231" y="70"/>
                      <a:pt x="231" y="70"/>
                      <a:pt x="231" y="70"/>
                    </a:cubicBezTo>
                    <a:cubicBezTo>
                      <a:pt x="232" y="69"/>
                      <a:pt x="232" y="69"/>
                      <a:pt x="232" y="69"/>
                    </a:cubicBezTo>
                    <a:cubicBezTo>
                      <a:pt x="231" y="68"/>
                      <a:pt x="231" y="68"/>
                      <a:pt x="231" y="68"/>
                    </a:cubicBezTo>
                    <a:cubicBezTo>
                      <a:pt x="231" y="69"/>
                      <a:pt x="231" y="69"/>
                      <a:pt x="231" y="69"/>
                    </a:cubicBezTo>
                    <a:cubicBezTo>
                      <a:pt x="231" y="69"/>
                      <a:pt x="231" y="69"/>
                      <a:pt x="231" y="69"/>
                    </a:cubicBezTo>
                    <a:cubicBezTo>
                      <a:pt x="230" y="70"/>
                      <a:pt x="230" y="70"/>
                      <a:pt x="230" y="70"/>
                    </a:cubicBezTo>
                    <a:cubicBezTo>
                      <a:pt x="230" y="71"/>
                      <a:pt x="230" y="71"/>
                      <a:pt x="230" y="71"/>
                    </a:cubicBezTo>
                    <a:cubicBezTo>
                      <a:pt x="230" y="71"/>
                      <a:pt x="230" y="71"/>
                      <a:pt x="230" y="71"/>
                    </a:cubicBezTo>
                    <a:lnTo>
                      <a:pt x="231" y="71"/>
                    </a:lnTo>
                    <a:close/>
                    <a:moveTo>
                      <a:pt x="233" y="68"/>
                    </a:moveTo>
                    <a:cubicBezTo>
                      <a:pt x="234" y="68"/>
                      <a:pt x="234" y="68"/>
                      <a:pt x="234" y="68"/>
                    </a:cubicBezTo>
                    <a:cubicBezTo>
                      <a:pt x="234" y="68"/>
                      <a:pt x="234" y="68"/>
                      <a:pt x="234" y="68"/>
                    </a:cubicBezTo>
                    <a:cubicBezTo>
                      <a:pt x="233" y="68"/>
                      <a:pt x="233" y="68"/>
                      <a:pt x="233" y="68"/>
                    </a:cubicBezTo>
                    <a:cubicBezTo>
                      <a:pt x="232" y="69"/>
                      <a:pt x="232" y="69"/>
                      <a:pt x="232" y="69"/>
                    </a:cubicBezTo>
                    <a:cubicBezTo>
                      <a:pt x="232" y="70"/>
                      <a:pt x="232" y="70"/>
                      <a:pt x="232" y="70"/>
                    </a:cubicBezTo>
                    <a:cubicBezTo>
                      <a:pt x="233" y="69"/>
                      <a:pt x="233" y="69"/>
                      <a:pt x="233" y="69"/>
                    </a:cubicBezTo>
                    <a:lnTo>
                      <a:pt x="233" y="68"/>
                    </a:lnTo>
                    <a:close/>
                    <a:moveTo>
                      <a:pt x="232" y="62"/>
                    </a:moveTo>
                    <a:cubicBezTo>
                      <a:pt x="232" y="63"/>
                      <a:pt x="232" y="63"/>
                      <a:pt x="232" y="63"/>
                    </a:cubicBezTo>
                    <a:cubicBezTo>
                      <a:pt x="232" y="64"/>
                      <a:pt x="232" y="64"/>
                      <a:pt x="232" y="64"/>
                    </a:cubicBezTo>
                    <a:cubicBezTo>
                      <a:pt x="233" y="63"/>
                      <a:pt x="233" y="63"/>
                      <a:pt x="233" y="63"/>
                    </a:cubicBezTo>
                    <a:cubicBezTo>
                      <a:pt x="233" y="62"/>
                      <a:pt x="233" y="62"/>
                      <a:pt x="233" y="62"/>
                    </a:cubicBezTo>
                    <a:cubicBezTo>
                      <a:pt x="234" y="62"/>
                      <a:pt x="234" y="62"/>
                      <a:pt x="234" y="62"/>
                    </a:cubicBezTo>
                    <a:cubicBezTo>
                      <a:pt x="233" y="61"/>
                      <a:pt x="233" y="61"/>
                      <a:pt x="233" y="61"/>
                    </a:cubicBezTo>
                    <a:lnTo>
                      <a:pt x="232" y="62"/>
                    </a:lnTo>
                    <a:close/>
                    <a:moveTo>
                      <a:pt x="235" y="64"/>
                    </a:moveTo>
                    <a:cubicBezTo>
                      <a:pt x="234" y="65"/>
                      <a:pt x="234" y="65"/>
                      <a:pt x="234" y="65"/>
                    </a:cubicBezTo>
                    <a:cubicBezTo>
                      <a:pt x="233" y="66"/>
                      <a:pt x="233" y="66"/>
                      <a:pt x="233" y="66"/>
                    </a:cubicBezTo>
                    <a:cubicBezTo>
                      <a:pt x="232" y="67"/>
                      <a:pt x="232" y="67"/>
                      <a:pt x="232" y="67"/>
                    </a:cubicBezTo>
                    <a:cubicBezTo>
                      <a:pt x="232" y="68"/>
                      <a:pt x="232" y="68"/>
                      <a:pt x="232" y="68"/>
                    </a:cubicBezTo>
                    <a:cubicBezTo>
                      <a:pt x="232" y="69"/>
                      <a:pt x="232" y="69"/>
                      <a:pt x="232" y="69"/>
                    </a:cubicBezTo>
                    <a:cubicBezTo>
                      <a:pt x="233" y="68"/>
                      <a:pt x="233" y="68"/>
                      <a:pt x="233" y="68"/>
                    </a:cubicBezTo>
                    <a:cubicBezTo>
                      <a:pt x="234" y="67"/>
                      <a:pt x="234" y="67"/>
                      <a:pt x="234" y="67"/>
                    </a:cubicBezTo>
                    <a:cubicBezTo>
                      <a:pt x="234" y="66"/>
                      <a:pt x="234" y="66"/>
                      <a:pt x="234" y="66"/>
                    </a:cubicBezTo>
                    <a:cubicBezTo>
                      <a:pt x="235" y="65"/>
                      <a:pt x="235" y="65"/>
                      <a:pt x="235" y="65"/>
                    </a:cubicBezTo>
                    <a:lnTo>
                      <a:pt x="235" y="64"/>
                    </a:lnTo>
                    <a:close/>
                    <a:moveTo>
                      <a:pt x="233" y="64"/>
                    </a:moveTo>
                    <a:cubicBezTo>
                      <a:pt x="233" y="64"/>
                      <a:pt x="233" y="64"/>
                      <a:pt x="233" y="64"/>
                    </a:cubicBezTo>
                    <a:cubicBezTo>
                      <a:pt x="234" y="63"/>
                      <a:pt x="234" y="63"/>
                      <a:pt x="234" y="63"/>
                    </a:cubicBezTo>
                    <a:cubicBezTo>
                      <a:pt x="234" y="62"/>
                      <a:pt x="234" y="62"/>
                      <a:pt x="234" y="62"/>
                    </a:cubicBezTo>
                    <a:cubicBezTo>
                      <a:pt x="233" y="63"/>
                      <a:pt x="233" y="63"/>
                      <a:pt x="233" y="63"/>
                    </a:cubicBezTo>
                    <a:lnTo>
                      <a:pt x="233" y="64"/>
                    </a:lnTo>
                    <a:close/>
                    <a:moveTo>
                      <a:pt x="233" y="60"/>
                    </a:moveTo>
                    <a:cubicBezTo>
                      <a:pt x="234" y="61"/>
                      <a:pt x="234" y="61"/>
                      <a:pt x="234" y="61"/>
                    </a:cubicBezTo>
                    <a:cubicBezTo>
                      <a:pt x="235" y="61"/>
                      <a:pt x="235" y="61"/>
                      <a:pt x="235" y="61"/>
                    </a:cubicBezTo>
                    <a:cubicBezTo>
                      <a:pt x="236" y="61"/>
                      <a:pt x="236" y="61"/>
                      <a:pt x="236" y="61"/>
                    </a:cubicBezTo>
                    <a:cubicBezTo>
                      <a:pt x="237" y="60"/>
                      <a:pt x="237" y="60"/>
                      <a:pt x="237" y="60"/>
                    </a:cubicBezTo>
                    <a:cubicBezTo>
                      <a:pt x="238" y="59"/>
                      <a:pt x="238" y="59"/>
                      <a:pt x="238" y="59"/>
                    </a:cubicBezTo>
                    <a:cubicBezTo>
                      <a:pt x="237" y="58"/>
                      <a:pt x="237" y="58"/>
                      <a:pt x="237" y="58"/>
                    </a:cubicBezTo>
                    <a:cubicBezTo>
                      <a:pt x="236" y="58"/>
                      <a:pt x="236" y="58"/>
                      <a:pt x="236" y="58"/>
                    </a:cubicBezTo>
                    <a:cubicBezTo>
                      <a:pt x="235" y="59"/>
                      <a:pt x="235" y="59"/>
                      <a:pt x="235" y="59"/>
                    </a:cubicBezTo>
                    <a:cubicBezTo>
                      <a:pt x="234" y="59"/>
                      <a:pt x="234" y="59"/>
                      <a:pt x="234" y="59"/>
                    </a:cubicBezTo>
                    <a:lnTo>
                      <a:pt x="233" y="60"/>
                    </a:lnTo>
                    <a:close/>
                    <a:moveTo>
                      <a:pt x="236" y="62"/>
                    </a:moveTo>
                    <a:cubicBezTo>
                      <a:pt x="235" y="62"/>
                      <a:pt x="235" y="62"/>
                      <a:pt x="235" y="62"/>
                    </a:cubicBezTo>
                    <a:cubicBezTo>
                      <a:pt x="234" y="63"/>
                      <a:pt x="234" y="63"/>
                      <a:pt x="234" y="63"/>
                    </a:cubicBezTo>
                    <a:cubicBezTo>
                      <a:pt x="234" y="64"/>
                      <a:pt x="234" y="64"/>
                      <a:pt x="234" y="64"/>
                    </a:cubicBezTo>
                    <a:cubicBezTo>
                      <a:pt x="234" y="64"/>
                      <a:pt x="234" y="64"/>
                      <a:pt x="234" y="64"/>
                    </a:cubicBezTo>
                    <a:cubicBezTo>
                      <a:pt x="235" y="64"/>
                      <a:pt x="235" y="64"/>
                      <a:pt x="235" y="64"/>
                    </a:cubicBezTo>
                    <a:cubicBezTo>
                      <a:pt x="236" y="63"/>
                      <a:pt x="236" y="63"/>
                      <a:pt x="236" y="63"/>
                    </a:cubicBezTo>
                    <a:lnTo>
                      <a:pt x="236" y="62"/>
                    </a:lnTo>
                    <a:close/>
                    <a:moveTo>
                      <a:pt x="235" y="66"/>
                    </a:moveTo>
                    <a:cubicBezTo>
                      <a:pt x="234" y="66"/>
                      <a:pt x="234" y="66"/>
                      <a:pt x="234" y="66"/>
                    </a:cubicBezTo>
                    <a:cubicBezTo>
                      <a:pt x="234" y="67"/>
                      <a:pt x="234" y="67"/>
                      <a:pt x="234" y="67"/>
                    </a:cubicBezTo>
                    <a:cubicBezTo>
                      <a:pt x="235" y="67"/>
                      <a:pt x="235" y="67"/>
                      <a:pt x="235" y="67"/>
                    </a:cubicBezTo>
                    <a:lnTo>
                      <a:pt x="235" y="66"/>
                    </a:lnTo>
                    <a:close/>
                    <a:moveTo>
                      <a:pt x="236" y="58"/>
                    </a:moveTo>
                    <a:cubicBezTo>
                      <a:pt x="236" y="58"/>
                      <a:pt x="236" y="58"/>
                      <a:pt x="236" y="58"/>
                    </a:cubicBezTo>
                    <a:cubicBezTo>
                      <a:pt x="236" y="57"/>
                      <a:pt x="236" y="57"/>
                      <a:pt x="236" y="57"/>
                    </a:cubicBezTo>
                    <a:cubicBezTo>
                      <a:pt x="234" y="58"/>
                      <a:pt x="234" y="58"/>
                      <a:pt x="234" y="58"/>
                    </a:cubicBezTo>
                    <a:cubicBezTo>
                      <a:pt x="235" y="59"/>
                      <a:pt x="235" y="59"/>
                      <a:pt x="235" y="59"/>
                    </a:cubicBezTo>
                    <a:cubicBezTo>
                      <a:pt x="235" y="58"/>
                      <a:pt x="235" y="58"/>
                      <a:pt x="235" y="58"/>
                    </a:cubicBezTo>
                    <a:lnTo>
                      <a:pt x="236" y="58"/>
                    </a:lnTo>
                    <a:close/>
                    <a:moveTo>
                      <a:pt x="249" y="61"/>
                    </a:moveTo>
                    <a:cubicBezTo>
                      <a:pt x="248" y="61"/>
                      <a:pt x="248" y="61"/>
                      <a:pt x="248" y="61"/>
                    </a:cubicBezTo>
                    <a:cubicBezTo>
                      <a:pt x="247" y="61"/>
                      <a:pt x="247" y="61"/>
                      <a:pt x="247" y="61"/>
                    </a:cubicBezTo>
                    <a:cubicBezTo>
                      <a:pt x="246" y="60"/>
                      <a:pt x="246" y="60"/>
                      <a:pt x="246" y="60"/>
                    </a:cubicBezTo>
                    <a:cubicBezTo>
                      <a:pt x="244" y="60"/>
                      <a:pt x="243" y="59"/>
                      <a:pt x="241" y="59"/>
                    </a:cubicBezTo>
                    <a:cubicBezTo>
                      <a:pt x="237" y="58"/>
                      <a:pt x="234" y="64"/>
                      <a:pt x="238" y="66"/>
                    </a:cubicBezTo>
                    <a:cubicBezTo>
                      <a:pt x="238" y="66"/>
                      <a:pt x="238" y="66"/>
                      <a:pt x="238" y="66"/>
                    </a:cubicBezTo>
                    <a:cubicBezTo>
                      <a:pt x="237" y="65"/>
                      <a:pt x="237" y="65"/>
                      <a:pt x="237" y="65"/>
                    </a:cubicBezTo>
                    <a:cubicBezTo>
                      <a:pt x="236" y="65"/>
                      <a:pt x="236" y="65"/>
                      <a:pt x="236" y="65"/>
                    </a:cubicBezTo>
                    <a:cubicBezTo>
                      <a:pt x="236" y="66"/>
                      <a:pt x="236" y="66"/>
                      <a:pt x="236" y="66"/>
                    </a:cubicBezTo>
                    <a:cubicBezTo>
                      <a:pt x="236" y="66"/>
                      <a:pt x="236" y="66"/>
                      <a:pt x="236" y="66"/>
                    </a:cubicBezTo>
                    <a:cubicBezTo>
                      <a:pt x="236" y="67"/>
                      <a:pt x="236" y="67"/>
                      <a:pt x="236" y="67"/>
                    </a:cubicBezTo>
                    <a:cubicBezTo>
                      <a:pt x="236" y="67"/>
                      <a:pt x="236" y="67"/>
                      <a:pt x="236" y="67"/>
                    </a:cubicBezTo>
                    <a:cubicBezTo>
                      <a:pt x="236" y="68"/>
                      <a:pt x="236" y="68"/>
                      <a:pt x="236" y="68"/>
                    </a:cubicBezTo>
                    <a:cubicBezTo>
                      <a:pt x="236" y="69"/>
                      <a:pt x="236" y="69"/>
                      <a:pt x="236" y="69"/>
                    </a:cubicBezTo>
                    <a:cubicBezTo>
                      <a:pt x="236" y="70"/>
                      <a:pt x="236" y="70"/>
                      <a:pt x="236" y="70"/>
                    </a:cubicBezTo>
                    <a:cubicBezTo>
                      <a:pt x="236" y="70"/>
                      <a:pt x="236" y="70"/>
                      <a:pt x="236" y="70"/>
                    </a:cubicBezTo>
                    <a:cubicBezTo>
                      <a:pt x="238" y="70"/>
                      <a:pt x="238" y="70"/>
                      <a:pt x="238" y="70"/>
                    </a:cubicBezTo>
                    <a:cubicBezTo>
                      <a:pt x="238" y="69"/>
                      <a:pt x="238" y="69"/>
                      <a:pt x="238" y="69"/>
                    </a:cubicBezTo>
                    <a:cubicBezTo>
                      <a:pt x="239" y="69"/>
                      <a:pt x="239" y="69"/>
                      <a:pt x="239" y="69"/>
                    </a:cubicBezTo>
                    <a:cubicBezTo>
                      <a:pt x="238" y="70"/>
                      <a:pt x="238" y="70"/>
                      <a:pt x="238" y="70"/>
                    </a:cubicBezTo>
                    <a:cubicBezTo>
                      <a:pt x="238" y="71"/>
                      <a:pt x="238" y="71"/>
                      <a:pt x="238" y="71"/>
                    </a:cubicBezTo>
                    <a:cubicBezTo>
                      <a:pt x="238" y="71"/>
                      <a:pt x="238" y="71"/>
                      <a:pt x="238" y="71"/>
                    </a:cubicBezTo>
                    <a:cubicBezTo>
                      <a:pt x="237" y="70"/>
                      <a:pt x="237" y="70"/>
                      <a:pt x="237" y="70"/>
                    </a:cubicBezTo>
                    <a:cubicBezTo>
                      <a:pt x="236" y="70"/>
                      <a:pt x="236" y="70"/>
                      <a:pt x="236" y="70"/>
                    </a:cubicBezTo>
                    <a:cubicBezTo>
                      <a:pt x="236" y="71"/>
                      <a:pt x="236" y="71"/>
                      <a:pt x="236" y="71"/>
                    </a:cubicBezTo>
                    <a:cubicBezTo>
                      <a:pt x="236" y="72"/>
                      <a:pt x="236" y="72"/>
                      <a:pt x="236" y="72"/>
                    </a:cubicBezTo>
                    <a:cubicBezTo>
                      <a:pt x="236" y="73"/>
                      <a:pt x="236" y="73"/>
                      <a:pt x="236" y="73"/>
                    </a:cubicBezTo>
                    <a:cubicBezTo>
                      <a:pt x="236" y="74"/>
                      <a:pt x="236" y="74"/>
                      <a:pt x="236" y="74"/>
                    </a:cubicBezTo>
                    <a:cubicBezTo>
                      <a:pt x="236" y="75"/>
                      <a:pt x="236" y="75"/>
                      <a:pt x="236" y="75"/>
                    </a:cubicBezTo>
                    <a:cubicBezTo>
                      <a:pt x="237" y="76"/>
                      <a:pt x="237" y="76"/>
                      <a:pt x="237" y="76"/>
                    </a:cubicBezTo>
                    <a:cubicBezTo>
                      <a:pt x="238" y="78"/>
                      <a:pt x="238" y="78"/>
                      <a:pt x="238" y="78"/>
                    </a:cubicBezTo>
                    <a:cubicBezTo>
                      <a:pt x="239" y="78"/>
                      <a:pt x="239" y="78"/>
                      <a:pt x="239" y="78"/>
                    </a:cubicBezTo>
                    <a:cubicBezTo>
                      <a:pt x="240" y="78"/>
                      <a:pt x="240" y="78"/>
                      <a:pt x="240" y="78"/>
                    </a:cubicBezTo>
                    <a:cubicBezTo>
                      <a:pt x="241" y="78"/>
                      <a:pt x="241" y="78"/>
                      <a:pt x="241" y="78"/>
                    </a:cubicBezTo>
                    <a:cubicBezTo>
                      <a:pt x="240" y="77"/>
                      <a:pt x="240" y="77"/>
                      <a:pt x="240" y="77"/>
                    </a:cubicBezTo>
                    <a:cubicBezTo>
                      <a:pt x="242" y="77"/>
                      <a:pt x="242" y="77"/>
                      <a:pt x="242" y="77"/>
                    </a:cubicBezTo>
                    <a:cubicBezTo>
                      <a:pt x="243" y="77"/>
                      <a:pt x="243" y="77"/>
                      <a:pt x="243" y="77"/>
                    </a:cubicBezTo>
                    <a:cubicBezTo>
                      <a:pt x="244" y="77"/>
                      <a:pt x="244" y="77"/>
                      <a:pt x="244" y="77"/>
                    </a:cubicBezTo>
                    <a:cubicBezTo>
                      <a:pt x="244" y="77"/>
                      <a:pt x="244" y="77"/>
                      <a:pt x="244" y="77"/>
                    </a:cubicBezTo>
                    <a:cubicBezTo>
                      <a:pt x="245" y="78"/>
                      <a:pt x="245" y="78"/>
                      <a:pt x="245" y="78"/>
                    </a:cubicBezTo>
                    <a:cubicBezTo>
                      <a:pt x="246" y="78"/>
                      <a:pt x="246" y="78"/>
                      <a:pt x="246" y="78"/>
                    </a:cubicBezTo>
                    <a:cubicBezTo>
                      <a:pt x="246" y="77"/>
                      <a:pt x="246" y="77"/>
                      <a:pt x="246" y="77"/>
                    </a:cubicBezTo>
                    <a:cubicBezTo>
                      <a:pt x="247" y="78"/>
                      <a:pt x="247" y="78"/>
                      <a:pt x="247" y="78"/>
                    </a:cubicBezTo>
                    <a:cubicBezTo>
                      <a:pt x="248" y="77"/>
                      <a:pt x="248" y="77"/>
                      <a:pt x="248" y="77"/>
                    </a:cubicBezTo>
                    <a:cubicBezTo>
                      <a:pt x="249" y="76"/>
                      <a:pt x="249" y="76"/>
                      <a:pt x="249" y="76"/>
                    </a:cubicBezTo>
                    <a:cubicBezTo>
                      <a:pt x="249" y="75"/>
                      <a:pt x="249" y="75"/>
                      <a:pt x="249" y="75"/>
                    </a:cubicBezTo>
                    <a:cubicBezTo>
                      <a:pt x="250" y="76"/>
                      <a:pt x="250" y="76"/>
                      <a:pt x="250" y="76"/>
                    </a:cubicBezTo>
                    <a:cubicBezTo>
                      <a:pt x="251" y="76"/>
                      <a:pt x="251" y="76"/>
                      <a:pt x="251" y="76"/>
                    </a:cubicBezTo>
                    <a:cubicBezTo>
                      <a:pt x="252" y="76"/>
                      <a:pt x="252" y="76"/>
                      <a:pt x="252" y="76"/>
                    </a:cubicBezTo>
                    <a:cubicBezTo>
                      <a:pt x="253" y="75"/>
                      <a:pt x="253" y="75"/>
                      <a:pt x="253" y="75"/>
                    </a:cubicBezTo>
                    <a:cubicBezTo>
                      <a:pt x="254" y="75"/>
                      <a:pt x="254" y="75"/>
                      <a:pt x="254" y="75"/>
                    </a:cubicBezTo>
                    <a:cubicBezTo>
                      <a:pt x="255" y="75"/>
                      <a:pt x="255" y="75"/>
                      <a:pt x="255" y="75"/>
                    </a:cubicBezTo>
                    <a:cubicBezTo>
                      <a:pt x="256" y="74"/>
                      <a:pt x="256" y="74"/>
                      <a:pt x="256" y="74"/>
                    </a:cubicBezTo>
                    <a:cubicBezTo>
                      <a:pt x="256" y="73"/>
                      <a:pt x="256" y="73"/>
                      <a:pt x="256" y="73"/>
                    </a:cubicBezTo>
                    <a:cubicBezTo>
                      <a:pt x="256" y="72"/>
                      <a:pt x="256" y="72"/>
                      <a:pt x="256" y="72"/>
                    </a:cubicBezTo>
                    <a:cubicBezTo>
                      <a:pt x="256" y="71"/>
                      <a:pt x="256" y="71"/>
                      <a:pt x="256" y="71"/>
                    </a:cubicBezTo>
                    <a:cubicBezTo>
                      <a:pt x="256" y="71"/>
                      <a:pt x="256" y="71"/>
                      <a:pt x="256" y="71"/>
                    </a:cubicBezTo>
                    <a:cubicBezTo>
                      <a:pt x="257" y="70"/>
                      <a:pt x="257" y="70"/>
                      <a:pt x="257" y="70"/>
                    </a:cubicBezTo>
                    <a:cubicBezTo>
                      <a:pt x="258" y="69"/>
                      <a:pt x="258" y="69"/>
                      <a:pt x="258" y="69"/>
                    </a:cubicBezTo>
                    <a:cubicBezTo>
                      <a:pt x="258" y="68"/>
                      <a:pt x="258" y="68"/>
                      <a:pt x="258" y="68"/>
                    </a:cubicBezTo>
                    <a:cubicBezTo>
                      <a:pt x="259" y="68"/>
                      <a:pt x="259" y="68"/>
                      <a:pt x="259" y="68"/>
                    </a:cubicBezTo>
                    <a:cubicBezTo>
                      <a:pt x="259" y="67"/>
                      <a:pt x="259" y="67"/>
                      <a:pt x="259" y="67"/>
                    </a:cubicBezTo>
                    <a:cubicBezTo>
                      <a:pt x="259" y="66"/>
                      <a:pt x="259" y="66"/>
                      <a:pt x="259" y="66"/>
                    </a:cubicBezTo>
                    <a:cubicBezTo>
                      <a:pt x="259" y="65"/>
                      <a:pt x="259" y="65"/>
                      <a:pt x="259" y="65"/>
                    </a:cubicBezTo>
                    <a:cubicBezTo>
                      <a:pt x="260" y="64"/>
                      <a:pt x="260" y="64"/>
                      <a:pt x="260" y="64"/>
                    </a:cubicBezTo>
                    <a:cubicBezTo>
                      <a:pt x="260" y="63"/>
                      <a:pt x="260" y="63"/>
                      <a:pt x="260" y="63"/>
                    </a:cubicBezTo>
                    <a:cubicBezTo>
                      <a:pt x="261" y="62"/>
                      <a:pt x="261" y="62"/>
                      <a:pt x="261" y="62"/>
                    </a:cubicBezTo>
                    <a:cubicBezTo>
                      <a:pt x="260" y="61"/>
                      <a:pt x="260" y="61"/>
                      <a:pt x="260" y="61"/>
                    </a:cubicBezTo>
                    <a:cubicBezTo>
                      <a:pt x="259" y="61"/>
                      <a:pt x="259" y="61"/>
                      <a:pt x="259" y="61"/>
                    </a:cubicBezTo>
                    <a:cubicBezTo>
                      <a:pt x="258" y="61"/>
                      <a:pt x="258" y="61"/>
                      <a:pt x="258" y="61"/>
                    </a:cubicBezTo>
                    <a:cubicBezTo>
                      <a:pt x="257" y="61"/>
                      <a:pt x="257" y="61"/>
                      <a:pt x="257" y="61"/>
                    </a:cubicBezTo>
                    <a:cubicBezTo>
                      <a:pt x="256" y="60"/>
                      <a:pt x="256" y="60"/>
                      <a:pt x="256" y="60"/>
                    </a:cubicBezTo>
                    <a:cubicBezTo>
                      <a:pt x="255" y="60"/>
                      <a:pt x="255" y="60"/>
                      <a:pt x="255" y="60"/>
                    </a:cubicBezTo>
                    <a:cubicBezTo>
                      <a:pt x="254" y="60"/>
                      <a:pt x="254" y="60"/>
                      <a:pt x="254" y="60"/>
                    </a:cubicBezTo>
                    <a:cubicBezTo>
                      <a:pt x="253" y="60"/>
                      <a:pt x="253" y="60"/>
                      <a:pt x="253" y="60"/>
                    </a:cubicBezTo>
                    <a:cubicBezTo>
                      <a:pt x="252" y="59"/>
                      <a:pt x="252" y="59"/>
                      <a:pt x="252" y="59"/>
                    </a:cubicBezTo>
                    <a:cubicBezTo>
                      <a:pt x="251" y="60"/>
                      <a:pt x="251" y="60"/>
                      <a:pt x="251" y="60"/>
                    </a:cubicBezTo>
                    <a:cubicBezTo>
                      <a:pt x="250" y="60"/>
                      <a:pt x="250" y="60"/>
                      <a:pt x="250" y="60"/>
                    </a:cubicBezTo>
                    <a:cubicBezTo>
                      <a:pt x="250" y="61"/>
                      <a:pt x="250" y="61"/>
                      <a:pt x="250" y="61"/>
                    </a:cubicBezTo>
                    <a:lnTo>
                      <a:pt x="249" y="61"/>
                    </a:lnTo>
                    <a:close/>
                    <a:moveTo>
                      <a:pt x="237" y="56"/>
                    </a:moveTo>
                    <a:cubicBezTo>
                      <a:pt x="237" y="57"/>
                      <a:pt x="237" y="57"/>
                      <a:pt x="237" y="57"/>
                    </a:cubicBezTo>
                    <a:cubicBezTo>
                      <a:pt x="238" y="58"/>
                      <a:pt x="238" y="58"/>
                      <a:pt x="238" y="58"/>
                    </a:cubicBezTo>
                    <a:cubicBezTo>
                      <a:pt x="239" y="58"/>
                      <a:pt x="239" y="58"/>
                      <a:pt x="239" y="58"/>
                    </a:cubicBezTo>
                    <a:cubicBezTo>
                      <a:pt x="239" y="58"/>
                      <a:pt x="239" y="58"/>
                      <a:pt x="239" y="58"/>
                    </a:cubicBezTo>
                    <a:cubicBezTo>
                      <a:pt x="239" y="57"/>
                      <a:pt x="239" y="57"/>
                      <a:pt x="239" y="57"/>
                    </a:cubicBezTo>
                    <a:cubicBezTo>
                      <a:pt x="238" y="56"/>
                      <a:pt x="238" y="56"/>
                      <a:pt x="238" y="56"/>
                    </a:cubicBezTo>
                    <a:lnTo>
                      <a:pt x="237" y="56"/>
                    </a:lnTo>
                    <a:close/>
                    <a:moveTo>
                      <a:pt x="240" y="52"/>
                    </a:moveTo>
                    <a:cubicBezTo>
                      <a:pt x="239" y="53"/>
                      <a:pt x="239" y="53"/>
                      <a:pt x="239" y="53"/>
                    </a:cubicBezTo>
                    <a:cubicBezTo>
                      <a:pt x="239" y="54"/>
                      <a:pt x="239" y="54"/>
                      <a:pt x="239" y="54"/>
                    </a:cubicBezTo>
                    <a:cubicBezTo>
                      <a:pt x="239" y="55"/>
                      <a:pt x="239" y="55"/>
                      <a:pt x="239" y="55"/>
                    </a:cubicBezTo>
                    <a:cubicBezTo>
                      <a:pt x="238" y="56"/>
                      <a:pt x="238" y="56"/>
                      <a:pt x="238" y="56"/>
                    </a:cubicBezTo>
                    <a:cubicBezTo>
                      <a:pt x="239" y="56"/>
                      <a:pt x="239" y="56"/>
                      <a:pt x="239" y="56"/>
                    </a:cubicBezTo>
                    <a:cubicBezTo>
                      <a:pt x="240" y="56"/>
                      <a:pt x="240" y="56"/>
                      <a:pt x="240" y="56"/>
                    </a:cubicBezTo>
                    <a:cubicBezTo>
                      <a:pt x="240" y="55"/>
                      <a:pt x="240" y="55"/>
                      <a:pt x="240" y="55"/>
                    </a:cubicBezTo>
                    <a:cubicBezTo>
                      <a:pt x="240" y="54"/>
                      <a:pt x="240" y="54"/>
                      <a:pt x="240" y="54"/>
                    </a:cubicBezTo>
                    <a:cubicBezTo>
                      <a:pt x="240" y="53"/>
                      <a:pt x="240" y="53"/>
                      <a:pt x="240" y="53"/>
                    </a:cubicBezTo>
                    <a:lnTo>
                      <a:pt x="240" y="52"/>
                    </a:lnTo>
                    <a:close/>
                    <a:moveTo>
                      <a:pt x="244" y="55"/>
                    </a:moveTo>
                    <a:cubicBezTo>
                      <a:pt x="243" y="55"/>
                      <a:pt x="243" y="55"/>
                      <a:pt x="243" y="55"/>
                    </a:cubicBezTo>
                    <a:cubicBezTo>
                      <a:pt x="242" y="56"/>
                      <a:pt x="242" y="56"/>
                      <a:pt x="242" y="56"/>
                    </a:cubicBezTo>
                    <a:cubicBezTo>
                      <a:pt x="241" y="56"/>
                      <a:pt x="241" y="56"/>
                      <a:pt x="241" y="56"/>
                    </a:cubicBezTo>
                    <a:cubicBezTo>
                      <a:pt x="240" y="57"/>
                      <a:pt x="240" y="57"/>
                      <a:pt x="240" y="57"/>
                    </a:cubicBezTo>
                    <a:cubicBezTo>
                      <a:pt x="240" y="57"/>
                      <a:pt x="240" y="57"/>
                      <a:pt x="240" y="57"/>
                    </a:cubicBezTo>
                    <a:cubicBezTo>
                      <a:pt x="241" y="58"/>
                      <a:pt x="241" y="58"/>
                      <a:pt x="241" y="58"/>
                    </a:cubicBezTo>
                    <a:cubicBezTo>
                      <a:pt x="242" y="58"/>
                      <a:pt x="242" y="58"/>
                      <a:pt x="242" y="58"/>
                    </a:cubicBezTo>
                    <a:cubicBezTo>
                      <a:pt x="243" y="58"/>
                      <a:pt x="243" y="58"/>
                      <a:pt x="243" y="58"/>
                    </a:cubicBezTo>
                    <a:cubicBezTo>
                      <a:pt x="244" y="59"/>
                      <a:pt x="244" y="59"/>
                      <a:pt x="244" y="59"/>
                    </a:cubicBezTo>
                    <a:cubicBezTo>
                      <a:pt x="244" y="59"/>
                      <a:pt x="244" y="59"/>
                      <a:pt x="244" y="59"/>
                    </a:cubicBezTo>
                    <a:cubicBezTo>
                      <a:pt x="245" y="58"/>
                      <a:pt x="245" y="58"/>
                      <a:pt x="245" y="58"/>
                    </a:cubicBezTo>
                    <a:cubicBezTo>
                      <a:pt x="245" y="58"/>
                      <a:pt x="245" y="58"/>
                      <a:pt x="245" y="58"/>
                    </a:cubicBezTo>
                    <a:cubicBezTo>
                      <a:pt x="246" y="57"/>
                      <a:pt x="246" y="57"/>
                      <a:pt x="246" y="57"/>
                    </a:cubicBezTo>
                    <a:cubicBezTo>
                      <a:pt x="247" y="56"/>
                      <a:pt x="247" y="56"/>
                      <a:pt x="247" y="56"/>
                    </a:cubicBezTo>
                    <a:cubicBezTo>
                      <a:pt x="248" y="55"/>
                      <a:pt x="248" y="55"/>
                      <a:pt x="248" y="55"/>
                    </a:cubicBezTo>
                    <a:cubicBezTo>
                      <a:pt x="247" y="54"/>
                      <a:pt x="247" y="54"/>
                      <a:pt x="247" y="54"/>
                    </a:cubicBezTo>
                    <a:cubicBezTo>
                      <a:pt x="246" y="55"/>
                      <a:pt x="246" y="55"/>
                      <a:pt x="246" y="55"/>
                    </a:cubicBezTo>
                    <a:cubicBezTo>
                      <a:pt x="245" y="55"/>
                      <a:pt x="245" y="55"/>
                      <a:pt x="245" y="55"/>
                    </a:cubicBezTo>
                    <a:lnTo>
                      <a:pt x="244" y="55"/>
                    </a:lnTo>
                    <a:close/>
                    <a:moveTo>
                      <a:pt x="241" y="53"/>
                    </a:moveTo>
                    <a:cubicBezTo>
                      <a:pt x="241" y="54"/>
                      <a:pt x="241" y="54"/>
                      <a:pt x="241" y="54"/>
                    </a:cubicBezTo>
                    <a:cubicBezTo>
                      <a:pt x="242" y="54"/>
                      <a:pt x="242" y="54"/>
                      <a:pt x="242" y="54"/>
                    </a:cubicBezTo>
                    <a:cubicBezTo>
                      <a:pt x="243" y="53"/>
                      <a:pt x="243" y="53"/>
                      <a:pt x="243" y="53"/>
                    </a:cubicBezTo>
                    <a:cubicBezTo>
                      <a:pt x="244" y="52"/>
                      <a:pt x="244" y="52"/>
                      <a:pt x="244" y="52"/>
                    </a:cubicBezTo>
                    <a:cubicBezTo>
                      <a:pt x="243" y="51"/>
                      <a:pt x="243" y="51"/>
                      <a:pt x="243" y="51"/>
                    </a:cubicBezTo>
                    <a:cubicBezTo>
                      <a:pt x="242" y="52"/>
                      <a:pt x="242" y="52"/>
                      <a:pt x="242" y="52"/>
                    </a:cubicBezTo>
                    <a:cubicBezTo>
                      <a:pt x="241" y="52"/>
                      <a:pt x="241" y="52"/>
                      <a:pt x="241" y="52"/>
                    </a:cubicBezTo>
                    <a:lnTo>
                      <a:pt x="241" y="53"/>
                    </a:lnTo>
                    <a:close/>
                    <a:moveTo>
                      <a:pt x="241" y="56"/>
                    </a:moveTo>
                    <a:cubicBezTo>
                      <a:pt x="242" y="55"/>
                      <a:pt x="242" y="55"/>
                      <a:pt x="242" y="55"/>
                    </a:cubicBezTo>
                    <a:cubicBezTo>
                      <a:pt x="243" y="54"/>
                      <a:pt x="243" y="54"/>
                      <a:pt x="243" y="54"/>
                    </a:cubicBezTo>
                    <a:cubicBezTo>
                      <a:pt x="242" y="55"/>
                      <a:pt x="242" y="55"/>
                      <a:pt x="242" y="55"/>
                    </a:cubicBezTo>
                    <a:lnTo>
                      <a:pt x="241" y="56"/>
                    </a:lnTo>
                    <a:close/>
                    <a:moveTo>
                      <a:pt x="243" y="49"/>
                    </a:moveTo>
                    <a:cubicBezTo>
                      <a:pt x="243" y="48"/>
                      <a:pt x="243" y="48"/>
                      <a:pt x="243" y="48"/>
                    </a:cubicBezTo>
                    <a:cubicBezTo>
                      <a:pt x="242" y="48"/>
                      <a:pt x="242" y="48"/>
                      <a:pt x="242" y="48"/>
                    </a:cubicBezTo>
                    <a:cubicBezTo>
                      <a:pt x="241" y="49"/>
                      <a:pt x="241" y="49"/>
                      <a:pt x="241" y="49"/>
                    </a:cubicBezTo>
                    <a:cubicBezTo>
                      <a:pt x="241" y="50"/>
                      <a:pt x="241" y="50"/>
                      <a:pt x="241" y="50"/>
                    </a:cubicBezTo>
                    <a:cubicBezTo>
                      <a:pt x="242" y="50"/>
                      <a:pt x="242" y="50"/>
                      <a:pt x="242" y="50"/>
                    </a:cubicBezTo>
                    <a:lnTo>
                      <a:pt x="243" y="49"/>
                    </a:lnTo>
                    <a:close/>
                    <a:moveTo>
                      <a:pt x="244" y="48"/>
                    </a:moveTo>
                    <a:cubicBezTo>
                      <a:pt x="244" y="47"/>
                      <a:pt x="244" y="47"/>
                      <a:pt x="244" y="47"/>
                    </a:cubicBezTo>
                    <a:cubicBezTo>
                      <a:pt x="244" y="47"/>
                      <a:pt x="244" y="47"/>
                      <a:pt x="244" y="47"/>
                    </a:cubicBezTo>
                    <a:cubicBezTo>
                      <a:pt x="243" y="47"/>
                      <a:pt x="243" y="47"/>
                      <a:pt x="243" y="47"/>
                    </a:cubicBezTo>
                    <a:cubicBezTo>
                      <a:pt x="244" y="48"/>
                      <a:pt x="244" y="48"/>
                      <a:pt x="244" y="48"/>
                    </a:cubicBezTo>
                    <a:close/>
                    <a:moveTo>
                      <a:pt x="246" y="58"/>
                    </a:moveTo>
                    <a:cubicBezTo>
                      <a:pt x="246" y="58"/>
                      <a:pt x="246" y="58"/>
                      <a:pt x="246" y="58"/>
                    </a:cubicBezTo>
                    <a:cubicBezTo>
                      <a:pt x="246" y="59"/>
                      <a:pt x="246" y="59"/>
                      <a:pt x="246" y="59"/>
                    </a:cubicBezTo>
                    <a:cubicBezTo>
                      <a:pt x="247" y="60"/>
                      <a:pt x="247" y="60"/>
                      <a:pt x="247" y="60"/>
                    </a:cubicBezTo>
                    <a:cubicBezTo>
                      <a:pt x="248" y="60"/>
                      <a:pt x="248" y="60"/>
                      <a:pt x="248" y="60"/>
                    </a:cubicBezTo>
                    <a:cubicBezTo>
                      <a:pt x="249" y="59"/>
                      <a:pt x="249" y="59"/>
                      <a:pt x="249" y="59"/>
                    </a:cubicBezTo>
                    <a:cubicBezTo>
                      <a:pt x="250" y="59"/>
                      <a:pt x="250" y="59"/>
                      <a:pt x="250" y="59"/>
                    </a:cubicBezTo>
                    <a:cubicBezTo>
                      <a:pt x="250" y="58"/>
                      <a:pt x="250" y="58"/>
                      <a:pt x="250" y="58"/>
                    </a:cubicBezTo>
                    <a:cubicBezTo>
                      <a:pt x="249" y="57"/>
                      <a:pt x="249" y="57"/>
                      <a:pt x="249" y="57"/>
                    </a:cubicBezTo>
                    <a:cubicBezTo>
                      <a:pt x="248" y="57"/>
                      <a:pt x="248" y="57"/>
                      <a:pt x="248" y="57"/>
                    </a:cubicBezTo>
                    <a:cubicBezTo>
                      <a:pt x="247" y="57"/>
                      <a:pt x="247" y="57"/>
                      <a:pt x="247" y="57"/>
                    </a:cubicBezTo>
                    <a:lnTo>
                      <a:pt x="246" y="58"/>
                    </a:lnTo>
                    <a:close/>
                    <a:moveTo>
                      <a:pt x="254" y="77"/>
                    </a:moveTo>
                    <a:cubicBezTo>
                      <a:pt x="255" y="78"/>
                      <a:pt x="255" y="78"/>
                      <a:pt x="255" y="78"/>
                    </a:cubicBezTo>
                    <a:cubicBezTo>
                      <a:pt x="255" y="77"/>
                      <a:pt x="255" y="77"/>
                      <a:pt x="255" y="77"/>
                    </a:cubicBezTo>
                    <a:cubicBezTo>
                      <a:pt x="255" y="76"/>
                      <a:pt x="255" y="76"/>
                      <a:pt x="255" y="76"/>
                    </a:cubicBezTo>
                    <a:cubicBezTo>
                      <a:pt x="255" y="75"/>
                      <a:pt x="255" y="75"/>
                      <a:pt x="255" y="75"/>
                    </a:cubicBezTo>
                    <a:cubicBezTo>
                      <a:pt x="254" y="76"/>
                      <a:pt x="254" y="76"/>
                      <a:pt x="254" y="76"/>
                    </a:cubicBezTo>
                    <a:lnTo>
                      <a:pt x="254" y="77"/>
                    </a:lnTo>
                    <a:close/>
                    <a:moveTo>
                      <a:pt x="260" y="71"/>
                    </a:moveTo>
                    <a:cubicBezTo>
                      <a:pt x="260" y="71"/>
                      <a:pt x="260" y="71"/>
                      <a:pt x="260" y="71"/>
                    </a:cubicBezTo>
                    <a:cubicBezTo>
                      <a:pt x="261" y="71"/>
                      <a:pt x="261" y="71"/>
                      <a:pt x="261" y="71"/>
                    </a:cubicBezTo>
                    <a:cubicBezTo>
                      <a:pt x="261" y="71"/>
                      <a:pt x="261" y="71"/>
                      <a:pt x="261" y="71"/>
                    </a:cubicBezTo>
                    <a:cubicBezTo>
                      <a:pt x="261" y="70"/>
                      <a:pt x="261" y="70"/>
                      <a:pt x="261" y="70"/>
                    </a:cubicBezTo>
                    <a:cubicBezTo>
                      <a:pt x="260" y="70"/>
                      <a:pt x="260" y="70"/>
                      <a:pt x="260" y="70"/>
                    </a:cubicBezTo>
                    <a:lnTo>
                      <a:pt x="260" y="71"/>
                    </a:lnTo>
                    <a:close/>
                    <a:moveTo>
                      <a:pt x="268" y="66"/>
                    </a:moveTo>
                    <a:cubicBezTo>
                      <a:pt x="267" y="65"/>
                      <a:pt x="267" y="65"/>
                      <a:pt x="267" y="65"/>
                    </a:cubicBezTo>
                    <a:cubicBezTo>
                      <a:pt x="267" y="66"/>
                      <a:pt x="267" y="66"/>
                      <a:pt x="267" y="66"/>
                    </a:cubicBezTo>
                    <a:cubicBezTo>
                      <a:pt x="267" y="66"/>
                      <a:pt x="267" y="66"/>
                      <a:pt x="267" y="66"/>
                    </a:cubicBezTo>
                    <a:lnTo>
                      <a:pt x="268" y="66"/>
                    </a:lnTo>
                    <a:close/>
                    <a:moveTo>
                      <a:pt x="280" y="69"/>
                    </a:moveTo>
                    <a:cubicBezTo>
                      <a:pt x="280" y="68"/>
                      <a:pt x="280" y="68"/>
                      <a:pt x="280" y="68"/>
                    </a:cubicBezTo>
                    <a:cubicBezTo>
                      <a:pt x="279" y="68"/>
                      <a:pt x="279" y="68"/>
                      <a:pt x="279" y="68"/>
                    </a:cubicBezTo>
                    <a:cubicBezTo>
                      <a:pt x="280" y="69"/>
                      <a:pt x="280" y="69"/>
                      <a:pt x="280" y="69"/>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8" name="Freeform 3994"/>
              <p:cNvSpPr>
                <a:spLocks/>
              </p:cNvSpPr>
              <p:nvPr/>
            </p:nvSpPr>
            <p:spPr bwMode="auto">
              <a:xfrm>
                <a:off x="1372" y="994"/>
                <a:ext cx="2" cy="3"/>
              </a:xfrm>
              <a:custGeom>
                <a:avLst/>
                <a:gdLst>
                  <a:gd name="T0" fmla="*/ 2 w 2"/>
                  <a:gd name="T1" fmla="*/ 0 h 3"/>
                  <a:gd name="T2" fmla="*/ 0 w 2"/>
                  <a:gd name="T3" fmla="*/ 3 h 3"/>
                  <a:gd name="T4" fmla="*/ 0 w 2"/>
                  <a:gd name="T5" fmla="*/ 0 h 3"/>
                  <a:gd name="T6" fmla="*/ 0 w 2"/>
                  <a:gd name="T7" fmla="*/ 3 h 3"/>
                  <a:gd name="T8" fmla="*/ 2 w 2"/>
                  <a:gd name="T9" fmla="*/ 3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lnTo>
                      <a:pt x="0" y="3"/>
                    </a:lnTo>
                    <a:lnTo>
                      <a:pt x="0" y="0"/>
                    </a:lnTo>
                    <a:lnTo>
                      <a:pt x="0" y="3"/>
                    </a:lnTo>
                    <a:lnTo>
                      <a:pt x="2" y="3"/>
                    </a:ln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49" name="Freeform 3995"/>
              <p:cNvSpPr>
                <a:spLocks/>
              </p:cNvSpPr>
              <p:nvPr/>
            </p:nvSpPr>
            <p:spPr bwMode="auto">
              <a:xfrm>
                <a:off x="1380" y="1005"/>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0" name="Freeform 3996"/>
              <p:cNvSpPr>
                <a:spLocks/>
              </p:cNvSpPr>
              <p:nvPr/>
            </p:nvSpPr>
            <p:spPr bwMode="auto">
              <a:xfrm>
                <a:off x="1385" y="1037"/>
                <a:ext cx="3" cy="10"/>
              </a:xfrm>
              <a:custGeom>
                <a:avLst/>
                <a:gdLst>
                  <a:gd name="T0" fmla="*/ 0 w 3"/>
                  <a:gd name="T1" fmla="*/ 8 h 10"/>
                  <a:gd name="T2" fmla="*/ 0 w 3"/>
                  <a:gd name="T3" fmla="*/ 10 h 10"/>
                  <a:gd name="T4" fmla="*/ 0 w 3"/>
                  <a:gd name="T5" fmla="*/ 8 h 10"/>
                  <a:gd name="T6" fmla="*/ 3 w 3"/>
                  <a:gd name="T7" fmla="*/ 5 h 10"/>
                  <a:gd name="T8" fmla="*/ 3 w 3"/>
                  <a:gd name="T9" fmla="*/ 2 h 10"/>
                  <a:gd name="T10" fmla="*/ 3 w 3"/>
                  <a:gd name="T11" fmla="*/ 0 h 10"/>
                  <a:gd name="T12" fmla="*/ 0 w 3"/>
                  <a:gd name="T13" fmla="*/ 2 h 10"/>
                  <a:gd name="T14" fmla="*/ 0 w 3"/>
                  <a:gd name="T15" fmla="*/ 5 h 10"/>
                  <a:gd name="T16" fmla="*/ 0 w 3"/>
                  <a:gd name="T17" fmla="*/ 8 h 10"/>
                  <a:gd name="T18" fmla="*/ 0 w 3"/>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0">
                    <a:moveTo>
                      <a:pt x="0" y="8"/>
                    </a:moveTo>
                    <a:lnTo>
                      <a:pt x="0" y="10"/>
                    </a:lnTo>
                    <a:lnTo>
                      <a:pt x="0" y="8"/>
                    </a:lnTo>
                    <a:lnTo>
                      <a:pt x="3" y="5"/>
                    </a:lnTo>
                    <a:lnTo>
                      <a:pt x="3" y="2"/>
                    </a:lnTo>
                    <a:lnTo>
                      <a:pt x="3" y="0"/>
                    </a:lnTo>
                    <a:lnTo>
                      <a:pt x="0" y="2"/>
                    </a:lnTo>
                    <a:lnTo>
                      <a:pt x="0" y="5"/>
                    </a:lnTo>
                    <a:lnTo>
                      <a:pt x="0" y="8"/>
                    </a:lnTo>
                    <a:lnTo>
                      <a:pt x="0" y="8"/>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1" name="Freeform 3997"/>
              <p:cNvSpPr>
                <a:spLocks/>
              </p:cNvSpPr>
              <p:nvPr/>
            </p:nvSpPr>
            <p:spPr bwMode="auto">
              <a:xfrm>
                <a:off x="1398" y="1653"/>
                <a:ext cx="6" cy="5"/>
              </a:xfrm>
              <a:custGeom>
                <a:avLst/>
                <a:gdLst>
                  <a:gd name="T0" fmla="*/ 6 w 6"/>
                  <a:gd name="T1" fmla="*/ 0 h 5"/>
                  <a:gd name="T2" fmla="*/ 3 w 6"/>
                  <a:gd name="T3" fmla="*/ 0 h 5"/>
                  <a:gd name="T4" fmla="*/ 0 w 6"/>
                  <a:gd name="T5" fmla="*/ 2 h 5"/>
                  <a:gd name="T6" fmla="*/ 0 w 6"/>
                  <a:gd name="T7" fmla="*/ 5 h 5"/>
                  <a:gd name="T8" fmla="*/ 3 w 6"/>
                  <a:gd name="T9" fmla="*/ 5 h 5"/>
                  <a:gd name="T10" fmla="*/ 6 w 6"/>
                  <a:gd name="T11" fmla="*/ 5 h 5"/>
                  <a:gd name="T12" fmla="*/ 6 w 6"/>
                  <a:gd name="T13" fmla="*/ 5 h 5"/>
                  <a:gd name="T14" fmla="*/ 6 w 6"/>
                  <a:gd name="T15" fmla="*/ 2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lnTo>
                      <a:pt x="3" y="0"/>
                    </a:lnTo>
                    <a:lnTo>
                      <a:pt x="0" y="2"/>
                    </a:lnTo>
                    <a:lnTo>
                      <a:pt x="0" y="5"/>
                    </a:lnTo>
                    <a:lnTo>
                      <a:pt x="3" y="5"/>
                    </a:lnTo>
                    <a:lnTo>
                      <a:pt x="6" y="5"/>
                    </a:lnTo>
                    <a:lnTo>
                      <a:pt x="6" y="5"/>
                    </a:lnTo>
                    <a:lnTo>
                      <a:pt x="6" y="2"/>
                    </a:lnTo>
                    <a:lnTo>
                      <a:pt x="6"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2" name="Freeform 3998"/>
              <p:cNvSpPr>
                <a:spLocks/>
              </p:cNvSpPr>
              <p:nvPr/>
            </p:nvSpPr>
            <p:spPr bwMode="auto">
              <a:xfrm>
                <a:off x="1409" y="1023"/>
                <a:ext cx="3" cy="3"/>
              </a:xfrm>
              <a:custGeom>
                <a:avLst/>
                <a:gdLst>
                  <a:gd name="T0" fmla="*/ 3 w 3"/>
                  <a:gd name="T1" fmla="*/ 0 h 3"/>
                  <a:gd name="T2" fmla="*/ 0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0" y="0"/>
                    </a:lnTo>
                    <a:lnTo>
                      <a:pt x="0"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3" name="Freeform 3999"/>
              <p:cNvSpPr>
                <a:spLocks/>
              </p:cNvSpPr>
              <p:nvPr/>
            </p:nvSpPr>
            <p:spPr bwMode="auto">
              <a:xfrm>
                <a:off x="1425" y="1631"/>
                <a:ext cx="6" cy="5"/>
              </a:xfrm>
              <a:custGeom>
                <a:avLst/>
                <a:gdLst>
                  <a:gd name="T0" fmla="*/ 0 w 6"/>
                  <a:gd name="T1" fmla="*/ 3 h 5"/>
                  <a:gd name="T2" fmla="*/ 0 w 6"/>
                  <a:gd name="T3" fmla="*/ 5 h 5"/>
                  <a:gd name="T4" fmla="*/ 3 w 6"/>
                  <a:gd name="T5" fmla="*/ 5 h 5"/>
                  <a:gd name="T6" fmla="*/ 6 w 6"/>
                  <a:gd name="T7" fmla="*/ 3 h 5"/>
                  <a:gd name="T8" fmla="*/ 3 w 6"/>
                  <a:gd name="T9" fmla="*/ 0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lnTo>
                      <a:pt x="0" y="5"/>
                    </a:lnTo>
                    <a:lnTo>
                      <a:pt x="3" y="5"/>
                    </a:lnTo>
                    <a:lnTo>
                      <a:pt x="6" y="3"/>
                    </a:lnTo>
                    <a:lnTo>
                      <a:pt x="3"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4" name="Freeform 4000"/>
              <p:cNvSpPr>
                <a:spLocks/>
              </p:cNvSpPr>
              <p:nvPr/>
            </p:nvSpPr>
            <p:spPr bwMode="auto">
              <a:xfrm>
                <a:off x="1549" y="1350"/>
                <a:ext cx="2" cy="3"/>
              </a:xfrm>
              <a:custGeom>
                <a:avLst/>
                <a:gdLst>
                  <a:gd name="T0" fmla="*/ 0 w 2"/>
                  <a:gd name="T1" fmla="*/ 0 h 3"/>
                  <a:gd name="T2" fmla="*/ 0 w 2"/>
                  <a:gd name="T3" fmla="*/ 3 h 3"/>
                  <a:gd name="T4" fmla="*/ 2 w 2"/>
                  <a:gd name="T5" fmla="*/ 3 h 3"/>
                  <a:gd name="T6" fmla="*/ 2 w 2"/>
                  <a:gd name="T7" fmla="*/ 0 h 3"/>
                  <a:gd name="T8" fmla="*/ 2 w 2"/>
                  <a:gd name="T9" fmla="*/ 0 h 3"/>
                  <a:gd name="T10" fmla="*/ 0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lnTo>
                      <a:pt x="0" y="3"/>
                    </a:lnTo>
                    <a:lnTo>
                      <a:pt x="2" y="3"/>
                    </a:lnTo>
                    <a:lnTo>
                      <a:pt x="2" y="0"/>
                    </a:lnTo>
                    <a:lnTo>
                      <a:pt x="2" y="0"/>
                    </a:lnTo>
                    <a:lnTo>
                      <a:pt x="0"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5" name="Freeform 4001"/>
              <p:cNvSpPr>
                <a:spLocks/>
              </p:cNvSpPr>
              <p:nvPr/>
            </p:nvSpPr>
            <p:spPr bwMode="auto">
              <a:xfrm>
                <a:off x="1554" y="1334"/>
                <a:ext cx="5" cy="8"/>
              </a:xfrm>
              <a:custGeom>
                <a:avLst/>
                <a:gdLst>
                  <a:gd name="T0" fmla="*/ 3 w 5"/>
                  <a:gd name="T1" fmla="*/ 3 h 8"/>
                  <a:gd name="T2" fmla="*/ 0 w 5"/>
                  <a:gd name="T3" fmla="*/ 5 h 8"/>
                  <a:gd name="T4" fmla="*/ 0 w 5"/>
                  <a:gd name="T5" fmla="*/ 8 h 8"/>
                  <a:gd name="T6" fmla="*/ 0 w 5"/>
                  <a:gd name="T7" fmla="*/ 8 h 8"/>
                  <a:gd name="T8" fmla="*/ 3 w 5"/>
                  <a:gd name="T9" fmla="*/ 5 h 8"/>
                  <a:gd name="T10" fmla="*/ 5 w 5"/>
                  <a:gd name="T11" fmla="*/ 3 h 8"/>
                  <a:gd name="T12" fmla="*/ 3 w 5"/>
                  <a:gd name="T13" fmla="*/ 0 h 8"/>
                  <a:gd name="T14" fmla="*/ 3 w 5"/>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3" y="3"/>
                    </a:moveTo>
                    <a:lnTo>
                      <a:pt x="0" y="5"/>
                    </a:lnTo>
                    <a:lnTo>
                      <a:pt x="0" y="8"/>
                    </a:lnTo>
                    <a:lnTo>
                      <a:pt x="0" y="8"/>
                    </a:lnTo>
                    <a:lnTo>
                      <a:pt x="3" y="5"/>
                    </a:lnTo>
                    <a:lnTo>
                      <a:pt x="5" y="3"/>
                    </a:lnTo>
                    <a:lnTo>
                      <a:pt x="3" y="0"/>
                    </a:lnTo>
                    <a:lnTo>
                      <a:pt x="3"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6" name="Rectangle 4002"/>
              <p:cNvSpPr>
                <a:spLocks noChangeArrowheads="1"/>
              </p:cNvSpPr>
              <p:nvPr/>
            </p:nvSpPr>
            <p:spPr bwMode="auto">
              <a:xfrm>
                <a:off x="1554" y="1339"/>
                <a:ext cx="1"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7" name="Freeform 4003"/>
              <p:cNvSpPr>
                <a:spLocks/>
              </p:cNvSpPr>
              <p:nvPr/>
            </p:nvSpPr>
            <p:spPr bwMode="auto">
              <a:xfrm>
                <a:off x="1597" y="1278"/>
                <a:ext cx="0" cy="5"/>
              </a:xfrm>
              <a:custGeom>
                <a:avLst/>
                <a:gdLst>
                  <a:gd name="T0" fmla="*/ 5 h 5"/>
                  <a:gd name="T1" fmla="*/ 2 h 5"/>
                  <a:gd name="T2" fmla="*/ 0 h 5"/>
                  <a:gd name="T3" fmla="*/ 2 h 5"/>
                  <a:gd name="T4" fmla="*/ 5 h 5"/>
                </a:gdLst>
                <a:ahLst/>
                <a:cxnLst>
                  <a:cxn ang="0">
                    <a:pos x="0" y="T0"/>
                  </a:cxn>
                  <a:cxn ang="0">
                    <a:pos x="0" y="T1"/>
                  </a:cxn>
                  <a:cxn ang="0">
                    <a:pos x="0" y="T2"/>
                  </a:cxn>
                  <a:cxn ang="0">
                    <a:pos x="0" y="T3"/>
                  </a:cxn>
                  <a:cxn ang="0">
                    <a:pos x="0" y="T4"/>
                  </a:cxn>
                </a:cxnLst>
                <a:rect l="0" t="0" r="r" b="b"/>
                <a:pathLst>
                  <a:path h="5">
                    <a:moveTo>
                      <a:pt x="0" y="5"/>
                    </a:moveTo>
                    <a:lnTo>
                      <a:pt x="0" y="2"/>
                    </a:lnTo>
                    <a:lnTo>
                      <a:pt x="0" y="0"/>
                    </a:lnTo>
                    <a:lnTo>
                      <a:pt x="0" y="2"/>
                    </a:lnTo>
                    <a:lnTo>
                      <a:pt x="0" y="5"/>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8" name="Rectangle 4004"/>
              <p:cNvSpPr>
                <a:spLocks noChangeArrowheads="1"/>
              </p:cNvSpPr>
              <p:nvPr/>
            </p:nvSpPr>
            <p:spPr bwMode="auto">
              <a:xfrm>
                <a:off x="1656" y="1184"/>
                <a:ext cx="1" cy="3"/>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59" name="Rectangle 4005"/>
              <p:cNvSpPr>
                <a:spLocks noChangeArrowheads="1"/>
              </p:cNvSpPr>
              <p:nvPr/>
            </p:nvSpPr>
            <p:spPr bwMode="auto">
              <a:xfrm>
                <a:off x="1629" y="1240"/>
                <a:ext cx="1" cy="3"/>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0" name="Freeform 4006"/>
              <p:cNvSpPr>
                <a:spLocks/>
              </p:cNvSpPr>
              <p:nvPr/>
            </p:nvSpPr>
            <p:spPr bwMode="auto">
              <a:xfrm>
                <a:off x="923" y="705"/>
                <a:ext cx="9" cy="2"/>
              </a:xfrm>
              <a:custGeom>
                <a:avLst/>
                <a:gdLst>
                  <a:gd name="T0" fmla="*/ 3 w 9"/>
                  <a:gd name="T1" fmla="*/ 0 h 2"/>
                  <a:gd name="T2" fmla="*/ 0 w 9"/>
                  <a:gd name="T3" fmla="*/ 2 h 2"/>
                  <a:gd name="T4" fmla="*/ 3 w 9"/>
                  <a:gd name="T5" fmla="*/ 2 h 2"/>
                  <a:gd name="T6" fmla="*/ 6 w 9"/>
                  <a:gd name="T7" fmla="*/ 2 h 2"/>
                  <a:gd name="T8" fmla="*/ 9 w 9"/>
                  <a:gd name="T9" fmla="*/ 2 h 2"/>
                  <a:gd name="T10" fmla="*/ 9 w 9"/>
                  <a:gd name="T11" fmla="*/ 2 h 2"/>
                  <a:gd name="T12" fmla="*/ 6 w 9"/>
                  <a:gd name="T13" fmla="*/ 0 h 2"/>
                  <a:gd name="T14" fmla="*/ 3 w 9"/>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
                    <a:moveTo>
                      <a:pt x="3" y="0"/>
                    </a:moveTo>
                    <a:lnTo>
                      <a:pt x="0" y="2"/>
                    </a:lnTo>
                    <a:lnTo>
                      <a:pt x="3" y="2"/>
                    </a:lnTo>
                    <a:lnTo>
                      <a:pt x="6" y="2"/>
                    </a:lnTo>
                    <a:lnTo>
                      <a:pt x="9" y="2"/>
                    </a:lnTo>
                    <a:lnTo>
                      <a:pt x="9" y="2"/>
                    </a:lnTo>
                    <a:lnTo>
                      <a:pt x="6" y="0"/>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1" name="Freeform 4007"/>
              <p:cNvSpPr>
                <a:spLocks/>
              </p:cNvSpPr>
              <p:nvPr/>
            </p:nvSpPr>
            <p:spPr bwMode="auto">
              <a:xfrm>
                <a:off x="934" y="697"/>
                <a:ext cx="6" cy="5"/>
              </a:xfrm>
              <a:custGeom>
                <a:avLst/>
                <a:gdLst>
                  <a:gd name="T0" fmla="*/ 3 w 6"/>
                  <a:gd name="T1" fmla="*/ 0 h 5"/>
                  <a:gd name="T2" fmla="*/ 0 w 6"/>
                  <a:gd name="T3" fmla="*/ 2 h 5"/>
                  <a:gd name="T4" fmla="*/ 0 w 6"/>
                  <a:gd name="T5" fmla="*/ 5 h 5"/>
                  <a:gd name="T6" fmla="*/ 3 w 6"/>
                  <a:gd name="T7" fmla="*/ 5 h 5"/>
                  <a:gd name="T8" fmla="*/ 6 w 6"/>
                  <a:gd name="T9" fmla="*/ 5 h 5"/>
                  <a:gd name="T10" fmla="*/ 6 w 6"/>
                  <a:gd name="T11" fmla="*/ 2 h 5"/>
                  <a:gd name="T12" fmla="*/ 3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0"/>
                    </a:moveTo>
                    <a:lnTo>
                      <a:pt x="0" y="2"/>
                    </a:lnTo>
                    <a:lnTo>
                      <a:pt x="0" y="5"/>
                    </a:lnTo>
                    <a:lnTo>
                      <a:pt x="3" y="5"/>
                    </a:lnTo>
                    <a:lnTo>
                      <a:pt x="6" y="5"/>
                    </a:lnTo>
                    <a:lnTo>
                      <a:pt x="6" y="2"/>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2" name="Freeform 4008"/>
              <p:cNvSpPr>
                <a:spLocks/>
              </p:cNvSpPr>
              <p:nvPr/>
            </p:nvSpPr>
            <p:spPr bwMode="auto">
              <a:xfrm>
                <a:off x="932" y="705"/>
                <a:ext cx="5" cy="2"/>
              </a:xfrm>
              <a:custGeom>
                <a:avLst/>
                <a:gdLst>
                  <a:gd name="T0" fmla="*/ 0 w 5"/>
                  <a:gd name="T1" fmla="*/ 0 h 2"/>
                  <a:gd name="T2" fmla="*/ 2 w 5"/>
                  <a:gd name="T3" fmla="*/ 2 h 2"/>
                  <a:gd name="T4" fmla="*/ 5 w 5"/>
                  <a:gd name="T5" fmla="*/ 2 h 2"/>
                  <a:gd name="T6" fmla="*/ 5 w 5"/>
                  <a:gd name="T7" fmla="*/ 0 h 2"/>
                  <a:gd name="T8" fmla="*/ 2 w 5"/>
                  <a:gd name="T9" fmla="*/ 0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lnTo>
                      <a:pt x="2" y="2"/>
                    </a:lnTo>
                    <a:lnTo>
                      <a:pt x="5" y="2"/>
                    </a:lnTo>
                    <a:lnTo>
                      <a:pt x="5" y="0"/>
                    </a:lnTo>
                    <a:lnTo>
                      <a:pt x="2"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3" name="Freeform 4009"/>
              <p:cNvSpPr>
                <a:spLocks/>
              </p:cNvSpPr>
              <p:nvPr/>
            </p:nvSpPr>
            <p:spPr bwMode="auto">
              <a:xfrm>
                <a:off x="934" y="702"/>
                <a:ext cx="6" cy="0"/>
              </a:xfrm>
              <a:custGeom>
                <a:avLst/>
                <a:gdLst>
                  <a:gd name="T0" fmla="*/ 3 w 6"/>
                  <a:gd name="T1" fmla="*/ 0 w 6"/>
                  <a:gd name="T2" fmla="*/ 3 w 6"/>
                  <a:gd name="T3" fmla="*/ 6 w 6"/>
                  <a:gd name="T4" fmla="*/ 3 w 6"/>
                </a:gdLst>
                <a:ahLst/>
                <a:cxnLst>
                  <a:cxn ang="0">
                    <a:pos x="T0" y="0"/>
                  </a:cxn>
                  <a:cxn ang="0">
                    <a:pos x="T1" y="0"/>
                  </a:cxn>
                  <a:cxn ang="0">
                    <a:pos x="T2" y="0"/>
                  </a:cxn>
                  <a:cxn ang="0">
                    <a:pos x="T3" y="0"/>
                  </a:cxn>
                  <a:cxn ang="0">
                    <a:pos x="T4" y="0"/>
                  </a:cxn>
                </a:cxnLst>
                <a:rect l="0" t="0" r="r" b="b"/>
                <a:pathLst>
                  <a:path w="6">
                    <a:moveTo>
                      <a:pt x="3" y="0"/>
                    </a:moveTo>
                    <a:lnTo>
                      <a:pt x="0" y="0"/>
                    </a:lnTo>
                    <a:lnTo>
                      <a:pt x="3" y="0"/>
                    </a:lnTo>
                    <a:lnTo>
                      <a:pt x="6" y="0"/>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4" name="Freeform 4010"/>
              <p:cNvSpPr>
                <a:spLocks/>
              </p:cNvSpPr>
              <p:nvPr/>
            </p:nvSpPr>
            <p:spPr bwMode="auto">
              <a:xfrm>
                <a:off x="940" y="702"/>
                <a:ext cx="2" cy="3"/>
              </a:xfrm>
              <a:custGeom>
                <a:avLst/>
                <a:gdLst>
                  <a:gd name="T0" fmla="*/ 0 w 2"/>
                  <a:gd name="T1" fmla="*/ 0 h 3"/>
                  <a:gd name="T2" fmla="*/ 0 w 2"/>
                  <a:gd name="T3" fmla="*/ 3 h 3"/>
                  <a:gd name="T4" fmla="*/ 2 w 2"/>
                  <a:gd name="T5" fmla="*/ 0 h 3"/>
                  <a:gd name="T6" fmla="*/ 0 w 2"/>
                  <a:gd name="T7" fmla="*/ 0 h 3"/>
                </a:gdLst>
                <a:ahLst/>
                <a:cxnLst>
                  <a:cxn ang="0">
                    <a:pos x="T0" y="T1"/>
                  </a:cxn>
                  <a:cxn ang="0">
                    <a:pos x="T2" y="T3"/>
                  </a:cxn>
                  <a:cxn ang="0">
                    <a:pos x="T4" y="T5"/>
                  </a:cxn>
                  <a:cxn ang="0">
                    <a:pos x="T6" y="T7"/>
                  </a:cxn>
                </a:cxnLst>
                <a:rect l="0" t="0" r="r" b="b"/>
                <a:pathLst>
                  <a:path w="2" h="3">
                    <a:moveTo>
                      <a:pt x="0" y="0"/>
                    </a:moveTo>
                    <a:lnTo>
                      <a:pt x="0" y="3"/>
                    </a:lnTo>
                    <a:lnTo>
                      <a:pt x="2"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5" name="Freeform 4011"/>
              <p:cNvSpPr>
                <a:spLocks/>
              </p:cNvSpPr>
              <p:nvPr/>
            </p:nvSpPr>
            <p:spPr bwMode="auto">
              <a:xfrm>
                <a:off x="937" y="694"/>
                <a:ext cx="5" cy="3"/>
              </a:xfrm>
              <a:custGeom>
                <a:avLst/>
                <a:gdLst>
                  <a:gd name="T0" fmla="*/ 0 w 5"/>
                  <a:gd name="T1" fmla="*/ 3 h 3"/>
                  <a:gd name="T2" fmla="*/ 3 w 5"/>
                  <a:gd name="T3" fmla="*/ 3 h 3"/>
                  <a:gd name="T4" fmla="*/ 5 w 5"/>
                  <a:gd name="T5" fmla="*/ 0 h 3"/>
                  <a:gd name="T6" fmla="*/ 3 w 5"/>
                  <a:gd name="T7" fmla="*/ 0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3" y="3"/>
                    </a:lnTo>
                    <a:lnTo>
                      <a:pt x="5" y="0"/>
                    </a:lnTo>
                    <a:lnTo>
                      <a:pt x="3"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6" name="Freeform 4012"/>
              <p:cNvSpPr>
                <a:spLocks/>
              </p:cNvSpPr>
              <p:nvPr/>
            </p:nvSpPr>
            <p:spPr bwMode="auto">
              <a:xfrm>
                <a:off x="940" y="686"/>
                <a:ext cx="2" cy="3"/>
              </a:xfrm>
              <a:custGeom>
                <a:avLst/>
                <a:gdLst>
                  <a:gd name="T0" fmla="*/ 0 w 2"/>
                  <a:gd name="T1" fmla="*/ 3 h 3"/>
                  <a:gd name="T2" fmla="*/ 2 w 2"/>
                  <a:gd name="T3" fmla="*/ 3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lnTo>
                      <a:pt x="2" y="3"/>
                    </a:lnTo>
                    <a:lnTo>
                      <a:pt x="2"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7" name="Freeform 4013"/>
              <p:cNvSpPr>
                <a:spLocks/>
              </p:cNvSpPr>
              <p:nvPr/>
            </p:nvSpPr>
            <p:spPr bwMode="auto">
              <a:xfrm>
                <a:off x="934" y="691"/>
                <a:ext cx="8" cy="6"/>
              </a:xfrm>
              <a:custGeom>
                <a:avLst/>
                <a:gdLst>
                  <a:gd name="T0" fmla="*/ 6 w 8"/>
                  <a:gd name="T1" fmla="*/ 0 h 6"/>
                  <a:gd name="T2" fmla="*/ 3 w 8"/>
                  <a:gd name="T3" fmla="*/ 3 h 6"/>
                  <a:gd name="T4" fmla="*/ 0 w 8"/>
                  <a:gd name="T5" fmla="*/ 6 h 6"/>
                  <a:gd name="T6" fmla="*/ 3 w 8"/>
                  <a:gd name="T7" fmla="*/ 3 h 6"/>
                  <a:gd name="T8" fmla="*/ 6 w 8"/>
                  <a:gd name="T9" fmla="*/ 0 h 6"/>
                  <a:gd name="T10" fmla="*/ 8 w 8"/>
                  <a:gd name="T11" fmla="*/ 0 h 6"/>
                  <a:gd name="T12" fmla="*/ 6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6" y="0"/>
                    </a:moveTo>
                    <a:lnTo>
                      <a:pt x="3" y="3"/>
                    </a:lnTo>
                    <a:lnTo>
                      <a:pt x="0" y="6"/>
                    </a:lnTo>
                    <a:lnTo>
                      <a:pt x="3" y="3"/>
                    </a:lnTo>
                    <a:lnTo>
                      <a:pt x="6" y="0"/>
                    </a:lnTo>
                    <a:lnTo>
                      <a:pt x="8" y="0"/>
                    </a:lnTo>
                    <a:lnTo>
                      <a:pt x="6"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8" name="Freeform 4014"/>
              <p:cNvSpPr>
                <a:spLocks/>
              </p:cNvSpPr>
              <p:nvPr/>
            </p:nvSpPr>
            <p:spPr bwMode="auto">
              <a:xfrm>
                <a:off x="942" y="689"/>
                <a:ext cx="3" cy="0"/>
              </a:xfrm>
              <a:custGeom>
                <a:avLst/>
                <a:gdLst>
                  <a:gd name="T0" fmla="*/ 0 w 3"/>
                  <a:gd name="T1" fmla="*/ 3 w 3"/>
                  <a:gd name="T2" fmla="*/ 0 w 3"/>
                  <a:gd name="T3" fmla="*/ 0 w 3"/>
                </a:gdLst>
                <a:ahLst/>
                <a:cxnLst>
                  <a:cxn ang="0">
                    <a:pos x="T0" y="0"/>
                  </a:cxn>
                  <a:cxn ang="0">
                    <a:pos x="T1" y="0"/>
                  </a:cxn>
                  <a:cxn ang="0">
                    <a:pos x="T2" y="0"/>
                  </a:cxn>
                  <a:cxn ang="0">
                    <a:pos x="T3" y="0"/>
                  </a:cxn>
                </a:cxnLst>
                <a:rect l="0" t="0" r="r" b="b"/>
                <a:pathLst>
                  <a:path w="3">
                    <a:moveTo>
                      <a:pt x="0" y="0"/>
                    </a:moveTo>
                    <a:lnTo>
                      <a:pt x="3" y="0"/>
                    </a:lnTo>
                    <a:lnTo>
                      <a:pt x="0"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69" name="Freeform 4015"/>
              <p:cNvSpPr>
                <a:spLocks/>
              </p:cNvSpPr>
              <p:nvPr/>
            </p:nvSpPr>
            <p:spPr bwMode="auto">
              <a:xfrm>
                <a:off x="891" y="649"/>
                <a:ext cx="3" cy="5"/>
              </a:xfrm>
              <a:custGeom>
                <a:avLst/>
                <a:gdLst>
                  <a:gd name="T0" fmla="*/ 0 w 3"/>
                  <a:gd name="T1" fmla="*/ 0 h 5"/>
                  <a:gd name="T2" fmla="*/ 0 w 3"/>
                  <a:gd name="T3" fmla="*/ 0 h 5"/>
                  <a:gd name="T4" fmla="*/ 0 w 3"/>
                  <a:gd name="T5" fmla="*/ 2 h 5"/>
                  <a:gd name="T6" fmla="*/ 3 w 3"/>
                  <a:gd name="T7" fmla="*/ 5 h 5"/>
                  <a:gd name="T8" fmla="*/ 3 w 3"/>
                  <a:gd name="T9" fmla="*/ 2 h 5"/>
                  <a:gd name="T10" fmla="*/ 0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0" y="0"/>
                    </a:moveTo>
                    <a:lnTo>
                      <a:pt x="0" y="0"/>
                    </a:lnTo>
                    <a:lnTo>
                      <a:pt x="0" y="2"/>
                    </a:lnTo>
                    <a:lnTo>
                      <a:pt x="3" y="5"/>
                    </a:lnTo>
                    <a:lnTo>
                      <a:pt x="3" y="2"/>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0" name="Freeform 4016"/>
              <p:cNvSpPr>
                <a:spLocks/>
              </p:cNvSpPr>
              <p:nvPr/>
            </p:nvSpPr>
            <p:spPr bwMode="auto">
              <a:xfrm>
                <a:off x="465" y="879"/>
                <a:ext cx="2" cy="3"/>
              </a:xfrm>
              <a:custGeom>
                <a:avLst/>
                <a:gdLst>
                  <a:gd name="T0" fmla="*/ 0 w 2"/>
                  <a:gd name="T1" fmla="*/ 0 h 3"/>
                  <a:gd name="T2" fmla="*/ 2 w 2"/>
                  <a:gd name="T3" fmla="*/ 3 h 3"/>
                  <a:gd name="T4" fmla="*/ 2 w 2"/>
                  <a:gd name="T5" fmla="*/ 0 h 3"/>
                  <a:gd name="T6" fmla="*/ 0 w 2"/>
                  <a:gd name="T7" fmla="*/ 0 h 3"/>
                </a:gdLst>
                <a:ahLst/>
                <a:cxnLst>
                  <a:cxn ang="0">
                    <a:pos x="T0" y="T1"/>
                  </a:cxn>
                  <a:cxn ang="0">
                    <a:pos x="T2" y="T3"/>
                  </a:cxn>
                  <a:cxn ang="0">
                    <a:pos x="T4" y="T5"/>
                  </a:cxn>
                  <a:cxn ang="0">
                    <a:pos x="T6" y="T7"/>
                  </a:cxn>
                </a:cxnLst>
                <a:rect l="0" t="0" r="r" b="b"/>
                <a:pathLst>
                  <a:path w="2" h="3">
                    <a:moveTo>
                      <a:pt x="0" y="0"/>
                    </a:moveTo>
                    <a:lnTo>
                      <a:pt x="2" y="3"/>
                    </a:lnTo>
                    <a:lnTo>
                      <a:pt x="2"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1" name="Freeform 4017"/>
              <p:cNvSpPr>
                <a:spLocks/>
              </p:cNvSpPr>
              <p:nvPr/>
            </p:nvSpPr>
            <p:spPr bwMode="auto">
              <a:xfrm>
                <a:off x="473" y="863"/>
                <a:ext cx="2" cy="2"/>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2" name="Freeform 4018"/>
              <p:cNvSpPr>
                <a:spLocks/>
              </p:cNvSpPr>
              <p:nvPr/>
            </p:nvSpPr>
            <p:spPr bwMode="auto">
              <a:xfrm>
                <a:off x="475" y="833"/>
                <a:ext cx="3" cy="3"/>
              </a:xfrm>
              <a:custGeom>
                <a:avLst/>
                <a:gdLst>
                  <a:gd name="T0" fmla="*/ 3 w 3"/>
                  <a:gd name="T1" fmla="*/ 0 h 3"/>
                  <a:gd name="T2" fmla="*/ 0 w 3"/>
                  <a:gd name="T3" fmla="*/ 0 h 3"/>
                  <a:gd name="T4" fmla="*/ 3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0" y="0"/>
                    </a:lnTo>
                    <a:lnTo>
                      <a:pt x="3"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3" name="Freeform 4019"/>
              <p:cNvSpPr>
                <a:spLocks/>
              </p:cNvSpPr>
              <p:nvPr/>
            </p:nvSpPr>
            <p:spPr bwMode="auto">
              <a:xfrm>
                <a:off x="481" y="804"/>
                <a:ext cx="2" cy="3"/>
              </a:xfrm>
              <a:custGeom>
                <a:avLst/>
                <a:gdLst>
                  <a:gd name="T0" fmla="*/ 2 w 2"/>
                  <a:gd name="T1" fmla="*/ 0 h 3"/>
                  <a:gd name="T2" fmla="*/ 0 w 2"/>
                  <a:gd name="T3" fmla="*/ 3 h 3"/>
                  <a:gd name="T4" fmla="*/ 2 w 2"/>
                  <a:gd name="T5" fmla="*/ 0 h 3"/>
                  <a:gd name="T6" fmla="*/ 2 w 2"/>
                  <a:gd name="T7" fmla="*/ 0 h 3"/>
                </a:gdLst>
                <a:ahLst/>
                <a:cxnLst>
                  <a:cxn ang="0">
                    <a:pos x="T0" y="T1"/>
                  </a:cxn>
                  <a:cxn ang="0">
                    <a:pos x="T2" y="T3"/>
                  </a:cxn>
                  <a:cxn ang="0">
                    <a:pos x="T4" y="T5"/>
                  </a:cxn>
                  <a:cxn ang="0">
                    <a:pos x="T6" y="T7"/>
                  </a:cxn>
                </a:cxnLst>
                <a:rect l="0" t="0" r="r" b="b"/>
                <a:pathLst>
                  <a:path w="2" h="3">
                    <a:moveTo>
                      <a:pt x="2" y="0"/>
                    </a:moveTo>
                    <a:lnTo>
                      <a:pt x="0" y="3"/>
                    </a:lnTo>
                    <a:lnTo>
                      <a:pt x="2" y="0"/>
                    </a:ln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4" name="Freeform 4020"/>
              <p:cNvSpPr>
                <a:spLocks/>
              </p:cNvSpPr>
              <p:nvPr/>
            </p:nvSpPr>
            <p:spPr bwMode="auto">
              <a:xfrm>
                <a:off x="433" y="592"/>
                <a:ext cx="335" cy="488"/>
              </a:xfrm>
              <a:custGeom>
                <a:avLst/>
                <a:gdLst>
                  <a:gd name="T0" fmla="*/ 11 w 125"/>
                  <a:gd name="T1" fmla="*/ 126 h 182"/>
                  <a:gd name="T2" fmla="*/ 17 w 125"/>
                  <a:gd name="T3" fmla="*/ 132 h 182"/>
                  <a:gd name="T4" fmla="*/ 26 w 125"/>
                  <a:gd name="T5" fmla="*/ 134 h 182"/>
                  <a:gd name="T6" fmla="*/ 37 w 125"/>
                  <a:gd name="T7" fmla="*/ 137 h 182"/>
                  <a:gd name="T8" fmla="*/ 46 w 125"/>
                  <a:gd name="T9" fmla="*/ 141 h 182"/>
                  <a:gd name="T10" fmla="*/ 52 w 125"/>
                  <a:gd name="T11" fmla="*/ 147 h 182"/>
                  <a:gd name="T12" fmla="*/ 57 w 125"/>
                  <a:gd name="T13" fmla="*/ 155 h 182"/>
                  <a:gd name="T14" fmla="*/ 62 w 125"/>
                  <a:gd name="T15" fmla="*/ 160 h 182"/>
                  <a:gd name="T16" fmla="*/ 69 w 125"/>
                  <a:gd name="T17" fmla="*/ 163 h 182"/>
                  <a:gd name="T18" fmla="*/ 78 w 125"/>
                  <a:gd name="T19" fmla="*/ 160 h 182"/>
                  <a:gd name="T20" fmla="*/ 87 w 125"/>
                  <a:gd name="T21" fmla="*/ 162 h 182"/>
                  <a:gd name="T22" fmla="*/ 89 w 125"/>
                  <a:gd name="T23" fmla="*/ 173 h 182"/>
                  <a:gd name="T24" fmla="*/ 92 w 125"/>
                  <a:gd name="T25" fmla="*/ 179 h 182"/>
                  <a:gd name="T26" fmla="*/ 99 w 125"/>
                  <a:gd name="T27" fmla="*/ 153 h 182"/>
                  <a:gd name="T28" fmla="*/ 98 w 125"/>
                  <a:gd name="T29" fmla="*/ 145 h 182"/>
                  <a:gd name="T30" fmla="*/ 93 w 125"/>
                  <a:gd name="T31" fmla="*/ 138 h 182"/>
                  <a:gd name="T32" fmla="*/ 98 w 125"/>
                  <a:gd name="T33" fmla="*/ 128 h 182"/>
                  <a:gd name="T34" fmla="*/ 97 w 125"/>
                  <a:gd name="T35" fmla="*/ 124 h 182"/>
                  <a:gd name="T36" fmla="*/ 111 w 125"/>
                  <a:gd name="T37" fmla="*/ 117 h 182"/>
                  <a:gd name="T38" fmla="*/ 119 w 125"/>
                  <a:gd name="T39" fmla="*/ 113 h 182"/>
                  <a:gd name="T40" fmla="*/ 124 w 125"/>
                  <a:gd name="T41" fmla="*/ 123 h 182"/>
                  <a:gd name="T42" fmla="*/ 123 w 125"/>
                  <a:gd name="T43" fmla="*/ 114 h 182"/>
                  <a:gd name="T44" fmla="*/ 117 w 125"/>
                  <a:gd name="T45" fmla="*/ 105 h 182"/>
                  <a:gd name="T46" fmla="*/ 121 w 125"/>
                  <a:gd name="T47" fmla="*/ 98 h 182"/>
                  <a:gd name="T48" fmla="*/ 117 w 125"/>
                  <a:gd name="T49" fmla="*/ 90 h 182"/>
                  <a:gd name="T50" fmla="*/ 117 w 125"/>
                  <a:gd name="T51" fmla="*/ 81 h 182"/>
                  <a:gd name="T52" fmla="*/ 119 w 125"/>
                  <a:gd name="T53" fmla="*/ 74 h 182"/>
                  <a:gd name="T54" fmla="*/ 119 w 125"/>
                  <a:gd name="T55" fmla="*/ 67 h 182"/>
                  <a:gd name="T56" fmla="*/ 108 w 125"/>
                  <a:gd name="T57" fmla="*/ 69 h 182"/>
                  <a:gd name="T58" fmla="*/ 102 w 125"/>
                  <a:gd name="T59" fmla="*/ 69 h 182"/>
                  <a:gd name="T60" fmla="*/ 89 w 125"/>
                  <a:gd name="T61" fmla="*/ 59 h 182"/>
                  <a:gd name="T62" fmla="*/ 76 w 125"/>
                  <a:gd name="T63" fmla="*/ 60 h 182"/>
                  <a:gd name="T64" fmla="*/ 71 w 125"/>
                  <a:gd name="T65" fmla="*/ 55 h 182"/>
                  <a:gd name="T66" fmla="*/ 72 w 125"/>
                  <a:gd name="T67" fmla="*/ 47 h 182"/>
                  <a:gd name="T68" fmla="*/ 68 w 125"/>
                  <a:gd name="T69" fmla="*/ 40 h 182"/>
                  <a:gd name="T70" fmla="*/ 65 w 125"/>
                  <a:gd name="T71" fmla="*/ 35 h 182"/>
                  <a:gd name="T72" fmla="*/ 66 w 125"/>
                  <a:gd name="T73" fmla="*/ 29 h 182"/>
                  <a:gd name="T74" fmla="*/ 67 w 125"/>
                  <a:gd name="T75" fmla="*/ 22 h 182"/>
                  <a:gd name="T76" fmla="*/ 74 w 125"/>
                  <a:gd name="T77" fmla="*/ 14 h 182"/>
                  <a:gd name="T78" fmla="*/ 87 w 125"/>
                  <a:gd name="T79" fmla="*/ 4 h 182"/>
                  <a:gd name="T80" fmla="*/ 78 w 125"/>
                  <a:gd name="T81" fmla="*/ 2 h 182"/>
                  <a:gd name="T82" fmla="*/ 71 w 125"/>
                  <a:gd name="T83" fmla="*/ 8 h 182"/>
                  <a:gd name="T84" fmla="*/ 59 w 125"/>
                  <a:gd name="T85" fmla="*/ 13 h 182"/>
                  <a:gd name="T86" fmla="*/ 51 w 125"/>
                  <a:gd name="T87" fmla="*/ 18 h 182"/>
                  <a:gd name="T88" fmla="*/ 47 w 125"/>
                  <a:gd name="T89" fmla="*/ 15 h 182"/>
                  <a:gd name="T90" fmla="*/ 40 w 125"/>
                  <a:gd name="T91" fmla="*/ 25 h 182"/>
                  <a:gd name="T92" fmla="*/ 39 w 125"/>
                  <a:gd name="T93" fmla="*/ 33 h 182"/>
                  <a:gd name="T94" fmla="*/ 30 w 125"/>
                  <a:gd name="T95" fmla="*/ 39 h 182"/>
                  <a:gd name="T96" fmla="*/ 26 w 125"/>
                  <a:gd name="T97" fmla="*/ 46 h 182"/>
                  <a:gd name="T98" fmla="*/ 24 w 125"/>
                  <a:gd name="T99" fmla="*/ 46 h 182"/>
                  <a:gd name="T100" fmla="*/ 19 w 125"/>
                  <a:gd name="T101" fmla="*/ 43 h 182"/>
                  <a:gd name="T102" fmla="*/ 19 w 125"/>
                  <a:gd name="T103" fmla="*/ 52 h 182"/>
                  <a:gd name="T104" fmla="*/ 16 w 125"/>
                  <a:gd name="T105" fmla="*/ 58 h 182"/>
                  <a:gd name="T106" fmla="*/ 19 w 125"/>
                  <a:gd name="T107" fmla="*/ 67 h 182"/>
                  <a:gd name="T108" fmla="*/ 17 w 125"/>
                  <a:gd name="T109" fmla="*/ 76 h 182"/>
                  <a:gd name="T110" fmla="*/ 19 w 125"/>
                  <a:gd name="T111" fmla="*/ 85 h 182"/>
                  <a:gd name="T112" fmla="*/ 18 w 125"/>
                  <a:gd name="T113" fmla="*/ 92 h 182"/>
                  <a:gd name="T114" fmla="*/ 20 w 125"/>
                  <a:gd name="T115" fmla="*/ 95 h 182"/>
                  <a:gd name="T116" fmla="*/ 16 w 125"/>
                  <a:gd name="T117" fmla="*/ 103 h 182"/>
                  <a:gd name="T118" fmla="*/ 13 w 125"/>
                  <a:gd name="T119" fmla="*/ 108 h 182"/>
                  <a:gd name="T120" fmla="*/ 6 w 125"/>
                  <a:gd name="T121" fmla="*/ 109 h 182"/>
                  <a:gd name="T122" fmla="*/ 4 w 125"/>
                  <a:gd name="T123" fmla="*/ 116 h 182"/>
                  <a:gd name="T124" fmla="*/ 4 w 125"/>
                  <a:gd name="T125" fmla="*/ 12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82">
                    <a:moveTo>
                      <a:pt x="4" y="122"/>
                    </a:moveTo>
                    <a:cubicBezTo>
                      <a:pt x="4" y="122"/>
                      <a:pt x="4" y="122"/>
                      <a:pt x="4" y="122"/>
                    </a:cubicBezTo>
                    <a:cubicBezTo>
                      <a:pt x="5" y="122"/>
                      <a:pt x="5" y="122"/>
                      <a:pt x="5" y="122"/>
                    </a:cubicBezTo>
                    <a:cubicBezTo>
                      <a:pt x="5" y="123"/>
                      <a:pt x="5" y="123"/>
                      <a:pt x="5" y="123"/>
                    </a:cubicBezTo>
                    <a:cubicBezTo>
                      <a:pt x="6" y="123"/>
                      <a:pt x="6" y="123"/>
                      <a:pt x="6" y="123"/>
                    </a:cubicBezTo>
                    <a:cubicBezTo>
                      <a:pt x="7" y="124"/>
                      <a:pt x="7" y="124"/>
                      <a:pt x="7" y="124"/>
                    </a:cubicBezTo>
                    <a:cubicBezTo>
                      <a:pt x="8" y="125"/>
                      <a:pt x="8" y="125"/>
                      <a:pt x="8" y="125"/>
                    </a:cubicBezTo>
                    <a:cubicBezTo>
                      <a:pt x="9" y="125"/>
                      <a:pt x="9" y="125"/>
                      <a:pt x="9" y="125"/>
                    </a:cubicBezTo>
                    <a:cubicBezTo>
                      <a:pt x="10" y="126"/>
                      <a:pt x="10" y="126"/>
                      <a:pt x="10" y="126"/>
                    </a:cubicBezTo>
                    <a:cubicBezTo>
                      <a:pt x="11" y="126"/>
                      <a:pt x="11" y="126"/>
                      <a:pt x="11" y="126"/>
                    </a:cubicBezTo>
                    <a:cubicBezTo>
                      <a:pt x="12" y="126"/>
                      <a:pt x="12" y="126"/>
                      <a:pt x="12" y="126"/>
                    </a:cubicBezTo>
                    <a:cubicBezTo>
                      <a:pt x="13" y="127"/>
                      <a:pt x="13" y="127"/>
                      <a:pt x="13" y="127"/>
                    </a:cubicBezTo>
                    <a:cubicBezTo>
                      <a:pt x="14" y="127"/>
                      <a:pt x="14" y="127"/>
                      <a:pt x="14" y="127"/>
                    </a:cubicBezTo>
                    <a:cubicBezTo>
                      <a:pt x="14" y="127"/>
                      <a:pt x="14" y="127"/>
                      <a:pt x="14" y="127"/>
                    </a:cubicBezTo>
                    <a:cubicBezTo>
                      <a:pt x="15" y="128"/>
                      <a:pt x="15" y="128"/>
                      <a:pt x="15" y="128"/>
                    </a:cubicBezTo>
                    <a:cubicBezTo>
                      <a:pt x="15" y="128"/>
                      <a:pt x="15" y="128"/>
                      <a:pt x="15" y="128"/>
                    </a:cubicBezTo>
                    <a:cubicBezTo>
                      <a:pt x="16" y="129"/>
                      <a:pt x="16" y="129"/>
                      <a:pt x="16" y="129"/>
                    </a:cubicBezTo>
                    <a:cubicBezTo>
                      <a:pt x="17" y="130"/>
                      <a:pt x="17" y="130"/>
                      <a:pt x="17" y="130"/>
                    </a:cubicBezTo>
                    <a:cubicBezTo>
                      <a:pt x="17" y="131"/>
                      <a:pt x="17" y="131"/>
                      <a:pt x="17" y="131"/>
                    </a:cubicBezTo>
                    <a:cubicBezTo>
                      <a:pt x="17" y="132"/>
                      <a:pt x="17" y="132"/>
                      <a:pt x="17" y="132"/>
                    </a:cubicBezTo>
                    <a:cubicBezTo>
                      <a:pt x="18" y="132"/>
                      <a:pt x="18" y="132"/>
                      <a:pt x="18" y="132"/>
                    </a:cubicBezTo>
                    <a:cubicBezTo>
                      <a:pt x="19" y="132"/>
                      <a:pt x="19" y="132"/>
                      <a:pt x="19" y="132"/>
                    </a:cubicBezTo>
                    <a:cubicBezTo>
                      <a:pt x="20" y="132"/>
                      <a:pt x="20" y="132"/>
                      <a:pt x="20" y="132"/>
                    </a:cubicBezTo>
                    <a:cubicBezTo>
                      <a:pt x="20" y="132"/>
                      <a:pt x="20" y="132"/>
                      <a:pt x="20" y="132"/>
                    </a:cubicBezTo>
                    <a:cubicBezTo>
                      <a:pt x="21" y="133"/>
                      <a:pt x="21" y="133"/>
                      <a:pt x="21" y="133"/>
                    </a:cubicBezTo>
                    <a:cubicBezTo>
                      <a:pt x="22" y="133"/>
                      <a:pt x="22" y="133"/>
                      <a:pt x="22" y="133"/>
                    </a:cubicBezTo>
                    <a:cubicBezTo>
                      <a:pt x="23" y="133"/>
                      <a:pt x="23" y="133"/>
                      <a:pt x="23" y="133"/>
                    </a:cubicBezTo>
                    <a:cubicBezTo>
                      <a:pt x="24" y="133"/>
                      <a:pt x="24" y="133"/>
                      <a:pt x="24" y="133"/>
                    </a:cubicBezTo>
                    <a:cubicBezTo>
                      <a:pt x="25" y="133"/>
                      <a:pt x="25" y="133"/>
                      <a:pt x="25" y="133"/>
                    </a:cubicBezTo>
                    <a:cubicBezTo>
                      <a:pt x="26" y="134"/>
                      <a:pt x="26" y="134"/>
                      <a:pt x="26" y="134"/>
                    </a:cubicBezTo>
                    <a:cubicBezTo>
                      <a:pt x="27" y="133"/>
                      <a:pt x="27" y="133"/>
                      <a:pt x="27" y="133"/>
                    </a:cubicBezTo>
                    <a:cubicBezTo>
                      <a:pt x="27" y="133"/>
                      <a:pt x="27" y="133"/>
                      <a:pt x="27" y="133"/>
                    </a:cubicBezTo>
                    <a:cubicBezTo>
                      <a:pt x="27" y="132"/>
                      <a:pt x="27" y="132"/>
                      <a:pt x="27" y="132"/>
                    </a:cubicBezTo>
                    <a:cubicBezTo>
                      <a:pt x="27" y="132"/>
                      <a:pt x="27" y="132"/>
                      <a:pt x="27" y="132"/>
                    </a:cubicBezTo>
                    <a:cubicBezTo>
                      <a:pt x="32" y="132"/>
                      <a:pt x="30" y="132"/>
                      <a:pt x="33" y="135"/>
                    </a:cubicBezTo>
                    <a:cubicBezTo>
                      <a:pt x="34" y="136"/>
                      <a:pt x="34" y="136"/>
                      <a:pt x="34" y="136"/>
                    </a:cubicBezTo>
                    <a:cubicBezTo>
                      <a:pt x="35" y="136"/>
                      <a:pt x="35" y="136"/>
                      <a:pt x="35" y="136"/>
                    </a:cubicBezTo>
                    <a:cubicBezTo>
                      <a:pt x="36" y="136"/>
                      <a:pt x="36" y="136"/>
                      <a:pt x="36" y="136"/>
                    </a:cubicBezTo>
                    <a:cubicBezTo>
                      <a:pt x="36" y="136"/>
                      <a:pt x="36" y="136"/>
                      <a:pt x="36" y="136"/>
                    </a:cubicBezTo>
                    <a:cubicBezTo>
                      <a:pt x="37" y="137"/>
                      <a:pt x="37" y="137"/>
                      <a:pt x="37" y="137"/>
                    </a:cubicBezTo>
                    <a:cubicBezTo>
                      <a:pt x="38" y="137"/>
                      <a:pt x="38" y="137"/>
                      <a:pt x="38" y="137"/>
                    </a:cubicBezTo>
                    <a:cubicBezTo>
                      <a:pt x="39" y="137"/>
                      <a:pt x="39" y="137"/>
                      <a:pt x="39" y="137"/>
                    </a:cubicBezTo>
                    <a:cubicBezTo>
                      <a:pt x="40" y="136"/>
                      <a:pt x="40" y="136"/>
                      <a:pt x="40" y="136"/>
                    </a:cubicBezTo>
                    <a:cubicBezTo>
                      <a:pt x="41" y="137"/>
                      <a:pt x="41" y="137"/>
                      <a:pt x="41" y="137"/>
                    </a:cubicBezTo>
                    <a:cubicBezTo>
                      <a:pt x="42" y="137"/>
                      <a:pt x="42" y="137"/>
                      <a:pt x="42" y="137"/>
                    </a:cubicBezTo>
                    <a:cubicBezTo>
                      <a:pt x="43" y="138"/>
                      <a:pt x="43" y="138"/>
                      <a:pt x="43" y="138"/>
                    </a:cubicBezTo>
                    <a:cubicBezTo>
                      <a:pt x="44" y="138"/>
                      <a:pt x="44" y="138"/>
                      <a:pt x="44" y="138"/>
                    </a:cubicBezTo>
                    <a:cubicBezTo>
                      <a:pt x="45" y="139"/>
                      <a:pt x="45" y="139"/>
                      <a:pt x="45" y="139"/>
                    </a:cubicBezTo>
                    <a:cubicBezTo>
                      <a:pt x="45" y="140"/>
                      <a:pt x="45" y="140"/>
                      <a:pt x="45" y="140"/>
                    </a:cubicBezTo>
                    <a:cubicBezTo>
                      <a:pt x="46" y="141"/>
                      <a:pt x="46" y="141"/>
                      <a:pt x="46" y="141"/>
                    </a:cubicBezTo>
                    <a:cubicBezTo>
                      <a:pt x="47" y="142"/>
                      <a:pt x="47" y="142"/>
                      <a:pt x="47" y="142"/>
                    </a:cubicBezTo>
                    <a:cubicBezTo>
                      <a:pt x="48" y="142"/>
                      <a:pt x="48" y="142"/>
                      <a:pt x="48" y="142"/>
                    </a:cubicBezTo>
                    <a:cubicBezTo>
                      <a:pt x="48" y="142"/>
                      <a:pt x="48" y="142"/>
                      <a:pt x="48" y="142"/>
                    </a:cubicBezTo>
                    <a:cubicBezTo>
                      <a:pt x="48" y="143"/>
                      <a:pt x="48" y="143"/>
                      <a:pt x="48" y="143"/>
                    </a:cubicBezTo>
                    <a:cubicBezTo>
                      <a:pt x="48" y="144"/>
                      <a:pt x="48" y="144"/>
                      <a:pt x="48" y="144"/>
                    </a:cubicBezTo>
                    <a:cubicBezTo>
                      <a:pt x="49" y="145"/>
                      <a:pt x="49" y="145"/>
                      <a:pt x="49" y="145"/>
                    </a:cubicBezTo>
                    <a:cubicBezTo>
                      <a:pt x="49" y="146"/>
                      <a:pt x="49" y="146"/>
                      <a:pt x="49" y="146"/>
                    </a:cubicBezTo>
                    <a:cubicBezTo>
                      <a:pt x="50" y="147"/>
                      <a:pt x="50" y="147"/>
                      <a:pt x="50" y="147"/>
                    </a:cubicBezTo>
                    <a:cubicBezTo>
                      <a:pt x="51" y="148"/>
                      <a:pt x="51" y="148"/>
                      <a:pt x="51" y="148"/>
                    </a:cubicBezTo>
                    <a:cubicBezTo>
                      <a:pt x="52" y="147"/>
                      <a:pt x="52" y="147"/>
                      <a:pt x="52" y="147"/>
                    </a:cubicBezTo>
                    <a:cubicBezTo>
                      <a:pt x="52" y="148"/>
                      <a:pt x="52" y="148"/>
                      <a:pt x="52" y="148"/>
                    </a:cubicBezTo>
                    <a:cubicBezTo>
                      <a:pt x="53" y="149"/>
                      <a:pt x="53" y="149"/>
                      <a:pt x="53" y="149"/>
                    </a:cubicBezTo>
                    <a:cubicBezTo>
                      <a:pt x="54" y="150"/>
                      <a:pt x="54" y="150"/>
                      <a:pt x="54" y="150"/>
                    </a:cubicBezTo>
                    <a:cubicBezTo>
                      <a:pt x="55" y="150"/>
                      <a:pt x="55" y="150"/>
                      <a:pt x="55" y="150"/>
                    </a:cubicBezTo>
                    <a:cubicBezTo>
                      <a:pt x="56" y="150"/>
                      <a:pt x="56" y="150"/>
                      <a:pt x="56" y="150"/>
                    </a:cubicBezTo>
                    <a:cubicBezTo>
                      <a:pt x="57" y="151"/>
                      <a:pt x="57" y="151"/>
                      <a:pt x="57" y="151"/>
                    </a:cubicBezTo>
                    <a:cubicBezTo>
                      <a:pt x="57" y="152"/>
                      <a:pt x="57" y="152"/>
                      <a:pt x="57" y="152"/>
                    </a:cubicBezTo>
                    <a:cubicBezTo>
                      <a:pt x="57" y="153"/>
                      <a:pt x="57" y="153"/>
                      <a:pt x="57" y="153"/>
                    </a:cubicBezTo>
                    <a:cubicBezTo>
                      <a:pt x="57" y="154"/>
                      <a:pt x="57" y="154"/>
                      <a:pt x="57" y="154"/>
                    </a:cubicBezTo>
                    <a:cubicBezTo>
                      <a:pt x="57" y="155"/>
                      <a:pt x="57" y="155"/>
                      <a:pt x="57" y="155"/>
                    </a:cubicBezTo>
                    <a:cubicBezTo>
                      <a:pt x="58" y="156"/>
                      <a:pt x="58" y="156"/>
                      <a:pt x="58" y="156"/>
                    </a:cubicBezTo>
                    <a:cubicBezTo>
                      <a:pt x="59" y="156"/>
                      <a:pt x="59" y="156"/>
                      <a:pt x="59" y="156"/>
                    </a:cubicBezTo>
                    <a:cubicBezTo>
                      <a:pt x="60" y="156"/>
                      <a:pt x="60" y="156"/>
                      <a:pt x="60" y="156"/>
                    </a:cubicBezTo>
                    <a:cubicBezTo>
                      <a:pt x="61" y="157"/>
                      <a:pt x="61" y="157"/>
                      <a:pt x="61" y="157"/>
                    </a:cubicBezTo>
                    <a:cubicBezTo>
                      <a:pt x="62" y="158"/>
                      <a:pt x="62" y="158"/>
                      <a:pt x="62" y="158"/>
                    </a:cubicBezTo>
                    <a:cubicBezTo>
                      <a:pt x="62" y="159"/>
                      <a:pt x="62" y="159"/>
                      <a:pt x="62" y="159"/>
                    </a:cubicBezTo>
                    <a:cubicBezTo>
                      <a:pt x="62" y="159"/>
                      <a:pt x="62" y="159"/>
                      <a:pt x="62" y="159"/>
                    </a:cubicBezTo>
                    <a:cubicBezTo>
                      <a:pt x="62" y="160"/>
                      <a:pt x="62" y="160"/>
                      <a:pt x="62" y="160"/>
                    </a:cubicBezTo>
                    <a:cubicBezTo>
                      <a:pt x="62" y="160"/>
                      <a:pt x="62" y="160"/>
                      <a:pt x="62" y="160"/>
                    </a:cubicBezTo>
                    <a:cubicBezTo>
                      <a:pt x="62" y="160"/>
                      <a:pt x="62" y="160"/>
                      <a:pt x="62" y="160"/>
                    </a:cubicBezTo>
                    <a:cubicBezTo>
                      <a:pt x="61" y="161"/>
                      <a:pt x="61" y="161"/>
                      <a:pt x="61" y="161"/>
                    </a:cubicBezTo>
                    <a:cubicBezTo>
                      <a:pt x="61" y="161"/>
                      <a:pt x="61" y="161"/>
                      <a:pt x="61" y="161"/>
                    </a:cubicBezTo>
                    <a:cubicBezTo>
                      <a:pt x="62" y="162"/>
                      <a:pt x="62" y="162"/>
                      <a:pt x="62" y="162"/>
                    </a:cubicBezTo>
                    <a:cubicBezTo>
                      <a:pt x="63" y="162"/>
                      <a:pt x="63" y="162"/>
                      <a:pt x="63" y="162"/>
                    </a:cubicBezTo>
                    <a:cubicBezTo>
                      <a:pt x="64" y="163"/>
                      <a:pt x="64" y="163"/>
                      <a:pt x="64" y="163"/>
                    </a:cubicBezTo>
                    <a:cubicBezTo>
                      <a:pt x="65" y="163"/>
                      <a:pt x="65" y="163"/>
                      <a:pt x="65" y="163"/>
                    </a:cubicBezTo>
                    <a:cubicBezTo>
                      <a:pt x="66" y="163"/>
                      <a:pt x="66" y="163"/>
                      <a:pt x="66" y="163"/>
                    </a:cubicBezTo>
                    <a:cubicBezTo>
                      <a:pt x="67" y="163"/>
                      <a:pt x="67" y="163"/>
                      <a:pt x="67" y="163"/>
                    </a:cubicBezTo>
                    <a:cubicBezTo>
                      <a:pt x="68" y="163"/>
                      <a:pt x="68" y="163"/>
                      <a:pt x="68" y="163"/>
                    </a:cubicBezTo>
                    <a:cubicBezTo>
                      <a:pt x="69" y="163"/>
                      <a:pt x="69" y="163"/>
                      <a:pt x="69" y="163"/>
                    </a:cubicBezTo>
                    <a:cubicBezTo>
                      <a:pt x="69" y="163"/>
                      <a:pt x="69" y="163"/>
                      <a:pt x="69" y="163"/>
                    </a:cubicBezTo>
                    <a:cubicBezTo>
                      <a:pt x="70" y="163"/>
                      <a:pt x="70" y="163"/>
                      <a:pt x="70" y="163"/>
                    </a:cubicBezTo>
                    <a:cubicBezTo>
                      <a:pt x="72" y="162"/>
                      <a:pt x="72" y="162"/>
                      <a:pt x="72" y="162"/>
                    </a:cubicBezTo>
                    <a:cubicBezTo>
                      <a:pt x="73" y="162"/>
                      <a:pt x="73" y="162"/>
                      <a:pt x="73" y="162"/>
                    </a:cubicBezTo>
                    <a:cubicBezTo>
                      <a:pt x="74" y="162"/>
                      <a:pt x="74" y="162"/>
                      <a:pt x="74" y="162"/>
                    </a:cubicBezTo>
                    <a:cubicBezTo>
                      <a:pt x="75" y="161"/>
                      <a:pt x="75" y="161"/>
                      <a:pt x="75" y="161"/>
                    </a:cubicBezTo>
                    <a:cubicBezTo>
                      <a:pt x="75" y="160"/>
                      <a:pt x="75" y="160"/>
                      <a:pt x="75" y="160"/>
                    </a:cubicBezTo>
                    <a:cubicBezTo>
                      <a:pt x="76" y="160"/>
                      <a:pt x="76" y="160"/>
                      <a:pt x="76" y="160"/>
                    </a:cubicBezTo>
                    <a:cubicBezTo>
                      <a:pt x="77" y="160"/>
                      <a:pt x="77" y="160"/>
                      <a:pt x="77" y="160"/>
                    </a:cubicBezTo>
                    <a:cubicBezTo>
                      <a:pt x="78" y="160"/>
                      <a:pt x="78" y="160"/>
                      <a:pt x="78" y="160"/>
                    </a:cubicBezTo>
                    <a:cubicBezTo>
                      <a:pt x="78" y="162"/>
                      <a:pt x="78" y="162"/>
                      <a:pt x="78" y="162"/>
                    </a:cubicBezTo>
                    <a:cubicBezTo>
                      <a:pt x="79" y="162"/>
                      <a:pt x="80" y="162"/>
                      <a:pt x="80" y="162"/>
                    </a:cubicBezTo>
                    <a:cubicBezTo>
                      <a:pt x="80" y="162"/>
                      <a:pt x="80" y="162"/>
                      <a:pt x="80" y="162"/>
                    </a:cubicBezTo>
                    <a:cubicBezTo>
                      <a:pt x="81" y="162"/>
                      <a:pt x="81" y="162"/>
                      <a:pt x="81" y="162"/>
                    </a:cubicBezTo>
                    <a:cubicBezTo>
                      <a:pt x="81" y="162"/>
                      <a:pt x="82" y="162"/>
                      <a:pt x="82" y="162"/>
                    </a:cubicBezTo>
                    <a:cubicBezTo>
                      <a:pt x="82" y="162"/>
                      <a:pt x="82" y="162"/>
                      <a:pt x="82" y="161"/>
                    </a:cubicBezTo>
                    <a:cubicBezTo>
                      <a:pt x="83" y="161"/>
                      <a:pt x="83" y="161"/>
                      <a:pt x="84" y="160"/>
                    </a:cubicBezTo>
                    <a:cubicBezTo>
                      <a:pt x="84" y="160"/>
                      <a:pt x="84" y="160"/>
                      <a:pt x="84" y="160"/>
                    </a:cubicBezTo>
                    <a:cubicBezTo>
                      <a:pt x="86" y="161"/>
                      <a:pt x="86" y="161"/>
                      <a:pt x="86" y="161"/>
                    </a:cubicBezTo>
                    <a:cubicBezTo>
                      <a:pt x="87" y="162"/>
                      <a:pt x="87" y="162"/>
                      <a:pt x="87" y="162"/>
                    </a:cubicBezTo>
                    <a:cubicBezTo>
                      <a:pt x="87" y="163"/>
                      <a:pt x="87" y="163"/>
                      <a:pt x="87" y="163"/>
                    </a:cubicBezTo>
                    <a:cubicBezTo>
                      <a:pt x="88" y="163"/>
                      <a:pt x="88" y="163"/>
                      <a:pt x="88" y="163"/>
                    </a:cubicBezTo>
                    <a:cubicBezTo>
                      <a:pt x="89" y="164"/>
                      <a:pt x="89" y="164"/>
                      <a:pt x="89" y="164"/>
                    </a:cubicBezTo>
                    <a:cubicBezTo>
                      <a:pt x="90" y="163"/>
                      <a:pt x="90" y="163"/>
                      <a:pt x="90" y="163"/>
                    </a:cubicBezTo>
                    <a:cubicBezTo>
                      <a:pt x="91" y="164"/>
                      <a:pt x="91" y="164"/>
                      <a:pt x="91" y="164"/>
                    </a:cubicBezTo>
                    <a:cubicBezTo>
                      <a:pt x="92" y="165"/>
                      <a:pt x="92" y="165"/>
                      <a:pt x="92" y="165"/>
                    </a:cubicBezTo>
                    <a:cubicBezTo>
                      <a:pt x="93" y="166"/>
                      <a:pt x="93" y="166"/>
                      <a:pt x="93" y="166"/>
                    </a:cubicBezTo>
                    <a:cubicBezTo>
                      <a:pt x="93" y="166"/>
                      <a:pt x="93" y="166"/>
                      <a:pt x="93" y="166"/>
                    </a:cubicBezTo>
                    <a:cubicBezTo>
                      <a:pt x="92" y="168"/>
                      <a:pt x="91" y="170"/>
                      <a:pt x="90" y="172"/>
                    </a:cubicBezTo>
                    <a:cubicBezTo>
                      <a:pt x="89" y="173"/>
                      <a:pt x="89" y="173"/>
                      <a:pt x="89" y="173"/>
                    </a:cubicBezTo>
                    <a:cubicBezTo>
                      <a:pt x="88" y="174"/>
                      <a:pt x="88" y="174"/>
                      <a:pt x="88" y="174"/>
                    </a:cubicBezTo>
                    <a:cubicBezTo>
                      <a:pt x="88" y="175"/>
                      <a:pt x="88" y="175"/>
                      <a:pt x="88" y="175"/>
                    </a:cubicBezTo>
                    <a:cubicBezTo>
                      <a:pt x="87" y="176"/>
                      <a:pt x="87" y="176"/>
                      <a:pt x="87" y="176"/>
                    </a:cubicBezTo>
                    <a:cubicBezTo>
                      <a:pt x="87" y="177"/>
                      <a:pt x="87" y="177"/>
                      <a:pt x="87" y="177"/>
                    </a:cubicBezTo>
                    <a:cubicBezTo>
                      <a:pt x="87" y="177"/>
                      <a:pt x="87" y="177"/>
                      <a:pt x="87" y="177"/>
                    </a:cubicBezTo>
                    <a:cubicBezTo>
                      <a:pt x="88" y="178"/>
                      <a:pt x="88" y="178"/>
                      <a:pt x="88" y="178"/>
                    </a:cubicBezTo>
                    <a:cubicBezTo>
                      <a:pt x="89" y="178"/>
                      <a:pt x="89" y="178"/>
                      <a:pt x="89" y="178"/>
                    </a:cubicBezTo>
                    <a:cubicBezTo>
                      <a:pt x="90" y="177"/>
                      <a:pt x="90" y="177"/>
                      <a:pt x="90" y="177"/>
                    </a:cubicBezTo>
                    <a:cubicBezTo>
                      <a:pt x="91" y="178"/>
                      <a:pt x="91" y="178"/>
                      <a:pt x="91" y="178"/>
                    </a:cubicBezTo>
                    <a:cubicBezTo>
                      <a:pt x="92" y="179"/>
                      <a:pt x="92" y="179"/>
                      <a:pt x="92" y="179"/>
                    </a:cubicBezTo>
                    <a:cubicBezTo>
                      <a:pt x="92" y="180"/>
                      <a:pt x="92" y="180"/>
                      <a:pt x="92" y="180"/>
                    </a:cubicBezTo>
                    <a:cubicBezTo>
                      <a:pt x="93" y="181"/>
                      <a:pt x="93" y="181"/>
                      <a:pt x="93" y="181"/>
                    </a:cubicBezTo>
                    <a:cubicBezTo>
                      <a:pt x="94" y="182"/>
                      <a:pt x="94" y="182"/>
                      <a:pt x="94" y="182"/>
                    </a:cubicBezTo>
                    <a:cubicBezTo>
                      <a:pt x="94" y="182"/>
                      <a:pt x="94" y="182"/>
                      <a:pt x="94" y="182"/>
                    </a:cubicBezTo>
                    <a:cubicBezTo>
                      <a:pt x="94" y="182"/>
                      <a:pt x="94" y="182"/>
                      <a:pt x="94" y="182"/>
                    </a:cubicBezTo>
                    <a:cubicBezTo>
                      <a:pt x="94" y="182"/>
                      <a:pt x="94" y="182"/>
                      <a:pt x="94" y="182"/>
                    </a:cubicBezTo>
                    <a:cubicBezTo>
                      <a:pt x="96" y="174"/>
                      <a:pt x="97" y="165"/>
                      <a:pt x="98" y="157"/>
                    </a:cubicBezTo>
                    <a:cubicBezTo>
                      <a:pt x="98" y="156"/>
                      <a:pt x="98" y="156"/>
                      <a:pt x="98" y="156"/>
                    </a:cubicBezTo>
                    <a:cubicBezTo>
                      <a:pt x="98" y="155"/>
                      <a:pt x="99" y="155"/>
                      <a:pt x="99" y="154"/>
                    </a:cubicBezTo>
                    <a:cubicBezTo>
                      <a:pt x="99" y="153"/>
                      <a:pt x="99" y="153"/>
                      <a:pt x="99" y="153"/>
                    </a:cubicBezTo>
                    <a:cubicBezTo>
                      <a:pt x="99" y="153"/>
                      <a:pt x="99" y="153"/>
                      <a:pt x="99" y="153"/>
                    </a:cubicBezTo>
                    <a:cubicBezTo>
                      <a:pt x="99" y="152"/>
                      <a:pt x="99" y="152"/>
                      <a:pt x="99" y="152"/>
                    </a:cubicBezTo>
                    <a:cubicBezTo>
                      <a:pt x="99" y="152"/>
                      <a:pt x="99" y="152"/>
                      <a:pt x="99" y="152"/>
                    </a:cubicBezTo>
                    <a:cubicBezTo>
                      <a:pt x="100" y="151"/>
                      <a:pt x="100" y="151"/>
                      <a:pt x="100" y="151"/>
                    </a:cubicBezTo>
                    <a:cubicBezTo>
                      <a:pt x="99" y="150"/>
                      <a:pt x="99" y="150"/>
                      <a:pt x="99" y="150"/>
                    </a:cubicBezTo>
                    <a:cubicBezTo>
                      <a:pt x="99" y="149"/>
                      <a:pt x="99" y="149"/>
                      <a:pt x="99" y="149"/>
                    </a:cubicBezTo>
                    <a:cubicBezTo>
                      <a:pt x="99" y="148"/>
                      <a:pt x="99" y="148"/>
                      <a:pt x="99" y="148"/>
                    </a:cubicBezTo>
                    <a:cubicBezTo>
                      <a:pt x="99" y="147"/>
                      <a:pt x="99" y="147"/>
                      <a:pt x="99" y="147"/>
                    </a:cubicBezTo>
                    <a:cubicBezTo>
                      <a:pt x="98" y="146"/>
                      <a:pt x="98" y="146"/>
                      <a:pt x="98" y="146"/>
                    </a:cubicBezTo>
                    <a:cubicBezTo>
                      <a:pt x="98" y="145"/>
                      <a:pt x="98" y="145"/>
                      <a:pt x="98" y="145"/>
                    </a:cubicBezTo>
                    <a:cubicBezTo>
                      <a:pt x="97" y="144"/>
                      <a:pt x="97" y="144"/>
                      <a:pt x="97" y="144"/>
                    </a:cubicBezTo>
                    <a:cubicBezTo>
                      <a:pt x="97" y="143"/>
                      <a:pt x="97" y="143"/>
                      <a:pt x="97" y="143"/>
                    </a:cubicBezTo>
                    <a:cubicBezTo>
                      <a:pt x="97" y="143"/>
                      <a:pt x="97" y="143"/>
                      <a:pt x="97" y="143"/>
                    </a:cubicBezTo>
                    <a:cubicBezTo>
                      <a:pt x="97" y="142"/>
                      <a:pt x="97" y="142"/>
                      <a:pt x="97" y="142"/>
                    </a:cubicBezTo>
                    <a:cubicBezTo>
                      <a:pt x="96" y="141"/>
                      <a:pt x="96" y="141"/>
                      <a:pt x="96" y="141"/>
                    </a:cubicBezTo>
                    <a:cubicBezTo>
                      <a:pt x="95" y="140"/>
                      <a:pt x="95" y="140"/>
                      <a:pt x="95" y="140"/>
                    </a:cubicBezTo>
                    <a:cubicBezTo>
                      <a:pt x="94" y="140"/>
                      <a:pt x="94" y="140"/>
                      <a:pt x="94" y="140"/>
                    </a:cubicBezTo>
                    <a:cubicBezTo>
                      <a:pt x="93" y="139"/>
                      <a:pt x="93" y="139"/>
                      <a:pt x="93" y="139"/>
                    </a:cubicBezTo>
                    <a:cubicBezTo>
                      <a:pt x="93" y="139"/>
                      <a:pt x="93" y="139"/>
                      <a:pt x="93" y="139"/>
                    </a:cubicBezTo>
                    <a:cubicBezTo>
                      <a:pt x="93" y="138"/>
                      <a:pt x="93" y="138"/>
                      <a:pt x="93" y="138"/>
                    </a:cubicBezTo>
                    <a:cubicBezTo>
                      <a:pt x="93" y="136"/>
                      <a:pt x="93" y="136"/>
                      <a:pt x="93" y="136"/>
                    </a:cubicBezTo>
                    <a:cubicBezTo>
                      <a:pt x="93" y="135"/>
                      <a:pt x="93" y="135"/>
                      <a:pt x="93" y="135"/>
                    </a:cubicBezTo>
                    <a:cubicBezTo>
                      <a:pt x="93" y="131"/>
                      <a:pt x="93" y="131"/>
                      <a:pt x="93" y="131"/>
                    </a:cubicBezTo>
                    <a:cubicBezTo>
                      <a:pt x="93" y="130"/>
                      <a:pt x="93" y="130"/>
                      <a:pt x="93" y="130"/>
                    </a:cubicBezTo>
                    <a:cubicBezTo>
                      <a:pt x="93" y="130"/>
                      <a:pt x="93" y="130"/>
                      <a:pt x="93" y="130"/>
                    </a:cubicBezTo>
                    <a:cubicBezTo>
                      <a:pt x="94" y="129"/>
                      <a:pt x="94" y="129"/>
                      <a:pt x="94" y="129"/>
                    </a:cubicBezTo>
                    <a:cubicBezTo>
                      <a:pt x="95" y="129"/>
                      <a:pt x="95" y="129"/>
                      <a:pt x="95" y="129"/>
                    </a:cubicBezTo>
                    <a:cubicBezTo>
                      <a:pt x="96" y="129"/>
                      <a:pt x="96" y="129"/>
                      <a:pt x="96" y="129"/>
                    </a:cubicBezTo>
                    <a:cubicBezTo>
                      <a:pt x="97" y="129"/>
                      <a:pt x="97" y="129"/>
                      <a:pt x="97" y="129"/>
                    </a:cubicBezTo>
                    <a:cubicBezTo>
                      <a:pt x="98" y="128"/>
                      <a:pt x="98" y="128"/>
                      <a:pt x="98" y="128"/>
                    </a:cubicBezTo>
                    <a:cubicBezTo>
                      <a:pt x="99" y="128"/>
                      <a:pt x="99" y="128"/>
                      <a:pt x="99" y="128"/>
                    </a:cubicBezTo>
                    <a:cubicBezTo>
                      <a:pt x="100" y="129"/>
                      <a:pt x="100" y="129"/>
                      <a:pt x="100" y="129"/>
                    </a:cubicBezTo>
                    <a:cubicBezTo>
                      <a:pt x="101" y="129"/>
                      <a:pt x="101" y="129"/>
                      <a:pt x="101" y="129"/>
                    </a:cubicBezTo>
                    <a:cubicBezTo>
                      <a:pt x="101" y="129"/>
                      <a:pt x="101" y="129"/>
                      <a:pt x="101" y="129"/>
                    </a:cubicBezTo>
                    <a:cubicBezTo>
                      <a:pt x="102" y="128"/>
                      <a:pt x="102" y="128"/>
                      <a:pt x="102" y="128"/>
                    </a:cubicBezTo>
                    <a:cubicBezTo>
                      <a:pt x="102" y="127"/>
                      <a:pt x="102" y="127"/>
                      <a:pt x="102" y="127"/>
                    </a:cubicBezTo>
                    <a:cubicBezTo>
                      <a:pt x="102" y="127"/>
                      <a:pt x="102" y="127"/>
                      <a:pt x="102" y="127"/>
                    </a:cubicBezTo>
                    <a:cubicBezTo>
                      <a:pt x="101" y="125"/>
                      <a:pt x="101" y="125"/>
                      <a:pt x="101" y="125"/>
                    </a:cubicBezTo>
                    <a:cubicBezTo>
                      <a:pt x="100" y="124"/>
                      <a:pt x="100" y="124"/>
                      <a:pt x="100" y="124"/>
                    </a:cubicBezTo>
                    <a:cubicBezTo>
                      <a:pt x="97" y="124"/>
                      <a:pt x="97" y="124"/>
                      <a:pt x="97" y="124"/>
                    </a:cubicBezTo>
                    <a:cubicBezTo>
                      <a:pt x="96" y="124"/>
                      <a:pt x="96" y="124"/>
                      <a:pt x="96" y="124"/>
                    </a:cubicBezTo>
                    <a:cubicBezTo>
                      <a:pt x="95" y="124"/>
                      <a:pt x="95" y="124"/>
                      <a:pt x="95" y="124"/>
                    </a:cubicBezTo>
                    <a:cubicBezTo>
                      <a:pt x="95" y="122"/>
                      <a:pt x="95" y="120"/>
                      <a:pt x="95" y="117"/>
                    </a:cubicBezTo>
                    <a:cubicBezTo>
                      <a:pt x="96" y="117"/>
                      <a:pt x="96" y="117"/>
                      <a:pt x="96" y="117"/>
                    </a:cubicBezTo>
                    <a:cubicBezTo>
                      <a:pt x="97" y="117"/>
                      <a:pt x="97" y="117"/>
                      <a:pt x="97" y="117"/>
                    </a:cubicBezTo>
                    <a:cubicBezTo>
                      <a:pt x="98" y="116"/>
                      <a:pt x="98" y="116"/>
                      <a:pt x="98" y="116"/>
                    </a:cubicBezTo>
                    <a:cubicBezTo>
                      <a:pt x="99" y="117"/>
                      <a:pt x="99" y="117"/>
                      <a:pt x="99" y="117"/>
                    </a:cubicBezTo>
                    <a:cubicBezTo>
                      <a:pt x="100" y="117"/>
                      <a:pt x="100" y="117"/>
                      <a:pt x="100" y="117"/>
                    </a:cubicBezTo>
                    <a:cubicBezTo>
                      <a:pt x="103" y="117"/>
                      <a:pt x="103" y="117"/>
                      <a:pt x="103" y="117"/>
                    </a:cubicBezTo>
                    <a:cubicBezTo>
                      <a:pt x="106" y="117"/>
                      <a:pt x="108" y="117"/>
                      <a:pt x="111" y="117"/>
                    </a:cubicBezTo>
                    <a:cubicBezTo>
                      <a:pt x="112" y="116"/>
                      <a:pt x="112" y="116"/>
                      <a:pt x="112" y="116"/>
                    </a:cubicBezTo>
                    <a:cubicBezTo>
                      <a:pt x="111" y="115"/>
                      <a:pt x="111" y="115"/>
                      <a:pt x="111" y="115"/>
                    </a:cubicBezTo>
                    <a:cubicBezTo>
                      <a:pt x="112" y="114"/>
                      <a:pt x="112" y="114"/>
                      <a:pt x="112" y="114"/>
                    </a:cubicBezTo>
                    <a:cubicBezTo>
                      <a:pt x="113" y="115"/>
                      <a:pt x="113" y="115"/>
                      <a:pt x="113" y="115"/>
                    </a:cubicBezTo>
                    <a:cubicBezTo>
                      <a:pt x="113" y="116"/>
                      <a:pt x="114" y="117"/>
                      <a:pt x="114" y="117"/>
                    </a:cubicBezTo>
                    <a:cubicBezTo>
                      <a:pt x="114" y="117"/>
                      <a:pt x="114" y="117"/>
                      <a:pt x="114" y="117"/>
                    </a:cubicBezTo>
                    <a:cubicBezTo>
                      <a:pt x="115" y="117"/>
                      <a:pt x="116" y="117"/>
                      <a:pt x="117" y="116"/>
                    </a:cubicBezTo>
                    <a:cubicBezTo>
                      <a:pt x="117" y="115"/>
                      <a:pt x="117" y="115"/>
                      <a:pt x="117" y="115"/>
                    </a:cubicBezTo>
                    <a:cubicBezTo>
                      <a:pt x="118" y="114"/>
                      <a:pt x="118" y="114"/>
                      <a:pt x="118" y="114"/>
                    </a:cubicBezTo>
                    <a:cubicBezTo>
                      <a:pt x="119" y="113"/>
                      <a:pt x="119" y="113"/>
                      <a:pt x="119" y="113"/>
                    </a:cubicBezTo>
                    <a:cubicBezTo>
                      <a:pt x="120" y="113"/>
                      <a:pt x="120" y="113"/>
                      <a:pt x="120" y="113"/>
                    </a:cubicBezTo>
                    <a:cubicBezTo>
                      <a:pt x="121" y="114"/>
                      <a:pt x="121" y="114"/>
                      <a:pt x="121" y="114"/>
                    </a:cubicBezTo>
                    <a:cubicBezTo>
                      <a:pt x="121" y="115"/>
                      <a:pt x="121" y="115"/>
                      <a:pt x="121" y="115"/>
                    </a:cubicBezTo>
                    <a:cubicBezTo>
                      <a:pt x="122" y="115"/>
                      <a:pt x="122" y="115"/>
                      <a:pt x="122" y="115"/>
                    </a:cubicBezTo>
                    <a:cubicBezTo>
                      <a:pt x="123" y="116"/>
                      <a:pt x="123" y="116"/>
                      <a:pt x="123" y="116"/>
                    </a:cubicBezTo>
                    <a:cubicBezTo>
                      <a:pt x="123" y="117"/>
                      <a:pt x="123" y="117"/>
                      <a:pt x="123" y="117"/>
                    </a:cubicBezTo>
                    <a:cubicBezTo>
                      <a:pt x="123" y="118"/>
                      <a:pt x="123" y="118"/>
                      <a:pt x="123" y="118"/>
                    </a:cubicBezTo>
                    <a:cubicBezTo>
                      <a:pt x="123" y="119"/>
                      <a:pt x="123" y="119"/>
                      <a:pt x="123" y="120"/>
                    </a:cubicBezTo>
                    <a:cubicBezTo>
                      <a:pt x="123" y="121"/>
                      <a:pt x="123" y="121"/>
                      <a:pt x="123" y="123"/>
                    </a:cubicBezTo>
                    <a:cubicBezTo>
                      <a:pt x="124" y="123"/>
                      <a:pt x="124" y="123"/>
                      <a:pt x="124" y="123"/>
                    </a:cubicBezTo>
                    <a:cubicBezTo>
                      <a:pt x="125" y="123"/>
                      <a:pt x="125" y="123"/>
                      <a:pt x="125" y="123"/>
                    </a:cubicBezTo>
                    <a:cubicBezTo>
                      <a:pt x="125" y="123"/>
                      <a:pt x="125" y="123"/>
                      <a:pt x="125" y="123"/>
                    </a:cubicBezTo>
                    <a:cubicBezTo>
                      <a:pt x="125" y="121"/>
                      <a:pt x="125" y="120"/>
                      <a:pt x="125" y="119"/>
                    </a:cubicBezTo>
                    <a:cubicBezTo>
                      <a:pt x="124" y="119"/>
                      <a:pt x="124" y="118"/>
                      <a:pt x="124" y="118"/>
                    </a:cubicBezTo>
                    <a:cubicBezTo>
                      <a:pt x="124" y="117"/>
                      <a:pt x="124" y="117"/>
                      <a:pt x="124" y="117"/>
                    </a:cubicBezTo>
                    <a:cubicBezTo>
                      <a:pt x="124" y="117"/>
                      <a:pt x="124" y="117"/>
                      <a:pt x="124" y="117"/>
                    </a:cubicBezTo>
                    <a:cubicBezTo>
                      <a:pt x="124" y="116"/>
                      <a:pt x="124" y="116"/>
                      <a:pt x="124" y="116"/>
                    </a:cubicBezTo>
                    <a:cubicBezTo>
                      <a:pt x="123" y="115"/>
                      <a:pt x="123" y="115"/>
                      <a:pt x="123" y="115"/>
                    </a:cubicBezTo>
                    <a:cubicBezTo>
                      <a:pt x="123" y="114"/>
                      <a:pt x="123" y="114"/>
                      <a:pt x="123" y="114"/>
                    </a:cubicBezTo>
                    <a:cubicBezTo>
                      <a:pt x="123" y="114"/>
                      <a:pt x="123" y="114"/>
                      <a:pt x="123" y="114"/>
                    </a:cubicBezTo>
                    <a:cubicBezTo>
                      <a:pt x="123" y="113"/>
                      <a:pt x="123" y="113"/>
                      <a:pt x="123" y="113"/>
                    </a:cubicBezTo>
                    <a:cubicBezTo>
                      <a:pt x="122" y="112"/>
                      <a:pt x="122" y="112"/>
                      <a:pt x="122" y="112"/>
                    </a:cubicBezTo>
                    <a:cubicBezTo>
                      <a:pt x="122" y="111"/>
                      <a:pt x="122" y="111"/>
                      <a:pt x="122" y="111"/>
                    </a:cubicBezTo>
                    <a:cubicBezTo>
                      <a:pt x="122" y="110"/>
                      <a:pt x="122" y="110"/>
                      <a:pt x="122" y="110"/>
                    </a:cubicBezTo>
                    <a:cubicBezTo>
                      <a:pt x="121" y="109"/>
                      <a:pt x="121" y="109"/>
                      <a:pt x="121" y="109"/>
                    </a:cubicBezTo>
                    <a:cubicBezTo>
                      <a:pt x="121" y="108"/>
                      <a:pt x="121" y="108"/>
                      <a:pt x="121" y="108"/>
                    </a:cubicBezTo>
                    <a:cubicBezTo>
                      <a:pt x="120" y="107"/>
                      <a:pt x="120" y="107"/>
                      <a:pt x="120" y="107"/>
                    </a:cubicBezTo>
                    <a:cubicBezTo>
                      <a:pt x="119" y="107"/>
                      <a:pt x="119" y="107"/>
                      <a:pt x="119" y="107"/>
                    </a:cubicBezTo>
                    <a:cubicBezTo>
                      <a:pt x="118" y="106"/>
                      <a:pt x="118" y="106"/>
                      <a:pt x="118" y="106"/>
                    </a:cubicBezTo>
                    <a:cubicBezTo>
                      <a:pt x="117" y="105"/>
                      <a:pt x="117" y="105"/>
                      <a:pt x="117" y="105"/>
                    </a:cubicBezTo>
                    <a:cubicBezTo>
                      <a:pt x="116" y="105"/>
                      <a:pt x="116" y="105"/>
                      <a:pt x="116" y="105"/>
                    </a:cubicBezTo>
                    <a:cubicBezTo>
                      <a:pt x="116" y="105"/>
                      <a:pt x="116" y="105"/>
                      <a:pt x="116" y="105"/>
                    </a:cubicBezTo>
                    <a:cubicBezTo>
                      <a:pt x="116" y="105"/>
                      <a:pt x="116" y="105"/>
                      <a:pt x="116" y="105"/>
                    </a:cubicBezTo>
                    <a:cubicBezTo>
                      <a:pt x="117" y="103"/>
                      <a:pt x="117" y="103"/>
                      <a:pt x="117" y="103"/>
                    </a:cubicBezTo>
                    <a:cubicBezTo>
                      <a:pt x="118" y="102"/>
                      <a:pt x="118" y="102"/>
                      <a:pt x="118" y="102"/>
                    </a:cubicBezTo>
                    <a:cubicBezTo>
                      <a:pt x="119" y="101"/>
                      <a:pt x="119" y="101"/>
                      <a:pt x="119" y="101"/>
                    </a:cubicBezTo>
                    <a:cubicBezTo>
                      <a:pt x="120" y="100"/>
                      <a:pt x="120" y="100"/>
                      <a:pt x="120" y="100"/>
                    </a:cubicBezTo>
                    <a:cubicBezTo>
                      <a:pt x="121" y="100"/>
                      <a:pt x="121" y="100"/>
                      <a:pt x="121" y="100"/>
                    </a:cubicBezTo>
                    <a:cubicBezTo>
                      <a:pt x="121" y="99"/>
                      <a:pt x="121" y="99"/>
                      <a:pt x="121" y="99"/>
                    </a:cubicBezTo>
                    <a:cubicBezTo>
                      <a:pt x="121" y="98"/>
                      <a:pt x="121" y="98"/>
                      <a:pt x="121" y="98"/>
                    </a:cubicBezTo>
                    <a:cubicBezTo>
                      <a:pt x="121" y="98"/>
                      <a:pt x="121" y="98"/>
                      <a:pt x="121" y="98"/>
                    </a:cubicBezTo>
                    <a:cubicBezTo>
                      <a:pt x="120" y="97"/>
                      <a:pt x="120" y="97"/>
                      <a:pt x="120" y="97"/>
                    </a:cubicBezTo>
                    <a:cubicBezTo>
                      <a:pt x="120" y="96"/>
                      <a:pt x="120" y="96"/>
                      <a:pt x="120" y="96"/>
                    </a:cubicBezTo>
                    <a:cubicBezTo>
                      <a:pt x="119" y="95"/>
                      <a:pt x="119" y="95"/>
                      <a:pt x="119" y="95"/>
                    </a:cubicBezTo>
                    <a:cubicBezTo>
                      <a:pt x="118" y="94"/>
                      <a:pt x="118" y="94"/>
                      <a:pt x="118" y="94"/>
                    </a:cubicBezTo>
                    <a:cubicBezTo>
                      <a:pt x="118" y="93"/>
                      <a:pt x="118" y="93"/>
                      <a:pt x="118" y="93"/>
                    </a:cubicBezTo>
                    <a:cubicBezTo>
                      <a:pt x="118" y="92"/>
                      <a:pt x="118" y="92"/>
                      <a:pt x="118" y="92"/>
                    </a:cubicBezTo>
                    <a:cubicBezTo>
                      <a:pt x="117" y="92"/>
                      <a:pt x="117" y="92"/>
                      <a:pt x="117" y="92"/>
                    </a:cubicBezTo>
                    <a:cubicBezTo>
                      <a:pt x="117" y="91"/>
                      <a:pt x="117" y="91"/>
                      <a:pt x="117" y="91"/>
                    </a:cubicBezTo>
                    <a:cubicBezTo>
                      <a:pt x="117" y="90"/>
                      <a:pt x="117" y="90"/>
                      <a:pt x="117" y="90"/>
                    </a:cubicBezTo>
                    <a:cubicBezTo>
                      <a:pt x="116" y="90"/>
                      <a:pt x="116" y="90"/>
                      <a:pt x="116" y="90"/>
                    </a:cubicBezTo>
                    <a:cubicBezTo>
                      <a:pt x="117" y="89"/>
                      <a:pt x="117" y="89"/>
                      <a:pt x="117" y="89"/>
                    </a:cubicBezTo>
                    <a:cubicBezTo>
                      <a:pt x="117" y="88"/>
                      <a:pt x="117" y="88"/>
                      <a:pt x="117" y="88"/>
                    </a:cubicBezTo>
                    <a:cubicBezTo>
                      <a:pt x="116" y="87"/>
                      <a:pt x="116" y="87"/>
                      <a:pt x="116" y="87"/>
                    </a:cubicBezTo>
                    <a:cubicBezTo>
                      <a:pt x="116" y="86"/>
                      <a:pt x="116" y="86"/>
                      <a:pt x="116" y="86"/>
                    </a:cubicBezTo>
                    <a:cubicBezTo>
                      <a:pt x="116" y="85"/>
                      <a:pt x="116" y="85"/>
                      <a:pt x="116" y="85"/>
                    </a:cubicBezTo>
                    <a:cubicBezTo>
                      <a:pt x="117" y="84"/>
                      <a:pt x="117" y="84"/>
                      <a:pt x="117" y="84"/>
                    </a:cubicBezTo>
                    <a:cubicBezTo>
                      <a:pt x="117" y="83"/>
                      <a:pt x="117" y="83"/>
                      <a:pt x="117" y="83"/>
                    </a:cubicBezTo>
                    <a:cubicBezTo>
                      <a:pt x="117" y="82"/>
                      <a:pt x="117" y="82"/>
                      <a:pt x="117" y="82"/>
                    </a:cubicBezTo>
                    <a:cubicBezTo>
                      <a:pt x="117" y="81"/>
                      <a:pt x="117" y="81"/>
                      <a:pt x="117" y="81"/>
                    </a:cubicBezTo>
                    <a:cubicBezTo>
                      <a:pt x="117" y="81"/>
                      <a:pt x="117" y="81"/>
                      <a:pt x="117" y="81"/>
                    </a:cubicBezTo>
                    <a:cubicBezTo>
                      <a:pt x="117" y="80"/>
                      <a:pt x="117" y="80"/>
                      <a:pt x="117" y="80"/>
                    </a:cubicBezTo>
                    <a:cubicBezTo>
                      <a:pt x="117" y="79"/>
                      <a:pt x="117" y="79"/>
                      <a:pt x="117" y="79"/>
                    </a:cubicBezTo>
                    <a:cubicBezTo>
                      <a:pt x="117" y="78"/>
                      <a:pt x="117" y="78"/>
                      <a:pt x="117" y="78"/>
                    </a:cubicBezTo>
                    <a:cubicBezTo>
                      <a:pt x="117" y="77"/>
                      <a:pt x="117" y="77"/>
                      <a:pt x="117" y="77"/>
                    </a:cubicBezTo>
                    <a:cubicBezTo>
                      <a:pt x="117" y="77"/>
                      <a:pt x="117" y="77"/>
                      <a:pt x="117" y="77"/>
                    </a:cubicBezTo>
                    <a:cubicBezTo>
                      <a:pt x="118" y="77"/>
                      <a:pt x="118" y="77"/>
                      <a:pt x="118" y="77"/>
                    </a:cubicBezTo>
                    <a:cubicBezTo>
                      <a:pt x="119" y="76"/>
                      <a:pt x="119" y="76"/>
                      <a:pt x="119" y="76"/>
                    </a:cubicBezTo>
                    <a:cubicBezTo>
                      <a:pt x="119" y="75"/>
                      <a:pt x="119" y="75"/>
                      <a:pt x="119" y="75"/>
                    </a:cubicBezTo>
                    <a:cubicBezTo>
                      <a:pt x="119" y="74"/>
                      <a:pt x="119" y="74"/>
                      <a:pt x="119" y="74"/>
                    </a:cubicBezTo>
                    <a:cubicBezTo>
                      <a:pt x="119" y="73"/>
                      <a:pt x="119" y="73"/>
                      <a:pt x="119" y="73"/>
                    </a:cubicBezTo>
                    <a:cubicBezTo>
                      <a:pt x="119" y="72"/>
                      <a:pt x="119" y="72"/>
                      <a:pt x="119" y="72"/>
                    </a:cubicBezTo>
                    <a:cubicBezTo>
                      <a:pt x="120" y="72"/>
                      <a:pt x="120" y="72"/>
                      <a:pt x="120" y="72"/>
                    </a:cubicBezTo>
                    <a:cubicBezTo>
                      <a:pt x="121" y="71"/>
                      <a:pt x="121" y="71"/>
                      <a:pt x="121" y="71"/>
                    </a:cubicBezTo>
                    <a:cubicBezTo>
                      <a:pt x="121" y="70"/>
                      <a:pt x="121" y="70"/>
                      <a:pt x="121" y="70"/>
                    </a:cubicBezTo>
                    <a:cubicBezTo>
                      <a:pt x="121" y="69"/>
                      <a:pt x="121" y="69"/>
                      <a:pt x="121" y="69"/>
                    </a:cubicBezTo>
                    <a:cubicBezTo>
                      <a:pt x="121" y="68"/>
                      <a:pt x="121" y="68"/>
                      <a:pt x="121" y="68"/>
                    </a:cubicBezTo>
                    <a:cubicBezTo>
                      <a:pt x="121" y="68"/>
                      <a:pt x="120" y="68"/>
                      <a:pt x="120" y="68"/>
                    </a:cubicBezTo>
                    <a:cubicBezTo>
                      <a:pt x="120" y="68"/>
                      <a:pt x="119" y="67"/>
                      <a:pt x="119" y="67"/>
                    </a:cubicBezTo>
                    <a:cubicBezTo>
                      <a:pt x="119" y="67"/>
                      <a:pt x="119" y="67"/>
                      <a:pt x="119" y="67"/>
                    </a:cubicBezTo>
                    <a:cubicBezTo>
                      <a:pt x="119" y="67"/>
                      <a:pt x="118" y="67"/>
                      <a:pt x="117" y="67"/>
                    </a:cubicBezTo>
                    <a:cubicBezTo>
                      <a:pt x="116" y="68"/>
                      <a:pt x="116" y="68"/>
                      <a:pt x="116" y="68"/>
                    </a:cubicBezTo>
                    <a:cubicBezTo>
                      <a:pt x="115" y="68"/>
                      <a:pt x="115" y="68"/>
                      <a:pt x="115" y="68"/>
                    </a:cubicBezTo>
                    <a:cubicBezTo>
                      <a:pt x="114" y="68"/>
                      <a:pt x="114" y="68"/>
                      <a:pt x="114" y="68"/>
                    </a:cubicBezTo>
                    <a:cubicBezTo>
                      <a:pt x="113" y="68"/>
                      <a:pt x="113" y="68"/>
                      <a:pt x="113" y="68"/>
                    </a:cubicBezTo>
                    <a:cubicBezTo>
                      <a:pt x="112" y="68"/>
                      <a:pt x="112" y="68"/>
                      <a:pt x="112" y="68"/>
                    </a:cubicBezTo>
                    <a:cubicBezTo>
                      <a:pt x="111" y="68"/>
                      <a:pt x="111" y="68"/>
                      <a:pt x="111" y="68"/>
                    </a:cubicBezTo>
                    <a:cubicBezTo>
                      <a:pt x="110" y="69"/>
                      <a:pt x="110" y="69"/>
                      <a:pt x="110" y="69"/>
                    </a:cubicBezTo>
                    <a:cubicBezTo>
                      <a:pt x="109" y="69"/>
                      <a:pt x="109" y="69"/>
                      <a:pt x="109" y="69"/>
                    </a:cubicBezTo>
                    <a:cubicBezTo>
                      <a:pt x="108" y="69"/>
                      <a:pt x="108" y="69"/>
                      <a:pt x="108" y="69"/>
                    </a:cubicBezTo>
                    <a:cubicBezTo>
                      <a:pt x="107" y="68"/>
                      <a:pt x="107" y="68"/>
                      <a:pt x="107" y="68"/>
                    </a:cubicBezTo>
                    <a:cubicBezTo>
                      <a:pt x="106" y="68"/>
                      <a:pt x="106" y="68"/>
                      <a:pt x="106" y="68"/>
                    </a:cubicBezTo>
                    <a:cubicBezTo>
                      <a:pt x="106" y="68"/>
                      <a:pt x="106" y="68"/>
                      <a:pt x="106" y="68"/>
                    </a:cubicBezTo>
                    <a:cubicBezTo>
                      <a:pt x="105" y="68"/>
                      <a:pt x="105" y="68"/>
                      <a:pt x="105" y="68"/>
                    </a:cubicBezTo>
                    <a:cubicBezTo>
                      <a:pt x="105" y="68"/>
                      <a:pt x="105" y="68"/>
                      <a:pt x="105" y="68"/>
                    </a:cubicBezTo>
                    <a:cubicBezTo>
                      <a:pt x="104" y="68"/>
                      <a:pt x="104" y="68"/>
                      <a:pt x="104" y="68"/>
                    </a:cubicBezTo>
                    <a:cubicBezTo>
                      <a:pt x="104" y="69"/>
                      <a:pt x="104" y="69"/>
                      <a:pt x="104" y="69"/>
                    </a:cubicBezTo>
                    <a:cubicBezTo>
                      <a:pt x="104" y="69"/>
                      <a:pt x="104" y="69"/>
                      <a:pt x="104" y="69"/>
                    </a:cubicBezTo>
                    <a:cubicBezTo>
                      <a:pt x="103" y="69"/>
                      <a:pt x="103" y="69"/>
                      <a:pt x="103" y="69"/>
                    </a:cubicBezTo>
                    <a:cubicBezTo>
                      <a:pt x="102" y="69"/>
                      <a:pt x="102" y="69"/>
                      <a:pt x="102" y="69"/>
                    </a:cubicBezTo>
                    <a:cubicBezTo>
                      <a:pt x="101" y="69"/>
                      <a:pt x="101" y="69"/>
                      <a:pt x="101" y="69"/>
                    </a:cubicBezTo>
                    <a:cubicBezTo>
                      <a:pt x="99" y="67"/>
                      <a:pt x="97" y="64"/>
                      <a:pt x="95" y="61"/>
                    </a:cubicBezTo>
                    <a:cubicBezTo>
                      <a:pt x="94" y="60"/>
                      <a:pt x="94" y="60"/>
                      <a:pt x="94" y="60"/>
                    </a:cubicBezTo>
                    <a:cubicBezTo>
                      <a:pt x="94" y="60"/>
                      <a:pt x="94" y="60"/>
                      <a:pt x="94" y="60"/>
                    </a:cubicBezTo>
                    <a:cubicBezTo>
                      <a:pt x="94" y="60"/>
                      <a:pt x="94" y="60"/>
                      <a:pt x="94" y="60"/>
                    </a:cubicBezTo>
                    <a:cubicBezTo>
                      <a:pt x="93" y="60"/>
                      <a:pt x="93" y="60"/>
                      <a:pt x="93" y="60"/>
                    </a:cubicBezTo>
                    <a:cubicBezTo>
                      <a:pt x="92" y="60"/>
                      <a:pt x="92" y="60"/>
                      <a:pt x="92" y="60"/>
                    </a:cubicBezTo>
                    <a:cubicBezTo>
                      <a:pt x="91" y="60"/>
                      <a:pt x="91" y="60"/>
                      <a:pt x="91" y="60"/>
                    </a:cubicBezTo>
                    <a:cubicBezTo>
                      <a:pt x="90" y="59"/>
                      <a:pt x="90" y="59"/>
                      <a:pt x="90" y="59"/>
                    </a:cubicBezTo>
                    <a:cubicBezTo>
                      <a:pt x="89" y="59"/>
                      <a:pt x="89" y="59"/>
                      <a:pt x="89" y="59"/>
                    </a:cubicBezTo>
                    <a:cubicBezTo>
                      <a:pt x="88" y="58"/>
                      <a:pt x="87" y="58"/>
                      <a:pt x="87" y="59"/>
                    </a:cubicBezTo>
                    <a:cubicBezTo>
                      <a:pt x="87" y="59"/>
                      <a:pt x="86" y="59"/>
                      <a:pt x="86" y="59"/>
                    </a:cubicBezTo>
                    <a:cubicBezTo>
                      <a:pt x="86" y="59"/>
                      <a:pt x="86" y="59"/>
                      <a:pt x="85" y="59"/>
                    </a:cubicBezTo>
                    <a:cubicBezTo>
                      <a:pt x="85" y="59"/>
                      <a:pt x="85" y="60"/>
                      <a:pt x="84" y="60"/>
                    </a:cubicBezTo>
                    <a:cubicBezTo>
                      <a:pt x="84" y="60"/>
                      <a:pt x="84" y="60"/>
                      <a:pt x="84" y="60"/>
                    </a:cubicBezTo>
                    <a:cubicBezTo>
                      <a:pt x="83" y="60"/>
                      <a:pt x="82" y="59"/>
                      <a:pt x="81" y="59"/>
                    </a:cubicBezTo>
                    <a:cubicBezTo>
                      <a:pt x="80" y="59"/>
                      <a:pt x="80" y="59"/>
                      <a:pt x="80" y="59"/>
                    </a:cubicBezTo>
                    <a:cubicBezTo>
                      <a:pt x="78" y="59"/>
                      <a:pt x="78" y="59"/>
                      <a:pt x="78" y="59"/>
                    </a:cubicBezTo>
                    <a:cubicBezTo>
                      <a:pt x="77" y="59"/>
                      <a:pt x="77" y="59"/>
                      <a:pt x="77" y="59"/>
                    </a:cubicBezTo>
                    <a:cubicBezTo>
                      <a:pt x="76" y="60"/>
                      <a:pt x="76" y="60"/>
                      <a:pt x="76" y="60"/>
                    </a:cubicBezTo>
                    <a:cubicBezTo>
                      <a:pt x="75" y="59"/>
                      <a:pt x="75" y="59"/>
                      <a:pt x="75" y="59"/>
                    </a:cubicBezTo>
                    <a:cubicBezTo>
                      <a:pt x="75" y="59"/>
                      <a:pt x="75" y="59"/>
                      <a:pt x="75" y="59"/>
                    </a:cubicBezTo>
                    <a:cubicBezTo>
                      <a:pt x="74" y="59"/>
                      <a:pt x="74" y="59"/>
                      <a:pt x="74" y="59"/>
                    </a:cubicBezTo>
                    <a:cubicBezTo>
                      <a:pt x="74" y="59"/>
                      <a:pt x="74" y="59"/>
                      <a:pt x="74" y="59"/>
                    </a:cubicBezTo>
                    <a:cubicBezTo>
                      <a:pt x="74" y="58"/>
                      <a:pt x="74" y="58"/>
                      <a:pt x="74" y="58"/>
                    </a:cubicBezTo>
                    <a:cubicBezTo>
                      <a:pt x="73" y="57"/>
                      <a:pt x="73" y="57"/>
                      <a:pt x="73" y="57"/>
                    </a:cubicBezTo>
                    <a:cubicBezTo>
                      <a:pt x="73" y="57"/>
                      <a:pt x="73" y="57"/>
                      <a:pt x="73" y="57"/>
                    </a:cubicBezTo>
                    <a:cubicBezTo>
                      <a:pt x="73" y="56"/>
                      <a:pt x="73" y="56"/>
                      <a:pt x="73" y="56"/>
                    </a:cubicBezTo>
                    <a:cubicBezTo>
                      <a:pt x="72" y="55"/>
                      <a:pt x="72" y="55"/>
                      <a:pt x="72" y="55"/>
                    </a:cubicBezTo>
                    <a:cubicBezTo>
                      <a:pt x="71" y="55"/>
                      <a:pt x="71" y="55"/>
                      <a:pt x="71" y="55"/>
                    </a:cubicBezTo>
                    <a:cubicBezTo>
                      <a:pt x="71" y="55"/>
                      <a:pt x="71" y="55"/>
                      <a:pt x="71" y="55"/>
                    </a:cubicBezTo>
                    <a:cubicBezTo>
                      <a:pt x="70" y="54"/>
                      <a:pt x="70" y="54"/>
                      <a:pt x="70" y="54"/>
                    </a:cubicBezTo>
                    <a:cubicBezTo>
                      <a:pt x="70" y="53"/>
                      <a:pt x="70" y="53"/>
                      <a:pt x="70" y="53"/>
                    </a:cubicBezTo>
                    <a:cubicBezTo>
                      <a:pt x="70" y="52"/>
                      <a:pt x="70" y="52"/>
                      <a:pt x="70" y="52"/>
                    </a:cubicBezTo>
                    <a:cubicBezTo>
                      <a:pt x="70" y="51"/>
                      <a:pt x="70" y="51"/>
                      <a:pt x="70" y="51"/>
                    </a:cubicBezTo>
                    <a:cubicBezTo>
                      <a:pt x="71" y="51"/>
                      <a:pt x="71" y="51"/>
                      <a:pt x="71" y="51"/>
                    </a:cubicBezTo>
                    <a:cubicBezTo>
                      <a:pt x="71" y="50"/>
                      <a:pt x="71" y="50"/>
                      <a:pt x="71" y="50"/>
                    </a:cubicBezTo>
                    <a:cubicBezTo>
                      <a:pt x="71" y="49"/>
                      <a:pt x="71" y="49"/>
                      <a:pt x="71" y="49"/>
                    </a:cubicBezTo>
                    <a:cubicBezTo>
                      <a:pt x="72" y="48"/>
                      <a:pt x="72" y="48"/>
                      <a:pt x="72" y="48"/>
                    </a:cubicBezTo>
                    <a:cubicBezTo>
                      <a:pt x="72" y="47"/>
                      <a:pt x="72" y="47"/>
                      <a:pt x="72" y="47"/>
                    </a:cubicBezTo>
                    <a:cubicBezTo>
                      <a:pt x="71" y="46"/>
                      <a:pt x="71" y="46"/>
                      <a:pt x="71" y="46"/>
                    </a:cubicBezTo>
                    <a:cubicBezTo>
                      <a:pt x="71" y="45"/>
                      <a:pt x="71" y="45"/>
                      <a:pt x="71" y="45"/>
                    </a:cubicBezTo>
                    <a:cubicBezTo>
                      <a:pt x="71" y="44"/>
                      <a:pt x="71" y="44"/>
                      <a:pt x="71" y="44"/>
                    </a:cubicBezTo>
                    <a:cubicBezTo>
                      <a:pt x="71" y="44"/>
                      <a:pt x="71" y="44"/>
                      <a:pt x="71" y="44"/>
                    </a:cubicBezTo>
                    <a:cubicBezTo>
                      <a:pt x="70" y="43"/>
                      <a:pt x="70" y="43"/>
                      <a:pt x="70" y="43"/>
                    </a:cubicBezTo>
                    <a:cubicBezTo>
                      <a:pt x="69" y="42"/>
                      <a:pt x="69" y="42"/>
                      <a:pt x="69" y="42"/>
                    </a:cubicBezTo>
                    <a:cubicBezTo>
                      <a:pt x="69" y="42"/>
                      <a:pt x="69" y="42"/>
                      <a:pt x="69" y="42"/>
                    </a:cubicBezTo>
                    <a:cubicBezTo>
                      <a:pt x="69" y="41"/>
                      <a:pt x="69" y="41"/>
                      <a:pt x="69" y="41"/>
                    </a:cubicBezTo>
                    <a:cubicBezTo>
                      <a:pt x="69" y="41"/>
                      <a:pt x="69" y="41"/>
                      <a:pt x="69" y="41"/>
                    </a:cubicBezTo>
                    <a:cubicBezTo>
                      <a:pt x="68" y="40"/>
                      <a:pt x="68" y="40"/>
                      <a:pt x="68" y="40"/>
                    </a:cubicBezTo>
                    <a:cubicBezTo>
                      <a:pt x="68" y="39"/>
                      <a:pt x="68" y="39"/>
                      <a:pt x="68" y="39"/>
                    </a:cubicBezTo>
                    <a:cubicBezTo>
                      <a:pt x="68" y="38"/>
                      <a:pt x="68" y="38"/>
                      <a:pt x="68" y="38"/>
                    </a:cubicBezTo>
                    <a:cubicBezTo>
                      <a:pt x="68" y="37"/>
                      <a:pt x="68" y="37"/>
                      <a:pt x="68" y="37"/>
                    </a:cubicBezTo>
                    <a:cubicBezTo>
                      <a:pt x="68" y="37"/>
                      <a:pt x="68" y="37"/>
                      <a:pt x="68" y="37"/>
                    </a:cubicBezTo>
                    <a:cubicBezTo>
                      <a:pt x="68" y="36"/>
                      <a:pt x="68" y="36"/>
                      <a:pt x="68" y="36"/>
                    </a:cubicBezTo>
                    <a:cubicBezTo>
                      <a:pt x="67" y="36"/>
                      <a:pt x="67" y="36"/>
                      <a:pt x="67" y="36"/>
                    </a:cubicBezTo>
                    <a:cubicBezTo>
                      <a:pt x="66" y="36"/>
                      <a:pt x="66" y="36"/>
                      <a:pt x="66" y="36"/>
                    </a:cubicBezTo>
                    <a:cubicBezTo>
                      <a:pt x="66" y="35"/>
                      <a:pt x="66" y="35"/>
                      <a:pt x="66" y="35"/>
                    </a:cubicBezTo>
                    <a:cubicBezTo>
                      <a:pt x="66" y="34"/>
                      <a:pt x="66" y="34"/>
                      <a:pt x="66" y="34"/>
                    </a:cubicBezTo>
                    <a:cubicBezTo>
                      <a:pt x="65" y="35"/>
                      <a:pt x="65" y="35"/>
                      <a:pt x="65" y="35"/>
                    </a:cubicBezTo>
                    <a:cubicBezTo>
                      <a:pt x="64" y="36"/>
                      <a:pt x="64" y="36"/>
                      <a:pt x="64" y="36"/>
                    </a:cubicBezTo>
                    <a:cubicBezTo>
                      <a:pt x="63" y="36"/>
                      <a:pt x="63" y="36"/>
                      <a:pt x="63" y="36"/>
                    </a:cubicBezTo>
                    <a:cubicBezTo>
                      <a:pt x="62" y="36"/>
                      <a:pt x="62" y="36"/>
                      <a:pt x="62" y="36"/>
                    </a:cubicBezTo>
                    <a:cubicBezTo>
                      <a:pt x="62" y="35"/>
                      <a:pt x="62" y="35"/>
                      <a:pt x="62" y="35"/>
                    </a:cubicBezTo>
                    <a:cubicBezTo>
                      <a:pt x="63" y="34"/>
                      <a:pt x="63" y="34"/>
                      <a:pt x="63" y="34"/>
                    </a:cubicBezTo>
                    <a:cubicBezTo>
                      <a:pt x="64" y="33"/>
                      <a:pt x="64" y="33"/>
                      <a:pt x="64" y="33"/>
                    </a:cubicBezTo>
                    <a:cubicBezTo>
                      <a:pt x="64" y="32"/>
                      <a:pt x="64" y="32"/>
                      <a:pt x="64" y="32"/>
                    </a:cubicBezTo>
                    <a:cubicBezTo>
                      <a:pt x="65" y="31"/>
                      <a:pt x="65" y="31"/>
                      <a:pt x="65" y="31"/>
                    </a:cubicBezTo>
                    <a:cubicBezTo>
                      <a:pt x="65" y="30"/>
                      <a:pt x="65" y="30"/>
                      <a:pt x="65" y="30"/>
                    </a:cubicBezTo>
                    <a:cubicBezTo>
                      <a:pt x="66" y="29"/>
                      <a:pt x="66" y="29"/>
                      <a:pt x="66" y="29"/>
                    </a:cubicBezTo>
                    <a:cubicBezTo>
                      <a:pt x="66" y="29"/>
                      <a:pt x="66" y="29"/>
                      <a:pt x="66" y="28"/>
                    </a:cubicBezTo>
                    <a:cubicBezTo>
                      <a:pt x="66" y="28"/>
                      <a:pt x="66" y="28"/>
                      <a:pt x="66" y="28"/>
                    </a:cubicBezTo>
                    <a:cubicBezTo>
                      <a:pt x="66" y="28"/>
                      <a:pt x="66" y="28"/>
                      <a:pt x="66" y="27"/>
                    </a:cubicBezTo>
                    <a:cubicBezTo>
                      <a:pt x="66" y="27"/>
                      <a:pt x="66" y="27"/>
                      <a:pt x="67" y="27"/>
                    </a:cubicBezTo>
                    <a:cubicBezTo>
                      <a:pt x="67" y="26"/>
                      <a:pt x="67" y="26"/>
                      <a:pt x="67" y="26"/>
                    </a:cubicBezTo>
                    <a:cubicBezTo>
                      <a:pt x="67" y="25"/>
                      <a:pt x="67" y="25"/>
                      <a:pt x="67" y="25"/>
                    </a:cubicBezTo>
                    <a:cubicBezTo>
                      <a:pt x="67" y="24"/>
                      <a:pt x="67" y="24"/>
                      <a:pt x="67" y="24"/>
                    </a:cubicBezTo>
                    <a:cubicBezTo>
                      <a:pt x="67" y="24"/>
                      <a:pt x="67" y="24"/>
                      <a:pt x="67" y="24"/>
                    </a:cubicBezTo>
                    <a:cubicBezTo>
                      <a:pt x="67" y="23"/>
                      <a:pt x="67" y="23"/>
                      <a:pt x="67" y="23"/>
                    </a:cubicBezTo>
                    <a:cubicBezTo>
                      <a:pt x="67" y="22"/>
                      <a:pt x="67" y="22"/>
                      <a:pt x="67" y="22"/>
                    </a:cubicBezTo>
                    <a:cubicBezTo>
                      <a:pt x="68" y="21"/>
                      <a:pt x="68" y="21"/>
                      <a:pt x="68" y="21"/>
                    </a:cubicBezTo>
                    <a:cubicBezTo>
                      <a:pt x="69" y="20"/>
                      <a:pt x="69" y="20"/>
                      <a:pt x="69" y="20"/>
                    </a:cubicBezTo>
                    <a:cubicBezTo>
                      <a:pt x="69" y="19"/>
                      <a:pt x="69" y="19"/>
                      <a:pt x="69" y="19"/>
                    </a:cubicBezTo>
                    <a:cubicBezTo>
                      <a:pt x="70" y="18"/>
                      <a:pt x="70" y="18"/>
                      <a:pt x="70" y="18"/>
                    </a:cubicBezTo>
                    <a:cubicBezTo>
                      <a:pt x="70" y="17"/>
                      <a:pt x="70" y="17"/>
                      <a:pt x="70" y="17"/>
                    </a:cubicBezTo>
                    <a:cubicBezTo>
                      <a:pt x="71" y="16"/>
                      <a:pt x="71" y="16"/>
                      <a:pt x="71" y="16"/>
                    </a:cubicBezTo>
                    <a:cubicBezTo>
                      <a:pt x="72" y="15"/>
                      <a:pt x="72" y="15"/>
                      <a:pt x="72" y="15"/>
                    </a:cubicBezTo>
                    <a:cubicBezTo>
                      <a:pt x="72" y="14"/>
                      <a:pt x="72" y="14"/>
                      <a:pt x="72" y="14"/>
                    </a:cubicBezTo>
                    <a:cubicBezTo>
                      <a:pt x="73" y="14"/>
                      <a:pt x="73" y="14"/>
                      <a:pt x="73" y="14"/>
                    </a:cubicBezTo>
                    <a:cubicBezTo>
                      <a:pt x="74" y="14"/>
                      <a:pt x="74" y="14"/>
                      <a:pt x="74" y="14"/>
                    </a:cubicBezTo>
                    <a:cubicBezTo>
                      <a:pt x="75" y="13"/>
                      <a:pt x="75" y="13"/>
                      <a:pt x="75" y="13"/>
                    </a:cubicBezTo>
                    <a:cubicBezTo>
                      <a:pt x="76" y="12"/>
                      <a:pt x="77" y="10"/>
                      <a:pt x="78" y="9"/>
                    </a:cubicBezTo>
                    <a:cubicBezTo>
                      <a:pt x="78" y="9"/>
                      <a:pt x="78" y="9"/>
                      <a:pt x="78" y="9"/>
                    </a:cubicBezTo>
                    <a:cubicBezTo>
                      <a:pt x="79" y="8"/>
                      <a:pt x="80" y="8"/>
                      <a:pt x="82" y="8"/>
                    </a:cubicBezTo>
                    <a:cubicBezTo>
                      <a:pt x="82" y="7"/>
                      <a:pt x="83" y="7"/>
                      <a:pt x="83" y="7"/>
                    </a:cubicBezTo>
                    <a:cubicBezTo>
                      <a:pt x="84" y="7"/>
                      <a:pt x="84" y="7"/>
                      <a:pt x="84" y="7"/>
                    </a:cubicBezTo>
                    <a:cubicBezTo>
                      <a:pt x="85" y="6"/>
                      <a:pt x="85" y="6"/>
                      <a:pt x="85" y="6"/>
                    </a:cubicBezTo>
                    <a:cubicBezTo>
                      <a:pt x="85" y="6"/>
                      <a:pt x="85" y="6"/>
                      <a:pt x="85" y="6"/>
                    </a:cubicBezTo>
                    <a:cubicBezTo>
                      <a:pt x="86" y="5"/>
                      <a:pt x="86" y="5"/>
                      <a:pt x="86" y="5"/>
                    </a:cubicBezTo>
                    <a:cubicBezTo>
                      <a:pt x="87" y="4"/>
                      <a:pt x="87" y="4"/>
                      <a:pt x="87" y="4"/>
                    </a:cubicBezTo>
                    <a:cubicBezTo>
                      <a:pt x="87" y="1"/>
                      <a:pt x="87" y="1"/>
                      <a:pt x="84" y="0"/>
                    </a:cubicBezTo>
                    <a:cubicBezTo>
                      <a:pt x="83" y="0"/>
                      <a:pt x="83" y="0"/>
                      <a:pt x="83" y="0"/>
                    </a:cubicBezTo>
                    <a:cubicBezTo>
                      <a:pt x="82" y="0"/>
                      <a:pt x="82" y="0"/>
                      <a:pt x="82" y="0"/>
                    </a:cubicBezTo>
                    <a:cubicBezTo>
                      <a:pt x="81" y="1"/>
                      <a:pt x="81" y="1"/>
                      <a:pt x="81" y="1"/>
                    </a:cubicBezTo>
                    <a:cubicBezTo>
                      <a:pt x="80" y="1"/>
                      <a:pt x="80" y="1"/>
                      <a:pt x="80" y="1"/>
                    </a:cubicBezTo>
                    <a:cubicBezTo>
                      <a:pt x="79" y="2"/>
                      <a:pt x="79" y="2"/>
                      <a:pt x="79" y="2"/>
                    </a:cubicBezTo>
                    <a:cubicBezTo>
                      <a:pt x="79" y="3"/>
                      <a:pt x="79" y="3"/>
                      <a:pt x="79" y="3"/>
                    </a:cubicBezTo>
                    <a:cubicBezTo>
                      <a:pt x="78" y="3"/>
                      <a:pt x="78" y="3"/>
                      <a:pt x="78" y="3"/>
                    </a:cubicBezTo>
                    <a:cubicBezTo>
                      <a:pt x="79" y="2"/>
                      <a:pt x="79" y="2"/>
                      <a:pt x="79" y="2"/>
                    </a:cubicBezTo>
                    <a:cubicBezTo>
                      <a:pt x="78" y="2"/>
                      <a:pt x="78" y="2"/>
                      <a:pt x="78" y="2"/>
                    </a:cubicBezTo>
                    <a:cubicBezTo>
                      <a:pt x="78" y="2"/>
                      <a:pt x="78" y="2"/>
                      <a:pt x="78" y="2"/>
                    </a:cubicBezTo>
                    <a:cubicBezTo>
                      <a:pt x="76" y="2"/>
                      <a:pt x="76" y="2"/>
                      <a:pt x="76" y="2"/>
                    </a:cubicBezTo>
                    <a:cubicBezTo>
                      <a:pt x="77" y="3"/>
                      <a:pt x="77" y="3"/>
                      <a:pt x="77" y="3"/>
                    </a:cubicBezTo>
                    <a:cubicBezTo>
                      <a:pt x="76" y="4"/>
                      <a:pt x="76" y="4"/>
                      <a:pt x="76" y="4"/>
                    </a:cubicBezTo>
                    <a:cubicBezTo>
                      <a:pt x="76" y="5"/>
                      <a:pt x="76" y="5"/>
                      <a:pt x="76" y="5"/>
                    </a:cubicBezTo>
                    <a:cubicBezTo>
                      <a:pt x="75" y="6"/>
                      <a:pt x="75" y="6"/>
                      <a:pt x="75" y="6"/>
                    </a:cubicBezTo>
                    <a:cubicBezTo>
                      <a:pt x="74" y="7"/>
                      <a:pt x="74" y="7"/>
                      <a:pt x="74" y="7"/>
                    </a:cubicBezTo>
                    <a:cubicBezTo>
                      <a:pt x="73" y="7"/>
                      <a:pt x="73" y="7"/>
                      <a:pt x="73" y="7"/>
                    </a:cubicBezTo>
                    <a:cubicBezTo>
                      <a:pt x="72" y="7"/>
                      <a:pt x="72" y="7"/>
                      <a:pt x="72" y="7"/>
                    </a:cubicBezTo>
                    <a:cubicBezTo>
                      <a:pt x="71" y="8"/>
                      <a:pt x="71" y="8"/>
                      <a:pt x="71" y="8"/>
                    </a:cubicBezTo>
                    <a:cubicBezTo>
                      <a:pt x="70" y="8"/>
                      <a:pt x="70" y="8"/>
                      <a:pt x="70" y="8"/>
                    </a:cubicBezTo>
                    <a:cubicBezTo>
                      <a:pt x="70" y="8"/>
                      <a:pt x="70" y="8"/>
                      <a:pt x="70" y="8"/>
                    </a:cubicBezTo>
                    <a:cubicBezTo>
                      <a:pt x="69" y="9"/>
                      <a:pt x="69" y="9"/>
                      <a:pt x="69" y="9"/>
                    </a:cubicBezTo>
                    <a:cubicBezTo>
                      <a:pt x="68" y="9"/>
                      <a:pt x="68" y="9"/>
                      <a:pt x="68" y="9"/>
                    </a:cubicBezTo>
                    <a:cubicBezTo>
                      <a:pt x="68" y="10"/>
                      <a:pt x="68" y="10"/>
                      <a:pt x="68" y="10"/>
                    </a:cubicBezTo>
                    <a:cubicBezTo>
                      <a:pt x="67" y="10"/>
                      <a:pt x="67" y="10"/>
                      <a:pt x="67" y="10"/>
                    </a:cubicBezTo>
                    <a:cubicBezTo>
                      <a:pt x="66" y="11"/>
                      <a:pt x="66" y="11"/>
                      <a:pt x="66" y="11"/>
                    </a:cubicBezTo>
                    <a:cubicBezTo>
                      <a:pt x="65" y="12"/>
                      <a:pt x="65" y="12"/>
                      <a:pt x="65" y="12"/>
                    </a:cubicBezTo>
                    <a:cubicBezTo>
                      <a:pt x="64" y="13"/>
                      <a:pt x="64" y="13"/>
                      <a:pt x="64" y="13"/>
                    </a:cubicBezTo>
                    <a:cubicBezTo>
                      <a:pt x="62" y="13"/>
                      <a:pt x="60" y="13"/>
                      <a:pt x="59" y="13"/>
                    </a:cubicBezTo>
                    <a:cubicBezTo>
                      <a:pt x="58" y="12"/>
                      <a:pt x="58" y="12"/>
                      <a:pt x="58" y="12"/>
                    </a:cubicBezTo>
                    <a:cubicBezTo>
                      <a:pt x="57" y="12"/>
                      <a:pt x="57" y="12"/>
                      <a:pt x="57" y="12"/>
                    </a:cubicBezTo>
                    <a:cubicBezTo>
                      <a:pt x="56" y="12"/>
                      <a:pt x="56" y="12"/>
                      <a:pt x="56" y="12"/>
                    </a:cubicBezTo>
                    <a:cubicBezTo>
                      <a:pt x="55" y="13"/>
                      <a:pt x="55" y="13"/>
                      <a:pt x="55" y="13"/>
                    </a:cubicBezTo>
                    <a:cubicBezTo>
                      <a:pt x="55" y="14"/>
                      <a:pt x="54" y="15"/>
                      <a:pt x="53" y="16"/>
                    </a:cubicBezTo>
                    <a:cubicBezTo>
                      <a:pt x="54" y="16"/>
                      <a:pt x="54" y="16"/>
                      <a:pt x="54" y="16"/>
                    </a:cubicBezTo>
                    <a:cubicBezTo>
                      <a:pt x="54" y="16"/>
                      <a:pt x="54" y="16"/>
                      <a:pt x="54" y="16"/>
                    </a:cubicBezTo>
                    <a:cubicBezTo>
                      <a:pt x="53" y="16"/>
                      <a:pt x="53" y="16"/>
                      <a:pt x="53" y="16"/>
                    </a:cubicBezTo>
                    <a:cubicBezTo>
                      <a:pt x="53" y="17"/>
                      <a:pt x="53" y="18"/>
                      <a:pt x="52" y="19"/>
                    </a:cubicBezTo>
                    <a:cubicBezTo>
                      <a:pt x="51" y="18"/>
                      <a:pt x="51" y="18"/>
                      <a:pt x="51" y="18"/>
                    </a:cubicBezTo>
                    <a:cubicBezTo>
                      <a:pt x="50" y="17"/>
                      <a:pt x="50" y="17"/>
                      <a:pt x="50" y="17"/>
                    </a:cubicBezTo>
                    <a:cubicBezTo>
                      <a:pt x="52" y="17"/>
                      <a:pt x="52" y="17"/>
                      <a:pt x="52" y="17"/>
                    </a:cubicBezTo>
                    <a:cubicBezTo>
                      <a:pt x="52" y="16"/>
                      <a:pt x="52" y="16"/>
                      <a:pt x="52" y="16"/>
                    </a:cubicBezTo>
                    <a:cubicBezTo>
                      <a:pt x="53" y="16"/>
                      <a:pt x="53" y="16"/>
                      <a:pt x="53" y="16"/>
                    </a:cubicBezTo>
                    <a:cubicBezTo>
                      <a:pt x="53" y="16"/>
                      <a:pt x="53" y="16"/>
                      <a:pt x="53" y="16"/>
                    </a:cubicBezTo>
                    <a:cubicBezTo>
                      <a:pt x="52" y="16"/>
                      <a:pt x="52" y="16"/>
                      <a:pt x="52" y="16"/>
                    </a:cubicBezTo>
                    <a:cubicBezTo>
                      <a:pt x="51" y="15"/>
                      <a:pt x="51" y="15"/>
                      <a:pt x="51" y="15"/>
                    </a:cubicBezTo>
                    <a:cubicBezTo>
                      <a:pt x="49" y="15"/>
                      <a:pt x="49" y="15"/>
                      <a:pt x="49" y="15"/>
                    </a:cubicBezTo>
                    <a:cubicBezTo>
                      <a:pt x="48" y="14"/>
                      <a:pt x="48" y="14"/>
                      <a:pt x="48" y="14"/>
                    </a:cubicBezTo>
                    <a:cubicBezTo>
                      <a:pt x="47" y="15"/>
                      <a:pt x="47" y="15"/>
                      <a:pt x="47" y="15"/>
                    </a:cubicBezTo>
                    <a:cubicBezTo>
                      <a:pt x="46" y="16"/>
                      <a:pt x="46" y="16"/>
                      <a:pt x="46" y="16"/>
                    </a:cubicBezTo>
                    <a:cubicBezTo>
                      <a:pt x="46" y="17"/>
                      <a:pt x="46" y="17"/>
                      <a:pt x="46" y="17"/>
                    </a:cubicBezTo>
                    <a:cubicBezTo>
                      <a:pt x="45" y="17"/>
                      <a:pt x="45" y="17"/>
                      <a:pt x="45" y="17"/>
                    </a:cubicBezTo>
                    <a:cubicBezTo>
                      <a:pt x="44" y="18"/>
                      <a:pt x="44" y="18"/>
                      <a:pt x="44" y="18"/>
                    </a:cubicBezTo>
                    <a:cubicBezTo>
                      <a:pt x="44" y="18"/>
                      <a:pt x="44" y="18"/>
                      <a:pt x="44" y="18"/>
                    </a:cubicBezTo>
                    <a:cubicBezTo>
                      <a:pt x="44" y="19"/>
                      <a:pt x="44" y="19"/>
                      <a:pt x="44" y="19"/>
                    </a:cubicBezTo>
                    <a:cubicBezTo>
                      <a:pt x="41" y="19"/>
                      <a:pt x="41" y="21"/>
                      <a:pt x="41" y="23"/>
                    </a:cubicBezTo>
                    <a:cubicBezTo>
                      <a:pt x="40" y="24"/>
                      <a:pt x="40" y="24"/>
                      <a:pt x="40" y="24"/>
                    </a:cubicBezTo>
                    <a:cubicBezTo>
                      <a:pt x="39" y="25"/>
                      <a:pt x="39" y="25"/>
                      <a:pt x="39" y="25"/>
                    </a:cubicBezTo>
                    <a:cubicBezTo>
                      <a:pt x="40" y="25"/>
                      <a:pt x="40" y="25"/>
                      <a:pt x="40" y="25"/>
                    </a:cubicBezTo>
                    <a:cubicBezTo>
                      <a:pt x="40" y="26"/>
                      <a:pt x="40" y="26"/>
                      <a:pt x="40" y="26"/>
                    </a:cubicBezTo>
                    <a:cubicBezTo>
                      <a:pt x="40" y="26"/>
                      <a:pt x="40" y="26"/>
                      <a:pt x="40" y="26"/>
                    </a:cubicBezTo>
                    <a:cubicBezTo>
                      <a:pt x="40" y="27"/>
                      <a:pt x="40" y="27"/>
                      <a:pt x="40" y="27"/>
                    </a:cubicBezTo>
                    <a:cubicBezTo>
                      <a:pt x="40" y="27"/>
                      <a:pt x="40" y="27"/>
                      <a:pt x="40" y="27"/>
                    </a:cubicBezTo>
                    <a:cubicBezTo>
                      <a:pt x="39" y="28"/>
                      <a:pt x="39" y="28"/>
                      <a:pt x="39" y="28"/>
                    </a:cubicBezTo>
                    <a:cubicBezTo>
                      <a:pt x="39" y="29"/>
                      <a:pt x="39" y="29"/>
                      <a:pt x="39" y="29"/>
                    </a:cubicBezTo>
                    <a:cubicBezTo>
                      <a:pt x="38" y="30"/>
                      <a:pt x="38" y="30"/>
                      <a:pt x="38" y="30"/>
                    </a:cubicBezTo>
                    <a:cubicBezTo>
                      <a:pt x="39" y="31"/>
                      <a:pt x="39" y="31"/>
                      <a:pt x="39" y="31"/>
                    </a:cubicBezTo>
                    <a:cubicBezTo>
                      <a:pt x="39" y="32"/>
                      <a:pt x="39" y="32"/>
                      <a:pt x="39" y="32"/>
                    </a:cubicBezTo>
                    <a:cubicBezTo>
                      <a:pt x="39" y="33"/>
                      <a:pt x="39" y="33"/>
                      <a:pt x="39" y="33"/>
                    </a:cubicBezTo>
                    <a:cubicBezTo>
                      <a:pt x="38" y="33"/>
                      <a:pt x="38" y="33"/>
                      <a:pt x="38" y="33"/>
                    </a:cubicBezTo>
                    <a:cubicBezTo>
                      <a:pt x="37" y="33"/>
                      <a:pt x="37" y="33"/>
                      <a:pt x="37" y="33"/>
                    </a:cubicBezTo>
                    <a:cubicBezTo>
                      <a:pt x="36" y="33"/>
                      <a:pt x="36" y="33"/>
                      <a:pt x="36" y="33"/>
                    </a:cubicBezTo>
                    <a:cubicBezTo>
                      <a:pt x="35" y="34"/>
                      <a:pt x="35" y="34"/>
                      <a:pt x="35" y="34"/>
                    </a:cubicBezTo>
                    <a:cubicBezTo>
                      <a:pt x="34" y="35"/>
                      <a:pt x="34" y="35"/>
                      <a:pt x="34" y="35"/>
                    </a:cubicBezTo>
                    <a:cubicBezTo>
                      <a:pt x="33" y="35"/>
                      <a:pt x="33" y="35"/>
                      <a:pt x="33" y="35"/>
                    </a:cubicBezTo>
                    <a:cubicBezTo>
                      <a:pt x="33" y="36"/>
                      <a:pt x="33" y="36"/>
                      <a:pt x="33" y="36"/>
                    </a:cubicBezTo>
                    <a:cubicBezTo>
                      <a:pt x="32" y="37"/>
                      <a:pt x="32" y="37"/>
                      <a:pt x="32" y="37"/>
                    </a:cubicBezTo>
                    <a:cubicBezTo>
                      <a:pt x="31" y="38"/>
                      <a:pt x="31" y="38"/>
                      <a:pt x="31" y="38"/>
                    </a:cubicBezTo>
                    <a:cubicBezTo>
                      <a:pt x="30" y="39"/>
                      <a:pt x="30" y="39"/>
                      <a:pt x="30" y="39"/>
                    </a:cubicBezTo>
                    <a:cubicBezTo>
                      <a:pt x="30" y="39"/>
                      <a:pt x="30" y="39"/>
                      <a:pt x="30" y="39"/>
                    </a:cubicBezTo>
                    <a:cubicBezTo>
                      <a:pt x="29" y="40"/>
                      <a:pt x="29" y="40"/>
                      <a:pt x="29" y="40"/>
                    </a:cubicBezTo>
                    <a:cubicBezTo>
                      <a:pt x="28" y="40"/>
                      <a:pt x="28" y="40"/>
                      <a:pt x="28" y="40"/>
                    </a:cubicBezTo>
                    <a:cubicBezTo>
                      <a:pt x="27" y="41"/>
                      <a:pt x="27" y="41"/>
                      <a:pt x="27" y="41"/>
                    </a:cubicBezTo>
                    <a:cubicBezTo>
                      <a:pt x="26" y="41"/>
                      <a:pt x="26" y="41"/>
                      <a:pt x="26" y="41"/>
                    </a:cubicBezTo>
                    <a:cubicBezTo>
                      <a:pt x="25" y="42"/>
                      <a:pt x="25" y="42"/>
                      <a:pt x="25" y="42"/>
                    </a:cubicBezTo>
                    <a:cubicBezTo>
                      <a:pt x="26" y="43"/>
                      <a:pt x="26" y="43"/>
                      <a:pt x="26" y="43"/>
                    </a:cubicBezTo>
                    <a:cubicBezTo>
                      <a:pt x="26" y="44"/>
                      <a:pt x="26" y="44"/>
                      <a:pt x="26" y="44"/>
                    </a:cubicBezTo>
                    <a:cubicBezTo>
                      <a:pt x="27" y="45"/>
                      <a:pt x="27" y="45"/>
                      <a:pt x="27" y="45"/>
                    </a:cubicBezTo>
                    <a:cubicBezTo>
                      <a:pt x="26" y="46"/>
                      <a:pt x="26" y="46"/>
                      <a:pt x="26" y="46"/>
                    </a:cubicBezTo>
                    <a:cubicBezTo>
                      <a:pt x="27" y="47"/>
                      <a:pt x="27" y="47"/>
                      <a:pt x="27" y="47"/>
                    </a:cubicBezTo>
                    <a:cubicBezTo>
                      <a:pt x="27" y="47"/>
                      <a:pt x="27" y="47"/>
                      <a:pt x="27" y="47"/>
                    </a:cubicBezTo>
                    <a:cubicBezTo>
                      <a:pt x="27" y="48"/>
                      <a:pt x="27" y="48"/>
                      <a:pt x="27" y="48"/>
                    </a:cubicBezTo>
                    <a:cubicBezTo>
                      <a:pt x="27" y="49"/>
                      <a:pt x="27" y="49"/>
                      <a:pt x="27" y="49"/>
                    </a:cubicBezTo>
                    <a:cubicBezTo>
                      <a:pt x="26" y="50"/>
                      <a:pt x="26" y="50"/>
                      <a:pt x="26" y="50"/>
                    </a:cubicBezTo>
                    <a:cubicBezTo>
                      <a:pt x="25" y="49"/>
                      <a:pt x="25" y="49"/>
                      <a:pt x="25" y="49"/>
                    </a:cubicBezTo>
                    <a:cubicBezTo>
                      <a:pt x="25" y="48"/>
                      <a:pt x="25" y="48"/>
                      <a:pt x="25" y="48"/>
                    </a:cubicBezTo>
                    <a:cubicBezTo>
                      <a:pt x="26" y="47"/>
                      <a:pt x="26" y="47"/>
                      <a:pt x="26" y="47"/>
                    </a:cubicBezTo>
                    <a:cubicBezTo>
                      <a:pt x="25" y="47"/>
                      <a:pt x="25" y="47"/>
                      <a:pt x="25" y="47"/>
                    </a:cubicBezTo>
                    <a:cubicBezTo>
                      <a:pt x="24" y="46"/>
                      <a:pt x="24" y="46"/>
                      <a:pt x="24" y="46"/>
                    </a:cubicBezTo>
                    <a:cubicBezTo>
                      <a:pt x="24" y="46"/>
                      <a:pt x="24" y="46"/>
                      <a:pt x="24" y="46"/>
                    </a:cubicBezTo>
                    <a:cubicBezTo>
                      <a:pt x="23" y="45"/>
                      <a:pt x="23" y="45"/>
                      <a:pt x="23" y="45"/>
                    </a:cubicBezTo>
                    <a:cubicBezTo>
                      <a:pt x="22" y="44"/>
                      <a:pt x="22" y="44"/>
                      <a:pt x="22" y="44"/>
                    </a:cubicBezTo>
                    <a:cubicBezTo>
                      <a:pt x="21" y="43"/>
                      <a:pt x="21" y="43"/>
                      <a:pt x="21" y="43"/>
                    </a:cubicBezTo>
                    <a:cubicBezTo>
                      <a:pt x="21" y="43"/>
                      <a:pt x="21" y="43"/>
                      <a:pt x="21" y="43"/>
                    </a:cubicBezTo>
                    <a:cubicBezTo>
                      <a:pt x="21" y="42"/>
                      <a:pt x="21" y="42"/>
                      <a:pt x="21" y="42"/>
                    </a:cubicBezTo>
                    <a:cubicBezTo>
                      <a:pt x="21" y="41"/>
                      <a:pt x="21" y="41"/>
                      <a:pt x="21" y="41"/>
                    </a:cubicBezTo>
                    <a:cubicBezTo>
                      <a:pt x="20" y="42"/>
                      <a:pt x="20" y="42"/>
                      <a:pt x="20" y="42"/>
                    </a:cubicBezTo>
                    <a:cubicBezTo>
                      <a:pt x="20" y="42"/>
                      <a:pt x="20" y="42"/>
                      <a:pt x="20" y="42"/>
                    </a:cubicBezTo>
                    <a:cubicBezTo>
                      <a:pt x="19" y="43"/>
                      <a:pt x="19" y="43"/>
                      <a:pt x="19" y="43"/>
                    </a:cubicBezTo>
                    <a:cubicBezTo>
                      <a:pt x="20" y="44"/>
                      <a:pt x="20" y="44"/>
                      <a:pt x="20" y="44"/>
                    </a:cubicBezTo>
                    <a:cubicBezTo>
                      <a:pt x="20" y="45"/>
                      <a:pt x="20" y="45"/>
                      <a:pt x="20" y="45"/>
                    </a:cubicBezTo>
                    <a:cubicBezTo>
                      <a:pt x="22" y="47"/>
                      <a:pt x="22" y="47"/>
                      <a:pt x="22" y="47"/>
                    </a:cubicBezTo>
                    <a:cubicBezTo>
                      <a:pt x="22" y="48"/>
                      <a:pt x="22" y="48"/>
                      <a:pt x="22" y="48"/>
                    </a:cubicBezTo>
                    <a:cubicBezTo>
                      <a:pt x="22" y="49"/>
                      <a:pt x="22" y="49"/>
                      <a:pt x="22" y="49"/>
                    </a:cubicBezTo>
                    <a:cubicBezTo>
                      <a:pt x="21" y="50"/>
                      <a:pt x="21" y="50"/>
                      <a:pt x="21" y="50"/>
                    </a:cubicBezTo>
                    <a:cubicBezTo>
                      <a:pt x="20" y="50"/>
                      <a:pt x="20" y="50"/>
                      <a:pt x="20" y="50"/>
                    </a:cubicBezTo>
                    <a:cubicBezTo>
                      <a:pt x="20" y="51"/>
                      <a:pt x="20" y="51"/>
                      <a:pt x="20" y="51"/>
                    </a:cubicBezTo>
                    <a:cubicBezTo>
                      <a:pt x="20" y="51"/>
                      <a:pt x="20" y="51"/>
                      <a:pt x="20" y="51"/>
                    </a:cubicBezTo>
                    <a:cubicBezTo>
                      <a:pt x="19" y="52"/>
                      <a:pt x="19" y="52"/>
                      <a:pt x="19" y="52"/>
                    </a:cubicBezTo>
                    <a:cubicBezTo>
                      <a:pt x="19" y="53"/>
                      <a:pt x="19" y="53"/>
                      <a:pt x="19" y="53"/>
                    </a:cubicBezTo>
                    <a:cubicBezTo>
                      <a:pt x="18" y="54"/>
                      <a:pt x="18" y="54"/>
                      <a:pt x="18" y="54"/>
                    </a:cubicBezTo>
                    <a:cubicBezTo>
                      <a:pt x="17" y="53"/>
                      <a:pt x="17" y="53"/>
                      <a:pt x="17" y="53"/>
                    </a:cubicBezTo>
                    <a:cubicBezTo>
                      <a:pt x="16" y="52"/>
                      <a:pt x="16" y="52"/>
                      <a:pt x="16" y="52"/>
                    </a:cubicBezTo>
                    <a:cubicBezTo>
                      <a:pt x="16" y="53"/>
                      <a:pt x="16" y="53"/>
                      <a:pt x="16" y="53"/>
                    </a:cubicBezTo>
                    <a:cubicBezTo>
                      <a:pt x="16" y="54"/>
                      <a:pt x="16" y="54"/>
                      <a:pt x="16" y="54"/>
                    </a:cubicBezTo>
                    <a:cubicBezTo>
                      <a:pt x="14" y="56"/>
                      <a:pt x="15" y="54"/>
                      <a:pt x="14" y="57"/>
                    </a:cubicBezTo>
                    <a:cubicBezTo>
                      <a:pt x="14" y="57"/>
                      <a:pt x="14" y="57"/>
                      <a:pt x="14" y="57"/>
                    </a:cubicBezTo>
                    <a:cubicBezTo>
                      <a:pt x="15" y="57"/>
                      <a:pt x="15" y="57"/>
                      <a:pt x="15" y="57"/>
                    </a:cubicBezTo>
                    <a:cubicBezTo>
                      <a:pt x="16" y="58"/>
                      <a:pt x="16" y="58"/>
                      <a:pt x="16" y="58"/>
                    </a:cubicBezTo>
                    <a:cubicBezTo>
                      <a:pt x="16" y="59"/>
                      <a:pt x="16" y="59"/>
                      <a:pt x="16" y="59"/>
                    </a:cubicBezTo>
                    <a:cubicBezTo>
                      <a:pt x="16" y="60"/>
                      <a:pt x="16" y="60"/>
                      <a:pt x="16" y="60"/>
                    </a:cubicBezTo>
                    <a:cubicBezTo>
                      <a:pt x="17" y="61"/>
                      <a:pt x="17" y="61"/>
                      <a:pt x="17" y="61"/>
                    </a:cubicBezTo>
                    <a:cubicBezTo>
                      <a:pt x="17" y="62"/>
                      <a:pt x="17" y="62"/>
                      <a:pt x="17" y="62"/>
                    </a:cubicBezTo>
                    <a:cubicBezTo>
                      <a:pt x="18" y="63"/>
                      <a:pt x="18" y="63"/>
                      <a:pt x="18" y="63"/>
                    </a:cubicBezTo>
                    <a:cubicBezTo>
                      <a:pt x="19" y="63"/>
                      <a:pt x="19" y="63"/>
                      <a:pt x="19" y="63"/>
                    </a:cubicBezTo>
                    <a:cubicBezTo>
                      <a:pt x="20" y="64"/>
                      <a:pt x="20" y="64"/>
                      <a:pt x="20" y="64"/>
                    </a:cubicBezTo>
                    <a:cubicBezTo>
                      <a:pt x="19" y="65"/>
                      <a:pt x="19" y="65"/>
                      <a:pt x="19" y="65"/>
                    </a:cubicBezTo>
                    <a:cubicBezTo>
                      <a:pt x="19" y="66"/>
                      <a:pt x="19" y="66"/>
                      <a:pt x="19" y="66"/>
                    </a:cubicBezTo>
                    <a:cubicBezTo>
                      <a:pt x="19" y="67"/>
                      <a:pt x="19" y="67"/>
                      <a:pt x="19" y="67"/>
                    </a:cubicBezTo>
                    <a:cubicBezTo>
                      <a:pt x="18" y="68"/>
                      <a:pt x="18" y="68"/>
                      <a:pt x="18" y="68"/>
                    </a:cubicBezTo>
                    <a:cubicBezTo>
                      <a:pt x="18" y="69"/>
                      <a:pt x="18" y="69"/>
                      <a:pt x="18" y="69"/>
                    </a:cubicBezTo>
                    <a:cubicBezTo>
                      <a:pt x="19" y="70"/>
                      <a:pt x="19" y="70"/>
                      <a:pt x="19" y="70"/>
                    </a:cubicBezTo>
                    <a:cubicBezTo>
                      <a:pt x="20" y="71"/>
                      <a:pt x="20" y="71"/>
                      <a:pt x="20" y="71"/>
                    </a:cubicBezTo>
                    <a:cubicBezTo>
                      <a:pt x="20" y="72"/>
                      <a:pt x="20" y="72"/>
                      <a:pt x="20" y="72"/>
                    </a:cubicBezTo>
                    <a:cubicBezTo>
                      <a:pt x="20" y="73"/>
                      <a:pt x="20" y="73"/>
                      <a:pt x="20" y="73"/>
                    </a:cubicBezTo>
                    <a:cubicBezTo>
                      <a:pt x="19" y="74"/>
                      <a:pt x="19" y="74"/>
                      <a:pt x="19" y="74"/>
                    </a:cubicBezTo>
                    <a:cubicBezTo>
                      <a:pt x="18" y="75"/>
                      <a:pt x="18" y="75"/>
                      <a:pt x="18" y="75"/>
                    </a:cubicBezTo>
                    <a:cubicBezTo>
                      <a:pt x="17" y="75"/>
                      <a:pt x="17" y="75"/>
                      <a:pt x="17" y="75"/>
                    </a:cubicBezTo>
                    <a:cubicBezTo>
                      <a:pt x="17" y="76"/>
                      <a:pt x="17" y="76"/>
                      <a:pt x="17" y="76"/>
                    </a:cubicBezTo>
                    <a:cubicBezTo>
                      <a:pt x="18" y="77"/>
                      <a:pt x="18" y="77"/>
                      <a:pt x="18" y="77"/>
                    </a:cubicBezTo>
                    <a:cubicBezTo>
                      <a:pt x="19" y="78"/>
                      <a:pt x="19" y="78"/>
                      <a:pt x="19" y="78"/>
                    </a:cubicBezTo>
                    <a:cubicBezTo>
                      <a:pt x="19" y="78"/>
                      <a:pt x="19" y="78"/>
                      <a:pt x="19" y="78"/>
                    </a:cubicBezTo>
                    <a:cubicBezTo>
                      <a:pt x="19" y="79"/>
                      <a:pt x="19" y="79"/>
                      <a:pt x="19" y="79"/>
                    </a:cubicBezTo>
                    <a:cubicBezTo>
                      <a:pt x="19" y="80"/>
                      <a:pt x="19" y="80"/>
                      <a:pt x="19" y="80"/>
                    </a:cubicBezTo>
                    <a:cubicBezTo>
                      <a:pt x="19" y="81"/>
                      <a:pt x="19" y="81"/>
                      <a:pt x="19" y="81"/>
                    </a:cubicBezTo>
                    <a:cubicBezTo>
                      <a:pt x="19" y="82"/>
                      <a:pt x="19" y="82"/>
                      <a:pt x="19" y="82"/>
                    </a:cubicBezTo>
                    <a:cubicBezTo>
                      <a:pt x="19" y="83"/>
                      <a:pt x="19" y="83"/>
                      <a:pt x="19" y="83"/>
                    </a:cubicBezTo>
                    <a:cubicBezTo>
                      <a:pt x="19" y="84"/>
                      <a:pt x="19" y="84"/>
                      <a:pt x="19" y="84"/>
                    </a:cubicBezTo>
                    <a:cubicBezTo>
                      <a:pt x="19" y="85"/>
                      <a:pt x="19" y="85"/>
                      <a:pt x="19" y="85"/>
                    </a:cubicBezTo>
                    <a:cubicBezTo>
                      <a:pt x="19" y="86"/>
                      <a:pt x="19" y="86"/>
                      <a:pt x="19" y="86"/>
                    </a:cubicBezTo>
                    <a:cubicBezTo>
                      <a:pt x="19" y="87"/>
                      <a:pt x="19" y="87"/>
                      <a:pt x="19" y="87"/>
                    </a:cubicBezTo>
                    <a:cubicBezTo>
                      <a:pt x="19" y="87"/>
                      <a:pt x="19" y="87"/>
                      <a:pt x="19" y="87"/>
                    </a:cubicBezTo>
                    <a:cubicBezTo>
                      <a:pt x="18" y="88"/>
                      <a:pt x="18" y="88"/>
                      <a:pt x="18" y="88"/>
                    </a:cubicBezTo>
                    <a:cubicBezTo>
                      <a:pt x="19" y="89"/>
                      <a:pt x="19" y="89"/>
                      <a:pt x="19" y="89"/>
                    </a:cubicBezTo>
                    <a:cubicBezTo>
                      <a:pt x="19" y="89"/>
                      <a:pt x="19" y="89"/>
                      <a:pt x="19" y="89"/>
                    </a:cubicBezTo>
                    <a:cubicBezTo>
                      <a:pt x="20" y="89"/>
                      <a:pt x="20" y="89"/>
                      <a:pt x="20" y="89"/>
                    </a:cubicBezTo>
                    <a:cubicBezTo>
                      <a:pt x="18" y="90"/>
                      <a:pt x="18" y="90"/>
                      <a:pt x="18" y="90"/>
                    </a:cubicBezTo>
                    <a:cubicBezTo>
                      <a:pt x="18" y="91"/>
                      <a:pt x="18" y="91"/>
                      <a:pt x="18" y="91"/>
                    </a:cubicBezTo>
                    <a:cubicBezTo>
                      <a:pt x="18" y="92"/>
                      <a:pt x="18" y="92"/>
                      <a:pt x="18" y="92"/>
                    </a:cubicBezTo>
                    <a:cubicBezTo>
                      <a:pt x="19" y="92"/>
                      <a:pt x="19" y="92"/>
                      <a:pt x="19" y="92"/>
                    </a:cubicBezTo>
                    <a:cubicBezTo>
                      <a:pt x="19" y="92"/>
                      <a:pt x="19" y="92"/>
                      <a:pt x="19" y="92"/>
                    </a:cubicBezTo>
                    <a:cubicBezTo>
                      <a:pt x="20" y="92"/>
                      <a:pt x="20" y="92"/>
                      <a:pt x="20" y="92"/>
                    </a:cubicBezTo>
                    <a:cubicBezTo>
                      <a:pt x="20" y="93"/>
                      <a:pt x="20" y="93"/>
                      <a:pt x="20" y="93"/>
                    </a:cubicBezTo>
                    <a:cubicBezTo>
                      <a:pt x="19" y="93"/>
                      <a:pt x="19" y="93"/>
                      <a:pt x="19" y="93"/>
                    </a:cubicBezTo>
                    <a:cubicBezTo>
                      <a:pt x="19" y="94"/>
                      <a:pt x="19" y="94"/>
                      <a:pt x="19" y="94"/>
                    </a:cubicBezTo>
                    <a:cubicBezTo>
                      <a:pt x="20" y="94"/>
                      <a:pt x="20" y="94"/>
                      <a:pt x="20" y="94"/>
                    </a:cubicBezTo>
                    <a:cubicBezTo>
                      <a:pt x="21" y="94"/>
                      <a:pt x="21" y="94"/>
                      <a:pt x="21" y="94"/>
                    </a:cubicBezTo>
                    <a:cubicBezTo>
                      <a:pt x="21" y="94"/>
                      <a:pt x="21" y="94"/>
                      <a:pt x="21" y="94"/>
                    </a:cubicBezTo>
                    <a:cubicBezTo>
                      <a:pt x="20" y="95"/>
                      <a:pt x="20" y="95"/>
                      <a:pt x="20" y="95"/>
                    </a:cubicBezTo>
                    <a:cubicBezTo>
                      <a:pt x="21" y="96"/>
                      <a:pt x="21" y="96"/>
                      <a:pt x="21" y="96"/>
                    </a:cubicBezTo>
                    <a:cubicBezTo>
                      <a:pt x="20" y="97"/>
                      <a:pt x="20" y="97"/>
                      <a:pt x="20" y="97"/>
                    </a:cubicBezTo>
                    <a:cubicBezTo>
                      <a:pt x="19" y="97"/>
                      <a:pt x="19" y="97"/>
                      <a:pt x="19" y="97"/>
                    </a:cubicBezTo>
                    <a:cubicBezTo>
                      <a:pt x="19" y="97"/>
                      <a:pt x="19" y="97"/>
                      <a:pt x="19" y="97"/>
                    </a:cubicBezTo>
                    <a:cubicBezTo>
                      <a:pt x="18" y="98"/>
                      <a:pt x="18" y="98"/>
                      <a:pt x="18" y="98"/>
                    </a:cubicBezTo>
                    <a:cubicBezTo>
                      <a:pt x="18" y="99"/>
                      <a:pt x="18" y="99"/>
                      <a:pt x="18" y="99"/>
                    </a:cubicBezTo>
                    <a:cubicBezTo>
                      <a:pt x="17" y="100"/>
                      <a:pt x="17" y="100"/>
                      <a:pt x="17" y="100"/>
                    </a:cubicBezTo>
                    <a:cubicBezTo>
                      <a:pt x="17" y="101"/>
                      <a:pt x="17" y="101"/>
                      <a:pt x="17" y="101"/>
                    </a:cubicBezTo>
                    <a:cubicBezTo>
                      <a:pt x="16" y="102"/>
                      <a:pt x="16" y="102"/>
                      <a:pt x="16" y="102"/>
                    </a:cubicBezTo>
                    <a:cubicBezTo>
                      <a:pt x="16" y="103"/>
                      <a:pt x="16" y="103"/>
                      <a:pt x="16" y="103"/>
                    </a:cubicBezTo>
                    <a:cubicBezTo>
                      <a:pt x="15" y="103"/>
                      <a:pt x="15" y="103"/>
                      <a:pt x="15" y="103"/>
                    </a:cubicBezTo>
                    <a:cubicBezTo>
                      <a:pt x="14" y="103"/>
                      <a:pt x="14" y="103"/>
                      <a:pt x="14" y="103"/>
                    </a:cubicBezTo>
                    <a:cubicBezTo>
                      <a:pt x="15" y="104"/>
                      <a:pt x="15" y="104"/>
                      <a:pt x="15" y="104"/>
                    </a:cubicBezTo>
                    <a:cubicBezTo>
                      <a:pt x="15" y="105"/>
                      <a:pt x="15" y="105"/>
                      <a:pt x="15" y="105"/>
                    </a:cubicBezTo>
                    <a:cubicBezTo>
                      <a:pt x="14" y="106"/>
                      <a:pt x="14" y="106"/>
                      <a:pt x="14" y="106"/>
                    </a:cubicBezTo>
                    <a:cubicBezTo>
                      <a:pt x="14" y="106"/>
                      <a:pt x="14" y="106"/>
                      <a:pt x="14" y="106"/>
                    </a:cubicBezTo>
                    <a:cubicBezTo>
                      <a:pt x="13" y="107"/>
                      <a:pt x="13" y="107"/>
                      <a:pt x="13" y="107"/>
                    </a:cubicBezTo>
                    <a:cubicBezTo>
                      <a:pt x="14" y="108"/>
                      <a:pt x="14" y="108"/>
                      <a:pt x="14" y="108"/>
                    </a:cubicBezTo>
                    <a:cubicBezTo>
                      <a:pt x="13" y="108"/>
                      <a:pt x="13" y="108"/>
                      <a:pt x="13" y="108"/>
                    </a:cubicBezTo>
                    <a:cubicBezTo>
                      <a:pt x="13" y="108"/>
                      <a:pt x="13" y="108"/>
                      <a:pt x="13" y="108"/>
                    </a:cubicBezTo>
                    <a:cubicBezTo>
                      <a:pt x="12" y="107"/>
                      <a:pt x="12" y="107"/>
                      <a:pt x="12" y="107"/>
                    </a:cubicBezTo>
                    <a:cubicBezTo>
                      <a:pt x="11" y="108"/>
                      <a:pt x="11" y="108"/>
                      <a:pt x="11" y="108"/>
                    </a:cubicBezTo>
                    <a:cubicBezTo>
                      <a:pt x="10" y="109"/>
                      <a:pt x="10" y="109"/>
                      <a:pt x="10" y="109"/>
                    </a:cubicBezTo>
                    <a:cubicBezTo>
                      <a:pt x="10" y="109"/>
                      <a:pt x="10" y="109"/>
                      <a:pt x="10" y="109"/>
                    </a:cubicBezTo>
                    <a:cubicBezTo>
                      <a:pt x="10" y="109"/>
                      <a:pt x="10" y="109"/>
                      <a:pt x="10" y="109"/>
                    </a:cubicBezTo>
                    <a:cubicBezTo>
                      <a:pt x="10" y="108"/>
                      <a:pt x="10" y="108"/>
                      <a:pt x="10" y="108"/>
                    </a:cubicBezTo>
                    <a:cubicBezTo>
                      <a:pt x="9" y="108"/>
                      <a:pt x="9" y="108"/>
                      <a:pt x="9" y="108"/>
                    </a:cubicBezTo>
                    <a:cubicBezTo>
                      <a:pt x="8" y="109"/>
                      <a:pt x="8" y="109"/>
                      <a:pt x="8" y="109"/>
                    </a:cubicBezTo>
                    <a:cubicBezTo>
                      <a:pt x="7" y="109"/>
                      <a:pt x="7" y="109"/>
                      <a:pt x="7" y="109"/>
                    </a:cubicBezTo>
                    <a:cubicBezTo>
                      <a:pt x="6" y="109"/>
                      <a:pt x="6" y="109"/>
                      <a:pt x="6" y="109"/>
                    </a:cubicBezTo>
                    <a:cubicBezTo>
                      <a:pt x="5" y="110"/>
                      <a:pt x="5" y="110"/>
                      <a:pt x="5" y="110"/>
                    </a:cubicBezTo>
                    <a:cubicBezTo>
                      <a:pt x="5" y="111"/>
                      <a:pt x="5" y="111"/>
                      <a:pt x="5" y="111"/>
                    </a:cubicBezTo>
                    <a:cubicBezTo>
                      <a:pt x="4" y="112"/>
                      <a:pt x="4" y="112"/>
                      <a:pt x="4" y="112"/>
                    </a:cubicBezTo>
                    <a:cubicBezTo>
                      <a:pt x="4" y="112"/>
                      <a:pt x="4" y="112"/>
                      <a:pt x="4" y="112"/>
                    </a:cubicBezTo>
                    <a:cubicBezTo>
                      <a:pt x="4" y="113"/>
                      <a:pt x="4" y="113"/>
                      <a:pt x="4" y="113"/>
                    </a:cubicBezTo>
                    <a:cubicBezTo>
                      <a:pt x="5" y="114"/>
                      <a:pt x="5" y="114"/>
                      <a:pt x="5" y="114"/>
                    </a:cubicBezTo>
                    <a:cubicBezTo>
                      <a:pt x="5" y="115"/>
                      <a:pt x="5" y="115"/>
                      <a:pt x="5" y="115"/>
                    </a:cubicBezTo>
                    <a:cubicBezTo>
                      <a:pt x="5" y="116"/>
                      <a:pt x="5" y="116"/>
                      <a:pt x="5" y="116"/>
                    </a:cubicBezTo>
                    <a:cubicBezTo>
                      <a:pt x="5" y="117"/>
                      <a:pt x="5" y="117"/>
                      <a:pt x="5" y="117"/>
                    </a:cubicBezTo>
                    <a:cubicBezTo>
                      <a:pt x="4" y="116"/>
                      <a:pt x="4" y="116"/>
                      <a:pt x="4" y="116"/>
                    </a:cubicBezTo>
                    <a:cubicBezTo>
                      <a:pt x="3" y="116"/>
                      <a:pt x="3" y="116"/>
                      <a:pt x="3" y="116"/>
                    </a:cubicBezTo>
                    <a:cubicBezTo>
                      <a:pt x="2" y="116"/>
                      <a:pt x="2" y="116"/>
                      <a:pt x="2" y="116"/>
                    </a:cubicBezTo>
                    <a:cubicBezTo>
                      <a:pt x="1" y="117"/>
                      <a:pt x="1" y="117"/>
                      <a:pt x="1" y="117"/>
                    </a:cubicBezTo>
                    <a:cubicBezTo>
                      <a:pt x="1" y="117"/>
                      <a:pt x="1" y="117"/>
                      <a:pt x="1" y="117"/>
                    </a:cubicBezTo>
                    <a:cubicBezTo>
                      <a:pt x="0" y="118"/>
                      <a:pt x="0" y="118"/>
                      <a:pt x="0" y="118"/>
                    </a:cubicBezTo>
                    <a:cubicBezTo>
                      <a:pt x="1" y="119"/>
                      <a:pt x="1" y="119"/>
                      <a:pt x="1" y="119"/>
                    </a:cubicBezTo>
                    <a:cubicBezTo>
                      <a:pt x="1" y="119"/>
                      <a:pt x="1" y="119"/>
                      <a:pt x="1" y="119"/>
                    </a:cubicBezTo>
                    <a:cubicBezTo>
                      <a:pt x="2" y="120"/>
                      <a:pt x="3" y="120"/>
                      <a:pt x="3" y="121"/>
                    </a:cubicBezTo>
                    <a:cubicBezTo>
                      <a:pt x="4" y="121"/>
                      <a:pt x="4" y="121"/>
                      <a:pt x="4" y="121"/>
                    </a:cubicBezTo>
                    <a:lnTo>
                      <a:pt x="4" y="12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5" name="Freeform 4021"/>
              <p:cNvSpPr>
                <a:spLocks/>
              </p:cNvSpPr>
              <p:nvPr/>
            </p:nvSpPr>
            <p:spPr bwMode="auto">
              <a:xfrm>
                <a:off x="457" y="879"/>
                <a:ext cx="2" cy="5"/>
              </a:xfrm>
              <a:custGeom>
                <a:avLst/>
                <a:gdLst>
                  <a:gd name="T0" fmla="*/ 2 w 2"/>
                  <a:gd name="T1" fmla="*/ 3 h 5"/>
                  <a:gd name="T2" fmla="*/ 0 w 2"/>
                  <a:gd name="T3" fmla="*/ 0 h 5"/>
                  <a:gd name="T4" fmla="*/ 2 w 2"/>
                  <a:gd name="T5" fmla="*/ 3 h 5"/>
                  <a:gd name="T6" fmla="*/ 2 w 2"/>
                  <a:gd name="T7" fmla="*/ 3 h 5"/>
                  <a:gd name="T8" fmla="*/ 2 w 2"/>
                  <a:gd name="T9" fmla="*/ 5 h 5"/>
                  <a:gd name="T10" fmla="*/ 2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2" y="3"/>
                    </a:moveTo>
                    <a:lnTo>
                      <a:pt x="0" y="0"/>
                    </a:lnTo>
                    <a:lnTo>
                      <a:pt x="2" y="3"/>
                    </a:lnTo>
                    <a:lnTo>
                      <a:pt x="2" y="3"/>
                    </a:lnTo>
                    <a:lnTo>
                      <a:pt x="2" y="5"/>
                    </a:lnTo>
                    <a:lnTo>
                      <a:pt x="2"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6" name="Freeform 4022"/>
              <p:cNvSpPr>
                <a:spLocks/>
              </p:cNvSpPr>
              <p:nvPr/>
            </p:nvSpPr>
            <p:spPr bwMode="auto">
              <a:xfrm>
                <a:off x="459" y="882"/>
                <a:ext cx="0" cy="2"/>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7" name="Freeform 4023"/>
              <p:cNvSpPr>
                <a:spLocks/>
              </p:cNvSpPr>
              <p:nvPr/>
            </p:nvSpPr>
            <p:spPr bwMode="auto">
              <a:xfrm>
                <a:off x="467" y="879"/>
                <a:ext cx="3" cy="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8" name="Freeform 4024"/>
              <p:cNvSpPr>
                <a:spLocks/>
              </p:cNvSpPr>
              <p:nvPr/>
            </p:nvSpPr>
            <p:spPr bwMode="auto">
              <a:xfrm>
                <a:off x="478" y="831"/>
                <a:ext cx="5" cy="2"/>
              </a:xfrm>
              <a:custGeom>
                <a:avLst/>
                <a:gdLst>
                  <a:gd name="T0" fmla="*/ 5 w 5"/>
                  <a:gd name="T1" fmla="*/ 0 h 2"/>
                  <a:gd name="T2" fmla="*/ 3 w 5"/>
                  <a:gd name="T3" fmla="*/ 0 h 2"/>
                  <a:gd name="T4" fmla="*/ 3 w 5"/>
                  <a:gd name="T5" fmla="*/ 0 h 2"/>
                  <a:gd name="T6" fmla="*/ 0 w 5"/>
                  <a:gd name="T7" fmla="*/ 2 h 2"/>
                  <a:gd name="T8" fmla="*/ 3 w 5"/>
                  <a:gd name="T9" fmla="*/ 2 h 2"/>
                  <a:gd name="T10" fmla="*/ 5 w 5"/>
                  <a:gd name="T11" fmla="*/ 0 h 2"/>
                  <a:gd name="T12" fmla="*/ 5 w 5"/>
                  <a:gd name="T13" fmla="*/ 0 h 2"/>
                  <a:gd name="T14" fmla="*/ 5 w 5"/>
                  <a:gd name="T15" fmla="*/ 0 h 2"/>
                  <a:gd name="T16" fmla="*/ 5 w 5"/>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5" y="0"/>
                    </a:moveTo>
                    <a:lnTo>
                      <a:pt x="3" y="0"/>
                    </a:lnTo>
                    <a:lnTo>
                      <a:pt x="3" y="0"/>
                    </a:lnTo>
                    <a:lnTo>
                      <a:pt x="0" y="2"/>
                    </a:lnTo>
                    <a:lnTo>
                      <a:pt x="3" y="2"/>
                    </a:lnTo>
                    <a:lnTo>
                      <a:pt x="5" y="0"/>
                    </a:lnTo>
                    <a:lnTo>
                      <a:pt x="5" y="0"/>
                    </a:lnTo>
                    <a:lnTo>
                      <a:pt x="5" y="0"/>
                    </a:lnTo>
                    <a:lnTo>
                      <a:pt x="5"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79" name="Rectangle 4025"/>
              <p:cNvSpPr>
                <a:spLocks noChangeArrowheads="1"/>
              </p:cNvSpPr>
              <p:nvPr/>
            </p:nvSpPr>
            <p:spPr bwMode="auto">
              <a:xfrm>
                <a:off x="483" y="831"/>
                <a:ext cx="1"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0" name="Rectangle 4026"/>
              <p:cNvSpPr>
                <a:spLocks noChangeArrowheads="1"/>
              </p:cNvSpPr>
              <p:nvPr/>
            </p:nvSpPr>
            <p:spPr bwMode="auto">
              <a:xfrm>
                <a:off x="1047" y="2100"/>
                <a:ext cx="3"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1" name="Freeform 4027"/>
              <p:cNvSpPr>
                <a:spLocks/>
              </p:cNvSpPr>
              <p:nvPr/>
            </p:nvSpPr>
            <p:spPr bwMode="auto">
              <a:xfrm>
                <a:off x="1050" y="2102"/>
                <a:ext cx="5" cy="3"/>
              </a:xfrm>
              <a:custGeom>
                <a:avLst/>
                <a:gdLst>
                  <a:gd name="T0" fmla="*/ 5 w 5"/>
                  <a:gd name="T1" fmla="*/ 3 h 3"/>
                  <a:gd name="T2" fmla="*/ 5 w 5"/>
                  <a:gd name="T3" fmla="*/ 0 h 3"/>
                  <a:gd name="T4" fmla="*/ 2 w 5"/>
                  <a:gd name="T5" fmla="*/ 0 h 3"/>
                  <a:gd name="T6" fmla="*/ 0 w 5"/>
                  <a:gd name="T7" fmla="*/ 0 h 3"/>
                  <a:gd name="T8" fmla="*/ 2 w 5"/>
                  <a:gd name="T9" fmla="*/ 3 h 3"/>
                  <a:gd name="T10" fmla="*/ 5 w 5"/>
                  <a:gd name="T11" fmla="*/ 3 h 3"/>
                </a:gdLst>
                <a:ahLst/>
                <a:cxnLst>
                  <a:cxn ang="0">
                    <a:pos x="T0" y="T1"/>
                  </a:cxn>
                  <a:cxn ang="0">
                    <a:pos x="T2" y="T3"/>
                  </a:cxn>
                  <a:cxn ang="0">
                    <a:pos x="T4" y="T5"/>
                  </a:cxn>
                  <a:cxn ang="0">
                    <a:pos x="T6" y="T7"/>
                  </a:cxn>
                  <a:cxn ang="0">
                    <a:pos x="T8" y="T9"/>
                  </a:cxn>
                  <a:cxn ang="0">
                    <a:pos x="T10" y="T11"/>
                  </a:cxn>
                </a:cxnLst>
                <a:rect l="0" t="0" r="r" b="b"/>
                <a:pathLst>
                  <a:path w="5" h="3">
                    <a:moveTo>
                      <a:pt x="5" y="3"/>
                    </a:moveTo>
                    <a:lnTo>
                      <a:pt x="5" y="0"/>
                    </a:lnTo>
                    <a:lnTo>
                      <a:pt x="2" y="0"/>
                    </a:lnTo>
                    <a:lnTo>
                      <a:pt x="0" y="0"/>
                    </a:lnTo>
                    <a:lnTo>
                      <a:pt x="2" y="3"/>
                    </a:lnTo>
                    <a:lnTo>
                      <a:pt x="5"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2" name="Freeform 4028"/>
              <p:cNvSpPr>
                <a:spLocks/>
              </p:cNvSpPr>
              <p:nvPr/>
            </p:nvSpPr>
            <p:spPr bwMode="auto">
              <a:xfrm>
                <a:off x="1012" y="780"/>
                <a:ext cx="115" cy="123"/>
              </a:xfrm>
              <a:custGeom>
                <a:avLst/>
                <a:gdLst>
                  <a:gd name="T0" fmla="*/ 10 w 43"/>
                  <a:gd name="T1" fmla="*/ 9 h 46"/>
                  <a:gd name="T2" fmla="*/ 9 w 43"/>
                  <a:gd name="T3" fmla="*/ 11 h 46"/>
                  <a:gd name="T4" fmla="*/ 7 w 43"/>
                  <a:gd name="T5" fmla="*/ 11 h 46"/>
                  <a:gd name="T6" fmla="*/ 4 w 43"/>
                  <a:gd name="T7" fmla="*/ 12 h 46"/>
                  <a:gd name="T8" fmla="*/ 3 w 43"/>
                  <a:gd name="T9" fmla="*/ 14 h 46"/>
                  <a:gd name="T10" fmla="*/ 2 w 43"/>
                  <a:gd name="T11" fmla="*/ 17 h 46"/>
                  <a:gd name="T12" fmla="*/ 1 w 43"/>
                  <a:gd name="T13" fmla="*/ 20 h 46"/>
                  <a:gd name="T14" fmla="*/ 1 w 43"/>
                  <a:gd name="T15" fmla="*/ 22 h 46"/>
                  <a:gd name="T16" fmla="*/ 3 w 43"/>
                  <a:gd name="T17" fmla="*/ 25 h 46"/>
                  <a:gd name="T18" fmla="*/ 4 w 43"/>
                  <a:gd name="T19" fmla="*/ 27 h 46"/>
                  <a:gd name="T20" fmla="*/ 5 w 43"/>
                  <a:gd name="T21" fmla="*/ 29 h 46"/>
                  <a:gd name="T22" fmla="*/ 8 w 43"/>
                  <a:gd name="T23" fmla="*/ 29 h 46"/>
                  <a:gd name="T24" fmla="*/ 9 w 43"/>
                  <a:gd name="T25" fmla="*/ 32 h 46"/>
                  <a:gd name="T26" fmla="*/ 9 w 43"/>
                  <a:gd name="T27" fmla="*/ 35 h 46"/>
                  <a:gd name="T28" fmla="*/ 14 w 43"/>
                  <a:gd name="T29" fmla="*/ 44 h 46"/>
                  <a:gd name="T30" fmla="*/ 17 w 43"/>
                  <a:gd name="T31" fmla="*/ 45 h 46"/>
                  <a:gd name="T32" fmla="*/ 20 w 43"/>
                  <a:gd name="T33" fmla="*/ 46 h 46"/>
                  <a:gd name="T34" fmla="*/ 22 w 43"/>
                  <a:gd name="T35" fmla="*/ 44 h 46"/>
                  <a:gd name="T36" fmla="*/ 20 w 43"/>
                  <a:gd name="T37" fmla="*/ 40 h 46"/>
                  <a:gd name="T38" fmla="*/ 22 w 43"/>
                  <a:gd name="T39" fmla="*/ 39 h 46"/>
                  <a:gd name="T40" fmla="*/ 25 w 43"/>
                  <a:gd name="T41" fmla="*/ 39 h 46"/>
                  <a:gd name="T42" fmla="*/ 28 w 43"/>
                  <a:gd name="T43" fmla="*/ 38 h 46"/>
                  <a:gd name="T44" fmla="*/ 31 w 43"/>
                  <a:gd name="T45" fmla="*/ 38 h 46"/>
                  <a:gd name="T46" fmla="*/ 32 w 43"/>
                  <a:gd name="T47" fmla="*/ 39 h 46"/>
                  <a:gd name="T48" fmla="*/ 35 w 43"/>
                  <a:gd name="T49" fmla="*/ 40 h 46"/>
                  <a:gd name="T50" fmla="*/ 37 w 43"/>
                  <a:gd name="T51" fmla="*/ 40 h 46"/>
                  <a:gd name="T52" fmla="*/ 38 w 43"/>
                  <a:gd name="T53" fmla="*/ 38 h 46"/>
                  <a:gd name="T54" fmla="*/ 40 w 43"/>
                  <a:gd name="T55" fmla="*/ 35 h 46"/>
                  <a:gd name="T56" fmla="*/ 40 w 43"/>
                  <a:gd name="T57" fmla="*/ 32 h 46"/>
                  <a:gd name="T58" fmla="*/ 41 w 43"/>
                  <a:gd name="T59" fmla="*/ 30 h 46"/>
                  <a:gd name="T60" fmla="*/ 42 w 43"/>
                  <a:gd name="T61" fmla="*/ 28 h 46"/>
                  <a:gd name="T62" fmla="*/ 41 w 43"/>
                  <a:gd name="T63" fmla="*/ 26 h 46"/>
                  <a:gd name="T64" fmla="*/ 39 w 43"/>
                  <a:gd name="T65" fmla="*/ 23 h 46"/>
                  <a:gd name="T66" fmla="*/ 38 w 43"/>
                  <a:gd name="T67" fmla="*/ 20 h 46"/>
                  <a:gd name="T68" fmla="*/ 38 w 43"/>
                  <a:gd name="T69" fmla="*/ 18 h 46"/>
                  <a:gd name="T70" fmla="*/ 38 w 43"/>
                  <a:gd name="T71" fmla="*/ 15 h 46"/>
                  <a:gd name="T72" fmla="*/ 38 w 43"/>
                  <a:gd name="T73" fmla="*/ 12 h 46"/>
                  <a:gd name="T74" fmla="*/ 39 w 43"/>
                  <a:gd name="T75" fmla="*/ 9 h 46"/>
                  <a:gd name="T76" fmla="*/ 43 w 43"/>
                  <a:gd name="T77" fmla="*/ 3 h 46"/>
                  <a:gd name="T78" fmla="*/ 32 w 43"/>
                  <a:gd name="T79" fmla="*/ 1 h 46"/>
                  <a:gd name="T80" fmla="*/ 34 w 43"/>
                  <a:gd name="T81" fmla="*/ 2 h 46"/>
                  <a:gd name="T82" fmla="*/ 31 w 43"/>
                  <a:gd name="T83" fmla="*/ 2 h 46"/>
                  <a:gd name="T84" fmla="*/ 30 w 43"/>
                  <a:gd name="T85" fmla="*/ 1 h 46"/>
                  <a:gd name="T86" fmla="*/ 25 w 43"/>
                  <a:gd name="T87" fmla="*/ 1 h 46"/>
                  <a:gd name="T88" fmla="*/ 23 w 43"/>
                  <a:gd name="T89" fmla="*/ 2 h 46"/>
                  <a:gd name="T90" fmla="*/ 23 w 43"/>
                  <a:gd name="T91" fmla="*/ 4 h 46"/>
                  <a:gd name="T92" fmla="*/ 13 w 43"/>
                  <a:gd name="T93" fmla="*/ 1 h 46"/>
                  <a:gd name="T94" fmla="*/ 11 w 43"/>
                  <a:gd name="T95" fmla="*/ 1 h 46"/>
                  <a:gd name="T96" fmla="*/ 11 w 43"/>
                  <a:gd name="T97" fmla="*/ 4 h 46"/>
                  <a:gd name="T98" fmla="*/ 9 w 43"/>
                  <a:gd name="T9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 h="46">
                    <a:moveTo>
                      <a:pt x="8" y="8"/>
                    </a:moveTo>
                    <a:cubicBezTo>
                      <a:pt x="9" y="8"/>
                      <a:pt x="9" y="8"/>
                      <a:pt x="9" y="8"/>
                    </a:cubicBezTo>
                    <a:cubicBezTo>
                      <a:pt x="10" y="9"/>
                      <a:pt x="10" y="9"/>
                      <a:pt x="10" y="9"/>
                    </a:cubicBezTo>
                    <a:cubicBezTo>
                      <a:pt x="10" y="10"/>
                      <a:pt x="10" y="10"/>
                      <a:pt x="10" y="10"/>
                    </a:cubicBezTo>
                    <a:cubicBezTo>
                      <a:pt x="9" y="10"/>
                      <a:pt x="9" y="10"/>
                      <a:pt x="9" y="10"/>
                    </a:cubicBezTo>
                    <a:cubicBezTo>
                      <a:pt x="9" y="11"/>
                      <a:pt x="9" y="11"/>
                      <a:pt x="9" y="11"/>
                    </a:cubicBezTo>
                    <a:cubicBezTo>
                      <a:pt x="8" y="11"/>
                      <a:pt x="8" y="11"/>
                      <a:pt x="8" y="11"/>
                    </a:cubicBezTo>
                    <a:cubicBezTo>
                      <a:pt x="8" y="11"/>
                      <a:pt x="8" y="11"/>
                      <a:pt x="8" y="11"/>
                    </a:cubicBezTo>
                    <a:cubicBezTo>
                      <a:pt x="7" y="11"/>
                      <a:pt x="7" y="11"/>
                      <a:pt x="7" y="11"/>
                    </a:cubicBezTo>
                    <a:cubicBezTo>
                      <a:pt x="6" y="11"/>
                      <a:pt x="6" y="11"/>
                      <a:pt x="6" y="11"/>
                    </a:cubicBezTo>
                    <a:cubicBezTo>
                      <a:pt x="5" y="11"/>
                      <a:pt x="5" y="11"/>
                      <a:pt x="5" y="11"/>
                    </a:cubicBezTo>
                    <a:cubicBezTo>
                      <a:pt x="4" y="12"/>
                      <a:pt x="4" y="12"/>
                      <a:pt x="4" y="12"/>
                    </a:cubicBezTo>
                    <a:cubicBezTo>
                      <a:pt x="3" y="12"/>
                      <a:pt x="3" y="12"/>
                      <a:pt x="3" y="12"/>
                    </a:cubicBezTo>
                    <a:cubicBezTo>
                      <a:pt x="2" y="13"/>
                      <a:pt x="2" y="13"/>
                      <a:pt x="2" y="13"/>
                    </a:cubicBezTo>
                    <a:cubicBezTo>
                      <a:pt x="3" y="14"/>
                      <a:pt x="3" y="14"/>
                      <a:pt x="3" y="14"/>
                    </a:cubicBezTo>
                    <a:cubicBezTo>
                      <a:pt x="3" y="15"/>
                      <a:pt x="3" y="15"/>
                      <a:pt x="3" y="15"/>
                    </a:cubicBezTo>
                    <a:cubicBezTo>
                      <a:pt x="3" y="16"/>
                      <a:pt x="3" y="16"/>
                      <a:pt x="3" y="16"/>
                    </a:cubicBezTo>
                    <a:cubicBezTo>
                      <a:pt x="2" y="17"/>
                      <a:pt x="2" y="17"/>
                      <a:pt x="2" y="17"/>
                    </a:cubicBezTo>
                    <a:cubicBezTo>
                      <a:pt x="2" y="18"/>
                      <a:pt x="2" y="18"/>
                      <a:pt x="2" y="18"/>
                    </a:cubicBezTo>
                    <a:cubicBezTo>
                      <a:pt x="2" y="19"/>
                      <a:pt x="2" y="19"/>
                      <a:pt x="2" y="19"/>
                    </a:cubicBezTo>
                    <a:cubicBezTo>
                      <a:pt x="1" y="20"/>
                      <a:pt x="1" y="20"/>
                      <a:pt x="1" y="20"/>
                    </a:cubicBezTo>
                    <a:cubicBezTo>
                      <a:pt x="0" y="20"/>
                      <a:pt x="0" y="20"/>
                      <a:pt x="0" y="20"/>
                    </a:cubicBezTo>
                    <a:cubicBezTo>
                      <a:pt x="1" y="21"/>
                      <a:pt x="1" y="21"/>
                      <a:pt x="1" y="21"/>
                    </a:cubicBezTo>
                    <a:cubicBezTo>
                      <a:pt x="1" y="22"/>
                      <a:pt x="1" y="22"/>
                      <a:pt x="1" y="22"/>
                    </a:cubicBezTo>
                    <a:cubicBezTo>
                      <a:pt x="2" y="23"/>
                      <a:pt x="2" y="23"/>
                      <a:pt x="2" y="23"/>
                    </a:cubicBezTo>
                    <a:cubicBezTo>
                      <a:pt x="2" y="24"/>
                      <a:pt x="2" y="24"/>
                      <a:pt x="2" y="24"/>
                    </a:cubicBezTo>
                    <a:cubicBezTo>
                      <a:pt x="3" y="25"/>
                      <a:pt x="3" y="25"/>
                      <a:pt x="3" y="25"/>
                    </a:cubicBezTo>
                    <a:cubicBezTo>
                      <a:pt x="3" y="26"/>
                      <a:pt x="3" y="26"/>
                      <a:pt x="3" y="26"/>
                    </a:cubicBezTo>
                    <a:cubicBezTo>
                      <a:pt x="4" y="27"/>
                      <a:pt x="4" y="27"/>
                      <a:pt x="4" y="27"/>
                    </a:cubicBezTo>
                    <a:cubicBezTo>
                      <a:pt x="4" y="27"/>
                      <a:pt x="4" y="27"/>
                      <a:pt x="4" y="27"/>
                    </a:cubicBezTo>
                    <a:cubicBezTo>
                      <a:pt x="5" y="28"/>
                      <a:pt x="5" y="28"/>
                      <a:pt x="5" y="28"/>
                    </a:cubicBezTo>
                    <a:cubicBezTo>
                      <a:pt x="5" y="29"/>
                      <a:pt x="5" y="29"/>
                      <a:pt x="5" y="29"/>
                    </a:cubicBezTo>
                    <a:cubicBezTo>
                      <a:pt x="5" y="29"/>
                      <a:pt x="5" y="29"/>
                      <a:pt x="5" y="29"/>
                    </a:cubicBezTo>
                    <a:cubicBezTo>
                      <a:pt x="6" y="29"/>
                      <a:pt x="6" y="29"/>
                      <a:pt x="6" y="29"/>
                    </a:cubicBezTo>
                    <a:cubicBezTo>
                      <a:pt x="7" y="29"/>
                      <a:pt x="7" y="29"/>
                      <a:pt x="7" y="29"/>
                    </a:cubicBezTo>
                    <a:cubicBezTo>
                      <a:pt x="8" y="29"/>
                      <a:pt x="8" y="29"/>
                      <a:pt x="8" y="29"/>
                    </a:cubicBezTo>
                    <a:cubicBezTo>
                      <a:pt x="8" y="30"/>
                      <a:pt x="8" y="30"/>
                      <a:pt x="8" y="30"/>
                    </a:cubicBezTo>
                    <a:cubicBezTo>
                      <a:pt x="8" y="31"/>
                      <a:pt x="8" y="31"/>
                      <a:pt x="8" y="31"/>
                    </a:cubicBezTo>
                    <a:cubicBezTo>
                      <a:pt x="9" y="32"/>
                      <a:pt x="9" y="32"/>
                      <a:pt x="9" y="32"/>
                    </a:cubicBezTo>
                    <a:cubicBezTo>
                      <a:pt x="9" y="33"/>
                      <a:pt x="9" y="33"/>
                      <a:pt x="9" y="33"/>
                    </a:cubicBezTo>
                    <a:cubicBezTo>
                      <a:pt x="9" y="34"/>
                      <a:pt x="9" y="34"/>
                      <a:pt x="9" y="34"/>
                    </a:cubicBezTo>
                    <a:cubicBezTo>
                      <a:pt x="9" y="35"/>
                      <a:pt x="9" y="35"/>
                      <a:pt x="9" y="35"/>
                    </a:cubicBezTo>
                    <a:cubicBezTo>
                      <a:pt x="10" y="36"/>
                      <a:pt x="10" y="36"/>
                      <a:pt x="10" y="36"/>
                    </a:cubicBezTo>
                    <a:cubicBezTo>
                      <a:pt x="10" y="37"/>
                      <a:pt x="10" y="37"/>
                      <a:pt x="10" y="37"/>
                    </a:cubicBezTo>
                    <a:cubicBezTo>
                      <a:pt x="12" y="39"/>
                      <a:pt x="13" y="42"/>
                      <a:pt x="14" y="44"/>
                    </a:cubicBezTo>
                    <a:cubicBezTo>
                      <a:pt x="15" y="44"/>
                      <a:pt x="15" y="44"/>
                      <a:pt x="15" y="44"/>
                    </a:cubicBezTo>
                    <a:cubicBezTo>
                      <a:pt x="16" y="45"/>
                      <a:pt x="16" y="45"/>
                      <a:pt x="16" y="45"/>
                    </a:cubicBezTo>
                    <a:cubicBezTo>
                      <a:pt x="17" y="45"/>
                      <a:pt x="17" y="45"/>
                      <a:pt x="17" y="45"/>
                    </a:cubicBezTo>
                    <a:cubicBezTo>
                      <a:pt x="18" y="45"/>
                      <a:pt x="18" y="45"/>
                      <a:pt x="18" y="45"/>
                    </a:cubicBezTo>
                    <a:cubicBezTo>
                      <a:pt x="19" y="45"/>
                      <a:pt x="19" y="45"/>
                      <a:pt x="19" y="45"/>
                    </a:cubicBezTo>
                    <a:cubicBezTo>
                      <a:pt x="20" y="46"/>
                      <a:pt x="20" y="46"/>
                      <a:pt x="20" y="46"/>
                    </a:cubicBezTo>
                    <a:cubicBezTo>
                      <a:pt x="21" y="46"/>
                      <a:pt x="21" y="46"/>
                      <a:pt x="21" y="46"/>
                    </a:cubicBezTo>
                    <a:cubicBezTo>
                      <a:pt x="22" y="45"/>
                      <a:pt x="22" y="45"/>
                      <a:pt x="22" y="45"/>
                    </a:cubicBezTo>
                    <a:cubicBezTo>
                      <a:pt x="22" y="44"/>
                      <a:pt x="22" y="44"/>
                      <a:pt x="22" y="44"/>
                    </a:cubicBezTo>
                    <a:cubicBezTo>
                      <a:pt x="22" y="43"/>
                      <a:pt x="22" y="43"/>
                      <a:pt x="22" y="43"/>
                    </a:cubicBezTo>
                    <a:cubicBezTo>
                      <a:pt x="20" y="41"/>
                      <a:pt x="20" y="41"/>
                      <a:pt x="20" y="41"/>
                    </a:cubicBezTo>
                    <a:cubicBezTo>
                      <a:pt x="20" y="40"/>
                      <a:pt x="20" y="40"/>
                      <a:pt x="20" y="40"/>
                    </a:cubicBezTo>
                    <a:cubicBezTo>
                      <a:pt x="21" y="40"/>
                      <a:pt x="21" y="40"/>
                      <a:pt x="21" y="40"/>
                    </a:cubicBezTo>
                    <a:cubicBezTo>
                      <a:pt x="21" y="39"/>
                      <a:pt x="21" y="39"/>
                      <a:pt x="21" y="39"/>
                    </a:cubicBezTo>
                    <a:cubicBezTo>
                      <a:pt x="22" y="39"/>
                      <a:pt x="22" y="39"/>
                      <a:pt x="22" y="39"/>
                    </a:cubicBezTo>
                    <a:cubicBezTo>
                      <a:pt x="23" y="39"/>
                      <a:pt x="23" y="39"/>
                      <a:pt x="23" y="39"/>
                    </a:cubicBezTo>
                    <a:cubicBezTo>
                      <a:pt x="24" y="40"/>
                      <a:pt x="24" y="40"/>
                      <a:pt x="24" y="40"/>
                    </a:cubicBezTo>
                    <a:cubicBezTo>
                      <a:pt x="25" y="39"/>
                      <a:pt x="25" y="39"/>
                      <a:pt x="25" y="39"/>
                    </a:cubicBezTo>
                    <a:cubicBezTo>
                      <a:pt x="26" y="39"/>
                      <a:pt x="26" y="39"/>
                      <a:pt x="26" y="39"/>
                    </a:cubicBezTo>
                    <a:cubicBezTo>
                      <a:pt x="27" y="39"/>
                      <a:pt x="27" y="39"/>
                      <a:pt x="27" y="39"/>
                    </a:cubicBezTo>
                    <a:cubicBezTo>
                      <a:pt x="28" y="38"/>
                      <a:pt x="28" y="38"/>
                      <a:pt x="28" y="38"/>
                    </a:cubicBezTo>
                    <a:cubicBezTo>
                      <a:pt x="29" y="39"/>
                      <a:pt x="29" y="39"/>
                      <a:pt x="29" y="39"/>
                    </a:cubicBezTo>
                    <a:cubicBezTo>
                      <a:pt x="30" y="38"/>
                      <a:pt x="30" y="38"/>
                      <a:pt x="30" y="38"/>
                    </a:cubicBezTo>
                    <a:cubicBezTo>
                      <a:pt x="31" y="38"/>
                      <a:pt x="31" y="38"/>
                      <a:pt x="31" y="38"/>
                    </a:cubicBezTo>
                    <a:cubicBezTo>
                      <a:pt x="31" y="38"/>
                      <a:pt x="31" y="38"/>
                      <a:pt x="31" y="38"/>
                    </a:cubicBezTo>
                    <a:cubicBezTo>
                      <a:pt x="32" y="38"/>
                      <a:pt x="32" y="38"/>
                      <a:pt x="32" y="38"/>
                    </a:cubicBezTo>
                    <a:cubicBezTo>
                      <a:pt x="32" y="39"/>
                      <a:pt x="32" y="39"/>
                      <a:pt x="32" y="39"/>
                    </a:cubicBezTo>
                    <a:cubicBezTo>
                      <a:pt x="33" y="39"/>
                      <a:pt x="33" y="39"/>
                      <a:pt x="33" y="39"/>
                    </a:cubicBezTo>
                    <a:cubicBezTo>
                      <a:pt x="34" y="39"/>
                      <a:pt x="34" y="39"/>
                      <a:pt x="34" y="39"/>
                    </a:cubicBezTo>
                    <a:cubicBezTo>
                      <a:pt x="35" y="40"/>
                      <a:pt x="35" y="40"/>
                      <a:pt x="35" y="40"/>
                    </a:cubicBezTo>
                    <a:cubicBezTo>
                      <a:pt x="36" y="41"/>
                      <a:pt x="36" y="41"/>
                      <a:pt x="36" y="41"/>
                    </a:cubicBezTo>
                    <a:cubicBezTo>
                      <a:pt x="36" y="41"/>
                      <a:pt x="36" y="41"/>
                      <a:pt x="36" y="41"/>
                    </a:cubicBezTo>
                    <a:cubicBezTo>
                      <a:pt x="37" y="40"/>
                      <a:pt x="37" y="40"/>
                      <a:pt x="37" y="40"/>
                    </a:cubicBezTo>
                    <a:cubicBezTo>
                      <a:pt x="37" y="39"/>
                      <a:pt x="37" y="39"/>
                      <a:pt x="37" y="39"/>
                    </a:cubicBezTo>
                    <a:cubicBezTo>
                      <a:pt x="38" y="39"/>
                      <a:pt x="38" y="39"/>
                      <a:pt x="38" y="39"/>
                    </a:cubicBezTo>
                    <a:cubicBezTo>
                      <a:pt x="38" y="38"/>
                      <a:pt x="38" y="38"/>
                      <a:pt x="38" y="38"/>
                    </a:cubicBezTo>
                    <a:cubicBezTo>
                      <a:pt x="39" y="37"/>
                      <a:pt x="39" y="37"/>
                      <a:pt x="39" y="37"/>
                    </a:cubicBezTo>
                    <a:cubicBezTo>
                      <a:pt x="39" y="36"/>
                      <a:pt x="39" y="36"/>
                      <a:pt x="39" y="36"/>
                    </a:cubicBezTo>
                    <a:cubicBezTo>
                      <a:pt x="40" y="35"/>
                      <a:pt x="40" y="35"/>
                      <a:pt x="40" y="35"/>
                    </a:cubicBezTo>
                    <a:cubicBezTo>
                      <a:pt x="40" y="34"/>
                      <a:pt x="40" y="34"/>
                      <a:pt x="40" y="34"/>
                    </a:cubicBezTo>
                    <a:cubicBezTo>
                      <a:pt x="40" y="33"/>
                      <a:pt x="40" y="33"/>
                      <a:pt x="40" y="33"/>
                    </a:cubicBezTo>
                    <a:cubicBezTo>
                      <a:pt x="40" y="32"/>
                      <a:pt x="40" y="32"/>
                      <a:pt x="40" y="32"/>
                    </a:cubicBezTo>
                    <a:cubicBezTo>
                      <a:pt x="40" y="32"/>
                      <a:pt x="40" y="32"/>
                      <a:pt x="40" y="32"/>
                    </a:cubicBezTo>
                    <a:cubicBezTo>
                      <a:pt x="40" y="31"/>
                      <a:pt x="40" y="31"/>
                      <a:pt x="40" y="31"/>
                    </a:cubicBezTo>
                    <a:cubicBezTo>
                      <a:pt x="41" y="30"/>
                      <a:pt x="41" y="30"/>
                      <a:pt x="41" y="30"/>
                    </a:cubicBezTo>
                    <a:cubicBezTo>
                      <a:pt x="41" y="30"/>
                      <a:pt x="41" y="30"/>
                      <a:pt x="41" y="30"/>
                    </a:cubicBezTo>
                    <a:cubicBezTo>
                      <a:pt x="42" y="29"/>
                      <a:pt x="42" y="29"/>
                      <a:pt x="42" y="29"/>
                    </a:cubicBezTo>
                    <a:cubicBezTo>
                      <a:pt x="42" y="28"/>
                      <a:pt x="42" y="28"/>
                      <a:pt x="42" y="28"/>
                    </a:cubicBezTo>
                    <a:cubicBezTo>
                      <a:pt x="42" y="27"/>
                      <a:pt x="42" y="27"/>
                      <a:pt x="42" y="27"/>
                    </a:cubicBezTo>
                    <a:cubicBezTo>
                      <a:pt x="42" y="26"/>
                      <a:pt x="42" y="26"/>
                      <a:pt x="42" y="26"/>
                    </a:cubicBezTo>
                    <a:cubicBezTo>
                      <a:pt x="41" y="26"/>
                      <a:pt x="41" y="26"/>
                      <a:pt x="41" y="26"/>
                    </a:cubicBezTo>
                    <a:cubicBezTo>
                      <a:pt x="41" y="25"/>
                      <a:pt x="41" y="25"/>
                      <a:pt x="41" y="25"/>
                    </a:cubicBezTo>
                    <a:cubicBezTo>
                      <a:pt x="40" y="24"/>
                      <a:pt x="40" y="24"/>
                      <a:pt x="40" y="24"/>
                    </a:cubicBezTo>
                    <a:cubicBezTo>
                      <a:pt x="39" y="23"/>
                      <a:pt x="39" y="23"/>
                      <a:pt x="39" y="23"/>
                    </a:cubicBezTo>
                    <a:cubicBezTo>
                      <a:pt x="39" y="22"/>
                      <a:pt x="39" y="22"/>
                      <a:pt x="39" y="22"/>
                    </a:cubicBezTo>
                    <a:cubicBezTo>
                      <a:pt x="39" y="21"/>
                      <a:pt x="39" y="21"/>
                      <a:pt x="39" y="21"/>
                    </a:cubicBezTo>
                    <a:cubicBezTo>
                      <a:pt x="38" y="20"/>
                      <a:pt x="38" y="20"/>
                      <a:pt x="38" y="20"/>
                    </a:cubicBezTo>
                    <a:cubicBezTo>
                      <a:pt x="38" y="19"/>
                      <a:pt x="38" y="19"/>
                      <a:pt x="38" y="19"/>
                    </a:cubicBezTo>
                    <a:cubicBezTo>
                      <a:pt x="38" y="18"/>
                      <a:pt x="38" y="18"/>
                      <a:pt x="38" y="18"/>
                    </a:cubicBezTo>
                    <a:cubicBezTo>
                      <a:pt x="38" y="18"/>
                      <a:pt x="38" y="18"/>
                      <a:pt x="38" y="18"/>
                    </a:cubicBezTo>
                    <a:cubicBezTo>
                      <a:pt x="38" y="17"/>
                      <a:pt x="38" y="17"/>
                      <a:pt x="38" y="17"/>
                    </a:cubicBezTo>
                    <a:cubicBezTo>
                      <a:pt x="38" y="16"/>
                      <a:pt x="38" y="16"/>
                      <a:pt x="38" y="16"/>
                    </a:cubicBezTo>
                    <a:cubicBezTo>
                      <a:pt x="38" y="15"/>
                      <a:pt x="38" y="15"/>
                      <a:pt x="38" y="15"/>
                    </a:cubicBezTo>
                    <a:cubicBezTo>
                      <a:pt x="38" y="14"/>
                      <a:pt x="38" y="14"/>
                      <a:pt x="38" y="14"/>
                    </a:cubicBezTo>
                    <a:cubicBezTo>
                      <a:pt x="38" y="13"/>
                      <a:pt x="38" y="13"/>
                      <a:pt x="38" y="13"/>
                    </a:cubicBezTo>
                    <a:cubicBezTo>
                      <a:pt x="38" y="12"/>
                      <a:pt x="38" y="12"/>
                      <a:pt x="38" y="12"/>
                    </a:cubicBezTo>
                    <a:cubicBezTo>
                      <a:pt x="38" y="11"/>
                      <a:pt x="38" y="11"/>
                      <a:pt x="38" y="11"/>
                    </a:cubicBezTo>
                    <a:cubicBezTo>
                      <a:pt x="39" y="10"/>
                      <a:pt x="39" y="10"/>
                      <a:pt x="39" y="10"/>
                    </a:cubicBezTo>
                    <a:cubicBezTo>
                      <a:pt x="39" y="9"/>
                      <a:pt x="39" y="9"/>
                      <a:pt x="39" y="9"/>
                    </a:cubicBezTo>
                    <a:cubicBezTo>
                      <a:pt x="39" y="9"/>
                      <a:pt x="39" y="9"/>
                      <a:pt x="39" y="9"/>
                    </a:cubicBezTo>
                    <a:cubicBezTo>
                      <a:pt x="39" y="9"/>
                      <a:pt x="39" y="9"/>
                      <a:pt x="39" y="9"/>
                    </a:cubicBezTo>
                    <a:cubicBezTo>
                      <a:pt x="42" y="7"/>
                      <a:pt x="42" y="6"/>
                      <a:pt x="43" y="3"/>
                    </a:cubicBezTo>
                    <a:cubicBezTo>
                      <a:pt x="41" y="1"/>
                      <a:pt x="39" y="2"/>
                      <a:pt x="37" y="1"/>
                    </a:cubicBezTo>
                    <a:cubicBezTo>
                      <a:pt x="35" y="1"/>
                      <a:pt x="34" y="0"/>
                      <a:pt x="32" y="1"/>
                    </a:cubicBezTo>
                    <a:cubicBezTo>
                      <a:pt x="32" y="1"/>
                      <a:pt x="32" y="1"/>
                      <a:pt x="32" y="1"/>
                    </a:cubicBezTo>
                    <a:cubicBezTo>
                      <a:pt x="33" y="2"/>
                      <a:pt x="33" y="2"/>
                      <a:pt x="33" y="2"/>
                    </a:cubicBezTo>
                    <a:cubicBezTo>
                      <a:pt x="34" y="2"/>
                      <a:pt x="34" y="2"/>
                      <a:pt x="34" y="2"/>
                    </a:cubicBezTo>
                    <a:cubicBezTo>
                      <a:pt x="34" y="2"/>
                      <a:pt x="34" y="2"/>
                      <a:pt x="34" y="2"/>
                    </a:cubicBezTo>
                    <a:cubicBezTo>
                      <a:pt x="33" y="2"/>
                      <a:pt x="33" y="2"/>
                      <a:pt x="33" y="2"/>
                    </a:cubicBezTo>
                    <a:cubicBezTo>
                      <a:pt x="32" y="2"/>
                      <a:pt x="32" y="2"/>
                      <a:pt x="32" y="2"/>
                    </a:cubicBezTo>
                    <a:cubicBezTo>
                      <a:pt x="31" y="2"/>
                      <a:pt x="31" y="2"/>
                      <a:pt x="31" y="2"/>
                    </a:cubicBezTo>
                    <a:cubicBezTo>
                      <a:pt x="31" y="1"/>
                      <a:pt x="31" y="1"/>
                      <a:pt x="31" y="1"/>
                    </a:cubicBezTo>
                    <a:cubicBezTo>
                      <a:pt x="30" y="2"/>
                      <a:pt x="30" y="2"/>
                      <a:pt x="30" y="2"/>
                    </a:cubicBezTo>
                    <a:cubicBezTo>
                      <a:pt x="30" y="1"/>
                      <a:pt x="30" y="1"/>
                      <a:pt x="30" y="1"/>
                    </a:cubicBezTo>
                    <a:cubicBezTo>
                      <a:pt x="29" y="1"/>
                      <a:pt x="29" y="1"/>
                      <a:pt x="29" y="1"/>
                    </a:cubicBezTo>
                    <a:cubicBezTo>
                      <a:pt x="28" y="1"/>
                      <a:pt x="28" y="1"/>
                      <a:pt x="28" y="1"/>
                    </a:cubicBezTo>
                    <a:cubicBezTo>
                      <a:pt x="25" y="1"/>
                      <a:pt x="25" y="1"/>
                      <a:pt x="25" y="1"/>
                    </a:cubicBezTo>
                    <a:cubicBezTo>
                      <a:pt x="24" y="1"/>
                      <a:pt x="24" y="1"/>
                      <a:pt x="24" y="1"/>
                    </a:cubicBezTo>
                    <a:cubicBezTo>
                      <a:pt x="23" y="1"/>
                      <a:pt x="23" y="1"/>
                      <a:pt x="23" y="1"/>
                    </a:cubicBezTo>
                    <a:cubicBezTo>
                      <a:pt x="23" y="2"/>
                      <a:pt x="23" y="2"/>
                      <a:pt x="23" y="2"/>
                    </a:cubicBezTo>
                    <a:cubicBezTo>
                      <a:pt x="23" y="3"/>
                      <a:pt x="23" y="3"/>
                      <a:pt x="23" y="3"/>
                    </a:cubicBezTo>
                    <a:cubicBezTo>
                      <a:pt x="24" y="4"/>
                      <a:pt x="24" y="4"/>
                      <a:pt x="24" y="4"/>
                    </a:cubicBezTo>
                    <a:cubicBezTo>
                      <a:pt x="23" y="4"/>
                      <a:pt x="23" y="4"/>
                      <a:pt x="23" y="4"/>
                    </a:cubicBezTo>
                    <a:cubicBezTo>
                      <a:pt x="23" y="3"/>
                      <a:pt x="23" y="3"/>
                      <a:pt x="23" y="3"/>
                    </a:cubicBezTo>
                    <a:cubicBezTo>
                      <a:pt x="21" y="2"/>
                      <a:pt x="19" y="2"/>
                      <a:pt x="17" y="1"/>
                    </a:cubicBezTo>
                    <a:cubicBezTo>
                      <a:pt x="15" y="1"/>
                      <a:pt x="15" y="1"/>
                      <a:pt x="13" y="1"/>
                    </a:cubicBezTo>
                    <a:cubicBezTo>
                      <a:pt x="12" y="1"/>
                      <a:pt x="12" y="1"/>
                      <a:pt x="12" y="1"/>
                    </a:cubicBezTo>
                    <a:cubicBezTo>
                      <a:pt x="12" y="1"/>
                      <a:pt x="12" y="1"/>
                      <a:pt x="12" y="1"/>
                    </a:cubicBezTo>
                    <a:cubicBezTo>
                      <a:pt x="11" y="1"/>
                      <a:pt x="11" y="1"/>
                      <a:pt x="11" y="1"/>
                    </a:cubicBezTo>
                    <a:cubicBezTo>
                      <a:pt x="11" y="2"/>
                      <a:pt x="11" y="2"/>
                      <a:pt x="11" y="2"/>
                    </a:cubicBezTo>
                    <a:cubicBezTo>
                      <a:pt x="11" y="3"/>
                      <a:pt x="11" y="3"/>
                      <a:pt x="11" y="3"/>
                    </a:cubicBezTo>
                    <a:cubicBezTo>
                      <a:pt x="11" y="4"/>
                      <a:pt x="11" y="4"/>
                      <a:pt x="11" y="4"/>
                    </a:cubicBezTo>
                    <a:cubicBezTo>
                      <a:pt x="10" y="4"/>
                      <a:pt x="10" y="4"/>
                      <a:pt x="10" y="4"/>
                    </a:cubicBezTo>
                    <a:cubicBezTo>
                      <a:pt x="10" y="5"/>
                      <a:pt x="10" y="5"/>
                      <a:pt x="10" y="5"/>
                    </a:cubicBezTo>
                    <a:cubicBezTo>
                      <a:pt x="9" y="6"/>
                      <a:pt x="9" y="6"/>
                      <a:pt x="9" y="6"/>
                    </a:cubicBezTo>
                    <a:cubicBezTo>
                      <a:pt x="9" y="7"/>
                      <a:pt x="9" y="7"/>
                      <a:pt x="9" y="7"/>
                    </a:cubicBezTo>
                    <a:lnTo>
                      <a:pt x="8" y="8"/>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3" name="Freeform 4029"/>
              <p:cNvSpPr>
                <a:spLocks/>
              </p:cNvSpPr>
              <p:nvPr/>
            </p:nvSpPr>
            <p:spPr bwMode="auto">
              <a:xfrm>
                <a:off x="411" y="1029"/>
                <a:ext cx="0" cy="5"/>
              </a:xfrm>
              <a:custGeom>
                <a:avLst/>
                <a:gdLst>
                  <a:gd name="T0" fmla="*/ 2 h 5"/>
                  <a:gd name="T1" fmla="*/ 5 h 5"/>
                  <a:gd name="T2" fmla="*/ 5 h 5"/>
                  <a:gd name="T3" fmla="*/ 2 h 5"/>
                  <a:gd name="T4" fmla="*/ 0 h 5"/>
                  <a:gd name="T5" fmla="*/ 2 h 5"/>
                </a:gdLst>
                <a:ahLst/>
                <a:cxnLst>
                  <a:cxn ang="0">
                    <a:pos x="0" y="T0"/>
                  </a:cxn>
                  <a:cxn ang="0">
                    <a:pos x="0" y="T1"/>
                  </a:cxn>
                  <a:cxn ang="0">
                    <a:pos x="0" y="T2"/>
                  </a:cxn>
                  <a:cxn ang="0">
                    <a:pos x="0" y="T3"/>
                  </a:cxn>
                  <a:cxn ang="0">
                    <a:pos x="0" y="T4"/>
                  </a:cxn>
                  <a:cxn ang="0">
                    <a:pos x="0" y="T5"/>
                  </a:cxn>
                </a:cxnLst>
                <a:rect l="0" t="0" r="r" b="b"/>
                <a:pathLst>
                  <a:path h="5">
                    <a:moveTo>
                      <a:pt x="0" y="2"/>
                    </a:moveTo>
                    <a:lnTo>
                      <a:pt x="0" y="5"/>
                    </a:lnTo>
                    <a:lnTo>
                      <a:pt x="0" y="5"/>
                    </a:lnTo>
                    <a:lnTo>
                      <a:pt x="0" y="2"/>
                    </a:lnTo>
                    <a:lnTo>
                      <a:pt x="0" y="0"/>
                    </a:lnTo>
                    <a:lnTo>
                      <a:pt x="0"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4" name="Freeform 4030"/>
              <p:cNvSpPr>
                <a:spLocks/>
              </p:cNvSpPr>
              <p:nvPr/>
            </p:nvSpPr>
            <p:spPr bwMode="auto">
              <a:xfrm>
                <a:off x="411" y="1026"/>
                <a:ext cx="3" cy="3"/>
              </a:xfrm>
              <a:custGeom>
                <a:avLst/>
                <a:gdLst>
                  <a:gd name="T0" fmla="*/ 3 w 3"/>
                  <a:gd name="T1" fmla="*/ 3 h 3"/>
                  <a:gd name="T2" fmla="*/ 0 w 3"/>
                  <a:gd name="T3" fmla="*/ 0 h 3"/>
                  <a:gd name="T4" fmla="*/ 3 w 3"/>
                  <a:gd name="T5" fmla="*/ 3 h 3"/>
                  <a:gd name="T6" fmla="*/ 3 w 3"/>
                  <a:gd name="T7" fmla="*/ 3 h 3"/>
                </a:gdLst>
                <a:ahLst/>
                <a:cxnLst>
                  <a:cxn ang="0">
                    <a:pos x="T0" y="T1"/>
                  </a:cxn>
                  <a:cxn ang="0">
                    <a:pos x="T2" y="T3"/>
                  </a:cxn>
                  <a:cxn ang="0">
                    <a:pos x="T4" y="T5"/>
                  </a:cxn>
                  <a:cxn ang="0">
                    <a:pos x="T6" y="T7"/>
                  </a:cxn>
                </a:cxnLst>
                <a:rect l="0" t="0" r="r" b="b"/>
                <a:pathLst>
                  <a:path w="3" h="3">
                    <a:moveTo>
                      <a:pt x="3" y="3"/>
                    </a:moveTo>
                    <a:lnTo>
                      <a:pt x="0" y="0"/>
                    </a:lnTo>
                    <a:lnTo>
                      <a:pt x="3" y="3"/>
                    </a:lnTo>
                    <a:lnTo>
                      <a:pt x="3"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5" name="Freeform 4031"/>
              <p:cNvSpPr>
                <a:spLocks/>
              </p:cNvSpPr>
              <p:nvPr/>
            </p:nvSpPr>
            <p:spPr bwMode="auto">
              <a:xfrm>
                <a:off x="1098" y="1910"/>
                <a:ext cx="3" cy="2"/>
              </a:xfrm>
              <a:custGeom>
                <a:avLst/>
                <a:gdLst>
                  <a:gd name="T0" fmla="*/ 3 w 3"/>
                  <a:gd name="T1" fmla="*/ 2 h 2"/>
                  <a:gd name="T2" fmla="*/ 3 w 3"/>
                  <a:gd name="T3" fmla="*/ 2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3" y="2"/>
                    </a:lnTo>
                    <a:lnTo>
                      <a:pt x="0" y="0"/>
                    </a:lnTo>
                    <a:lnTo>
                      <a:pt x="3"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6" name="Freeform 4032"/>
              <p:cNvSpPr>
                <a:spLocks noEditPoints="1"/>
              </p:cNvSpPr>
              <p:nvPr/>
            </p:nvSpPr>
            <p:spPr bwMode="auto">
              <a:xfrm>
                <a:off x="765" y="1594"/>
                <a:ext cx="421" cy="963"/>
              </a:xfrm>
              <a:custGeom>
                <a:avLst/>
                <a:gdLst>
                  <a:gd name="T0" fmla="*/ 146 w 157"/>
                  <a:gd name="T1" fmla="*/ 42 h 360"/>
                  <a:gd name="T2" fmla="*/ 142 w 157"/>
                  <a:gd name="T3" fmla="*/ 57 h 360"/>
                  <a:gd name="T4" fmla="*/ 124 w 157"/>
                  <a:gd name="T5" fmla="*/ 63 h 360"/>
                  <a:gd name="T6" fmla="*/ 112 w 157"/>
                  <a:gd name="T7" fmla="*/ 54 h 360"/>
                  <a:gd name="T8" fmla="*/ 116 w 157"/>
                  <a:gd name="T9" fmla="*/ 40 h 360"/>
                  <a:gd name="T10" fmla="*/ 102 w 157"/>
                  <a:gd name="T11" fmla="*/ 32 h 360"/>
                  <a:gd name="T12" fmla="*/ 79 w 157"/>
                  <a:gd name="T13" fmla="*/ 22 h 360"/>
                  <a:gd name="T14" fmla="*/ 65 w 157"/>
                  <a:gd name="T15" fmla="*/ 9 h 360"/>
                  <a:gd name="T16" fmla="*/ 47 w 157"/>
                  <a:gd name="T17" fmla="*/ 4 h 360"/>
                  <a:gd name="T18" fmla="*/ 42 w 157"/>
                  <a:gd name="T19" fmla="*/ 5 h 360"/>
                  <a:gd name="T20" fmla="*/ 24 w 157"/>
                  <a:gd name="T21" fmla="*/ 2 h 360"/>
                  <a:gd name="T22" fmla="*/ 18 w 157"/>
                  <a:gd name="T23" fmla="*/ 14 h 360"/>
                  <a:gd name="T24" fmla="*/ 14 w 157"/>
                  <a:gd name="T25" fmla="*/ 26 h 360"/>
                  <a:gd name="T26" fmla="*/ 6 w 157"/>
                  <a:gd name="T27" fmla="*/ 41 h 360"/>
                  <a:gd name="T28" fmla="*/ 7 w 157"/>
                  <a:gd name="T29" fmla="*/ 60 h 360"/>
                  <a:gd name="T30" fmla="*/ 1 w 157"/>
                  <a:gd name="T31" fmla="*/ 76 h 360"/>
                  <a:gd name="T32" fmla="*/ 3 w 157"/>
                  <a:gd name="T33" fmla="*/ 91 h 360"/>
                  <a:gd name="T34" fmla="*/ 2 w 157"/>
                  <a:gd name="T35" fmla="*/ 110 h 360"/>
                  <a:gd name="T36" fmla="*/ 10 w 157"/>
                  <a:gd name="T37" fmla="*/ 122 h 360"/>
                  <a:gd name="T38" fmla="*/ 15 w 157"/>
                  <a:gd name="T39" fmla="*/ 135 h 360"/>
                  <a:gd name="T40" fmla="*/ 15 w 157"/>
                  <a:gd name="T41" fmla="*/ 153 h 360"/>
                  <a:gd name="T42" fmla="*/ 11 w 157"/>
                  <a:gd name="T43" fmla="*/ 166 h 360"/>
                  <a:gd name="T44" fmla="*/ 18 w 157"/>
                  <a:gd name="T45" fmla="*/ 182 h 360"/>
                  <a:gd name="T46" fmla="*/ 17 w 157"/>
                  <a:gd name="T47" fmla="*/ 195 h 360"/>
                  <a:gd name="T48" fmla="*/ 18 w 157"/>
                  <a:gd name="T49" fmla="*/ 207 h 360"/>
                  <a:gd name="T50" fmla="*/ 24 w 157"/>
                  <a:gd name="T51" fmla="*/ 226 h 360"/>
                  <a:gd name="T52" fmla="*/ 32 w 157"/>
                  <a:gd name="T53" fmla="*/ 238 h 360"/>
                  <a:gd name="T54" fmla="*/ 39 w 157"/>
                  <a:gd name="T55" fmla="*/ 251 h 360"/>
                  <a:gd name="T56" fmla="*/ 43 w 157"/>
                  <a:gd name="T57" fmla="*/ 259 h 360"/>
                  <a:gd name="T58" fmla="*/ 47 w 157"/>
                  <a:gd name="T59" fmla="*/ 271 h 360"/>
                  <a:gd name="T60" fmla="*/ 45 w 157"/>
                  <a:gd name="T61" fmla="*/ 284 h 360"/>
                  <a:gd name="T62" fmla="*/ 46 w 157"/>
                  <a:gd name="T63" fmla="*/ 298 h 360"/>
                  <a:gd name="T64" fmla="*/ 51 w 157"/>
                  <a:gd name="T65" fmla="*/ 311 h 360"/>
                  <a:gd name="T66" fmla="*/ 64 w 157"/>
                  <a:gd name="T67" fmla="*/ 320 h 360"/>
                  <a:gd name="T68" fmla="*/ 91 w 157"/>
                  <a:gd name="T69" fmla="*/ 329 h 360"/>
                  <a:gd name="T70" fmla="*/ 103 w 157"/>
                  <a:gd name="T71" fmla="*/ 330 h 360"/>
                  <a:gd name="T72" fmla="*/ 93 w 157"/>
                  <a:gd name="T73" fmla="*/ 321 h 360"/>
                  <a:gd name="T74" fmla="*/ 93 w 157"/>
                  <a:gd name="T75" fmla="*/ 308 h 360"/>
                  <a:gd name="T76" fmla="*/ 89 w 157"/>
                  <a:gd name="T77" fmla="*/ 304 h 360"/>
                  <a:gd name="T78" fmla="*/ 95 w 157"/>
                  <a:gd name="T79" fmla="*/ 297 h 360"/>
                  <a:gd name="T80" fmla="*/ 104 w 157"/>
                  <a:gd name="T81" fmla="*/ 283 h 360"/>
                  <a:gd name="T82" fmla="*/ 82 w 157"/>
                  <a:gd name="T83" fmla="*/ 266 h 360"/>
                  <a:gd name="T84" fmla="*/ 89 w 157"/>
                  <a:gd name="T85" fmla="*/ 253 h 360"/>
                  <a:gd name="T86" fmla="*/ 96 w 157"/>
                  <a:gd name="T87" fmla="*/ 247 h 360"/>
                  <a:gd name="T88" fmla="*/ 98 w 157"/>
                  <a:gd name="T89" fmla="*/ 228 h 360"/>
                  <a:gd name="T90" fmla="*/ 98 w 157"/>
                  <a:gd name="T91" fmla="*/ 223 h 360"/>
                  <a:gd name="T92" fmla="*/ 88 w 157"/>
                  <a:gd name="T93" fmla="*/ 222 h 360"/>
                  <a:gd name="T94" fmla="*/ 108 w 157"/>
                  <a:gd name="T95" fmla="*/ 205 h 360"/>
                  <a:gd name="T96" fmla="*/ 106 w 157"/>
                  <a:gd name="T97" fmla="*/ 193 h 360"/>
                  <a:gd name="T98" fmla="*/ 119 w 157"/>
                  <a:gd name="T99" fmla="*/ 188 h 360"/>
                  <a:gd name="T100" fmla="*/ 148 w 157"/>
                  <a:gd name="T101" fmla="*/ 159 h 360"/>
                  <a:gd name="T102" fmla="*/ 136 w 157"/>
                  <a:gd name="T103" fmla="*/ 145 h 360"/>
                  <a:gd name="T104" fmla="*/ 124 w 157"/>
                  <a:gd name="T105" fmla="*/ 131 h 360"/>
                  <a:gd name="T106" fmla="*/ 124 w 157"/>
                  <a:gd name="T107" fmla="*/ 117 h 360"/>
                  <a:gd name="T108" fmla="*/ 123 w 157"/>
                  <a:gd name="T109" fmla="*/ 96 h 360"/>
                  <a:gd name="T110" fmla="*/ 133 w 157"/>
                  <a:gd name="T111" fmla="*/ 81 h 360"/>
                  <a:gd name="T112" fmla="*/ 142 w 157"/>
                  <a:gd name="T113" fmla="*/ 69 h 360"/>
                  <a:gd name="T114" fmla="*/ 152 w 157"/>
                  <a:gd name="T115" fmla="*/ 62 h 360"/>
                  <a:gd name="T116" fmla="*/ 128 w 157"/>
                  <a:gd name="T117" fmla="*/ 351 h 360"/>
                  <a:gd name="T118" fmla="*/ 104 w 157"/>
                  <a:gd name="T119" fmla="*/ 335 h 360"/>
                  <a:gd name="T120" fmla="*/ 136 w 157"/>
                  <a:gd name="T121" fmla="*/ 359 h 360"/>
                  <a:gd name="T122" fmla="*/ 156 w 157"/>
                  <a:gd name="T123" fmla="*/ 35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 h="360">
                    <a:moveTo>
                      <a:pt x="157" y="55"/>
                    </a:moveTo>
                    <a:cubicBezTo>
                      <a:pt x="157" y="54"/>
                      <a:pt x="157" y="54"/>
                      <a:pt x="157" y="54"/>
                    </a:cubicBezTo>
                    <a:cubicBezTo>
                      <a:pt x="157" y="53"/>
                      <a:pt x="157" y="53"/>
                      <a:pt x="157" y="53"/>
                    </a:cubicBezTo>
                    <a:cubicBezTo>
                      <a:pt x="157" y="51"/>
                      <a:pt x="157" y="51"/>
                      <a:pt x="157" y="51"/>
                    </a:cubicBezTo>
                    <a:cubicBezTo>
                      <a:pt x="156" y="50"/>
                      <a:pt x="156" y="50"/>
                      <a:pt x="156" y="50"/>
                    </a:cubicBezTo>
                    <a:cubicBezTo>
                      <a:pt x="157" y="49"/>
                      <a:pt x="157" y="49"/>
                      <a:pt x="157" y="49"/>
                    </a:cubicBezTo>
                    <a:cubicBezTo>
                      <a:pt x="157" y="49"/>
                      <a:pt x="157" y="49"/>
                      <a:pt x="157" y="49"/>
                    </a:cubicBezTo>
                    <a:cubicBezTo>
                      <a:pt x="155" y="47"/>
                      <a:pt x="155" y="46"/>
                      <a:pt x="154" y="44"/>
                    </a:cubicBezTo>
                    <a:cubicBezTo>
                      <a:pt x="154" y="43"/>
                      <a:pt x="154" y="43"/>
                      <a:pt x="154" y="43"/>
                    </a:cubicBezTo>
                    <a:cubicBezTo>
                      <a:pt x="153" y="42"/>
                      <a:pt x="153" y="42"/>
                      <a:pt x="153" y="42"/>
                    </a:cubicBezTo>
                    <a:cubicBezTo>
                      <a:pt x="152" y="41"/>
                      <a:pt x="152" y="41"/>
                      <a:pt x="152" y="41"/>
                    </a:cubicBezTo>
                    <a:cubicBezTo>
                      <a:pt x="151" y="41"/>
                      <a:pt x="151" y="41"/>
                      <a:pt x="151" y="41"/>
                    </a:cubicBezTo>
                    <a:cubicBezTo>
                      <a:pt x="150" y="42"/>
                      <a:pt x="150" y="42"/>
                      <a:pt x="150" y="42"/>
                    </a:cubicBezTo>
                    <a:cubicBezTo>
                      <a:pt x="149" y="42"/>
                      <a:pt x="149" y="42"/>
                      <a:pt x="149" y="42"/>
                    </a:cubicBezTo>
                    <a:cubicBezTo>
                      <a:pt x="148" y="43"/>
                      <a:pt x="148" y="43"/>
                      <a:pt x="148" y="43"/>
                    </a:cubicBezTo>
                    <a:cubicBezTo>
                      <a:pt x="147" y="42"/>
                      <a:pt x="147" y="42"/>
                      <a:pt x="147" y="42"/>
                    </a:cubicBezTo>
                    <a:cubicBezTo>
                      <a:pt x="147" y="42"/>
                      <a:pt x="147" y="42"/>
                      <a:pt x="147" y="42"/>
                    </a:cubicBezTo>
                    <a:cubicBezTo>
                      <a:pt x="146" y="42"/>
                      <a:pt x="146" y="42"/>
                      <a:pt x="146" y="42"/>
                    </a:cubicBezTo>
                    <a:cubicBezTo>
                      <a:pt x="146" y="42"/>
                      <a:pt x="146" y="42"/>
                      <a:pt x="146" y="42"/>
                    </a:cubicBezTo>
                    <a:cubicBezTo>
                      <a:pt x="146" y="43"/>
                      <a:pt x="146" y="43"/>
                      <a:pt x="146" y="43"/>
                    </a:cubicBezTo>
                    <a:cubicBezTo>
                      <a:pt x="146" y="44"/>
                      <a:pt x="146" y="44"/>
                      <a:pt x="146" y="44"/>
                    </a:cubicBezTo>
                    <a:cubicBezTo>
                      <a:pt x="147" y="45"/>
                      <a:pt x="147" y="45"/>
                      <a:pt x="147" y="45"/>
                    </a:cubicBezTo>
                    <a:cubicBezTo>
                      <a:pt x="147" y="46"/>
                      <a:pt x="147" y="46"/>
                      <a:pt x="147" y="46"/>
                    </a:cubicBezTo>
                    <a:cubicBezTo>
                      <a:pt x="146" y="46"/>
                      <a:pt x="146" y="46"/>
                      <a:pt x="146" y="46"/>
                    </a:cubicBezTo>
                    <a:cubicBezTo>
                      <a:pt x="147" y="47"/>
                      <a:pt x="147" y="47"/>
                      <a:pt x="147" y="47"/>
                    </a:cubicBezTo>
                    <a:cubicBezTo>
                      <a:pt x="147" y="48"/>
                      <a:pt x="147" y="49"/>
                      <a:pt x="147" y="49"/>
                    </a:cubicBezTo>
                    <a:cubicBezTo>
                      <a:pt x="147" y="50"/>
                      <a:pt x="147" y="50"/>
                      <a:pt x="147" y="50"/>
                    </a:cubicBezTo>
                    <a:cubicBezTo>
                      <a:pt x="146" y="52"/>
                      <a:pt x="146" y="53"/>
                      <a:pt x="146" y="54"/>
                    </a:cubicBezTo>
                    <a:cubicBezTo>
                      <a:pt x="145" y="54"/>
                      <a:pt x="145" y="54"/>
                      <a:pt x="145" y="54"/>
                    </a:cubicBezTo>
                    <a:cubicBezTo>
                      <a:pt x="145" y="55"/>
                      <a:pt x="145" y="55"/>
                      <a:pt x="145" y="55"/>
                    </a:cubicBezTo>
                    <a:cubicBezTo>
                      <a:pt x="144" y="55"/>
                      <a:pt x="144" y="55"/>
                      <a:pt x="144" y="55"/>
                    </a:cubicBezTo>
                    <a:cubicBezTo>
                      <a:pt x="143" y="56"/>
                      <a:pt x="143" y="56"/>
                      <a:pt x="143" y="56"/>
                    </a:cubicBezTo>
                    <a:cubicBezTo>
                      <a:pt x="143" y="57"/>
                      <a:pt x="143" y="57"/>
                      <a:pt x="143" y="57"/>
                    </a:cubicBezTo>
                    <a:cubicBezTo>
                      <a:pt x="142" y="57"/>
                      <a:pt x="142" y="57"/>
                      <a:pt x="142" y="57"/>
                    </a:cubicBezTo>
                    <a:cubicBezTo>
                      <a:pt x="142" y="57"/>
                      <a:pt x="142" y="57"/>
                      <a:pt x="142" y="57"/>
                    </a:cubicBezTo>
                    <a:cubicBezTo>
                      <a:pt x="142" y="57"/>
                      <a:pt x="142" y="57"/>
                      <a:pt x="142" y="57"/>
                    </a:cubicBezTo>
                    <a:cubicBezTo>
                      <a:pt x="141" y="57"/>
                      <a:pt x="141" y="57"/>
                      <a:pt x="141" y="57"/>
                    </a:cubicBezTo>
                    <a:cubicBezTo>
                      <a:pt x="141" y="57"/>
                      <a:pt x="141" y="57"/>
                      <a:pt x="141" y="57"/>
                    </a:cubicBezTo>
                    <a:cubicBezTo>
                      <a:pt x="139" y="59"/>
                      <a:pt x="139" y="59"/>
                      <a:pt x="139" y="59"/>
                    </a:cubicBezTo>
                    <a:cubicBezTo>
                      <a:pt x="139" y="60"/>
                      <a:pt x="139" y="60"/>
                      <a:pt x="139" y="60"/>
                    </a:cubicBezTo>
                    <a:cubicBezTo>
                      <a:pt x="139" y="61"/>
                      <a:pt x="139" y="61"/>
                      <a:pt x="139" y="61"/>
                    </a:cubicBezTo>
                    <a:cubicBezTo>
                      <a:pt x="138" y="62"/>
                      <a:pt x="138" y="62"/>
                      <a:pt x="138" y="62"/>
                    </a:cubicBezTo>
                    <a:cubicBezTo>
                      <a:pt x="138" y="62"/>
                      <a:pt x="138" y="62"/>
                      <a:pt x="138" y="62"/>
                    </a:cubicBezTo>
                    <a:cubicBezTo>
                      <a:pt x="135" y="60"/>
                      <a:pt x="133" y="60"/>
                      <a:pt x="132" y="64"/>
                    </a:cubicBezTo>
                    <a:cubicBezTo>
                      <a:pt x="131" y="63"/>
                      <a:pt x="131" y="63"/>
                      <a:pt x="131" y="63"/>
                    </a:cubicBezTo>
                    <a:cubicBezTo>
                      <a:pt x="130" y="62"/>
                      <a:pt x="130" y="62"/>
                      <a:pt x="130" y="62"/>
                    </a:cubicBezTo>
                    <a:cubicBezTo>
                      <a:pt x="129" y="62"/>
                      <a:pt x="129" y="62"/>
                      <a:pt x="129" y="62"/>
                    </a:cubicBezTo>
                    <a:cubicBezTo>
                      <a:pt x="128" y="63"/>
                      <a:pt x="128" y="63"/>
                      <a:pt x="128" y="63"/>
                    </a:cubicBezTo>
                    <a:cubicBezTo>
                      <a:pt x="127" y="62"/>
                      <a:pt x="127" y="62"/>
                      <a:pt x="127" y="62"/>
                    </a:cubicBezTo>
                    <a:cubicBezTo>
                      <a:pt x="126" y="62"/>
                      <a:pt x="126" y="62"/>
                      <a:pt x="126" y="62"/>
                    </a:cubicBezTo>
                    <a:cubicBezTo>
                      <a:pt x="125" y="62"/>
                      <a:pt x="125" y="62"/>
                      <a:pt x="125" y="62"/>
                    </a:cubicBezTo>
                    <a:cubicBezTo>
                      <a:pt x="125" y="63"/>
                      <a:pt x="125" y="63"/>
                      <a:pt x="125" y="63"/>
                    </a:cubicBezTo>
                    <a:cubicBezTo>
                      <a:pt x="125" y="63"/>
                      <a:pt x="125" y="63"/>
                      <a:pt x="124" y="63"/>
                    </a:cubicBezTo>
                    <a:cubicBezTo>
                      <a:pt x="124" y="63"/>
                      <a:pt x="124" y="63"/>
                      <a:pt x="124" y="63"/>
                    </a:cubicBezTo>
                    <a:cubicBezTo>
                      <a:pt x="124" y="63"/>
                      <a:pt x="124" y="63"/>
                      <a:pt x="124" y="63"/>
                    </a:cubicBezTo>
                    <a:cubicBezTo>
                      <a:pt x="124" y="63"/>
                      <a:pt x="123" y="63"/>
                      <a:pt x="123" y="62"/>
                    </a:cubicBezTo>
                    <a:cubicBezTo>
                      <a:pt x="123" y="62"/>
                      <a:pt x="123" y="62"/>
                      <a:pt x="123" y="62"/>
                    </a:cubicBezTo>
                    <a:cubicBezTo>
                      <a:pt x="122" y="62"/>
                      <a:pt x="122" y="62"/>
                      <a:pt x="121" y="62"/>
                    </a:cubicBezTo>
                    <a:cubicBezTo>
                      <a:pt x="120" y="62"/>
                      <a:pt x="120" y="62"/>
                      <a:pt x="120" y="62"/>
                    </a:cubicBezTo>
                    <a:cubicBezTo>
                      <a:pt x="119" y="61"/>
                      <a:pt x="119" y="61"/>
                      <a:pt x="119" y="61"/>
                    </a:cubicBezTo>
                    <a:cubicBezTo>
                      <a:pt x="118" y="61"/>
                      <a:pt x="118" y="61"/>
                      <a:pt x="118" y="61"/>
                    </a:cubicBezTo>
                    <a:cubicBezTo>
                      <a:pt x="117" y="61"/>
                      <a:pt x="117" y="61"/>
                      <a:pt x="117" y="61"/>
                    </a:cubicBezTo>
                    <a:cubicBezTo>
                      <a:pt x="115" y="60"/>
                      <a:pt x="112" y="60"/>
                      <a:pt x="109" y="61"/>
                    </a:cubicBezTo>
                    <a:cubicBezTo>
                      <a:pt x="109" y="60"/>
                      <a:pt x="109" y="60"/>
                      <a:pt x="109" y="60"/>
                    </a:cubicBezTo>
                    <a:cubicBezTo>
                      <a:pt x="108" y="59"/>
                      <a:pt x="108" y="59"/>
                      <a:pt x="108" y="59"/>
                    </a:cubicBezTo>
                    <a:cubicBezTo>
                      <a:pt x="109" y="58"/>
                      <a:pt x="109" y="58"/>
                      <a:pt x="109" y="58"/>
                    </a:cubicBezTo>
                    <a:cubicBezTo>
                      <a:pt x="110" y="58"/>
                      <a:pt x="110" y="58"/>
                      <a:pt x="110" y="58"/>
                    </a:cubicBezTo>
                    <a:cubicBezTo>
                      <a:pt x="110" y="57"/>
                      <a:pt x="110" y="57"/>
                      <a:pt x="110" y="57"/>
                    </a:cubicBezTo>
                    <a:cubicBezTo>
                      <a:pt x="111" y="56"/>
                      <a:pt x="111" y="56"/>
                      <a:pt x="111" y="56"/>
                    </a:cubicBezTo>
                    <a:cubicBezTo>
                      <a:pt x="111" y="56"/>
                      <a:pt x="111" y="56"/>
                      <a:pt x="111" y="56"/>
                    </a:cubicBezTo>
                    <a:cubicBezTo>
                      <a:pt x="111" y="55"/>
                      <a:pt x="111" y="55"/>
                      <a:pt x="111" y="55"/>
                    </a:cubicBezTo>
                    <a:cubicBezTo>
                      <a:pt x="112" y="54"/>
                      <a:pt x="112" y="54"/>
                      <a:pt x="112" y="54"/>
                    </a:cubicBezTo>
                    <a:cubicBezTo>
                      <a:pt x="112" y="53"/>
                      <a:pt x="112" y="53"/>
                      <a:pt x="112" y="53"/>
                    </a:cubicBezTo>
                    <a:cubicBezTo>
                      <a:pt x="112" y="53"/>
                      <a:pt x="112" y="53"/>
                      <a:pt x="112" y="53"/>
                    </a:cubicBezTo>
                    <a:cubicBezTo>
                      <a:pt x="112" y="52"/>
                      <a:pt x="112" y="52"/>
                      <a:pt x="112" y="52"/>
                    </a:cubicBezTo>
                    <a:cubicBezTo>
                      <a:pt x="112" y="51"/>
                      <a:pt x="112" y="51"/>
                      <a:pt x="112" y="51"/>
                    </a:cubicBezTo>
                    <a:cubicBezTo>
                      <a:pt x="112" y="50"/>
                      <a:pt x="112" y="50"/>
                      <a:pt x="112" y="50"/>
                    </a:cubicBezTo>
                    <a:cubicBezTo>
                      <a:pt x="112" y="49"/>
                      <a:pt x="112" y="49"/>
                      <a:pt x="112" y="49"/>
                    </a:cubicBezTo>
                    <a:cubicBezTo>
                      <a:pt x="112" y="48"/>
                      <a:pt x="112" y="48"/>
                      <a:pt x="112" y="48"/>
                    </a:cubicBezTo>
                    <a:cubicBezTo>
                      <a:pt x="113" y="47"/>
                      <a:pt x="113" y="47"/>
                      <a:pt x="113" y="47"/>
                    </a:cubicBezTo>
                    <a:cubicBezTo>
                      <a:pt x="114" y="47"/>
                      <a:pt x="114" y="47"/>
                      <a:pt x="114" y="47"/>
                    </a:cubicBezTo>
                    <a:cubicBezTo>
                      <a:pt x="114" y="46"/>
                      <a:pt x="114" y="46"/>
                      <a:pt x="114" y="46"/>
                    </a:cubicBezTo>
                    <a:cubicBezTo>
                      <a:pt x="115" y="45"/>
                      <a:pt x="115" y="45"/>
                      <a:pt x="115" y="45"/>
                    </a:cubicBezTo>
                    <a:cubicBezTo>
                      <a:pt x="115" y="45"/>
                      <a:pt x="115" y="45"/>
                      <a:pt x="115" y="45"/>
                    </a:cubicBezTo>
                    <a:cubicBezTo>
                      <a:pt x="115" y="44"/>
                      <a:pt x="115" y="44"/>
                      <a:pt x="115" y="44"/>
                    </a:cubicBezTo>
                    <a:cubicBezTo>
                      <a:pt x="115" y="43"/>
                      <a:pt x="115" y="43"/>
                      <a:pt x="115" y="43"/>
                    </a:cubicBezTo>
                    <a:cubicBezTo>
                      <a:pt x="116" y="42"/>
                      <a:pt x="116" y="42"/>
                      <a:pt x="116" y="42"/>
                    </a:cubicBezTo>
                    <a:cubicBezTo>
                      <a:pt x="117" y="41"/>
                      <a:pt x="117" y="41"/>
                      <a:pt x="117" y="41"/>
                    </a:cubicBezTo>
                    <a:cubicBezTo>
                      <a:pt x="117" y="40"/>
                      <a:pt x="117" y="40"/>
                      <a:pt x="117" y="40"/>
                    </a:cubicBezTo>
                    <a:cubicBezTo>
                      <a:pt x="116" y="40"/>
                      <a:pt x="116" y="40"/>
                      <a:pt x="116" y="40"/>
                    </a:cubicBezTo>
                    <a:cubicBezTo>
                      <a:pt x="115" y="39"/>
                      <a:pt x="115" y="39"/>
                      <a:pt x="115" y="39"/>
                    </a:cubicBezTo>
                    <a:cubicBezTo>
                      <a:pt x="115" y="38"/>
                      <a:pt x="115" y="38"/>
                      <a:pt x="115" y="38"/>
                    </a:cubicBezTo>
                    <a:cubicBezTo>
                      <a:pt x="115" y="38"/>
                      <a:pt x="115" y="38"/>
                      <a:pt x="115" y="38"/>
                    </a:cubicBezTo>
                    <a:cubicBezTo>
                      <a:pt x="114" y="37"/>
                      <a:pt x="114" y="37"/>
                      <a:pt x="114" y="37"/>
                    </a:cubicBezTo>
                    <a:cubicBezTo>
                      <a:pt x="113" y="37"/>
                      <a:pt x="113" y="37"/>
                      <a:pt x="113" y="37"/>
                    </a:cubicBezTo>
                    <a:cubicBezTo>
                      <a:pt x="112" y="36"/>
                      <a:pt x="112" y="36"/>
                      <a:pt x="112" y="36"/>
                    </a:cubicBezTo>
                    <a:cubicBezTo>
                      <a:pt x="111" y="36"/>
                      <a:pt x="111" y="36"/>
                      <a:pt x="111" y="36"/>
                    </a:cubicBezTo>
                    <a:cubicBezTo>
                      <a:pt x="110" y="35"/>
                      <a:pt x="110" y="35"/>
                      <a:pt x="110" y="35"/>
                    </a:cubicBezTo>
                    <a:cubicBezTo>
                      <a:pt x="110" y="35"/>
                      <a:pt x="110" y="35"/>
                      <a:pt x="110" y="35"/>
                    </a:cubicBezTo>
                    <a:cubicBezTo>
                      <a:pt x="109" y="35"/>
                      <a:pt x="109" y="35"/>
                      <a:pt x="109" y="35"/>
                    </a:cubicBezTo>
                    <a:cubicBezTo>
                      <a:pt x="108" y="35"/>
                      <a:pt x="108" y="35"/>
                      <a:pt x="108" y="35"/>
                    </a:cubicBezTo>
                    <a:cubicBezTo>
                      <a:pt x="107" y="34"/>
                      <a:pt x="107" y="34"/>
                      <a:pt x="107" y="34"/>
                    </a:cubicBezTo>
                    <a:cubicBezTo>
                      <a:pt x="106" y="34"/>
                      <a:pt x="106" y="34"/>
                      <a:pt x="106" y="34"/>
                    </a:cubicBezTo>
                    <a:cubicBezTo>
                      <a:pt x="105" y="34"/>
                      <a:pt x="105" y="34"/>
                      <a:pt x="105" y="34"/>
                    </a:cubicBezTo>
                    <a:cubicBezTo>
                      <a:pt x="104" y="33"/>
                      <a:pt x="104" y="33"/>
                      <a:pt x="104" y="33"/>
                    </a:cubicBezTo>
                    <a:cubicBezTo>
                      <a:pt x="103" y="33"/>
                      <a:pt x="103" y="33"/>
                      <a:pt x="103" y="33"/>
                    </a:cubicBezTo>
                    <a:cubicBezTo>
                      <a:pt x="102" y="32"/>
                      <a:pt x="102" y="32"/>
                      <a:pt x="102" y="32"/>
                    </a:cubicBezTo>
                    <a:cubicBezTo>
                      <a:pt x="102" y="32"/>
                      <a:pt x="102" y="32"/>
                      <a:pt x="102" y="32"/>
                    </a:cubicBezTo>
                    <a:cubicBezTo>
                      <a:pt x="101" y="32"/>
                      <a:pt x="100" y="31"/>
                      <a:pt x="100" y="31"/>
                    </a:cubicBezTo>
                    <a:cubicBezTo>
                      <a:pt x="99" y="31"/>
                      <a:pt x="99" y="31"/>
                      <a:pt x="99" y="31"/>
                    </a:cubicBezTo>
                    <a:cubicBezTo>
                      <a:pt x="99" y="31"/>
                      <a:pt x="98" y="30"/>
                      <a:pt x="98" y="30"/>
                    </a:cubicBezTo>
                    <a:cubicBezTo>
                      <a:pt x="98" y="30"/>
                      <a:pt x="98" y="30"/>
                      <a:pt x="98" y="30"/>
                    </a:cubicBezTo>
                    <a:cubicBezTo>
                      <a:pt x="97" y="29"/>
                      <a:pt x="97" y="29"/>
                      <a:pt x="97" y="29"/>
                    </a:cubicBezTo>
                    <a:cubicBezTo>
                      <a:pt x="97" y="29"/>
                      <a:pt x="97" y="29"/>
                      <a:pt x="97" y="29"/>
                    </a:cubicBezTo>
                    <a:cubicBezTo>
                      <a:pt x="94" y="28"/>
                      <a:pt x="92" y="26"/>
                      <a:pt x="90" y="25"/>
                    </a:cubicBezTo>
                    <a:cubicBezTo>
                      <a:pt x="90" y="25"/>
                      <a:pt x="90" y="25"/>
                      <a:pt x="90" y="25"/>
                    </a:cubicBezTo>
                    <a:cubicBezTo>
                      <a:pt x="89" y="25"/>
                      <a:pt x="89" y="25"/>
                      <a:pt x="88" y="25"/>
                    </a:cubicBezTo>
                    <a:cubicBezTo>
                      <a:pt x="88" y="25"/>
                      <a:pt x="88" y="25"/>
                      <a:pt x="88" y="25"/>
                    </a:cubicBezTo>
                    <a:cubicBezTo>
                      <a:pt x="87" y="25"/>
                      <a:pt x="87" y="25"/>
                      <a:pt x="87" y="25"/>
                    </a:cubicBezTo>
                    <a:cubicBezTo>
                      <a:pt x="87" y="25"/>
                      <a:pt x="87" y="25"/>
                      <a:pt x="87" y="25"/>
                    </a:cubicBezTo>
                    <a:cubicBezTo>
                      <a:pt x="86" y="24"/>
                      <a:pt x="85" y="24"/>
                      <a:pt x="85" y="24"/>
                    </a:cubicBezTo>
                    <a:cubicBezTo>
                      <a:pt x="84" y="24"/>
                      <a:pt x="84" y="24"/>
                      <a:pt x="84" y="23"/>
                    </a:cubicBezTo>
                    <a:cubicBezTo>
                      <a:pt x="83" y="23"/>
                      <a:pt x="83" y="23"/>
                      <a:pt x="82" y="23"/>
                    </a:cubicBezTo>
                    <a:cubicBezTo>
                      <a:pt x="81" y="23"/>
                      <a:pt x="81" y="23"/>
                      <a:pt x="81" y="23"/>
                    </a:cubicBezTo>
                    <a:cubicBezTo>
                      <a:pt x="80" y="23"/>
                      <a:pt x="80" y="23"/>
                      <a:pt x="80" y="23"/>
                    </a:cubicBezTo>
                    <a:cubicBezTo>
                      <a:pt x="79" y="22"/>
                      <a:pt x="79" y="22"/>
                      <a:pt x="79" y="22"/>
                    </a:cubicBezTo>
                    <a:cubicBezTo>
                      <a:pt x="79" y="22"/>
                      <a:pt x="79" y="22"/>
                      <a:pt x="79" y="22"/>
                    </a:cubicBezTo>
                    <a:cubicBezTo>
                      <a:pt x="78" y="21"/>
                      <a:pt x="78" y="21"/>
                      <a:pt x="78" y="21"/>
                    </a:cubicBezTo>
                    <a:cubicBezTo>
                      <a:pt x="78" y="20"/>
                      <a:pt x="78" y="20"/>
                      <a:pt x="78" y="20"/>
                    </a:cubicBezTo>
                    <a:cubicBezTo>
                      <a:pt x="78" y="20"/>
                      <a:pt x="78" y="20"/>
                      <a:pt x="78" y="20"/>
                    </a:cubicBezTo>
                    <a:cubicBezTo>
                      <a:pt x="77" y="19"/>
                      <a:pt x="77" y="19"/>
                      <a:pt x="77" y="19"/>
                    </a:cubicBezTo>
                    <a:cubicBezTo>
                      <a:pt x="76" y="19"/>
                      <a:pt x="76" y="19"/>
                      <a:pt x="76" y="19"/>
                    </a:cubicBezTo>
                    <a:cubicBezTo>
                      <a:pt x="76" y="19"/>
                      <a:pt x="75" y="18"/>
                      <a:pt x="75" y="18"/>
                    </a:cubicBezTo>
                    <a:cubicBezTo>
                      <a:pt x="74" y="17"/>
                      <a:pt x="74" y="17"/>
                      <a:pt x="74" y="17"/>
                    </a:cubicBezTo>
                    <a:cubicBezTo>
                      <a:pt x="73" y="17"/>
                      <a:pt x="73" y="17"/>
                      <a:pt x="73" y="17"/>
                    </a:cubicBezTo>
                    <a:cubicBezTo>
                      <a:pt x="72" y="16"/>
                      <a:pt x="72" y="16"/>
                      <a:pt x="72" y="16"/>
                    </a:cubicBezTo>
                    <a:cubicBezTo>
                      <a:pt x="71" y="15"/>
                      <a:pt x="71" y="15"/>
                      <a:pt x="71" y="15"/>
                    </a:cubicBezTo>
                    <a:cubicBezTo>
                      <a:pt x="70" y="15"/>
                      <a:pt x="70" y="15"/>
                      <a:pt x="70" y="15"/>
                    </a:cubicBezTo>
                    <a:cubicBezTo>
                      <a:pt x="69" y="14"/>
                      <a:pt x="69" y="14"/>
                      <a:pt x="69" y="14"/>
                    </a:cubicBezTo>
                    <a:cubicBezTo>
                      <a:pt x="68" y="13"/>
                      <a:pt x="68" y="13"/>
                      <a:pt x="68" y="13"/>
                    </a:cubicBezTo>
                    <a:cubicBezTo>
                      <a:pt x="68" y="12"/>
                      <a:pt x="68" y="12"/>
                      <a:pt x="68" y="12"/>
                    </a:cubicBezTo>
                    <a:cubicBezTo>
                      <a:pt x="67" y="11"/>
                      <a:pt x="67" y="11"/>
                      <a:pt x="67" y="11"/>
                    </a:cubicBezTo>
                    <a:cubicBezTo>
                      <a:pt x="66" y="10"/>
                      <a:pt x="66" y="10"/>
                      <a:pt x="66" y="10"/>
                    </a:cubicBezTo>
                    <a:cubicBezTo>
                      <a:pt x="65" y="9"/>
                      <a:pt x="65" y="9"/>
                      <a:pt x="65" y="9"/>
                    </a:cubicBezTo>
                    <a:cubicBezTo>
                      <a:pt x="65" y="8"/>
                      <a:pt x="65" y="8"/>
                      <a:pt x="65" y="8"/>
                    </a:cubicBezTo>
                    <a:cubicBezTo>
                      <a:pt x="64" y="8"/>
                      <a:pt x="64" y="8"/>
                      <a:pt x="64" y="8"/>
                    </a:cubicBezTo>
                    <a:cubicBezTo>
                      <a:pt x="64" y="8"/>
                      <a:pt x="64" y="8"/>
                      <a:pt x="64" y="8"/>
                    </a:cubicBezTo>
                    <a:cubicBezTo>
                      <a:pt x="63" y="7"/>
                      <a:pt x="63" y="7"/>
                      <a:pt x="63" y="7"/>
                    </a:cubicBezTo>
                    <a:cubicBezTo>
                      <a:pt x="63" y="7"/>
                      <a:pt x="63" y="7"/>
                      <a:pt x="62" y="7"/>
                    </a:cubicBezTo>
                    <a:cubicBezTo>
                      <a:pt x="62" y="6"/>
                      <a:pt x="62" y="6"/>
                      <a:pt x="62" y="6"/>
                    </a:cubicBezTo>
                    <a:cubicBezTo>
                      <a:pt x="61" y="5"/>
                      <a:pt x="61" y="5"/>
                      <a:pt x="61" y="5"/>
                    </a:cubicBezTo>
                    <a:cubicBezTo>
                      <a:pt x="60" y="5"/>
                      <a:pt x="60" y="5"/>
                      <a:pt x="60" y="5"/>
                    </a:cubicBezTo>
                    <a:cubicBezTo>
                      <a:pt x="59" y="4"/>
                      <a:pt x="59" y="4"/>
                      <a:pt x="59" y="4"/>
                    </a:cubicBezTo>
                    <a:cubicBezTo>
                      <a:pt x="59" y="3"/>
                      <a:pt x="59" y="3"/>
                      <a:pt x="59" y="3"/>
                    </a:cubicBezTo>
                    <a:cubicBezTo>
                      <a:pt x="57" y="3"/>
                      <a:pt x="55" y="3"/>
                      <a:pt x="53"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48" y="3"/>
                      <a:pt x="48" y="3"/>
                      <a:pt x="48" y="3"/>
                    </a:cubicBezTo>
                    <a:cubicBezTo>
                      <a:pt x="47" y="4"/>
                      <a:pt x="47" y="4"/>
                      <a:pt x="47" y="4"/>
                    </a:cubicBezTo>
                    <a:cubicBezTo>
                      <a:pt x="47" y="5"/>
                      <a:pt x="47" y="5"/>
                      <a:pt x="47" y="5"/>
                    </a:cubicBezTo>
                    <a:cubicBezTo>
                      <a:pt x="47" y="5"/>
                      <a:pt x="47" y="5"/>
                      <a:pt x="47" y="5"/>
                    </a:cubicBezTo>
                    <a:cubicBezTo>
                      <a:pt x="46" y="6"/>
                      <a:pt x="46" y="6"/>
                      <a:pt x="46" y="6"/>
                    </a:cubicBezTo>
                    <a:cubicBezTo>
                      <a:pt x="46" y="7"/>
                      <a:pt x="46" y="7"/>
                      <a:pt x="46" y="7"/>
                    </a:cubicBezTo>
                    <a:cubicBezTo>
                      <a:pt x="46" y="8"/>
                      <a:pt x="46" y="8"/>
                      <a:pt x="46" y="8"/>
                    </a:cubicBezTo>
                    <a:cubicBezTo>
                      <a:pt x="45" y="9"/>
                      <a:pt x="45" y="10"/>
                      <a:pt x="45" y="10"/>
                    </a:cubicBezTo>
                    <a:cubicBezTo>
                      <a:pt x="45" y="11"/>
                      <a:pt x="45" y="11"/>
                      <a:pt x="45" y="12"/>
                    </a:cubicBezTo>
                    <a:cubicBezTo>
                      <a:pt x="45" y="12"/>
                      <a:pt x="45" y="12"/>
                      <a:pt x="45" y="12"/>
                    </a:cubicBezTo>
                    <a:cubicBezTo>
                      <a:pt x="45" y="12"/>
                      <a:pt x="45" y="12"/>
                      <a:pt x="45" y="12"/>
                    </a:cubicBezTo>
                    <a:cubicBezTo>
                      <a:pt x="45" y="11"/>
                      <a:pt x="45" y="11"/>
                      <a:pt x="45" y="11"/>
                    </a:cubicBezTo>
                    <a:cubicBezTo>
                      <a:pt x="44" y="10"/>
                      <a:pt x="44" y="10"/>
                      <a:pt x="44" y="10"/>
                    </a:cubicBezTo>
                    <a:cubicBezTo>
                      <a:pt x="44" y="10"/>
                      <a:pt x="44" y="10"/>
                      <a:pt x="44" y="10"/>
                    </a:cubicBezTo>
                    <a:cubicBezTo>
                      <a:pt x="43" y="10"/>
                      <a:pt x="43" y="10"/>
                      <a:pt x="43" y="10"/>
                    </a:cubicBezTo>
                    <a:cubicBezTo>
                      <a:pt x="43" y="9"/>
                      <a:pt x="43" y="9"/>
                      <a:pt x="43" y="9"/>
                    </a:cubicBezTo>
                    <a:cubicBezTo>
                      <a:pt x="43" y="8"/>
                      <a:pt x="43" y="8"/>
                      <a:pt x="43" y="8"/>
                    </a:cubicBezTo>
                    <a:cubicBezTo>
                      <a:pt x="42" y="7"/>
                      <a:pt x="42" y="7"/>
                      <a:pt x="42" y="7"/>
                    </a:cubicBezTo>
                    <a:cubicBezTo>
                      <a:pt x="42" y="6"/>
                      <a:pt x="42" y="6"/>
                      <a:pt x="42" y="6"/>
                    </a:cubicBezTo>
                    <a:cubicBezTo>
                      <a:pt x="42" y="5"/>
                      <a:pt x="42" y="5"/>
                      <a:pt x="42" y="5"/>
                    </a:cubicBezTo>
                    <a:cubicBezTo>
                      <a:pt x="40" y="5"/>
                      <a:pt x="40" y="5"/>
                      <a:pt x="40" y="5"/>
                    </a:cubicBezTo>
                    <a:cubicBezTo>
                      <a:pt x="40" y="5"/>
                      <a:pt x="40" y="5"/>
                      <a:pt x="40" y="5"/>
                    </a:cubicBezTo>
                    <a:cubicBezTo>
                      <a:pt x="39" y="4"/>
                      <a:pt x="39" y="4"/>
                      <a:pt x="39" y="4"/>
                    </a:cubicBezTo>
                    <a:cubicBezTo>
                      <a:pt x="38" y="4"/>
                      <a:pt x="38" y="4"/>
                      <a:pt x="38" y="4"/>
                    </a:cubicBezTo>
                    <a:cubicBezTo>
                      <a:pt x="37" y="4"/>
                      <a:pt x="37" y="4"/>
                      <a:pt x="37" y="4"/>
                    </a:cubicBezTo>
                    <a:cubicBezTo>
                      <a:pt x="36" y="4"/>
                      <a:pt x="36" y="4"/>
                      <a:pt x="36" y="4"/>
                    </a:cubicBezTo>
                    <a:cubicBezTo>
                      <a:pt x="35" y="4"/>
                      <a:pt x="35" y="4"/>
                      <a:pt x="35" y="4"/>
                    </a:cubicBezTo>
                    <a:cubicBezTo>
                      <a:pt x="32" y="4"/>
                      <a:pt x="32" y="4"/>
                      <a:pt x="32" y="4"/>
                    </a:cubicBezTo>
                    <a:cubicBezTo>
                      <a:pt x="31" y="4"/>
                      <a:pt x="31" y="4"/>
                      <a:pt x="31" y="4"/>
                    </a:cubicBezTo>
                    <a:cubicBezTo>
                      <a:pt x="31" y="4"/>
                      <a:pt x="31" y="4"/>
                      <a:pt x="31" y="4"/>
                    </a:cubicBezTo>
                    <a:cubicBezTo>
                      <a:pt x="30" y="4"/>
                      <a:pt x="30" y="4"/>
                      <a:pt x="30" y="4"/>
                    </a:cubicBezTo>
                    <a:cubicBezTo>
                      <a:pt x="29" y="4"/>
                      <a:pt x="29" y="4"/>
                      <a:pt x="29" y="4"/>
                    </a:cubicBezTo>
                    <a:cubicBezTo>
                      <a:pt x="28" y="3"/>
                      <a:pt x="28" y="3"/>
                      <a:pt x="28" y="3"/>
                    </a:cubicBezTo>
                    <a:cubicBezTo>
                      <a:pt x="28" y="2"/>
                      <a:pt x="28" y="2"/>
                      <a:pt x="28" y="2"/>
                    </a:cubicBezTo>
                    <a:cubicBezTo>
                      <a:pt x="26" y="2"/>
                      <a:pt x="26" y="2"/>
                      <a:pt x="26" y="2"/>
                    </a:cubicBezTo>
                    <a:cubicBezTo>
                      <a:pt x="25" y="1"/>
                      <a:pt x="25" y="1"/>
                      <a:pt x="25" y="1"/>
                    </a:cubicBezTo>
                    <a:cubicBezTo>
                      <a:pt x="24" y="0"/>
                      <a:pt x="24" y="0"/>
                      <a:pt x="24" y="0"/>
                    </a:cubicBezTo>
                    <a:cubicBezTo>
                      <a:pt x="24" y="2"/>
                      <a:pt x="24" y="2"/>
                      <a:pt x="24" y="2"/>
                    </a:cubicBezTo>
                    <a:cubicBezTo>
                      <a:pt x="24" y="3"/>
                      <a:pt x="24" y="3"/>
                      <a:pt x="24" y="3"/>
                    </a:cubicBezTo>
                    <a:cubicBezTo>
                      <a:pt x="24" y="4"/>
                      <a:pt x="24" y="4"/>
                      <a:pt x="24" y="4"/>
                    </a:cubicBezTo>
                    <a:cubicBezTo>
                      <a:pt x="23" y="4"/>
                      <a:pt x="23" y="4"/>
                      <a:pt x="23" y="4"/>
                    </a:cubicBezTo>
                    <a:cubicBezTo>
                      <a:pt x="22" y="4"/>
                      <a:pt x="22" y="4"/>
                      <a:pt x="22" y="4"/>
                    </a:cubicBezTo>
                    <a:cubicBezTo>
                      <a:pt x="21" y="5"/>
                      <a:pt x="21" y="5"/>
                      <a:pt x="21" y="5"/>
                    </a:cubicBezTo>
                    <a:cubicBezTo>
                      <a:pt x="20" y="6"/>
                      <a:pt x="20" y="6"/>
                      <a:pt x="20" y="6"/>
                    </a:cubicBezTo>
                    <a:cubicBezTo>
                      <a:pt x="20" y="7"/>
                      <a:pt x="20" y="7"/>
                      <a:pt x="20" y="7"/>
                    </a:cubicBezTo>
                    <a:cubicBezTo>
                      <a:pt x="20" y="7"/>
                      <a:pt x="20" y="7"/>
                      <a:pt x="20" y="7"/>
                    </a:cubicBezTo>
                    <a:cubicBezTo>
                      <a:pt x="18" y="8"/>
                      <a:pt x="18" y="8"/>
                      <a:pt x="18" y="8"/>
                    </a:cubicBezTo>
                    <a:cubicBezTo>
                      <a:pt x="17" y="9"/>
                      <a:pt x="17" y="9"/>
                      <a:pt x="17" y="9"/>
                    </a:cubicBezTo>
                    <a:cubicBezTo>
                      <a:pt x="18" y="10"/>
                      <a:pt x="18" y="10"/>
                      <a:pt x="18" y="10"/>
                    </a:cubicBezTo>
                    <a:cubicBezTo>
                      <a:pt x="17" y="11"/>
                      <a:pt x="17" y="11"/>
                      <a:pt x="17" y="11"/>
                    </a:cubicBezTo>
                    <a:cubicBezTo>
                      <a:pt x="16" y="12"/>
                      <a:pt x="16" y="12"/>
                      <a:pt x="16" y="12"/>
                    </a:cubicBezTo>
                    <a:cubicBezTo>
                      <a:pt x="16" y="12"/>
                      <a:pt x="16" y="12"/>
                      <a:pt x="16" y="12"/>
                    </a:cubicBezTo>
                    <a:cubicBezTo>
                      <a:pt x="18" y="13"/>
                      <a:pt x="18" y="13"/>
                      <a:pt x="18" y="13"/>
                    </a:cubicBezTo>
                    <a:cubicBezTo>
                      <a:pt x="18" y="13"/>
                      <a:pt x="18" y="13"/>
                      <a:pt x="18" y="13"/>
                    </a:cubicBezTo>
                    <a:cubicBezTo>
                      <a:pt x="18" y="13"/>
                      <a:pt x="18" y="13"/>
                      <a:pt x="18" y="13"/>
                    </a:cubicBezTo>
                    <a:cubicBezTo>
                      <a:pt x="18" y="14"/>
                      <a:pt x="18" y="14"/>
                      <a:pt x="18" y="14"/>
                    </a:cubicBezTo>
                    <a:cubicBezTo>
                      <a:pt x="18" y="14"/>
                      <a:pt x="18" y="14"/>
                      <a:pt x="18" y="14"/>
                    </a:cubicBezTo>
                    <a:cubicBezTo>
                      <a:pt x="18" y="15"/>
                      <a:pt x="18" y="15"/>
                      <a:pt x="18" y="16"/>
                    </a:cubicBezTo>
                    <a:cubicBezTo>
                      <a:pt x="18" y="16"/>
                      <a:pt x="18" y="16"/>
                      <a:pt x="18" y="16"/>
                    </a:cubicBezTo>
                    <a:cubicBezTo>
                      <a:pt x="18" y="16"/>
                      <a:pt x="18" y="16"/>
                      <a:pt x="18" y="16"/>
                    </a:cubicBezTo>
                    <a:cubicBezTo>
                      <a:pt x="18" y="17"/>
                      <a:pt x="17" y="17"/>
                      <a:pt x="17" y="18"/>
                    </a:cubicBezTo>
                    <a:cubicBezTo>
                      <a:pt x="17" y="20"/>
                      <a:pt x="17" y="20"/>
                      <a:pt x="17" y="20"/>
                    </a:cubicBezTo>
                    <a:cubicBezTo>
                      <a:pt x="17" y="21"/>
                      <a:pt x="17" y="21"/>
                      <a:pt x="17" y="21"/>
                    </a:cubicBezTo>
                    <a:cubicBezTo>
                      <a:pt x="17" y="22"/>
                      <a:pt x="17" y="22"/>
                      <a:pt x="17" y="22"/>
                    </a:cubicBezTo>
                    <a:cubicBezTo>
                      <a:pt x="17" y="22"/>
                      <a:pt x="17" y="22"/>
                      <a:pt x="17" y="22"/>
                    </a:cubicBezTo>
                    <a:cubicBezTo>
                      <a:pt x="17" y="22"/>
                      <a:pt x="17" y="22"/>
                      <a:pt x="17" y="22"/>
                    </a:cubicBezTo>
                    <a:cubicBezTo>
                      <a:pt x="17" y="23"/>
                      <a:pt x="17" y="24"/>
                      <a:pt x="16" y="25"/>
                    </a:cubicBezTo>
                    <a:cubicBezTo>
                      <a:pt x="16" y="25"/>
                      <a:pt x="16" y="25"/>
                      <a:pt x="16" y="25"/>
                    </a:cubicBezTo>
                    <a:cubicBezTo>
                      <a:pt x="16" y="25"/>
                      <a:pt x="16" y="25"/>
                      <a:pt x="16" y="25"/>
                    </a:cubicBezTo>
                    <a:cubicBezTo>
                      <a:pt x="16" y="25"/>
                      <a:pt x="16" y="25"/>
                      <a:pt x="15" y="25"/>
                    </a:cubicBezTo>
                    <a:cubicBezTo>
                      <a:pt x="15" y="25"/>
                      <a:pt x="15" y="25"/>
                      <a:pt x="15" y="25"/>
                    </a:cubicBezTo>
                    <a:cubicBezTo>
                      <a:pt x="14" y="26"/>
                      <a:pt x="14" y="26"/>
                      <a:pt x="14" y="26"/>
                    </a:cubicBezTo>
                    <a:cubicBezTo>
                      <a:pt x="14" y="26"/>
                      <a:pt x="14" y="26"/>
                      <a:pt x="14" y="26"/>
                    </a:cubicBezTo>
                    <a:cubicBezTo>
                      <a:pt x="14" y="26"/>
                      <a:pt x="14" y="26"/>
                      <a:pt x="14" y="26"/>
                    </a:cubicBezTo>
                    <a:cubicBezTo>
                      <a:pt x="12" y="27"/>
                      <a:pt x="12" y="27"/>
                      <a:pt x="12" y="27"/>
                    </a:cubicBezTo>
                    <a:cubicBezTo>
                      <a:pt x="9" y="28"/>
                      <a:pt x="9" y="28"/>
                      <a:pt x="9" y="28"/>
                    </a:cubicBezTo>
                    <a:cubicBezTo>
                      <a:pt x="8" y="29"/>
                      <a:pt x="8" y="29"/>
                      <a:pt x="7" y="30"/>
                    </a:cubicBezTo>
                    <a:cubicBezTo>
                      <a:pt x="7" y="30"/>
                      <a:pt x="7" y="30"/>
                      <a:pt x="7" y="30"/>
                    </a:cubicBezTo>
                    <a:cubicBezTo>
                      <a:pt x="6" y="31"/>
                      <a:pt x="6" y="31"/>
                      <a:pt x="6" y="31"/>
                    </a:cubicBezTo>
                    <a:cubicBezTo>
                      <a:pt x="6" y="32"/>
                      <a:pt x="6" y="32"/>
                      <a:pt x="6" y="32"/>
                    </a:cubicBezTo>
                    <a:cubicBezTo>
                      <a:pt x="5" y="33"/>
                      <a:pt x="5" y="33"/>
                      <a:pt x="5" y="33"/>
                    </a:cubicBezTo>
                    <a:cubicBezTo>
                      <a:pt x="6" y="34"/>
                      <a:pt x="6" y="34"/>
                      <a:pt x="6" y="34"/>
                    </a:cubicBezTo>
                    <a:cubicBezTo>
                      <a:pt x="7" y="35"/>
                      <a:pt x="7" y="35"/>
                      <a:pt x="7" y="35"/>
                    </a:cubicBezTo>
                    <a:cubicBezTo>
                      <a:pt x="7" y="35"/>
                      <a:pt x="7" y="35"/>
                      <a:pt x="7" y="35"/>
                    </a:cubicBezTo>
                    <a:cubicBezTo>
                      <a:pt x="7" y="36"/>
                      <a:pt x="7" y="36"/>
                      <a:pt x="7" y="36"/>
                    </a:cubicBezTo>
                    <a:cubicBezTo>
                      <a:pt x="8" y="37"/>
                      <a:pt x="8" y="37"/>
                      <a:pt x="8" y="37"/>
                    </a:cubicBezTo>
                    <a:cubicBezTo>
                      <a:pt x="7" y="37"/>
                      <a:pt x="7" y="37"/>
                      <a:pt x="7" y="37"/>
                    </a:cubicBezTo>
                    <a:cubicBezTo>
                      <a:pt x="7" y="38"/>
                      <a:pt x="7" y="38"/>
                      <a:pt x="7" y="38"/>
                    </a:cubicBezTo>
                    <a:cubicBezTo>
                      <a:pt x="6" y="39"/>
                      <a:pt x="6" y="39"/>
                      <a:pt x="6" y="39"/>
                    </a:cubicBezTo>
                    <a:cubicBezTo>
                      <a:pt x="6" y="39"/>
                      <a:pt x="6" y="39"/>
                      <a:pt x="6" y="39"/>
                    </a:cubicBezTo>
                    <a:cubicBezTo>
                      <a:pt x="6" y="40"/>
                      <a:pt x="6" y="40"/>
                      <a:pt x="6" y="40"/>
                    </a:cubicBezTo>
                    <a:cubicBezTo>
                      <a:pt x="6" y="41"/>
                      <a:pt x="6" y="41"/>
                      <a:pt x="6" y="41"/>
                    </a:cubicBezTo>
                    <a:cubicBezTo>
                      <a:pt x="8" y="44"/>
                      <a:pt x="8" y="44"/>
                      <a:pt x="8" y="44"/>
                    </a:cubicBezTo>
                    <a:cubicBezTo>
                      <a:pt x="8" y="45"/>
                      <a:pt x="8" y="45"/>
                      <a:pt x="8" y="45"/>
                    </a:cubicBezTo>
                    <a:cubicBezTo>
                      <a:pt x="8" y="45"/>
                      <a:pt x="9" y="46"/>
                      <a:pt x="9" y="48"/>
                    </a:cubicBezTo>
                    <a:cubicBezTo>
                      <a:pt x="9" y="49"/>
                      <a:pt x="9" y="49"/>
                      <a:pt x="9" y="49"/>
                    </a:cubicBezTo>
                    <a:cubicBezTo>
                      <a:pt x="8" y="49"/>
                      <a:pt x="8" y="50"/>
                      <a:pt x="8" y="50"/>
                    </a:cubicBezTo>
                    <a:cubicBezTo>
                      <a:pt x="8" y="51"/>
                      <a:pt x="8" y="51"/>
                      <a:pt x="8" y="51"/>
                    </a:cubicBezTo>
                    <a:cubicBezTo>
                      <a:pt x="8" y="51"/>
                      <a:pt x="8" y="51"/>
                      <a:pt x="8" y="51"/>
                    </a:cubicBezTo>
                    <a:cubicBezTo>
                      <a:pt x="8" y="52"/>
                      <a:pt x="9" y="53"/>
                      <a:pt x="10" y="53"/>
                    </a:cubicBezTo>
                    <a:cubicBezTo>
                      <a:pt x="10" y="54"/>
                      <a:pt x="10" y="54"/>
                      <a:pt x="10" y="54"/>
                    </a:cubicBezTo>
                    <a:cubicBezTo>
                      <a:pt x="12" y="56"/>
                      <a:pt x="12" y="56"/>
                      <a:pt x="12" y="56"/>
                    </a:cubicBezTo>
                    <a:cubicBezTo>
                      <a:pt x="12" y="56"/>
                      <a:pt x="12" y="56"/>
                      <a:pt x="12" y="56"/>
                    </a:cubicBezTo>
                    <a:cubicBezTo>
                      <a:pt x="12" y="57"/>
                      <a:pt x="12" y="57"/>
                      <a:pt x="12" y="57"/>
                    </a:cubicBezTo>
                    <a:cubicBezTo>
                      <a:pt x="11" y="58"/>
                      <a:pt x="11" y="58"/>
                      <a:pt x="11" y="58"/>
                    </a:cubicBezTo>
                    <a:cubicBezTo>
                      <a:pt x="10" y="58"/>
                      <a:pt x="10" y="58"/>
                      <a:pt x="10" y="58"/>
                    </a:cubicBezTo>
                    <a:cubicBezTo>
                      <a:pt x="9" y="59"/>
                      <a:pt x="9" y="59"/>
                      <a:pt x="9" y="59"/>
                    </a:cubicBezTo>
                    <a:cubicBezTo>
                      <a:pt x="8" y="59"/>
                      <a:pt x="8" y="59"/>
                      <a:pt x="8" y="59"/>
                    </a:cubicBezTo>
                    <a:cubicBezTo>
                      <a:pt x="7" y="59"/>
                      <a:pt x="7" y="59"/>
                      <a:pt x="7" y="59"/>
                    </a:cubicBezTo>
                    <a:cubicBezTo>
                      <a:pt x="7" y="60"/>
                      <a:pt x="7" y="60"/>
                      <a:pt x="7" y="60"/>
                    </a:cubicBezTo>
                    <a:cubicBezTo>
                      <a:pt x="7" y="61"/>
                      <a:pt x="7" y="61"/>
                      <a:pt x="7" y="61"/>
                    </a:cubicBezTo>
                    <a:cubicBezTo>
                      <a:pt x="6" y="62"/>
                      <a:pt x="6" y="62"/>
                      <a:pt x="6" y="62"/>
                    </a:cubicBezTo>
                    <a:cubicBezTo>
                      <a:pt x="6" y="63"/>
                      <a:pt x="6" y="63"/>
                      <a:pt x="6" y="63"/>
                    </a:cubicBezTo>
                    <a:cubicBezTo>
                      <a:pt x="6" y="64"/>
                      <a:pt x="6" y="64"/>
                      <a:pt x="6" y="64"/>
                    </a:cubicBezTo>
                    <a:cubicBezTo>
                      <a:pt x="6" y="65"/>
                      <a:pt x="6" y="65"/>
                      <a:pt x="6" y="65"/>
                    </a:cubicBezTo>
                    <a:cubicBezTo>
                      <a:pt x="6" y="66"/>
                      <a:pt x="6" y="66"/>
                      <a:pt x="6" y="66"/>
                    </a:cubicBezTo>
                    <a:cubicBezTo>
                      <a:pt x="6" y="66"/>
                      <a:pt x="6" y="66"/>
                      <a:pt x="6" y="66"/>
                    </a:cubicBezTo>
                    <a:cubicBezTo>
                      <a:pt x="6" y="67"/>
                      <a:pt x="6" y="67"/>
                      <a:pt x="6" y="67"/>
                    </a:cubicBezTo>
                    <a:cubicBezTo>
                      <a:pt x="5" y="68"/>
                      <a:pt x="5" y="68"/>
                      <a:pt x="5" y="68"/>
                    </a:cubicBezTo>
                    <a:cubicBezTo>
                      <a:pt x="4" y="69"/>
                      <a:pt x="4" y="69"/>
                      <a:pt x="4" y="69"/>
                    </a:cubicBezTo>
                    <a:cubicBezTo>
                      <a:pt x="4" y="70"/>
                      <a:pt x="4" y="70"/>
                      <a:pt x="4" y="70"/>
                    </a:cubicBezTo>
                    <a:cubicBezTo>
                      <a:pt x="3" y="71"/>
                      <a:pt x="3" y="71"/>
                      <a:pt x="3" y="71"/>
                    </a:cubicBezTo>
                    <a:cubicBezTo>
                      <a:pt x="3" y="72"/>
                      <a:pt x="3" y="72"/>
                      <a:pt x="3" y="72"/>
                    </a:cubicBezTo>
                    <a:cubicBezTo>
                      <a:pt x="2" y="73"/>
                      <a:pt x="2" y="73"/>
                      <a:pt x="2" y="73"/>
                    </a:cubicBezTo>
                    <a:cubicBezTo>
                      <a:pt x="2" y="73"/>
                      <a:pt x="2" y="73"/>
                      <a:pt x="2" y="73"/>
                    </a:cubicBezTo>
                    <a:cubicBezTo>
                      <a:pt x="2" y="74"/>
                      <a:pt x="2" y="74"/>
                      <a:pt x="2" y="74"/>
                    </a:cubicBezTo>
                    <a:cubicBezTo>
                      <a:pt x="2" y="75"/>
                      <a:pt x="2" y="75"/>
                      <a:pt x="2" y="75"/>
                    </a:cubicBezTo>
                    <a:cubicBezTo>
                      <a:pt x="1" y="76"/>
                      <a:pt x="1" y="76"/>
                      <a:pt x="1" y="76"/>
                    </a:cubicBezTo>
                    <a:cubicBezTo>
                      <a:pt x="2" y="77"/>
                      <a:pt x="2" y="77"/>
                      <a:pt x="2" y="77"/>
                    </a:cubicBezTo>
                    <a:cubicBezTo>
                      <a:pt x="2" y="78"/>
                      <a:pt x="2" y="78"/>
                      <a:pt x="2" y="78"/>
                    </a:cubicBezTo>
                    <a:cubicBezTo>
                      <a:pt x="2" y="79"/>
                      <a:pt x="2" y="79"/>
                      <a:pt x="2" y="79"/>
                    </a:cubicBezTo>
                    <a:cubicBezTo>
                      <a:pt x="2" y="80"/>
                      <a:pt x="2" y="80"/>
                      <a:pt x="2" y="80"/>
                    </a:cubicBezTo>
                    <a:cubicBezTo>
                      <a:pt x="2" y="81"/>
                      <a:pt x="2" y="81"/>
                      <a:pt x="2" y="81"/>
                    </a:cubicBezTo>
                    <a:cubicBezTo>
                      <a:pt x="1" y="81"/>
                      <a:pt x="1" y="81"/>
                      <a:pt x="1" y="81"/>
                    </a:cubicBezTo>
                    <a:cubicBezTo>
                      <a:pt x="0" y="82"/>
                      <a:pt x="0" y="82"/>
                      <a:pt x="0" y="82"/>
                    </a:cubicBezTo>
                    <a:cubicBezTo>
                      <a:pt x="0" y="82"/>
                      <a:pt x="0" y="82"/>
                      <a:pt x="0" y="82"/>
                    </a:cubicBezTo>
                    <a:cubicBezTo>
                      <a:pt x="0" y="83"/>
                      <a:pt x="0" y="83"/>
                      <a:pt x="0" y="83"/>
                    </a:cubicBezTo>
                    <a:cubicBezTo>
                      <a:pt x="1" y="84"/>
                      <a:pt x="1" y="84"/>
                      <a:pt x="1" y="84"/>
                    </a:cubicBezTo>
                    <a:cubicBezTo>
                      <a:pt x="1" y="85"/>
                      <a:pt x="1" y="85"/>
                      <a:pt x="1" y="85"/>
                    </a:cubicBezTo>
                    <a:cubicBezTo>
                      <a:pt x="1" y="86"/>
                      <a:pt x="1" y="86"/>
                      <a:pt x="1" y="86"/>
                    </a:cubicBezTo>
                    <a:cubicBezTo>
                      <a:pt x="2" y="87"/>
                      <a:pt x="2" y="87"/>
                      <a:pt x="2" y="87"/>
                    </a:cubicBezTo>
                    <a:cubicBezTo>
                      <a:pt x="2" y="87"/>
                      <a:pt x="2" y="87"/>
                      <a:pt x="2" y="87"/>
                    </a:cubicBezTo>
                    <a:cubicBezTo>
                      <a:pt x="3" y="88"/>
                      <a:pt x="3" y="88"/>
                      <a:pt x="3" y="88"/>
                    </a:cubicBezTo>
                    <a:cubicBezTo>
                      <a:pt x="3" y="89"/>
                      <a:pt x="3" y="89"/>
                      <a:pt x="3" y="89"/>
                    </a:cubicBezTo>
                    <a:cubicBezTo>
                      <a:pt x="3" y="90"/>
                      <a:pt x="3" y="90"/>
                      <a:pt x="3" y="90"/>
                    </a:cubicBezTo>
                    <a:cubicBezTo>
                      <a:pt x="3" y="91"/>
                      <a:pt x="3" y="91"/>
                      <a:pt x="3" y="91"/>
                    </a:cubicBezTo>
                    <a:cubicBezTo>
                      <a:pt x="4" y="92"/>
                      <a:pt x="4" y="92"/>
                      <a:pt x="4" y="92"/>
                    </a:cubicBezTo>
                    <a:cubicBezTo>
                      <a:pt x="4" y="93"/>
                      <a:pt x="4" y="93"/>
                      <a:pt x="4" y="93"/>
                    </a:cubicBezTo>
                    <a:cubicBezTo>
                      <a:pt x="4" y="94"/>
                      <a:pt x="4" y="94"/>
                      <a:pt x="4" y="94"/>
                    </a:cubicBezTo>
                    <a:cubicBezTo>
                      <a:pt x="3" y="94"/>
                      <a:pt x="3" y="94"/>
                      <a:pt x="3" y="94"/>
                    </a:cubicBezTo>
                    <a:cubicBezTo>
                      <a:pt x="2" y="94"/>
                      <a:pt x="2" y="94"/>
                      <a:pt x="2" y="94"/>
                    </a:cubicBezTo>
                    <a:cubicBezTo>
                      <a:pt x="1" y="94"/>
                      <a:pt x="1" y="94"/>
                      <a:pt x="1" y="94"/>
                    </a:cubicBezTo>
                    <a:cubicBezTo>
                      <a:pt x="2" y="95"/>
                      <a:pt x="2" y="95"/>
                      <a:pt x="2" y="95"/>
                    </a:cubicBezTo>
                    <a:cubicBezTo>
                      <a:pt x="1" y="96"/>
                      <a:pt x="1" y="96"/>
                      <a:pt x="1" y="96"/>
                    </a:cubicBezTo>
                    <a:cubicBezTo>
                      <a:pt x="1" y="97"/>
                      <a:pt x="1" y="97"/>
                      <a:pt x="1" y="97"/>
                    </a:cubicBezTo>
                    <a:cubicBezTo>
                      <a:pt x="1" y="98"/>
                      <a:pt x="1" y="98"/>
                      <a:pt x="1" y="98"/>
                    </a:cubicBezTo>
                    <a:cubicBezTo>
                      <a:pt x="1" y="99"/>
                      <a:pt x="1" y="100"/>
                      <a:pt x="1" y="100"/>
                    </a:cubicBezTo>
                    <a:cubicBezTo>
                      <a:pt x="1" y="101"/>
                      <a:pt x="1" y="101"/>
                      <a:pt x="1" y="101"/>
                    </a:cubicBezTo>
                    <a:cubicBezTo>
                      <a:pt x="1" y="102"/>
                      <a:pt x="1" y="102"/>
                      <a:pt x="1" y="102"/>
                    </a:cubicBezTo>
                    <a:cubicBezTo>
                      <a:pt x="1" y="103"/>
                      <a:pt x="1" y="103"/>
                      <a:pt x="1" y="103"/>
                    </a:cubicBezTo>
                    <a:cubicBezTo>
                      <a:pt x="0" y="102"/>
                      <a:pt x="0" y="102"/>
                      <a:pt x="0" y="102"/>
                    </a:cubicBezTo>
                    <a:cubicBezTo>
                      <a:pt x="0" y="104"/>
                      <a:pt x="0" y="106"/>
                      <a:pt x="1" y="108"/>
                    </a:cubicBezTo>
                    <a:cubicBezTo>
                      <a:pt x="2" y="109"/>
                      <a:pt x="2" y="109"/>
                      <a:pt x="2" y="109"/>
                    </a:cubicBezTo>
                    <a:cubicBezTo>
                      <a:pt x="2" y="110"/>
                      <a:pt x="2" y="110"/>
                      <a:pt x="2" y="110"/>
                    </a:cubicBezTo>
                    <a:cubicBezTo>
                      <a:pt x="3" y="111"/>
                      <a:pt x="3" y="111"/>
                      <a:pt x="3" y="111"/>
                    </a:cubicBezTo>
                    <a:cubicBezTo>
                      <a:pt x="4" y="111"/>
                      <a:pt x="4" y="111"/>
                      <a:pt x="4" y="111"/>
                    </a:cubicBezTo>
                    <a:cubicBezTo>
                      <a:pt x="5" y="112"/>
                      <a:pt x="5" y="112"/>
                      <a:pt x="5" y="112"/>
                    </a:cubicBezTo>
                    <a:cubicBezTo>
                      <a:pt x="5" y="113"/>
                      <a:pt x="5" y="113"/>
                      <a:pt x="5" y="113"/>
                    </a:cubicBezTo>
                    <a:cubicBezTo>
                      <a:pt x="4" y="112"/>
                      <a:pt x="4" y="112"/>
                      <a:pt x="4" y="112"/>
                    </a:cubicBezTo>
                    <a:cubicBezTo>
                      <a:pt x="4" y="113"/>
                      <a:pt x="4" y="113"/>
                      <a:pt x="4" y="113"/>
                    </a:cubicBezTo>
                    <a:cubicBezTo>
                      <a:pt x="5" y="114"/>
                      <a:pt x="5" y="114"/>
                      <a:pt x="5" y="114"/>
                    </a:cubicBezTo>
                    <a:cubicBezTo>
                      <a:pt x="5" y="114"/>
                      <a:pt x="5" y="114"/>
                      <a:pt x="5" y="114"/>
                    </a:cubicBezTo>
                    <a:cubicBezTo>
                      <a:pt x="6" y="115"/>
                      <a:pt x="6" y="115"/>
                      <a:pt x="6" y="115"/>
                    </a:cubicBezTo>
                    <a:cubicBezTo>
                      <a:pt x="6" y="116"/>
                      <a:pt x="6" y="116"/>
                      <a:pt x="6" y="116"/>
                    </a:cubicBezTo>
                    <a:cubicBezTo>
                      <a:pt x="6" y="117"/>
                      <a:pt x="6" y="117"/>
                      <a:pt x="6" y="117"/>
                    </a:cubicBezTo>
                    <a:cubicBezTo>
                      <a:pt x="7" y="117"/>
                      <a:pt x="7" y="117"/>
                      <a:pt x="7" y="117"/>
                    </a:cubicBezTo>
                    <a:cubicBezTo>
                      <a:pt x="8" y="118"/>
                      <a:pt x="8" y="118"/>
                      <a:pt x="8" y="118"/>
                    </a:cubicBezTo>
                    <a:cubicBezTo>
                      <a:pt x="7" y="119"/>
                      <a:pt x="7" y="119"/>
                      <a:pt x="7" y="119"/>
                    </a:cubicBezTo>
                    <a:cubicBezTo>
                      <a:pt x="8" y="120"/>
                      <a:pt x="8" y="120"/>
                      <a:pt x="8" y="120"/>
                    </a:cubicBezTo>
                    <a:cubicBezTo>
                      <a:pt x="9" y="121"/>
                      <a:pt x="9" y="121"/>
                      <a:pt x="9" y="121"/>
                    </a:cubicBezTo>
                    <a:cubicBezTo>
                      <a:pt x="9" y="121"/>
                      <a:pt x="9" y="121"/>
                      <a:pt x="9" y="121"/>
                    </a:cubicBezTo>
                    <a:cubicBezTo>
                      <a:pt x="10" y="122"/>
                      <a:pt x="10" y="122"/>
                      <a:pt x="10" y="122"/>
                    </a:cubicBezTo>
                    <a:cubicBezTo>
                      <a:pt x="10" y="122"/>
                      <a:pt x="10" y="122"/>
                      <a:pt x="10" y="122"/>
                    </a:cubicBezTo>
                    <a:cubicBezTo>
                      <a:pt x="10" y="123"/>
                      <a:pt x="10" y="123"/>
                      <a:pt x="10" y="123"/>
                    </a:cubicBezTo>
                    <a:cubicBezTo>
                      <a:pt x="9" y="123"/>
                      <a:pt x="9" y="123"/>
                      <a:pt x="9" y="123"/>
                    </a:cubicBezTo>
                    <a:cubicBezTo>
                      <a:pt x="10" y="124"/>
                      <a:pt x="10" y="124"/>
                      <a:pt x="10" y="124"/>
                    </a:cubicBezTo>
                    <a:cubicBezTo>
                      <a:pt x="10" y="125"/>
                      <a:pt x="10" y="125"/>
                      <a:pt x="10" y="125"/>
                    </a:cubicBezTo>
                    <a:cubicBezTo>
                      <a:pt x="11" y="126"/>
                      <a:pt x="11" y="126"/>
                      <a:pt x="11" y="126"/>
                    </a:cubicBezTo>
                    <a:cubicBezTo>
                      <a:pt x="11" y="126"/>
                      <a:pt x="11" y="126"/>
                      <a:pt x="11" y="126"/>
                    </a:cubicBezTo>
                    <a:cubicBezTo>
                      <a:pt x="12" y="126"/>
                      <a:pt x="12" y="126"/>
                      <a:pt x="12" y="126"/>
                    </a:cubicBezTo>
                    <a:cubicBezTo>
                      <a:pt x="13" y="127"/>
                      <a:pt x="13" y="127"/>
                      <a:pt x="13" y="127"/>
                    </a:cubicBezTo>
                    <a:cubicBezTo>
                      <a:pt x="13" y="128"/>
                      <a:pt x="13" y="128"/>
                      <a:pt x="13" y="128"/>
                    </a:cubicBezTo>
                    <a:cubicBezTo>
                      <a:pt x="13" y="128"/>
                      <a:pt x="13" y="128"/>
                      <a:pt x="13" y="128"/>
                    </a:cubicBezTo>
                    <a:cubicBezTo>
                      <a:pt x="13" y="129"/>
                      <a:pt x="13" y="129"/>
                      <a:pt x="13" y="129"/>
                    </a:cubicBezTo>
                    <a:cubicBezTo>
                      <a:pt x="13" y="130"/>
                      <a:pt x="13" y="130"/>
                      <a:pt x="13" y="130"/>
                    </a:cubicBezTo>
                    <a:cubicBezTo>
                      <a:pt x="13" y="131"/>
                      <a:pt x="13" y="131"/>
                      <a:pt x="13" y="131"/>
                    </a:cubicBezTo>
                    <a:cubicBezTo>
                      <a:pt x="14" y="132"/>
                      <a:pt x="14" y="132"/>
                      <a:pt x="14" y="132"/>
                    </a:cubicBezTo>
                    <a:cubicBezTo>
                      <a:pt x="14" y="133"/>
                      <a:pt x="14" y="133"/>
                      <a:pt x="14" y="133"/>
                    </a:cubicBezTo>
                    <a:cubicBezTo>
                      <a:pt x="15" y="134"/>
                      <a:pt x="15" y="134"/>
                      <a:pt x="15" y="134"/>
                    </a:cubicBezTo>
                    <a:cubicBezTo>
                      <a:pt x="15" y="135"/>
                      <a:pt x="15" y="135"/>
                      <a:pt x="15" y="135"/>
                    </a:cubicBezTo>
                    <a:cubicBezTo>
                      <a:pt x="15" y="136"/>
                      <a:pt x="15" y="136"/>
                      <a:pt x="15" y="136"/>
                    </a:cubicBezTo>
                    <a:cubicBezTo>
                      <a:pt x="15" y="137"/>
                      <a:pt x="15" y="137"/>
                      <a:pt x="15" y="137"/>
                    </a:cubicBezTo>
                    <a:cubicBezTo>
                      <a:pt x="14" y="137"/>
                      <a:pt x="14" y="137"/>
                      <a:pt x="14" y="137"/>
                    </a:cubicBezTo>
                    <a:cubicBezTo>
                      <a:pt x="14" y="137"/>
                      <a:pt x="14" y="137"/>
                      <a:pt x="14" y="137"/>
                    </a:cubicBezTo>
                    <a:cubicBezTo>
                      <a:pt x="14" y="138"/>
                      <a:pt x="14" y="138"/>
                      <a:pt x="14" y="138"/>
                    </a:cubicBezTo>
                    <a:cubicBezTo>
                      <a:pt x="14" y="139"/>
                      <a:pt x="14" y="139"/>
                      <a:pt x="14" y="139"/>
                    </a:cubicBezTo>
                    <a:cubicBezTo>
                      <a:pt x="13" y="140"/>
                      <a:pt x="13" y="140"/>
                      <a:pt x="13" y="140"/>
                    </a:cubicBezTo>
                    <a:cubicBezTo>
                      <a:pt x="13" y="141"/>
                      <a:pt x="13" y="141"/>
                      <a:pt x="13" y="141"/>
                    </a:cubicBezTo>
                    <a:cubicBezTo>
                      <a:pt x="13" y="142"/>
                      <a:pt x="13" y="142"/>
                      <a:pt x="13" y="142"/>
                    </a:cubicBezTo>
                    <a:cubicBezTo>
                      <a:pt x="13" y="143"/>
                      <a:pt x="13" y="146"/>
                      <a:pt x="13" y="147"/>
                    </a:cubicBezTo>
                    <a:cubicBezTo>
                      <a:pt x="12" y="147"/>
                      <a:pt x="12" y="147"/>
                      <a:pt x="12" y="147"/>
                    </a:cubicBezTo>
                    <a:cubicBezTo>
                      <a:pt x="12" y="148"/>
                      <a:pt x="12" y="148"/>
                      <a:pt x="12" y="148"/>
                    </a:cubicBezTo>
                    <a:cubicBezTo>
                      <a:pt x="13" y="148"/>
                      <a:pt x="13" y="148"/>
                      <a:pt x="13" y="148"/>
                    </a:cubicBezTo>
                    <a:cubicBezTo>
                      <a:pt x="13" y="149"/>
                      <a:pt x="13" y="149"/>
                      <a:pt x="13" y="149"/>
                    </a:cubicBezTo>
                    <a:cubicBezTo>
                      <a:pt x="14" y="150"/>
                      <a:pt x="14" y="150"/>
                      <a:pt x="14" y="150"/>
                    </a:cubicBezTo>
                    <a:cubicBezTo>
                      <a:pt x="14" y="151"/>
                      <a:pt x="14" y="151"/>
                      <a:pt x="14" y="151"/>
                    </a:cubicBezTo>
                    <a:cubicBezTo>
                      <a:pt x="14" y="152"/>
                      <a:pt x="14" y="152"/>
                      <a:pt x="14" y="152"/>
                    </a:cubicBezTo>
                    <a:cubicBezTo>
                      <a:pt x="15" y="153"/>
                      <a:pt x="15" y="153"/>
                      <a:pt x="15" y="153"/>
                    </a:cubicBezTo>
                    <a:cubicBezTo>
                      <a:pt x="15" y="154"/>
                      <a:pt x="15" y="154"/>
                      <a:pt x="15" y="154"/>
                    </a:cubicBezTo>
                    <a:cubicBezTo>
                      <a:pt x="16" y="155"/>
                      <a:pt x="16" y="155"/>
                      <a:pt x="16" y="155"/>
                    </a:cubicBezTo>
                    <a:cubicBezTo>
                      <a:pt x="16" y="156"/>
                      <a:pt x="16" y="156"/>
                      <a:pt x="16" y="156"/>
                    </a:cubicBezTo>
                    <a:cubicBezTo>
                      <a:pt x="16" y="156"/>
                      <a:pt x="16" y="156"/>
                      <a:pt x="16" y="156"/>
                    </a:cubicBezTo>
                    <a:cubicBezTo>
                      <a:pt x="16" y="157"/>
                      <a:pt x="16" y="157"/>
                      <a:pt x="16" y="157"/>
                    </a:cubicBezTo>
                    <a:cubicBezTo>
                      <a:pt x="15" y="158"/>
                      <a:pt x="15" y="158"/>
                      <a:pt x="15" y="158"/>
                    </a:cubicBezTo>
                    <a:cubicBezTo>
                      <a:pt x="14" y="158"/>
                      <a:pt x="14" y="158"/>
                      <a:pt x="14" y="158"/>
                    </a:cubicBezTo>
                    <a:cubicBezTo>
                      <a:pt x="14" y="159"/>
                      <a:pt x="14" y="159"/>
                      <a:pt x="14" y="159"/>
                    </a:cubicBezTo>
                    <a:cubicBezTo>
                      <a:pt x="14" y="160"/>
                      <a:pt x="14" y="160"/>
                      <a:pt x="14" y="160"/>
                    </a:cubicBezTo>
                    <a:cubicBezTo>
                      <a:pt x="13" y="161"/>
                      <a:pt x="13" y="161"/>
                      <a:pt x="13" y="161"/>
                    </a:cubicBezTo>
                    <a:cubicBezTo>
                      <a:pt x="12" y="160"/>
                      <a:pt x="12" y="160"/>
                      <a:pt x="12" y="160"/>
                    </a:cubicBezTo>
                    <a:cubicBezTo>
                      <a:pt x="12" y="161"/>
                      <a:pt x="12" y="161"/>
                      <a:pt x="12" y="161"/>
                    </a:cubicBezTo>
                    <a:cubicBezTo>
                      <a:pt x="11" y="161"/>
                      <a:pt x="11" y="161"/>
                      <a:pt x="11" y="161"/>
                    </a:cubicBezTo>
                    <a:cubicBezTo>
                      <a:pt x="11" y="162"/>
                      <a:pt x="11" y="162"/>
                      <a:pt x="11" y="162"/>
                    </a:cubicBezTo>
                    <a:cubicBezTo>
                      <a:pt x="11" y="163"/>
                      <a:pt x="11" y="163"/>
                      <a:pt x="11" y="163"/>
                    </a:cubicBezTo>
                    <a:cubicBezTo>
                      <a:pt x="11" y="164"/>
                      <a:pt x="11" y="164"/>
                      <a:pt x="11" y="164"/>
                    </a:cubicBezTo>
                    <a:cubicBezTo>
                      <a:pt x="11" y="165"/>
                      <a:pt x="11" y="165"/>
                      <a:pt x="11" y="165"/>
                    </a:cubicBezTo>
                    <a:cubicBezTo>
                      <a:pt x="11" y="166"/>
                      <a:pt x="11" y="166"/>
                      <a:pt x="11" y="166"/>
                    </a:cubicBezTo>
                    <a:cubicBezTo>
                      <a:pt x="12" y="166"/>
                      <a:pt x="12" y="166"/>
                      <a:pt x="12" y="166"/>
                    </a:cubicBezTo>
                    <a:cubicBezTo>
                      <a:pt x="12" y="166"/>
                      <a:pt x="12" y="166"/>
                      <a:pt x="12" y="166"/>
                    </a:cubicBezTo>
                    <a:cubicBezTo>
                      <a:pt x="12" y="167"/>
                      <a:pt x="12" y="167"/>
                      <a:pt x="12" y="167"/>
                    </a:cubicBezTo>
                    <a:cubicBezTo>
                      <a:pt x="12" y="168"/>
                      <a:pt x="12" y="168"/>
                      <a:pt x="12" y="168"/>
                    </a:cubicBezTo>
                    <a:cubicBezTo>
                      <a:pt x="13" y="169"/>
                      <a:pt x="13" y="169"/>
                      <a:pt x="13" y="169"/>
                    </a:cubicBezTo>
                    <a:cubicBezTo>
                      <a:pt x="12" y="170"/>
                      <a:pt x="12" y="170"/>
                      <a:pt x="12" y="170"/>
                    </a:cubicBezTo>
                    <a:cubicBezTo>
                      <a:pt x="13" y="171"/>
                      <a:pt x="13" y="171"/>
                      <a:pt x="13" y="171"/>
                    </a:cubicBezTo>
                    <a:cubicBezTo>
                      <a:pt x="14" y="172"/>
                      <a:pt x="14" y="172"/>
                      <a:pt x="14" y="172"/>
                    </a:cubicBezTo>
                    <a:cubicBezTo>
                      <a:pt x="14" y="173"/>
                      <a:pt x="14" y="173"/>
                      <a:pt x="14" y="173"/>
                    </a:cubicBezTo>
                    <a:cubicBezTo>
                      <a:pt x="14" y="174"/>
                      <a:pt x="14" y="174"/>
                      <a:pt x="14" y="174"/>
                    </a:cubicBezTo>
                    <a:cubicBezTo>
                      <a:pt x="14" y="174"/>
                      <a:pt x="14" y="174"/>
                      <a:pt x="14" y="174"/>
                    </a:cubicBezTo>
                    <a:cubicBezTo>
                      <a:pt x="15" y="175"/>
                      <a:pt x="15" y="175"/>
                      <a:pt x="15" y="175"/>
                    </a:cubicBezTo>
                    <a:cubicBezTo>
                      <a:pt x="15" y="176"/>
                      <a:pt x="15" y="176"/>
                      <a:pt x="15" y="176"/>
                    </a:cubicBezTo>
                    <a:cubicBezTo>
                      <a:pt x="16" y="177"/>
                      <a:pt x="16" y="177"/>
                      <a:pt x="16" y="177"/>
                    </a:cubicBezTo>
                    <a:cubicBezTo>
                      <a:pt x="17" y="178"/>
                      <a:pt x="17" y="178"/>
                      <a:pt x="17" y="178"/>
                    </a:cubicBezTo>
                    <a:cubicBezTo>
                      <a:pt x="17" y="179"/>
                      <a:pt x="17" y="179"/>
                      <a:pt x="17" y="179"/>
                    </a:cubicBezTo>
                    <a:cubicBezTo>
                      <a:pt x="17" y="180"/>
                      <a:pt x="17" y="180"/>
                      <a:pt x="17" y="180"/>
                    </a:cubicBezTo>
                    <a:cubicBezTo>
                      <a:pt x="18" y="182"/>
                      <a:pt x="18" y="182"/>
                      <a:pt x="18" y="182"/>
                    </a:cubicBezTo>
                    <a:cubicBezTo>
                      <a:pt x="19" y="183"/>
                      <a:pt x="19" y="183"/>
                      <a:pt x="19" y="183"/>
                    </a:cubicBezTo>
                    <a:cubicBezTo>
                      <a:pt x="20" y="183"/>
                      <a:pt x="20" y="183"/>
                      <a:pt x="20" y="183"/>
                    </a:cubicBezTo>
                    <a:cubicBezTo>
                      <a:pt x="20" y="184"/>
                      <a:pt x="20" y="184"/>
                      <a:pt x="20" y="184"/>
                    </a:cubicBezTo>
                    <a:cubicBezTo>
                      <a:pt x="21" y="185"/>
                      <a:pt x="21" y="185"/>
                      <a:pt x="21" y="185"/>
                    </a:cubicBezTo>
                    <a:cubicBezTo>
                      <a:pt x="20" y="185"/>
                      <a:pt x="20" y="185"/>
                      <a:pt x="20" y="185"/>
                    </a:cubicBezTo>
                    <a:cubicBezTo>
                      <a:pt x="19" y="186"/>
                      <a:pt x="19" y="186"/>
                      <a:pt x="19" y="186"/>
                    </a:cubicBezTo>
                    <a:cubicBezTo>
                      <a:pt x="18" y="186"/>
                      <a:pt x="18" y="186"/>
                      <a:pt x="18" y="186"/>
                    </a:cubicBezTo>
                    <a:cubicBezTo>
                      <a:pt x="17" y="187"/>
                      <a:pt x="17" y="187"/>
                      <a:pt x="17" y="187"/>
                    </a:cubicBezTo>
                    <a:cubicBezTo>
                      <a:pt x="16" y="188"/>
                      <a:pt x="16" y="188"/>
                      <a:pt x="16" y="188"/>
                    </a:cubicBezTo>
                    <a:cubicBezTo>
                      <a:pt x="16" y="188"/>
                      <a:pt x="16" y="188"/>
                      <a:pt x="16" y="188"/>
                    </a:cubicBezTo>
                    <a:cubicBezTo>
                      <a:pt x="17" y="189"/>
                      <a:pt x="17" y="189"/>
                      <a:pt x="17" y="189"/>
                    </a:cubicBezTo>
                    <a:cubicBezTo>
                      <a:pt x="17" y="190"/>
                      <a:pt x="17" y="190"/>
                      <a:pt x="17" y="190"/>
                    </a:cubicBezTo>
                    <a:cubicBezTo>
                      <a:pt x="18" y="191"/>
                      <a:pt x="18" y="191"/>
                      <a:pt x="18" y="191"/>
                    </a:cubicBezTo>
                    <a:cubicBezTo>
                      <a:pt x="18" y="192"/>
                      <a:pt x="18" y="192"/>
                      <a:pt x="18" y="192"/>
                    </a:cubicBezTo>
                    <a:cubicBezTo>
                      <a:pt x="18" y="193"/>
                      <a:pt x="18" y="193"/>
                      <a:pt x="18" y="193"/>
                    </a:cubicBezTo>
                    <a:cubicBezTo>
                      <a:pt x="17" y="194"/>
                      <a:pt x="17" y="194"/>
                      <a:pt x="17" y="194"/>
                    </a:cubicBezTo>
                    <a:cubicBezTo>
                      <a:pt x="18" y="195"/>
                      <a:pt x="18" y="195"/>
                      <a:pt x="18" y="195"/>
                    </a:cubicBezTo>
                    <a:cubicBezTo>
                      <a:pt x="17" y="195"/>
                      <a:pt x="17" y="195"/>
                      <a:pt x="17" y="195"/>
                    </a:cubicBezTo>
                    <a:cubicBezTo>
                      <a:pt x="16" y="195"/>
                      <a:pt x="16" y="195"/>
                      <a:pt x="16" y="195"/>
                    </a:cubicBezTo>
                    <a:cubicBezTo>
                      <a:pt x="16" y="195"/>
                      <a:pt x="16" y="195"/>
                      <a:pt x="16" y="195"/>
                    </a:cubicBezTo>
                    <a:cubicBezTo>
                      <a:pt x="16" y="196"/>
                      <a:pt x="16" y="196"/>
                      <a:pt x="16" y="196"/>
                    </a:cubicBezTo>
                    <a:cubicBezTo>
                      <a:pt x="17" y="197"/>
                      <a:pt x="17" y="197"/>
                      <a:pt x="17" y="197"/>
                    </a:cubicBezTo>
                    <a:cubicBezTo>
                      <a:pt x="17" y="197"/>
                      <a:pt x="17" y="197"/>
                      <a:pt x="17" y="197"/>
                    </a:cubicBezTo>
                    <a:cubicBezTo>
                      <a:pt x="18" y="198"/>
                      <a:pt x="18" y="198"/>
                      <a:pt x="18" y="198"/>
                    </a:cubicBezTo>
                    <a:cubicBezTo>
                      <a:pt x="18" y="199"/>
                      <a:pt x="18" y="199"/>
                      <a:pt x="18" y="199"/>
                    </a:cubicBezTo>
                    <a:cubicBezTo>
                      <a:pt x="18" y="199"/>
                      <a:pt x="18" y="199"/>
                      <a:pt x="18" y="199"/>
                    </a:cubicBezTo>
                    <a:cubicBezTo>
                      <a:pt x="18" y="200"/>
                      <a:pt x="18" y="200"/>
                      <a:pt x="18" y="200"/>
                    </a:cubicBezTo>
                    <a:cubicBezTo>
                      <a:pt x="17" y="200"/>
                      <a:pt x="17" y="200"/>
                      <a:pt x="17" y="200"/>
                    </a:cubicBezTo>
                    <a:cubicBezTo>
                      <a:pt x="17" y="201"/>
                      <a:pt x="17" y="201"/>
                      <a:pt x="17" y="201"/>
                    </a:cubicBezTo>
                    <a:cubicBezTo>
                      <a:pt x="18" y="202"/>
                      <a:pt x="18" y="202"/>
                      <a:pt x="18" y="202"/>
                    </a:cubicBezTo>
                    <a:cubicBezTo>
                      <a:pt x="19" y="203"/>
                      <a:pt x="19" y="203"/>
                      <a:pt x="19" y="203"/>
                    </a:cubicBezTo>
                    <a:cubicBezTo>
                      <a:pt x="19" y="203"/>
                      <a:pt x="19" y="203"/>
                      <a:pt x="19" y="203"/>
                    </a:cubicBezTo>
                    <a:cubicBezTo>
                      <a:pt x="18" y="204"/>
                      <a:pt x="18" y="204"/>
                      <a:pt x="18" y="204"/>
                    </a:cubicBezTo>
                    <a:cubicBezTo>
                      <a:pt x="18" y="205"/>
                      <a:pt x="18" y="205"/>
                      <a:pt x="18" y="205"/>
                    </a:cubicBezTo>
                    <a:cubicBezTo>
                      <a:pt x="19" y="206"/>
                      <a:pt x="19" y="206"/>
                      <a:pt x="19" y="206"/>
                    </a:cubicBezTo>
                    <a:cubicBezTo>
                      <a:pt x="18" y="207"/>
                      <a:pt x="18" y="207"/>
                      <a:pt x="18" y="207"/>
                    </a:cubicBezTo>
                    <a:cubicBezTo>
                      <a:pt x="18" y="208"/>
                      <a:pt x="18" y="208"/>
                      <a:pt x="18" y="208"/>
                    </a:cubicBezTo>
                    <a:cubicBezTo>
                      <a:pt x="19" y="208"/>
                      <a:pt x="19" y="208"/>
                      <a:pt x="19" y="208"/>
                    </a:cubicBezTo>
                    <a:cubicBezTo>
                      <a:pt x="20" y="209"/>
                      <a:pt x="20" y="209"/>
                      <a:pt x="20" y="209"/>
                    </a:cubicBezTo>
                    <a:cubicBezTo>
                      <a:pt x="20" y="210"/>
                      <a:pt x="20" y="210"/>
                      <a:pt x="20" y="210"/>
                    </a:cubicBezTo>
                    <a:cubicBezTo>
                      <a:pt x="21" y="211"/>
                      <a:pt x="21" y="211"/>
                      <a:pt x="21" y="211"/>
                    </a:cubicBezTo>
                    <a:cubicBezTo>
                      <a:pt x="21" y="212"/>
                      <a:pt x="21" y="212"/>
                      <a:pt x="21" y="212"/>
                    </a:cubicBezTo>
                    <a:cubicBezTo>
                      <a:pt x="21" y="213"/>
                      <a:pt x="21" y="213"/>
                      <a:pt x="21" y="213"/>
                    </a:cubicBezTo>
                    <a:cubicBezTo>
                      <a:pt x="21" y="214"/>
                      <a:pt x="21" y="214"/>
                      <a:pt x="21" y="214"/>
                    </a:cubicBezTo>
                    <a:cubicBezTo>
                      <a:pt x="22" y="215"/>
                      <a:pt x="22" y="215"/>
                      <a:pt x="22" y="215"/>
                    </a:cubicBezTo>
                    <a:cubicBezTo>
                      <a:pt x="22" y="216"/>
                      <a:pt x="22" y="216"/>
                      <a:pt x="22" y="216"/>
                    </a:cubicBezTo>
                    <a:cubicBezTo>
                      <a:pt x="22" y="217"/>
                      <a:pt x="22" y="217"/>
                      <a:pt x="22" y="217"/>
                    </a:cubicBezTo>
                    <a:cubicBezTo>
                      <a:pt x="23" y="219"/>
                      <a:pt x="25" y="220"/>
                      <a:pt x="26" y="222"/>
                    </a:cubicBezTo>
                    <a:cubicBezTo>
                      <a:pt x="25" y="223"/>
                      <a:pt x="25" y="223"/>
                      <a:pt x="25" y="223"/>
                    </a:cubicBezTo>
                    <a:cubicBezTo>
                      <a:pt x="24" y="222"/>
                      <a:pt x="24" y="222"/>
                      <a:pt x="24" y="222"/>
                    </a:cubicBezTo>
                    <a:cubicBezTo>
                      <a:pt x="23" y="223"/>
                      <a:pt x="23" y="223"/>
                      <a:pt x="23" y="223"/>
                    </a:cubicBezTo>
                    <a:cubicBezTo>
                      <a:pt x="23" y="224"/>
                      <a:pt x="23" y="224"/>
                      <a:pt x="23" y="224"/>
                    </a:cubicBezTo>
                    <a:cubicBezTo>
                      <a:pt x="24" y="225"/>
                      <a:pt x="24" y="225"/>
                      <a:pt x="24" y="225"/>
                    </a:cubicBezTo>
                    <a:cubicBezTo>
                      <a:pt x="24" y="226"/>
                      <a:pt x="24" y="226"/>
                      <a:pt x="24" y="226"/>
                    </a:cubicBezTo>
                    <a:cubicBezTo>
                      <a:pt x="24" y="227"/>
                      <a:pt x="24" y="227"/>
                      <a:pt x="24" y="227"/>
                    </a:cubicBezTo>
                    <a:cubicBezTo>
                      <a:pt x="24" y="228"/>
                      <a:pt x="24" y="228"/>
                      <a:pt x="24" y="228"/>
                    </a:cubicBezTo>
                    <a:cubicBezTo>
                      <a:pt x="25" y="229"/>
                      <a:pt x="25" y="229"/>
                      <a:pt x="25" y="229"/>
                    </a:cubicBezTo>
                    <a:cubicBezTo>
                      <a:pt x="25" y="230"/>
                      <a:pt x="25" y="230"/>
                      <a:pt x="25" y="230"/>
                    </a:cubicBezTo>
                    <a:cubicBezTo>
                      <a:pt x="26" y="231"/>
                      <a:pt x="26" y="231"/>
                      <a:pt x="26" y="231"/>
                    </a:cubicBezTo>
                    <a:cubicBezTo>
                      <a:pt x="26" y="231"/>
                      <a:pt x="26" y="231"/>
                      <a:pt x="26" y="231"/>
                    </a:cubicBezTo>
                    <a:cubicBezTo>
                      <a:pt x="26" y="232"/>
                      <a:pt x="26" y="232"/>
                      <a:pt x="26" y="232"/>
                    </a:cubicBezTo>
                    <a:cubicBezTo>
                      <a:pt x="27" y="233"/>
                      <a:pt x="27" y="233"/>
                      <a:pt x="27" y="233"/>
                    </a:cubicBezTo>
                    <a:cubicBezTo>
                      <a:pt x="28" y="233"/>
                      <a:pt x="28" y="233"/>
                      <a:pt x="28" y="233"/>
                    </a:cubicBezTo>
                    <a:cubicBezTo>
                      <a:pt x="29" y="233"/>
                      <a:pt x="29" y="233"/>
                      <a:pt x="29" y="233"/>
                    </a:cubicBezTo>
                    <a:cubicBezTo>
                      <a:pt x="30" y="234"/>
                      <a:pt x="30" y="234"/>
                      <a:pt x="30" y="234"/>
                    </a:cubicBezTo>
                    <a:cubicBezTo>
                      <a:pt x="31" y="235"/>
                      <a:pt x="31" y="235"/>
                      <a:pt x="31" y="235"/>
                    </a:cubicBezTo>
                    <a:cubicBezTo>
                      <a:pt x="30" y="235"/>
                      <a:pt x="30" y="235"/>
                      <a:pt x="30" y="235"/>
                    </a:cubicBezTo>
                    <a:cubicBezTo>
                      <a:pt x="30" y="236"/>
                      <a:pt x="30" y="236"/>
                      <a:pt x="30" y="236"/>
                    </a:cubicBezTo>
                    <a:cubicBezTo>
                      <a:pt x="31" y="237"/>
                      <a:pt x="31" y="237"/>
                      <a:pt x="31" y="237"/>
                    </a:cubicBezTo>
                    <a:cubicBezTo>
                      <a:pt x="32" y="238"/>
                      <a:pt x="32" y="238"/>
                      <a:pt x="32" y="238"/>
                    </a:cubicBezTo>
                    <a:cubicBezTo>
                      <a:pt x="32" y="238"/>
                      <a:pt x="32" y="238"/>
                      <a:pt x="32" y="238"/>
                    </a:cubicBezTo>
                    <a:cubicBezTo>
                      <a:pt x="32" y="238"/>
                      <a:pt x="32" y="238"/>
                      <a:pt x="32" y="238"/>
                    </a:cubicBezTo>
                    <a:cubicBezTo>
                      <a:pt x="33" y="239"/>
                      <a:pt x="33" y="239"/>
                      <a:pt x="33" y="239"/>
                    </a:cubicBezTo>
                    <a:cubicBezTo>
                      <a:pt x="32" y="240"/>
                      <a:pt x="32" y="240"/>
                      <a:pt x="32" y="240"/>
                    </a:cubicBezTo>
                    <a:cubicBezTo>
                      <a:pt x="35" y="242"/>
                      <a:pt x="35" y="241"/>
                      <a:pt x="34" y="244"/>
                    </a:cubicBezTo>
                    <a:cubicBezTo>
                      <a:pt x="34" y="245"/>
                      <a:pt x="34" y="245"/>
                      <a:pt x="34" y="245"/>
                    </a:cubicBezTo>
                    <a:cubicBezTo>
                      <a:pt x="35" y="246"/>
                      <a:pt x="35" y="246"/>
                      <a:pt x="35" y="246"/>
                    </a:cubicBezTo>
                    <a:cubicBezTo>
                      <a:pt x="35" y="247"/>
                      <a:pt x="35" y="247"/>
                      <a:pt x="35" y="247"/>
                    </a:cubicBezTo>
                    <a:cubicBezTo>
                      <a:pt x="36" y="247"/>
                      <a:pt x="36" y="247"/>
                      <a:pt x="36" y="247"/>
                    </a:cubicBezTo>
                    <a:cubicBezTo>
                      <a:pt x="37" y="247"/>
                      <a:pt x="37" y="247"/>
                      <a:pt x="37" y="247"/>
                    </a:cubicBezTo>
                    <a:cubicBezTo>
                      <a:pt x="38" y="247"/>
                      <a:pt x="38" y="247"/>
                      <a:pt x="38" y="247"/>
                    </a:cubicBezTo>
                    <a:cubicBezTo>
                      <a:pt x="39" y="247"/>
                      <a:pt x="39" y="247"/>
                      <a:pt x="39" y="247"/>
                    </a:cubicBezTo>
                    <a:cubicBezTo>
                      <a:pt x="40" y="247"/>
                      <a:pt x="40" y="247"/>
                      <a:pt x="40" y="247"/>
                    </a:cubicBezTo>
                    <a:cubicBezTo>
                      <a:pt x="41" y="247"/>
                      <a:pt x="41" y="247"/>
                      <a:pt x="41" y="247"/>
                    </a:cubicBezTo>
                    <a:cubicBezTo>
                      <a:pt x="42" y="249"/>
                      <a:pt x="42" y="249"/>
                      <a:pt x="42" y="249"/>
                    </a:cubicBezTo>
                    <a:cubicBezTo>
                      <a:pt x="42" y="249"/>
                      <a:pt x="42" y="249"/>
                      <a:pt x="42" y="249"/>
                    </a:cubicBezTo>
                    <a:cubicBezTo>
                      <a:pt x="42" y="250"/>
                      <a:pt x="42" y="250"/>
                      <a:pt x="42" y="250"/>
                    </a:cubicBezTo>
                    <a:cubicBezTo>
                      <a:pt x="41" y="251"/>
                      <a:pt x="41" y="251"/>
                      <a:pt x="41" y="251"/>
                    </a:cubicBezTo>
                    <a:cubicBezTo>
                      <a:pt x="40" y="251"/>
                      <a:pt x="40" y="251"/>
                      <a:pt x="40" y="251"/>
                    </a:cubicBezTo>
                    <a:cubicBezTo>
                      <a:pt x="39" y="251"/>
                      <a:pt x="39" y="251"/>
                      <a:pt x="39" y="251"/>
                    </a:cubicBezTo>
                    <a:cubicBezTo>
                      <a:pt x="38" y="251"/>
                      <a:pt x="38" y="251"/>
                      <a:pt x="38" y="251"/>
                    </a:cubicBezTo>
                    <a:cubicBezTo>
                      <a:pt x="37" y="251"/>
                      <a:pt x="37" y="251"/>
                      <a:pt x="37" y="251"/>
                    </a:cubicBezTo>
                    <a:cubicBezTo>
                      <a:pt x="36" y="251"/>
                      <a:pt x="36" y="251"/>
                      <a:pt x="36" y="251"/>
                    </a:cubicBezTo>
                    <a:cubicBezTo>
                      <a:pt x="35" y="251"/>
                      <a:pt x="35" y="251"/>
                      <a:pt x="35" y="251"/>
                    </a:cubicBezTo>
                    <a:cubicBezTo>
                      <a:pt x="35" y="252"/>
                      <a:pt x="35" y="252"/>
                      <a:pt x="35" y="252"/>
                    </a:cubicBezTo>
                    <a:cubicBezTo>
                      <a:pt x="36" y="252"/>
                      <a:pt x="36" y="252"/>
                      <a:pt x="36" y="252"/>
                    </a:cubicBezTo>
                    <a:cubicBezTo>
                      <a:pt x="37" y="253"/>
                      <a:pt x="37" y="253"/>
                      <a:pt x="37" y="253"/>
                    </a:cubicBezTo>
                    <a:cubicBezTo>
                      <a:pt x="38" y="253"/>
                      <a:pt x="38" y="253"/>
                      <a:pt x="38" y="253"/>
                    </a:cubicBezTo>
                    <a:cubicBezTo>
                      <a:pt x="39" y="253"/>
                      <a:pt x="39" y="253"/>
                      <a:pt x="39" y="253"/>
                    </a:cubicBezTo>
                    <a:cubicBezTo>
                      <a:pt x="40" y="253"/>
                      <a:pt x="40" y="253"/>
                      <a:pt x="40" y="253"/>
                    </a:cubicBezTo>
                    <a:cubicBezTo>
                      <a:pt x="40" y="253"/>
                      <a:pt x="40" y="253"/>
                      <a:pt x="40" y="253"/>
                    </a:cubicBezTo>
                    <a:cubicBezTo>
                      <a:pt x="41" y="254"/>
                      <a:pt x="41" y="254"/>
                      <a:pt x="41" y="254"/>
                    </a:cubicBezTo>
                    <a:cubicBezTo>
                      <a:pt x="42" y="255"/>
                      <a:pt x="42" y="255"/>
                      <a:pt x="42" y="255"/>
                    </a:cubicBezTo>
                    <a:cubicBezTo>
                      <a:pt x="43" y="256"/>
                      <a:pt x="43" y="256"/>
                      <a:pt x="43" y="256"/>
                    </a:cubicBezTo>
                    <a:cubicBezTo>
                      <a:pt x="44" y="257"/>
                      <a:pt x="44" y="257"/>
                      <a:pt x="44" y="257"/>
                    </a:cubicBezTo>
                    <a:cubicBezTo>
                      <a:pt x="43" y="258"/>
                      <a:pt x="43" y="258"/>
                      <a:pt x="43" y="258"/>
                    </a:cubicBezTo>
                    <a:cubicBezTo>
                      <a:pt x="43" y="259"/>
                      <a:pt x="43" y="259"/>
                      <a:pt x="43" y="259"/>
                    </a:cubicBezTo>
                    <a:cubicBezTo>
                      <a:pt x="43" y="259"/>
                      <a:pt x="43" y="259"/>
                      <a:pt x="43" y="259"/>
                    </a:cubicBezTo>
                    <a:cubicBezTo>
                      <a:pt x="42" y="259"/>
                      <a:pt x="42" y="259"/>
                      <a:pt x="42" y="259"/>
                    </a:cubicBezTo>
                    <a:cubicBezTo>
                      <a:pt x="41" y="260"/>
                      <a:pt x="41" y="260"/>
                      <a:pt x="41" y="260"/>
                    </a:cubicBezTo>
                    <a:cubicBezTo>
                      <a:pt x="41" y="261"/>
                      <a:pt x="41" y="261"/>
                      <a:pt x="41" y="261"/>
                    </a:cubicBezTo>
                    <a:cubicBezTo>
                      <a:pt x="42" y="262"/>
                      <a:pt x="42" y="262"/>
                      <a:pt x="42" y="262"/>
                    </a:cubicBezTo>
                    <a:cubicBezTo>
                      <a:pt x="42" y="263"/>
                      <a:pt x="42" y="263"/>
                      <a:pt x="42" y="263"/>
                    </a:cubicBezTo>
                    <a:cubicBezTo>
                      <a:pt x="45" y="263"/>
                      <a:pt x="44" y="264"/>
                      <a:pt x="43" y="265"/>
                    </a:cubicBezTo>
                    <a:cubicBezTo>
                      <a:pt x="42" y="266"/>
                      <a:pt x="42" y="266"/>
                      <a:pt x="42" y="266"/>
                    </a:cubicBezTo>
                    <a:cubicBezTo>
                      <a:pt x="43" y="266"/>
                      <a:pt x="43" y="266"/>
                      <a:pt x="43" y="266"/>
                    </a:cubicBezTo>
                    <a:cubicBezTo>
                      <a:pt x="44" y="267"/>
                      <a:pt x="44" y="267"/>
                      <a:pt x="44" y="267"/>
                    </a:cubicBezTo>
                    <a:cubicBezTo>
                      <a:pt x="44" y="267"/>
                      <a:pt x="44" y="267"/>
                      <a:pt x="44" y="267"/>
                    </a:cubicBezTo>
                    <a:cubicBezTo>
                      <a:pt x="44" y="267"/>
                      <a:pt x="44" y="267"/>
                      <a:pt x="44" y="267"/>
                    </a:cubicBezTo>
                    <a:cubicBezTo>
                      <a:pt x="44" y="267"/>
                      <a:pt x="44" y="267"/>
                      <a:pt x="44" y="267"/>
                    </a:cubicBezTo>
                    <a:cubicBezTo>
                      <a:pt x="44" y="268"/>
                      <a:pt x="44" y="268"/>
                      <a:pt x="44" y="268"/>
                    </a:cubicBezTo>
                    <a:cubicBezTo>
                      <a:pt x="45" y="268"/>
                      <a:pt x="45" y="268"/>
                      <a:pt x="45" y="269"/>
                    </a:cubicBezTo>
                    <a:cubicBezTo>
                      <a:pt x="46" y="270"/>
                      <a:pt x="46" y="270"/>
                      <a:pt x="46" y="270"/>
                    </a:cubicBezTo>
                    <a:cubicBezTo>
                      <a:pt x="46" y="270"/>
                      <a:pt x="46" y="270"/>
                      <a:pt x="46" y="270"/>
                    </a:cubicBezTo>
                    <a:cubicBezTo>
                      <a:pt x="46" y="270"/>
                      <a:pt x="46" y="270"/>
                      <a:pt x="46" y="270"/>
                    </a:cubicBezTo>
                    <a:cubicBezTo>
                      <a:pt x="47" y="271"/>
                      <a:pt x="47" y="271"/>
                      <a:pt x="47" y="271"/>
                    </a:cubicBezTo>
                    <a:cubicBezTo>
                      <a:pt x="46" y="272"/>
                      <a:pt x="46" y="272"/>
                      <a:pt x="46" y="272"/>
                    </a:cubicBezTo>
                    <a:cubicBezTo>
                      <a:pt x="45" y="273"/>
                      <a:pt x="45" y="273"/>
                      <a:pt x="45" y="273"/>
                    </a:cubicBezTo>
                    <a:cubicBezTo>
                      <a:pt x="45" y="274"/>
                      <a:pt x="45" y="274"/>
                      <a:pt x="45" y="274"/>
                    </a:cubicBezTo>
                    <a:cubicBezTo>
                      <a:pt x="46" y="275"/>
                      <a:pt x="46" y="275"/>
                      <a:pt x="46" y="275"/>
                    </a:cubicBezTo>
                    <a:cubicBezTo>
                      <a:pt x="46" y="275"/>
                      <a:pt x="46" y="275"/>
                      <a:pt x="46" y="275"/>
                    </a:cubicBezTo>
                    <a:cubicBezTo>
                      <a:pt x="47" y="276"/>
                      <a:pt x="47" y="276"/>
                      <a:pt x="47" y="276"/>
                    </a:cubicBezTo>
                    <a:cubicBezTo>
                      <a:pt x="48" y="277"/>
                      <a:pt x="48" y="277"/>
                      <a:pt x="48" y="277"/>
                    </a:cubicBezTo>
                    <a:cubicBezTo>
                      <a:pt x="48" y="277"/>
                      <a:pt x="48" y="277"/>
                      <a:pt x="48" y="277"/>
                    </a:cubicBezTo>
                    <a:cubicBezTo>
                      <a:pt x="47" y="277"/>
                      <a:pt x="47" y="277"/>
                      <a:pt x="47" y="277"/>
                    </a:cubicBezTo>
                    <a:cubicBezTo>
                      <a:pt x="46" y="278"/>
                      <a:pt x="46" y="278"/>
                      <a:pt x="46" y="278"/>
                    </a:cubicBezTo>
                    <a:cubicBezTo>
                      <a:pt x="46" y="278"/>
                      <a:pt x="46" y="278"/>
                      <a:pt x="46" y="278"/>
                    </a:cubicBezTo>
                    <a:cubicBezTo>
                      <a:pt x="46" y="279"/>
                      <a:pt x="46" y="279"/>
                      <a:pt x="46" y="279"/>
                    </a:cubicBezTo>
                    <a:cubicBezTo>
                      <a:pt x="45" y="279"/>
                      <a:pt x="45" y="279"/>
                      <a:pt x="45" y="279"/>
                    </a:cubicBezTo>
                    <a:cubicBezTo>
                      <a:pt x="45" y="280"/>
                      <a:pt x="45" y="280"/>
                      <a:pt x="45" y="280"/>
                    </a:cubicBezTo>
                    <a:cubicBezTo>
                      <a:pt x="45" y="281"/>
                      <a:pt x="45" y="281"/>
                      <a:pt x="45" y="281"/>
                    </a:cubicBezTo>
                    <a:cubicBezTo>
                      <a:pt x="45" y="282"/>
                      <a:pt x="45" y="282"/>
                      <a:pt x="45" y="282"/>
                    </a:cubicBezTo>
                    <a:cubicBezTo>
                      <a:pt x="45" y="283"/>
                      <a:pt x="45" y="283"/>
                      <a:pt x="45" y="283"/>
                    </a:cubicBezTo>
                    <a:cubicBezTo>
                      <a:pt x="45" y="284"/>
                      <a:pt x="45" y="284"/>
                      <a:pt x="45" y="284"/>
                    </a:cubicBezTo>
                    <a:cubicBezTo>
                      <a:pt x="45" y="285"/>
                      <a:pt x="45" y="285"/>
                      <a:pt x="45" y="285"/>
                    </a:cubicBezTo>
                    <a:cubicBezTo>
                      <a:pt x="47" y="286"/>
                      <a:pt x="48" y="287"/>
                      <a:pt x="49" y="289"/>
                    </a:cubicBezTo>
                    <a:cubicBezTo>
                      <a:pt x="48" y="290"/>
                      <a:pt x="48" y="290"/>
                      <a:pt x="48" y="290"/>
                    </a:cubicBezTo>
                    <a:cubicBezTo>
                      <a:pt x="47" y="290"/>
                      <a:pt x="47" y="290"/>
                      <a:pt x="47" y="290"/>
                    </a:cubicBezTo>
                    <a:cubicBezTo>
                      <a:pt x="47" y="291"/>
                      <a:pt x="47" y="291"/>
                      <a:pt x="47" y="291"/>
                    </a:cubicBezTo>
                    <a:cubicBezTo>
                      <a:pt x="48" y="292"/>
                      <a:pt x="48" y="292"/>
                      <a:pt x="48" y="292"/>
                    </a:cubicBezTo>
                    <a:cubicBezTo>
                      <a:pt x="48" y="292"/>
                      <a:pt x="48" y="292"/>
                      <a:pt x="48" y="292"/>
                    </a:cubicBezTo>
                    <a:cubicBezTo>
                      <a:pt x="48" y="292"/>
                      <a:pt x="48" y="292"/>
                      <a:pt x="48" y="292"/>
                    </a:cubicBezTo>
                    <a:cubicBezTo>
                      <a:pt x="48" y="293"/>
                      <a:pt x="48" y="293"/>
                      <a:pt x="48" y="293"/>
                    </a:cubicBezTo>
                    <a:cubicBezTo>
                      <a:pt x="49" y="293"/>
                      <a:pt x="49" y="293"/>
                      <a:pt x="49" y="293"/>
                    </a:cubicBezTo>
                    <a:cubicBezTo>
                      <a:pt x="49" y="294"/>
                      <a:pt x="49" y="294"/>
                      <a:pt x="49" y="294"/>
                    </a:cubicBezTo>
                    <a:cubicBezTo>
                      <a:pt x="49" y="294"/>
                      <a:pt x="49" y="294"/>
                      <a:pt x="49" y="294"/>
                    </a:cubicBezTo>
                    <a:cubicBezTo>
                      <a:pt x="49" y="295"/>
                      <a:pt x="49" y="295"/>
                      <a:pt x="48" y="295"/>
                    </a:cubicBezTo>
                    <a:cubicBezTo>
                      <a:pt x="48" y="295"/>
                      <a:pt x="48" y="295"/>
                      <a:pt x="48" y="295"/>
                    </a:cubicBezTo>
                    <a:cubicBezTo>
                      <a:pt x="47" y="296"/>
                      <a:pt x="47" y="296"/>
                      <a:pt x="47" y="296"/>
                    </a:cubicBezTo>
                    <a:cubicBezTo>
                      <a:pt x="46" y="296"/>
                      <a:pt x="46" y="296"/>
                      <a:pt x="46" y="296"/>
                    </a:cubicBezTo>
                    <a:cubicBezTo>
                      <a:pt x="46" y="297"/>
                      <a:pt x="46" y="297"/>
                      <a:pt x="46" y="297"/>
                    </a:cubicBezTo>
                    <a:cubicBezTo>
                      <a:pt x="46" y="298"/>
                      <a:pt x="46" y="298"/>
                      <a:pt x="46" y="298"/>
                    </a:cubicBezTo>
                    <a:cubicBezTo>
                      <a:pt x="46" y="299"/>
                      <a:pt x="46" y="299"/>
                      <a:pt x="46" y="299"/>
                    </a:cubicBezTo>
                    <a:cubicBezTo>
                      <a:pt x="46" y="299"/>
                      <a:pt x="46" y="299"/>
                      <a:pt x="46" y="299"/>
                    </a:cubicBezTo>
                    <a:cubicBezTo>
                      <a:pt x="45" y="299"/>
                      <a:pt x="45" y="299"/>
                      <a:pt x="45" y="299"/>
                    </a:cubicBezTo>
                    <a:cubicBezTo>
                      <a:pt x="44" y="299"/>
                      <a:pt x="44" y="299"/>
                      <a:pt x="44" y="299"/>
                    </a:cubicBezTo>
                    <a:cubicBezTo>
                      <a:pt x="44" y="300"/>
                      <a:pt x="44" y="300"/>
                      <a:pt x="44" y="300"/>
                    </a:cubicBezTo>
                    <a:cubicBezTo>
                      <a:pt x="44" y="301"/>
                      <a:pt x="44" y="301"/>
                      <a:pt x="44" y="301"/>
                    </a:cubicBezTo>
                    <a:cubicBezTo>
                      <a:pt x="44" y="302"/>
                      <a:pt x="44" y="302"/>
                      <a:pt x="44" y="302"/>
                    </a:cubicBezTo>
                    <a:cubicBezTo>
                      <a:pt x="45" y="303"/>
                      <a:pt x="45" y="303"/>
                      <a:pt x="45" y="303"/>
                    </a:cubicBezTo>
                    <a:cubicBezTo>
                      <a:pt x="46" y="304"/>
                      <a:pt x="46" y="304"/>
                      <a:pt x="46" y="304"/>
                    </a:cubicBezTo>
                    <a:cubicBezTo>
                      <a:pt x="46" y="305"/>
                      <a:pt x="46" y="305"/>
                      <a:pt x="46" y="305"/>
                    </a:cubicBezTo>
                    <a:cubicBezTo>
                      <a:pt x="46" y="306"/>
                      <a:pt x="46" y="306"/>
                      <a:pt x="46" y="306"/>
                    </a:cubicBezTo>
                    <a:cubicBezTo>
                      <a:pt x="47" y="307"/>
                      <a:pt x="47" y="307"/>
                      <a:pt x="47" y="307"/>
                    </a:cubicBezTo>
                    <a:cubicBezTo>
                      <a:pt x="47" y="307"/>
                      <a:pt x="47" y="307"/>
                      <a:pt x="47" y="307"/>
                    </a:cubicBezTo>
                    <a:cubicBezTo>
                      <a:pt x="47" y="308"/>
                      <a:pt x="47" y="308"/>
                      <a:pt x="47" y="308"/>
                    </a:cubicBezTo>
                    <a:cubicBezTo>
                      <a:pt x="48" y="309"/>
                      <a:pt x="48" y="309"/>
                      <a:pt x="48" y="309"/>
                    </a:cubicBezTo>
                    <a:cubicBezTo>
                      <a:pt x="49" y="309"/>
                      <a:pt x="49" y="309"/>
                      <a:pt x="49" y="309"/>
                    </a:cubicBezTo>
                    <a:cubicBezTo>
                      <a:pt x="50" y="310"/>
                      <a:pt x="50" y="310"/>
                      <a:pt x="50" y="310"/>
                    </a:cubicBezTo>
                    <a:cubicBezTo>
                      <a:pt x="51" y="311"/>
                      <a:pt x="51" y="311"/>
                      <a:pt x="51" y="311"/>
                    </a:cubicBezTo>
                    <a:cubicBezTo>
                      <a:pt x="52" y="313"/>
                      <a:pt x="52" y="313"/>
                      <a:pt x="52" y="313"/>
                    </a:cubicBezTo>
                    <a:cubicBezTo>
                      <a:pt x="53" y="313"/>
                      <a:pt x="53" y="313"/>
                      <a:pt x="53" y="313"/>
                    </a:cubicBezTo>
                    <a:cubicBezTo>
                      <a:pt x="53" y="314"/>
                      <a:pt x="53" y="314"/>
                      <a:pt x="53" y="314"/>
                    </a:cubicBezTo>
                    <a:cubicBezTo>
                      <a:pt x="54" y="315"/>
                      <a:pt x="54" y="315"/>
                      <a:pt x="54" y="315"/>
                    </a:cubicBezTo>
                    <a:cubicBezTo>
                      <a:pt x="55" y="314"/>
                      <a:pt x="55" y="314"/>
                      <a:pt x="55" y="314"/>
                    </a:cubicBezTo>
                    <a:cubicBezTo>
                      <a:pt x="56" y="313"/>
                      <a:pt x="56" y="313"/>
                      <a:pt x="56" y="313"/>
                    </a:cubicBezTo>
                    <a:cubicBezTo>
                      <a:pt x="57" y="314"/>
                      <a:pt x="57" y="314"/>
                      <a:pt x="57" y="314"/>
                    </a:cubicBezTo>
                    <a:cubicBezTo>
                      <a:pt x="58" y="314"/>
                      <a:pt x="58" y="314"/>
                      <a:pt x="58" y="314"/>
                    </a:cubicBezTo>
                    <a:cubicBezTo>
                      <a:pt x="59" y="313"/>
                      <a:pt x="59" y="313"/>
                      <a:pt x="59" y="313"/>
                    </a:cubicBezTo>
                    <a:cubicBezTo>
                      <a:pt x="60" y="314"/>
                      <a:pt x="60" y="314"/>
                      <a:pt x="60" y="314"/>
                    </a:cubicBezTo>
                    <a:cubicBezTo>
                      <a:pt x="61" y="314"/>
                      <a:pt x="61" y="314"/>
                      <a:pt x="61" y="314"/>
                    </a:cubicBezTo>
                    <a:cubicBezTo>
                      <a:pt x="62" y="315"/>
                      <a:pt x="62" y="315"/>
                      <a:pt x="62" y="315"/>
                    </a:cubicBezTo>
                    <a:cubicBezTo>
                      <a:pt x="62" y="316"/>
                      <a:pt x="62" y="316"/>
                      <a:pt x="62" y="316"/>
                    </a:cubicBezTo>
                    <a:cubicBezTo>
                      <a:pt x="63" y="317"/>
                      <a:pt x="63" y="317"/>
                      <a:pt x="63" y="317"/>
                    </a:cubicBezTo>
                    <a:cubicBezTo>
                      <a:pt x="62" y="318"/>
                      <a:pt x="62" y="318"/>
                      <a:pt x="62" y="318"/>
                    </a:cubicBezTo>
                    <a:cubicBezTo>
                      <a:pt x="63" y="319"/>
                      <a:pt x="63" y="319"/>
                      <a:pt x="63" y="319"/>
                    </a:cubicBezTo>
                    <a:cubicBezTo>
                      <a:pt x="64" y="319"/>
                      <a:pt x="64" y="319"/>
                      <a:pt x="64" y="319"/>
                    </a:cubicBezTo>
                    <a:cubicBezTo>
                      <a:pt x="64" y="320"/>
                      <a:pt x="64" y="320"/>
                      <a:pt x="64" y="320"/>
                    </a:cubicBezTo>
                    <a:cubicBezTo>
                      <a:pt x="64" y="320"/>
                      <a:pt x="64" y="320"/>
                      <a:pt x="64" y="320"/>
                    </a:cubicBezTo>
                    <a:cubicBezTo>
                      <a:pt x="64" y="321"/>
                      <a:pt x="64" y="321"/>
                      <a:pt x="64" y="321"/>
                    </a:cubicBezTo>
                    <a:cubicBezTo>
                      <a:pt x="65" y="322"/>
                      <a:pt x="65" y="322"/>
                      <a:pt x="65" y="322"/>
                    </a:cubicBezTo>
                    <a:cubicBezTo>
                      <a:pt x="64" y="323"/>
                      <a:pt x="64" y="323"/>
                      <a:pt x="64" y="323"/>
                    </a:cubicBezTo>
                    <a:cubicBezTo>
                      <a:pt x="65" y="323"/>
                      <a:pt x="65" y="323"/>
                      <a:pt x="65" y="323"/>
                    </a:cubicBezTo>
                    <a:cubicBezTo>
                      <a:pt x="66" y="324"/>
                      <a:pt x="66" y="324"/>
                      <a:pt x="66" y="324"/>
                    </a:cubicBezTo>
                    <a:cubicBezTo>
                      <a:pt x="66" y="325"/>
                      <a:pt x="66" y="325"/>
                      <a:pt x="66" y="325"/>
                    </a:cubicBezTo>
                    <a:cubicBezTo>
                      <a:pt x="67" y="325"/>
                      <a:pt x="67" y="325"/>
                      <a:pt x="67" y="325"/>
                    </a:cubicBezTo>
                    <a:cubicBezTo>
                      <a:pt x="68" y="325"/>
                      <a:pt x="68" y="325"/>
                      <a:pt x="68" y="325"/>
                    </a:cubicBezTo>
                    <a:cubicBezTo>
                      <a:pt x="69" y="326"/>
                      <a:pt x="69" y="326"/>
                      <a:pt x="69" y="326"/>
                    </a:cubicBezTo>
                    <a:cubicBezTo>
                      <a:pt x="70" y="327"/>
                      <a:pt x="70" y="327"/>
                      <a:pt x="70" y="327"/>
                    </a:cubicBezTo>
                    <a:cubicBezTo>
                      <a:pt x="71" y="328"/>
                      <a:pt x="71" y="328"/>
                      <a:pt x="71" y="328"/>
                    </a:cubicBezTo>
                    <a:cubicBezTo>
                      <a:pt x="71" y="328"/>
                      <a:pt x="71" y="328"/>
                      <a:pt x="71" y="328"/>
                    </a:cubicBezTo>
                    <a:cubicBezTo>
                      <a:pt x="81" y="328"/>
                      <a:pt x="81" y="328"/>
                      <a:pt x="81" y="328"/>
                    </a:cubicBezTo>
                    <a:cubicBezTo>
                      <a:pt x="82" y="328"/>
                      <a:pt x="84" y="328"/>
                      <a:pt x="86" y="328"/>
                    </a:cubicBezTo>
                    <a:cubicBezTo>
                      <a:pt x="86" y="328"/>
                      <a:pt x="87" y="328"/>
                      <a:pt x="88" y="328"/>
                    </a:cubicBezTo>
                    <a:cubicBezTo>
                      <a:pt x="89" y="328"/>
                      <a:pt x="90" y="328"/>
                      <a:pt x="90" y="328"/>
                    </a:cubicBezTo>
                    <a:cubicBezTo>
                      <a:pt x="91" y="329"/>
                      <a:pt x="91" y="329"/>
                      <a:pt x="91" y="329"/>
                    </a:cubicBezTo>
                    <a:cubicBezTo>
                      <a:pt x="93" y="329"/>
                      <a:pt x="94" y="329"/>
                      <a:pt x="95" y="329"/>
                    </a:cubicBezTo>
                    <a:cubicBezTo>
                      <a:pt x="96" y="329"/>
                      <a:pt x="96" y="329"/>
                      <a:pt x="96" y="329"/>
                    </a:cubicBezTo>
                    <a:cubicBezTo>
                      <a:pt x="97" y="330"/>
                      <a:pt x="97" y="330"/>
                      <a:pt x="97" y="330"/>
                    </a:cubicBezTo>
                    <a:cubicBezTo>
                      <a:pt x="97" y="330"/>
                      <a:pt x="97" y="330"/>
                      <a:pt x="97" y="330"/>
                    </a:cubicBezTo>
                    <a:cubicBezTo>
                      <a:pt x="98" y="330"/>
                      <a:pt x="98" y="330"/>
                      <a:pt x="98" y="330"/>
                    </a:cubicBezTo>
                    <a:cubicBezTo>
                      <a:pt x="99" y="330"/>
                      <a:pt x="99" y="330"/>
                      <a:pt x="99" y="330"/>
                    </a:cubicBezTo>
                    <a:cubicBezTo>
                      <a:pt x="99" y="331"/>
                      <a:pt x="99" y="331"/>
                      <a:pt x="99" y="331"/>
                    </a:cubicBezTo>
                    <a:cubicBezTo>
                      <a:pt x="100" y="331"/>
                      <a:pt x="101" y="331"/>
                      <a:pt x="101" y="331"/>
                    </a:cubicBezTo>
                    <a:cubicBezTo>
                      <a:pt x="101" y="331"/>
                      <a:pt x="101" y="331"/>
                      <a:pt x="101" y="331"/>
                    </a:cubicBezTo>
                    <a:cubicBezTo>
                      <a:pt x="102" y="331"/>
                      <a:pt x="102" y="331"/>
                      <a:pt x="102" y="331"/>
                    </a:cubicBezTo>
                    <a:cubicBezTo>
                      <a:pt x="103" y="331"/>
                      <a:pt x="103" y="331"/>
                      <a:pt x="103" y="331"/>
                    </a:cubicBezTo>
                    <a:cubicBezTo>
                      <a:pt x="104" y="331"/>
                      <a:pt x="104" y="331"/>
                      <a:pt x="104" y="331"/>
                    </a:cubicBezTo>
                    <a:cubicBezTo>
                      <a:pt x="104" y="332"/>
                      <a:pt x="104" y="332"/>
                      <a:pt x="104" y="332"/>
                    </a:cubicBezTo>
                    <a:cubicBezTo>
                      <a:pt x="104" y="332"/>
                      <a:pt x="104" y="332"/>
                      <a:pt x="104" y="332"/>
                    </a:cubicBezTo>
                    <a:cubicBezTo>
                      <a:pt x="104" y="332"/>
                      <a:pt x="104" y="332"/>
                      <a:pt x="104" y="332"/>
                    </a:cubicBezTo>
                    <a:cubicBezTo>
                      <a:pt x="104" y="332"/>
                      <a:pt x="104" y="332"/>
                      <a:pt x="104" y="332"/>
                    </a:cubicBezTo>
                    <a:cubicBezTo>
                      <a:pt x="104" y="331"/>
                      <a:pt x="104" y="331"/>
                      <a:pt x="104" y="331"/>
                    </a:cubicBezTo>
                    <a:cubicBezTo>
                      <a:pt x="103" y="330"/>
                      <a:pt x="103" y="330"/>
                      <a:pt x="103" y="330"/>
                    </a:cubicBezTo>
                    <a:cubicBezTo>
                      <a:pt x="102" y="329"/>
                      <a:pt x="102" y="329"/>
                      <a:pt x="102" y="329"/>
                    </a:cubicBezTo>
                    <a:cubicBezTo>
                      <a:pt x="101" y="329"/>
                      <a:pt x="101" y="329"/>
                      <a:pt x="101" y="329"/>
                    </a:cubicBezTo>
                    <a:cubicBezTo>
                      <a:pt x="100" y="328"/>
                      <a:pt x="100" y="328"/>
                      <a:pt x="100" y="328"/>
                    </a:cubicBezTo>
                    <a:cubicBezTo>
                      <a:pt x="97" y="326"/>
                      <a:pt x="97" y="325"/>
                      <a:pt x="95" y="324"/>
                    </a:cubicBezTo>
                    <a:cubicBezTo>
                      <a:pt x="94" y="324"/>
                      <a:pt x="94" y="324"/>
                      <a:pt x="94" y="324"/>
                    </a:cubicBezTo>
                    <a:cubicBezTo>
                      <a:pt x="93" y="324"/>
                      <a:pt x="93" y="324"/>
                      <a:pt x="93" y="324"/>
                    </a:cubicBezTo>
                    <a:cubicBezTo>
                      <a:pt x="92" y="324"/>
                      <a:pt x="92" y="324"/>
                      <a:pt x="92" y="324"/>
                    </a:cubicBezTo>
                    <a:cubicBezTo>
                      <a:pt x="91" y="324"/>
                      <a:pt x="91" y="324"/>
                      <a:pt x="91" y="324"/>
                    </a:cubicBezTo>
                    <a:cubicBezTo>
                      <a:pt x="90" y="324"/>
                      <a:pt x="90" y="324"/>
                      <a:pt x="90" y="324"/>
                    </a:cubicBezTo>
                    <a:cubicBezTo>
                      <a:pt x="90" y="324"/>
                      <a:pt x="90" y="324"/>
                      <a:pt x="90" y="324"/>
                    </a:cubicBezTo>
                    <a:cubicBezTo>
                      <a:pt x="91" y="323"/>
                      <a:pt x="91" y="323"/>
                      <a:pt x="91" y="323"/>
                    </a:cubicBezTo>
                    <a:cubicBezTo>
                      <a:pt x="92" y="323"/>
                      <a:pt x="92" y="323"/>
                      <a:pt x="92" y="323"/>
                    </a:cubicBezTo>
                    <a:cubicBezTo>
                      <a:pt x="93" y="323"/>
                      <a:pt x="93" y="323"/>
                      <a:pt x="93" y="323"/>
                    </a:cubicBezTo>
                    <a:cubicBezTo>
                      <a:pt x="94" y="324"/>
                      <a:pt x="94" y="324"/>
                      <a:pt x="94" y="324"/>
                    </a:cubicBezTo>
                    <a:cubicBezTo>
                      <a:pt x="95" y="323"/>
                      <a:pt x="95" y="323"/>
                      <a:pt x="95" y="323"/>
                    </a:cubicBezTo>
                    <a:cubicBezTo>
                      <a:pt x="94" y="322"/>
                      <a:pt x="94" y="322"/>
                      <a:pt x="94" y="322"/>
                    </a:cubicBezTo>
                    <a:cubicBezTo>
                      <a:pt x="94" y="321"/>
                      <a:pt x="94" y="321"/>
                      <a:pt x="94" y="321"/>
                    </a:cubicBezTo>
                    <a:cubicBezTo>
                      <a:pt x="93" y="321"/>
                      <a:pt x="93" y="321"/>
                      <a:pt x="93" y="321"/>
                    </a:cubicBezTo>
                    <a:cubicBezTo>
                      <a:pt x="92" y="320"/>
                      <a:pt x="92" y="320"/>
                      <a:pt x="92" y="320"/>
                    </a:cubicBezTo>
                    <a:cubicBezTo>
                      <a:pt x="91" y="319"/>
                      <a:pt x="91" y="319"/>
                      <a:pt x="91" y="319"/>
                    </a:cubicBezTo>
                    <a:cubicBezTo>
                      <a:pt x="91" y="318"/>
                      <a:pt x="91" y="318"/>
                      <a:pt x="91" y="318"/>
                    </a:cubicBezTo>
                    <a:cubicBezTo>
                      <a:pt x="90" y="317"/>
                      <a:pt x="90" y="317"/>
                      <a:pt x="90" y="317"/>
                    </a:cubicBezTo>
                    <a:cubicBezTo>
                      <a:pt x="89" y="318"/>
                      <a:pt x="89" y="318"/>
                      <a:pt x="89" y="318"/>
                    </a:cubicBezTo>
                    <a:cubicBezTo>
                      <a:pt x="89" y="318"/>
                      <a:pt x="89" y="318"/>
                      <a:pt x="89" y="318"/>
                    </a:cubicBezTo>
                    <a:cubicBezTo>
                      <a:pt x="89" y="317"/>
                      <a:pt x="89" y="317"/>
                      <a:pt x="89" y="317"/>
                    </a:cubicBezTo>
                    <a:cubicBezTo>
                      <a:pt x="90" y="316"/>
                      <a:pt x="90" y="316"/>
                      <a:pt x="90" y="316"/>
                    </a:cubicBezTo>
                    <a:cubicBezTo>
                      <a:pt x="89" y="315"/>
                      <a:pt x="89" y="315"/>
                      <a:pt x="89" y="315"/>
                    </a:cubicBezTo>
                    <a:cubicBezTo>
                      <a:pt x="89" y="314"/>
                      <a:pt x="89" y="314"/>
                      <a:pt x="89" y="314"/>
                    </a:cubicBezTo>
                    <a:cubicBezTo>
                      <a:pt x="89" y="313"/>
                      <a:pt x="89" y="313"/>
                      <a:pt x="89" y="313"/>
                    </a:cubicBezTo>
                    <a:cubicBezTo>
                      <a:pt x="89" y="313"/>
                      <a:pt x="89" y="313"/>
                      <a:pt x="89" y="313"/>
                    </a:cubicBezTo>
                    <a:cubicBezTo>
                      <a:pt x="89" y="312"/>
                      <a:pt x="89" y="312"/>
                      <a:pt x="89" y="312"/>
                    </a:cubicBezTo>
                    <a:cubicBezTo>
                      <a:pt x="89" y="311"/>
                      <a:pt x="89" y="311"/>
                      <a:pt x="89" y="311"/>
                    </a:cubicBezTo>
                    <a:cubicBezTo>
                      <a:pt x="90" y="310"/>
                      <a:pt x="90" y="310"/>
                      <a:pt x="90" y="310"/>
                    </a:cubicBezTo>
                    <a:cubicBezTo>
                      <a:pt x="91" y="309"/>
                      <a:pt x="91" y="309"/>
                      <a:pt x="91" y="309"/>
                    </a:cubicBezTo>
                    <a:cubicBezTo>
                      <a:pt x="92" y="309"/>
                      <a:pt x="92" y="309"/>
                      <a:pt x="92" y="309"/>
                    </a:cubicBezTo>
                    <a:cubicBezTo>
                      <a:pt x="93" y="308"/>
                      <a:pt x="93" y="308"/>
                      <a:pt x="93" y="308"/>
                    </a:cubicBezTo>
                    <a:cubicBezTo>
                      <a:pt x="92" y="308"/>
                      <a:pt x="92" y="308"/>
                      <a:pt x="92" y="308"/>
                    </a:cubicBezTo>
                    <a:cubicBezTo>
                      <a:pt x="91" y="307"/>
                      <a:pt x="91" y="307"/>
                      <a:pt x="91" y="307"/>
                    </a:cubicBezTo>
                    <a:cubicBezTo>
                      <a:pt x="90" y="307"/>
                      <a:pt x="90" y="307"/>
                      <a:pt x="90" y="307"/>
                    </a:cubicBezTo>
                    <a:cubicBezTo>
                      <a:pt x="89" y="307"/>
                      <a:pt x="89" y="307"/>
                      <a:pt x="89" y="307"/>
                    </a:cubicBezTo>
                    <a:cubicBezTo>
                      <a:pt x="88" y="307"/>
                      <a:pt x="88" y="307"/>
                      <a:pt x="88" y="307"/>
                    </a:cubicBezTo>
                    <a:cubicBezTo>
                      <a:pt x="88" y="307"/>
                      <a:pt x="88" y="307"/>
                      <a:pt x="88"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8" y="307"/>
                      <a:pt x="88" y="307"/>
                      <a:pt x="88" y="307"/>
                    </a:cubicBezTo>
                    <a:cubicBezTo>
                      <a:pt x="90" y="306"/>
                      <a:pt x="90" y="306"/>
                      <a:pt x="90" y="306"/>
                    </a:cubicBezTo>
                    <a:cubicBezTo>
                      <a:pt x="90" y="305"/>
                      <a:pt x="90" y="305"/>
                      <a:pt x="90" y="305"/>
                    </a:cubicBezTo>
                    <a:cubicBezTo>
                      <a:pt x="89" y="305"/>
                      <a:pt x="89" y="305"/>
                      <a:pt x="89" y="305"/>
                    </a:cubicBezTo>
                    <a:cubicBezTo>
                      <a:pt x="89" y="304"/>
                      <a:pt x="89" y="304"/>
                      <a:pt x="89" y="304"/>
                    </a:cubicBezTo>
                    <a:cubicBezTo>
                      <a:pt x="88" y="304"/>
                      <a:pt x="88" y="304"/>
                      <a:pt x="88" y="304"/>
                    </a:cubicBezTo>
                    <a:cubicBezTo>
                      <a:pt x="89" y="304"/>
                      <a:pt x="89" y="304"/>
                      <a:pt x="89" y="304"/>
                    </a:cubicBezTo>
                    <a:cubicBezTo>
                      <a:pt x="89" y="304"/>
                      <a:pt x="89" y="304"/>
                      <a:pt x="89" y="304"/>
                    </a:cubicBezTo>
                    <a:cubicBezTo>
                      <a:pt x="89" y="305"/>
                      <a:pt x="89" y="305"/>
                      <a:pt x="89" y="305"/>
                    </a:cubicBezTo>
                    <a:cubicBezTo>
                      <a:pt x="90" y="306"/>
                      <a:pt x="90" y="306"/>
                      <a:pt x="90" y="306"/>
                    </a:cubicBezTo>
                    <a:cubicBezTo>
                      <a:pt x="91" y="307"/>
                      <a:pt x="91" y="307"/>
                      <a:pt x="91" y="307"/>
                    </a:cubicBezTo>
                    <a:cubicBezTo>
                      <a:pt x="91" y="307"/>
                      <a:pt x="91" y="307"/>
                      <a:pt x="91" y="307"/>
                    </a:cubicBezTo>
                    <a:cubicBezTo>
                      <a:pt x="92" y="308"/>
                      <a:pt x="92" y="308"/>
                      <a:pt x="92" y="308"/>
                    </a:cubicBezTo>
                    <a:cubicBezTo>
                      <a:pt x="93" y="308"/>
                      <a:pt x="93" y="308"/>
                      <a:pt x="93" y="308"/>
                    </a:cubicBezTo>
                    <a:cubicBezTo>
                      <a:pt x="94" y="308"/>
                      <a:pt x="94" y="308"/>
                      <a:pt x="94" y="308"/>
                    </a:cubicBezTo>
                    <a:cubicBezTo>
                      <a:pt x="95" y="308"/>
                      <a:pt x="95" y="308"/>
                      <a:pt x="95" y="308"/>
                    </a:cubicBezTo>
                    <a:cubicBezTo>
                      <a:pt x="98" y="306"/>
                      <a:pt x="97" y="305"/>
                      <a:pt x="96" y="303"/>
                    </a:cubicBezTo>
                    <a:cubicBezTo>
                      <a:pt x="96" y="302"/>
                      <a:pt x="96" y="302"/>
                      <a:pt x="96" y="302"/>
                    </a:cubicBezTo>
                    <a:cubicBezTo>
                      <a:pt x="96" y="301"/>
                      <a:pt x="96" y="301"/>
                      <a:pt x="96" y="301"/>
                    </a:cubicBezTo>
                    <a:cubicBezTo>
                      <a:pt x="96" y="300"/>
                      <a:pt x="96" y="300"/>
                      <a:pt x="96" y="300"/>
                    </a:cubicBezTo>
                    <a:cubicBezTo>
                      <a:pt x="96" y="299"/>
                      <a:pt x="96" y="299"/>
                      <a:pt x="96" y="299"/>
                    </a:cubicBezTo>
                    <a:cubicBezTo>
                      <a:pt x="95" y="300"/>
                      <a:pt x="95" y="300"/>
                      <a:pt x="95" y="300"/>
                    </a:cubicBezTo>
                    <a:cubicBezTo>
                      <a:pt x="94" y="300"/>
                      <a:pt x="94" y="300"/>
                      <a:pt x="94" y="300"/>
                    </a:cubicBezTo>
                    <a:cubicBezTo>
                      <a:pt x="95" y="299"/>
                      <a:pt x="95" y="299"/>
                      <a:pt x="95" y="299"/>
                    </a:cubicBezTo>
                    <a:cubicBezTo>
                      <a:pt x="95" y="298"/>
                      <a:pt x="95" y="298"/>
                      <a:pt x="95" y="298"/>
                    </a:cubicBezTo>
                    <a:cubicBezTo>
                      <a:pt x="95" y="297"/>
                      <a:pt x="95" y="297"/>
                      <a:pt x="95" y="297"/>
                    </a:cubicBezTo>
                    <a:cubicBezTo>
                      <a:pt x="95" y="297"/>
                      <a:pt x="95" y="297"/>
                      <a:pt x="95" y="297"/>
                    </a:cubicBezTo>
                    <a:cubicBezTo>
                      <a:pt x="96" y="296"/>
                      <a:pt x="96" y="296"/>
                      <a:pt x="96" y="296"/>
                    </a:cubicBezTo>
                    <a:cubicBezTo>
                      <a:pt x="96" y="295"/>
                      <a:pt x="96" y="295"/>
                      <a:pt x="96" y="295"/>
                    </a:cubicBezTo>
                    <a:cubicBezTo>
                      <a:pt x="97" y="294"/>
                      <a:pt x="97" y="294"/>
                      <a:pt x="97" y="294"/>
                    </a:cubicBezTo>
                    <a:cubicBezTo>
                      <a:pt x="97" y="293"/>
                      <a:pt x="97" y="293"/>
                      <a:pt x="97" y="293"/>
                    </a:cubicBezTo>
                    <a:cubicBezTo>
                      <a:pt x="98" y="292"/>
                      <a:pt x="98" y="292"/>
                      <a:pt x="98" y="292"/>
                    </a:cubicBezTo>
                    <a:cubicBezTo>
                      <a:pt x="99" y="292"/>
                      <a:pt x="99" y="292"/>
                      <a:pt x="99" y="292"/>
                    </a:cubicBezTo>
                    <a:cubicBezTo>
                      <a:pt x="100" y="291"/>
                      <a:pt x="100" y="291"/>
                      <a:pt x="100" y="291"/>
                    </a:cubicBezTo>
                    <a:cubicBezTo>
                      <a:pt x="101" y="290"/>
                      <a:pt x="101" y="290"/>
                      <a:pt x="101" y="290"/>
                    </a:cubicBezTo>
                    <a:cubicBezTo>
                      <a:pt x="102" y="289"/>
                      <a:pt x="102" y="289"/>
                      <a:pt x="102" y="289"/>
                    </a:cubicBezTo>
                    <a:cubicBezTo>
                      <a:pt x="103" y="288"/>
                      <a:pt x="103" y="288"/>
                      <a:pt x="103" y="288"/>
                    </a:cubicBezTo>
                    <a:cubicBezTo>
                      <a:pt x="104" y="288"/>
                      <a:pt x="104" y="288"/>
                      <a:pt x="104" y="288"/>
                    </a:cubicBezTo>
                    <a:cubicBezTo>
                      <a:pt x="104" y="287"/>
                      <a:pt x="104" y="287"/>
                      <a:pt x="104" y="287"/>
                    </a:cubicBezTo>
                    <a:cubicBezTo>
                      <a:pt x="105" y="287"/>
                      <a:pt x="105" y="287"/>
                      <a:pt x="105" y="287"/>
                    </a:cubicBezTo>
                    <a:cubicBezTo>
                      <a:pt x="105" y="286"/>
                      <a:pt x="105" y="286"/>
                      <a:pt x="105" y="286"/>
                    </a:cubicBezTo>
                    <a:cubicBezTo>
                      <a:pt x="106" y="285"/>
                      <a:pt x="106" y="285"/>
                      <a:pt x="106" y="285"/>
                    </a:cubicBezTo>
                    <a:cubicBezTo>
                      <a:pt x="105" y="284"/>
                      <a:pt x="105" y="284"/>
                      <a:pt x="105" y="284"/>
                    </a:cubicBezTo>
                    <a:cubicBezTo>
                      <a:pt x="104" y="283"/>
                      <a:pt x="104" y="283"/>
                      <a:pt x="104" y="283"/>
                    </a:cubicBezTo>
                    <a:cubicBezTo>
                      <a:pt x="103" y="284"/>
                      <a:pt x="103" y="284"/>
                      <a:pt x="103" y="284"/>
                    </a:cubicBezTo>
                    <a:cubicBezTo>
                      <a:pt x="102" y="284"/>
                      <a:pt x="102" y="284"/>
                      <a:pt x="102" y="284"/>
                    </a:cubicBezTo>
                    <a:cubicBezTo>
                      <a:pt x="101" y="284"/>
                      <a:pt x="101" y="284"/>
                      <a:pt x="101" y="284"/>
                    </a:cubicBezTo>
                    <a:cubicBezTo>
                      <a:pt x="100" y="284"/>
                      <a:pt x="100" y="284"/>
                      <a:pt x="100" y="284"/>
                    </a:cubicBezTo>
                    <a:cubicBezTo>
                      <a:pt x="101" y="284"/>
                      <a:pt x="101" y="284"/>
                      <a:pt x="101" y="284"/>
                    </a:cubicBezTo>
                    <a:cubicBezTo>
                      <a:pt x="102" y="284"/>
                      <a:pt x="102" y="284"/>
                      <a:pt x="102" y="284"/>
                    </a:cubicBezTo>
                    <a:cubicBezTo>
                      <a:pt x="103" y="283"/>
                      <a:pt x="103" y="283"/>
                      <a:pt x="103" y="283"/>
                    </a:cubicBezTo>
                    <a:cubicBezTo>
                      <a:pt x="104" y="283"/>
                      <a:pt x="104" y="283"/>
                      <a:pt x="104" y="283"/>
                    </a:cubicBezTo>
                    <a:cubicBezTo>
                      <a:pt x="105" y="281"/>
                      <a:pt x="104" y="279"/>
                      <a:pt x="103" y="277"/>
                    </a:cubicBezTo>
                    <a:cubicBezTo>
                      <a:pt x="101" y="275"/>
                      <a:pt x="101" y="276"/>
                      <a:pt x="98" y="276"/>
                    </a:cubicBezTo>
                    <a:cubicBezTo>
                      <a:pt x="97" y="276"/>
                      <a:pt x="97" y="276"/>
                      <a:pt x="97" y="276"/>
                    </a:cubicBezTo>
                    <a:cubicBezTo>
                      <a:pt x="96" y="275"/>
                      <a:pt x="96" y="275"/>
                      <a:pt x="96" y="275"/>
                    </a:cubicBezTo>
                    <a:cubicBezTo>
                      <a:pt x="95" y="275"/>
                      <a:pt x="95" y="275"/>
                      <a:pt x="95" y="275"/>
                    </a:cubicBezTo>
                    <a:cubicBezTo>
                      <a:pt x="94" y="275"/>
                      <a:pt x="94" y="275"/>
                      <a:pt x="94" y="275"/>
                    </a:cubicBezTo>
                    <a:cubicBezTo>
                      <a:pt x="93" y="275"/>
                      <a:pt x="93" y="275"/>
                      <a:pt x="93" y="275"/>
                    </a:cubicBezTo>
                    <a:cubicBezTo>
                      <a:pt x="92" y="274"/>
                      <a:pt x="92" y="274"/>
                      <a:pt x="92" y="274"/>
                    </a:cubicBezTo>
                    <a:cubicBezTo>
                      <a:pt x="91" y="273"/>
                      <a:pt x="89" y="272"/>
                      <a:pt x="87" y="271"/>
                    </a:cubicBezTo>
                    <a:cubicBezTo>
                      <a:pt x="85" y="271"/>
                      <a:pt x="83" y="268"/>
                      <a:pt x="82" y="266"/>
                    </a:cubicBezTo>
                    <a:cubicBezTo>
                      <a:pt x="81" y="266"/>
                      <a:pt x="81" y="266"/>
                      <a:pt x="81" y="266"/>
                    </a:cubicBezTo>
                    <a:cubicBezTo>
                      <a:pt x="81" y="265"/>
                      <a:pt x="81" y="265"/>
                      <a:pt x="81" y="265"/>
                    </a:cubicBezTo>
                    <a:cubicBezTo>
                      <a:pt x="81" y="264"/>
                      <a:pt x="81" y="264"/>
                      <a:pt x="81" y="264"/>
                    </a:cubicBezTo>
                    <a:cubicBezTo>
                      <a:pt x="81" y="263"/>
                      <a:pt x="81" y="263"/>
                      <a:pt x="81" y="263"/>
                    </a:cubicBezTo>
                    <a:cubicBezTo>
                      <a:pt x="82" y="262"/>
                      <a:pt x="82" y="262"/>
                      <a:pt x="82" y="262"/>
                    </a:cubicBezTo>
                    <a:cubicBezTo>
                      <a:pt x="82" y="261"/>
                      <a:pt x="82" y="261"/>
                      <a:pt x="82" y="261"/>
                    </a:cubicBezTo>
                    <a:cubicBezTo>
                      <a:pt x="82" y="260"/>
                      <a:pt x="82" y="260"/>
                      <a:pt x="82" y="260"/>
                    </a:cubicBezTo>
                    <a:cubicBezTo>
                      <a:pt x="82" y="259"/>
                      <a:pt x="82" y="259"/>
                      <a:pt x="82" y="259"/>
                    </a:cubicBezTo>
                    <a:cubicBezTo>
                      <a:pt x="83" y="258"/>
                      <a:pt x="83" y="258"/>
                      <a:pt x="83" y="258"/>
                    </a:cubicBezTo>
                    <a:cubicBezTo>
                      <a:pt x="83" y="257"/>
                      <a:pt x="83" y="257"/>
                      <a:pt x="83" y="257"/>
                    </a:cubicBezTo>
                    <a:cubicBezTo>
                      <a:pt x="84" y="256"/>
                      <a:pt x="84" y="256"/>
                      <a:pt x="84" y="256"/>
                    </a:cubicBezTo>
                    <a:cubicBezTo>
                      <a:pt x="85" y="256"/>
                      <a:pt x="85" y="256"/>
                      <a:pt x="85" y="256"/>
                    </a:cubicBezTo>
                    <a:cubicBezTo>
                      <a:pt x="86" y="256"/>
                      <a:pt x="86" y="256"/>
                      <a:pt x="86" y="256"/>
                    </a:cubicBezTo>
                    <a:cubicBezTo>
                      <a:pt x="87" y="256"/>
                      <a:pt x="87" y="256"/>
                      <a:pt x="87" y="256"/>
                    </a:cubicBezTo>
                    <a:cubicBezTo>
                      <a:pt x="87" y="255"/>
                      <a:pt x="87" y="255"/>
                      <a:pt x="87" y="255"/>
                    </a:cubicBezTo>
                    <a:cubicBezTo>
                      <a:pt x="88" y="254"/>
                      <a:pt x="88" y="254"/>
                      <a:pt x="88" y="254"/>
                    </a:cubicBezTo>
                    <a:cubicBezTo>
                      <a:pt x="89" y="254"/>
                      <a:pt x="89" y="254"/>
                      <a:pt x="89" y="254"/>
                    </a:cubicBezTo>
                    <a:cubicBezTo>
                      <a:pt x="89" y="253"/>
                      <a:pt x="89" y="253"/>
                      <a:pt x="89" y="253"/>
                    </a:cubicBezTo>
                    <a:cubicBezTo>
                      <a:pt x="90" y="253"/>
                      <a:pt x="90" y="253"/>
                      <a:pt x="90" y="253"/>
                    </a:cubicBezTo>
                    <a:cubicBezTo>
                      <a:pt x="91" y="253"/>
                      <a:pt x="91" y="253"/>
                      <a:pt x="91" y="253"/>
                    </a:cubicBezTo>
                    <a:cubicBezTo>
                      <a:pt x="92" y="253"/>
                      <a:pt x="92" y="253"/>
                      <a:pt x="92" y="253"/>
                    </a:cubicBezTo>
                    <a:cubicBezTo>
                      <a:pt x="92" y="254"/>
                      <a:pt x="92" y="254"/>
                      <a:pt x="92" y="254"/>
                    </a:cubicBezTo>
                    <a:cubicBezTo>
                      <a:pt x="92" y="253"/>
                      <a:pt x="92" y="253"/>
                      <a:pt x="92" y="253"/>
                    </a:cubicBezTo>
                    <a:cubicBezTo>
                      <a:pt x="93" y="253"/>
                      <a:pt x="93" y="253"/>
                      <a:pt x="93" y="253"/>
                    </a:cubicBezTo>
                    <a:cubicBezTo>
                      <a:pt x="94" y="254"/>
                      <a:pt x="94" y="254"/>
                      <a:pt x="94" y="254"/>
                    </a:cubicBezTo>
                    <a:cubicBezTo>
                      <a:pt x="95" y="254"/>
                      <a:pt x="95" y="254"/>
                      <a:pt x="95" y="254"/>
                    </a:cubicBezTo>
                    <a:cubicBezTo>
                      <a:pt x="95" y="253"/>
                      <a:pt x="95" y="253"/>
                      <a:pt x="95" y="253"/>
                    </a:cubicBezTo>
                    <a:cubicBezTo>
                      <a:pt x="95" y="252"/>
                      <a:pt x="95" y="252"/>
                      <a:pt x="95" y="252"/>
                    </a:cubicBezTo>
                    <a:cubicBezTo>
                      <a:pt x="94" y="252"/>
                      <a:pt x="94" y="252"/>
                      <a:pt x="94" y="252"/>
                    </a:cubicBezTo>
                    <a:cubicBezTo>
                      <a:pt x="93" y="251"/>
                      <a:pt x="93" y="251"/>
                      <a:pt x="93" y="251"/>
                    </a:cubicBezTo>
                    <a:cubicBezTo>
                      <a:pt x="93" y="250"/>
                      <a:pt x="93" y="250"/>
                      <a:pt x="93" y="250"/>
                    </a:cubicBezTo>
                    <a:cubicBezTo>
                      <a:pt x="93" y="250"/>
                      <a:pt x="93" y="250"/>
                      <a:pt x="93" y="250"/>
                    </a:cubicBezTo>
                    <a:cubicBezTo>
                      <a:pt x="94" y="249"/>
                      <a:pt x="94" y="249"/>
                      <a:pt x="94" y="249"/>
                    </a:cubicBezTo>
                    <a:cubicBezTo>
                      <a:pt x="95" y="249"/>
                      <a:pt x="95" y="249"/>
                      <a:pt x="95" y="249"/>
                    </a:cubicBezTo>
                    <a:cubicBezTo>
                      <a:pt x="95" y="248"/>
                      <a:pt x="95" y="248"/>
                      <a:pt x="95" y="248"/>
                    </a:cubicBezTo>
                    <a:cubicBezTo>
                      <a:pt x="96" y="247"/>
                      <a:pt x="96" y="247"/>
                      <a:pt x="96" y="247"/>
                    </a:cubicBezTo>
                    <a:cubicBezTo>
                      <a:pt x="95" y="246"/>
                      <a:pt x="95" y="246"/>
                      <a:pt x="95" y="246"/>
                    </a:cubicBezTo>
                    <a:cubicBezTo>
                      <a:pt x="94" y="245"/>
                      <a:pt x="94" y="245"/>
                      <a:pt x="94" y="245"/>
                    </a:cubicBezTo>
                    <a:cubicBezTo>
                      <a:pt x="95" y="242"/>
                      <a:pt x="94" y="243"/>
                      <a:pt x="92" y="240"/>
                    </a:cubicBezTo>
                    <a:cubicBezTo>
                      <a:pt x="92" y="239"/>
                      <a:pt x="92" y="239"/>
                      <a:pt x="92" y="239"/>
                    </a:cubicBezTo>
                    <a:cubicBezTo>
                      <a:pt x="92" y="238"/>
                      <a:pt x="92" y="238"/>
                      <a:pt x="92" y="238"/>
                    </a:cubicBezTo>
                    <a:cubicBezTo>
                      <a:pt x="93" y="237"/>
                      <a:pt x="93" y="237"/>
                      <a:pt x="93" y="237"/>
                    </a:cubicBezTo>
                    <a:cubicBezTo>
                      <a:pt x="93" y="237"/>
                      <a:pt x="93" y="237"/>
                      <a:pt x="93" y="237"/>
                    </a:cubicBezTo>
                    <a:cubicBezTo>
                      <a:pt x="93" y="236"/>
                      <a:pt x="93" y="236"/>
                      <a:pt x="93" y="236"/>
                    </a:cubicBezTo>
                    <a:cubicBezTo>
                      <a:pt x="93" y="235"/>
                      <a:pt x="93" y="235"/>
                      <a:pt x="93" y="235"/>
                    </a:cubicBezTo>
                    <a:cubicBezTo>
                      <a:pt x="94" y="234"/>
                      <a:pt x="94" y="234"/>
                      <a:pt x="94" y="234"/>
                    </a:cubicBezTo>
                    <a:cubicBezTo>
                      <a:pt x="95" y="233"/>
                      <a:pt x="95" y="233"/>
                      <a:pt x="95" y="233"/>
                    </a:cubicBezTo>
                    <a:cubicBezTo>
                      <a:pt x="96" y="233"/>
                      <a:pt x="96" y="233"/>
                      <a:pt x="96" y="233"/>
                    </a:cubicBezTo>
                    <a:cubicBezTo>
                      <a:pt x="97" y="233"/>
                      <a:pt x="97" y="233"/>
                      <a:pt x="97" y="233"/>
                    </a:cubicBezTo>
                    <a:cubicBezTo>
                      <a:pt x="98" y="232"/>
                      <a:pt x="98" y="232"/>
                      <a:pt x="98" y="232"/>
                    </a:cubicBezTo>
                    <a:cubicBezTo>
                      <a:pt x="99" y="231"/>
                      <a:pt x="99" y="231"/>
                      <a:pt x="99" y="231"/>
                    </a:cubicBezTo>
                    <a:cubicBezTo>
                      <a:pt x="96" y="232"/>
                      <a:pt x="94" y="230"/>
                      <a:pt x="92" y="230"/>
                    </a:cubicBezTo>
                    <a:cubicBezTo>
                      <a:pt x="91" y="229"/>
                      <a:pt x="91" y="229"/>
                      <a:pt x="91" y="229"/>
                    </a:cubicBezTo>
                    <a:cubicBezTo>
                      <a:pt x="95" y="226"/>
                      <a:pt x="95" y="226"/>
                      <a:pt x="98" y="228"/>
                    </a:cubicBezTo>
                    <a:cubicBezTo>
                      <a:pt x="98" y="229"/>
                      <a:pt x="98" y="229"/>
                      <a:pt x="98" y="229"/>
                    </a:cubicBezTo>
                    <a:cubicBezTo>
                      <a:pt x="99" y="230"/>
                      <a:pt x="99" y="230"/>
                      <a:pt x="99" y="230"/>
                    </a:cubicBezTo>
                    <a:cubicBezTo>
                      <a:pt x="100" y="231"/>
                      <a:pt x="100" y="231"/>
                      <a:pt x="100" y="231"/>
                    </a:cubicBezTo>
                    <a:cubicBezTo>
                      <a:pt x="101" y="230"/>
                      <a:pt x="101" y="230"/>
                      <a:pt x="101" y="230"/>
                    </a:cubicBezTo>
                    <a:cubicBezTo>
                      <a:pt x="102" y="230"/>
                      <a:pt x="102" y="230"/>
                      <a:pt x="102" y="230"/>
                    </a:cubicBezTo>
                    <a:cubicBezTo>
                      <a:pt x="103" y="230"/>
                      <a:pt x="103" y="230"/>
                      <a:pt x="103" y="230"/>
                    </a:cubicBezTo>
                    <a:cubicBezTo>
                      <a:pt x="104" y="230"/>
                      <a:pt x="104" y="230"/>
                      <a:pt x="104" y="230"/>
                    </a:cubicBezTo>
                    <a:cubicBezTo>
                      <a:pt x="104" y="229"/>
                      <a:pt x="104" y="229"/>
                      <a:pt x="104" y="229"/>
                    </a:cubicBezTo>
                    <a:cubicBezTo>
                      <a:pt x="104" y="228"/>
                      <a:pt x="104" y="228"/>
                      <a:pt x="104" y="228"/>
                    </a:cubicBezTo>
                    <a:cubicBezTo>
                      <a:pt x="104" y="227"/>
                      <a:pt x="104" y="227"/>
                      <a:pt x="104" y="227"/>
                    </a:cubicBezTo>
                    <a:cubicBezTo>
                      <a:pt x="103" y="226"/>
                      <a:pt x="103" y="226"/>
                      <a:pt x="103" y="226"/>
                    </a:cubicBezTo>
                    <a:cubicBezTo>
                      <a:pt x="103" y="225"/>
                      <a:pt x="103" y="225"/>
                      <a:pt x="103" y="225"/>
                    </a:cubicBezTo>
                    <a:cubicBezTo>
                      <a:pt x="102" y="224"/>
                      <a:pt x="102" y="224"/>
                      <a:pt x="102" y="224"/>
                    </a:cubicBezTo>
                    <a:cubicBezTo>
                      <a:pt x="101" y="223"/>
                      <a:pt x="101" y="223"/>
                      <a:pt x="101" y="223"/>
                    </a:cubicBezTo>
                    <a:cubicBezTo>
                      <a:pt x="101" y="222"/>
                      <a:pt x="101" y="222"/>
                      <a:pt x="101" y="222"/>
                    </a:cubicBezTo>
                    <a:cubicBezTo>
                      <a:pt x="100" y="222"/>
                      <a:pt x="100" y="222"/>
                      <a:pt x="100" y="222"/>
                    </a:cubicBezTo>
                    <a:cubicBezTo>
                      <a:pt x="99" y="223"/>
                      <a:pt x="99" y="223"/>
                      <a:pt x="99" y="223"/>
                    </a:cubicBezTo>
                    <a:cubicBezTo>
                      <a:pt x="98" y="223"/>
                      <a:pt x="98" y="223"/>
                      <a:pt x="98" y="223"/>
                    </a:cubicBezTo>
                    <a:cubicBezTo>
                      <a:pt x="97" y="224"/>
                      <a:pt x="97" y="224"/>
                      <a:pt x="97" y="224"/>
                    </a:cubicBezTo>
                    <a:cubicBezTo>
                      <a:pt x="96" y="224"/>
                      <a:pt x="96" y="224"/>
                      <a:pt x="96" y="224"/>
                    </a:cubicBezTo>
                    <a:cubicBezTo>
                      <a:pt x="97" y="224"/>
                      <a:pt x="97" y="224"/>
                      <a:pt x="97" y="224"/>
                    </a:cubicBezTo>
                    <a:cubicBezTo>
                      <a:pt x="98" y="224"/>
                      <a:pt x="98" y="224"/>
                      <a:pt x="98" y="224"/>
                    </a:cubicBezTo>
                    <a:cubicBezTo>
                      <a:pt x="99" y="224"/>
                      <a:pt x="99" y="224"/>
                      <a:pt x="99" y="224"/>
                    </a:cubicBezTo>
                    <a:cubicBezTo>
                      <a:pt x="99" y="225"/>
                      <a:pt x="99" y="225"/>
                      <a:pt x="99" y="225"/>
                    </a:cubicBezTo>
                    <a:cubicBezTo>
                      <a:pt x="98" y="226"/>
                      <a:pt x="98" y="226"/>
                      <a:pt x="98" y="226"/>
                    </a:cubicBezTo>
                    <a:cubicBezTo>
                      <a:pt x="97" y="226"/>
                      <a:pt x="97" y="226"/>
                      <a:pt x="97" y="226"/>
                    </a:cubicBezTo>
                    <a:cubicBezTo>
                      <a:pt x="96" y="226"/>
                      <a:pt x="96" y="226"/>
                      <a:pt x="96" y="226"/>
                    </a:cubicBezTo>
                    <a:cubicBezTo>
                      <a:pt x="95" y="226"/>
                      <a:pt x="95" y="226"/>
                      <a:pt x="95" y="226"/>
                    </a:cubicBezTo>
                    <a:cubicBezTo>
                      <a:pt x="94" y="226"/>
                      <a:pt x="94" y="226"/>
                      <a:pt x="94" y="226"/>
                    </a:cubicBezTo>
                    <a:cubicBezTo>
                      <a:pt x="94" y="225"/>
                      <a:pt x="94" y="225"/>
                      <a:pt x="94" y="225"/>
                    </a:cubicBezTo>
                    <a:cubicBezTo>
                      <a:pt x="94" y="224"/>
                      <a:pt x="94" y="224"/>
                      <a:pt x="94" y="224"/>
                    </a:cubicBezTo>
                    <a:cubicBezTo>
                      <a:pt x="93" y="224"/>
                      <a:pt x="93" y="224"/>
                      <a:pt x="93" y="224"/>
                    </a:cubicBezTo>
                    <a:cubicBezTo>
                      <a:pt x="92" y="224"/>
                      <a:pt x="92" y="224"/>
                      <a:pt x="92" y="224"/>
                    </a:cubicBezTo>
                    <a:cubicBezTo>
                      <a:pt x="90" y="223"/>
                      <a:pt x="90" y="223"/>
                      <a:pt x="90" y="223"/>
                    </a:cubicBezTo>
                    <a:cubicBezTo>
                      <a:pt x="89" y="222"/>
                      <a:pt x="89" y="222"/>
                      <a:pt x="89" y="222"/>
                    </a:cubicBezTo>
                    <a:cubicBezTo>
                      <a:pt x="88" y="222"/>
                      <a:pt x="88" y="222"/>
                      <a:pt x="88" y="222"/>
                    </a:cubicBezTo>
                    <a:cubicBezTo>
                      <a:pt x="86" y="220"/>
                      <a:pt x="89" y="220"/>
                      <a:pt x="87" y="217"/>
                    </a:cubicBezTo>
                    <a:cubicBezTo>
                      <a:pt x="87" y="214"/>
                      <a:pt x="86" y="216"/>
                      <a:pt x="84" y="213"/>
                    </a:cubicBezTo>
                    <a:cubicBezTo>
                      <a:pt x="84" y="212"/>
                      <a:pt x="84" y="212"/>
                      <a:pt x="84" y="212"/>
                    </a:cubicBezTo>
                    <a:cubicBezTo>
                      <a:pt x="83" y="211"/>
                      <a:pt x="83" y="211"/>
                      <a:pt x="83" y="211"/>
                    </a:cubicBezTo>
                    <a:cubicBezTo>
                      <a:pt x="83" y="210"/>
                      <a:pt x="83" y="210"/>
                      <a:pt x="83" y="210"/>
                    </a:cubicBezTo>
                    <a:cubicBezTo>
                      <a:pt x="83" y="209"/>
                      <a:pt x="83" y="209"/>
                      <a:pt x="83" y="209"/>
                    </a:cubicBezTo>
                    <a:cubicBezTo>
                      <a:pt x="83" y="208"/>
                      <a:pt x="83" y="208"/>
                      <a:pt x="83" y="208"/>
                    </a:cubicBezTo>
                    <a:cubicBezTo>
                      <a:pt x="84" y="208"/>
                      <a:pt x="84" y="208"/>
                      <a:pt x="84" y="208"/>
                    </a:cubicBezTo>
                    <a:cubicBezTo>
                      <a:pt x="85" y="207"/>
                      <a:pt x="85" y="207"/>
                      <a:pt x="85" y="207"/>
                    </a:cubicBezTo>
                    <a:cubicBezTo>
                      <a:pt x="86" y="208"/>
                      <a:pt x="86" y="208"/>
                      <a:pt x="86" y="208"/>
                    </a:cubicBezTo>
                    <a:cubicBezTo>
                      <a:pt x="85" y="208"/>
                      <a:pt x="85" y="208"/>
                      <a:pt x="85" y="208"/>
                    </a:cubicBezTo>
                    <a:cubicBezTo>
                      <a:pt x="87" y="209"/>
                      <a:pt x="91" y="209"/>
                      <a:pt x="92" y="210"/>
                    </a:cubicBezTo>
                    <a:cubicBezTo>
                      <a:pt x="95" y="210"/>
                      <a:pt x="95" y="213"/>
                      <a:pt x="99" y="212"/>
                    </a:cubicBezTo>
                    <a:cubicBezTo>
                      <a:pt x="103" y="212"/>
                      <a:pt x="103" y="212"/>
                      <a:pt x="106" y="211"/>
                    </a:cubicBezTo>
                    <a:cubicBezTo>
                      <a:pt x="109" y="209"/>
                      <a:pt x="109" y="210"/>
                      <a:pt x="110" y="206"/>
                    </a:cubicBezTo>
                    <a:cubicBezTo>
                      <a:pt x="109" y="207"/>
                      <a:pt x="109" y="207"/>
                      <a:pt x="109" y="207"/>
                    </a:cubicBezTo>
                    <a:cubicBezTo>
                      <a:pt x="109" y="206"/>
                      <a:pt x="109" y="206"/>
                      <a:pt x="109" y="206"/>
                    </a:cubicBezTo>
                    <a:cubicBezTo>
                      <a:pt x="108" y="205"/>
                      <a:pt x="108" y="205"/>
                      <a:pt x="108" y="205"/>
                    </a:cubicBezTo>
                    <a:cubicBezTo>
                      <a:pt x="107" y="204"/>
                      <a:pt x="107" y="204"/>
                      <a:pt x="107" y="204"/>
                    </a:cubicBezTo>
                    <a:cubicBezTo>
                      <a:pt x="106" y="203"/>
                      <a:pt x="106" y="203"/>
                      <a:pt x="106" y="203"/>
                    </a:cubicBezTo>
                    <a:cubicBezTo>
                      <a:pt x="106" y="203"/>
                      <a:pt x="106" y="203"/>
                      <a:pt x="106" y="203"/>
                    </a:cubicBezTo>
                    <a:cubicBezTo>
                      <a:pt x="107" y="202"/>
                      <a:pt x="107" y="202"/>
                      <a:pt x="107" y="202"/>
                    </a:cubicBezTo>
                    <a:cubicBezTo>
                      <a:pt x="107" y="201"/>
                      <a:pt x="107" y="201"/>
                      <a:pt x="107" y="201"/>
                    </a:cubicBezTo>
                    <a:cubicBezTo>
                      <a:pt x="106" y="200"/>
                      <a:pt x="106" y="200"/>
                      <a:pt x="106" y="200"/>
                    </a:cubicBezTo>
                    <a:cubicBezTo>
                      <a:pt x="106" y="199"/>
                      <a:pt x="106" y="199"/>
                      <a:pt x="106" y="199"/>
                    </a:cubicBezTo>
                    <a:cubicBezTo>
                      <a:pt x="106" y="198"/>
                      <a:pt x="106" y="198"/>
                      <a:pt x="106" y="198"/>
                    </a:cubicBezTo>
                    <a:cubicBezTo>
                      <a:pt x="106" y="197"/>
                      <a:pt x="106" y="197"/>
                      <a:pt x="106" y="197"/>
                    </a:cubicBezTo>
                    <a:cubicBezTo>
                      <a:pt x="107" y="198"/>
                      <a:pt x="107" y="198"/>
                      <a:pt x="107" y="198"/>
                    </a:cubicBezTo>
                    <a:cubicBezTo>
                      <a:pt x="108" y="198"/>
                      <a:pt x="108" y="198"/>
                      <a:pt x="108" y="198"/>
                    </a:cubicBezTo>
                    <a:cubicBezTo>
                      <a:pt x="108" y="197"/>
                      <a:pt x="108" y="197"/>
                      <a:pt x="108" y="197"/>
                    </a:cubicBezTo>
                    <a:cubicBezTo>
                      <a:pt x="107" y="196"/>
                      <a:pt x="107" y="196"/>
                      <a:pt x="107" y="196"/>
                    </a:cubicBezTo>
                    <a:cubicBezTo>
                      <a:pt x="107" y="195"/>
                      <a:pt x="107" y="195"/>
                      <a:pt x="107" y="195"/>
                    </a:cubicBezTo>
                    <a:cubicBezTo>
                      <a:pt x="107" y="194"/>
                      <a:pt x="107" y="194"/>
                      <a:pt x="107" y="194"/>
                    </a:cubicBezTo>
                    <a:cubicBezTo>
                      <a:pt x="106" y="193"/>
                      <a:pt x="106" y="193"/>
                      <a:pt x="106" y="193"/>
                    </a:cubicBezTo>
                    <a:cubicBezTo>
                      <a:pt x="105" y="192"/>
                      <a:pt x="105" y="192"/>
                      <a:pt x="105" y="192"/>
                    </a:cubicBezTo>
                    <a:cubicBezTo>
                      <a:pt x="106" y="193"/>
                      <a:pt x="106" y="193"/>
                      <a:pt x="106" y="193"/>
                    </a:cubicBezTo>
                    <a:cubicBezTo>
                      <a:pt x="106" y="192"/>
                      <a:pt x="106" y="192"/>
                      <a:pt x="106" y="192"/>
                    </a:cubicBezTo>
                    <a:cubicBezTo>
                      <a:pt x="105" y="191"/>
                      <a:pt x="105" y="191"/>
                      <a:pt x="105" y="191"/>
                    </a:cubicBezTo>
                    <a:cubicBezTo>
                      <a:pt x="104" y="191"/>
                      <a:pt x="104" y="191"/>
                      <a:pt x="104" y="191"/>
                    </a:cubicBezTo>
                    <a:cubicBezTo>
                      <a:pt x="103" y="190"/>
                      <a:pt x="103" y="190"/>
                      <a:pt x="103" y="190"/>
                    </a:cubicBezTo>
                    <a:cubicBezTo>
                      <a:pt x="103" y="189"/>
                      <a:pt x="103" y="189"/>
                      <a:pt x="103" y="189"/>
                    </a:cubicBezTo>
                    <a:cubicBezTo>
                      <a:pt x="103" y="188"/>
                      <a:pt x="103" y="188"/>
                      <a:pt x="103" y="188"/>
                    </a:cubicBezTo>
                    <a:cubicBezTo>
                      <a:pt x="102" y="187"/>
                      <a:pt x="102" y="187"/>
                      <a:pt x="102" y="187"/>
                    </a:cubicBezTo>
                    <a:cubicBezTo>
                      <a:pt x="102" y="186"/>
                      <a:pt x="102" y="186"/>
                      <a:pt x="102" y="186"/>
                    </a:cubicBezTo>
                    <a:cubicBezTo>
                      <a:pt x="103" y="186"/>
                      <a:pt x="103" y="186"/>
                      <a:pt x="103" y="186"/>
                    </a:cubicBezTo>
                    <a:cubicBezTo>
                      <a:pt x="104" y="186"/>
                      <a:pt x="104" y="186"/>
                      <a:pt x="104" y="186"/>
                    </a:cubicBezTo>
                    <a:cubicBezTo>
                      <a:pt x="105" y="187"/>
                      <a:pt x="105" y="187"/>
                      <a:pt x="105" y="187"/>
                    </a:cubicBezTo>
                    <a:cubicBezTo>
                      <a:pt x="106" y="188"/>
                      <a:pt x="106" y="188"/>
                      <a:pt x="106" y="188"/>
                    </a:cubicBezTo>
                    <a:cubicBezTo>
                      <a:pt x="107" y="188"/>
                      <a:pt x="107" y="188"/>
                      <a:pt x="107" y="188"/>
                    </a:cubicBezTo>
                    <a:cubicBezTo>
                      <a:pt x="108" y="188"/>
                      <a:pt x="108" y="188"/>
                      <a:pt x="108" y="188"/>
                    </a:cubicBezTo>
                    <a:cubicBezTo>
                      <a:pt x="109" y="188"/>
                      <a:pt x="109" y="188"/>
                      <a:pt x="109" y="188"/>
                    </a:cubicBezTo>
                    <a:cubicBezTo>
                      <a:pt x="110" y="189"/>
                      <a:pt x="110" y="189"/>
                      <a:pt x="110" y="189"/>
                    </a:cubicBezTo>
                    <a:cubicBezTo>
                      <a:pt x="111" y="189"/>
                      <a:pt x="111" y="189"/>
                      <a:pt x="111" y="189"/>
                    </a:cubicBezTo>
                    <a:cubicBezTo>
                      <a:pt x="113" y="188"/>
                      <a:pt x="116" y="189"/>
                      <a:pt x="119" y="188"/>
                    </a:cubicBezTo>
                    <a:cubicBezTo>
                      <a:pt x="124" y="187"/>
                      <a:pt x="130" y="186"/>
                      <a:pt x="135" y="184"/>
                    </a:cubicBezTo>
                    <a:cubicBezTo>
                      <a:pt x="138" y="184"/>
                      <a:pt x="141" y="183"/>
                      <a:pt x="144" y="181"/>
                    </a:cubicBezTo>
                    <a:cubicBezTo>
                      <a:pt x="145" y="180"/>
                      <a:pt x="145" y="180"/>
                      <a:pt x="145" y="180"/>
                    </a:cubicBezTo>
                    <a:cubicBezTo>
                      <a:pt x="146" y="179"/>
                      <a:pt x="146" y="179"/>
                      <a:pt x="146" y="179"/>
                    </a:cubicBezTo>
                    <a:cubicBezTo>
                      <a:pt x="146" y="178"/>
                      <a:pt x="146" y="178"/>
                      <a:pt x="146" y="178"/>
                    </a:cubicBezTo>
                    <a:cubicBezTo>
                      <a:pt x="145" y="177"/>
                      <a:pt x="145" y="177"/>
                      <a:pt x="145" y="177"/>
                    </a:cubicBezTo>
                    <a:cubicBezTo>
                      <a:pt x="145" y="176"/>
                      <a:pt x="145" y="176"/>
                      <a:pt x="145" y="176"/>
                    </a:cubicBezTo>
                    <a:cubicBezTo>
                      <a:pt x="146" y="175"/>
                      <a:pt x="146" y="175"/>
                      <a:pt x="146" y="175"/>
                    </a:cubicBezTo>
                    <a:cubicBezTo>
                      <a:pt x="146" y="174"/>
                      <a:pt x="146" y="174"/>
                      <a:pt x="146" y="174"/>
                    </a:cubicBezTo>
                    <a:cubicBezTo>
                      <a:pt x="147" y="173"/>
                      <a:pt x="147" y="173"/>
                      <a:pt x="147" y="173"/>
                    </a:cubicBezTo>
                    <a:cubicBezTo>
                      <a:pt x="149" y="171"/>
                      <a:pt x="149" y="168"/>
                      <a:pt x="151" y="166"/>
                    </a:cubicBezTo>
                    <a:cubicBezTo>
                      <a:pt x="151" y="165"/>
                      <a:pt x="151" y="165"/>
                      <a:pt x="151" y="165"/>
                    </a:cubicBezTo>
                    <a:cubicBezTo>
                      <a:pt x="150" y="164"/>
                      <a:pt x="150" y="164"/>
                      <a:pt x="150" y="164"/>
                    </a:cubicBezTo>
                    <a:cubicBezTo>
                      <a:pt x="150" y="163"/>
                      <a:pt x="150" y="163"/>
                      <a:pt x="150" y="163"/>
                    </a:cubicBezTo>
                    <a:cubicBezTo>
                      <a:pt x="150" y="162"/>
                      <a:pt x="150" y="162"/>
                      <a:pt x="150" y="162"/>
                    </a:cubicBezTo>
                    <a:cubicBezTo>
                      <a:pt x="149" y="161"/>
                      <a:pt x="149" y="161"/>
                      <a:pt x="149" y="161"/>
                    </a:cubicBezTo>
                    <a:cubicBezTo>
                      <a:pt x="149" y="160"/>
                      <a:pt x="149" y="160"/>
                      <a:pt x="149" y="160"/>
                    </a:cubicBezTo>
                    <a:cubicBezTo>
                      <a:pt x="148" y="159"/>
                      <a:pt x="148" y="159"/>
                      <a:pt x="148" y="159"/>
                    </a:cubicBezTo>
                    <a:cubicBezTo>
                      <a:pt x="148" y="159"/>
                      <a:pt x="148" y="159"/>
                      <a:pt x="148" y="159"/>
                    </a:cubicBezTo>
                    <a:cubicBezTo>
                      <a:pt x="147" y="160"/>
                      <a:pt x="147" y="160"/>
                      <a:pt x="147" y="160"/>
                    </a:cubicBezTo>
                    <a:cubicBezTo>
                      <a:pt x="146" y="159"/>
                      <a:pt x="146" y="159"/>
                      <a:pt x="146" y="159"/>
                    </a:cubicBezTo>
                    <a:cubicBezTo>
                      <a:pt x="145" y="159"/>
                      <a:pt x="145" y="159"/>
                      <a:pt x="145" y="159"/>
                    </a:cubicBezTo>
                    <a:cubicBezTo>
                      <a:pt x="144" y="158"/>
                      <a:pt x="144" y="158"/>
                      <a:pt x="144" y="158"/>
                    </a:cubicBezTo>
                    <a:cubicBezTo>
                      <a:pt x="143" y="158"/>
                      <a:pt x="143" y="158"/>
                      <a:pt x="143" y="158"/>
                    </a:cubicBezTo>
                    <a:cubicBezTo>
                      <a:pt x="142" y="157"/>
                      <a:pt x="142" y="157"/>
                      <a:pt x="142" y="157"/>
                    </a:cubicBezTo>
                    <a:cubicBezTo>
                      <a:pt x="142" y="156"/>
                      <a:pt x="142" y="156"/>
                      <a:pt x="142" y="156"/>
                    </a:cubicBezTo>
                    <a:cubicBezTo>
                      <a:pt x="141" y="155"/>
                      <a:pt x="141" y="155"/>
                      <a:pt x="141" y="155"/>
                    </a:cubicBezTo>
                    <a:cubicBezTo>
                      <a:pt x="141" y="154"/>
                      <a:pt x="141" y="154"/>
                      <a:pt x="141" y="154"/>
                    </a:cubicBezTo>
                    <a:cubicBezTo>
                      <a:pt x="141" y="153"/>
                      <a:pt x="141" y="153"/>
                      <a:pt x="141" y="153"/>
                    </a:cubicBezTo>
                    <a:cubicBezTo>
                      <a:pt x="141" y="152"/>
                      <a:pt x="141" y="152"/>
                      <a:pt x="141" y="152"/>
                    </a:cubicBezTo>
                    <a:cubicBezTo>
                      <a:pt x="142" y="151"/>
                      <a:pt x="142" y="151"/>
                      <a:pt x="142" y="151"/>
                    </a:cubicBezTo>
                    <a:cubicBezTo>
                      <a:pt x="142" y="150"/>
                      <a:pt x="142" y="150"/>
                      <a:pt x="142" y="150"/>
                    </a:cubicBezTo>
                    <a:cubicBezTo>
                      <a:pt x="142" y="149"/>
                      <a:pt x="142" y="149"/>
                      <a:pt x="142" y="149"/>
                    </a:cubicBezTo>
                    <a:cubicBezTo>
                      <a:pt x="141" y="148"/>
                      <a:pt x="141" y="148"/>
                      <a:pt x="141" y="148"/>
                    </a:cubicBezTo>
                    <a:cubicBezTo>
                      <a:pt x="140" y="147"/>
                      <a:pt x="138" y="145"/>
                      <a:pt x="136" y="145"/>
                    </a:cubicBezTo>
                    <a:cubicBezTo>
                      <a:pt x="136" y="145"/>
                      <a:pt x="136" y="145"/>
                      <a:pt x="136" y="145"/>
                    </a:cubicBezTo>
                    <a:cubicBezTo>
                      <a:pt x="133" y="143"/>
                      <a:pt x="133" y="143"/>
                      <a:pt x="129" y="142"/>
                    </a:cubicBezTo>
                    <a:cubicBezTo>
                      <a:pt x="128" y="141"/>
                      <a:pt x="128" y="141"/>
                      <a:pt x="128" y="141"/>
                    </a:cubicBezTo>
                    <a:cubicBezTo>
                      <a:pt x="128" y="140"/>
                      <a:pt x="128" y="140"/>
                      <a:pt x="128" y="140"/>
                    </a:cubicBezTo>
                    <a:cubicBezTo>
                      <a:pt x="127" y="140"/>
                      <a:pt x="127" y="140"/>
                      <a:pt x="127" y="140"/>
                    </a:cubicBezTo>
                    <a:cubicBezTo>
                      <a:pt x="126" y="139"/>
                      <a:pt x="126" y="139"/>
                      <a:pt x="126" y="139"/>
                    </a:cubicBezTo>
                    <a:cubicBezTo>
                      <a:pt x="126" y="138"/>
                      <a:pt x="126" y="138"/>
                      <a:pt x="126" y="138"/>
                    </a:cubicBezTo>
                    <a:cubicBezTo>
                      <a:pt x="125" y="137"/>
                      <a:pt x="125" y="137"/>
                      <a:pt x="125" y="137"/>
                    </a:cubicBezTo>
                    <a:cubicBezTo>
                      <a:pt x="125" y="137"/>
                      <a:pt x="125" y="137"/>
                      <a:pt x="125" y="137"/>
                    </a:cubicBezTo>
                    <a:cubicBezTo>
                      <a:pt x="126" y="137"/>
                      <a:pt x="126" y="137"/>
                      <a:pt x="126" y="137"/>
                    </a:cubicBezTo>
                    <a:cubicBezTo>
                      <a:pt x="127" y="137"/>
                      <a:pt x="127" y="137"/>
                      <a:pt x="127" y="137"/>
                    </a:cubicBezTo>
                    <a:cubicBezTo>
                      <a:pt x="127" y="136"/>
                      <a:pt x="127" y="136"/>
                      <a:pt x="127" y="136"/>
                    </a:cubicBezTo>
                    <a:cubicBezTo>
                      <a:pt x="127" y="136"/>
                      <a:pt x="127" y="136"/>
                      <a:pt x="127" y="136"/>
                    </a:cubicBezTo>
                    <a:cubicBezTo>
                      <a:pt x="126" y="135"/>
                      <a:pt x="126" y="135"/>
                      <a:pt x="126" y="135"/>
                    </a:cubicBezTo>
                    <a:cubicBezTo>
                      <a:pt x="126" y="134"/>
                      <a:pt x="126" y="134"/>
                      <a:pt x="126" y="134"/>
                    </a:cubicBezTo>
                    <a:cubicBezTo>
                      <a:pt x="125" y="133"/>
                      <a:pt x="125" y="133"/>
                      <a:pt x="125" y="133"/>
                    </a:cubicBezTo>
                    <a:cubicBezTo>
                      <a:pt x="125" y="133"/>
                      <a:pt x="125" y="133"/>
                      <a:pt x="125" y="133"/>
                    </a:cubicBezTo>
                    <a:cubicBezTo>
                      <a:pt x="125" y="132"/>
                      <a:pt x="125" y="132"/>
                      <a:pt x="125" y="132"/>
                    </a:cubicBezTo>
                    <a:cubicBezTo>
                      <a:pt x="124" y="131"/>
                      <a:pt x="124" y="131"/>
                      <a:pt x="124" y="131"/>
                    </a:cubicBezTo>
                    <a:cubicBezTo>
                      <a:pt x="124" y="130"/>
                      <a:pt x="124" y="130"/>
                      <a:pt x="124" y="130"/>
                    </a:cubicBezTo>
                    <a:cubicBezTo>
                      <a:pt x="124" y="129"/>
                      <a:pt x="124" y="129"/>
                      <a:pt x="124" y="129"/>
                    </a:cubicBezTo>
                    <a:cubicBezTo>
                      <a:pt x="124" y="128"/>
                      <a:pt x="124" y="128"/>
                      <a:pt x="124" y="128"/>
                    </a:cubicBezTo>
                    <a:cubicBezTo>
                      <a:pt x="124" y="127"/>
                      <a:pt x="124" y="127"/>
                      <a:pt x="124" y="127"/>
                    </a:cubicBezTo>
                    <a:cubicBezTo>
                      <a:pt x="124" y="126"/>
                      <a:pt x="124" y="126"/>
                      <a:pt x="124" y="126"/>
                    </a:cubicBezTo>
                    <a:cubicBezTo>
                      <a:pt x="124" y="126"/>
                      <a:pt x="124" y="126"/>
                      <a:pt x="124" y="126"/>
                    </a:cubicBezTo>
                    <a:cubicBezTo>
                      <a:pt x="124" y="125"/>
                      <a:pt x="124" y="125"/>
                      <a:pt x="124" y="125"/>
                    </a:cubicBezTo>
                    <a:cubicBezTo>
                      <a:pt x="125" y="124"/>
                      <a:pt x="125" y="124"/>
                      <a:pt x="125" y="124"/>
                    </a:cubicBezTo>
                    <a:cubicBezTo>
                      <a:pt x="126" y="124"/>
                      <a:pt x="126" y="124"/>
                      <a:pt x="126" y="124"/>
                    </a:cubicBezTo>
                    <a:cubicBezTo>
                      <a:pt x="126" y="123"/>
                      <a:pt x="126" y="123"/>
                      <a:pt x="126" y="123"/>
                    </a:cubicBezTo>
                    <a:cubicBezTo>
                      <a:pt x="126" y="122"/>
                      <a:pt x="126" y="122"/>
                      <a:pt x="126" y="122"/>
                    </a:cubicBezTo>
                    <a:cubicBezTo>
                      <a:pt x="125" y="121"/>
                      <a:pt x="125" y="121"/>
                      <a:pt x="125" y="121"/>
                    </a:cubicBezTo>
                    <a:cubicBezTo>
                      <a:pt x="125" y="120"/>
                      <a:pt x="125" y="120"/>
                      <a:pt x="125" y="120"/>
                    </a:cubicBezTo>
                    <a:cubicBezTo>
                      <a:pt x="125" y="119"/>
                      <a:pt x="125" y="119"/>
                      <a:pt x="125" y="119"/>
                    </a:cubicBezTo>
                    <a:cubicBezTo>
                      <a:pt x="124" y="118"/>
                      <a:pt x="124" y="118"/>
                      <a:pt x="124" y="118"/>
                    </a:cubicBezTo>
                    <a:cubicBezTo>
                      <a:pt x="124" y="117"/>
                      <a:pt x="124" y="117"/>
                      <a:pt x="124" y="117"/>
                    </a:cubicBezTo>
                    <a:cubicBezTo>
                      <a:pt x="124" y="117"/>
                      <a:pt x="124" y="117"/>
                      <a:pt x="124" y="117"/>
                    </a:cubicBezTo>
                    <a:cubicBezTo>
                      <a:pt x="124" y="117"/>
                      <a:pt x="124" y="117"/>
                      <a:pt x="124" y="117"/>
                    </a:cubicBezTo>
                    <a:cubicBezTo>
                      <a:pt x="125" y="116"/>
                      <a:pt x="125" y="116"/>
                      <a:pt x="125" y="116"/>
                    </a:cubicBezTo>
                    <a:cubicBezTo>
                      <a:pt x="124" y="115"/>
                      <a:pt x="124" y="115"/>
                      <a:pt x="124" y="115"/>
                    </a:cubicBezTo>
                    <a:cubicBezTo>
                      <a:pt x="124" y="114"/>
                      <a:pt x="124" y="114"/>
                      <a:pt x="124" y="114"/>
                    </a:cubicBezTo>
                    <a:cubicBezTo>
                      <a:pt x="124" y="114"/>
                      <a:pt x="124" y="114"/>
                      <a:pt x="124" y="114"/>
                    </a:cubicBezTo>
                    <a:cubicBezTo>
                      <a:pt x="124" y="113"/>
                      <a:pt x="124" y="113"/>
                      <a:pt x="124" y="113"/>
                    </a:cubicBezTo>
                    <a:cubicBezTo>
                      <a:pt x="124" y="113"/>
                      <a:pt x="124" y="113"/>
                      <a:pt x="124" y="113"/>
                    </a:cubicBezTo>
                    <a:cubicBezTo>
                      <a:pt x="124" y="112"/>
                      <a:pt x="124" y="112"/>
                      <a:pt x="124" y="112"/>
                    </a:cubicBezTo>
                    <a:cubicBezTo>
                      <a:pt x="123" y="111"/>
                      <a:pt x="123" y="111"/>
                      <a:pt x="123" y="111"/>
                    </a:cubicBezTo>
                    <a:cubicBezTo>
                      <a:pt x="123" y="110"/>
                      <a:pt x="123" y="110"/>
                      <a:pt x="123" y="110"/>
                    </a:cubicBezTo>
                    <a:cubicBezTo>
                      <a:pt x="124" y="109"/>
                      <a:pt x="124" y="109"/>
                      <a:pt x="124" y="109"/>
                    </a:cubicBezTo>
                    <a:cubicBezTo>
                      <a:pt x="124" y="109"/>
                      <a:pt x="124" y="109"/>
                      <a:pt x="124" y="109"/>
                    </a:cubicBezTo>
                    <a:cubicBezTo>
                      <a:pt x="124" y="108"/>
                      <a:pt x="124" y="108"/>
                      <a:pt x="124" y="108"/>
                    </a:cubicBezTo>
                    <a:cubicBezTo>
                      <a:pt x="124" y="107"/>
                      <a:pt x="124" y="107"/>
                      <a:pt x="124" y="107"/>
                    </a:cubicBezTo>
                    <a:cubicBezTo>
                      <a:pt x="123" y="106"/>
                      <a:pt x="123" y="106"/>
                      <a:pt x="123" y="106"/>
                    </a:cubicBezTo>
                    <a:cubicBezTo>
                      <a:pt x="124" y="105"/>
                      <a:pt x="124" y="102"/>
                      <a:pt x="123" y="100"/>
                    </a:cubicBezTo>
                    <a:cubicBezTo>
                      <a:pt x="124" y="100"/>
                      <a:pt x="124" y="100"/>
                      <a:pt x="124" y="100"/>
                    </a:cubicBezTo>
                    <a:cubicBezTo>
                      <a:pt x="124" y="98"/>
                      <a:pt x="123" y="98"/>
                      <a:pt x="123" y="96"/>
                    </a:cubicBezTo>
                    <a:cubicBezTo>
                      <a:pt x="123" y="96"/>
                      <a:pt x="123" y="96"/>
                      <a:pt x="123" y="96"/>
                    </a:cubicBezTo>
                    <a:cubicBezTo>
                      <a:pt x="124" y="95"/>
                      <a:pt x="124" y="95"/>
                      <a:pt x="124" y="95"/>
                    </a:cubicBezTo>
                    <a:cubicBezTo>
                      <a:pt x="124" y="94"/>
                      <a:pt x="124" y="94"/>
                      <a:pt x="124" y="94"/>
                    </a:cubicBezTo>
                    <a:cubicBezTo>
                      <a:pt x="125" y="93"/>
                      <a:pt x="125" y="93"/>
                      <a:pt x="125" y="93"/>
                    </a:cubicBezTo>
                    <a:cubicBezTo>
                      <a:pt x="125" y="92"/>
                      <a:pt x="125" y="92"/>
                      <a:pt x="125" y="92"/>
                    </a:cubicBezTo>
                    <a:cubicBezTo>
                      <a:pt x="125" y="92"/>
                      <a:pt x="125" y="92"/>
                      <a:pt x="125" y="92"/>
                    </a:cubicBezTo>
                    <a:cubicBezTo>
                      <a:pt x="125" y="92"/>
                      <a:pt x="125" y="92"/>
                      <a:pt x="125" y="92"/>
                    </a:cubicBezTo>
                    <a:cubicBezTo>
                      <a:pt x="126" y="91"/>
                      <a:pt x="126" y="91"/>
                      <a:pt x="126" y="91"/>
                    </a:cubicBezTo>
                    <a:cubicBezTo>
                      <a:pt x="127" y="90"/>
                      <a:pt x="127" y="90"/>
                      <a:pt x="127" y="90"/>
                    </a:cubicBezTo>
                    <a:cubicBezTo>
                      <a:pt x="127" y="89"/>
                      <a:pt x="127" y="89"/>
                      <a:pt x="127" y="89"/>
                    </a:cubicBezTo>
                    <a:cubicBezTo>
                      <a:pt x="127" y="88"/>
                      <a:pt x="127" y="88"/>
                      <a:pt x="127" y="88"/>
                    </a:cubicBezTo>
                    <a:cubicBezTo>
                      <a:pt x="128" y="88"/>
                      <a:pt x="128" y="88"/>
                      <a:pt x="128" y="88"/>
                    </a:cubicBezTo>
                    <a:cubicBezTo>
                      <a:pt x="129" y="87"/>
                      <a:pt x="129" y="87"/>
                      <a:pt x="129" y="87"/>
                    </a:cubicBezTo>
                    <a:cubicBezTo>
                      <a:pt x="129" y="87"/>
                      <a:pt x="129" y="87"/>
                      <a:pt x="130" y="85"/>
                    </a:cubicBezTo>
                    <a:cubicBezTo>
                      <a:pt x="131" y="84"/>
                      <a:pt x="131" y="84"/>
                      <a:pt x="131" y="84"/>
                    </a:cubicBezTo>
                    <a:cubicBezTo>
                      <a:pt x="131" y="84"/>
                      <a:pt x="131" y="84"/>
                      <a:pt x="131" y="84"/>
                    </a:cubicBezTo>
                    <a:cubicBezTo>
                      <a:pt x="132" y="83"/>
                      <a:pt x="132" y="83"/>
                      <a:pt x="132" y="83"/>
                    </a:cubicBezTo>
                    <a:cubicBezTo>
                      <a:pt x="132" y="82"/>
                      <a:pt x="132" y="82"/>
                      <a:pt x="132" y="82"/>
                    </a:cubicBezTo>
                    <a:cubicBezTo>
                      <a:pt x="133" y="81"/>
                      <a:pt x="133" y="81"/>
                      <a:pt x="133" y="81"/>
                    </a:cubicBezTo>
                    <a:cubicBezTo>
                      <a:pt x="134" y="80"/>
                      <a:pt x="134" y="80"/>
                      <a:pt x="134" y="80"/>
                    </a:cubicBezTo>
                    <a:cubicBezTo>
                      <a:pt x="134" y="79"/>
                      <a:pt x="134" y="79"/>
                      <a:pt x="134" y="79"/>
                    </a:cubicBezTo>
                    <a:cubicBezTo>
                      <a:pt x="135" y="78"/>
                      <a:pt x="135" y="78"/>
                      <a:pt x="135" y="78"/>
                    </a:cubicBezTo>
                    <a:cubicBezTo>
                      <a:pt x="135" y="77"/>
                      <a:pt x="135" y="77"/>
                      <a:pt x="135" y="77"/>
                    </a:cubicBezTo>
                    <a:cubicBezTo>
                      <a:pt x="136" y="77"/>
                      <a:pt x="136" y="77"/>
                      <a:pt x="136" y="77"/>
                    </a:cubicBezTo>
                    <a:cubicBezTo>
                      <a:pt x="136" y="76"/>
                      <a:pt x="136" y="76"/>
                      <a:pt x="136" y="76"/>
                    </a:cubicBezTo>
                    <a:cubicBezTo>
                      <a:pt x="137" y="75"/>
                      <a:pt x="137" y="75"/>
                      <a:pt x="137" y="75"/>
                    </a:cubicBezTo>
                    <a:cubicBezTo>
                      <a:pt x="137" y="74"/>
                      <a:pt x="137" y="74"/>
                      <a:pt x="137" y="74"/>
                    </a:cubicBezTo>
                    <a:cubicBezTo>
                      <a:pt x="138" y="73"/>
                      <a:pt x="138" y="73"/>
                      <a:pt x="138" y="73"/>
                    </a:cubicBezTo>
                    <a:cubicBezTo>
                      <a:pt x="138" y="73"/>
                      <a:pt x="138" y="73"/>
                      <a:pt x="138" y="73"/>
                    </a:cubicBezTo>
                    <a:cubicBezTo>
                      <a:pt x="139" y="72"/>
                      <a:pt x="139" y="72"/>
                      <a:pt x="139" y="72"/>
                    </a:cubicBezTo>
                    <a:cubicBezTo>
                      <a:pt x="140" y="73"/>
                      <a:pt x="140" y="73"/>
                      <a:pt x="140" y="73"/>
                    </a:cubicBezTo>
                    <a:cubicBezTo>
                      <a:pt x="140" y="72"/>
                      <a:pt x="140" y="72"/>
                      <a:pt x="140" y="72"/>
                    </a:cubicBezTo>
                    <a:cubicBezTo>
                      <a:pt x="139" y="71"/>
                      <a:pt x="139" y="71"/>
                      <a:pt x="139" y="71"/>
                    </a:cubicBezTo>
                    <a:cubicBezTo>
                      <a:pt x="140" y="70"/>
                      <a:pt x="140" y="70"/>
                      <a:pt x="140" y="70"/>
                    </a:cubicBezTo>
                    <a:cubicBezTo>
                      <a:pt x="140" y="70"/>
                      <a:pt x="140" y="70"/>
                      <a:pt x="140" y="70"/>
                    </a:cubicBezTo>
                    <a:cubicBezTo>
                      <a:pt x="141" y="70"/>
                      <a:pt x="141" y="70"/>
                      <a:pt x="141" y="70"/>
                    </a:cubicBezTo>
                    <a:cubicBezTo>
                      <a:pt x="142" y="69"/>
                      <a:pt x="142" y="69"/>
                      <a:pt x="142" y="69"/>
                    </a:cubicBezTo>
                    <a:cubicBezTo>
                      <a:pt x="142" y="69"/>
                      <a:pt x="142" y="69"/>
                      <a:pt x="142" y="69"/>
                    </a:cubicBezTo>
                    <a:cubicBezTo>
                      <a:pt x="143" y="68"/>
                      <a:pt x="143" y="68"/>
                      <a:pt x="143" y="68"/>
                    </a:cubicBezTo>
                    <a:cubicBezTo>
                      <a:pt x="143" y="67"/>
                      <a:pt x="143" y="67"/>
                      <a:pt x="143" y="67"/>
                    </a:cubicBezTo>
                    <a:cubicBezTo>
                      <a:pt x="144" y="67"/>
                      <a:pt x="144" y="67"/>
                      <a:pt x="144" y="67"/>
                    </a:cubicBezTo>
                    <a:cubicBezTo>
                      <a:pt x="145" y="67"/>
                      <a:pt x="145" y="67"/>
                      <a:pt x="145" y="67"/>
                    </a:cubicBezTo>
                    <a:cubicBezTo>
                      <a:pt x="146" y="66"/>
                      <a:pt x="146" y="66"/>
                      <a:pt x="146" y="66"/>
                    </a:cubicBezTo>
                    <a:cubicBezTo>
                      <a:pt x="147" y="65"/>
                      <a:pt x="147" y="65"/>
                      <a:pt x="147" y="65"/>
                    </a:cubicBezTo>
                    <a:cubicBezTo>
                      <a:pt x="147" y="65"/>
                      <a:pt x="147" y="65"/>
                      <a:pt x="147" y="65"/>
                    </a:cubicBezTo>
                    <a:cubicBezTo>
                      <a:pt x="147" y="64"/>
                      <a:pt x="147" y="64"/>
                      <a:pt x="147" y="64"/>
                    </a:cubicBezTo>
                    <a:cubicBezTo>
                      <a:pt x="147" y="64"/>
                      <a:pt x="147" y="64"/>
                      <a:pt x="147" y="64"/>
                    </a:cubicBezTo>
                    <a:cubicBezTo>
                      <a:pt x="147" y="64"/>
                      <a:pt x="147" y="64"/>
                      <a:pt x="147" y="64"/>
                    </a:cubicBezTo>
                    <a:cubicBezTo>
                      <a:pt x="147" y="64"/>
                      <a:pt x="147" y="64"/>
                      <a:pt x="147" y="64"/>
                    </a:cubicBezTo>
                    <a:cubicBezTo>
                      <a:pt x="148" y="64"/>
                      <a:pt x="148" y="64"/>
                      <a:pt x="148" y="64"/>
                    </a:cubicBezTo>
                    <a:cubicBezTo>
                      <a:pt x="148" y="63"/>
                      <a:pt x="148" y="63"/>
                      <a:pt x="148" y="63"/>
                    </a:cubicBezTo>
                    <a:cubicBezTo>
                      <a:pt x="149" y="63"/>
                      <a:pt x="149" y="63"/>
                      <a:pt x="149" y="63"/>
                    </a:cubicBezTo>
                    <a:cubicBezTo>
                      <a:pt x="150" y="63"/>
                      <a:pt x="150" y="63"/>
                      <a:pt x="150" y="63"/>
                    </a:cubicBezTo>
                    <a:cubicBezTo>
                      <a:pt x="151" y="62"/>
                      <a:pt x="151" y="62"/>
                      <a:pt x="151" y="62"/>
                    </a:cubicBezTo>
                    <a:cubicBezTo>
                      <a:pt x="152" y="62"/>
                      <a:pt x="152" y="62"/>
                      <a:pt x="152" y="62"/>
                    </a:cubicBezTo>
                    <a:cubicBezTo>
                      <a:pt x="153" y="61"/>
                      <a:pt x="153" y="61"/>
                      <a:pt x="153" y="61"/>
                    </a:cubicBezTo>
                    <a:cubicBezTo>
                      <a:pt x="154" y="61"/>
                      <a:pt x="154" y="61"/>
                      <a:pt x="154" y="61"/>
                    </a:cubicBezTo>
                    <a:cubicBezTo>
                      <a:pt x="154" y="60"/>
                      <a:pt x="154" y="60"/>
                      <a:pt x="154" y="60"/>
                    </a:cubicBezTo>
                    <a:cubicBezTo>
                      <a:pt x="155" y="59"/>
                      <a:pt x="155" y="59"/>
                      <a:pt x="155" y="59"/>
                    </a:cubicBezTo>
                    <a:cubicBezTo>
                      <a:pt x="156" y="59"/>
                      <a:pt x="156" y="59"/>
                      <a:pt x="156" y="59"/>
                    </a:cubicBezTo>
                    <a:cubicBezTo>
                      <a:pt x="157" y="59"/>
                      <a:pt x="157" y="59"/>
                      <a:pt x="157" y="59"/>
                    </a:cubicBezTo>
                    <a:cubicBezTo>
                      <a:pt x="157" y="58"/>
                      <a:pt x="157" y="58"/>
                      <a:pt x="157" y="58"/>
                    </a:cubicBezTo>
                    <a:cubicBezTo>
                      <a:pt x="157" y="57"/>
                      <a:pt x="157" y="57"/>
                      <a:pt x="157" y="57"/>
                    </a:cubicBezTo>
                    <a:cubicBezTo>
                      <a:pt x="157" y="56"/>
                      <a:pt x="157" y="56"/>
                      <a:pt x="157" y="56"/>
                    </a:cubicBezTo>
                    <a:lnTo>
                      <a:pt x="157" y="55"/>
                    </a:lnTo>
                    <a:close/>
                    <a:moveTo>
                      <a:pt x="144" y="355"/>
                    </a:moveTo>
                    <a:cubicBezTo>
                      <a:pt x="142" y="356"/>
                      <a:pt x="142" y="356"/>
                      <a:pt x="142" y="356"/>
                    </a:cubicBezTo>
                    <a:cubicBezTo>
                      <a:pt x="141" y="356"/>
                      <a:pt x="141" y="356"/>
                      <a:pt x="141" y="356"/>
                    </a:cubicBezTo>
                    <a:cubicBezTo>
                      <a:pt x="140" y="356"/>
                      <a:pt x="140" y="356"/>
                      <a:pt x="140" y="356"/>
                    </a:cubicBezTo>
                    <a:cubicBezTo>
                      <a:pt x="139" y="356"/>
                      <a:pt x="136" y="355"/>
                      <a:pt x="135" y="354"/>
                    </a:cubicBezTo>
                    <a:cubicBezTo>
                      <a:pt x="133" y="354"/>
                      <a:pt x="131" y="353"/>
                      <a:pt x="130" y="352"/>
                    </a:cubicBezTo>
                    <a:cubicBezTo>
                      <a:pt x="129" y="352"/>
                      <a:pt x="129" y="352"/>
                      <a:pt x="129" y="352"/>
                    </a:cubicBezTo>
                    <a:cubicBezTo>
                      <a:pt x="128" y="351"/>
                      <a:pt x="128" y="351"/>
                      <a:pt x="128" y="351"/>
                    </a:cubicBezTo>
                    <a:cubicBezTo>
                      <a:pt x="127" y="351"/>
                      <a:pt x="127" y="351"/>
                      <a:pt x="127" y="351"/>
                    </a:cubicBezTo>
                    <a:cubicBezTo>
                      <a:pt x="126" y="350"/>
                      <a:pt x="126" y="350"/>
                      <a:pt x="126" y="350"/>
                    </a:cubicBezTo>
                    <a:cubicBezTo>
                      <a:pt x="123" y="350"/>
                      <a:pt x="123" y="349"/>
                      <a:pt x="121" y="348"/>
                    </a:cubicBezTo>
                    <a:cubicBezTo>
                      <a:pt x="120" y="348"/>
                      <a:pt x="120" y="348"/>
                      <a:pt x="120" y="348"/>
                    </a:cubicBezTo>
                    <a:cubicBezTo>
                      <a:pt x="119" y="347"/>
                      <a:pt x="119" y="347"/>
                      <a:pt x="119" y="347"/>
                    </a:cubicBezTo>
                    <a:cubicBezTo>
                      <a:pt x="118" y="347"/>
                      <a:pt x="118" y="347"/>
                      <a:pt x="118" y="347"/>
                    </a:cubicBezTo>
                    <a:cubicBezTo>
                      <a:pt x="117" y="346"/>
                      <a:pt x="117" y="346"/>
                      <a:pt x="117" y="346"/>
                    </a:cubicBezTo>
                    <a:cubicBezTo>
                      <a:pt x="116" y="345"/>
                      <a:pt x="116" y="345"/>
                      <a:pt x="116" y="345"/>
                    </a:cubicBezTo>
                    <a:cubicBezTo>
                      <a:pt x="112" y="344"/>
                      <a:pt x="114" y="343"/>
                      <a:pt x="111" y="341"/>
                    </a:cubicBezTo>
                    <a:cubicBezTo>
                      <a:pt x="109" y="341"/>
                      <a:pt x="109" y="341"/>
                      <a:pt x="109" y="341"/>
                    </a:cubicBezTo>
                    <a:cubicBezTo>
                      <a:pt x="108" y="341"/>
                      <a:pt x="108" y="341"/>
                      <a:pt x="108" y="341"/>
                    </a:cubicBezTo>
                    <a:cubicBezTo>
                      <a:pt x="107" y="340"/>
                      <a:pt x="107" y="340"/>
                      <a:pt x="107" y="340"/>
                    </a:cubicBezTo>
                    <a:cubicBezTo>
                      <a:pt x="107" y="339"/>
                      <a:pt x="107" y="339"/>
                      <a:pt x="107" y="339"/>
                    </a:cubicBezTo>
                    <a:cubicBezTo>
                      <a:pt x="108" y="338"/>
                      <a:pt x="108" y="338"/>
                      <a:pt x="108" y="338"/>
                    </a:cubicBezTo>
                    <a:cubicBezTo>
                      <a:pt x="109" y="338"/>
                      <a:pt x="109" y="338"/>
                      <a:pt x="109" y="338"/>
                    </a:cubicBezTo>
                    <a:cubicBezTo>
                      <a:pt x="107" y="337"/>
                      <a:pt x="106" y="336"/>
                      <a:pt x="104" y="335"/>
                    </a:cubicBezTo>
                    <a:cubicBezTo>
                      <a:pt x="104" y="335"/>
                      <a:pt x="104" y="335"/>
                      <a:pt x="104" y="335"/>
                    </a:cubicBezTo>
                    <a:cubicBezTo>
                      <a:pt x="104" y="335"/>
                      <a:pt x="104" y="335"/>
                      <a:pt x="104" y="335"/>
                    </a:cubicBezTo>
                    <a:cubicBezTo>
                      <a:pt x="105" y="337"/>
                      <a:pt x="106" y="339"/>
                      <a:pt x="107" y="342"/>
                    </a:cubicBezTo>
                    <a:cubicBezTo>
                      <a:pt x="107" y="342"/>
                      <a:pt x="107" y="342"/>
                      <a:pt x="107" y="342"/>
                    </a:cubicBezTo>
                    <a:cubicBezTo>
                      <a:pt x="110" y="346"/>
                      <a:pt x="112" y="350"/>
                      <a:pt x="114" y="355"/>
                    </a:cubicBezTo>
                    <a:cubicBezTo>
                      <a:pt x="115" y="356"/>
                      <a:pt x="115" y="356"/>
                      <a:pt x="115" y="356"/>
                    </a:cubicBezTo>
                    <a:cubicBezTo>
                      <a:pt x="115" y="357"/>
                      <a:pt x="115" y="357"/>
                      <a:pt x="115" y="357"/>
                    </a:cubicBezTo>
                    <a:cubicBezTo>
                      <a:pt x="116" y="357"/>
                      <a:pt x="116" y="357"/>
                      <a:pt x="116" y="357"/>
                    </a:cubicBezTo>
                    <a:cubicBezTo>
                      <a:pt x="117" y="358"/>
                      <a:pt x="117" y="358"/>
                      <a:pt x="117" y="358"/>
                    </a:cubicBezTo>
                    <a:cubicBezTo>
                      <a:pt x="117" y="358"/>
                      <a:pt x="117" y="358"/>
                      <a:pt x="117" y="358"/>
                    </a:cubicBezTo>
                    <a:cubicBezTo>
                      <a:pt x="118" y="357"/>
                      <a:pt x="118" y="357"/>
                      <a:pt x="118" y="357"/>
                    </a:cubicBezTo>
                    <a:cubicBezTo>
                      <a:pt x="119" y="357"/>
                      <a:pt x="119" y="357"/>
                      <a:pt x="119" y="357"/>
                    </a:cubicBezTo>
                    <a:cubicBezTo>
                      <a:pt x="119" y="357"/>
                      <a:pt x="119" y="357"/>
                      <a:pt x="119" y="357"/>
                    </a:cubicBezTo>
                    <a:cubicBezTo>
                      <a:pt x="120" y="357"/>
                      <a:pt x="120" y="357"/>
                      <a:pt x="120" y="357"/>
                    </a:cubicBezTo>
                    <a:cubicBezTo>
                      <a:pt x="122" y="358"/>
                      <a:pt x="124" y="358"/>
                      <a:pt x="126" y="358"/>
                    </a:cubicBezTo>
                    <a:cubicBezTo>
                      <a:pt x="128" y="358"/>
                      <a:pt x="130" y="358"/>
                      <a:pt x="132" y="359"/>
                    </a:cubicBezTo>
                    <a:cubicBezTo>
                      <a:pt x="133" y="359"/>
                      <a:pt x="133" y="359"/>
                      <a:pt x="133" y="359"/>
                    </a:cubicBezTo>
                    <a:cubicBezTo>
                      <a:pt x="134" y="360"/>
                      <a:pt x="134" y="360"/>
                      <a:pt x="134" y="360"/>
                    </a:cubicBezTo>
                    <a:cubicBezTo>
                      <a:pt x="135" y="360"/>
                      <a:pt x="135" y="360"/>
                      <a:pt x="135" y="360"/>
                    </a:cubicBezTo>
                    <a:cubicBezTo>
                      <a:pt x="136" y="359"/>
                      <a:pt x="136" y="359"/>
                      <a:pt x="136" y="359"/>
                    </a:cubicBezTo>
                    <a:cubicBezTo>
                      <a:pt x="137" y="359"/>
                      <a:pt x="137" y="359"/>
                      <a:pt x="137" y="359"/>
                    </a:cubicBezTo>
                    <a:cubicBezTo>
                      <a:pt x="138" y="359"/>
                      <a:pt x="138" y="359"/>
                      <a:pt x="138" y="359"/>
                    </a:cubicBezTo>
                    <a:cubicBezTo>
                      <a:pt x="139" y="358"/>
                      <a:pt x="139" y="358"/>
                      <a:pt x="139" y="358"/>
                    </a:cubicBezTo>
                    <a:cubicBezTo>
                      <a:pt x="140" y="358"/>
                      <a:pt x="140" y="358"/>
                      <a:pt x="140" y="358"/>
                    </a:cubicBezTo>
                    <a:cubicBezTo>
                      <a:pt x="141" y="359"/>
                      <a:pt x="141" y="359"/>
                      <a:pt x="141" y="359"/>
                    </a:cubicBezTo>
                    <a:cubicBezTo>
                      <a:pt x="142" y="358"/>
                      <a:pt x="142" y="358"/>
                      <a:pt x="142" y="358"/>
                    </a:cubicBezTo>
                    <a:cubicBezTo>
                      <a:pt x="143" y="358"/>
                      <a:pt x="143" y="358"/>
                      <a:pt x="143" y="358"/>
                    </a:cubicBezTo>
                    <a:cubicBezTo>
                      <a:pt x="144" y="358"/>
                      <a:pt x="144" y="358"/>
                      <a:pt x="144" y="358"/>
                    </a:cubicBezTo>
                    <a:cubicBezTo>
                      <a:pt x="145" y="357"/>
                      <a:pt x="145" y="357"/>
                      <a:pt x="145" y="357"/>
                    </a:cubicBezTo>
                    <a:cubicBezTo>
                      <a:pt x="145" y="356"/>
                      <a:pt x="145" y="356"/>
                      <a:pt x="145" y="356"/>
                    </a:cubicBezTo>
                    <a:cubicBezTo>
                      <a:pt x="145" y="356"/>
                      <a:pt x="145" y="356"/>
                      <a:pt x="145" y="356"/>
                    </a:cubicBezTo>
                    <a:lnTo>
                      <a:pt x="144" y="355"/>
                    </a:lnTo>
                    <a:close/>
                    <a:moveTo>
                      <a:pt x="150" y="358"/>
                    </a:moveTo>
                    <a:cubicBezTo>
                      <a:pt x="151" y="357"/>
                      <a:pt x="151" y="357"/>
                      <a:pt x="151" y="357"/>
                    </a:cubicBezTo>
                    <a:cubicBezTo>
                      <a:pt x="152" y="357"/>
                      <a:pt x="152" y="357"/>
                      <a:pt x="152" y="357"/>
                    </a:cubicBezTo>
                    <a:cubicBezTo>
                      <a:pt x="154" y="357"/>
                      <a:pt x="154" y="357"/>
                      <a:pt x="154" y="357"/>
                    </a:cubicBezTo>
                    <a:cubicBezTo>
                      <a:pt x="155" y="357"/>
                      <a:pt x="155" y="357"/>
                      <a:pt x="155" y="357"/>
                    </a:cubicBezTo>
                    <a:cubicBezTo>
                      <a:pt x="156" y="356"/>
                      <a:pt x="156" y="356"/>
                      <a:pt x="156" y="356"/>
                    </a:cubicBezTo>
                    <a:cubicBezTo>
                      <a:pt x="154" y="356"/>
                      <a:pt x="151" y="356"/>
                      <a:pt x="149" y="357"/>
                    </a:cubicBezTo>
                    <a:lnTo>
                      <a:pt x="150" y="358"/>
                    </a:lnTo>
                    <a:close/>
                  </a:path>
                </a:pathLst>
              </a:custGeom>
              <a:solidFill>
                <a:schemeClr val="accent2"/>
              </a:solid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7" name="Rectangle 4033"/>
              <p:cNvSpPr>
                <a:spLocks noChangeArrowheads="1"/>
              </p:cNvSpPr>
              <p:nvPr/>
            </p:nvSpPr>
            <p:spPr bwMode="auto">
              <a:xfrm>
                <a:off x="416" y="930"/>
                <a:ext cx="1" cy="2"/>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8" name="Freeform 4034"/>
              <p:cNvSpPr>
                <a:spLocks/>
              </p:cNvSpPr>
              <p:nvPr/>
            </p:nvSpPr>
            <p:spPr bwMode="auto">
              <a:xfrm>
                <a:off x="929" y="1521"/>
                <a:ext cx="233" cy="244"/>
              </a:xfrm>
              <a:custGeom>
                <a:avLst/>
                <a:gdLst>
                  <a:gd name="T0" fmla="*/ 37 w 87"/>
                  <a:gd name="T1" fmla="*/ 3 h 91"/>
                  <a:gd name="T2" fmla="*/ 32 w 87"/>
                  <a:gd name="T3" fmla="*/ 0 h 91"/>
                  <a:gd name="T4" fmla="*/ 21 w 87"/>
                  <a:gd name="T5" fmla="*/ 1 h 91"/>
                  <a:gd name="T6" fmla="*/ 2 w 87"/>
                  <a:gd name="T7" fmla="*/ 14 h 91"/>
                  <a:gd name="T8" fmla="*/ 2 w 87"/>
                  <a:gd name="T9" fmla="*/ 18 h 91"/>
                  <a:gd name="T10" fmla="*/ 2 w 87"/>
                  <a:gd name="T11" fmla="*/ 21 h 91"/>
                  <a:gd name="T12" fmla="*/ 1 w 87"/>
                  <a:gd name="T13" fmla="*/ 34 h 91"/>
                  <a:gd name="T14" fmla="*/ 6 w 87"/>
                  <a:gd name="T15" fmla="*/ 38 h 91"/>
                  <a:gd name="T16" fmla="*/ 10 w 87"/>
                  <a:gd name="T17" fmla="*/ 42 h 91"/>
                  <a:gd name="T18" fmla="*/ 15 w 87"/>
                  <a:gd name="T19" fmla="*/ 46 h 91"/>
                  <a:gd name="T20" fmla="*/ 17 w 87"/>
                  <a:gd name="T21" fmla="*/ 47 h 91"/>
                  <a:gd name="T22" fmla="*/ 19 w 87"/>
                  <a:gd name="T23" fmla="*/ 50 h 91"/>
                  <a:gd name="T24" fmla="*/ 26 w 87"/>
                  <a:gd name="T25" fmla="*/ 52 h 91"/>
                  <a:gd name="T26" fmla="*/ 29 w 87"/>
                  <a:gd name="T27" fmla="*/ 52 h 91"/>
                  <a:gd name="T28" fmla="*/ 39 w 87"/>
                  <a:gd name="T29" fmla="*/ 58 h 91"/>
                  <a:gd name="T30" fmla="*/ 42 w 87"/>
                  <a:gd name="T31" fmla="*/ 60 h 91"/>
                  <a:gd name="T32" fmla="*/ 47 w 87"/>
                  <a:gd name="T33" fmla="*/ 62 h 91"/>
                  <a:gd name="T34" fmla="*/ 51 w 87"/>
                  <a:gd name="T35" fmla="*/ 63 h 91"/>
                  <a:gd name="T36" fmla="*/ 54 w 87"/>
                  <a:gd name="T37" fmla="*/ 66 h 91"/>
                  <a:gd name="T38" fmla="*/ 54 w 87"/>
                  <a:gd name="T39" fmla="*/ 70 h 91"/>
                  <a:gd name="T40" fmla="*/ 53 w 87"/>
                  <a:gd name="T41" fmla="*/ 74 h 91"/>
                  <a:gd name="T42" fmla="*/ 51 w 87"/>
                  <a:gd name="T43" fmla="*/ 78 h 91"/>
                  <a:gd name="T44" fmla="*/ 50 w 87"/>
                  <a:gd name="T45" fmla="*/ 82 h 91"/>
                  <a:gd name="T46" fmla="*/ 48 w 87"/>
                  <a:gd name="T47" fmla="*/ 85 h 91"/>
                  <a:gd name="T48" fmla="*/ 50 w 87"/>
                  <a:gd name="T49" fmla="*/ 88 h 91"/>
                  <a:gd name="T50" fmla="*/ 55 w 87"/>
                  <a:gd name="T51" fmla="*/ 87 h 91"/>
                  <a:gd name="T52" fmla="*/ 60 w 87"/>
                  <a:gd name="T53" fmla="*/ 89 h 91"/>
                  <a:gd name="T54" fmla="*/ 63 w 87"/>
                  <a:gd name="T55" fmla="*/ 90 h 91"/>
                  <a:gd name="T56" fmla="*/ 65 w 87"/>
                  <a:gd name="T57" fmla="*/ 89 h 91"/>
                  <a:gd name="T58" fmla="*/ 70 w 87"/>
                  <a:gd name="T59" fmla="*/ 90 h 91"/>
                  <a:gd name="T60" fmla="*/ 78 w 87"/>
                  <a:gd name="T61" fmla="*/ 87 h 91"/>
                  <a:gd name="T62" fmla="*/ 81 w 87"/>
                  <a:gd name="T63" fmla="*/ 84 h 91"/>
                  <a:gd name="T64" fmla="*/ 82 w 87"/>
                  <a:gd name="T65" fmla="*/ 83 h 91"/>
                  <a:gd name="T66" fmla="*/ 86 w 87"/>
                  <a:gd name="T67" fmla="*/ 77 h 91"/>
                  <a:gd name="T68" fmla="*/ 85 w 87"/>
                  <a:gd name="T69" fmla="*/ 71 h 91"/>
                  <a:gd name="T70" fmla="*/ 85 w 87"/>
                  <a:gd name="T71" fmla="*/ 68 h 91"/>
                  <a:gd name="T72" fmla="*/ 86 w 87"/>
                  <a:gd name="T73" fmla="*/ 64 h 91"/>
                  <a:gd name="T74" fmla="*/ 87 w 87"/>
                  <a:gd name="T75" fmla="*/ 60 h 91"/>
                  <a:gd name="T76" fmla="*/ 87 w 87"/>
                  <a:gd name="T77" fmla="*/ 55 h 91"/>
                  <a:gd name="T78" fmla="*/ 82 w 87"/>
                  <a:gd name="T79" fmla="*/ 50 h 91"/>
                  <a:gd name="T80" fmla="*/ 75 w 87"/>
                  <a:gd name="T81" fmla="*/ 51 h 91"/>
                  <a:gd name="T82" fmla="*/ 73 w 87"/>
                  <a:gd name="T83" fmla="*/ 47 h 91"/>
                  <a:gd name="T84" fmla="*/ 73 w 87"/>
                  <a:gd name="T85" fmla="*/ 43 h 91"/>
                  <a:gd name="T86" fmla="*/ 71 w 87"/>
                  <a:gd name="T87" fmla="*/ 38 h 91"/>
                  <a:gd name="T88" fmla="*/ 69 w 87"/>
                  <a:gd name="T89" fmla="*/ 33 h 91"/>
                  <a:gd name="T90" fmla="*/ 63 w 87"/>
                  <a:gd name="T91" fmla="*/ 31 h 91"/>
                  <a:gd name="T92" fmla="*/ 56 w 87"/>
                  <a:gd name="T93" fmla="*/ 32 h 91"/>
                  <a:gd name="T94" fmla="*/ 51 w 87"/>
                  <a:gd name="T95" fmla="*/ 31 h 91"/>
                  <a:gd name="T96" fmla="*/ 48 w 87"/>
                  <a:gd name="T97" fmla="*/ 31 h 91"/>
                  <a:gd name="T98" fmla="*/ 47 w 87"/>
                  <a:gd name="T99" fmla="*/ 27 h 91"/>
                  <a:gd name="T100" fmla="*/ 46 w 87"/>
                  <a:gd name="T101" fmla="*/ 24 h 91"/>
                  <a:gd name="T102" fmla="*/ 47 w 87"/>
                  <a:gd name="T103" fmla="*/ 19 h 91"/>
                  <a:gd name="T104" fmla="*/ 45 w 87"/>
                  <a:gd name="T105" fmla="*/ 15 h 91"/>
                  <a:gd name="T106" fmla="*/ 44 w 87"/>
                  <a:gd name="T107" fmla="*/ 12 h 91"/>
                  <a:gd name="T108" fmla="*/ 43 w 87"/>
                  <a:gd name="T109" fmla="*/ 1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91">
                    <a:moveTo>
                      <a:pt x="43" y="7"/>
                    </a:moveTo>
                    <a:cubicBezTo>
                      <a:pt x="42" y="7"/>
                      <a:pt x="42" y="7"/>
                      <a:pt x="42" y="6"/>
                    </a:cubicBezTo>
                    <a:cubicBezTo>
                      <a:pt x="40" y="4"/>
                      <a:pt x="40" y="4"/>
                      <a:pt x="40" y="4"/>
                    </a:cubicBezTo>
                    <a:cubicBezTo>
                      <a:pt x="38" y="4"/>
                      <a:pt x="38" y="4"/>
                      <a:pt x="38" y="4"/>
                    </a:cubicBezTo>
                    <a:cubicBezTo>
                      <a:pt x="37" y="3"/>
                      <a:pt x="37" y="3"/>
                      <a:pt x="37" y="3"/>
                    </a:cubicBezTo>
                    <a:cubicBezTo>
                      <a:pt x="36" y="2"/>
                      <a:pt x="36" y="2"/>
                      <a:pt x="36" y="2"/>
                    </a:cubicBezTo>
                    <a:cubicBezTo>
                      <a:pt x="36" y="2"/>
                      <a:pt x="36" y="2"/>
                      <a:pt x="36" y="2"/>
                    </a:cubicBezTo>
                    <a:cubicBezTo>
                      <a:pt x="35" y="2"/>
                      <a:pt x="35" y="2"/>
                      <a:pt x="35" y="2"/>
                    </a:cubicBezTo>
                    <a:cubicBezTo>
                      <a:pt x="34" y="1"/>
                      <a:pt x="34" y="1"/>
                      <a:pt x="34" y="1"/>
                    </a:cubicBezTo>
                    <a:cubicBezTo>
                      <a:pt x="32" y="0"/>
                      <a:pt x="32" y="0"/>
                      <a:pt x="32" y="0"/>
                    </a:cubicBezTo>
                    <a:cubicBezTo>
                      <a:pt x="32" y="0"/>
                      <a:pt x="32" y="0"/>
                      <a:pt x="32" y="0"/>
                    </a:cubicBezTo>
                    <a:cubicBezTo>
                      <a:pt x="31" y="0"/>
                      <a:pt x="31" y="0"/>
                      <a:pt x="31" y="0"/>
                    </a:cubicBezTo>
                    <a:cubicBezTo>
                      <a:pt x="30" y="0"/>
                      <a:pt x="29" y="0"/>
                      <a:pt x="27" y="0"/>
                    </a:cubicBezTo>
                    <a:cubicBezTo>
                      <a:pt x="27" y="0"/>
                      <a:pt x="27" y="0"/>
                      <a:pt x="26" y="0"/>
                    </a:cubicBezTo>
                    <a:cubicBezTo>
                      <a:pt x="25" y="0"/>
                      <a:pt x="23" y="0"/>
                      <a:pt x="21" y="1"/>
                    </a:cubicBezTo>
                    <a:cubicBezTo>
                      <a:pt x="16" y="2"/>
                      <a:pt x="11" y="3"/>
                      <a:pt x="6" y="4"/>
                    </a:cubicBezTo>
                    <a:cubicBezTo>
                      <a:pt x="5" y="7"/>
                      <a:pt x="4" y="10"/>
                      <a:pt x="2" y="13"/>
                    </a:cubicBezTo>
                    <a:cubicBezTo>
                      <a:pt x="2" y="13"/>
                      <a:pt x="2" y="13"/>
                      <a:pt x="2" y="13"/>
                    </a:cubicBezTo>
                    <a:cubicBezTo>
                      <a:pt x="2" y="14"/>
                      <a:pt x="2" y="14"/>
                      <a:pt x="2" y="14"/>
                    </a:cubicBezTo>
                    <a:cubicBezTo>
                      <a:pt x="2" y="14"/>
                      <a:pt x="2" y="14"/>
                      <a:pt x="2" y="14"/>
                    </a:cubicBezTo>
                    <a:cubicBezTo>
                      <a:pt x="2" y="15"/>
                      <a:pt x="2" y="15"/>
                      <a:pt x="2" y="15"/>
                    </a:cubicBezTo>
                    <a:cubicBezTo>
                      <a:pt x="2" y="16"/>
                      <a:pt x="2" y="16"/>
                      <a:pt x="2" y="16"/>
                    </a:cubicBezTo>
                    <a:cubicBezTo>
                      <a:pt x="2" y="17"/>
                      <a:pt x="2" y="17"/>
                      <a:pt x="2" y="17"/>
                    </a:cubicBezTo>
                    <a:cubicBezTo>
                      <a:pt x="2" y="18"/>
                      <a:pt x="2" y="18"/>
                      <a:pt x="2" y="18"/>
                    </a:cubicBezTo>
                    <a:cubicBezTo>
                      <a:pt x="2" y="18"/>
                      <a:pt x="2" y="18"/>
                      <a:pt x="2" y="18"/>
                    </a:cubicBezTo>
                    <a:cubicBezTo>
                      <a:pt x="2" y="19"/>
                      <a:pt x="2" y="19"/>
                      <a:pt x="2" y="19"/>
                    </a:cubicBezTo>
                    <a:cubicBezTo>
                      <a:pt x="2" y="20"/>
                      <a:pt x="2" y="20"/>
                      <a:pt x="2" y="20"/>
                    </a:cubicBezTo>
                    <a:cubicBezTo>
                      <a:pt x="2" y="20"/>
                      <a:pt x="2" y="20"/>
                      <a:pt x="2" y="20"/>
                    </a:cubicBezTo>
                    <a:cubicBezTo>
                      <a:pt x="2" y="21"/>
                      <a:pt x="2" y="21"/>
                      <a:pt x="2" y="21"/>
                    </a:cubicBezTo>
                    <a:cubicBezTo>
                      <a:pt x="2" y="21"/>
                      <a:pt x="2" y="21"/>
                      <a:pt x="2" y="21"/>
                    </a:cubicBezTo>
                    <a:cubicBezTo>
                      <a:pt x="2" y="22"/>
                      <a:pt x="2" y="22"/>
                      <a:pt x="2" y="22"/>
                    </a:cubicBezTo>
                    <a:cubicBezTo>
                      <a:pt x="2" y="22"/>
                      <a:pt x="2" y="22"/>
                      <a:pt x="2" y="22"/>
                    </a:cubicBezTo>
                    <a:cubicBezTo>
                      <a:pt x="2" y="23"/>
                      <a:pt x="2" y="23"/>
                      <a:pt x="2" y="23"/>
                    </a:cubicBezTo>
                    <a:cubicBezTo>
                      <a:pt x="1" y="26"/>
                      <a:pt x="1" y="29"/>
                      <a:pt x="0" y="32"/>
                    </a:cubicBezTo>
                    <a:cubicBezTo>
                      <a:pt x="0" y="33"/>
                      <a:pt x="1" y="33"/>
                      <a:pt x="1" y="34"/>
                    </a:cubicBezTo>
                    <a:cubicBezTo>
                      <a:pt x="2" y="34"/>
                      <a:pt x="2" y="34"/>
                      <a:pt x="2" y="34"/>
                    </a:cubicBezTo>
                    <a:cubicBezTo>
                      <a:pt x="3" y="35"/>
                      <a:pt x="4" y="35"/>
                      <a:pt x="4" y="35"/>
                    </a:cubicBezTo>
                    <a:cubicBezTo>
                      <a:pt x="4" y="36"/>
                      <a:pt x="4" y="36"/>
                      <a:pt x="4" y="36"/>
                    </a:cubicBezTo>
                    <a:cubicBezTo>
                      <a:pt x="5" y="37"/>
                      <a:pt x="5" y="37"/>
                      <a:pt x="5" y="37"/>
                    </a:cubicBezTo>
                    <a:cubicBezTo>
                      <a:pt x="6" y="38"/>
                      <a:pt x="6" y="38"/>
                      <a:pt x="6" y="38"/>
                    </a:cubicBezTo>
                    <a:cubicBezTo>
                      <a:pt x="7" y="39"/>
                      <a:pt x="7" y="39"/>
                      <a:pt x="7" y="39"/>
                    </a:cubicBezTo>
                    <a:cubicBezTo>
                      <a:pt x="7" y="40"/>
                      <a:pt x="7" y="40"/>
                      <a:pt x="7" y="40"/>
                    </a:cubicBezTo>
                    <a:cubicBezTo>
                      <a:pt x="8" y="41"/>
                      <a:pt x="8" y="41"/>
                      <a:pt x="8" y="41"/>
                    </a:cubicBezTo>
                    <a:cubicBezTo>
                      <a:pt x="9" y="42"/>
                      <a:pt x="9" y="42"/>
                      <a:pt x="9" y="42"/>
                    </a:cubicBezTo>
                    <a:cubicBezTo>
                      <a:pt x="10" y="42"/>
                      <a:pt x="10" y="42"/>
                      <a:pt x="10" y="42"/>
                    </a:cubicBezTo>
                    <a:cubicBezTo>
                      <a:pt x="11" y="43"/>
                      <a:pt x="11" y="43"/>
                      <a:pt x="11" y="43"/>
                    </a:cubicBezTo>
                    <a:cubicBezTo>
                      <a:pt x="12" y="44"/>
                      <a:pt x="12" y="44"/>
                      <a:pt x="12" y="44"/>
                    </a:cubicBezTo>
                    <a:cubicBezTo>
                      <a:pt x="13" y="44"/>
                      <a:pt x="13" y="44"/>
                      <a:pt x="13" y="44"/>
                    </a:cubicBezTo>
                    <a:cubicBezTo>
                      <a:pt x="14" y="45"/>
                      <a:pt x="14" y="45"/>
                      <a:pt x="14" y="45"/>
                    </a:cubicBezTo>
                    <a:cubicBezTo>
                      <a:pt x="15" y="46"/>
                      <a:pt x="15" y="46"/>
                      <a:pt x="15" y="46"/>
                    </a:cubicBezTo>
                    <a:cubicBezTo>
                      <a:pt x="15" y="46"/>
                      <a:pt x="15" y="46"/>
                      <a:pt x="15" y="46"/>
                    </a:cubicBezTo>
                    <a:cubicBezTo>
                      <a:pt x="15" y="46"/>
                      <a:pt x="15" y="46"/>
                      <a:pt x="15" y="46"/>
                    </a:cubicBezTo>
                    <a:cubicBezTo>
                      <a:pt x="16" y="46"/>
                      <a:pt x="16" y="46"/>
                      <a:pt x="16" y="46"/>
                    </a:cubicBezTo>
                    <a:cubicBezTo>
                      <a:pt x="17" y="47"/>
                      <a:pt x="17" y="47"/>
                      <a:pt x="17" y="47"/>
                    </a:cubicBezTo>
                    <a:cubicBezTo>
                      <a:pt x="17" y="47"/>
                      <a:pt x="17" y="47"/>
                      <a:pt x="17" y="47"/>
                    </a:cubicBezTo>
                    <a:cubicBezTo>
                      <a:pt x="17" y="47"/>
                      <a:pt x="17" y="47"/>
                      <a:pt x="17" y="47"/>
                    </a:cubicBezTo>
                    <a:cubicBezTo>
                      <a:pt x="17" y="48"/>
                      <a:pt x="17" y="48"/>
                      <a:pt x="17" y="48"/>
                    </a:cubicBezTo>
                    <a:cubicBezTo>
                      <a:pt x="18" y="49"/>
                      <a:pt x="18" y="49"/>
                      <a:pt x="18" y="49"/>
                    </a:cubicBezTo>
                    <a:cubicBezTo>
                      <a:pt x="18" y="49"/>
                      <a:pt x="18" y="49"/>
                      <a:pt x="18" y="49"/>
                    </a:cubicBezTo>
                    <a:cubicBezTo>
                      <a:pt x="19" y="50"/>
                      <a:pt x="19" y="50"/>
                      <a:pt x="19" y="50"/>
                    </a:cubicBezTo>
                    <a:cubicBezTo>
                      <a:pt x="20" y="50"/>
                      <a:pt x="20" y="50"/>
                      <a:pt x="20" y="50"/>
                    </a:cubicBezTo>
                    <a:cubicBezTo>
                      <a:pt x="21" y="50"/>
                      <a:pt x="21" y="50"/>
                      <a:pt x="21" y="50"/>
                    </a:cubicBezTo>
                    <a:cubicBezTo>
                      <a:pt x="22" y="50"/>
                      <a:pt x="22" y="50"/>
                      <a:pt x="23" y="50"/>
                    </a:cubicBezTo>
                    <a:cubicBezTo>
                      <a:pt x="23" y="51"/>
                      <a:pt x="23" y="51"/>
                      <a:pt x="24" y="51"/>
                    </a:cubicBezTo>
                    <a:cubicBezTo>
                      <a:pt x="24" y="51"/>
                      <a:pt x="25" y="51"/>
                      <a:pt x="26" y="52"/>
                    </a:cubicBezTo>
                    <a:cubicBezTo>
                      <a:pt x="26" y="52"/>
                      <a:pt x="26" y="52"/>
                      <a:pt x="26" y="52"/>
                    </a:cubicBezTo>
                    <a:cubicBezTo>
                      <a:pt x="27" y="52"/>
                      <a:pt x="27" y="52"/>
                      <a:pt x="27" y="52"/>
                    </a:cubicBezTo>
                    <a:cubicBezTo>
                      <a:pt x="27" y="52"/>
                      <a:pt x="27" y="52"/>
                      <a:pt x="27" y="52"/>
                    </a:cubicBezTo>
                    <a:cubicBezTo>
                      <a:pt x="28" y="52"/>
                      <a:pt x="28" y="52"/>
                      <a:pt x="28" y="52"/>
                    </a:cubicBezTo>
                    <a:cubicBezTo>
                      <a:pt x="29" y="52"/>
                      <a:pt x="29" y="52"/>
                      <a:pt x="29" y="52"/>
                    </a:cubicBezTo>
                    <a:cubicBezTo>
                      <a:pt x="29" y="52"/>
                      <a:pt x="29" y="52"/>
                      <a:pt x="29" y="52"/>
                    </a:cubicBezTo>
                    <a:cubicBezTo>
                      <a:pt x="31" y="53"/>
                      <a:pt x="33" y="55"/>
                      <a:pt x="36" y="56"/>
                    </a:cubicBezTo>
                    <a:cubicBezTo>
                      <a:pt x="36" y="57"/>
                      <a:pt x="37" y="57"/>
                      <a:pt x="37" y="57"/>
                    </a:cubicBezTo>
                    <a:cubicBezTo>
                      <a:pt x="37" y="57"/>
                      <a:pt x="38" y="58"/>
                      <a:pt x="38" y="58"/>
                    </a:cubicBezTo>
                    <a:cubicBezTo>
                      <a:pt x="39" y="58"/>
                      <a:pt x="39" y="58"/>
                      <a:pt x="39" y="58"/>
                    </a:cubicBezTo>
                    <a:cubicBezTo>
                      <a:pt x="39" y="58"/>
                      <a:pt x="39" y="58"/>
                      <a:pt x="39" y="58"/>
                    </a:cubicBezTo>
                    <a:cubicBezTo>
                      <a:pt x="40" y="59"/>
                      <a:pt x="40" y="59"/>
                      <a:pt x="40" y="59"/>
                    </a:cubicBezTo>
                    <a:cubicBezTo>
                      <a:pt x="41" y="59"/>
                      <a:pt x="41" y="59"/>
                      <a:pt x="41" y="59"/>
                    </a:cubicBezTo>
                    <a:cubicBezTo>
                      <a:pt x="41" y="59"/>
                      <a:pt x="41" y="59"/>
                      <a:pt x="41" y="59"/>
                    </a:cubicBezTo>
                    <a:cubicBezTo>
                      <a:pt x="42" y="60"/>
                      <a:pt x="42" y="60"/>
                      <a:pt x="42" y="60"/>
                    </a:cubicBezTo>
                    <a:cubicBezTo>
                      <a:pt x="43" y="60"/>
                      <a:pt x="43" y="60"/>
                      <a:pt x="43" y="60"/>
                    </a:cubicBezTo>
                    <a:cubicBezTo>
                      <a:pt x="44" y="61"/>
                      <a:pt x="44" y="61"/>
                      <a:pt x="44" y="61"/>
                    </a:cubicBezTo>
                    <a:cubicBezTo>
                      <a:pt x="45" y="61"/>
                      <a:pt x="45" y="61"/>
                      <a:pt x="45" y="61"/>
                    </a:cubicBezTo>
                    <a:cubicBezTo>
                      <a:pt x="46" y="61"/>
                      <a:pt x="46" y="61"/>
                      <a:pt x="46" y="61"/>
                    </a:cubicBezTo>
                    <a:cubicBezTo>
                      <a:pt x="47" y="62"/>
                      <a:pt x="47" y="62"/>
                      <a:pt x="47" y="62"/>
                    </a:cubicBezTo>
                    <a:cubicBezTo>
                      <a:pt x="48" y="62"/>
                      <a:pt x="48" y="62"/>
                      <a:pt x="48" y="62"/>
                    </a:cubicBezTo>
                    <a:cubicBezTo>
                      <a:pt x="49" y="62"/>
                      <a:pt x="49" y="62"/>
                      <a:pt x="49" y="62"/>
                    </a:cubicBezTo>
                    <a:cubicBezTo>
                      <a:pt x="49" y="62"/>
                      <a:pt x="49" y="62"/>
                      <a:pt x="49" y="62"/>
                    </a:cubicBezTo>
                    <a:cubicBezTo>
                      <a:pt x="50" y="63"/>
                      <a:pt x="50" y="63"/>
                      <a:pt x="50" y="63"/>
                    </a:cubicBezTo>
                    <a:cubicBezTo>
                      <a:pt x="51" y="63"/>
                      <a:pt x="51" y="63"/>
                      <a:pt x="51" y="63"/>
                    </a:cubicBezTo>
                    <a:cubicBezTo>
                      <a:pt x="52" y="64"/>
                      <a:pt x="52" y="64"/>
                      <a:pt x="52" y="64"/>
                    </a:cubicBezTo>
                    <a:cubicBezTo>
                      <a:pt x="53" y="64"/>
                      <a:pt x="53" y="64"/>
                      <a:pt x="53" y="64"/>
                    </a:cubicBezTo>
                    <a:cubicBezTo>
                      <a:pt x="54" y="65"/>
                      <a:pt x="54" y="65"/>
                      <a:pt x="54" y="65"/>
                    </a:cubicBezTo>
                    <a:cubicBezTo>
                      <a:pt x="54" y="65"/>
                      <a:pt x="54" y="65"/>
                      <a:pt x="54" y="65"/>
                    </a:cubicBezTo>
                    <a:cubicBezTo>
                      <a:pt x="54" y="66"/>
                      <a:pt x="54" y="66"/>
                      <a:pt x="54" y="66"/>
                    </a:cubicBezTo>
                    <a:cubicBezTo>
                      <a:pt x="55" y="67"/>
                      <a:pt x="55" y="67"/>
                      <a:pt x="55" y="67"/>
                    </a:cubicBezTo>
                    <a:cubicBezTo>
                      <a:pt x="56" y="67"/>
                      <a:pt x="56" y="67"/>
                      <a:pt x="56" y="67"/>
                    </a:cubicBezTo>
                    <a:cubicBezTo>
                      <a:pt x="56" y="68"/>
                      <a:pt x="56" y="68"/>
                      <a:pt x="56" y="68"/>
                    </a:cubicBezTo>
                    <a:cubicBezTo>
                      <a:pt x="55" y="69"/>
                      <a:pt x="55" y="69"/>
                      <a:pt x="55" y="69"/>
                    </a:cubicBezTo>
                    <a:cubicBezTo>
                      <a:pt x="54" y="70"/>
                      <a:pt x="54" y="70"/>
                      <a:pt x="54" y="70"/>
                    </a:cubicBezTo>
                    <a:cubicBezTo>
                      <a:pt x="54" y="71"/>
                      <a:pt x="54" y="71"/>
                      <a:pt x="54" y="71"/>
                    </a:cubicBezTo>
                    <a:cubicBezTo>
                      <a:pt x="54" y="72"/>
                      <a:pt x="54" y="72"/>
                      <a:pt x="54" y="72"/>
                    </a:cubicBezTo>
                    <a:cubicBezTo>
                      <a:pt x="54" y="72"/>
                      <a:pt x="54" y="72"/>
                      <a:pt x="54" y="72"/>
                    </a:cubicBezTo>
                    <a:cubicBezTo>
                      <a:pt x="53" y="73"/>
                      <a:pt x="53" y="73"/>
                      <a:pt x="53" y="73"/>
                    </a:cubicBezTo>
                    <a:cubicBezTo>
                      <a:pt x="53" y="74"/>
                      <a:pt x="53" y="74"/>
                      <a:pt x="53" y="74"/>
                    </a:cubicBezTo>
                    <a:cubicBezTo>
                      <a:pt x="52" y="74"/>
                      <a:pt x="52" y="74"/>
                      <a:pt x="52" y="74"/>
                    </a:cubicBezTo>
                    <a:cubicBezTo>
                      <a:pt x="51" y="75"/>
                      <a:pt x="51" y="75"/>
                      <a:pt x="51" y="75"/>
                    </a:cubicBezTo>
                    <a:cubicBezTo>
                      <a:pt x="51" y="76"/>
                      <a:pt x="51" y="76"/>
                      <a:pt x="51" y="76"/>
                    </a:cubicBezTo>
                    <a:cubicBezTo>
                      <a:pt x="51" y="77"/>
                      <a:pt x="51" y="77"/>
                      <a:pt x="51" y="77"/>
                    </a:cubicBezTo>
                    <a:cubicBezTo>
                      <a:pt x="51" y="78"/>
                      <a:pt x="51" y="78"/>
                      <a:pt x="51" y="78"/>
                    </a:cubicBezTo>
                    <a:cubicBezTo>
                      <a:pt x="51" y="79"/>
                      <a:pt x="51" y="79"/>
                      <a:pt x="51" y="79"/>
                    </a:cubicBezTo>
                    <a:cubicBezTo>
                      <a:pt x="51" y="80"/>
                      <a:pt x="51" y="80"/>
                      <a:pt x="51" y="80"/>
                    </a:cubicBezTo>
                    <a:cubicBezTo>
                      <a:pt x="51" y="80"/>
                      <a:pt x="51" y="80"/>
                      <a:pt x="51" y="80"/>
                    </a:cubicBezTo>
                    <a:cubicBezTo>
                      <a:pt x="51" y="81"/>
                      <a:pt x="51" y="81"/>
                      <a:pt x="51" y="81"/>
                    </a:cubicBezTo>
                    <a:cubicBezTo>
                      <a:pt x="50" y="82"/>
                      <a:pt x="50" y="82"/>
                      <a:pt x="50" y="82"/>
                    </a:cubicBezTo>
                    <a:cubicBezTo>
                      <a:pt x="50" y="83"/>
                      <a:pt x="50" y="83"/>
                      <a:pt x="50" y="83"/>
                    </a:cubicBezTo>
                    <a:cubicBezTo>
                      <a:pt x="50" y="83"/>
                      <a:pt x="50" y="83"/>
                      <a:pt x="50" y="83"/>
                    </a:cubicBezTo>
                    <a:cubicBezTo>
                      <a:pt x="49" y="84"/>
                      <a:pt x="49" y="84"/>
                      <a:pt x="49" y="84"/>
                    </a:cubicBezTo>
                    <a:cubicBezTo>
                      <a:pt x="49" y="85"/>
                      <a:pt x="49" y="85"/>
                      <a:pt x="49" y="85"/>
                    </a:cubicBezTo>
                    <a:cubicBezTo>
                      <a:pt x="48" y="85"/>
                      <a:pt x="48" y="85"/>
                      <a:pt x="48" y="85"/>
                    </a:cubicBezTo>
                    <a:cubicBezTo>
                      <a:pt x="47" y="86"/>
                      <a:pt x="47" y="86"/>
                      <a:pt x="47" y="86"/>
                    </a:cubicBezTo>
                    <a:cubicBezTo>
                      <a:pt x="48" y="87"/>
                      <a:pt x="48" y="87"/>
                      <a:pt x="48" y="87"/>
                    </a:cubicBezTo>
                    <a:cubicBezTo>
                      <a:pt x="48" y="88"/>
                      <a:pt x="48" y="88"/>
                      <a:pt x="48" y="88"/>
                    </a:cubicBezTo>
                    <a:cubicBezTo>
                      <a:pt x="49" y="88"/>
                      <a:pt x="49" y="88"/>
                      <a:pt x="49" y="88"/>
                    </a:cubicBezTo>
                    <a:cubicBezTo>
                      <a:pt x="50" y="88"/>
                      <a:pt x="50" y="88"/>
                      <a:pt x="50" y="88"/>
                    </a:cubicBezTo>
                    <a:cubicBezTo>
                      <a:pt x="51" y="87"/>
                      <a:pt x="51" y="87"/>
                      <a:pt x="51" y="87"/>
                    </a:cubicBezTo>
                    <a:cubicBezTo>
                      <a:pt x="52" y="87"/>
                      <a:pt x="52" y="87"/>
                      <a:pt x="52" y="87"/>
                    </a:cubicBezTo>
                    <a:cubicBezTo>
                      <a:pt x="53" y="87"/>
                      <a:pt x="53" y="87"/>
                      <a:pt x="53" y="87"/>
                    </a:cubicBezTo>
                    <a:cubicBezTo>
                      <a:pt x="54" y="87"/>
                      <a:pt x="54" y="87"/>
                      <a:pt x="54" y="87"/>
                    </a:cubicBezTo>
                    <a:cubicBezTo>
                      <a:pt x="55" y="87"/>
                      <a:pt x="55" y="87"/>
                      <a:pt x="55" y="87"/>
                    </a:cubicBezTo>
                    <a:cubicBezTo>
                      <a:pt x="56" y="88"/>
                      <a:pt x="56" y="88"/>
                      <a:pt x="56" y="88"/>
                    </a:cubicBezTo>
                    <a:cubicBezTo>
                      <a:pt x="57" y="88"/>
                      <a:pt x="57" y="88"/>
                      <a:pt x="57" y="88"/>
                    </a:cubicBezTo>
                    <a:cubicBezTo>
                      <a:pt x="58" y="88"/>
                      <a:pt x="58" y="88"/>
                      <a:pt x="58" y="88"/>
                    </a:cubicBezTo>
                    <a:cubicBezTo>
                      <a:pt x="59" y="89"/>
                      <a:pt x="59" y="89"/>
                      <a:pt x="59" y="89"/>
                    </a:cubicBezTo>
                    <a:cubicBezTo>
                      <a:pt x="60" y="89"/>
                      <a:pt x="60" y="89"/>
                      <a:pt x="60" y="89"/>
                    </a:cubicBezTo>
                    <a:cubicBezTo>
                      <a:pt x="61" y="89"/>
                      <a:pt x="61" y="89"/>
                      <a:pt x="61" y="89"/>
                    </a:cubicBezTo>
                    <a:cubicBezTo>
                      <a:pt x="62" y="89"/>
                      <a:pt x="62" y="89"/>
                      <a:pt x="62" y="89"/>
                    </a:cubicBezTo>
                    <a:cubicBezTo>
                      <a:pt x="62" y="89"/>
                      <a:pt x="62" y="89"/>
                      <a:pt x="62" y="89"/>
                    </a:cubicBezTo>
                    <a:cubicBezTo>
                      <a:pt x="62" y="89"/>
                      <a:pt x="62" y="89"/>
                      <a:pt x="62" y="89"/>
                    </a:cubicBezTo>
                    <a:cubicBezTo>
                      <a:pt x="63" y="90"/>
                      <a:pt x="63" y="90"/>
                      <a:pt x="63" y="90"/>
                    </a:cubicBezTo>
                    <a:cubicBezTo>
                      <a:pt x="63" y="90"/>
                      <a:pt x="63" y="90"/>
                      <a:pt x="63" y="90"/>
                    </a:cubicBezTo>
                    <a:cubicBezTo>
                      <a:pt x="63" y="90"/>
                      <a:pt x="63" y="90"/>
                      <a:pt x="63" y="90"/>
                    </a:cubicBezTo>
                    <a:cubicBezTo>
                      <a:pt x="64" y="90"/>
                      <a:pt x="64" y="90"/>
                      <a:pt x="64" y="90"/>
                    </a:cubicBezTo>
                    <a:cubicBezTo>
                      <a:pt x="64" y="89"/>
                      <a:pt x="64" y="89"/>
                      <a:pt x="64" y="89"/>
                    </a:cubicBezTo>
                    <a:cubicBezTo>
                      <a:pt x="65" y="89"/>
                      <a:pt x="65" y="89"/>
                      <a:pt x="65" y="89"/>
                    </a:cubicBezTo>
                    <a:cubicBezTo>
                      <a:pt x="66" y="89"/>
                      <a:pt x="66" y="89"/>
                      <a:pt x="66" y="89"/>
                    </a:cubicBezTo>
                    <a:cubicBezTo>
                      <a:pt x="67" y="90"/>
                      <a:pt x="67" y="90"/>
                      <a:pt x="67" y="90"/>
                    </a:cubicBezTo>
                    <a:cubicBezTo>
                      <a:pt x="68" y="89"/>
                      <a:pt x="68" y="89"/>
                      <a:pt x="68" y="89"/>
                    </a:cubicBezTo>
                    <a:cubicBezTo>
                      <a:pt x="69" y="89"/>
                      <a:pt x="69" y="89"/>
                      <a:pt x="69" y="89"/>
                    </a:cubicBezTo>
                    <a:cubicBezTo>
                      <a:pt x="70" y="90"/>
                      <a:pt x="70" y="90"/>
                      <a:pt x="70" y="90"/>
                    </a:cubicBezTo>
                    <a:cubicBezTo>
                      <a:pt x="71" y="91"/>
                      <a:pt x="71" y="91"/>
                      <a:pt x="71" y="91"/>
                    </a:cubicBezTo>
                    <a:cubicBezTo>
                      <a:pt x="72" y="87"/>
                      <a:pt x="74" y="87"/>
                      <a:pt x="77" y="89"/>
                    </a:cubicBezTo>
                    <a:cubicBezTo>
                      <a:pt x="77" y="89"/>
                      <a:pt x="77" y="89"/>
                      <a:pt x="77" y="89"/>
                    </a:cubicBezTo>
                    <a:cubicBezTo>
                      <a:pt x="78" y="88"/>
                      <a:pt x="78" y="88"/>
                      <a:pt x="78" y="88"/>
                    </a:cubicBezTo>
                    <a:cubicBezTo>
                      <a:pt x="78" y="87"/>
                      <a:pt x="78" y="87"/>
                      <a:pt x="78" y="87"/>
                    </a:cubicBezTo>
                    <a:cubicBezTo>
                      <a:pt x="78" y="86"/>
                      <a:pt x="78" y="86"/>
                      <a:pt x="78" y="86"/>
                    </a:cubicBezTo>
                    <a:cubicBezTo>
                      <a:pt x="80" y="84"/>
                      <a:pt x="80" y="84"/>
                      <a:pt x="80" y="84"/>
                    </a:cubicBezTo>
                    <a:cubicBezTo>
                      <a:pt x="80" y="84"/>
                      <a:pt x="80" y="84"/>
                      <a:pt x="80" y="84"/>
                    </a:cubicBezTo>
                    <a:cubicBezTo>
                      <a:pt x="80" y="84"/>
                      <a:pt x="80" y="84"/>
                      <a:pt x="80" y="84"/>
                    </a:cubicBezTo>
                    <a:cubicBezTo>
                      <a:pt x="81" y="84"/>
                      <a:pt x="81" y="84"/>
                      <a:pt x="81" y="84"/>
                    </a:cubicBezTo>
                    <a:cubicBezTo>
                      <a:pt x="81" y="84"/>
                      <a:pt x="81" y="84"/>
                      <a:pt x="81" y="84"/>
                    </a:cubicBezTo>
                    <a:cubicBezTo>
                      <a:pt x="81" y="84"/>
                      <a:pt x="81" y="84"/>
                      <a:pt x="81" y="84"/>
                    </a:cubicBezTo>
                    <a:cubicBezTo>
                      <a:pt x="81" y="84"/>
                      <a:pt x="81" y="84"/>
                      <a:pt x="81" y="84"/>
                    </a:cubicBezTo>
                    <a:cubicBezTo>
                      <a:pt x="82" y="84"/>
                      <a:pt x="82" y="84"/>
                      <a:pt x="82" y="84"/>
                    </a:cubicBezTo>
                    <a:cubicBezTo>
                      <a:pt x="82" y="83"/>
                      <a:pt x="82" y="83"/>
                      <a:pt x="82" y="83"/>
                    </a:cubicBezTo>
                    <a:cubicBezTo>
                      <a:pt x="83" y="82"/>
                      <a:pt x="83" y="82"/>
                      <a:pt x="83" y="82"/>
                    </a:cubicBezTo>
                    <a:cubicBezTo>
                      <a:pt x="84" y="82"/>
                      <a:pt x="84" y="82"/>
                      <a:pt x="84" y="82"/>
                    </a:cubicBezTo>
                    <a:cubicBezTo>
                      <a:pt x="84" y="81"/>
                      <a:pt x="84" y="81"/>
                      <a:pt x="84" y="81"/>
                    </a:cubicBezTo>
                    <a:cubicBezTo>
                      <a:pt x="85" y="81"/>
                      <a:pt x="85" y="81"/>
                      <a:pt x="85" y="81"/>
                    </a:cubicBezTo>
                    <a:cubicBezTo>
                      <a:pt x="85" y="80"/>
                      <a:pt x="85" y="79"/>
                      <a:pt x="86" y="77"/>
                    </a:cubicBezTo>
                    <a:cubicBezTo>
                      <a:pt x="86" y="77"/>
                      <a:pt x="86" y="77"/>
                      <a:pt x="86" y="76"/>
                    </a:cubicBezTo>
                    <a:cubicBezTo>
                      <a:pt x="86" y="75"/>
                      <a:pt x="86" y="74"/>
                      <a:pt x="85" y="73"/>
                    </a:cubicBezTo>
                    <a:cubicBezTo>
                      <a:pt x="86" y="73"/>
                      <a:pt x="86" y="73"/>
                      <a:pt x="86" y="73"/>
                    </a:cubicBezTo>
                    <a:cubicBezTo>
                      <a:pt x="86" y="72"/>
                      <a:pt x="86" y="72"/>
                      <a:pt x="86" y="72"/>
                    </a:cubicBezTo>
                    <a:cubicBezTo>
                      <a:pt x="85" y="71"/>
                      <a:pt x="85" y="71"/>
                      <a:pt x="85" y="71"/>
                    </a:cubicBezTo>
                    <a:cubicBezTo>
                      <a:pt x="85" y="70"/>
                      <a:pt x="85" y="70"/>
                      <a:pt x="85" y="70"/>
                    </a:cubicBezTo>
                    <a:cubicBezTo>
                      <a:pt x="85" y="69"/>
                      <a:pt x="85" y="69"/>
                      <a:pt x="85" y="69"/>
                    </a:cubicBezTo>
                    <a:cubicBezTo>
                      <a:pt x="85" y="69"/>
                      <a:pt x="85" y="69"/>
                      <a:pt x="85" y="69"/>
                    </a:cubicBezTo>
                    <a:cubicBezTo>
                      <a:pt x="85" y="68"/>
                      <a:pt x="85" y="68"/>
                      <a:pt x="85" y="68"/>
                    </a:cubicBezTo>
                    <a:cubicBezTo>
                      <a:pt x="85" y="68"/>
                      <a:pt x="85" y="68"/>
                      <a:pt x="85" y="68"/>
                    </a:cubicBezTo>
                    <a:cubicBezTo>
                      <a:pt x="85" y="67"/>
                      <a:pt x="85" y="67"/>
                      <a:pt x="85" y="67"/>
                    </a:cubicBezTo>
                    <a:cubicBezTo>
                      <a:pt x="85" y="66"/>
                      <a:pt x="85" y="66"/>
                      <a:pt x="85" y="66"/>
                    </a:cubicBezTo>
                    <a:cubicBezTo>
                      <a:pt x="86" y="65"/>
                      <a:pt x="86" y="65"/>
                      <a:pt x="86" y="65"/>
                    </a:cubicBezTo>
                    <a:cubicBezTo>
                      <a:pt x="86" y="64"/>
                      <a:pt x="86" y="64"/>
                      <a:pt x="86" y="64"/>
                    </a:cubicBezTo>
                    <a:cubicBezTo>
                      <a:pt x="86" y="64"/>
                      <a:pt x="86" y="64"/>
                      <a:pt x="86" y="64"/>
                    </a:cubicBezTo>
                    <a:cubicBezTo>
                      <a:pt x="86" y="63"/>
                      <a:pt x="86" y="63"/>
                      <a:pt x="86" y="63"/>
                    </a:cubicBezTo>
                    <a:cubicBezTo>
                      <a:pt x="86" y="62"/>
                      <a:pt x="86" y="62"/>
                      <a:pt x="86" y="62"/>
                    </a:cubicBezTo>
                    <a:cubicBezTo>
                      <a:pt x="86" y="61"/>
                      <a:pt x="86" y="61"/>
                      <a:pt x="86" y="61"/>
                    </a:cubicBezTo>
                    <a:cubicBezTo>
                      <a:pt x="86" y="61"/>
                      <a:pt x="86" y="61"/>
                      <a:pt x="86" y="61"/>
                    </a:cubicBezTo>
                    <a:cubicBezTo>
                      <a:pt x="87" y="60"/>
                      <a:pt x="87" y="60"/>
                      <a:pt x="87" y="60"/>
                    </a:cubicBezTo>
                    <a:cubicBezTo>
                      <a:pt x="87" y="59"/>
                      <a:pt x="87" y="59"/>
                      <a:pt x="87" y="59"/>
                    </a:cubicBezTo>
                    <a:cubicBezTo>
                      <a:pt x="87" y="58"/>
                      <a:pt x="87" y="58"/>
                      <a:pt x="87" y="58"/>
                    </a:cubicBezTo>
                    <a:cubicBezTo>
                      <a:pt x="86" y="57"/>
                      <a:pt x="86" y="57"/>
                      <a:pt x="86" y="57"/>
                    </a:cubicBezTo>
                    <a:cubicBezTo>
                      <a:pt x="87" y="56"/>
                      <a:pt x="87" y="56"/>
                      <a:pt x="87" y="56"/>
                    </a:cubicBezTo>
                    <a:cubicBezTo>
                      <a:pt x="87" y="55"/>
                      <a:pt x="87" y="55"/>
                      <a:pt x="87" y="55"/>
                    </a:cubicBezTo>
                    <a:cubicBezTo>
                      <a:pt x="86" y="54"/>
                      <a:pt x="86" y="54"/>
                      <a:pt x="86" y="54"/>
                    </a:cubicBezTo>
                    <a:cubicBezTo>
                      <a:pt x="86" y="53"/>
                      <a:pt x="86" y="53"/>
                      <a:pt x="86" y="53"/>
                    </a:cubicBezTo>
                    <a:cubicBezTo>
                      <a:pt x="87" y="52"/>
                      <a:pt x="87" y="52"/>
                      <a:pt x="87" y="52"/>
                    </a:cubicBezTo>
                    <a:cubicBezTo>
                      <a:pt x="85" y="51"/>
                      <a:pt x="84" y="50"/>
                      <a:pt x="84" y="50"/>
                    </a:cubicBezTo>
                    <a:cubicBezTo>
                      <a:pt x="83" y="50"/>
                      <a:pt x="83" y="50"/>
                      <a:pt x="82" y="50"/>
                    </a:cubicBezTo>
                    <a:cubicBezTo>
                      <a:pt x="82" y="50"/>
                      <a:pt x="82" y="50"/>
                      <a:pt x="82" y="50"/>
                    </a:cubicBezTo>
                    <a:cubicBezTo>
                      <a:pt x="82" y="50"/>
                      <a:pt x="81" y="50"/>
                      <a:pt x="80" y="51"/>
                    </a:cubicBezTo>
                    <a:cubicBezTo>
                      <a:pt x="80" y="51"/>
                      <a:pt x="79" y="51"/>
                      <a:pt x="78" y="52"/>
                    </a:cubicBezTo>
                    <a:cubicBezTo>
                      <a:pt x="77" y="52"/>
                      <a:pt x="76" y="52"/>
                      <a:pt x="76" y="51"/>
                    </a:cubicBezTo>
                    <a:cubicBezTo>
                      <a:pt x="76" y="51"/>
                      <a:pt x="75" y="51"/>
                      <a:pt x="75" y="51"/>
                    </a:cubicBezTo>
                    <a:cubicBezTo>
                      <a:pt x="75" y="51"/>
                      <a:pt x="75" y="50"/>
                      <a:pt x="75" y="49"/>
                    </a:cubicBezTo>
                    <a:cubicBezTo>
                      <a:pt x="74" y="49"/>
                      <a:pt x="74" y="49"/>
                      <a:pt x="74" y="49"/>
                    </a:cubicBezTo>
                    <a:cubicBezTo>
                      <a:pt x="74" y="48"/>
                      <a:pt x="74" y="48"/>
                      <a:pt x="74" y="48"/>
                    </a:cubicBezTo>
                    <a:cubicBezTo>
                      <a:pt x="74" y="48"/>
                      <a:pt x="74" y="48"/>
                      <a:pt x="74" y="48"/>
                    </a:cubicBezTo>
                    <a:cubicBezTo>
                      <a:pt x="74" y="48"/>
                      <a:pt x="73" y="47"/>
                      <a:pt x="73" y="47"/>
                    </a:cubicBezTo>
                    <a:cubicBezTo>
                      <a:pt x="73" y="47"/>
                      <a:pt x="73" y="47"/>
                      <a:pt x="73" y="47"/>
                    </a:cubicBezTo>
                    <a:cubicBezTo>
                      <a:pt x="73" y="47"/>
                      <a:pt x="73" y="46"/>
                      <a:pt x="73" y="45"/>
                    </a:cubicBezTo>
                    <a:cubicBezTo>
                      <a:pt x="73" y="44"/>
                      <a:pt x="73" y="44"/>
                      <a:pt x="73" y="44"/>
                    </a:cubicBezTo>
                    <a:cubicBezTo>
                      <a:pt x="73" y="43"/>
                      <a:pt x="73" y="43"/>
                      <a:pt x="73" y="43"/>
                    </a:cubicBezTo>
                    <a:cubicBezTo>
                      <a:pt x="73" y="43"/>
                      <a:pt x="73" y="43"/>
                      <a:pt x="73" y="43"/>
                    </a:cubicBezTo>
                    <a:cubicBezTo>
                      <a:pt x="72" y="42"/>
                      <a:pt x="72" y="42"/>
                      <a:pt x="72" y="42"/>
                    </a:cubicBezTo>
                    <a:cubicBezTo>
                      <a:pt x="72" y="41"/>
                      <a:pt x="72" y="41"/>
                      <a:pt x="72" y="41"/>
                    </a:cubicBezTo>
                    <a:cubicBezTo>
                      <a:pt x="72" y="40"/>
                      <a:pt x="72" y="40"/>
                      <a:pt x="72" y="40"/>
                    </a:cubicBezTo>
                    <a:cubicBezTo>
                      <a:pt x="71" y="39"/>
                      <a:pt x="71" y="39"/>
                      <a:pt x="71" y="39"/>
                    </a:cubicBezTo>
                    <a:cubicBezTo>
                      <a:pt x="71" y="38"/>
                      <a:pt x="71" y="38"/>
                      <a:pt x="71" y="38"/>
                    </a:cubicBezTo>
                    <a:cubicBezTo>
                      <a:pt x="71" y="37"/>
                      <a:pt x="71" y="37"/>
                      <a:pt x="71" y="37"/>
                    </a:cubicBezTo>
                    <a:cubicBezTo>
                      <a:pt x="71" y="36"/>
                      <a:pt x="71" y="36"/>
                      <a:pt x="71" y="36"/>
                    </a:cubicBezTo>
                    <a:cubicBezTo>
                      <a:pt x="70" y="36"/>
                      <a:pt x="70" y="36"/>
                      <a:pt x="70" y="36"/>
                    </a:cubicBezTo>
                    <a:cubicBezTo>
                      <a:pt x="70" y="34"/>
                      <a:pt x="69" y="34"/>
                      <a:pt x="69" y="34"/>
                    </a:cubicBezTo>
                    <a:cubicBezTo>
                      <a:pt x="69" y="33"/>
                      <a:pt x="69" y="33"/>
                      <a:pt x="69" y="33"/>
                    </a:cubicBezTo>
                    <a:cubicBezTo>
                      <a:pt x="68" y="33"/>
                      <a:pt x="67" y="33"/>
                      <a:pt x="66" y="33"/>
                    </a:cubicBezTo>
                    <a:cubicBezTo>
                      <a:pt x="65" y="33"/>
                      <a:pt x="65" y="33"/>
                      <a:pt x="65" y="33"/>
                    </a:cubicBezTo>
                    <a:cubicBezTo>
                      <a:pt x="64" y="32"/>
                      <a:pt x="64" y="32"/>
                      <a:pt x="64" y="32"/>
                    </a:cubicBezTo>
                    <a:cubicBezTo>
                      <a:pt x="63" y="32"/>
                      <a:pt x="63" y="32"/>
                      <a:pt x="63" y="32"/>
                    </a:cubicBezTo>
                    <a:cubicBezTo>
                      <a:pt x="63" y="31"/>
                      <a:pt x="63" y="31"/>
                      <a:pt x="63" y="31"/>
                    </a:cubicBezTo>
                    <a:cubicBezTo>
                      <a:pt x="62" y="31"/>
                      <a:pt x="62" y="31"/>
                      <a:pt x="62" y="31"/>
                    </a:cubicBezTo>
                    <a:cubicBezTo>
                      <a:pt x="60" y="33"/>
                      <a:pt x="62" y="31"/>
                      <a:pt x="59" y="33"/>
                    </a:cubicBezTo>
                    <a:cubicBezTo>
                      <a:pt x="58" y="32"/>
                      <a:pt x="58" y="32"/>
                      <a:pt x="58" y="32"/>
                    </a:cubicBezTo>
                    <a:cubicBezTo>
                      <a:pt x="57" y="32"/>
                      <a:pt x="57" y="32"/>
                      <a:pt x="57" y="32"/>
                    </a:cubicBezTo>
                    <a:cubicBezTo>
                      <a:pt x="56" y="32"/>
                      <a:pt x="56" y="32"/>
                      <a:pt x="56" y="32"/>
                    </a:cubicBezTo>
                    <a:cubicBezTo>
                      <a:pt x="55" y="32"/>
                      <a:pt x="55" y="32"/>
                      <a:pt x="55" y="32"/>
                    </a:cubicBezTo>
                    <a:cubicBezTo>
                      <a:pt x="54" y="32"/>
                      <a:pt x="54" y="32"/>
                      <a:pt x="54" y="32"/>
                    </a:cubicBezTo>
                    <a:cubicBezTo>
                      <a:pt x="53" y="32"/>
                      <a:pt x="53" y="32"/>
                      <a:pt x="53" y="32"/>
                    </a:cubicBezTo>
                    <a:cubicBezTo>
                      <a:pt x="52" y="32"/>
                      <a:pt x="52" y="32"/>
                      <a:pt x="52" y="32"/>
                    </a:cubicBezTo>
                    <a:cubicBezTo>
                      <a:pt x="52" y="32"/>
                      <a:pt x="51" y="32"/>
                      <a:pt x="51" y="31"/>
                    </a:cubicBezTo>
                    <a:cubicBezTo>
                      <a:pt x="51" y="31"/>
                      <a:pt x="50" y="31"/>
                      <a:pt x="50" y="31"/>
                    </a:cubicBezTo>
                    <a:cubicBezTo>
                      <a:pt x="50" y="31"/>
                      <a:pt x="50" y="31"/>
                      <a:pt x="50" y="31"/>
                    </a:cubicBezTo>
                    <a:cubicBezTo>
                      <a:pt x="49" y="31"/>
                      <a:pt x="49" y="31"/>
                      <a:pt x="49" y="31"/>
                    </a:cubicBezTo>
                    <a:cubicBezTo>
                      <a:pt x="49" y="31"/>
                      <a:pt x="48" y="31"/>
                      <a:pt x="48" y="31"/>
                    </a:cubicBezTo>
                    <a:cubicBezTo>
                      <a:pt x="48" y="31"/>
                      <a:pt x="48" y="31"/>
                      <a:pt x="48" y="31"/>
                    </a:cubicBezTo>
                    <a:cubicBezTo>
                      <a:pt x="48" y="31"/>
                      <a:pt x="47" y="31"/>
                      <a:pt x="47" y="31"/>
                    </a:cubicBezTo>
                    <a:cubicBezTo>
                      <a:pt x="47" y="30"/>
                      <a:pt x="47" y="30"/>
                      <a:pt x="47" y="30"/>
                    </a:cubicBezTo>
                    <a:cubicBezTo>
                      <a:pt x="47" y="29"/>
                      <a:pt x="47" y="29"/>
                      <a:pt x="47" y="29"/>
                    </a:cubicBezTo>
                    <a:cubicBezTo>
                      <a:pt x="47" y="28"/>
                      <a:pt x="47" y="28"/>
                      <a:pt x="47" y="28"/>
                    </a:cubicBezTo>
                    <a:cubicBezTo>
                      <a:pt x="47" y="27"/>
                      <a:pt x="47" y="27"/>
                      <a:pt x="47" y="27"/>
                    </a:cubicBezTo>
                    <a:cubicBezTo>
                      <a:pt x="47" y="26"/>
                      <a:pt x="47" y="26"/>
                      <a:pt x="47" y="26"/>
                    </a:cubicBezTo>
                    <a:cubicBezTo>
                      <a:pt x="47" y="26"/>
                      <a:pt x="47" y="26"/>
                      <a:pt x="47" y="26"/>
                    </a:cubicBezTo>
                    <a:cubicBezTo>
                      <a:pt x="47" y="25"/>
                      <a:pt x="47" y="25"/>
                      <a:pt x="47" y="25"/>
                    </a:cubicBezTo>
                    <a:cubicBezTo>
                      <a:pt x="47" y="25"/>
                      <a:pt x="47" y="25"/>
                      <a:pt x="47" y="25"/>
                    </a:cubicBezTo>
                    <a:cubicBezTo>
                      <a:pt x="46" y="24"/>
                      <a:pt x="46" y="24"/>
                      <a:pt x="46" y="24"/>
                    </a:cubicBezTo>
                    <a:cubicBezTo>
                      <a:pt x="47" y="23"/>
                      <a:pt x="47" y="23"/>
                      <a:pt x="47" y="23"/>
                    </a:cubicBezTo>
                    <a:cubicBezTo>
                      <a:pt x="47" y="22"/>
                      <a:pt x="47" y="22"/>
                      <a:pt x="47" y="22"/>
                    </a:cubicBezTo>
                    <a:cubicBezTo>
                      <a:pt x="47" y="21"/>
                      <a:pt x="47" y="21"/>
                      <a:pt x="47" y="21"/>
                    </a:cubicBezTo>
                    <a:cubicBezTo>
                      <a:pt x="47" y="20"/>
                      <a:pt x="47" y="20"/>
                      <a:pt x="47" y="20"/>
                    </a:cubicBezTo>
                    <a:cubicBezTo>
                      <a:pt x="47" y="19"/>
                      <a:pt x="47" y="19"/>
                      <a:pt x="47" y="19"/>
                    </a:cubicBezTo>
                    <a:cubicBezTo>
                      <a:pt x="47" y="18"/>
                      <a:pt x="47" y="18"/>
                      <a:pt x="47" y="18"/>
                    </a:cubicBezTo>
                    <a:cubicBezTo>
                      <a:pt x="46" y="17"/>
                      <a:pt x="46" y="17"/>
                      <a:pt x="46" y="17"/>
                    </a:cubicBezTo>
                    <a:cubicBezTo>
                      <a:pt x="45" y="17"/>
                      <a:pt x="45" y="17"/>
                      <a:pt x="45" y="17"/>
                    </a:cubicBezTo>
                    <a:cubicBezTo>
                      <a:pt x="46" y="16"/>
                      <a:pt x="46" y="16"/>
                      <a:pt x="46" y="16"/>
                    </a:cubicBezTo>
                    <a:cubicBezTo>
                      <a:pt x="45" y="15"/>
                      <a:pt x="45" y="15"/>
                      <a:pt x="45" y="15"/>
                    </a:cubicBezTo>
                    <a:cubicBezTo>
                      <a:pt x="45" y="14"/>
                      <a:pt x="45" y="14"/>
                      <a:pt x="45" y="14"/>
                    </a:cubicBezTo>
                    <a:cubicBezTo>
                      <a:pt x="44" y="13"/>
                      <a:pt x="44" y="13"/>
                      <a:pt x="44" y="13"/>
                    </a:cubicBezTo>
                    <a:cubicBezTo>
                      <a:pt x="44" y="13"/>
                      <a:pt x="44" y="13"/>
                      <a:pt x="44" y="13"/>
                    </a:cubicBezTo>
                    <a:cubicBezTo>
                      <a:pt x="44" y="12"/>
                      <a:pt x="44" y="12"/>
                      <a:pt x="44" y="12"/>
                    </a:cubicBezTo>
                    <a:cubicBezTo>
                      <a:pt x="44" y="12"/>
                      <a:pt x="44" y="12"/>
                      <a:pt x="44" y="12"/>
                    </a:cubicBezTo>
                    <a:cubicBezTo>
                      <a:pt x="43" y="12"/>
                      <a:pt x="43" y="12"/>
                      <a:pt x="43" y="12"/>
                    </a:cubicBezTo>
                    <a:cubicBezTo>
                      <a:pt x="43" y="11"/>
                      <a:pt x="43" y="11"/>
                      <a:pt x="43" y="11"/>
                    </a:cubicBezTo>
                    <a:cubicBezTo>
                      <a:pt x="43" y="11"/>
                      <a:pt x="43" y="11"/>
                      <a:pt x="43" y="11"/>
                    </a:cubicBezTo>
                    <a:cubicBezTo>
                      <a:pt x="43" y="11"/>
                      <a:pt x="43" y="11"/>
                      <a:pt x="43" y="11"/>
                    </a:cubicBezTo>
                    <a:cubicBezTo>
                      <a:pt x="43" y="10"/>
                      <a:pt x="43" y="10"/>
                      <a:pt x="43" y="10"/>
                    </a:cubicBezTo>
                    <a:cubicBezTo>
                      <a:pt x="43" y="10"/>
                      <a:pt x="43" y="10"/>
                      <a:pt x="43" y="10"/>
                    </a:cubicBezTo>
                    <a:cubicBezTo>
                      <a:pt x="43" y="9"/>
                      <a:pt x="43" y="9"/>
                      <a:pt x="43" y="9"/>
                    </a:cubicBezTo>
                    <a:cubicBezTo>
                      <a:pt x="43" y="8"/>
                      <a:pt x="43" y="8"/>
                      <a:pt x="43" y="7"/>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89" name="Freeform 4035"/>
              <p:cNvSpPr>
                <a:spLocks/>
              </p:cNvSpPr>
              <p:nvPr/>
            </p:nvSpPr>
            <p:spPr bwMode="auto">
              <a:xfrm>
                <a:off x="575" y="635"/>
                <a:ext cx="2" cy="0"/>
              </a:xfrm>
              <a:custGeom>
                <a:avLst/>
                <a:gdLst>
                  <a:gd name="T0" fmla="*/ 2 w 2"/>
                  <a:gd name="T1" fmla="*/ 2 w 2"/>
                  <a:gd name="T2" fmla="*/ 0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0" y="0"/>
                    </a:lnTo>
                    <a:lnTo>
                      <a:pt x="0" y="0"/>
                    </a:lnTo>
                    <a:lnTo>
                      <a:pt x="2"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0" name="Freeform 4036"/>
              <p:cNvSpPr>
                <a:spLocks/>
              </p:cNvSpPr>
              <p:nvPr/>
            </p:nvSpPr>
            <p:spPr bwMode="auto">
              <a:xfrm>
                <a:off x="923" y="707"/>
                <a:ext cx="132" cy="215"/>
              </a:xfrm>
              <a:custGeom>
                <a:avLst/>
                <a:gdLst>
                  <a:gd name="T0" fmla="*/ 16 w 49"/>
                  <a:gd name="T1" fmla="*/ 3 h 80"/>
                  <a:gd name="T2" fmla="*/ 13 w 49"/>
                  <a:gd name="T3" fmla="*/ 6 h 80"/>
                  <a:gd name="T4" fmla="*/ 11 w 49"/>
                  <a:gd name="T5" fmla="*/ 7 h 80"/>
                  <a:gd name="T6" fmla="*/ 8 w 49"/>
                  <a:gd name="T7" fmla="*/ 10 h 80"/>
                  <a:gd name="T8" fmla="*/ 8 w 49"/>
                  <a:gd name="T9" fmla="*/ 14 h 80"/>
                  <a:gd name="T10" fmla="*/ 12 w 49"/>
                  <a:gd name="T11" fmla="*/ 15 h 80"/>
                  <a:gd name="T12" fmla="*/ 9 w 49"/>
                  <a:gd name="T13" fmla="*/ 18 h 80"/>
                  <a:gd name="T14" fmla="*/ 5 w 49"/>
                  <a:gd name="T15" fmla="*/ 19 h 80"/>
                  <a:gd name="T16" fmla="*/ 3 w 49"/>
                  <a:gd name="T17" fmla="*/ 20 h 80"/>
                  <a:gd name="T18" fmla="*/ 3 w 49"/>
                  <a:gd name="T19" fmla="*/ 25 h 80"/>
                  <a:gd name="T20" fmla="*/ 0 w 49"/>
                  <a:gd name="T21" fmla="*/ 28 h 80"/>
                  <a:gd name="T22" fmla="*/ 6 w 49"/>
                  <a:gd name="T23" fmla="*/ 35 h 80"/>
                  <a:gd name="T24" fmla="*/ 13 w 49"/>
                  <a:gd name="T25" fmla="*/ 37 h 80"/>
                  <a:gd name="T26" fmla="*/ 12 w 49"/>
                  <a:gd name="T27" fmla="*/ 43 h 80"/>
                  <a:gd name="T28" fmla="*/ 16 w 49"/>
                  <a:gd name="T29" fmla="*/ 44 h 80"/>
                  <a:gd name="T30" fmla="*/ 16 w 49"/>
                  <a:gd name="T31" fmla="*/ 47 h 80"/>
                  <a:gd name="T32" fmla="*/ 15 w 49"/>
                  <a:gd name="T33" fmla="*/ 54 h 80"/>
                  <a:gd name="T34" fmla="*/ 15 w 49"/>
                  <a:gd name="T35" fmla="*/ 58 h 80"/>
                  <a:gd name="T36" fmla="*/ 13 w 49"/>
                  <a:gd name="T37" fmla="*/ 61 h 80"/>
                  <a:gd name="T38" fmla="*/ 14 w 49"/>
                  <a:gd name="T39" fmla="*/ 66 h 80"/>
                  <a:gd name="T40" fmla="*/ 17 w 49"/>
                  <a:gd name="T41" fmla="*/ 73 h 80"/>
                  <a:gd name="T42" fmla="*/ 19 w 49"/>
                  <a:gd name="T43" fmla="*/ 76 h 80"/>
                  <a:gd name="T44" fmla="*/ 22 w 49"/>
                  <a:gd name="T45" fmla="*/ 78 h 80"/>
                  <a:gd name="T46" fmla="*/ 25 w 49"/>
                  <a:gd name="T47" fmla="*/ 80 h 80"/>
                  <a:gd name="T48" fmla="*/ 29 w 49"/>
                  <a:gd name="T49" fmla="*/ 78 h 80"/>
                  <a:gd name="T50" fmla="*/ 34 w 49"/>
                  <a:gd name="T51" fmla="*/ 75 h 80"/>
                  <a:gd name="T52" fmla="*/ 36 w 49"/>
                  <a:gd name="T53" fmla="*/ 74 h 80"/>
                  <a:gd name="T54" fmla="*/ 39 w 49"/>
                  <a:gd name="T55" fmla="*/ 73 h 80"/>
                  <a:gd name="T56" fmla="*/ 44 w 49"/>
                  <a:gd name="T57" fmla="*/ 72 h 80"/>
                  <a:gd name="T58" fmla="*/ 48 w 49"/>
                  <a:gd name="T59" fmla="*/ 72 h 80"/>
                  <a:gd name="T60" fmla="*/ 48 w 49"/>
                  <a:gd name="T61" fmla="*/ 71 h 80"/>
                  <a:gd name="T62" fmla="*/ 42 w 49"/>
                  <a:gd name="T63" fmla="*/ 62 h 80"/>
                  <a:gd name="T64" fmla="*/ 41 w 49"/>
                  <a:gd name="T65" fmla="*/ 58 h 80"/>
                  <a:gd name="T66" fmla="*/ 39 w 49"/>
                  <a:gd name="T67" fmla="*/ 56 h 80"/>
                  <a:gd name="T68" fmla="*/ 37 w 49"/>
                  <a:gd name="T69" fmla="*/ 54 h 80"/>
                  <a:gd name="T70" fmla="*/ 35 w 49"/>
                  <a:gd name="T71" fmla="*/ 51 h 80"/>
                  <a:gd name="T72" fmla="*/ 33 w 49"/>
                  <a:gd name="T73" fmla="*/ 47 h 80"/>
                  <a:gd name="T74" fmla="*/ 35 w 49"/>
                  <a:gd name="T75" fmla="*/ 44 h 80"/>
                  <a:gd name="T76" fmla="*/ 35 w 49"/>
                  <a:gd name="T77" fmla="*/ 40 h 80"/>
                  <a:gd name="T78" fmla="*/ 39 w 49"/>
                  <a:gd name="T79" fmla="*/ 38 h 80"/>
                  <a:gd name="T80" fmla="*/ 42 w 49"/>
                  <a:gd name="T81" fmla="*/ 38 h 80"/>
                  <a:gd name="T82" fmla="*/ 42 w 49"/>
                  <a:gd name="T83" fmla="*/ 35 h 80"/>
                  <a:gd name="T84" fmla="*/ 43 w 49"/>
                  <a:gd name="T85" fmla="*/ 32 h 80"/>
                  <a:gd name="T86" fmla="*/ 44 w 49"/>
                  <a:gd name="T87" fmla="*/ 28 h 80"/>
                  <a:gd name="T88" fmla="*/ 36 w 49"/>
                  <a:gd name="T89" fmla="*/ 20 h 80"/>
                  <a:gd name="T90" fmla="*/ 33 w 49"/>
                  <a:gd name="T91" fmla="*/ 19 h 80"/>
                  <a:gd name="T92" fmla="*/ 29 w 49"/>
                  <a:gd name="T93" fmla="*/ 23 h 80"/>
                  <a:gd name="T94" fmla="*/ 29 w 49"/>
                  <a:gd name="T95" fmla="*/ 22 h 80"/>
                  <a:gd name="T96" fmla="*/ 29 w 49"/>
                  <a:gd name="T97" fmla="*/ 19 h 80"/>
                  <a:gd name="T98" fmla="*/ 30 w 49"/>
                  <a:gd name="T99" fmla="*/ 15 h 80"/>
                  <a:gd name="T100" fmla="*/ 30 w 49"/>
                  <a:gd name="T101" fmla="*/ 11 h 80"/>
                  <a:gd name="T102" fmla="*/ 27 w 49"/>
                  <a:gd name="T103" fmla="*/ 8 h 80"/>
                  <a:gd name="T104" fmla="*/ 18 w 49"/>
                  <a:gd name="T105" fmla="*/ 1 h 80"/>
                  <a:gd name="T106" fmla="*/ 21 w 49"/>
                  <a:gd name="T10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80">
                    <a:moveTo>
                      <a:pt x="17" y="1"/>
                    </a:moveTo>
                    <a:cubicBezTo>
                      <a:pt x="17" y="2"/>
                      <a:pt x="17" y="2"/>
                      <a:pt x="17" y="2"/>
                    </a:cubicBezTo>
                    <a:cubicBezTo>
                      <a:pt x="17" y="3"/>
                      <a:pt x="17" y="3"/>
                      <a:pt x="17" y="3"/>
                    </a:cubicBezTo>
                    <a:cubicBezTo>
                      <a:pt x="16" y="3"/>
                      <a:pt x="16" y="3"/>
                      <a:pt x="16" y="3"/>
                    </a:cubicBezTo>
                    <a:cubicBezTo>
                      <a:pt x="16" y="3"/>
                      <a:pt x="16" y="3"/>
                      <a:pt x="16" y="3"/>
                    </a:cubicBezTo>
                    <a:cubicBezTo>
                      <a:pt x="15" y="4"/>
                      <a:pt x="15" y="4"/>
                      <a:pt x="15" y="4"/>
                    </a:cubicBezTo>
                    <a:cubicBezTo>
                      <a:pt x="14" y="5"/>
                      <a:pt x="14" y="5"/>
                      <a:pt x="14" y="5"/>
                    </a:cubicBezTo>
                    <a:cubicBezTo>
                      <a:pt x="13" y="6"/>
                      <a:pt x="13" y="6"/>
                      <a:pt x="13" y="6"/>
                    </a:cubicBezTo>
                    <a:cubicBezTo>
                      <a:pt x="12" y="6"/>
                      <a:pt x="12" y="6"/>
                      <a:pt x="12" y="6"/>
                    </a:cubicBezTo>
                    <a:cubicBezTo>
                      <a:pt x="12" y="7"/>
                      <a:pt x="12" y="7"/>
                      <a:pt x="12" y="7"/>
                    </a:cubicBezTo>
                    <a:cubicBezTo>
                      <a:pt x="12" y="7"/>
                      <a:pt x="12" y="7"/>
                      <a:pt x="12" y="7"/>
                    </a:cubicBezTo>
                    <a:cubicBezTo>
                      <a:pt x="11" y="7"/>
                      <a:pt x="11" y="7"/>
                      <a:pt x="11" y="7"/>
                    </a:cubicBezTo>
                    <a:cubicBezTo>
                      <a:pt x="10" y="8"/>
                      <a:pt x="10" y="8"/>
                      <a:pt x="10" y="8"/>
                    </a:cubicBezTo>
                    <a:cubicBezTo>
                      <a:pt x="9" y="9"/>
                      <a:pt x="9" y="9"/>
                      <a:pt x="9" y="9"/>
                    </a:cubicBezTo>
                    <a:cubicBezTo>
                      <a:pt x="9" y="10"/>
                      <a:pt x="9" y="10"/>
                      <a:pt x="9" y="10"/>
                    </a:cubicBezTo>
                    <a:cubicBezTo>
                      <a:pt x="8" y="10"/>
                      <a:pt x="8" y="10"/>
                      <a:pt x="8" y="10"/>
                    </a:cubicBezTo>
                    <a:cubicBezTo>
                      <a:pt x="8" y="11"/>
                      <a:pt x="8" y="11"/>
                      <a:pt x="8" y="11"/>
                    </a:cubicBezTo>
                    <a:cubicBezTo>
                      <a:pt x="9" y="12"/>
                      <a:pt x="9" y="12"/>
                      <a:pt x="9" y="12"/>
                    </a:cubicBezTo>
                    <a:cubicBezTo>
                      <a:pt x="9" y="13"/>
                      <a:pt x="9" y="13"/>
                      <a:pt x="9" y="13"/>
                    </a:cubicBezTo>
                    <a:cubicBezTo>
                      <a:pt x="8" y="14"/>
                      <a:pt x="8" y="14"/>
                      <a:pt x="8" y="14"/>
                    </a:cubicBezTo>
                    <a:cubicBezTo>
                      <a:pt x="9" y="15"/>
                      <a:pt x="9" y="15"/>
                      <a:pt x="9" y="15"/>
                    </a:cubicBezTo>
                    <a:cubicBezTo>
                      <a:pt x="10" y="14"/>
                      <a:pt x="10" y="14"/>
                      <a:pt x="10" y="14"/>
                    </a:cubicBezTo>
                    <a:cubicBezTo>
                      <a:pt x="11" y="15"/>
                      <a:pt x="11" y="15"/>
                      <a:pt x="11" y="15"/>
                    </a:cubicBezTo>
                    <a:cubicBezTo>
                      <a:pt x="12" y="15"/>
                      <a:pt x="12" y="15"/>
                      <a:pt x="12" y="15"/>
                    </a:cubicBezTo>
                    <a:cubicBezTo>
                      <a:pt x="11" y="16"/>
                      <a:pt x="11" y="16"/>
                      <a:pt x="11" y="16"/>
                    </a:cubicBezTo>
                    <a:cubicBezTo>
                      <a:pt x="11" y="17"/>
                      <a:pt x="11" y="17"/>
                      <a:pt x="11" y="17"/>
                    </a:cubicBezTo>
                    <a:cubicBezTo>
                      <a:pt x="10" y="17"/>
                      <a:pt x="10" y="17"/>
                      <a:pt x="10" y="17"/>
                    </a:cubicBezTo>
                    <a:cubicBezTo>
                      <a:pt x="9" y="18"/>
                      <a:pt x="9" y="18"/>
                      <a:pt x="9" y="18"/>
                    </a:cubicBezTo>
                    <a:cubicBezTo>
                      <a:pt x="8" y="18"/>
                      <a:pt x="8" y="18"/>
                      <a:pt x="8" y="18"/>
                    </a:cubicBezTo>
                    <a:cubicBezTo>
                      <a:pt x="7" y="19"/>
                      <a:pt x="7" y="19"/>
                      <a:pt x="7" y="19"/>
                    </a:cubicBezTo>
                    <a:cubicBezTo>
                      <a:pt x="6" y="19"/>
                      <a:pt x="6" y="19"/>
                      <a:pt x="6" y="19"/>
                    </a:cubicBezTo>
                    <a:cubicBezTo>
                      <a:pt x="5" y="19"/>
                      <a:pt x="5" y="19"/>
                      <a:pt x="5" y="19"/>
                    </a:cubicBezTo>
                    <a:cubicBezTo>
                      <a:pt x="5" y="20"/>
                      <a:pt x="5" y="20"/>
                      <a:pt x="5" y="20"/>
                    </a:cubicBezTo>
                    <a:cubicBezTo>
                      <a:pt x="4" y="20"/>
                      <a:pt x="4" y="20"/>
                      <a:pt x="4" y="20"/>
                    </a:cubicBezTo>
                    <a:cubicBezTo>
                      <a:pt x="3" y="20"/>
                      <a:pt x="3" y="20"/>
                      <a:pt x="3" y="20"/>
                    </a:cubicBezTo>
                    <a:cubicBezTo>
                      <a:pt x="3" y="20"/>
                      <a:pt x="3" y="20"/>
                      <a:pt x="3" y="20"/>
                    </a:cubicBezTo>
                    <a:cubicBezTo>
                      <a:pt x="2" y="21"/>
                      <a:pt x="2" y="21"/>
                      <a:pt x="2" y="21"/>
                    </a:cubicBezTo>
                    <a:cubicBezTo>
                      <a:pt x="3" y="22"/>
                      <a:pt x="3" y="22"/>
                      <a:pt x="3" y="22"/>
                    </a:cubicBezTo>
                    <a:cubicBezTo>
                      <a:pt x="3" y="24"/>
                      <a:pt x="3" y="24"/>
                      <a:pt x="3" y="24"/>
                    </a:cubicBezTo>
                    <a:cubicBezTo>
                      <a:pt x="3" y="25"/>
                      <a:pt x="3" y="25"/>
                      <a:pt x="3" y="25"/>
                    </a:cubicBezTo>
                    <a:cubicBezTo>
                      <a:pt x="2" y="26"/>
                      <a:pt x="2" y="26"/>
                      <a:pt x="2" y="26"/>
                    </a:cubicBezTo>
                    <a:cubicBezTo>
                      <a:pt x="1" y="27"/>
                      <a:pt x="1" y="27"/>
                      <a:pt x="1" y="27"/>
                    </a:cubicBezTo>
                    <a:cubicBezTo>
                      <a:pt x="1" y="27"/>
                      <a:pt x="1" y="27"/>
                      <a:pt x="1" y="27"/>
                    </a:cubicBezTo>
                    <a:cubicBezTo>
                      <a:pt x="0" y="28"/>
                      <a:pt x="0" y="28"/>
                      <a:pt x="0" y="28"/>
                    </a:cubicBezTo>
                    <a:cubicBezTo>
                      <a:pt x="1" y="29"/>
                      <a:pt x="3" y="31"/>
                      <a:pt x="3" y="32"/>
                    </a:cubicBezTo>
                    <a:cubicBezTo>
                      <a:pt x="4" y="33"/>
                      <a:pt x="4" y="33"/>
                      <a:pt x="4" y="33"/>
                    </a:cubicBezTo>
                    <a:cubicBezTo>
                      <a:pt x="5" y="34"/>
                      <a:pt x="5" y="34"/>
                      <a:pt x="5" y="34"/>
                    </a:cubicBezTo>
                    <a:cubicBezTo>
                      <a:pt x="6" y="35"/>
                      <a:pt x="6" y="35"/>
                      <a:pt x="6" y="35"/>
                    </a:cubicBezTo>
                    <a:cubicBezTo>
                      <a:pt x="6" y="36"/>
                      <a:pt x="6" y="36"/>
                      <a:pt x="6" y="36"/>
                    </a:cubicBezTo>
                    <a:cubicBezTo>
                      <a:pt x="8" y="36"/>
                      <a:pt x="10" y="37"/>
                      <a:pt x="12" y="35"/>
                    </a:cubicBezTo>
                    <a:cubicBezTo>
                      <a:pt x="13" y="36"/>
                      <a:pt x="13" y="36"/>
                      <a:pt x="13" y="36"/>
                    </a:cubicBezTo>
                    <a:cubicBezTo>
                      <a:pt x="13" y="37"/>
                      <a:pt x="13" y="37"/>
                      <a:pt x="13" y="37"/>
                    </a:cubicBezTo>
                    <a:cubicBezTo>
                      <a:pt x="14" y="37"/>
                      <a:pt x="14" y="37"/>
                      <a:pt x="14" y="37"/>
                    </a:cubicBezTo>
                    <a:cubicBezTo>
                      <a:pt x="14" y="38"/>
                      <a:pt x="14" y="38"/>
                      <a:pt x="14" y="38"/>
                    </a:cubicBezTo>
                    <a:cubicBezTo>
                      <a:pt x="14" y="39"/>
                      <a:pt x="14" y="39"/>
                      <a:pt x="14" y="39"/>
                    </a:cubicBezTo>
                    <a:cubicBezTo>
                      <a:pt x="14" y="41"/>
                      <a:pt x="14" y="41"/>
                      <a:pt x="12" y="43"/>
                    </a:cubicBezTo>
                    <a:cubicBezTo>
                      <a:pt x="13" y="44"/>
                      <a:pt x="13" y="44"/>
                      <a:pt x="13" y="44"/>
                    </a:cubicBezTo>
                    <a:cubicBezTo>
                      <a:pt x="14" y="44"/>
                      <a:pt x="14" y="44"/>
                      <a:pt x="14" y="44"/>
                    </a:cubicBezTo>
                    <a:cubicBezTo>
                      <a:pt x="15" y="44"/>
                      <a:pt x="15" y="44"/>
                      <a:pt x="15" y="44"/>
                    </a:cubicBezTo>
                    <a:cubicBezTo>
                      <a:pt x="16" y="44"/>
                      <a:pt x="16" y="44"/>
                      <a:pt x="16" y="44"/>
                    </a:cubicBezTo>
                    <a:cubicBezTo>
                      <a:pt x="17" y="45"/>
                      <a:pt x="17" y="45"/>
                      <a:pt x="17" y="45"/>
                    </a:cubicBezTo>
                    <a:cubicBezTo>
                      <a:pt x="17" y="45"/>
                      <a:pt x="17" y="45"/>
                      <a:pt x="17" y="45"/>
                    </a:cubicBezTo>
                    <a:cubicBezTo>
                      <a:pt x="16" y="46"/>
                      <a:pt x="16" y="46"/>
                      <a:pt x="16" y="46"/>
                    </a:cubicBezTo>
                    <a:cubicBezTo>
                      <a:pt x="16" y="47"/>
                      <a:pt x="16" y="47"/>
                      <a:pt x="16" y="47"/>
                    </a:cubicBezTo>
                    <a:cubicBezTo>
                      <a:pt x="17" y="48"/>
                      <a:pt x="17" y="48"/>
                      <a:pt x="17" y="48"/>
                    </a:cubicBezTo>
                    <a:cubicBezTo>
                      <a:pt x="18" y="49"/>
                      <a:pt x="18" y="49"/>
                      <a:pt x="18" y="49"/>
                    </a:cubicBezTo>
                    <a:cubicBezTo>
                      <a:pt x="18" y="50"/>
                      <a:pt x="18" y="50"/>
                      <a:pt x="18" y="50"/>
                    </a:cubicBezTo>
                    <a:cubicBezTo>
                      <a:pt x="16" y="53"/>
                      <a:pt x="19" y="52"/>
                      <a:pt x="15" y="54"/>
                    </a:cubicBezTo>
                    <a:cubicBezTo>
                      <a:pt x="15" y="55"/>
                      <a:pt x="15" y="55"/>
                      <a:pt x="15" y="55"/>
                    </a:cubicBezTo>
                    <a:cubicBezTo>
                      <a:pt x="15" y="56"/>
                      <a:pt x="15" y="56"/>
                      <a:pt x="15" y="56"/>
                    </a:cubicBezTo>
                    <a:cubicBezTo>
                      <a:pt x="15" y="57"/>
                      <a:pt x="15" y="57"/>
                      <a:pt x="15" y="57"/>
                    </a:cubicBezTo>
                    <a:cubicBezTo>
                      <a:pt x="15" y="58"/>
                      <a:pt x="15" y="58"/>
                      <a:pt x="15" y="58"/>
                    </a:cubicBezTo>
                    <a:cubicBezTo>
                      <a:pt x="14" y="59"/>
                      <a:pt x="14" y="59"/>
                      <a:pt x="14" y="59"/>
                    </a:cubicBezTo>
                    <a:cubicBezTo>
                      <a:pt x="14" y="60"/>
                      <a:pt x="14" y="60"/>
                      <a:pt x="14" y="60"/>
                    </a:cubicBezTo>
                    <a:cubicBezTo>
                      <a:pt x="14" y="61"/>
                      <a:pt x="14" y="61"/>
                      <a:pt x="14" y="61"/>
                    </a:cubicBezTo>
                    <a:cubicBezTo>
                      <a:pt x="13" y="61"/>
                      <a:pt x="13" y="61"/>
                      <a:pt x="13" y="61"/>
                    </a:cubicBezTo>
                    <a:cubicBezTo>
                      <a:pt x="13" y="62"/>
                      <a:pt x="13" y="62"/>
                      <a:pt x="13" y="62"/>
                    </a:cubicBezTo>
                    <a:cubicBezTo>
                      <a:pt x="13" y="63"/>
                      <a:pt x="13" y="63"/>
                      <a:pt x="13" y="63"/>
                    </a:cubicBezTo>
                    <a:cubicBezTo>
                      <a:pt x="14" y="64"/>
                      <a:pt x="14" y="64"/>
                      <a:pt x="14" y="64"/>
                    </a:cubicBezTo>
                    <a:cubicBezTo>
                      <a:pt x="14" y="66"/>
                      <a:pt x="14" y="66"/>
                      <a:pt x="14" y="66"/>
                    </a:cubicBezTo>
                    <a:cubicBezTo>
                      <a:pt x="14" y="67"/>
                      <a:pt x="14" y="67"/>
                      <a:pt x="14" y="67"/>
                    </a:cubicBezTo>
                    <a:cubicBezTo>
                      <a:pt x="17" y="69"/>
                      <a:pt x="16" y="70"/>
                      <a:pt x="16" y="73"/>
                    </a:cubicBezTo>
                    <a:cubicBezTo>
                      <a:pt x="17" y="73"/>
                      <a:pt x="17" y="73"/>
                      <a:pt x="17" y="73"/>
                    </a:cubicBezTo>
                    <a:cubicBezTo>
                      <a:pt x="17" y="73"/>
                      <a:pt x="17" y="73"/>
                      <a:pt x="17" y="73"/>
                    </a:cubicBezTo>
                    <a:cubicBezTo>
                      <a:pt x="16" y="74"/>
                      <a:pt x="16" y="74"/>
                      <a:pt x="16" y="74"/>
                    </a:cubicBezTo>
                    <a:cubicBezTo>
                      <a:pt x="17" y="74"/>
                      <a:pt x="17" y="74"/>
                      <a:pt x="17" y="74"/>
                    </a:cubicBezTo>
                    <a:cubicBezTo>
                      <a:pt x="18" y="75"/>
                      <a:pt x="18" y="75"/>
                      <a:pt x="18" y="75"/>
                    </a:cubicBezTo>
                    <a:cubicBezTo>
                      <a:pt x="19" y="76"/>
                      <a:pt x="19" y="76"/>
                      <a:pt x="19" y="76"/>
                    </a:cubicBezTo>
                    <a:cubicBezTo>
                      <a:pt x="20" y="76"/>
                      <a:pt x="20" y="76"/>
                      <a:pt x="20" y="76"/>
                    </a:cubicBezTo>
                    <a:cubicBezTo>
                      <a:pt x="20" y="77"/>
                      <a:pt x="20" y="77"/>
                      <a:pt x="20" y="77"/>
                    </a:cubicBezTo>
                    <a:cubicBezTo>
                      <a:pt x="21" y="78"/>
                      <a:pt x="21" y="78"/>
                      <a:pt x="21" y="78"/>
                    </a:cubicBezTo>
                    <a:cubicBezTo>
                      <a:pt x="22" y="78"/>
                      <a:pt x="22" y="78"/>
                      <a:pt x="22" y="78"/>
                    </a:cubicBezTo>
                    <a:cubicBezTo>
                      <a:pt x="24" y="78"/>
                      <a:pt x="24" y="78"/>
                      <a:pt x="24" y="78"/>
                    </a:cubicBezTo>
                    <a:cubicBezTo>
                      <a:pt x="24" y="79"/>
                      <a:pt x="24" y="79"/>
                      <a:pt x="24" y="79"/>
                    </a:cubicBezTo>
                    <a:cubicBezTo>
                      <a:pt x="24" y="79"/>
                      <a:pt x="24" y="79"/>
                      <a:pt x="24" y="79"/>
                    </a:cubicBezTo>
                    <a:cubicBezTo>
                      <a:pt x="25" y="80"/>
                      <a:pt x="25" y="80"/>
                      <a:pt x="25" y="80"/>
                    </a:cubicBezTo>
                    <a:cubicBezTo>
                      <a:pt x="26" y="79"/>
                      <a:pt x="26" y="79"/>
                      <a:pt x="26" y="79"/>
                    </a:cubicBezTo>
                    <a:cubicBezTo>
                      <a:pt x="27" y="79"/>
                      <a:pt x="27" y="79"/>
                      <a:pt x="27" y="79"/>
                    </a:cubicBezTo>
                    <a:cubicBezTo>
                      <a:pt x="28" y="79"/>
                      <a:pt x="28" y="79"/>
                      <a:pt x="28" y="79"/>
                    </a:cubicBezTo>
                    <a:cubicBezTo>
                      <a:pt x="29" y="78"/>
                      <a:pt x="29" y="78"/>
                      <a:pt x="29" y="78"/>
                    </a:cubicBezTo>
                    <a:cubicBezTo>
                      <a:pt x="28" y="77"/>
                      <a:pt x="28" y="77"/>
                      <a:pt x="28" y="77"/>
                    </a:cubicBezTo>
                    <a:cubicBezTo>
                      <a:pt x="28" y="77"/>
                      <a:pt x="28" y="77"/>
                      <a:pt x="28" y="77"/>
                    </a:cubicBezTo>
                    <a:cubicBezTo>
                      <a:pt x="31" y="77"/>
                      <a:pt x="28" y="75"/>
                      <a:pt x="33" y="76"/>
                    </a:cubicBezTo>
                    <a:cubicBezTo>
                      <a:pt x="34" y="75"/>
                      <a:pt x="34" y="75"/>
                      <a:pt x="34" y="75"/>
                    </a:cubicBezTo>
                    <a:cubicBezTo>
                      <a:pt x="35" y="75"/>
                      <a:pt x="35" y="75"/>
                      <a:pt x="35" y="75"/>
                    </a:cubicBezTo>
                    <a:cubicBezTo>
                      <a:pt x="35" y="75"/>
                      <a:pt x="35" y="75"/>
                      <a:pt x="35" y="75"/>
                    </a:cubicBezTo>
                    <a:cubicBezTo>
                      <a:pt x="35" y="75"/>
                      <a:pt x="35" y="75"/>
                      <a:pt x="35" y="75"/>
                    </a:cubicBezTo>
                    <a:cubicBezTo>
                      <a:pt x="36" y="74"/>
                      <a:pt x="36" y="74"/>
                      <a:pt x="36" y="74"/>
                    </a:cubicBezTo>
                    <a:cubicBezTo>
                      <a:pt x="37" y="74"/>
                      <a:pt x="37" y="74"/>
                      <a:pt x="37" y="74"/>
                    </a:cubicBezTo>
                    <a:cubicBezTo>
                      <a:pt x="38" y="74"/>
                      <a:pt x="38" y="74"/>
                      <a:pt x="38" y="74"/>
                    </a:cubicBezTo>
                    <a:cubicBezTo>
                      <a:pt x="39" y="74"/>
                      <a:pt x="39" y="74"/>
                      <a:pt x="39" y="74"/>
                    </a:cubicBezTo>
                    <a:cubicBezTo>
                      <a:pt x="39" y="73"/>
                      <a:pt x="39" y="73"/>
                      <a:pt x="39" y="73"/>
                    </a:cubicBezTo>
                    <a:cubicBezTo>
                      <a:pt x="39" y="73"/>
                      <a:pt x="39" y="73"/>
                      <a:pt x="39" y="73"/>
                    </a:cubicBezTo>
                    <a:cubicBezTo>
                      <a:pt x="40" y="73"/>
                      <a:pt x="40" y="72"/>
                      <a:pt x="40" y="72"/>
                    </a:cubicBezTo>
                    <a:cubicBezTo>
                      <a:pt x="41" y="71"/>
                      <a:pt x="41" y="72"/>
                      <a:pt x="43" y="71"/>
                    </a:cubicBezTo>
                    <a:cubicBezTo>
                      <a:pt x="44" y="72"/>
                      <a:pt x="44" y="72"/>
                      <a:pt x="44" y="72"/>
                    </a:cubicBezTo>
                    <a:cubicBezTo>
                      <a:pt x="45" y="72"/>
                      <a:pt x="45" y="72"/>
                      <a:pt x="45" y="72"/>
                    </a:cubicBezTo>
                    <a:cubicBezTo>
                      <a:pt x="46" y="72"/>
                      <a:pt x="46" y="72"/>
                      <a:pt x="46" y="72"/>
                    </a:cubicBezTo>
                    <a:cubicBezTo>
                      <a:pt x="47" y="72"/>
                      <a:pt x="47" y="72"/>
                      <a:pt x="47" y="72"/>
                    </a:cubicBezTo>
                    <a:cubicBezTo>
                      <a:pt x="48" y="72"/>
                      <a:pt x="48" y="72"/>
                      <a:pt x="48" y="72"/>
                    </a:cubicBezTo>
                    <a:cubicBezTo>
                      <a:pt x="49" y="72"/>
                      <a:pt x="49" y="72"/>
                      <a:pt x="49" y="72"/>
                    </a:cubicBezTo>
                    <a:cubicBezTo>
                      <a:pt x="49" y="72"/>
                      <a:pt x="49" y="72"/>
                      <a:pt x="49" y="72"/>
                    </a:cubicBezTo>
                    <a:cubicBezTo>
                      <a:pt x="49" y="72"/>
                      <a:pt x="49" y="72"/>
                      <a:pt x="49" y="72"/>
                    </a:cubicBezTo>
                    <a:cubicBezTo>
                      <a:pt x="48" y="71"/>
                      <a:pt x="48" y="71"/>
                      <a:pt x="48" y="71"/>
                    </a:cubicBezTo>
                    <a:cubicBezTo>
                      <a:pt x="47" y="71"/>
                      <a:pt x="47" y="71"/>
                      <a:pt x="47" y="71"/>
                    </a:cubicBezTo>
                    <a:cubicBezTo>
                      <a:pt x="46" y="69"/>
                      <a:pt x="45" y="66"/>
                      <a:pt x="43" y="64"/>
                    </a:cubicBezTo>
                    <a:cubicBezTo>
                      <a:pt x="43" y="63"/>
                      <a:pt x="43" y="63"/>
                      <a:pt x="43" y="63"/>
                    </a:cubicBezTo>
                    <a:cubicBezTo>
                      <a:pt x="42" y="62"/>
                      <a:pt x="42" y="62"/>
                      <a:pt x="42" y="62"/>
                    </a:cubicBezTo>
                    <a:cubicBezTo>
                      <a:pt x="42" y="61"/>
                      <a:pt x="42" y="61"/>
                      <a:pt x="42" y="61"/>
                    </a:cubicBezTo>
                    <a:cubicBezTo>
                      <a:pt x="42" y="60"/>
                      <a:pt x="42" y="60"/>
                      <a:pt x="42" y="60"/>
                    </a:cubicBezTo>
                    <a:cubicBezTo>
                      <a:pt x="42" y="59"/>
                      <a:pt x="42" y="59"/>
                      <a:pt x="42" y="59"/>
                    </a:cubicBezTo>
                    <a:cubicBezTo>
                      <a:pt x="41" y="58"/>
                      <a:pt x="41" y="58"/>
                      <a:pt x="41" y="58"/>
                    </a:cubicBezTo>
                    <a:cubicBezTo>
                      <a:pt x="41" y="57"/>
                      <a:pt x="41" y="57"/>
                      <a:pt x="41" y="57"/>
                    </a:cubicBezTo>
                    <a:cubicBezTo>
                      <a:pt x="41" y="56"/>
                      <a:pt x="41" y="56"/>
                      <a:pt x="41" y="56"/>
                    </a:cubicBezTo>
                    <a:cubicBezTo>
                      <a:pt x="40" y="56"/>
                      <a:pt x="40" y="56"/>
                      <a:pt x="40" y="56"/>
                    </a:cubicBezTo>
                    <a:cubicBezTo>
                      <a:pt x="39" y="56"/>
                      <a:pt x="39" y="56"/>
                      <a:pt x="39" y="56"/>
                    </a:cubicBezTo>
                    <a:cubicBezTo>
                      <a:pt x="38" y="56"/>
                      <a:pt x="38" y="56"/>
                      <a:pt x="38" y="56"/>
                    </a:cubicBezTo>
                    <a:cubicBezTo>
                      <a:pt x="38" y="56"/>
                      <a:pt x="38" y="56"/>
                      <a:pt x="38" y="56"/>
                    </a:cubicBezTo>
                    <a:cubicBezTo>
                      <a:pt x="38" y="55"/>
                      <a:pt x="38" y="55"/>
                      <a:pt x="38" y="55"/>
                    </a:cubicBezTo>
                    <a:cubicBezTo>
                      <a:pt x="37" y="54"/>
                      <a:pt x="37" y="54"/>
                      <a:pt x="37" y="54"/>
                    </a:cubicBezTo>
                    <a:cubicBezTo>
                      <a:pt x="37" y="54"/>
                      <a:pt x="37" y="54"/>
                      <a:pt x="37" y="54"/>
                    </a:cubicBezTo>
                    <a:cubicBezTo>
                      <a:pt x="36" y="53"/>
                      <a:pt x="36" y="53"/>
                      <a:pt x="36" y="53"/>
                    </a:cubicBezTo>
                    <a:cubicBezTo>
                      <a:pt x="36" y="52"/>
                      <a:pt x="36" y="52"/>
                      <a:pt x="36" y="52"/>
                    </a:cubicBezTo>
                    <a:cubicBezTo>
                      <a:pt x="35" y="51"/>
                      <a:pt x="35" y="51"/>
                      <a:pt x="35" y="51"/>
                    </a:cubicBezTo>
                    <a:cubicBezTo>
                      <a:pt x="35" y="50"/>
                      <a:pt x="35" y="50"/>
                      <a:pt x="35" y="50"/>
                    </a:cubicBezTo>
                    <a:cubicBezTo>
                      <a:pt x="34" y="49"/>
                      <a:pt x="34" y="49"/>
                      <a:pt x="34" y="49"/>
                    </a:cubicBezTo>
                    <a:cubicBezTo>
                      <a:pt x="34" y="48"/>
                      <a:pt x="34" y="48"/>
                      <a:pt x="34" y="48"/>
                    </a:cubicBezTo>
                    <a:cubicBezTo>
                      <a:pt x="33" y="47"/>
                      <a:pt x="33" y="47"/>
                      <a:pt x="33" y="47"/>
                    </a:cubicBezTo>
                    <a:cubicBezTo>
                      <a:pt x="34" y="47"/>
                      <a:pt x="34" y="47"/>
                      <a:pt x="34" y="47"/>
                    </a:cubicBezTo>
                    <a:cubicBezTo>
                      <a:pt x="35" y="46"/>
                      <a:pt x="35" y="46"/>
                      <a:pt x="35" y="46"/>
                    </a:cubicBezTo>
                    <a:cubicBezTo>
                      <a:pt x="35" y="45"/>
                      <a:pt x="35" y="45"/>
                      <a:pt x="35" y="45"/>
                    </a:cubicBezTo>
                    <a:cubicBezTo>
                      <a:pt x="35" y="44"/>
                      <a:pt x="35" y="44"/>
                      <a:pt x="35" y="44"/>
                    </a:cubicBezTo>
                    <a:cubicBezTo>
                      <a:pt x="36" y="43"/>
                      <a:pt x="36" y="43"/>
                      <a:pt x="36" y="43"/>
                    </a:cubicBezTo>
                    <a:cubicBezTo>
                      <a:pt x="36" y="42"/>
                      <a:pt x="36" y="42"/>
                      <a:pt x="36" y="42"/>
                    </a:cubicBezTo>
                    <a:cubicBezTo>
                      <a:pt x="36" y="41"/>
                      <a:pt x="36" y="41"/>
                      <a:pt x="36" y="41"/>
                    </a:cubicBezTo>
                    <a:cubicBezTo>
                      <a:pt x="35" y="40"/>
                      <a:pt x="35" y="40"/>
                      <a:pt x="35" y="40"/>
                    </a:cubicBezTo>
                    <a:cubicBezTo>
                      <a:pt x="36" y="39"/>
                      <a:pt x="36" y="39"/>
                      <a:pt x="36" y="39"/>
                    </a:cubicBezTo>
                    <a:cubicBezTo>
                      <a:pt x="37" y="39"/>
                      <a:pt x="37" y="39"/>
                      <a:pt x="37" y="39"/>
                    </a:cubicBezTo>
                    <a:cubicBezTo>
                      <a:pt x="38" y="38"/>
                      <a:pt x="38" y="38"/>
                      <a:pt x="38" y="38"/>
                    </a:cubicBezTo>
                    <a:cubicBezTo>
                      <a:pt x="39" y="38"/>
                      <a:pt x="39" y="38"/>
                      <a:pt x="39" y="38"/>
                    </a:cubicBezTo>
                    <a:cubicBezTo>
                      <a:pt x="40" y="38"/>
                      <a:pt x="40" y="38"/>
                      <a:pt x="40" y="38"/>
                    </a:cubicBezTo>
                    <a:cubicBezTo>
                      <a:pt x="41" y="38"/>
                      <a:pt x="41" y="38"/>
                      <a:pt x="41" y="38"/>
                    </a:cubicBezTo>
                    <a:cubicBezTo>
                      <a:pt x="41" y="38"/>
                      <a:pt x="41" y="38"/>
                      <a:pt x="41" y="38"/>
                    </a:cubicBezTo>
                    <a:cubicBezTo>
                      <a:pt x="42" y="38"/>
                      <a:pt x="42" y="38"/>
                      <a:pt x="42" y="38"/>
                    </a:cubicBezTo>
                    <a:cubicBezTo>
                      <a:pt x="42" y="37"/>
                      <a:pt x="42" y="37"/>
                      <a:pt x="42" y="37"/>
                    </a:cubicBezTo>
                    <a:cubicBezTo>
                      <a:pt x="43" y="37"/>
                      <a:pt x="43" y="37"/>
                      <a:pt x="43" y="37"/>
                    </a:cubicBezTo>
                    <a:cubicBezTo>
                      <a:pt x="43" y="36"/>
                      <a:pt x="43" y="36"/>
                      <a:pt x="43" y="36"/>
                    </a:cubicBezTo>
                    <a:cubicBezTo>
                      <a:pt x="42" y="35"/>
                      <a:pt x="42" y="35"/>
                      <a:pt x="42" y="35"/>
                    </a:cubicBezTo>
                    <a:cubicBezTo>
                      <a:pt x="41" y="35"/>
                      <a:pt x="41" y="35"/>
                      <a:pt x="41" y="35"/>
                    </a:cubicBezTo>
                    <a:cubicBezTo>
                      <a:pt x="42" y="34"/>
                      <a:pt x="42" y="34"/>
                      <a:pt x="42" y="34"/>
                    </a:cubicBezTo>
                    <a:cubicBezTo>
                      <a:pt x="42" y="33"/>
                      <a:pt x="42" y="33"/>
                      <a:pt x="42" y="33"/>
                    </a:cubicBezTo>
                    <a:cubicBezTo>
                      <a:pt x="43" y="32"/>
                      <a:pt x="43" y="32"/>
                      <a:pt x="43" y="32"/>
                    </a:cubicBezTo>
                    <a:cubicBezTo>
                      <a:pt x="43" y="31"/>
                      <a:pt x="43" y="31"/>
                      <a:pt x="43" y="31"/>
                    </a:cubicBezTo>
                    <a:cubicBezTo>
                      <a:pt x="43" y="30"/>
                      <a:pt x="43" y="30"/>
                      <a:pt x="43" y="30"/>
                    </a:cubicBezTo>
                    <a:cubicBezTo>
                      <a:pt x="43" y="29"/>
                      <a:pt x="43" y="29"/>
                      <a:pt x="43" y="29"/>
                    </a:cubicBezTo>
                    <a:cubicBezTo>
                      <a:pt x="44" y="28"/>
                      <a:pt x="44" y="28"/>
                      <a:pt x="44" y="28"/>
                    </a:cubicBezTo>
                    <a:cubicBezTo>
                      <a:pt x="43" y="26"/>
                      <a:pt x="43" y="25"/>
                      <a:pt x="41" y="24"/>
                    </a:cubicBezTo>
                    <a:cubicBezTo>
                      <a:pt x="40" y="24"/>
                      <a:pt x="40" y="24"/>
                      <a:pt x="40" y="24"/>
                    </a:cubicBezTo>
                    <a:cubicBezTo>
                      <a:pt x="39" y="21"/>
                      <a:pt x="39" y="23"/>
                      <a:pt x="37" y="21"/>
                    </a:cubicBezTo>
                    <a:cubicBezTo>
                      <a:pt x="36" y="20"/>
                      <a:pt x="36" y="20"/>
                      <a:pt x="36" y="20"/>
                    </a:cubicBezTo>
                    <a:cubicBezTo>
                      <a:pt x="35" y="19"/>
                      <a:pt x="35" y="19"/>
                      <a:pt x="35" y="19"/>
                    </a:cubicBezTo>
                    <a:cubicBezTo>
                      <a:pt x="34" y="18"/>
                      <a:pt x="34" y="18"/>
                      <a:pt x="34" y="18"/>
                    </a:cubicBezTo>
                    <a:cubicBezTo>
                      <a:pt x="33" y="19"/>
                      <a:pt x="33" y="19"/>
                      <a:pt x="33" y="19"/>
                    </a:cubicBezTo>
                    <a:cubicBezTo>
                      <a:pt x="33" y="19"/>
                      <a:pt x="33" y="19"/>
                      <a:pt x="33" y="19"/>
                    </a:cubicBezTo>
                    <a:cubicBezTo>
                      <a:pt x="31" y="16"/>
                      <a:pt x="30" y="19"/>
                      <a:pt x="29" y="20"/>
                    </a:cubicBezTo>
                    <a:cubicBezTo>
                      <a:pt x="29" y="21"/>
                      <a:pt x="29" y="21"/>
                      <a:pt x="29" y="21"/>
                    </a:cubicBezTo>
                    <a:cubicBezTo>
                      <a:pt x="29" y="22"/>
                      <a:pt x="29" y="22"/>
                      <a:pt x="29" y="22"/>
                    </a:cubicBezTo>
                    <a:cubicBezTo>
                      <a:pt x="29" y="23"/>
                      <a:pt x="29" y="23"/>
                      <a:pt x="29" y="23"/>
                    </a:cubicBezTo>
                    <a:cubicBezTo>
                      <a:pt x="28" y="23"/>
                      <a:pt x="28" y="23"/>
                      <a:pt x="28" y="23"/>
                    </a:cubicBezTo>
                    <a:cubicBezTo>
                      <a:pt x="28" y="23"/>
                      <a:pt x="28" y="23"/>
                      <a:pt x="28" y="23"/>
                    </a:cubicBezTo>
                    <a:cubicBezTo>
                      <a:pt x="28" y="23"/>
                      <a:pt x="28" y="23"/>
                      <a:pt x="28" y="23"/>
                    </a:cubicBezTo>
                    <a:cubicBezTo>
                      <a:pt x="29" y="22"/>
                      <a:pt x="29" y="22"/>
                      <a:pt x="29" y="22"/>
                    </a:cubicBezTo>
                    <a:cubicBezTo>
                      <a:pt x="29" y="21"/>
                      <a:pt x="29" y="21"/>
                      <a:pt x="29" y="21"/>
                    </a:cubicBezTo>
                    <a:cubicBezTo>
                      <a:pt x="29" y="21"/>
                      <a:pt x="29" y="21"/>
                      <a:pt x="29" y="21"/>
                    </a:cubicBezTo>
                    <a:cubicBezTo>
                      <a:pt x="29" y="20"/>
                      <a:pt x="29" y="20"/>
                      <a:pt x="29" y="20"/>
                    </a:cubicBezTo>
                    <a:cubicBezTo>
                      <a:pt x="29" y="19"/>
                      <a:pt x="29" y="19"/>
                      <a:pt x="29" y="19"/>
                    </a:cubicBezTo>
                    <a:cubicBezTo>
                      <a:pt x="29" y="18"/>
                      <a:pt x="29" y="18"/>
                      <a:pt x="29" y="18"/>
                    </a:cubicBezTo>
                    <a:cubicBezTo>
                      <a:pt x="30" y="17"/>
                      <a:pt x="30" y="17"/>
                      <a:pt x="30" y="17"/>
                    </a:cubicBezTo>
                    <a:cubicBezTo>
                      <a:pt x="30" y="16"/>
                      <a:pt x="30" y="16"/>
                      <a:pt x="30" y="16"/>
                    </a:cubicBezTo>
                    <a:cubicBezTo>
                      <a:pt x="30" y="15"/>
                      <a:pt x="30" y="15"/>
                      <a:pt x="30" y="15"/>
                    </a:cubicBezTo>
                    <a:cubicBezTo>
                      <a:pt x="30" y="14"/>
                      <a:pt x="30" y="14"/>
                      <a:pt x="30" y="14"/>
                    </a:cubicBezTo>
                    <a:cubicBezTo>
                      <a:pt x="30" y="13"/>
                      <a:pt x="30" y="13"/>
                      <a:pt x="30" y="13"/>
                    </a:cubicBezTo>
                    <a:cubicBezTo>
                      <a:pt x="30" y="12"/>
                      <a:pt x="30" y="12"/>
                      <a:pt x="30" y="12"/>
                    </a:cubicBezTo>
                    <a:cubicBezTo>
                      <a:pt x="30" y="11"/>
                      <a:pt x="30" y="11"/>
                      <a:pt x="30" y="11"/>
                    </a:cubicBezTo>
                    <a:cubicBezTo>
                      <a:pt x="29" y="11"/>
                      <a:pt x="29" y="11"/>
                      <a:pt x="29" y="11"/>
                    </a:cubicBezTo>
                    <a:cubicBezTo>
                      <a:pt x="28" y="10"/>
                      <a:pt x="28" y="10"/>
                      <a:pt x="28" y="10"/>
                    </a:cubicBezTo>
                    <a:cubicBezTo>
                      <a:pt x="28" y="9"/>
                      <a:pt x="28" y="9"/>
                      <a:pt x="28" y="9"/>
                    </a:cubicBezTo>
                    <a:cubicBezTo>
                      <a:pt x="27" y="8"/>
                      <a:pt x="27" y="8"/>
                      <a:pt x="27" y="8"/>
                    </a:cubicBezTo>
                    <a:cubicBezTo>
                      <a:pt x="26" y="7"/>
                      <a:pt x="26" y="7"/>
                      <a:pt x="26" y="7"/>
                    </a:cubicBezTo>
                    <a:cubicBezTo>
                      <a:pt x="25" y="6"/>
                      <a:pt x="25" y="6"/>
                      <a:pt x="25" y="6"/>
                    </a:cubicBezTo>
                    <a:cubicBezTo>
                      <a:pt x="25" y="6"/>
                      <a:pt x="25" y="6"/>
                      <a:pt x="25" y="6"/>
                    </a:cubicBezTo>
                    <a:cubicBezTo>
                      <a:pt x="23" y="4"/>
                      <a:pt x="19" y="2"/>
                      <a:pt x="18" y="1"/>
                    </a:cubicBezTo>
                    <a:cubicBezTo>
                      <a:pt x="18" y="2"/>
                      <a:pt x="18" y="2"/>
                      <a:pt x="18" y="2"/>
                    </a:cubicBezTo>
                    <a:cubicBezTo>
                      <a:pt x="19" y="3"/>
                      <a:pt x="19" y="3"/>
                      <a:pt x="19" y="3"/>
                    </a:cubicBezTo>
                    <a:cubicBezTo>
                      <a:pt x="20" y="3"/>
                      <a:pt x="20" y="3"/>
                      <a:pt x="20" y="3"/>
                    </a:cubicBezTo>
                    <a:cubicBezTo>
                      <a:pt x="21" y="4"/>
                      <a:pt x="21" y="4"/>
                      <a:pt x="21" y="4"/>
                    </a:cubicBezTo>
                    <a:cubicBezTo>
                      <a:pt x="18" y="2"/>
                      <a:pt x="18" y="3"/>
                      <a:pt x="16" y="0"/>
                    </a:cubicBezTo>
                    <a:cubicBezTo>
                      <a:pt x="16" y="0"/>
                      <a:pt x="16" y="0"/>
                      <a:pt x="16" y="0"/>
                    </a:cubicBezTo>
                    <a:lnTo>
                      <a:pt x="17" y="1"/>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1" name="Freeform 4037"/>
              <p:cNvSpPr>
                <a:spLocks/>
              </p:cNvSpPr>
              <p:nvPr/>
            </p:nvSpPr>
            <p:spPr bwMode="auto">
              <a:xfrm>
                <a:off x="1095" y="1837"/>
                <a:ext cx="140" cy="142"/>
              </a:xfrm>
              <a:custGeom>
                <a:avLst/>
                <a:gdLst>
                  <a:gd name="T0" fmla="*/ 48 w 52"/>
                  <a:gd name="T1" fmla="*/ 34 h 53"/>
                  <a:gd name="T2" fmla="*/ 50 w 52"/>
                  <a:gd name="T3" fmla="*/ 31 h 53"/>
                  <a:gd name="T4" fmla="*/ 51 w 52"/>
                  <a:gd name="T5" fmla="*/ 28 h 53"/>
                  <a:gd name="T6" fmla="*/ 49 w 52"/>
                  <a:gd name="T7" fmla="*/ 27 h 53"/>
                  <a:gd name="T8" fmla="*/ 46 w 52"/>
                  <a:gd name="T9" fmla="*/ 25 h 53"/>
                  <a:gd name="T10" fmla="*/ 44 w 52"/>
                  <a:gd name="T11" fmla="*/ 22 h 53"/>
                  <a:gd name="T12" fmla="*/ 42 w 52"/>
                  <a:gd name="T13" fmla="*/ 20 h 53"/>
                  <a:gd name="T14" fmla="*/ 39 w 52"/>
                  <a:gd name="T15" fmla="*/ 19 h 53"/>
                  <a:gd name="T16" fmla="*/ 36 w 52"/>
                  <a:gd name="T17" fmla="*/ 17 h 53"/>
                  <a:gd name="T18" fmla="*/ 34 w 52"/>
                  <a:gd name="T19" fmla="*/ 15 h 53"/>
                  <a:gd name="T20" fmla="*/ 32 w 52"/>
                  <a:gd name="T21" fmla="*/ 15 h 53"/>
                  <a:gd name="T22" fmla="*/ 29 w 52"/>
                  <a:gd name="T23" fmla="*/ 14 h 53"/>
                  <a:gd name="T24" fmla="*/ 22 w 52"/>
                  <a:gd name="T25" fmla="*/ 10 h 53"/>
                  <a:gd name="T26" fmla="*/ 19 w 52"/>
                  <a:gd name="T27" fmla="*/ 10 h 53"/>
                  <a:gd name="T28" fmla="*/ 18 w 52"/>
                  <a:gd name="T29" fmla="*/ 7 h 53"/>
                  <a:gd name="T30" fmla="*/ 15 w 52"/>
                  <a:gd name="T31" fmla="*/ 5 h 53"/>
                  <a:gd name="T32" fmla="*/ 12 w 52"/>
                  <a:gd name="T33" fmla="*/ 2 h 53"/>
                  <a:gd name="T34" fmla="*/ 8 w 52"/>
                  <a:gd name="T35" fmla="*/ 0 h 53"/>
                  <a:gd name="T36" fmla="*/ 5 w 52"/>
                  <a:gd name="T37" fmla="*/ 2 h 53"/>
                  <a:gd name="T38" fmla="*/ 2 w 52"/>
                  <a:gd name="T39" fmla="*/ 2 h 53"/>
                  <a:gd name="T40" fmla="*/ 2 w 52"/>
                  <a:gd name="T41" fmla="*/ 2 h 53"/>
                  <a:gd name="T42" fmla="*/ 0 w 52"/>
                  <a:gd name="T43" fmla="*/ 5 h 53"/>
                  <a:gd name="T44" fmla="*/ 0 w 52"/>
                  <a:gd name="T45" fmla="*/ 9 h 53"/>
                  <a:gd name="T46" fmla="*/ 1 w 52"/>
                  <a:gd name="T47" fmla="*/ 17 h 53"/>
                  <a:gd name="T48" fmla="*/ 0 w 52"/>
                  <a:gd name="T49" fmla="*/ 19 h 53"/>
                  <a:gd name="T50" fmla="*/ 1 w 52"/>
                  <a:gd name="T51" fmla="*/ 22 h 53"/>
                  <a:gd name="T52" fmla="*/ 1 w 52"/>
                  <a:gd name="T53" fmla="*/ 23 h 53"/>
                  <a:gd name="T54" fmla="*/ 1 w 52"/>
                  <a:gd name="T55" fmla="*/ 26 h 53"/>
                  <a:gd name="T56" fmla="*/ 2 w 52"/>
                  <a:gd name="T57" fmla="*/ 27 h 53"/>
                  <a:gd name="T58" fmla="*/ 3 w 52"/>
                  <a:gd name="T59" fmla="*/ 30 h 53"/>
                  <a:gd name="T60" fmla="*/ 3 w 52"/>
                  <a:gd name="T61" fmla="*/ 33 h 53"/>
                  <a:gd name="T62" fmla="*/ 1 w 52"/>
                  <a:gd name="T63" fmla="*/ 34 h 53"/>
                  <a:gd name="T64" fmla="*/ 2 w 52"/>
                  <a:gd name="T65" fmla="*/ 37 h 53"/>
                  <a:gd name="T66" fmla="*/ 2 w 52"/>
                  <a:gd name="T67" fmla="*/ 39 h 53"/>
                  <a:gd name="T68" fmla="*/ 3 w 52"/>
                  <a:gd name="T69" fmla="*/ 42 h 53"/>
                  <a:gd name="T70" fmla="*/ 25 w 52"/>
                  <a:gd name="T71" fmla="*/ 52 h 53"/>
                  <a:gd name="T72" fmla="*/ 27 w 52"/>
                  <a:gd name="T73" fmla="*/ 53 h 53"/>
                  <a:gd name="T74" fmla="*/ 33 w 52"/>
                  <a:gd name="T75" fmla="*/ 52 h 53"/>
                  <a:gd name="T76" fmla="*/ 37 w 52"/>
                  <a:gd name="T77" fmla="*/ 53 h 53"/>
                  <a:gd name="T78" fmla="*/ 39 w 52"/>
                  <a:gd name="T79" fmla="*/ 53 h 53"/>
                  <a:gd name="T80" fmla="*/ 42 w 52"/>
                  <a:gd name="T81" fmla="*/ 52 h 53"/>
                  <a:gd name="T82" fmla="*/ 44 w 52"/>
                  <a:gd name="T83" fmla="*/ 50 h 53"/>
                  <a:gd name="T84" fmla="*/ 47 w 52"/>
                  <a:gd name="T85" fmla="*/ 49 h 53"/>
                  <a:gd name="T86" fmla="*/ 49 w 52"/>
                  <a:gd name="T87" fmla="*/ 46 h 53"/>
                  <a:gd name="T88" fmla="*/ 50 w 52"/>
                  <a:gd name="T89" fmla="*/ 44 h 53"/>
                  <a:gd name="T90" fmla="*/ 51 w 52"/>
                  <a:gd name="T91" fmla="*/ 41 h 53"/>
                  <a:gd name="T92" fmla="*/ 50 w 52"/>
                  <a:gd name="T93"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53">
                    <a:moveTo>
                      <a:pt x="50" y="39"/>
                    </a:moveTo>
                    <a:cubicBezTo>
                      <a:pt x="49" y="38"/>
                      <a:pt x="49" y="37"/>
                      <a:pt x="49" y="37"/>
                    </a:cubicBezTo>
                    <a:cubicBezTo>
                      <a:pt x="49" y="36"/>
                      <a:pt x="49" y="35"/>
                      <a:pt x="48" y="34"/>
                    </a:cubicBezTo>
                    <a:cubicBezTo>
                      <a:pt x="49" y="33"/>
                      <a:pt x="49" y="33"/>
                      <a:pt x="49" y="33"/>
                    </a:cubicBezTo>
                    <a:cubicBezTo>
                      <a:pt x="50" y="32"/>
                      <a:pt x="50" y="32"/>
                      <a:pt x="50" y="32"/>
                    </a:cubicBezTo>
                    <a:cubicBezTo>
                      <a:pt x="50" y="31"/>
                      <a:pt x="50" y="31"/>
                      <a:pt x="50" y="31"/>
                    </a:cubicBezTo>
                    <a:cubicBezTo>
                      <a:pt x="51" y="30"/>
                      <a:pt x="51" y="30"/>
                      <a:pt x="51" y="30"/>
                    </a:cubicBezTo>
                    <a:cubicBezTo>
                      <a:pt x="52" y="29"/>
                      <a:pt x="52" y="29"/>
                      <a:pt x="52" y="29"/>
                    </a:cubicBezTo>
                    <a:cubicBezTo>
                      <a:pt x="51" y="28"/>
                      <a:pt x="51" y="28"/>
                      <a:pt x="51" y="28"/>
                    </a:cubicBezTo>
                    <a:cubicBezTo>
                      <a:pt x="50" y="28"/>
                      <a:pt x="50" y="28"/>
                      <a:pt x="50" y="28"/>
                    </a:cubicBezTo>
                    <a:cubicBezTo>
                      <a:pt x="49" y="27"/>
                      <a:pt x="49" y="27"/>
                      <a:pt x="49" y="27"/>
                    </a:cubicBezTo>
                    <a:cubicBezTo>
                      <a:pt x="49" y="27"/>
                      <a:pt x="49" y="27"/>
                      <a:pt x="49" y="27"/>
                    </a:cubicBezTo>
                    <a:cubicBezTo>
                      <a:pt x="47" y="26"/>
                      <a:pt x="47" y="26"/>
                      <a:pt x="47" y="26"/>
                    </a:cubicBezTo>
                    <a:cubicBezTo>
                      <a:pt x="47" y="26"/>
                      <a:pt x="47" y="26"/>
                      <a:pt x="47" y="26"/>
                    </a:cubicBezTo>
                    <a:cubicBezTo>
                      <a:pt x="46" y="25"/>
                      <a:pt x="46" y="25"/>
                      <a:pt x="46" y="25"/>
                    </a:cubicBezTo>
                    <a:cubicBezTo>
                      <a:pt x="45" y="24"/>
                      <a:pt x="45" y="24"/>
                      <a:pt x="45" y="24"/>
                    </a:cubicBezTo>
                    <a:cubicBezTo>
                      <a:pt x="45" y="23"/>
                      <a:pt x="45" y="23"/>
                      <a:pt x="45" y="23"/>
                    </a:cubicBezTo>
                    <a:cubicBezTo>
                      <a:pt x="44" y="22"/>
                      <a:pt x="44" y="22"/>
                      <a:pt x="44" y="22"/>
                    </a:cubicBezTo>
                    <a:cubicBezTo>
                      <a:pt x="43" y="21"/>
                      <a:pt x="43" y="21"/>
                      <a:pt x="43" y="21"/>
                    </a:cubicBezTo>
                    <a:cubicBezTo>
                      <a:pt x="42" y="20"/>
                      <a:pt x="42" y="20"/>
                      <a:pt x="42" y="20"/>
                    </a:cubicBezTo>
                    <a:cubicBezTo>
                      <a:pt x="42" y="20"/>
                      <a:pt x="42" y="20"/>
                      <a:pt x="42" y="20"/>
                    </a:cubicBezTo>
                    <a:cubicBezTo>
                      <a:pt x="41" y="20"/>
                      <a:pt x="41" y="20"/>
                      <a:pt x="41" y="20"/>
                    </a:cubicBezTo>
                    <a:cubicBezTo>
                      <a:pt x="40" y="20"/>
                      <a:pt x="40" y="20"/>
                      <a:pt x="40" y="20"/>
                    </a:cubicBezTo>
                    <a:cubicBezTo>
                      <a:pt x="39" y="19"/>
                      <a:pt x="39" y="19"/>
                      <a:pt x="39" y="19"/>
                    </a:cubicBezTo>
                    <a:cubicBezTo>
                      <a:pt x="38" y="19"/>
                      <a:pt x="38" y="19"/>
                      <a:pt x="38" y="19"/>
                    </a:cubicBezTo>
                    <a:cubicBezTo>
                      <a:pt x="37" y="18"/>
                      <a:pt x="37" y="18"/>
                      <a:pt x="37" y="18"/>
                    </a:cubicBezTo>
                    <a:cubicBezTo>
                      <a:pt x="36" y="17"/>
                      <a:pt x="36" y="17"/>
                      <a:pt x="36" y="17"/>
                    </a:cubicBezTo>
                    <a:cubicBezTo>
                      <a:pt x="36" y="16"/>
                      <a:pt x="36" y="16"/>
                      <a:pt x="36" y="16"/>
                    </a:cubicBezTo>
                    <a:cubicBezTo>
                      <a:pt x="35" y="16"/>
                      <a:pt x="35" y="16"/>
                      <a:pt x="35" y="16"/>
                    </a:cubicBezTo>
                    <a:cubicBezTo>
                      <a:pt x="34" y="16"/>
                      <a:pt x="34" y="15"/>
                      <a:pt x="34" y="15"/>
                    </a:cubicBezTo>
                    <a:cubicBezTo>
                      <a:pt x="34" y="15"/>
                      <a:pt x="34" y="15"/>
                      <a:pt x="34" y="15"/>
                    </a:cubicBezTo>
                    <a:cubicBezTo>
                      <a:pt x="33" y="15"/>
                      <a:pt x="33" y="15"/>
                      <a:pt x="33" y="15"/>
                    </a:cubicBezTo>
                    <a:cubicBezTo>
                      <a:pt x="32" y="15"/>
                      <a:pt x="32" y="15"/>
                      <a:pt x="32" y="15"/>
                    </a:cubicBezTo>
                    <a:cubicBezTo>
                      <a:pt x="32" y="15"/>
                      <a:pt x="31" y="15"/>
                      <a:pt x="31" y="15"/>
                    </a:cubicBezTo>
                    <a:cubicBezTo>
                      <a:pt x="31" y="14"/>
                      <a:pt x="30" y="14"/>
                      <a:pt x="30" y="13"/>
                    </a:cubicBezTo>
                    <a:cubicBezTo>
                      <a:pt x="29" y="14"/>
                      <a:pt x="29" y="14"/>
                      <a:pt x="29" y="14"/>
                    </a:cubicBezTo>
                    <a:cubicBezTo>
                      <a:pt x="27" y="13"/>
                      <a:pt x="25" y="9"/>
                      <a:pt x="23" y="8"/>
                    </a:cubicBezTo>
                    <a:cubicBezTo>
                      <a:pt x="23" y="9"/>
                      <a:pt x="23" y="9"/>
                      <a:pt x="23" y="9"/>
                    </a:cubicBezTo>
                    <a:cubicBezTo>
                      <a:pt x="22" y="10"/>
                      <a:pt x="22" y="10"/>
                      <a:pt x="22" y="10"/>
                    </a:cubicBezTo>
                    <a:cubicBezTo>
                      <a:pt x="21" y="11"/>
                      <a:pt x="21" y="11"/>
                      <a:pt x="21" y="11"/>
                    </a:cubicBezTo>
                    <a:cubicBezTo>
                      <a:pt x="19" y="11"/>
                      <a:pt x="19" y="11"/>
                      <a:pt x="19" y="11"/>
                    </a:cubicBezTo>
                    <a:cubicBezTo>
                      <a:pt x="19" y="10"/>
                      <a:pt x="19" y="10"/>
                      <a:pt x="19" y="10"/>
                    </a:cubicBezTo>
                    <a:cubicBezTo>
                      <a:pt x="19" y="9"/>
                      <a:pt x="19" y="9"/>
                      <a:pt x="19" y="9"/>
                    </a:cubicBezTo>
                    <a:cubicBezTo>
                      <a:pt x="19" y="8"/>
                      <a:pt x="19" y="8"/>
                      <a:pt x="19" y="8"/>
                    </a:cubicBezTo>
                    <a:cubicBezTo>
                      <a:pt x="18" y="7"/>
                      <a:pt x="18" y="7"/>
                      <a:pt x="18" y="7"/>
                    </a:cubicBezTo>
                    <a:cubicBezTo>
                      <a:pt x="17" y="6"/>
                      <a:pt x="17" y="6"/>
                      <a:pt x="17" y="6"/>
                    </a:cubicBezTo>
                    <a:cubicBezTo>
                      <a:pt x="16" y="5"/>
                      <a:pt x="16" y="5"/>
                      <a:pt x="16" y="5"/>
                    </a:cubicBezTo>
                    <a:cubicBezTo>
                      <a:pt x="15" y="5"/>
                      <a:pt x="15" y="5"/>
                      <a:pt x="15" y="5"/>
                    </a:cubicBezTo>
                    <a:cubicBezTo>
                      <a:pt x="14" y="4"/>
                      <a:pt x="14" y="4"/>
                      <a:pt x="14" y="4"/>
                    </a:cubicBezTo>
                    <a:cubicBezTo>
                      <a:pt x="13" y="3"/>
                      <a:pt x="13" y="3"/>
                      <a:pt x="13" y="3"/>
                    </a:cubicBezTo>
                    <a:cubicBezTo>
                      <a:pt x="13" y="3"/>
                      <a:pt x="13" y="3"/>
                      <a:pt x="12" y="2"/>
                    </a:cubicBezTo>
                    <a:cubicBezTo>
                      <a:pt x="12" y="2"/>
                      <a:pt x="11" y="2"/>
                      <a:pt x="11" y="1"/>
                    </a:cubicBezTo>
                    <a:cubicBezTo>
                      <a:pt x="10" y="1"/>
                      <a:pt x="10" y="1"/>
                      <a:pt x="10" y="1"/>
                    </a:cubicBezTo>
                    <a:cubicBezTo>
                      <a:pt x="9" y="0"/>
                      <a:pt x="9" y="0"/>
                      <a:pt x="8" y="0"/>
                    </a:cubicBezTo>
                    <a:cubicBezTo>
                      <a:pt x="8" y="0"/>
                      <a:pt x="8" y="0"/>
                      <a:pt x="7" y="0"/>
                    </a:cubicBezTo>
                    <a:cubicBezTo>
                      <a:pt x="7" y="1"/>
                      <a:pt x="6" y="1"/>
                      <a:pt x="6" y="2"/>
                    </a:cubicBezTo>
                    <a:cubicBezTo>
                      <a:pt x="5" y="2"/>
                      <a:pt x="5" y="2"/>
                      <a:pt x="5" y="2"/>
                    </a:cubicBezTo>
                    <a:cubicBezTo>
                      <a:pt x="4" y="2"/>
                      <a:pt x="4" y="2"/>
                      <a:pt x="4" y="2"/>
                    </a:cubicBezTo>
                    <a:cubicBezTo>
                      <a:pt x="3" y="2"/>
                      <a:pt x="3" y="2"/>
                      <a:pt x="3" y="2"/>
                    </a:cubicBezTo>
                    <a:cubicBezTo>
                      <a:pt x="2" y="2"/>
                      <a:pt x="2" y="2"/>
                      <a:pt x="2" y="2"/>
                    </a:cubicBezTo>
                    <a:cubicBezTo>
                      <a:pt x="2" y="1"/>
                      <a:pt x="2" y="1"/>
                      <a:pt x="2" y="1"/>
                    </a:cubicBezTo>
                    <a:cubicBezTo>
                      <a:pt x="2" y="1"/>
                      <a:pt x="2" y="1"/>
                      <a:pt x="2" y="1"/>
                    </a:cubicBezTo>
                    <a:cubicBezTo>
                      <a:pt x="2" y="2"/>
                      <a:pt x="2" y="2"/>
                      <a:pt x="2" y="2"/>
                    </a:cubicBezTo>
                    <a:cubicBezTo>
                      <a:pt x="1" y="3"/>
                      <a:pt x="1" y="3"/>
                      <a:pt x="1" y="3"/>
                    </a:cubicBezTo>
                    <a:cubicBezTo>
                      <a:pt x="1" y="4"/>
                      <a:pt x="1" y="4"/>
                      <a:pt x="1" y="4"/>
                    </a:cubicBezTo>
                    <a:cubicBezTo>
                      <a:pt x="0" y="5"/>
                      <a:pt x="0" y="5"/>
                      <a:pt x="0" y="5"/>
                    </a:cubicBezTo>
                    <a:cubicBezTo>
                      <a:pt x="0" y="5"/>
                      <a:pt x="0" y="5"/>
                      <a:pt x="0" y="5"/>
                    </a:cubicBezTo>
                    <a:cubicBezTo>
                      <a:pt x="0" y="7"/>
                      <a:pt x="1" y="7"/>
                      <a:pt x="1" y="9"/>
                    </a:cubicBezTo>
                    <a:cubicBezTo>
                      <a:pt x="0" y="9"/>
                      <a:pt x="0" y="9"/>
                      <a:pt x="0" y="9"/>
                    </a:cubicBezTo>
                    <a:cubicBezTo>
                      <a:pt x="1" y="11"/>
                      <a:pt x="1" y="14"/>
                      <a:pt x="0" y="15"/>
                    </a:cubicBezTo>
                    <a:cubicBezTo>
                      <a:pt x="1" y="16"/>
                      <a:pt x="1" y="16"/>
                      <a:pt x="1" y="16"/>
                    </a:cubicBezTo>
                    <a:cubicBezTo>
                      <a:pt x="1" y="17"/>
                      <a:pt x="1" y="17"/>
                      <a:pt x="1" y="17"/>
                    </a:cubicBezTo>
                    <a:cubicBezTo>
                      <a:pt x="1" y="18"/>
                      <a:pt x="1" y="18"/>
                      <a:pt x="1" y="18"/>
                    </a:cubicBezTo>
                    <a:cubicBezTo>
                      <a:pt x="1" y="18"/>
                      <a:pt x="1" y="18"/>
                      <a:pt x="1" y="18"/>
                    </a:cubicBezTo>
                    <a:cubicBezTo>
                      <a:pt x="0" y="19"/>
                      <a:pt x="0" y="19"/>
                      <a:pt x="0" y="19"/>
                    </a:cubicBezTo>
                    <a:cubicBezTo>
                      <a:pt x="0" y="20"/>
                      <a:pt x="0" y="20"/>
                      <a:pt x="0" y="20"/>
                    </a:cubicBezTo>
                    <a:cubicBezTo>
                      <a:pt x="1" y="21"/>
                      <a:pt x="1" y="21"/>
                      <a:pt x="1" y="21"/>
                    </a:cubicBezTo>
                    <a:cubicBezTo>
                      <a:pt x="1" y="22"/>
                      <a:pt x="1" y="22"/>
                      <a:pt x="1" y="22"/>
                    </a:cubicBezTo>
                    <a:cubicBezTo>
                      <a:pt x="1" y="22"/>
                      <a:pt x="1" y="22"/>
                      <a:pt x="1" y="22"/>
                    </a:cubicBezTo>
                    <a:cubicBezTo>
                      <a:pt x="1" y="23"/>
                      <a:pt x="1" y="23"/>
                      <a:pt x="1" y="23"/>
                    </a:cubicBezTo>
                    <a:cubicBezTo>
                      <a:pt x="1" y="23"/>
                      <a:pt x="1" y="23"/>
                      <a:pt x="1" y="23"/>
                    </a:cubicBezTo>
                    <a:cubicBezTo>
                      <a:pt x="1" y="24"/>
                      <a:pt x="1" y="24"/>
                      <a:pt x="1" y="24"/>
                    </a:cubicBezTo>
                    <a:cubicBezTo>
                      <a:pt x="2" y="25"/>
                      <a:pt x="2" y="25"/>
                      <a:pt x="2" y="25"/>
                    </a:cubicBezTo>
                    <a:cubicBezTo>
                      <a:pt x="1" y="26"/>
                      <a:pt x="1" y="26"/>
                      <a:pt x="1" y="26"/>
                    </a:cubicBezTo>
                    <a:cubicBezTo>
                      <a:pt x="1" y="26"/>
                      <a:pt x="1" y="26"/>
                      <a:pt x="1" y="26"/>
                    </a:cubicBezTo>
                    <a:cubicBezTo>
                      <a:pt x="1" y="26"/>
                      <a:pt x="1" y="26"/>
                      <a:pt x="1" y="26"/>
                    </a:cubicBezTo>
                    <a:cubicBezTo>
                      <a:pt x="2" y="27"/>
                      <a:pt x="2" y="27"/>
                      <a:pt x="2" y="27"/>
                    </a:cubicBezTo>
                    <a:cubicBezTo>
                      <a:pt x="2" y="28"/>
                      <a:pt x="2" y="28"/>
                      <a:pt x="2" y="28"/>
                    </a:cubicBezTo>
                    <a:cubicBezTo>
                      <a:pt x="2" y="29"/>
                      <a:pt x="2" y="29"/>
                      <a:pt x="2" y="29"/>
                    </a:cubicBezTo>
                    <a:cubicBezTo>
                      <a:pt x="3" y="30"/>
                      <a:pt x="3" y="30"/>
                      <a:pt x="3" y="30"/>
                    </a:cubicBezTo>
                    <a:cubicBezTo>
                      <a:pt x="4" y="31"/>
                      <a:pt x="4" y="31"/>
                      <a:pt x="4" y="31"/>
                    </a:cubicBezTo>
                    <a:cubicBezTo>
                      <a:pt x="4" y="32"/>
                      <a:pt x="4" y="32"/>
                      <a:pt x="4" y="32"/>
                    </a:cubicBezTo>
                    <a:cubicBezTo>
                      <a:pt x="3" y="33"/>
                      <a:pt x="3" y="33"/>
                      <a:pt x="3" y="33"/>
                    </a:cubicBezTo>
                    <a:cubicBezTo>
                      <a:pt x="2" y="33"/>
                      <a:pt x="2" y="33"/>
                      <a:pt x="2" y="33"/>
                    </a:cubicBezTo>
                    <a:cubicBezTo>
                      <a:pt x="1" y="33"/>
                      <a:pt x="1" y="33"/>
                      <a:pt x="1" y="33"/>
                    </a:cubicBezTo>
                    <a:cubicBezTo>
                      <a:pt x="1" y="34"/>
                      <a:pt x="1" y="34"/>
                      <a:pt x="1" y="34"/>
                    </a:cubicBezTo>
                    <a:cubicBezTo>
                      <a:pt x="2" y="35"/>
                      <a:pt x="2" y="35"/>
                      <a:pt x="2" y="35"/>
                    </a:cubicBezTo>
                    <a:cubicBezTo>
                      <a:pt x="1" y="36"/>
                      <a:pt x="1" y="36"/>
                      <a:pt x="1" y="36"/>
                    </a:cubicBezTo>
                    <a:cubicBezTo>
                      <a:pt x="2" y="37"/>
                      <a:pt x="2" y="37"/>
                      <a:pt x="2" y="37"/>
                    </a:cubicBezTo>
                    <a:cubicBezTo>
                      <a:pt x="2" y="37"/>
                      <a:pt x="2" y="37"/>
                      <a:pt x="2" y="37"/>
                    </a:cubicBezTo>
                    <a:cubicBezTo>
                      <a:pt x="2" y="38"/>
                      <a:pt x="2" y="38"/>
                      <a:pt x="2" y="38"/>
                    </a:cubicBezTo>
                    <a:cubicBezTo>
                      <a:pt x="2" y="39"/>
                      <a:pt x="2" y="39"/>
                      <a:pt x="2" y="39"/>
                    </a:cubicBezTo>
                    <a:cubicBezTo>
                      <a:pt x="2" y="40"/>
                      <a:pt x="2" y="40"/>
                      <a:pt x="2" y="40"/>
                    </a:cubicBezTo>
                    <a:cubicBezTo>
                      <a:pt x="2" y="41"/>
                      <a:pt x="2" y="41"/>
                      <a:pt x="2" y="41"/>
                    </a:cubicBezTo>
                    <a:cubicBezTo>
                      <a:pt x="3" y="42"/>
                      <a:pt x="3" y="42"/>
                      <a:pt x="3" y="42"/>
                    </a:cubicBezTo>
                    <a:cubicBezTo>
                      <a:pt x="3" y="43"/>
                      <a:pt x="3" y="43"/>
                      <a:pt x="3" y="43"/>
                    </a:cubicBezTo>
                    <a:cubicBezTo>
                      <a:pt x="6" y="45"/>
                      <a:pt x="8" y="46"/>
                      <a:pt x="10" y="48"/>
                    </a:cubicBezTo>
                    <a:cubicBezTo>
                      <a:pt x="20" y="46"/>
                      <a:pt x="15" y="50"/>
                      <a:pt x="25" y="52"/>
                    </a:cubicBezTo>
                    <a:cubicBezTo>
                      <a:pt x="25" y="53"/>
                      <a:pt x="25" y="53"/>
                      <a:pt x="25" y="53"/>
                    </a:cubicBezTo>
                    <a:cubicBezTo>
                      <a:pt x="26" y="53"/>
                      <a:pt x="26" y="53"/>
                      <a:pt x="26" y="53"/>
                    </a:cubicBezTo>
                    <a:cubicBezTo>
                      <a:pt x="27" y="53"/>
                      <a:pt x="27" y="53"/>
                      <a:pt x="27" y="53"/>
                    </a:cubicBezTo>
                    <a:cubicBezTo>
                      <a:pt x="28" y="53"/>
                      <a:pt x="28" y="53"/>
                      <a:pt x="28" y="53"/>
                    </a:cubicBezTo>
                    <a:cubicBezTo>
                      <a:pt x="28" y="53"/>
                      <a:pt x="28" y="53"/>
                      <a:pt x="28" y="53"/>
                    </a:cubicBezTo>
                    <a:cubicBezTo>
                      <a:pt x="30" y="52"/>
                      <a:pt x="32" y="51"/>
                      <a:pt x="33" y="52"/>
                    </a:cubicBezTo>
                    <a:cubicBezTo>
                      <a:pt x="35" y="52"/>
                      <a:pt x="35" y="52"/>
                      <a:pt x="35" y="52"/>
                    </a:cubicBezTo>
                    <a:cubicBezTo>
                      <a:pt x="36" y="52"/>
                      <a:pt x="36" y="52"/>
                      <a:pt x="36" y="52"/>
                    </a:cubicBezTo>
                    <a:cubicBezTo>
                      <a:pt x="37" y="53"/>
                      <a:pt x="37" y="53"/>
                      <a:pt x="37" y="53"/>
                    </a:cubicBezTo>
                    <a:cubicBezTo>
                      <a:pt x="38" y="53"/>
                      <a:pt x="38" y="53"/>
                      <a:pt x="38" y="53"/>
                    </a:cubicBezTo>
                    <a:cubicBezTo>
                      <a:pt x="38" y="53"/>
                      <a:pt x="38" y="53"/>
                      <a:pt x="38" y="53"/>
                    </a:cubicBezTo>
                    <a:cubicBezTo>
                      <a:pt x="39" y="53"/>
                      <a:pt x="39" y="53"/>
                      <a:pt x="39" y="53"/>
                    </a:cubicBezTo>
                    <a:cubicBezTo>
                      <a:pt x="40" y="53"/>
                      <a:pt x="40" y="53"/>
                      <a:pt x="40" y="53"/>
                    </a:cubicBezTo>
                    <a:cubicBezTo>
                      <a:pt x="41" y="52"/>
                      <a:pt x="41" y="52"/>
                      <a:pt x="41" y="52"/>
                    </a:cubicBezTo>
                    <a:cubicBezTo>
                      <a:pt x="42" y="52"/>
                      <a:pt x="42" y="52"/>
                      <a:pt x="42" y="52"/>
                    </a:cubicBezTo>
                    <a:cubicBezTo>
                      <a:pt x="43" y="52"/>
                      <a:pt x="43" y="52"/>
                      <a:pt x="43" y="52"/>
                    </a:cubicBezTo>
                    <a:cubicBezTo>
                      <a:pt x="45" y="51"/>
                      <a:pt x="45" y="51"/>
                      <a:pt x="45" y="51"/>
                    </a:cubicBezTo>
                    <a:cubicBezTo>
                      <a:pt x="44" y="50"/>
                      <a:pt x="44" y="50"/>
                      <a:pt x="44" y="50"/>
                    </a:cubicBezTo>
                    <a:cubicBezTo>
                      <a:pt x="45" y="50"/>
                      <a:pt x="45" y="50"/>
                      <a:pt x="45" y="50"/>
                    </a:cubicBezTo>
                    <a:cubicBezTo>
                      <a:pt x="46" y="50"/>
                      <a:pt x="46" y="50"/>
                      <a:pt x="46" y="50"/>
                    </a:cubicBezTo>
                    <a:cubicBezTo>
                      <a:pt x="47" y="49"/>
                      <a:pt x="47" y="49"/>
                      <a:pt x="47" y="49"/>
                    </a:cubicBezTo>
                    <a:cubicBezTo>
                      <a:pt x="48" y="48"/>
                      <a:pt x="48" y="48"/>
                      <a:pt x="48" y="48"/>
                    </a:cubicBezTo>
                    <a:cubicBezTo>
                      <a:pt x="49" y="47"/>
                      <a:pt x="49" y="47"/>
                      <a:pt x="49" y="47"/>
                    </a:cubicBezTo>
                    <a:cubicBezTo>
                      <a:pt x="49" y="46"/>
                      <a:pt x="49" y="46"/>
                      <a:pt x="49" y="46"/>
                    </a:cubicBezTo>
                    <a:cubicBezTo>
                      <a:pt x="49" y="45"/>
                      <a:pt x="49" y="45"/>
                      <a:pt x="49" y="45"/>
                    </a:cubicBezTo>
                    <a:cubicBezTo>
                      <a:pt x="50" y="45"/>
                      <a:pt x="50" y="45"/>
                      <a:pt x="50" y="45"/>
                    </a:cubicBezTo>
                    <a:cubicBezTo>
                      <a:pt x="50" y="44"/>
                      <a:pt x="50" y="44"/>
                      <a:pt x="50" y="44"/>
                    </a:cubicBezTo>
                    <a:cubicBezTo>
                      <a:pt x="51" y="43"/>
                      <a:pt x="51" y="43"/>
                      <a:pt x="51" y="43"/>
                    </a:cubicBezTo>
                    <a:cubicBezTo>
                      <a:pt x="50" y="42"/>
                      <a:pt x="50" y="42"/>
                      <a:pt x="50" y="42"/>
                    </a:cubicBezTo>
                    <a:cubicBezTo>
                      <a:pt x="51" y="41"/>
                      <a:pt x="51" y="41"/>
                      <a:pt x="51" y="41"/>
                    </a:cubicBezTo>
                    <a:cubicBezTo>
                      <a:pt x="51" y="40"/>
                      <a:pt x="51" y="40"/>
                      <a:pt x="51" y="40"/>
                    </a:cubicBezTo>
                    <a:cubicBezTo>
                      <a:pt x="51" y="40"/>
                      <a:pt x="51" y="40"/>
                      <a:pt x="51" y="40"/>
                    </a:cubicBezTo>
                    <a:lnTo>
                      <a:pt x="50" y="39"/>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2" name="Freeform 4038"/>
              <p:cNvSpPr>
                <a:spLocks noEditPoints="1"/>
              </p:cNvSpPr>
              <p:nvPr/>
            </p:nvSpPr>
            <p:spPr bwMode="auto">
              <a:xfrm>
                <a:off x="599" y="600"/>
                <a:ext cx="370" cy="338"/>
              </a:xfrm>
              <a:custGeom>
                <a:avLst/>
                <a:gdLst>
                  <a:gd name="T0" fmla="*/ 98 w 138"/>
                  <a:gd name="T1" fmla="*/ 11 h 126"/>
                  <a:gd name="T2" fmla="*/ 128 w 138"/>
                  <a:gd name="T3" fmla="*/ 20 h 126"/>
                  <a:gd name="T4" fmla="*/ 122 w 138"/>
                  <a:gd name="T5" fmla="*/ 15 h 126"/>
                  <a:gd name="T6" fmla="*/ 126 w 138"/>
                  <a:gd name="T7" fmla="*/ 23 h 126"/>
                  <a:gd name="T8" fmla="*/ 127 w 138"/>
                  <a:gd name="T9" fmla="*/ 39 h 126"/>
                  <a:gd name="T10" fmla="*/ 122 w 138"/>
                  <a:gd name="T11" fmla="*/ 39 h 126"/>
                  <a:gd name="T12" fmla="*/ 126 w 138"/>
                  <a:gd name="T13" fmla="*/ 33 h 126"/>
                  <a:gd name="T14" fmla="*/ 121 w 138"/>
                  <a:gd name="T15" fmla="*/ 25 h 126"/>
                  <a:gd name="T16" fmla="*/ 117 w 138"/>
                  <a:gd name="T17" fmla="*/ 25 h 126"/>
                  <a:gd name="T18" fmla="*/ 114 w 138"/>
                  <a:gd name="T19" fmla="*/ 28 h 126"/>
                  <a:gd name="T20" fmla="*/ 112 w 138"/>
                  <a:gd name="T21" fmla="*/ 24 h 126"/>
                  <a:gd name="T22" fmla="*/ 107 w 138"/>
                  <a:gd name="T23" fmla="*/ 24 h 126"/>
                  <a:gd name="T24" fmla="*/ 108 w 138"/>
                  <a:gd name="T25" fmla="*/ 19 h 126"/>
                  <a:gd name="T26" fmla="*/ 103 w 138"/>
                  <a:gd name="T27" fmla="*/ 16 h 126"/>
                  <a:gd name="T28" fmla="*/ 100 w 138"/>
                  <a:gd name="T29" fmla="*/ 18 h 126"/>
                  <a:gd name="T30" fmla="*/ 88 w 138"/>
                  <a:gd name="T31" fmla="*/ 23 h 126"/>
                  <a:gd name="T32" fmla="*/ 78 w 138"/>
                  <a:gd name="T33" fmla="*/ 21 h 126"/>
                  <a:gd name="T34" fmla="*/ 63 w 138"/>
                  <a:gd name="T35" fmla="*/ 18 h 126"/>
                  <a:gd name="T36" fmla="*/ 53 w 138"/>
                  <a:gd name="T37" fmla="*/ 13 h 126"/>
                  <a:gd name="T38" fmla="*/ 39 w 138"/>
                  <a:gd name="T39" fmla="*/ 7 h 126"/>
                  <a:gd name="T40" fmla="*/ 34 w 138"/>
                  <a:gd name="T41" fmla="*/ 5 h 126"/>
                  <a:gd name="T42" fmla="*/ 34 w 138"/>
                  <a:gd name="T43" fmla="*/ 9 h 126"/>
                  <a:gd name="T44" fmla="*/ 21 w 138"/>
                  <a:gd name="T45" fmla="*/ 14 h 126"/>
                  <a:gd name="T46" fmla="*/ 21 w 138"/>
                  <a:gd name="T47" fmla="*/ 21 h 126"/>
                  <a:gd name="T48" fmla="*/ 21 w 138"/>
                  <a:gd name="T49" fmla="*/ 33 h 126"/>
                  <a:gd name="T50" fmla="*/ 15 w 138"/>
                  <a:gd name="T51" fmla="*/ 29 h 126"/>
                  <a:gd name="T52" fmla="*/ 17 w 138"/>
                  <a:gd name="T53" fmla="*/ 20 h 126"/>
                  <a:gd name="T54" fmla="*/ 18 w 138"/>
                  <a:gd name="T55" fmla="*/ 13 h 126"/>
                  <a:gd name="T56" fmla="*/ 20 w 138"/>
                  <a:gd name="T57" fmla="*/ 5 h 126"/>
                  <a:gd name="T58" fmla="*/ 10 w 138"/>
                  <a:gd name="T59" fmla="*/ 11 h 126"/>
                  <a:gd name="T60" fmla="*/ 5 w 138"/>
                  <a:gd name="T61" fmla="*/ 23 h 126"/>
                  <a:gd name="T62" fmla="*/ 1 w 138"/>
                  <a:gd name="T63" fmla="*/ 31 h 126"/>
                  <a:gd name="T64" fmla="*/ 6 w 138"/>
                  <a:gd name="T65" fmla="*/ 34 h 126"/>
                  <a:gd name="T66" fmla="*/ 9 w 138"/>
                  <a:gd name="T67" fmla="*/ 43 h 126"/>
                  <a:gd name="T68" fmla="*/ 10 w 138"/>
                  <a:gd name="T69" fmla="*/ 52 h 126"/>
                  <a:gd name="T70" fmla="*/ 18 w 138"/>
                  <a:gd name="T71" fmla="*/ 56 h 126"/>
                  <a:gd name="T72" fmla="*/ 28 w 138"/>
                  <a:gd name="T73" fmla="*/ 56 h 126"/>
                  <a:gd name="T74" fmla="*/ 42 w 138"/>
                  <a:gd name="T75" fmla="*/ 66 h 126"/>
                  <a:gd name="T76" fmla="*/ 52 w 138"/>
                  <a:gd name="T77" fmla="*/ 65 h 126"/>
                  <a:gd name="T78" fmla="*/ 59 w 138"/>
                  <a:gd name="T79" fmla="*/ 67 h 126"/>
                  <a:gd name="T80" fmla="*/ 55 w 138"/>
                  <a:gd name="T81" fmla="*/ 78 h 126"/>
                  <a:gd name="T82" fmla="*/ 55 w 138"/>
                  <a:gd name="T83" fmla="*/ 88 h 126"/>
                  <a:gd name="T84" fmla="*/ 58 w 138"/>
                  <a:gd name="T85" fmla="*/ 97 h 126"/>
                  <a:gd name="T86" fmla="*/ 59 w 138"/>
                  <a:gd name="T87" fmla="*/ 106 h 126"/>
                  <a:gd name="T88" fmla="*/ 63 w 138"/>
                  <a:gd name="T89" fmla="*/ 116 h 126"/>
                  <a:gd name="T90" fmla="*/ 71 w 138"/>
                  <a:gd name="T91" fmla="*/ 124 h 126"/>
                  <a:gd name="T92" fmla="*/ 79 w 138"/>
                  <a:gd name="T93" fmla="*/ 124 h 126"/>
                  <a:gd name="T94" fmla="*/ 88 w 138"/>
                  <a:gd name="T95" fmla="*/ 117 h 126"/>
                  <a:gd name="T96" fmla="*/ 93 w 138"/>
                  <a:gd name="T97" fmla="*/ 112 h 126"/>
                  <a:gd name="T98" fmla="*/ 92 w 138"/>
                  <a:gd name="T99" fmla="*/ 101 h 126"/>
                  <a:gd name="T100" fmla="*/ 94 w 138"/>
                  <a:gd name="T101" fmla="*/ 90 h 126"/>
                  <a:gd name="T102" fmla="*/ 105 w 138"/>
                  <a:gd name="T103" fmla="*/ 94 h 126"/>
                  <a:gd name="T104" fmla="*/ 112 w 138"/>
                  <a:gd name="T105" fmla="*/ 88 h 126"/>
                  <a:gd name="T106" fmla="*/ 123 w 138"/>
                  <a:gd name="T107" fmla="*/ 84 h 126"/>
                  <a:gd name="T108" fmla="*/ 128 w 138"/>
                  <a:gd name="T109" fmla="*/ 77 h 126"/>
                  <a:gd name="T110" fmla="*/ 124 w 138"/>
                  <a:gd name="T111" fmla="*/ 62 h 126"/>
                  <a:gd name="T112" fmla="*/ 132 w 138"/>
                  <a:gd name="T113" fmla="*/ 57 h 126"/>
                  <a:gd name="T114" fmla="*/ 130 w 138"/>
                  <a:gd name="T115" fmla="*/ 49 h 126"/>
                  <a:gd name="T116" fmla="*/ 138 w 138"/>
                  <a:gd name="T117" fmla="*/ 4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8" h="126">
                    <a:moveTo>
                      <a:pt x="84" y="14"/>
                    </a:moveTo>
                    <a:cubicBezTo>
                      <a:pt x="84" y="13"/>
                      <a:pt x="84" y="13"/>
                      <a:pt x="84" y="13"/>
                    </a:cubicBezTo>
                    <a:cubicBezTo>
                      <a:pt x="83" y="14"/>
                      <a:pt x="83" y="14"/>
                      <a:pt x="83" y="14"/>
                    </a:cubicBezTo>
                    <a:cubicBezTo>
                      <a:pt x="84" y="14"/>
                      <a:pt x="84" y="14"/>
                      <a:pt x="84" y="14"/>
                    </a:cubicBezTo>
                    <a:close/>
                    <a:moveTo>
                      <a:pt x="95" y="13"/>
                    </a:moveTo>
                    <a:cubicBezTo>
                      <a:pt x="96" y="13"/>
                      <a:pt x="96" y="13"/>
                      <a:pt x="96" y="13"/>
                    </a:cubicBezTo>
                    <a:cubicBezTo>
                      <a:pt x="96" y="14"/>
                      <a:pt x="96" y="14"/>
                      <a:pt x="96" y="14"/>
                    </a:cubicBezTo>
                    <a:cubicBezTo>
                      <a:pt x="97" y="14"/>
                      <a:pt x="97" y="14"/>
                      <a:pt x="97" y="14"/>
                    </a:cubicBezTo>
                    <a:cubicBezTo>
                      <a:pt x="98" y="13"/>
                      <a:pt x="98" y="13"/>
                      <a:pt x="98" y="13"/>
                    </a:cubicBezTo>
                    <a:cubicBezTo>
                      <a:pt x="99" y="13"/>
                      <a:pt x="99" y="13"/>
                      <a:pt x="99" y="13"/>
                    </a:cubicBezTo>
                    <a:cubicBezTo>
                      <a:pt x="99" y="12"/>
                      <a:pt x="99" y="12"/>
                      <a:pt x="99" y="12"/>
                    </a:cubicBezTo>
                    <a:cubicBezTo>
                      <a:pt x="98" y="11"/>
                      <a:pt x="98" y="11"/>
                      <a:pt x="98" y="11"/>
                    </a:cubicBezTo>
                    <a:cubicBezTo>
                      <a:pt x="97" y="11"/>
                      <a:pt x="97" y="11"/>
                      <a:pt x="97" y="11"/>
                    </a:cubicBezTo>
                    <a:cubicBezTo>
                      <a:pt x="97" y="12"/>
                      <a:pt x="97" y="12"/>
                      <a:pt x="97" y="12"/>
                    </a:cubicBezTo>
                    <a:cubicBezTo>
                      <a:pt x="96" y="13"/>
                      <a:pt x="96" y="13"/>
                      <a:pt x="96" y="13"/>
                    </a:cubicBezTo>
                    <a:cubicBezTo>
                      <a:pt x="95" y="12"/>
                      <a:pt x="95" y="12"/>
                      <a:pt x="95" y="12"/>
                    </a:cubicBezTo>
                    <a:cubicBezTo>
                      <a:pt x="94" y="12"/>
                      <a:pt x="94" y="12"/>
                      <a:pt x="94" y="12"/>
                    </a:cubicBezTo>
                    <a:cubicBezTo>
                      <a:pt x="93" y="12"/>
                      <a:pt x="93" y="12"/>
                      <a:pt x="93" y="12"/>
                    </a:cubicBezTo>
                    <a:cubicBezTo>
                      <a:pt x="94" y="13"/>
                      <a:pt x="94" y="13"/>
                      <a:pt x="94" y="13"/>
                    </a:cubicBezTo>
                    <a:lnTo>
                      <a:pt x="95" y="13"/>
                    </a:lnTo>
                    <a:close/>
                    <a:moveTo>
                      <a:pt x="126" y="23"/>
                    </a:moveTo>
                    <a:cubicBezTo>
                      <a:pt x="127" y="22"/>
                      <a:pt x="127" y="22"/>
                      <a:pt x="127" y="22"/>
                    </a:cubicBezTo>
                    <a:cubicBezTo>
                      <a:pt x="127" y="21"/>
                      <a:pt x="127" y="21"/>
                      <a:pt x="127" y="21"/>
                    </a:cubicBezTo>
                    <a:cubicBezTo>
                      <a:pt x="128" y="20"/>
                      <a:pt x="128" y="20"/>
                      <a:pt x="128" y="20"/>
                    </a:cubicBezTo>
                    <a:cubicBezTo>
                      <a:pt x="127" y="19"/>
                      <a:pt x="127" y="19"/>
                      <a:pt x="127" y="19"/>
                    </a:cubicBezTo>
                    <a:cubicBezTo>
                      <a:pt x="127" y="18"/>
                      <a:pt x="127" y="18"/>
                      <a:pt x="127" y="18"/>
                    </a:cubicBezTo>
                    <a:cubicBezTo>
                      <a:pt x="127" y="17"/>
                      <a:pt x="127" y="17"/>
                      <a:pt x="127" y="17"/>
                    </a:cubicBezTo>
                    <a:cubicBezTo>
                      <a:pt x="127" y="16"/>
                      <a:pt x="127" y="16"/>
                      <a:pt x="127" y="16"/>
                    </a:cubicBezTo>
                    <a:cubicBezTo>
                      <a:pt x="128" y="15"/>
                      <a:pt x="128" y="15"/>
                      <a:pt x="128" y="15"/>
                    </a:cubicBezTo>
                    <a:cubicBezTo>
                      <a:pt x="128" y="14"/>
                      <a:pt x="128" y="14"/>
                      <a:pt x="128" y="14"/>
                    </a:cubicBezTo>
                    <a:cubicBezTo>
                      <a:pt x="127" y="15"/>
                      <a:pt x="127" y="15"/>
                      <a:pt x="127" y="15"/>
                    </a:cubicBezTo>
                    <a:cubicBezTo>
                      <a:pt x="126" y="15"/>
                      <a:pt x="126" y="15"/>
                      <a:pt x="126" y="15"/>
                    </a:cubicBezTo>
                    <a:cubicBezTo>
                      <a:pt x="125" y="15"/>
                      <a:pt x="125" y="15"/>
                      <a:pt x="125" y="15"/>
                    </a:cubicBezTo>
                    <a:cubicBezTo>
                      <a:pt x="124" y="15"/>
                      <a:pt x="124" y="15"/>
                      <a:pt x="124" y="15"/>
                    </a:cubicBezTo>
                    <a:cubicBezTo>
                      <a:pt x="123" y="15"/>
                      <a:pt x="123" y="15"/>
                      <a:pt x="123" y="15"/>
                    </a:cubicBezTo>
                    <a:cubicBezTo>
                      <a:pt x="122" y="15"/>
                      <a:pt x="122" y="15"/>
                      <a:pt x="122" y="15"/>
                    </a:cubicBezTo>
                    <a:cubicBezTo>
                      <a:pt x="121" y="16"/>
                      <a:pt x="121" y="16"/>
                      <a:pt x="121" y="16"/>
                    </a:cubicBezTo>
                    <a:cubicBezTo>
                      <a:pt x="122" y="16"/>
                      <a:pt x="122" y="16"/>
                      <a:pt x="122" y="16"/>
                    </a:cubicBezTo>
                    <a:cubicBezTo>
                      <a:pt x="123" y="17"/>
                      <a:pt x="123" y="17"/>
                      <a:pt x="123" y="17"/>
                    </a:cubicBezTo>
                    <a:cubicBezTo>
                      <a:pt x="123" y="18"/>
                      <a:pt x="123" y="18"/>
                      <a:pt x="123" y="18"/>
                    </a:cubicBezTo>
                    <a:cubicBezTo>
                      <a:pt x="122" y="19"/>
                      <a:pt x="122" y="19"/>
                      <a:pt x="122" y="19"/>
                    </a:cubicBezTo>
                    <a:cubicBezTo>
                      <a:pt x="123" y="20"/>
                      <a:pt x="123" y="20"/>
                      <a:pt x="123" y="20"/>
                    </a:cubicBezTo>
                    <a:cubicBezTo>
                      <a:pt x="122" y="21"/>
                      <a:pt x="122" y="21"/>
                      <a:pt x="122" y="21"/>
                    </a:cubicBezTo>
                    <a:cubicBezTo>
                      <a:pt x="121" y="21"/>
                      <a:pt x="121" y="21"/>
                      <a:pt x="121" y="21"/>
                    </a:cubicBezTo>
                    <a:cubicBezTo>
                      <a:pt x="120" y="22"/>
                      <a:pt x="120" y="22"/>
                      <a:pt x="120" y="22"/>
                    </a:cubicBezTo>
                    <a:cubicBezTo>
                      <a:pt x="119" y="22"/>
                      <a:pt x="119" y="22"/>
                      <a:pt x="119" y="22"/>
                    </a:cubicBezTo>
                    <a:cubicBezTo>
                      <a:pt x="118" y="23"/>
                      <a:pt x="118" y="23"/>
                      <a:pt x="118" y="23"/>
                    </a:cubicBezTo>
                    <a:cubicBezTo>
                      <a:pt x="120" y="22"/>
                      <a:pt x="123" y="23"/>
                      <a:pt x="126" y="23"/>
                    </a:cubicBezTo>
                    <a:close/>
                    <a:moveTo>
                      <a:pt x="138" y="41"/>
                    </a:moveTo>
                    <a:cubicBezTo>
                      <a:pt x="137" y="40"/>
                      <a:pt x="137" y="40"/>
                      <a:pt x="137" y="40"/>
                    </a:cubicBezTo>
                    <a:cubicBezTo>
                      <a:pt x="137" y="40"/>
                      <a:pt x="137" y="40"/>
                      <a:pt x="137" y="40"/>
                    </a:cubicBezTo>
                    <a:cubicBezTo>
                      <a:pt x="136" y="40"/>
                      <a:pt x="136" y="40"/>
                      <a:pt x="136" y="40"/>
                    </a:cubicBezTo>
                    <a:cubicBezTo>
                      <a:pt x="136" y="39"/>
                      <a:pt x="136" y="39"/>
                      <a:pt x="136" y="39"/>
                    </a:cubicBezTo>
                    <a:cubicBezTo>
                      <a:pt x="134" y="39"/>
                      <a:pt x="133" y="38"/>
                      <a:pt x="132" y="40"/>
                    </a:cubicBezTo>
                    <a:cubicBezTo>
                      <a:pt x="131" y="40"/>
                      <a:pt x="131" y="40"/>
                      <a:pt x="131" y="40"/>
                    </a:cubicBezTo>
                    <a:cubicBezTo>
                      <a:pt x="130" y="39"/>
                      <a:pt x="130" y="39"/>
                      <a:pt x="130" y="39"/>
                    </a:cubicBezTo>
                    <a:cubicBezTo>
                      <a:pt x="129" y="39"/>
                      <a:pt x="129" y="39"/>
                      <a:pt x="129" y="39"/>
                    </a:cubicBezTo>
                    <a:cubicBezTo>
                      <a:pt x="128" y="39"/>
                      <a:pt x="128" y="39"/>
                      <a:pt x="128" y="39"/>
                    </a:cubicBezTo>
                    <a:cubicBezTo>
                      <a:pt x="127" y="39"/>
                      <a:pt x="127" y="39"/>
                      <a:pt x="127" y="39"/>
                    </a:cubicBezTo>
                    <a:cubicBezTo>
                      <a:pt x="127" y="39"/>
                      <a:pt x="127" y="39"/>
                      <a:pt x="127" y="39"/>
                    </a:cubicBezTo>
                    <a:cubicBezTo>
                      <a:pt x="125" y="41"/>
                      <a:pt x="125" y="41"/>
                      <a:pt x="125" y="41"/>
                    </a:cubicBezTo>
                    <a:cubicBezTo>
                      <a:pt x="125" y="40"/>
                      <a:pt x="125" y="40"/>
                      <a:pt x="125" y="40"/>
                    </a:cubicBezTo>
                    <a:cubicBezTo>
                      <a:pt x="124" y="40"/>
                      <a:pt x="124" y="40"/>
                      <a:pt x="124" y="40"/>
                    </a:cubicBezTo>
                    <a:cubicBezTo>
                      <a:pt x="123" y="41"/>
                      <a:pt x="123" y="41"/>
                      <a:pt x="123" y="41"/>
                    </a:cubicBezTo>
                    <a:cubicBezTo>
                      <a:pt x="122" y="40"/>
                      <a:pt x="122" y="40"/>
                      <a:pt x="122" y="40"/>
                    </a:cubicBezTo>
                    <a:cubicBezTo>
                      <a:pt x="121" y="40"/>
                      <a:pt x="121" y="40"/>
                      <a:pt x="121" y="40"/>
                    </a:cubicBezTo>
                    <a:cubicBezTo>
                      <a:pt x="121" y="40"/>
                      <a:pt x="121" y="40"/>
                      <a:pt x="121" y="40"/>
                    </a:cubicBezTo>
                    <a:cubicBezTo>
                      <a:pt x="119" y="39"/>
                      <a:pt x="119" y="39"/>
                      <a:pt x="119" y="39"/>
                    </a:cubicBezTo>
                    <a:cubicBezTo>
                      <a:pt x="120" y="39"/>
                      <a:pt x="120" y="39"/>
                      <a:pt x="120" y="39"/>
                    </a:cubicBezTo>
                    <a:cubicBezTo>
                      <a:pt x="120" y="39"/>
                      <a:pt x="120" y="39"/>
                      <a:pt x="120" y="39"/>
                    </a:cubicBezTo>
                    <a:cubicBezTo>
                      <a:pt x="121" y="39"/>
                      <a:pt x="121" y="39"/>
                      <a:pt x="121" y="39"/>
                    </a:cubicBezTo>
                    <a:cubicBezTo>
                      <a:pt x="122" y="39"/>
                      <a:pt x="122" y="39"/>
                      <a:pt x="122" y="39"/>
                    </a:cubicBezTo>
                    <a:cubicBezTo>
                      <a:pt x="123" y="39"/>
                      <a:pt x="123" y="39"/>
                      <a:pt x="123" y="39"/>
                    </a:cubicBezTo>
                    <a:cubicBezTo>
                      <a:pt x="124" y="39"/>
                      <a:pt x="124" y="39"/>
                      <a:pt x="124" y="39"/>
                    </a:cubicBezTo>
                    <a:cubicBezTo>
                      <a:pt x="124" y="38"/>
                      <a:pt x="124" y="38"/>
                      <a:pt x="124" y="38"/>
                    </a:cubicBezTo>
                    <a:cubicBezTo>
                      <a:pt x="125" y="37"/>
                      <a:pt x="125" y="37"/>
                      <a:pt x="125" y="37"/>
                    </a:cubicBezTo>
                    <a:cubicBezTo>
                      <a:pt x="125" y="36"/>
                      <a:pt x="125" y="36"/>
                      <a:pt x="125" y="36"/>
                    </a:cubicBezTo>
                    <a:cubicBezTo>
                      <a:pt x="125" y="36"/>
                      <a:pt x="125" y="36"/>
                      <a:pt x="125" y="36"/>
                    </a:cubicBezTo>
                    <a:cubicBezTo>
                      <a:pt x="125" y="35"/>
                      <a:pt x="125" y="35"/>
                      <a:pt x="125" y="35"/>
                    </a:cubicBezTo>
                    <a:cubicBezTo>
                      <a:pt x="125" y="35"/>
                      <a:pt x="125" y="35"/>
                      <a:pt x="125" y="35"/>
                    </a:cubicBezTo>
                    <a:cubicBezTo>
                      <a:pt x="126" y="34"/>
                      <a:pt x="126" y="34"/>
                      <a:pt x="126" y="34"/>
                    </a:cubicBezTo>
                    <a:cubicBezTo>
                      <a:pt x="126" y="33"/>
                      <a:pt x="126" y="33"/>
                      <a:pt x="126" y="33"/>
                    </a:cubicBezTo>
                    <a:cubicBezTo>
                      <a:pt x="125" y="34"/>
                      <a:pt x="125" y="34"/>
                      <a:pt x="125" y="34"/>
                    </a:cubicBezTo>
                    <a:cubicBezTo>
                      <a:pt x="126" y="33"/>
                      <a:pt x="126" y="33"/>
                      <a:pt x="126" y="33"/>
                    </a:cubicBezTo>
                    <a:cubicBezTo>
                      <a:pt x="127" y="32"/>
                      <a:pt x="127" y="32"/>
                      <a:pt x="127" y="32"/>
                    </a:cubicBezTo>
                    <a:cubicBezTo>
                      <a:pt x="128" y="32"/>
                      <a:pt x="128" y="32"/>
                      <a:pt x="128" y="32"/>
                    </a:cubicBezTo>
                    <a:cubicBezTo>
                      <a:pt x="129" y="31"/>
                      <a:pt x="129" y="31"/>
                      <a:pt x="129" y="31"/>
                    </a:cubicBezTo>
                    <a:cubicBezTo>
                      <a:pt x="129" y="30"/>
                      <a:pt x="129" y="30"/>
                      <a:pt x="129" y="30"/>
                    </a:cubicBezTo>
                    <a:cubicBezTo>
                      <a:pt x="128" y="29"/>
                      <a:pt x="128" y="29"/>
                      <a:pt x="128" y="29"/>
                    </a:cubicBezTo>
                    <a:cubicBezTo>
                      <a:pt x="127" y="28"/>
                      <a:pt x="127" y="28"/>
                      <a:pt x="127" y="28"/>
                    </a:cubicBezTo>
                    <a:cubicBezTo>
                      <a:pt x="126" y="28"/>
                      <a:pt x="126" y="28"/>
                      <a:pt x="126" y="28"/>
                    </a:cubicBezTo>
                    <a:cubicBezTo>
                      <a:pt x="125" y="28"/>
                      <a:pt x="125" y="28"/>
                      <a:pt x="125" y="28"/>
                    </a:cubicBezTo>
                    <a:cubicBezTo>
                      <a:pt x="124" y="28"/>
                      <a:pt x="124" y="28"/>
                      <a:pt x="124" y="28"/>
                    </a:cubicBezTo>
                    <a:cubicBezTo>
                      <a:pt x="123" y="27"/>
                      <a:pt x="123" y="27"/>
                      <a:pt x="123" y="27"/>
                    </a:cubicBezTo>
                    <a:cubicBezTo>
                      <a:pt x="122" y="26"/>
                      <a:pt x="122" y="26"/>
                      <a:pt x="122" y="26"/>
                    </a:cubicBezTo>
                    <a:cubicBezTo>
                      <a:pt x="121" y="25"/>
                      <a:pt x="121" y="25"/>
                      <a:pt x="121" y="25"/>
                    </a:cubicBezTo>
                    <a:cubicBezTo>
                      <a:pt x="120" y="25"/>
                      <a:pt x="120" y="25"/>
                      <a:pt x="120" y="25"/>
                    </a:cubicBezTo>
                    <a:cubicBezTo>
                      <a:pt x="121" y="26"/>
                      <a:pt x="121" y="26"/>
                      <a:pt x="121" y="26"/>
                    </a:cubicBezTo>
                    <a:cubicBezTo>
                      <a:pt x="121" y="26"/>
                      <a:pt x="121" y="26"/>
                      <a:pt x="121" y="26"/>
                    </a:cubicBezTo>
                    <a:cubicBezTo>
                      <a:pt x="120" y="26"/>
                      <a:pt x="120" y="26"/>
                      <a:pt x="120" y="26"/>
                    </a:cubicBezTo>
                    <a:cubicBezTo>
                      <a:pt x="119" y="26"/>
                      <a:pt x="119" y="26"/>
                      <a:pt x="119" y="26"/>
                    </a:cubicBezTo>
                    <a:cubicBezTo>
                      <a:pt x="119" y="27"/>
                      <a:pt x="119" y="27"/>
                      <a:pt x="119" y="27"/>
                    </a:cubicBezTo>
                    <a:cubicBezTo>
                      <a:pt x="119" y="26"/>
                      <a:pt x="119" y="26"/>
                      <a:pt x="119" y="26"/>
                    </a:cubicBezTo>
                    <a:cubicBezTo>
                      <a:pt x="118" y="27"/>
                      <a:pt x="118" y="27"/>
                      <a:pt x="118" y="27"/>
                    </a:cubicBezTo>
                    <a:cubicBezTo>
                      <a:pt x="118" y="27"/>
                      <a:pt x="118" y="27"/>
                      <a:pt x="118" y="27"/>
                    </a:cubicBezTo>
                    <a:cubicBezTo>
                      <a:pt x="118" y="26"/>
                      <a:pt x="118" y="26"/>
                      <a:pt x="118" y="26"/>
                    </a:cubicBezTo>
                    <a:cubicBezTo>
                      <a:pt x="118" y="26"/>
                      <a:pt x="118" y="26"/>
                      <a:pt x="118" y="26"/>
                    </a:cubicBezTo>
                    <a:cubicBezTo>
                      <a:pt x="117" y="25"/>
                      <a:pt x="117" y="25"/>
                      <a:pt x="117" y="25"/>
                    </a:cubicBezTo>
                    <a:cubicBezTo>
                      <a:pt x="116" y="24"/>
                      <a:pt x="116" y="24"/>
                      <a:pt x="116" y="24"/>
                    </a:cubicBezTo>
                    <a:cubicBezTo>
                      <a:pt x="115" y="24"/>
                      <a:pt x="115" y="24"/>
                      <a:pt x="115" y="24"/>
                    </a:cubicBezTo>
                    <a:cubicBezTo>
                      <a:pt x="115" y="24"/>
                      <a:pt x="115" y="24"/>
                      <a:pt x="115" y="24"/>
                    </a:cubicBezTo>
                    <a:cubicBezTo>
                      <a:pt x="114" y="24"/>
                      <a:pt x="114" y="24"/>
                      <a:pt x="114" y="24"/>
                    </a:cubicBezTo>
                    <a:cubicBezTo>
                      <a:pt x="115" y="24"/>
                      <a:pt x="115" y="24"/>
                      <a:pt x="115" y="24"/>
                    </a:cubicBezTo>
                    <a:cubicBezTo>
                      <a:pt x="116" y="25"/>
                      <a:pt x="116" y="25"/>
                      <a:pt x="116" y="25"/>
                    </a:cubicBezTo>
                    <a:cubicBezTo>
                      <a:pt x="116" y="25"/>
                      <a:pt x="116" y="25"/>
                      <a:pt x="116" y="25"/>
                    </a:cubicBezTo>
                    <a:cubicBezTo>
                      <a:pt x="115" y="25"/>
                      <a:pt x="115" y="25"/>
                      <a:pt x="115" y="25"/>
                    </a:cubicBezTo>
                    <a:cubicBezTo>
                      <a:pt x="115" y="26"/>
                      <a:pt x="115" y="26"/>
                      <a:pt x="115" y="26"/>
                    </a:cubicBezTo>
                    <a:cubicBezTo>
                      <a:pt x="115" y="27"/>
                      <a:pt x="115" y="27"/>
                      <a:pt x="115" y="27"/>
                    </a:cubicBezTo>
                    <a:cubicBezTo>
                      <a:pt x="115" y="27"/>
                      <a:pt x="115" y="27"/>
                      <a:pt x="115" y="27"/>
                    </a:cubicBezTo>
                    <a:cubicBezTo>
                      <a:pt x="114" y="28"/>
                      <a:pt x="114" y="28"/>
                      <a:pt x="114" y="28"/>
                    </a:cubicBezTo>
                    <a:cubicBezTo>
                      <a:pt x="115" y="27"/>
                      <a:pt x="115" y="27"/>
                      <a:pt x="115" y="27"/>
                    </a:cubicBezTo>
                    <a:cubicBezTo>
                      <a:pt x="115" y="26"/>
                      <a:pt x="115" y="26"/>
                      <a:pt x="115" y="26"/>
                    </a:cubicBezTo>
                    <a:cubicBezTo>
                      <a:pt x="115" y="25"/>
                      <a:pt x="115" y="25"/>
                      <a:pt x="115" y="25"/>
                    </a:cubicBezTo>
                    <a:cubicBezTo>
                      <a:pt x="114" y="24"/>
                      <a:pt x="114" y="24"/>
                      <a:pt x="114" y="24"/>
                    </a:cubicBezTo>
                    <a:cubicBezTo>
                      <a:pt x="114" y="25"/>
                      <a:pt x="114" y="25"/>
                      <a:pt x="114" y="25"/>
                    </a:cubicBezTo>
                    <a:cubicBezTo>
                      <a:pt x="114" y="26"/>
                      <a:pt x="114" y="26"/>
                      <a:pt x="114" y="26"/>
                    </a:cubicBezTo>
                    <a:cubicBezTo>
                      <a:pt x="113" y="27"/>
                      <a:pt x="113" y="27"/>
                      <a:pt x="113" y="27"/>
                    </a:cubicBezTo>
                    <a:cubicBezTo>
                      <a:pt x="113" y="27"/>
                      <a:pt x="113" y="27"/>
                      <a:pt x="113" y="27"/>
                    </a:cubicBezTo>
                    <a:cubicBezTo>
                      <a:pt x="113" y="27"/>
                      <a:pt x="113" y="27"/>
                      <a:pt x="113" y="27"/>
                    </a:cubicBezTo>
                    <a:cubicBezTo>
                      <a:pt x="113" y="26"/>
                      <a:pt x="113" y="26"/>
                      <a:pt x="113" y="26"/>
                    </a:cubicBezTo>
                    <a:cubicBezTo>
                      <a:pt x="113" y="25"/>
                      <a:pt x="113" y="25"/>
                      <a:pt x="113" y="25"/>
                    </a:cubicBezTo>
                    <a:cubicBezTo>
                      <a:pt x="112" y="24"/>
                      <a:pt x="112" y="24"/>
                      <a:pt x="112" y="24"/>
                    </a:cubicBezTo>
                    <a:cubicBezTo>
                      <a:pt x="112" y="24"/>
                      <a:pt x="112" y="24"/>
                      <a:pt x="112" y="24"/>
                    </a:cubicBezTo>
                    <a:cubicBezTo>
                      <a:pt x="112" y="23"/>
                      <a:pt x="112" y="23"/>
                      <a:pt x="112" y="23"/>
                    </a:cubicBezTo>
                    <a:cubicBezTo>
                      <a:pt x="112" y="23"/>
                      <a:pt x="112" y="23"/>
                      <a:pt x="112" y="23"/>
                    </a:cubicBezTo>
                    <a:cubicBezTo>
                      <a:pt x="112" y="22"/>
                      <a:pt x="112" y="22"/>
                      <a:pt x="112" y="22"/>
                    </a:cubicBezTo>
                    <a:cubicBezTo>
                      <a:pt x="111" y="21"/>
                      <a:pt x="111" y="21"/>
                      <a:pt x="111" y="21"/>
                    </a:cubicBezTo>
                    <a:cubicBezTo>
                      <a:pt x="111" y="22"/>
                      <a:pt x="111" y="22"/>
                      <a:pt x="111" y="22"/>
                    </a:cubicBezTo>
                    <a:cubicBezTo>
                      <a:pt x="110" y="23"/>
                      <a:pt x="110" y="23"/>
                      <a:pt x="110" y="23"/>
                    </a:cubicBezTo>
                    <a:cubicBezTo>
                      <a:pt x="109" y="24"/>
                      <a:pt x="109" y="24"/>
                      <a:pt x="109" y="24"/>
                    </a:cubicBezTo>
                    <a:cubicBezTo>
                      <a:pt x="108" y="24"/>
                      <a:pt x="108" y="24"/>
                      <a:pt x="108" y="24"/>
                    </a:cubicBezTo>
                    <a:cubicBezTo>
                      <a:pt x="108" y="23"/>
                      <a:pt x="108" y="23"/>
                      <a:pt x="108" y="23"/>
                    </a:cubicBezTo>
                    <a:cubicBezTo>
                      <a:pt x="107" y="24"/>
                      <a:pt x="107" y="24"/>
                      <a:pt x="107" y="24"/>
                    </a:cubicBezTo>
                    <a:cubicBezTo>
                      <a:pt x="107" y="24"/>
                      <a:pt x="107" y="24"/>
                      <a:pt x="107" y="24"/>
                    </a:cubicBezTo>
                    <a:cubicBezTo>
                      <a:pt x="107" y="24"/>
                      <a:pt x="107" y="24"/>
                      <a:pt x="107" y="24"/>
                    </a:cubicBezTo>
                    <a:cubicBezTo>
                      <a:pt x="106" y="23"/>
                      <a:pt x="106" y="23"/>
                      <a:pt x="106" y="23"/>
                    </a:cubicBezTo>
                    <a:cubicBezTo>
                      <a:pt x="107" y="23"/>
                      <a:pt x="107" y="23"/>
                      <a:pt x="107" y="23"/>
                    </a:cubicBezTo>
                    <a:cubicBezTo>
                      <a:pt x="108" y="23"/>
                      <a:pt x="108" y="23"/>
                      <a:pt x="108" y="23"/>
                    </a:cubicBezTo>
                    <a:cubicBezTo>
                      <a:pt x="109" y="23"/>
                      <a:pt x="109" y="23"/>
                      <a:pt x="109" y="23"/>
                    </a:cubicBezTo>
                    <a:cubicBezTo>
                      <a:pt x="110" y="22"/>
                      <a:pt x="110" y="22"/>
                      <a:pt x="110" y="22"/>
                    </a:cubicBezTo>
                    <a:cubicBezTo>
                      <a:pt x="110" y="21"/>
                      <a:pt x="110" y="21"/>
                      <a:pt x="110" y="21"/>
                    </a:cubicBezTo>
                    <a:cubicBezTo>
                      <a:pt x="110" y="20"/>
                      <a:pt x="110" y="20"/>
                      <a:pt x="110" y="20"/>
                    </a:cubicBezTo>
                    <a:cubicBezTo>
                      <a:pt x="109" y="19"/>
                      <a:pt x="109" y="19"/>
                      <a:pt x="109" y="19"/>
                    </a:cubicBezTo>
                    <a:cubicBezTo>
                      <a:pt x="108" y="20"/>
                      <a:pt x="108" y="20"/>
                      <a:pt x="108" y="20"/>
                    </a:cubicBezTo>
                    <a:cubicBezTo>
                      <a:pt x="107" y="20"/>
                      <a:pt x="107" y="20"/>
                      <a:pt x="107" y="20"/>
                    </a:cubicBezTo>
                    <a:cubicBezTo>
                      <a:pt x="108" y="19"/>
                      <a:pt x="108" y="19"/>
                      <a:pt x="108" y="19"/>
                    </a:cubicBezTo>
                    <a:cubicBezTo>
                      <a:pt x="109" y="19"/>
                      <a:pt x="109" y="19"/>
                      <a:pt x="109" y="19"/>
                    </a:cubicBezTo>
                    <a:cubicBezTo>
                      <a:pt x="108" y="18"/>
                      <a:pt x="108" y="18"/>
                      <a:pt x="108" y="18"/>
                    </a:cubicBezTo>
                    <a:cubicBezTo>
                      <a:pt x="110" y="18"/>
                      <a:pt x="112" y="18"/>
                      <a:pt x="113" y="18"/>
                    </a:cubicBezTo>
                    <a:cubicBezTo>
                      <a:pt x="114" y="18"/>
                      <a:pt x="114" y="18"/>
                      <a:pt x="114" y="18"/>
                    </a:cubicBezTo>
                    <a:cubicBezTo>
                      <a:pt x="115" y="17"/>
                      <a:pt x="115" y="17"/>
                      <a:pt x="115" y="17"/>
                    </a:cubicBezTo>
                    <a:cubicBezTo>
                      <a:pt x="116" y="17"/>
                      <a:pt x="116" y="17"/>
                      <a:pt x="116" y="17"/>
                    </a:cubicBezTo>
                    <a:cubicBezTo>
                      <a:pt x="117" y="17"/>
                      <a:pt x="117" y="17"/>
                      <a:pt x="117" y="17"/>
                    </a:cubicBezTo>
                    <a:cubicBezTo>
                      <a:pt x="118" y="16"/>
                      <a:pt x="118" y="16"/>
                      <a:pt x="118" y="16"/>
                    </a:cubicBezTo>
                    <a:cubicBezTo>
                      <a:pt x="119" y="16"/>
                      <a:pt x="119" y="16"/>
                      <a:pt x="119" y="16"/>
                    </a:cubicBezTo>
                    <a:cubicBezTo>
                      <a:pt x="114" y="17"/>
                      <a:pt x="113" y="15"/>
                      <a:pt x="109" y="16"/>
                    </a:cubicBezTo>
                    <a:cubicBezTo>
                      <a:pt x="107" y="16"/>
                      <a:pt x="105" y="16"/>
                      <a:pt x="104" y="16"/>
                    </a:cubicBezTo>
                    <a:cubicBezTo>
                      <a:pt x="103" y="16"/>
                      <a:pt x="103" y="16"/>
                      <a:pt x="103" y="16"/>
                    </a:cubicBezTo>
                    <a:cubicBezTo>
                      <a:pt x="102" y="17"/>
                      <a:pt x="102" y="17"/>
                      <a:pt x="102" y="17"/>
                    </a:cubicBezTo>
                    <a:cubicBezTo>
                      <a:pt x="101" y="17"/>
                      <a:pt x="101" y="17"/>
                      <a:pt x="101" y="17"/>
                    </a:cubicBezTo>
                    <a:cubicBezTo>
                      <a:pt x="100" y="16"/>
                      <a:pt x="100" y="16"/>
                      <a:pt x="100" y="16"/>
                    </a:cubicBezTo>
                    <a:cubicBezTo>
                      <a:pt x="99" y="16"/>
                      <a:pt x="99" y="16"/>
                      <a:pt x="99" y="16"/>
                    </a:cubicBezTo>
                    <a:cubicBezTo>
                      <a:pt x="98" y="17"/>
                      <a:pt x="98" y="17"/>
                      <a:pt x="98" y="17"/>
                    </a:cubicBezTo>
                    <a:cubicBezTo>
                      <a:pt x="94" y="17"/>
                      <a:pt x="94" y="17"/>
                      <a:pt x="94" y="17"/>
                    </a:cubicBezTo>
                    <a:cubicBezTo>
                      <a:pt x="95" y="18"/>
                      <a:pt x="95" y="18"/>
                      <a:pt x="95" y="18"/>
                    </a:cubicBezTo>
                    <a:cubicBezTo>
                      <a:pt x="96" y="17"/>
                      <a:pt x="96" y="17"/>
                      <a:pt x="96" y="17"/>
                    </a:cubicBezTo>
                    <a:cubicBezTo>
                      <a:pt x="97" y="17"/>
                      <a:pt x="97" y="17"/>
                      <a:pt x="97" y="17"/>
                    </a:cubicBezTo>
                    <a:cubicBezTo>
                      <a:pt x="98" y="18"/>
                      <a:pt x="98" y="18"/>
                      <a:pt x="98" y="18"/>
                    </a:cubicBezTo>
                    <a:cubicBezTo>
                      <a:pt x="99" y="18"/>
                      <a:pt x="99" y="18"/>
                      <a:pt x="99" y="18"/>
                    </a:cubicBezTo>
                    <a:cubicBezTo>
                      <a:pt x="100" y="18"/>
                      <a:pt x="100" y="18"/>
                      <a:pt x="100" y="18"/>
                    </a:cubicBezTo>
                    <a:cubicBezTo>
                      <a:pt x="99" y="19"/>
                      <a:pt x="99" y="19"/>
                      <a:pt x="99" y="19"/>
                    </a:cubicBezTo>
                    <a:cubicBezTo>
                      <a:pt x="98" y="19"/>
                      <a:pt x="98" y="19"/>
                      <a:pt x="98" y="19"/>
                    </a:cubicBezTo>
                    <a:cubicBezTo>
                      <a:pt x="97" y="19"/>
                      <a:pt x="97" y="19"/>
                      <a:pt x="97" y="19"/>
                    </a:cubicBezTo>
                    <a:cubicBezTo>
                      <a:pt x="96" y="19"/>
                      <a:pt x="96" y="19"/>
                      <a:pt x="96" y="19"/>
                    </a:cubicBezTo>
                    <a:cubicBezTo>
                      <a:pt x="95" y="19"/>
                      <a:pt x="95" y="19"/>
                      <a:pt x="95" y="19"/>
                    </a:cubicBezTo>
                    <a:cubicBezTo>
                      <a:pt x="94" y="19"/>
                      <a:pt x="94" y="19"/>
                      <a:pt x="94" y="19"/>
                    </a:cubicBezTo>
                    <a:cubicBezTo>
                      <a:pt x="93" y="20"/>
                      <a:pt x="93" y="20"/>
                      <a:pt x="93" y="20"/>
                    </a:cubicBezTo>
                    <a:cubicBezTo>
                      <a:pt x="92" y="21"/>
                      <a:pt x="92" y="21"/>
                      <a:pt x="92" y="21"/>
                    </a:cubicBezTo>
                    <a:cubicBezTo>
                      <a:pt x="91" y="21"/>
                      <a:pt x="91" y="21"/>
                      <a:pt x="91" y="21"/>
                    </a:cubicBezTo>
                    <a:cubicBezTo>
                      <a:pt x="90" y="21"/>
                      <a:pt x="90" y="21"/>
                      <a:pt x="90" y="21"/>
                    </a:cubicBezTo>
                    <a:cubicBezTo>
                      <a:pt x="89" y="22"/>
                      <a:pt x="89" y="22"/>
                      <a:pt x="89" y="22"/>
                    </a:cubicBezTo>
                    <a:cubicBezTo>
                      <a:pt x="88" y="23"/>
                      <a:pt x="88" y="23"/>
                      <a:pt x="88" y="23"/>
                    </a:cubicBezTo>
                    <a:cubicBezTo>
                      <a:pt x="87" y="23"/>
                      <a:pt x="87" y="23"/>
                      <a:pt x="87" y="23"/>
                    </a:cubicBezTo>
                    <a:cubicBezTo>
                      <a:pt x="86" y="23"/>
                      <a:pt x="86" y="23"/>
                      <a:pt x="86" y="23"/>
                    </a:cubicBezTo>
                    <a:cubicBezTo>
                      <a:pt x="85" y="23"/>
                      <a:pt x="85" y="23"/>
                      <a:pt x="85" y="23"/>
                    </a:cubicBezTo>
                    <a:cubicBezTo>
                      <a:pt x="84" y="23"/>
                      <a:pt x="84" y="23"/>
                      <a:pt x="84" y="23"/>
                    </a:cubicBezTo>
                    <a:cubicBezTo>
                      <a:pt x="85" y="23"/>
                      <a:pt x="85" y="23"/>
                      <a:pt x="85" y="23"/>
                    </a:cubicBezTo>
                    <a:cubicBezTo>
                      <a:pt x="84" y="22"/>
                      <a:pt x="84" y="22"/>
                      <a:pt x="84" y="22"/>
                    </a:cubicBezTo>
                    <a:cubicBezTo>
                      <a:pt x="83" y="22"/>
                      <a:pt x="83" y="22"/>
                      <a:pt x="83" y="22"/>
                    </a:cubicBezTo>
                    <a:cubicBezTo>
                      <a:pt x="82" y="22"/>
                      <a:pt x="82" y="22"/>
                      <a:pt x="82" y="22"/>
                    </a:cubicBezTo>
                    <a:cubicBezTo>
                      <a:pt x="81" y="22"/>
                      <a:pt x="81" y="22"/>
                      <a:pt x="81" y="22"/>
                    </a:cubicBezTo>
                    <a:cubicBezTo>
                      <a:pt x="80" y="21"/>
                      <a:pt x="80" y="21"/>
                      <a:pt x="80" y="21"/>
                    </a:cubicBezTo>
                    <a:cubicBezTo>
                      <a:pt x="79" y="21"/>
                      <a:pt x="79" y="21"/>
                      <a:pt x="79" y="21"/>
                    </a:cubicBezTo>
                    <a:cubicBezTo>
                      <a:pt x="78" y="21"/>
                      <a:pt x="78" y="21"/>
                      <a:pt x="78" y="21"/>
                    </a:cubicBezTo>
                    <a:cubicBezTo>
                      <a:pt x="77" y="20"/>
                      <a:pt x="77" y="20"/>
                      <a:pt x="77" y="20"/>
                    </a:cubicBezTo>
                    <a:cubicBezTo>
                      <a:pt x="75" y="19"/>
                      <a:pt x="75" y="19"/>
                      <a:pt x="75" y="19"/>
                    </a:cubicBezTo>
                    <a:cubicBezTo>
                      <a:pt x="75" y="18"/>
                      <a:pt x="75" y="18"/>
                      <a:pt x="75" y="18"/>
                    </a:cubicBezTo>
                    <a:cubicBezTo>
                      <a:pt x="75" y="17"/>
                      <a:pt x="75" y="17"/>
                      <a:pt x="75" y="17"/>
                    </a:cubicBezTo>
                    <a:cubicBezTo>
                      <a:pt x="74" y="17"/>
                      <a:pt x="74" y="17"/>
                      <a:pt x="74" y="17"/>
                    </a:cubicBezTo>
                    <a:cubicBezTo>
                      <a:pt x="73" y="17"/>
                      <a:pt x="73" y="17"/>
                      <a:pt x="73" y="17"/>
                    </a:cubicBezTo>
                    <a:cubicBezTo>
                      <a:pt x="73" y="17"/>
                      <a:pt x="73" y="17"/>
                      <a:pt x="73" y="17"/>
                    </a:cubicBezTo>
                    <a:cubicBezTo>
                      <a:pt x="71" y="17"/>
                      <a:pt x="69" y="17"/>
                      <a:pt x="67" y="17"/>
                    </a:cubicBezTo>
                    <a:cubicBezTo>
                      <a:pt x="66" y="17"/>
                      <a:pt x="66" y="17"/>
                      <a:pt x="66" y="17"/>
                    </a:cubicBezTo>
                    <a:cubicBezTo>
                      <a:pt x="65" y="17"/>
                      <a:pt x="65" y="17"/>
                      <a:pt x="65" y="17"/>
                    </a:cubicBezTo>
                    <a:cubicBezTo>
                      <a:pt x="64" y="18"/>
                      <a:pt x="64" y="18"/>
                      <a:pt x="64" y="18"/>
                    </a:cubicBezTo>
                    <a:cubicBezTo>
                      <a:pt x="63" y="18"/>
                      <a:pt x="63" y="18"/>
                      <a:pt x="63" y="18"/>
                    </a:cubicBezTo>
                    <a:cubicBezTo>
                      <a:pt x="62" y="18"/>
                      <a:pt x="62" y="18"/>
                      <a:pt x="62" y="18"/>
                    </a:cubicBezTo>
                    <a:cubicBezTo>
                      <a:pt x="60" y="18"/>
                      <a:pt x="59" y="18"/>
                      <a:pt x="57" y="19"/>
                    </a:cubicBezTo>
                    <a:cubicBezTo>
                      <a:pt x="57" y="18"/>
                      <a:pt x="57" y="18"/>
                      <a:pt x="57" y="18"/>
                    </a:cubicBezTo>
                    <a:cubicBezTo>
                      <a:pt x="56" y="18"/>
                      <a:pt x="56" y="18"/>
                      <a:pt x="56" y="18"/>
                    </a:cubicBezTo>
                    <a:cubicBezTo>
                      <a:pt x="55" y="18"/>
                      <a:pt x="55" y="18"/>
                      <a:pt x="55" y="18"/>
                    </a:cubicBezTo>
                    <a:cubicBezTo>
                      <a:pt x="54" y="18"/>
                      <a:pt x="54" y="18"/>
                      <a:pt x="54" y="18"/>
                    </a:cubicBezTo>
                    <a:cubicBezTo>
                      <a:pt x="53" y="17"/>
                      <a:pt x="53" y="17"/>
                      <a:pt x="53" y="17"/>
                    </a:cubicBezTo>
                    <a:cubicBezTo>
                      <a:pt x="53" y="17"/>
                      <a:pt x="53" y="17"/>
                      <a:pt x="53" y="17"/>
                    </a:cubicBezTo>
                    <a:cubicBezTo>
                      <a:pt x="53" y="16"/>
                      <a:pt x="53" y="16"/>
                      <a:pt x="53" y="16"/>
                    </a:cubicBezTo>
                    <a:cubicBezTo>
                      <a:pt x="53" y="15"/>
                      <a:pt x="53" y="15"/>
                      <a:pt x="53" y="15"/>
                    </a:cubicBezTo>
                    <a:cubicBezTo>
                      <a:pt x="53" y="14"/>
                      <a:pt x="53" y="14"/>
                      <a:pt x="53" y="14"/>
                    </a:cubicBezTo>
                    <a:cubicBezTo>
                      <a:pt x="53" y="13"/>
                      <a:pt x="53" y="13"/>
                      <a:pt x="53" y="13"/>
                    </a:cubicBezTo>
                    <a:cubicBezTo>
                      <a:pt x="52" y="11"/>
                      <a:pt x="52" y="10"/>
                      <a:pt x="50" y="9"/>
                    </a:cubicBezTo>
                    <a:cubicBezTo>
                      <a:pt x="49" y="9"/>
                      <a:pt x="49" y="9"/>
                      <a:pt x="49" y="9"/>
                    </a:cubicBezTo>
                    <a:cubicBezTo>
                      <a:pt x="48" y="8"/>
                      <a:pt x="48" y="8"/>
                      <a:pt x="48" y="8"/>
                    </a:cubicBezTo>
                    <a:cubicBezTo>
                      <a:pt x="47" y="8"/>
                      <a:pt x="47" y="8"/>
                      <a:pt x="47" y="8"/>
                    </a:cubicBezTo>
                    <a:cubicBezTo>
                      <a:pt x="46" y="8"/>
                      <a:pt x="46" y="8"/>
                      <a:pt x="46" y="8"/>
                    </a:cubicBezTo>
                    <a:cubicBezTo>
                      <a:pt x="45" y="7"/>
                      <a:pt x="45" y="7"/>
                      <a:pt x="45" y="7"/>
                    </a:cubicBezTo>
                    <a:cubicBezTo>
                      <a:pt x="44" y="7"/>
                      <a:pt x="44" y="7"/>
                      <a:pt x="44" y="7"/>
                    </a:cubicBezTo>
                    <a:cubicBezTo>
                      <a:pt x="43" y="7"/>
                      <a:pt x="43" y="7"/>
                      <a:pt x="43" y="7"/>
                    </a:cubicBezTo>
                    <a:cubicBezTo>
                      <a:pt x="42" y="7"/>
                      <a:pt x="42" y="7"/>
                      <a:pt x="42" y="7"/>
                    </a:cubicBezTo>
                    <a:cubicBezTo>
                      <a:pt x="41" y="7"/>
                      <a:pt x="41" y="7"/>
                      <a:pt x="41" y="7"/>
                    </a:cubicBezTo>
                    <a:cubicBezTo>
                      <a:pt x="40" y="8"/>
                      <a:pt x="40" y="8"/>
                      <a:pt x="40" y="8"/>
                    </a:cubicBezTo>
                    <a:cubicBezTo>
                      <a:pt x="39" y="7"/>
                      <a:pt x="39" y="7"/>
                      <a:pt x="39" y="7"/>
                    </a:cubicBezTo>
                    <a:cubicBezTo>
                      <a:pt x="39" y="6"/>
                      <a:pt x="39" y="6"/>
                      <a:pt x="39" y="6"/>
                    </a:cubicBezTo>
                    <a:cubicBezTo>
                      <a:pt x="39" y="5"/>
                      <a:pt x="39" y="5"/>
                      <a:pt x="39" y="5"/>
                    </a:cubicBezTo>
                    <a:cubicBezTo>
                      <a:pt x="38" y="4"/>
                      <a:pt x="38" y="4"/>
                      <a:pt x="38" y="4"/>
                    </a:cubicBezTo>
                    <a:cubicBezTo>
                      <a:pt x="38" y="3"/>
                      <a:pt x="38" y="3"/>
                      <a:pt x="38" y="3"/>
                    </a:cubicBezTo>
                    <a:cubicBezTo>
                      <a:pt x="38" y="2"/>
                      <a:pt x="38" y="2"/>
                      <a:pt x="38" y="2"/>
                    </a:cubicBezTo>
                    <a:cubicBezTo>
                      <a:pt x="38" y="1"/>
                      <a:pt x="38" y="1"/>
                      <a:pt x="38" y="1"/>
                    </a:cubicBezTo>
                    <a:cubicBezTo>
                      <a:pt x="38" y="0"/>
                      <a:pt x="38" y="0"/>
                      <a:pt x="38" y="0"/>
                    </a:cubicBezTo>
                    <a:cubicBezTo>
                      <a:pt x="37" y="0"/>
                      <a:pt x="37" y="0"/>
                      <a:pt x="37" y="0"/>
                    </a:cubicBezTo>
                    <a:cubicBezTo>
                      <a:pt x="36" y="0"/>
                      <a:pt x="36" y="0"/>
                      <a:pt x="36" y="0"/>
                    </a:cubicBezTo>
                    <a:cubicBezTo>
                      <a:pt x="34" y="1"/>
                      <a:pt x="35" y="0"/>
                      <a:pt x="33" y="3"/>
                    </a:cubicBezTo>
                    <a:cubicBezTo>
                      <a:pt x="34" y="4"/>
                      <a:pt x="34" y="4"/>
                      <a:pt x="34" y="4"/>
                    </a:cubicBezTo>
                    <a:cubicBezTo>
                      <a:pt x="34" y="5"/>
                      <a:pt x="34" y="5"/>
                      <a:pt x="34" y="5"/>
                    </a:cubicBezTo>
                    <a:cubicBezTo>
                      <a:pt x="34" y="5"/>
                      <a:pt x="34" y="5"/>
                      <a:pt x="34" y="5"/>
                    </a:cubicBezTo>
                    <a:cubicBezTo>
                      <a:pt x="34" y="6"/>
                      <a:pt x="34" y="6"/>
                      <a:pt x="34" y="6"/>
                    </a:cubicBezTo>
                    <a:cubicBezTo>
                      <a:pt x="35" y="6"/>
                      <a:pt x="37" y="5"/>
                      <a:pt x="38" y="5"/>
                    </a:cubicBezTo>
                    <a:cubicBezTo>
                      <a:pt x="38" y="6"/>
                      <a:pt x="38" y="6"/>
                      <a:pt x="38" y="6"/>
                    </a:cubicBezTo>
                    <a:cubicBezTo>
                      <a:pt x="39" y="7"/>
                      <a:pt x="39" y="7"/>
                      <a:pt x="39" y="7"/>
                    </a:cubicBezTo>
                    <a:cubicBezTo>
                      <a:pt x="38" y="8"/>
                      <a:pt x="38" y="8"/>
                      <a:pt x="38" y="8"/>
                    </a:cubicBezTo>
                    <a:cubicBezTo>
                      <a:pt x="36" y="8"/>
                      <a:pt x="36" y="7"/>
                      <a:pt x="35" y="6"/>
                    </a:cubicBezTo>
                    <a:cubicBezTo>
                      <a:pt x="35" y="7"/>
                      <a:pt x="35" y="7"/>
                      <a:pt x="35" y="7"/>
                    </a:cubicBezTo>
                    <a:cubicBezTo>
                      <a:pt x="35" y="8"/>
                      <a:pt x="35" y="8"/>
                      <a:pt x="35" y="8"/>
                    </a:cubicBezTo>
                    <a:cubicBezTo>
                      <a:pt x="34" y="8"/>
                      <a:pt x="34" y="8"/>
                      <a:pt x="34" y="8"/>
                    </a:cubicBezTo>
                    <a:cubicBezTo>
                      <a:pt x="34" y="8"/>
                      <a:pt x="34" y="8"/>
                      <a:pt x="34" y="8"/>
                    </a:cubicBezTo>
                    <a:cubicBezTo>
                      <a:pt x="34" y="9"/>
                      <a:pt x="34" y="9"/>
                      <a:pt x="34" y="9"/>
                    </a:cubicBezTo>
                    <a:cubicBezTo>
                      <a:pt x="32" y="9"/>
                      <a:pt x="32" y="9"/>
                      <a:pt x="32" y="9"/>
                    </a:cubicBezTo>
                    <a:cubicBezTo>
                      <a:pt x="31" y="10"/>
                      <a:pt x="31" y="10"/>
                      <a:pt x="31" y="10"/>
                    </a:cubicBezTo>
                    <a:cubicBezTo>
                      <a:pt x="30" y="10"/>
                      <a:pt x="30" y="10"/>
                      <a:pt x="30" y="10"/>
                    </a:cubicBezTo>
                    <a:cubicBezTo>
                      <a:pt x="28" y="10"/>
                      <a:pt x="28" y="10"/>
                      <a:pt x="28" y="10"/>
                    </a:cubicBezTo>
                    <a:cubicBezTo>
                      <a:pt x="28" y="10"/>
                      <a:pt x="28" y="10"/>
                      <a:pt x="28" y="10"/>
                    </a:cubicBezTo>
                    <a:cubicBezTo>
                      <a:pt x="26" y="11"/>
                      <a:pt x="26" y="11"/>
                      <a:pt x="26" y="11"/>
                    </a:cubicBezTo>
                    <a:cubicBezTo>
                      <a:pt x="25" y="11"/>
                      <a:pt x="25" y="11"/>
                      <a:pt x="25" y="11"/>
                    </a:cubicBezTo>
                    <a:cubicBezTo>
                      <a:pt x="25" y="12"/>
                      <a:pt x="25" y="12"/>
                      <a:pt x="25" y="12"/>
                    </a:cubicBezTo>
                    <a:cubicBezTo>
                      <a:pt x="23" y="13"/>
                      <a:pt x="23" y="13"/>
                      <a:pt x="23" y="13"/>
                    </a:cubicBezTo>
                    <a:cubicBezTo>
                      <a:pt x="22" y="13"/>
                      <a:pt x="22" y="13"/>
                      <a:pt x="22" y="13"/>
                    </a:cubicBezTo>
                    <a:cubicBezTo>
                      <a:pt x="21" y="14"/>
                      <a:pt x="21" y="14"/>
                      <a:pt x="21" y="14"/>
                    </a:cubicBezTo>
                    <a:cubicBezTo>
                      <a:pt x="21" y="14"/>
                      <a:pt x="21" y="14"/>
                      <a:pt x="21" y="14"/>
                    </a:cubicBezTo>
                    <a:cubicBezTo>
                      <a:pt x="20" y="15"/>
                      <a:pt x="20" y="15"/>
                      <a:pt x="20" y="15"/>
                    </a:cubicBezTo>
                    <a:cubicBezTo>
                      <a:pt x="19" y="15"/>
                      <a:pt x="19" y="15"/>
                      <a:pt x="19" y="15"/>
                    </a:cubicBezTo>
                    <a:cubicBezTo>
                      <a:pt x="20" y="15"/>
                      <a:pt x="20" y="15"/>
                      <a:pt x="20" y="15"/>
                    </a:cubicBezTo>
                    <a:cubicBezTo>
                      <a:pt x="20" y="15"/>
                      <a:pt x="20" y="15"/>
                      <a:pt x="20" y="15"/>
                    </a:cubicBezTo>
                    <a:cubicBezTo>
                      <a:pt x="20" y="15"/>
                      <a:pt x="20" y="15"/>
                      <a:pt x="20" y="15"/>
                    </a:cubicBezTo>
                    <a:cubicBezTo>
                      <a:pt x="20" y="16"/>
                      <a:pt x="20" y="16"/>
                      <a:pt x="20" y="16"/>
                    </a:cubicBezTo>
                    <a:cubicBezTo>
                      <a:pt x="19" y="17"/>
                      <a:pt x="19" y="17"/>
                      <a:pt x="19" y="17"/>
                    </a:cubicBezTo>
                    <a:cubicBezTo>
                      <a:pt x="20" y="18"/>
                      <a:pt x="20" y="18"/>
                      <a:pt x="20" y="18"/>
                    </a:cubicBezTo>
                    <a:cubicBezTo>
                      <a:pt x="20" y="19"/>
                      <a:pt x="20" y="19"/>
                      <a:pt x="20" y="19"/>
                    </a:cubicBezTo>
                    <a:cubicBezTo>
                      <a:pt x="20" y="19"/>
                      <a:pt x="20" y="19"/>
                      <a:pt x="20" y="19"/>
                    </a:cubicBezTo>
                    <a:cubicBezTo>
                      <a:pt x="21" y="20"/>
                      <a:pt x="21" y="20"/>
                      <a:pt x="21" y="20"/>
                    </a:cubicBezTo>
                    <a:cubicBezTo>
                      <a:pt x="21" y="21"/>
                      <a:pt x="21" y="21"/>
                      <a:pt x="21" y="21"/>
                    </a:cubicBezTo>
                    <a:cubicBezTo>
                      <a:pt x="21" y="21"/>
                      <a:pt x="21" y="21"/>
                      <a:pt x="21" y="21"/>
                    </a:cubicBezTo>
                    <a:cubicBezTo>
                      <a:pt x="21" y="21"/>
                      <a:pt x="21" y="21"/>
                      <a:pt x="21" y="21"/>
                    </a:cubicBezTo>
                    <a:cubicBezTo>
                      <a:pt x="22" y="22"/>
                      <a:pt x="22" y="22"/>
                      <a:pt x="22" y="22"/>
                    </a:cubicBezTo>
                    <a:cubicBezTo>
                      <a:pt x="22" y="22"/>
                      <a:pt x="22" y="22"/>
                      <a:pt x="22" y="22"/>
                    </a:cubicBezTo>
                    <a:cubicBezTo>
                      <a:pt x="22" y="23"/>
                      <a:pt x="22" y="23"/>
                      <a:pt x="22" y="23"/>
                    </a:cubicBezTo>
                    <a:cubicBezTo>
                      <a:pt x="22" y="24"/>
                      <a:pt x="22" y="24"/>
                      <a:pt x="22" y="24"/>
                    </a:cubicBezTo>
                    <a:cubicBezTo>
                      <a:pt x="23" y="24"/>
                      <a:pt x="23" y="24"/>
                      <a:pt x="23" y="24"/>
                    </a:cubicBezTo>
                    <a:cubicBezTo>
                      <a:pt x="24" y="25"/>
                      <a:pt x="24" y="25"/>
                      <a:pt x="24" y="25"/>
                    </a:cubicBezTo>
                    <a:cubicBezTo>
                      <a:pt x="24" y="25"/>
                      <a:pt x="24" y="25"/>
                      <a:pt x="24" y="25"/>
                    </a:cubicBezTo>
                    <a:cubicBezTo>
                      <a:pt x="24" y="26"/>
                      <a:pt x="24" y="26"/>
                      <a:pt x="24" y="26"/>
                    </a:cubicBezTo>
                    <a:cubicBezTo>
                      <a:pt x="24" y="27"/>
                      <a:pt x="24" y="27"/>
                      <a:pt x="24" y="27"/>
                    </a:cubicBezTo>
                    <a:cubicBezTo>
                      <a:pt x="22" y="31"/>
                      <a:pt x="26" y="29"/>
                      <a:pt x="21" y="33"/>
                    </a:cubicBezTo>
                    <a:cubicBezTo>
                      <a:pt x="21" y="33"/>
                      <a:pt x="21" y="33"/>
                      <a:pt x="21" y="33"/>
                    </a:cubicBezTo>
                    <a:cubicBezTo>
                      <a:pt x="20" y="34"/>
                      <a:pt x="20" y="34"/>
                      <a:pt x="20" y="34"/>
                    </a:cubicBezTo>
                    <a:cubicBezTo>
                      <a:pt x="19" y="34"/>
                      <a:pt x="19" y="34"/>
                      <a:pt x="19" y="34"/>
                    </a:cubicBezTo>
                    <a:cubicBezTo>
                      <a:pt x="18" y="34"/>
                      <a:pt x="18" y="34"/>
                      <a:pt x="18" y="34"/>
                    </a:cubicBezTo>
                    <a:cubicBezTo>
                      <a:pt x="17" y="34"/>
                      <a:pt x="17" y="34"/>
                      <a:pt x="17" y="34"/>
                    </a:cubicBezTo>
                    <a:cubicBezTo>
                      <a:pt x="16" y="33"/>
                      <a:pt x="16" y="33"/>
                      <a:pt x="16" y="33"/>
                    </a:cubicBezTo>
                    <a:cubicBezTo>
                      <a:pt x="16" y="32"/>
                      <a:pt x="16" y="32"/>
                      <a:pt x="16" y="32"/>
                    </a:cubicBezTo>
                    <a:cubicBezTo>
                      <a:pt x="17" y="31"/>
                      <a:pt x="17" y="31"/>
                      <a:pt x="17" y="31"/>
                    </a:cubicBezTo>
                    <a:cubicBezTo>
                      <a:pt x="17" y="30"/>
                      <a:pt x="17" y="30"/>
                      <a:pt x="17" y="30"/>
                    </a:cubicBezTo>
                    <a:cubicBezTo>
                      <a:pt x="16" y="30"/>
                      <a:pt x="16" y="30"/>
                      <a:pt x="16" y="30"/>
                    </a:cubicBezTo>
                    <a:cubicBezTo>
                      <a:pt x="16" y="30"/>
                      <a:pt x="16" y="30"/>
                      <a:pt x="16" y="30"/>
                    </a:cubicBezTo>
                    <a:cubicBezTo>
                      <a:pt x="15" y="29"/>
                      <a:pt x="15" y="29"/>
                      <a:pt x="15" y="29"/>
                    </a:cubicBezTo>
                    <a:cubicBezTo>
                      <a:pt x="15" y="28"/>
                      <a:pt x="15" y="28"/>
                      <a:pt x="15" y="28"/>
                    </a:cubicBezTo>
                    <a:cubicBezTo>
                      <a:pt x="14" y="27"/>
                      <a:pt x="14" y="27"/>
                      <a:pt x="14" y="27"/>
                    </a:cubicBezTo>
                    <a:cubicBezTo>
                      <a:pt x="13" y="26"/>
                      <a:pt x="13" y="26"/>
                      <a:pt x="13" y="26"/>
                    </a:cubicBezTo>
                    <a:cubicBezTo>
                      <a:pt x="13" y="25"/>
                      <a:pt x="13" y="25"/>
                      <a:pt x="13" y="25"/>
                    </a:cubicBezTo>
                    <a:cubicBezTo>
                      <a:pt x="14" y="25"/>
                      <a:pt x="14" y="25"/>
                      <a:pt x="14" y="25"/>
                    </a:cubicBezTo>
                    <a:cubicBezTo>
                      <a:pt x="14" y="24"/>
                      <a:pt x="14" y="24"/>
                      <a:pt x="14" y="24"/>
                    </a:cubicBezTo>
                    <a:cubicBezTo>
                      <a:pt x="14" y="23"/>
                      <a:pt x="14" y="23"/>
                      <a:pt x="14" y="23"/>
                    </a:cubicBezTo>
                    <a:cubicBezTo>
                      <a:pt x="15" y="22"/>
                      <a:pt x="15" y="22"/>
                      <a:pt x="15" y="22"/>
                    </a:cubicBezTo>
                    <a:cubicBezTo>
                      <a:pt x="16" y="22"/>
                      <a:pt x="16" y="22"/>
                      <a:pt x="16" y="22"/>
                    </a:cubicBezTo>
                    <a:cubicBezTo>
                      <a:pt x="16" y="22"/>
                      <a:pt x="16" y="22"/>
                      <a:pt x="16" y="22"/>
                    </a:cubicBezTo>
                    <a:cubicBezTo>
                      <a:pt x="16" y="21"/>
                      <a:pt x="16" y="21"/>
                      <a:pt x="16" y="21"/>
                    </a:cubicBezTo>
                    <a:cubicBezTo>
                      <a:pt x="17" y="20"/>
                      <a:pt x="17" y="20"/>
                      <a:pt x="17" y="20"/>
                    </a:cubicBezTo>
                    <a:cubicBezTo>
                      <a:pt x="17" y="19"/>
                      <a:pt x="17" y="19"/>
                      <a:pt x="17" y="19"/>
                    </a:cubicBezTo>
                    <a:cubicBezTo>
                      <a:pt x="18" y="19"/>
                      <a:pt x="18" y="19"/>
                      <a:pt x="18" y="19"/>
                    </a:cubicBezTo>
                    <a:cubicBezTo>
                      <a:pt x="19" y="18"/>
                      <a:pt x="19" y="18"/>
                      <a:pt x="19" y="18"/>
                    </a:cubicBezTo>
                    <a:cubicBezTo>
                      <a:pt x="19" y="17"/>
                      <a:pt x="19" y="17"/>
                      <a:pt x="19" y="17"/>
                    </a:cubicBezTo>
                    <a:cubicBezTo>
                      <a:pt x="19" y="17"/>
                      <a:pt x="19" y="17"/>
                      <a:pt x="19" y="17"/>
                    </a:cubicBezTo>
                    <a:cubicBezTo>
                      <a:pt x="19" y="16"/>
                      <a:pt x="19" y="16"/>
                      <a:pt x="19" y="16"/>
                    </a:cubicBezTo>
                    <a:cubicBezTo>
                      <a:pt x="19" y="15"/>
                      <a:pt x="19" y="15"/>
                      <a:pt x="19" y="15"/>
                    </a:cubicBezTo>
                    <a:cubicBezTo>
                      <a:pt x="19" y="15"/>
                      <a:pt x="19" y="15"/>
                      <a:pt x="19" y="15"/>
                    </a:cubicBezTo>
                    <a:cubicBezTo>
                      <a:pt x="19" y="15"/>
                      <a:pt x="19" y="15"/>
                      <a:pt x="19" y="15"/>
                    </a:cubicBezTo>
                    <a:cubicBezTo>
                      <a:pt x="18" y="14"/>
                      <a:pt x="18" y="14"/>
                      <a:pt x="18" y="14"/>
                    </a:cubicBezTo>
                    <a:cubicBezTo>
                      <a:pt x="18" y="14"/>
                      <a:pt x="18" y="14"/>
                      <a:pt x="18" y="14"/>
                    </a:cubicBezTo>
                    <a:cubicBezTo>
                      <a:pt x="18" y="13"/>
                      <a:pt x="18" y="13"/>
                      <a:pt x="18" y="13"/>
                    </a:cubicBezTo>
                    <a:cubicBezTo>
                      <a:pt x="18" y="12"/>
                      <a:pt x="18" y="12"/>
                      <a:pt x="18" y="12"/>
                    </a:cubicBezTo>
                    <a:cubicBezTo>
                      <a:pt x="19" y="12"/>
                      <a:pt x="19" y="12"/>
                      <a:pt x="19" y="12"/>
                    </a:cubicBezTo>
                    <a:cubicBezTo>
                      <a:pt x="18" y="12"/>
                      <a:pt x="18" y="12"/>
                      <a:pt x="18" y="12"/>
                    </a:cubicBezTo>
                    <a:cubicBezTo>
                      <a:pt x="17" y="11"/>
                      <a:pt x="17" y="11"/>
                      <a:pt x="17" y="11"/>
                    </a:cubicBezTo>
                    <a:cubicBezTo>
                      <a:pt x="17" y="10"/>
                      <a:pt x="17" y="10"/>
                      <a:pt x="17" y="10"/>
                    </a:cubicBezTo>
                    <a:cubicBezTo>
                      <a:pt x="16" y="8"/>
                      <a:pt x="16" y="8"/>
                      <a:pt x="16" y="8"/>
                    </a:cubicBezTo>
                    <a:cubicBezTo>
                      <a:pt x="16" y="7"/>
                      <a:pt x="16" y="7"/>
                      <a:pt x="16" y="7"/>
                    </a:cubicBezTo>
                    <a:cubicBezTo>
                      <a:pt x="16" y="6"/>
                      <a:pt x="16" y="6"/>
                      <a:pt x="16" y="6"/>
                    </a:cubicBezTo>
                    <a:cubicBezTo>
                      <a:pt x="17" y="6"/>
                      <a:pt x="17" y="6"/>
                      <a:pt x="17" y="6"/>
                    </a:cubicBezTo>
                    <a:cubicBezTo>
                      <a:pt x="18" y="5"/>
                      <a:pt x="18" y="5"/>
                      <a:pt x="18" y="5"/>
                    </a:cubicBezTo>
                    <a:cubicBezTo>
                      <a:pt x="19" y="5"/>
                      <a:pt x="19" y="5"/>
                      <a:pt x="19" y="5"/>
                    </a:cubicBezTo>
                    <a:cubicBezTo>
                      <a:pt x="20" y="5"/>
                      <a:pt x="20" y="5"/>
                      <a:pt x="20" y="5"/>
                    </a:cubicBezTo>
                    <a:cubicBezTo>
                      <a:pt x="21" y="5"/>
                      <a:pt x="21" y="5"/>
                      <a:pt x="21" y="5"/>
                    </a:cubicBezTo>
                    <a:cubicBezTo>
                      <a:pt x="22" y="4"/>
                      <a:pt x="22" y="4"/>
                      <a:pt x="22" y="4"/>
                    </a:cubicBezTo>
                    <a:cubicBezTo>
                      <a:pt x="23" y="3"/>
                      <a:pt x="23" y="3"/>
                      <a:pt x="23" y="3"/>
                    </a:cubicBezTo>
                    <a:cubicBezTo>
                      <a:pt x="22" y="4"/>
                      <a:pt x="22" y="4"/>
                      <a:pt x="22" y="4"/>
                    </a:cubicBezTo>
                    <a:cubicBezTo>
                      <a:pt x="21" y="4"/>
                      <a:pt x="21" y="4"/>
                      <a:pt x="21" y="4"/>
                    </a:cubicBezTo>
                    <a:cubicBezTo>
                      <a:pt x="21" y="4"/>
                      <a:pt x="20" y="4"/>
                      <a:pt x="20" y="5"/>
                    </a:cubicBezTo>
                    <a:cubicBezTo>
                      <a:pt x="19" y="5"/>
                      <a:pt x="19" y="5"/>
                      <a:pt x="18" y="5"/>
                    </a:cubicBezTo>
                    <a:cubicBezTo>
                      <a:pt x="17" y="5"/>
                      <a:pt x="16" y="6"/>
                      <a:pt x="16" y="6"/>
                    </a:cubicBezTo>
                    <a:cubicBezTo>
                      <a:pt x="15" y="7"/>
                      <a:pt x="14" y="9"/>
                      <a:pt x="13" y="10"/>
                    </a:cubicBezTo>
                    <a:cubicBezTo>
                      <a:pt x="12" y="11"/>
                      <a:pt x="12" y="11"/>
                      <a:pt x="12" y="11"/>
                    </a:cubicBezTo>
                    <a:cubicBezTo>
                      <a:pt x="11" y="11"/>
                      <a:pt x="11" y="11"/>
                      <a:pt x="11" y="11"/>
                    </a:cubicBezTo>
                    <a:cubicBezTo>
                      <a:pt x="10" y="11"/>
                      <a:pt x="10" y="11"/>
                      <a:pt x="10" y="11"/>
                    </a:cubicBezTo>
                    <a:cubicBezTo>
                      <a:pt x="10" y="12"/>
                      <a:pt x="10" y="12"/>
                      <a:pt x="10" y="12"/>
                    </a:cubicBezTo>
                    <a:cubicBezTo>
                      <a:pt x="9" y="13"/>
                      <a:pt x="9" y="13"/>
                      <a:pt x="9" y="13"/>
                    </a:cubicBezTo>
                    <a:cubicBezTo>
                      <a:pt x="8" y="14"/>
                      <a:pt x="8" y="14"/>
                      <a:pt x="8" y="14"/>
                    </a:cubicBezTo>
                    <a:cubicBezTo>
                      <a:pt x="8" y="15"/>
                      <a:pt x="8" y="15"/>
                      <a:pt x="8" y="15"/>
                    </a:cubicBezTo>
                    <a:cubicBezTo>
                      <a:pt x="7" y="16"/>
                      <a:pt x="7" y="16"/>
                      <a:pt x="7" y="16"/>
                    </a:cubicBezTo>
                    <a:cubicBezTo>
                      <a:pt x="7" y="17"/>
                      <a:pt x="7" y="17"/>
                      <a:pt x="7" y="17"/>
                    </a:cubicBezTo>
                    <a:cubicBezTo>
                      <a:pt x="6" y="18"/>
                      <a:pt x="6" y="18"/>
                      <a:pt x="6" y="18"/>
                    </a:cubicBezTo>
                    <a:cubicBezTo>
                      <a:pt x="5" y="19"/>
                      <a:pt x="5" y="19"/>
                      <a:pt x="5" y="19"/>
                    </a:cubicBezTo>
                    <a:cubicBezTo>
                      <a:pt x="5" y="20"/>
                      <a:pt x="5" y="20"/>
                      <a:pt x="5" y="20"/>
                    </a:cubicBezTo>
                    <a:cubicBezTo>
                      <a:pt x="5" y="20"/>
                      <a:pt x="5" y="20"/>
                      <a:pt x="5" y="21"/>
                    </a:cubicBezTo>
                    <a:cubicBezTo>
                      <a:pt x="5" y="22"/>
                      <a:pt x="5" y="22"/>
                      <a:pt x="5" y="22"/>
                    </a:cubicBezTo>
                    <a:cubicBezTo>
                      <a:pt x="5" y="23"/>
                      <a:pt x="5" y="23"/>
                      <a:pt x="5" y="23"/>
                    </a:cubicBezTo>
                    <a:cubicBezTo>
                      <a:pt x="5" y="23"/>
                      <a:pt x="5" y="23"/>
                      <a:pt x="5" y="24"/>
                    </a:cubicBezTo>
                    <a:cubicBezTo>
                      <a:pt x="4" y="24"/>
                      <a:pt x="4" y="24"/>
                      <a:pt x="4" y="24"/>
                    </a:cubicBezTo>
                    <a:cubicBezTo>
                      <a:pt x="4" y="25"/>
                      <a:pt x="4" y="25"/>
                      <a:pt x="4" y="25"/>
                    </a:cubicBezTo>
                    <a:cubicBezTo>
                      <a:pt x="4" y="25"/>
                      <a:pt x="4" y="25"/>
                      <a:pt x="4" y="25"/>
                    </a:cubicBezTo>
                    <a:cubicBezTo>
                      <a:pt x="4" y="25"/>
                      <a:pt x="4" y="25"/>
                      <a:pt x="4" y="25"/>
                    </a:cubicBezTo>
                    <a:cubicBezTo>
                      <a:pt x="4" y="26"/>
                      <a:pt x="4" y="26"/>
                      <a:pt x="4" y="26"/>
                    </a:cubicBezTo>
                    <a:cubicBezTo>
                      <a:pt x="4" y="26"/>
                      <a:pt x="4" y="26"/>
                      <a:pt x="4" y="26"/>
                    </a:cubicBezTo>
                    <a:cubicBezTo>
                      <a:pt x="3" y="27"/>
                      <a:pt x="3" y="27"/>
                      <a:pt x="3" y="27"/>
                    </a:cubicBezTo>
                    <a:cubicBezTo>
                      <a:pt x="3" y="28"/>
                      <a:pt x="3" y="28"/>
                      <a:pt x="3" y="28"/>
                    </a:cubicBezTo>
                    <a:cubicBezTo>
                      <a:pt x="2" y="29"/>
                      <a:pt x="2" y="29"/>
                      <a:pt x="2" y="29"/>
                    </a:cubicBezTo>
                    <a:cubicBezTo>
                      <a:pt x="2" y="30"/>
                      <a:pt x="2" y="30"/>
                      <a:pt x="2" y="30"/>
                    </a:cubicBezTo>
                    <a:cubicBezTo>
                      <a:pt x="1" y="31"/>
                      <a:pt x="1" y="31"/>
                      <a:pt x="1" y="31"/>
                    </a:cubicBezTo>
                    <a:cubicBezTo>
                      <a:pt x="0" y="32"/>
                      <a:pt x="0" y="32"/>
                      <a:pt x="0" y="32"/>
                    </a:cubicBezTo>
                    <a:cubicBezTo>
                      <a:pt x="0" y="33"/>
                      <a:pt x="0" y="33"/>
                      <a:pt x="0" y="33"/>
                    </a:cubicBezTo>
                    <a:cubicBezTo>
                      <a:pt x="1" y="33"/>
                      <a:pt x="1" y="33"/>
                      <a:pt x="1" y="33"/>
                    </a:cubicBezTo>
                    <a:cubicBezTo>
                      <a:pt x="2" y="33"/>
                      <a:pt x="2" y="33"/>
                      <a:pt x="2" y="33"/>
                    </a:cubicBezTo>
                    <a:cubicBezTo>
                      <a:pt x="3" y="32"/>
                      <a:pt x="3" y="32"/>
                      <a:pt x="3" y="32"/>
                    </a:cubicBezTo>
                    <a:cubicBezTo>
                      <a:pt x="4" y="31"/>
                      <a:pt x="4" y="31"/>
                      <a:pt x="4" y="31"/>
                    </a:cubicBezTo>
                    <a:cubicBezTo>
                      <a:pt x="4" y="32"/>
                      <a:pt x="4" y="32"/>
                      <a:pt x="4" y="32"/>
                    </a:cubicBezTo>
                    <a:cubicBezTo>
                      <a:pt x="4" y="33"/>
                      <a:pt x="4" y="33"/>
                      <a:pt x="4" y="33"/>
                    </a:cubicBezTo>
                    <a:cubicBezTo>
                      <a:pt x="5" y="33"/>
                      <a:pt x="5" y="33"/>
                      <a:pt x="5" y="33"/>
                    </a:cubicBezTo>
                    <a:cubicBezTo>
                      <a:pt x="6" y="33"/>
                      <a:pt x="6" y="33"/>
                      <a:pt x="6" y="33"/>
                    </a:cubicBezTo>
                    <a:cubicBezTo>
                      <a:pt x="6" y="34"/>
                      <a:pt x="6" y="34"/>
                      <a:pt x="6" y="34"/>
                    </a:cubicBezTo>
                    <a:cubicBezTo>
                      <a:pt x="6" y="34"/>
                      <a:pt x="6" y="34"/>
                      <a:pt x="6" y="34"/>
                    </a:cubicBezTo>
                    <a:cubicBezTo>
                      <a:pt x="6" y="35"/>
                      <a:pt x="6" y="35"/>
                      <a:pt x="6" y="35"/>
                    </a:cubicBezTo>
                    <a:cubicBezTo>
                      <a:pt x="6" y="36"/>
                      <a:pt x="6" y="36"/>
                      <a:pt x="6" y="36"/>
                    </a:cubicBezTo>
                    <a:cubicBezTo>
                      <a:pt x="6" y="37"/>
                      <a:pt x="6" y="37"/>
                      <a:pt x="6" y="37"/>
                    </a:cubicBezTo>
                    <a:cubicBezTo>
                      <a:pt x="7" y="38"/>
                      <a:pt x="7" y="38"/>
                      <a:pt x="7" y="38"/>
                    </a:cubicBezTo>
                    <a:cubicBezTo>
                      <a:pt x="7" y="38"/>
                      <a:pt x="7" y="38"/>
                      <a:pt x="7" y="38"/>
                    </a:cubicBezTo>
                    <a:cubicBezTo>
                      <a:pt x="7" y="39"/>
                      <a:pt x="7" y="39"/>
                      <a:pt x="7" y="39"/>
                    </a:cubicBezTo>
                    <a:cubicBezTo>
                      <a:pt x="7" y="39"/>
                      <a:pt x="7" y="39"/>
                      <a:pt x="7" y="39"/>
                    </a:cubicBezTo>
                    <a:cubicBezTo>
                      <a:pt x="8" y="40"/>
                      <a:pt x="8" y="40"/>
                      <a:pt x="8" y="40"/>
                    </a:cubicBezTo>
                    <a:cubicBezTo>
                      <a:pt x="9" y="41"/>
                      <a:pt x="9" y="41"/>
                      <a:pt x="9" y="41"/>
                    </a:cubicBezTo>
                    <a:cubicBezTo>
                      <a:pt x="9" y="41"/>
                      <a:pt x="9" y="41"/>
                      <a:pt x="9" y="41"/>
                    </a:cubicBezTo>
                    <a:cubicBezTo>
                      <a:pt x="9" y="42"/>
                      <a:pt x="9" y="42"/>
                      <a:pt x="9" y="42"/>
                    </a:cubicBezTo>
                    <a:cubicBezTo>
                      <a:pt x="9" y="43"/>
                      <a:pt x="9" y="43"/>
                      <a:pt x="9" y="43"/>
                    </a:cubicBezTo>
                    <a:cubicBezTo>
                      <a:pt x="10" y="44"/>
                      <a:pt x="10" y="44"/>
                      <a:pt x="10" y="44"/>
                    </a:cubicBezTo>
                    <a:cubicBezTo>
                      <a:pt x="10" y="45"/>
                      <a:pt x="10" y="45"/>
                      <a:pt x="10" y="45"/>
                    </a:cubicBezTo>
                    <a:cubicBezTo>
                      <a:pt x="9" y="46"/>
                      <a:pt x="9" y="46"/>
                      <a:pt x="9" y="46"/>
                    </a:cubicBezTo>
                    <a:cubicBezTo>
                      <a:pt x="9" y="47"/>
                      <a:pt x="9" y="47"/>
                      <a:pt x="9" y="47"/>
                    </a:cubicBezTo>
                    <a:cubicBezTo>
                      <a:pt x="9" y="48"/>
                      <a:pt x="9" y="48"/>
                      <a:pt x="9" y="48"/>
                    </a:cubicBezTo>
                    <a:cubicBezTo>
                      <a:pt x="8" y="48"/>
                      <a:pt x="8" y="48"/>
                      <a:pt x="8" y="48"/>
                    </a:cubicBezTo>
                    <a:cubicBezTo>
                      <a:pt x="8" y="49"/>
                      <a:pt x="8" y="49"/>
                      <a:pt x="8" y="49"/>
                    </a:cubicBezTo>
                    <a:cubicBezTo>
                      <a:pt x="8" y="50"/>
                      <a:pt x="8" y="50"/>
                      <a:pt x="8" y="50"/>
                    </a:cubicBezTo>
                    <a:cubicBezTo>
                      <a:pt x="8" y="51"/>
                      <a:pt x="8" y="51"/>
                      <a:pt x="8" y="51"/>
                    </a:cubicBezTo>
                    <a:cubicBezTo>
                      <a:pt x="9" y="52"/>
                      <a:pt x="9" y="52"/>
                      <a:pt x="9" y="52"/>
                    </a:cubicBezTo>
                    <a:cubicBezTo>
                      <a:pt x="9" y="52"/>
                      <a:pt x="9" y="52"/>
                      <a:pt x="9" y="52"/>
                    </a:cubicBezTo>
                    <a:cubicBezTo>
                      <a:pt x="10" y="52"/>
                      <a:pt x="10" y="52"/>
                      <a:pt x="10" y="52"/>
                    </a:cubicBezTo>
                    <a:cubicBezTo>
                      <a:pt x="11" y="53"/>
                      <a:pt x="11" y="53"/>
                      <a:pt x="11" y="53"/>
                    </a:cubicBezTo>
                    <a:cubicBezTo>
                      <a:pt x="11" y="54"/>
                      <a:pt x="11" y="54"/>
                      <a:pt x="11" y="54"/>
                    </a:cubicBezTo>
                    <a:cubicBezTo>
                      <a:pt x="11" y="54"/>
                      <a:pt x="11" y="54"/>
                      <a:pt x="11" y="54"/>
                    </a:cubicBezTo>
                    <a:cubicBezTo>
                      <a:pt x="12" y="55"/>
                      <a:pt x="12" y="55"/>
                      <a:pt x="12" y="55"/>
                    </a:cubicBezTo>
                    <a:cubicBezTo>
                      <a:pt x="12" y="56"/>
                      <a:pt x="12" y="56"/>
                      <a:pt x="12" y="56"/>
                    </a:cubicBezTo>
                    <a:cubicBezTo>
                      <a:pt x="12" y="56"/>
                      <a:pt x="12" y="56"/>
                      <a:pt x="12" y="56"/>
                    </a:cubicBezTo>
                    <a:cubicBezTo>
                      <a:pt x="13" y="56"/>
                      <a:pt x="13" y="56"/>
                      <a:pt x="13" y="56"/>
                    </a:cubicBezTo>
                    <a:cubicBezTo>
                      <a:pt x="13" y="56"/>
                      <a:pt x="13" y="56"/>
                      <a:pt x="13" y="56"/>
                    </a:cubicBezTo>
                    <a:cubicBezTo>
                      <a:pt x="14" y="57"/>
                      <a:pt x="14" y="57"/>
                      <a:pt x="14" y="57"/>
                    </a:cubicBezTo>
                    <a:cubicBezTo>
                      <a:pt x="15" y="56"/>
                      <a:pt x="15" y="56"/>
                      <a:pt x="15" y="56"/>
                    </a:cubicBezTo>
                    <a:cubicBezTo>
                      <a:pt x="16" y="56"/>
                      <a:pt x="16" y="56"/>
                      <a:pt x="16" y="56"/>
                    </a:cubicBezTo>
                    <a:cubicBezTo>
                      <a:pt x="18" y="56"/>
                      <a:pt x="18" y="56"/>
                      <a:pt x="18" y="56"/>
                    </a:cubicBezTo>
                    <a:cubicBezTo>
                      <a:pt x="19" y="56"/>
                      <a:pt x="19" y="56"/>
                      <a:pt x="19" y="56"/>
                    </a:cubicBezTo>
                    <a:cubicBezTo>
                      <a:pt x="20" y="56"/>
                      <a:pt x="21" y="57"/>
                      <a:pt x="22" y="57"/>
                    </a:cubicBezTo>
                    <a:cubicBezTo>
                      <a:pt x="22" y="57"/>
                      <a:pt x="22" y="57"/>
                      <a:pt x="22" y="57"/>
                    </a:cubicBezTo>
                    <a:cubicBezTo>
                      <a:pt x="22" y="57"/>
                      <a:pt x="22" y="57"/>
                      <a:pt x="22" y="57"/>
                    </a:cubicBezTo>
                    <a:cubicBezTo>
                      <a:pt x="23" y="57"/>
                      <a:pt x="23" y="56"/>
                      <a:pt x="23" y="56"/>
                    </a:cubicBezTo>
                    <a:cubicBezTo>
                      <a:pt x="24" y="56"/>
                      <a:pt x="24" y="56"/>
                      <a:pt x="24" y="56"/>
                    </a:cubicBezTo>
                    <a:cubicBezTo>
                      <a:pt x="24" y="56"/>
                      <a:pt x="24" y="56"/>
                      <a:pt x="24" y="56"/>
                    </a:cubicBezTo>
                    <a:cubicBezTo>
                      <a:pt x="24" y="56"/>
                      <a:pt x="25" y="56"/>
                      <a:pt x="25" y="56"/>
                    </a:cubicBezTo>
                    <a:cubicBezTo>
                      <a:pt x="25" y="56"/>
                      <a:pt x="25" y="56"/>
                      <a:pt x="25" y="56"/>
                    </a:cubicBezTo>
                    <a:cubicBezTo>
                      <a:pt x="26" y="55"/>
                      <a:pt x="26" y="55"/>
                      <a:pt x="26" y="55"/>
                    </a:cubicBezTo>
                    <a:cubicBezTo>
                      <a:pt x="27" y="56"/>
                      <a:pt x="27" y="56"/>
                      <a:pt x="27" y="56"/>
                    </a:cubicBezTo>
                    <a:cubicBezTo>
                      <a:pt x="28" y="56"/>
                      <a:pt x="28" y="56"/>
                      <a:pt x="28" y="56"/>
                    </a:cubicBezTo>
                    <a:cubicBezTo>
                      <a:pt x="29" y="57"/>
                      <a:pt x="29" y="57"/>
                      <a:pt x="29" y="57"/>
                    </a:cubicBezTo>
                    <a:cubicBezTo>
                      <a:pt x="30" y="57"/>
                      <a:pt x="30" y="57"/>
                      <a:pt x="30" y="57"/>
                    </a:cubicBezTo>
                    <a:cubicBezTo>
                      <a:pt x="31" y="57"/>
                      <a:pt x="31" y="57"/>
                      <a:pt x="31" y="57"/>
                    </a:cubicBezTo>
                    <a:cubicBezTo>
                      <a:pt x="32" y="57"/>
                      <a:pt x="32" y="57"/>
                      <a:pt x="32" y="57"/>
                    </a:cubicBezTo>
                    <a:cubicBezTo>
                      <a:pt x="32" y="57"/>
                      <a:pt x="32" y="57"/>
                      <a:pt x="32" y="57"/>
                    </a:cubicBezTo>
                    <a:cubicBezTo>
                      <a:pt x="32" y="57"/>
                      <a:pt x="32" y="57"/>
                      <a:pt x="32" y="57"/>
                    </a:cubicBezTo>
                    <a:cubicBezTo>
                      <a:pt x="33" y="58"/>
                      <a:pt x="33" y="58"/>
                      <a:pt x="33" y="58"/>
                    </a:cubicBezTo>
                    <a:cubicBezTo>
                      <a:pt x="34" y="59"/>
                      <a:pt x="34" y="59"/>
                      <a:pt x="34" y="59"/>
                    </a:cubicBezTo>
                    <a:cubicBezTo>
                      <a:pt x="35" y="61"/>
                      <a:pt x="37" y="64"/>
                      <a:pt x="39" y="66"/>
                    </a:cubicBezTo>
                    <a:cubicBezTo>
                      <a:pt x="40" y="66"/>
                      <a:pt x="40" y="66"/>
                      <a:pt x="40" y="66"/>
                    </a:cubicBezTo>
                    <a:cubicBezTo>
                      <a:pt x="41" y="66"/>
                      <a:pt x="41" y="66"/>
                      <a:pt x="41" y="66"/>
                    </a:cubicBezTo>
                    <a:cubicBezTo>
                      <a:pt x="42" y="66"/>
                      <a:pt x="42" y="66"/>
                      <a:pt x="42" y="66"/>
                    </a:cubicBezTo>
                    <a:cubicBezTo>
                      <a:pt x="42" y="66"/>
                      <a:pt x="42" y="66"/>
                      <a:pt x="42" y="66"/>
                    </a:cubicBezTo>
                    <a:cubicBezTo>
                      <a:pt x="42" y="65"/>
                      <a:pt x="42" y="65"/>
                      <a:pt x="42" y="65"/>
                    </a:cubicBezTo>
                    <a:cubicBezTo>
                      <a:pt x="43" y="65"/>
                      <a:pt x="43" y="65"/>
                      <a:pt x="43" y="65"/>
                    </a:cubicBezTo>
                    <a:cubicBezTo>
                      <a:pt x="43" y="65"/>
                      <a:pt x="43" y="65"/>
                      <a:pt x="43" y="65"/>
                    </a:cubicBezTo>
                    <a:cubicBezTo>
                      <a:pt x="43" y="65"/>
                      <a:pt x="44" y="65"/>
                      <a:pt x="44" y="65"/>
                    </a:cubicBezTo>
                    <a:cubicBezTo>
                      <a:pt x="45" y="65"/>
                      <a:pt x="45" y="65"/>
                      <a:pt x="45" y="65"/>
                    </a:cubicBezTo>
                    <a:cubicBezTo>
                      <a:pt x="46" y="66"/>
                      <a:pt x="46" y="66"/>
                      <a:pt x="46" y="66"/>
                    </a:cubicBezTo>
                    <a:cubicBezTo>
                      <a:pt x="47" y="66"/>
                      <a:pt x="47" y="66"/>
                      <a:pt x="47" y="66"/>
                    </a:cubicBezTo>
                    <a:cubicBezTo>
                      <a:pt x="49" y="65"/>
                      <a:pt x="49" y="65"/>
                      <a:pt x="49" y="65"/>
                    </a:cubicBezTo>
                    <a:cubicBezTo>
                      <a:pt x="50" y="65"/>
                      <a:pt x="50" y="65"/>
                      <a:pt x="50" y="65"/>
                    </a:cubicBezTo>
                    <a:cubicBezTo>
                      <a:pt x="51" y="65"/>
                      <a:pt x="51" y="65"/>
                      <a:pt x="51" y="65"/>
                    </a:cubicBezTo>
                    <a:cubicBezTo>
                      <a:pt x="52" y="65"/>
                      <a:pt x="52" y="65"/>
                      <a:pt x="52" y="65"/>
                    </a:cubicBezTo>
                    <a:cubicBezTo>
                      <a:pt x="53" y="65"/>
                      <a:pt x="53" y="65"/>
                      <a:pt x="53" y="65"/>
                    </a:cubicBezTo>
                    <a:cubicBezTo>
                      <a:pt x="54" y="65"/>
                      <a:pt x="54" y="65"/>
                      <a:pt x="54" y="65"/>
                    </a:cubicBezTo>
                    <a:cubicBezTo>
                      <a:pt x="55" y="64"/>
                      <a:pt x="55" y="64"/>
                      <a:pt x="55" y="64"/>
                    </a:cubicBezTo>
                    <a:cubicBezTo>
                      <a:pt x="56" y="64"/>
                      <a:pt x="56" y="64"/>
                      <a:pt x="56" y="64"/>
                    </a:cubicBezTo>
                    <a:cubicBezTo>
                      <a:pt x="57" y="64"/>
                      <a:pt x="57" y="64"/>
                      <a:pt x="57" y="64"/>
                    </a:cubicBezTo>
                    <a:cubicBezTo>
                      <a:pt x="57" y="64"/>
                      <a:pt x="57" y="64"/>
                      <a:pt x="57" y="64"/>
                    </a:cubicBezTo>
                    <a:cubicBezTo>
                      <a:pt x="57" y="64"/>
                      <a:pt x="57" y="64"/>
                      <a:pt x="57" y="64"/>
                    </a:cubicBezTo>
                    <a:cubicBezTo>
                      <a:pt x="58" y="64"/>
                      <a:pt x="58" y="64"/>
                      <a:pt x="58" y="64"/>
                    </a:cubicBezTo>
                    <a:cubicBezTo>
                      <a:pt x="58" y="65"/>
                      <a:pt x="58" y="65"/>
                      <a:pt x="58" y="65"/>
                    </a:cubicBezTo>
                    <a:cubicBezTo>
                      <a:pt x="58" y="65"/>
                      <a:pt x="59" y="65"/>
                      <a:pt x="59" y="65"/>
                    </a:cubicBezTo>
                    <a:cubicBezTo>
                      <a:pt x="59" y="66"/>
                      <a:pt x="59" y="66"/>
                      <a:pt x="59" y="66"/>
                    </a:cubicBezTo>
                    <a:cubicBezTo>
                      <a:pt x="59" y="67"/>
                      <a:pt x="59" y="67"/>
                      <a:pt x="59" y="67"/>
                    </a:cubicBezTo>
                    <a:cubicBezTo>
                      <a:pt x="59" y="68"/>
                      <a:pt x="59" y="68"/>
                      <a:pt x="59" y="68"/>
                    </a:cubicBezTo>
                    <a:cubicBezTo>
                      <a:pt x="58" y="69"/>
                      <a:pt x="58" y="69"/>
                      <a:pt x="58" y="69"/>
                    </a:cubicBezTo>
                    <a:cubicBezTo>
                      <a:pt x="57" y="69"/>
                      <a:pt x="57" y="69"/>
                      <a:pt x="57" y="69"/>
                    </a:cubicBezTo>
                    <a:cubicBezTo>
                      <a:pt x="57" y="70"/>
                      <a:pt x="56" y="70"/>
                      <a:pt x="57" y="72"/>
                    </a:cubicBezTo>
                    <a:cubicBezTo>
                      <a:pt x="57" y="73"/>
                      <a:pt x="57" y="73"/>
                      <a:pt x="57" y="73"/>
                    </a:cubicBezTo>
                    <a:cubicBezTo>
                      <a:pt x="56" y="74"/>
                      <a:pt x="56" y="74"/>
                      <a:pt x="56" y="74"/>
                    </a:cubicBezTo>
                    <a:cubicBezTo>
                      <a:pt x="55" y="74"/>
                      <a:pt x="55" y="74"/>
                      <a:pt x="55" y="74"/>
                    </a:cubicBezTo>
                    <a:cubicBezTo>
                      <a:pt x="55" y="74"/>
                      <a:pt x="55" y="74"/>
                      <a:pt x="55" y="74"/>
                    </a:cubicBezTo>
                    <a:cubicBezTo>
                      <a:pt x="55" y="75"/>
                      <a:pt x="55" y="75"/>
                      <a:pt x="55" y="75"/>
                    </a:cubicBezTo>
                    <a:cubicBezTo>
                      <a:pt x="55" y="76"/>
                      <a:pt x="55" y="76"/>
                      <a:pt x="55" y="76"/>
                    </a:cubicBezTo>
                    <a:cubicBezTo>
                      <a:pt x="55" y="77"/>
                      <a:pt x="55" y="77"/>
                      <a:pt x="55" y="77"/>
                    </a:cubicBezTo>
                    <a:cubicBezTo>
                      <a:pt x="55" y="78"/>
                      <a:pt x="55" y="78"/>
                      <a:pt x="55" y="78"/>
                    </a:cubicBezTo>
                    <a:cubicBezTo>
                      <a:pt x="55" y="78"/>
                      <a:pt x="55" y="78"/>
                      <a:pt x="55" y="78"/>
                    </a:cubicBezTo>
                    <a:cubicBezTo>
                      <a:pt x="55" y="79"/>
                      <a:pt x="55" y="79"/>
                      <a:pt x="55" y="79"/>
                    </a:cubicBezTo>
                    <a:cubicBezTo>
                      <a:pt x="55" y="80"/>
                      <a:pt x="55" y="80"/>
                      <a:pt x="55" y="80"/>
                    </a:cubicBezTo>
                    <a:cubicBezTo>
                      <a:pt x="55" y="81"/>
                      <a:pt x="55" y="81"/>
                      <a:pt x="55" y="81"/>
                    </a:cubicBezTo>
                    <a:cubicBezTo>
                      <a:pt x="54" y="82"/>
                      <a:pt x="54" y="82"/>
                      <a:pt x="54" y="82"/>
                    </a:cubicBezTo>
                    <a:cubicBezTo>
                      <a:pt x="54" y="83"/>
                      <a:pt x="54" y="83"/>
                      <a:pt x="54" y="83"/>
                    </a:cubicBezTo>
                    <a:cubicBezTo>
                      <a:pt x="54" y="84"/>
                      <a:pt x="54" y="84"/>
                      <a:pt x="54" y="84"/>
                    </a:cubicBezTo>
                    <a:cubicBezTo>
                      <a:pt x="55" y="85"/>
                      <a:pt x="55" y="85"/>
                      <a:pt x="55" y="85"/>
                    </a:cubicBezTo>
                    <a:cubicBezTo>
                      <a:pt x="55" y="86"/>
                      <a:pt x="55" y="86"/>
                      <a:pt x="55" y="86"/>
                    </a:cubicBezTo>
                    <a:cubicBezTo>
                      <a:pt x="54" y="87"/>
                      <a:pt x="54" y="87"/>
                      <a:pt x="54" y="87"/>
                    </a:cubicBezTo>
                    <a:cubicBezTo>
                      <a:pt x="55" y="87"/>
                      <a:pt x="55" y="87"/>
                      <a:pt x="55" y="87"/>
                    </a:cubicBezTo>
                    <a:cubicBezTo>
                      <a:pt x="55" y="88"/>
                      <a:pt x="55" y="88"/>
                      <a:pt x="55" y="88"/>
                    </a:cubicBezTo>
                    <a:cubicBezTo>
                      <a:pt x="55" y="89"/>
                      <a:pt x="55" y="89"/>
                      <a:pt x="55" y="89"/>
                    </a:cubicBezTo>
                    <a:cubicBezTo>
                      <a:pt x="56" y="89"/>
                      <a:pt x="56" y="89"/>
                      <a:pt x="56" y="89"/>
                    </a:cubicBezTo>
                    <a:cubicBezTo>
                      <a:pt x="56" y="90"/>
                      <a:pt x="56" y="90"/>
                      <a:pt x="56" y="90"/>
                    </a:cubicBezTo>
                    <a:cubicBezTo>
                      <a:pt x="56" y="91"/>
                      <a:pt x="56" y="91"/>
                      <a:pt x="56" y="91"/>
                    </a:cubicBezTo>
                    <a:cubicBezTo>
                      <a:pt x="57" y="92"/>
                      <a:pt x="57" y="92"/>
                      <a:pt x="57" y="92"/>
                    </a:cubicBezTo>
                    <a:cubicBezTo>
                      <a:pt x="58" y="93"/>
                      <a:pt x="58" y="93"/>
                      <a:pt x="58" y="93"/>
                    </a:cubicBezTo>
                    <a:cubicBezTo>
                      <a:pt x="58" y="94"/>
                      <a:pt x="58" y="94"/>
                      <a:pt x="58" y="94"/>
                    </a:cubicBezTo>
                    <a:cubicBezTo>
                      <a:pt x="59" y="95"/>
                      <a:pt x="59" y="95"/>
                      <a:pt x="59" y="95"/>
                    </a:cubicBezTo>
                    <a:cubicBezTo>
                      <a:pt x="59" y="95"/>
                      <a:pt x="59" y="95"/>
                      <a:pt x="59" y="95"/>
                    </a:cubicBezTo>
                    <a:cubicBezTo>
                      <a:pt x="59" y="96"/>
                      <a:pt x="59" y="96"/>
                      <a:pt x="59" y="96"/>
                    </a:cubicBezTo>
                    <a:cubicBezTo>
                      <a:pt x="59" y="97"/>
                      <a:pt x="59" y="97"/>
                      <a:pt x="59" y="97"/>
                    </a:cubicBezTo>
                    <a:cubicBezTo>
                      <a:pt x="58" y="97"/>
                      <a:pt x="58" y="97"/>
                      <a:pt x="58" y="97"/>
                    </a:cubicBezTo>
                    <a:cubicBezTo>
                      <a:pt x="57" y="98"/>
                      <a:pt x="57" y="98"/>
                      <a:pt x="57" y="98"/>
                    </a:cubicBezTo>
                    <a:cubicBezTo>
                      <a:pt x="56" y="99"/>
                      <a:pt x="56" y="99"/>
                      <a:pt x="56" y="99"/>
                    </a:cubicBezTo>
                    <a:cubicBezTo>
                      <a:pt x="55" y="100"/>
                      <a:pt x="55" y="100"/>
                      <a:pt x="55" y="100"/>
                    </a:cubicBezTo>
                    <a:cubicBezTo>
                      <a:pt x="54" y="102"/>
                      <a:pt x="54" y="102"/>
                      <a:pt x="54" y="102"/>
                    </a:cubicBezTo>
                    <a:cubicBezTo>
                      <a:pt x="54" y="102"/>
                      <a:pt x="54" y="102"/>
                      <a:pt x="54" y="102"/>
                    </a:cubicBezTo>
                    <a:cubicBezTo>
                      <a:pt x="54" y="102"/>
                      <a:pt x="54" y="102"/>
                      <a:pt x="54" y="102"/>
                    </a:cubicBezTo>
                    <a:cubicBezTo>
                      <a:pt x="55" y="102"/>
                      <a:pt x="55" y="102"/>
                      <a:pt x="55" y="102"/>
                    </a:cubicBezTo>
                    <a:cubicBezTo>
                      <a:pt x="56" y="103"/>
                      <a:pt x="56" y="103"/>
                      <a:pt x="56" y="103"/>
                    </a:cubicBezTo>
                    <a:cubicBezTo>
                      <a:pt x="57" y="104"/>
                      <a:pt x="57" y="104"/>
                      <a:pt x="57" y="104"/>
                    </a:cubicBezTo>
                    <a:cubicBezTo>
                      <a:pt x="58" y="104"/>
                      <a:pt x="58" y="104"/>
                      <a:pt x="58" y="104"/>
                    </a:cubicBezTo>
                    <a:cubicBezTo>
                      <a:pt x="59" y="105"/>
                      <a:pt x="59" y="105"/>
                      <a:pt x="59" y="105"/>
                    </a:cubicBezTo>
                    <a:cubicBezTo>
                      <a:pt x="59" y="106"/>
                      <a:pt x="59" y="106"/>
                      <a:pt x="59" y="106"/>
                    </a:cubicBezTo>
                    <a:cubicBezTo>
                      <a:pt x="60" y="107"/>
                      <a:pt x="60" y="107"/>
                      <a:pt x="60" y="107"/>
                    </a:cubicBezTo>
                    <a:cubicBezTo>
                      <a:pt x="60" y="108"/>
                      <a:pt x="60" y="108"/>
                      <a:pt x="60" y="108"/>
                    </a:cubicBezTo>
                    <a:cubicBezTo>
                      <a:pt x="60" y="109"/>
                      <a:pt x="60" y="109"/>
                      <a:pt x="60" y="109"/>
                    </a:cubicBezTo>
                    <a:cubicBezTo>
                      <a:pt x="61" y="110"/>
                      <a:pt x="61" y="110"/>
                      <a:pt x="61" y="110"/>
                    </a:cubicBezTo>
                    <a:cubicBezTo>
                      <a:pt x="61" y="111"/>
                      <a:pt x="61" y="111"/>
                      <a:pt x="61" y="111"/>
                    </a:cubicBezTo>
                    <a:cubicBezTo>
                      <a:pt x="61" y="111"/>
                      <a:pt x="61" y="111"/>
                      <a:pt x="61" y="111"/>
                    </a:cubicBezTo>
                    <a:cubicBezTo>
                      <a:pt x="61" y="112"/>
                      <a:pt x="61" y="112"/>
                      <a:pt x="61" y="112"/>
                    </a:cubicBezTo>
                    <a:cubicBezTo>
                      <a:pt x="62" y="113"/>
                      <a:pt x="62" y="113"/>
                      <a:pt x="62" y="113"/>
                    </a:cubicBezTo>
                    <a:cubicBezTo>
                      <a:pt x="62" y="114"/>
                      <a:pt x="62" y="114"/>
                      <a:pt x="62" y="114"/>
                    </a:cubicBezTo>
                    <a:cubicBezTo>
                      <a:pt x="62" y="114"/>
                      <a:pt x="62" y="114"/>
                      <a:pt x="62" y="114"/>
                    </a:cubicBezTo>
                    <a:cubicBezTo>
                      <a:pt x="62" y="115"/>
                      <a:pt x="62" y="115"/>
                      <a:pt x="62" y="115"/>
                    </a:cubicBezTo>
                    <a:cubicBezTo>
                      <a:pt x="62" y="115"/>
                      <a:pt x="62" y="116"/>
                      <a:pt x="63" y="116"/>
                    </a:cubicBezTo>
                    <a:cubicBezTo>
                      <a:pt x="63" y="116"/>
                      <a:pt x="63" y="117"/>
                      <a:pt x="63" y="117"/>
                    </a:cubicBezTo>
                    <a:cubicBezTo>
                      <a:pt x="63" y="118"/>
                      <a:pt x="63" y="118"/>
                      <a:pt x="63" y="118"/>
                    </a:cubicBezTo>
                    <a:cubicBezTo>
                      <a:pt x="63" y="119"/>
                      <a:pt x="63" y="119"/>
                      <a:pt x="63" y="119"/>
                    </a:cubicBezTo>
                    <a:cubicBezTo>
                      <a:pt x="63" y="120"/>
                      <a:pt x="63" y="120"/>
                      <a:pt x="63" y="120"/>
                    </a:cubicBezTo>
                    <a:cubicBezTo>
                      <a:pt x="63" y="120"/>
                      <a:pt x="63" y="120"/>
                      <a:pt x="63" y="120"/>
                    </a:cubicBezTo>
                    <a:cubicBezTo>
                      <a:pt x="64" y="121"/>
                      <a:pt x="64" y="121"/>
                      <a:pt x="64" y="121"/>
                    </a:cubicBezTo>
                    <a:cubicBezTo>
                      <a:pt x="65" y="122"/>
                      <a:pt x="65" y="122"/>
                      <a:pt x="65" y="122"/>
                    </a:cubicBezTo>
                    <a:cubicBezTo>
                      <a:pt x="65" y="122"/>
                      <a:pt x="66" y="122"/>
                      <a:pt x="66" y="122"/>
                    </a:cubicBezTo>
                    <a:cubicBezTo>
                      <a:pt x="67" y="123"/>
                      <a:pt x="67" y="123"/>
                      <a:pt x="68" y="124"/>
                    </a:cubicBezTo>
                    <a:cubicBezTo>
                      <a:pt x="69" y="124"/>
                      <a:pt x="69" y="125"/>
                      <a:pt x="70" y="125"/>
                    </a:cubicBezTo>
                    <a:cubicBezTo>
                      <a:pt x="70" y="125"/>
                      <a:pt x="70" y="125"/>
                      <a:pt x="70" y="125"/>
                    </a:cubicBezTo>
                    <a:cubicBezTo>
                      <a:pt x="70" y="125"/>
                      <a:pt x="71" y="125"/>
                      <a:pt x="71" y="124"/>
                    </a:cubicBezTo>
                    <a:cubicBezTo>
                      <a:pt x="72" y="124"/>
                      <a:pt x="72" y="124"/>
                      <a:pt x="72" y="124"/>
                    </a:cubicBezTo>
                    <a:cubicBezTo>
                      <a:pt x="73" y="123"/>
                      <a:pt x="73" y="123"/>
                      <a:pt x="73" y="123"/>
                    </a:cubicBezTo>
                    <a:cubicBezTo>
                      <a:pt x="74" y="123"/>
                      <a:pt x="74" y="123"/>
                      <a:pt x="74" y="123"/>
                    </a:cubicBezTo>
                    <a:cubicBezTo>
                      <a:pt x="75" y="122"/>
                      <a:pt x="75" y="122"/>
                      <a:pt x="75" y="122"/>
                    </a:cubicBezTo>
                    <a:cubicBezTo>
                      <a:pt x="76" y="122"/>
                      <a:pt x="76" y="122"/>
                      <a:pt x="76" y="122"/>
                    </a:cubicBezTo>
                    <a:cubicBezTo>
                      <a:pt x="77" y="123"/>
                      <a:pt x="77" y="123"/>
                      <a:pt x="77" y="123"/>
                    </a:cubicBezTo>
                    <a:cubicBezTo>
                      <a:pt x="77" y="124"/>
                      <a:pt x="77" y="124"/>
                      <a:pt x="77" y="124"/>
                    </a:cubicBezTo>
                    <a:cubicBezTo>
                      <a:pt x="77" y="125"/>
                      <a:pt x="77" y="125"/>
                      <a:pt x="77" y="125"/>
                    </a:cubicBezTo>
                    <a:cubicBezTo>
                      <a:pt x="77" y="126"/>
                      <a:pt x="77" y="126"/>
                      <a:pt x="77" y="126"/>
                    </a:cubicBezTo>
                    <a:cubicBezTo>
                      <a:pt x="78" y="125"/>
                      <a:pt x="78" y="125"/>
                      <a:pt x="78" y="125"/>
                    </a:cubicBezTo>
                    <a:cubicBezTo>
                      <a:pt x="78" y="124"/>
                      <a:pt x="78" y="124"/>
                      <a:pt x="78" y="124"/>
                    </a:cubicBezTo>
                    <a:cubicBezTo>
                      <a:pt x="79" y="124"/>
                      <a:pt x="79" y="124"/>
                      <a:pt x="79" y="124"/>
                    </a:cubicBezTo>
                    <a:cubicBezTo>
                      <a:pt x="80" y="123"/>
                      <a:pt x="80" y="123"/>
                      <a:pt x="80" y="123"/>
                    </a:cubicBezTo>
                    <a:cubicBezTo>
                      <a:pt x="81" y="122"/>
                      <a:pt x="81" y="122"/>
                      <a:pt x="81" y="122"/>
                    </a:cubicBezTo>
                    <a:cubicBezTo>
                      <a:pt x="81" y="121"/>
                      <a:pt x="81" y="121"/>
                      <a:pt x="81" y="121"/>
                    </a:cubicBezTo>
                    <a:cubicBezTo>
                      <a:pt x="82" y="120"/>
                      <a:pt x="82" y="120"/>
                      <a:pt x="82" y="120"/>
                    </a:cubicBezTo>
                    <a:cubicBezTo>
                      <a:pt x="83" y="120"/>
                      <a:pt x="83" y="120"/>
                      <a:pt x="83" y="120"/>
                    </a:cubicBezTo>
                    <a:cubicBezTo>
                      <a:pt x="83" y="120"/>
                      <a:pt x="83" y="120"/>
                      <a:pt x="83" y="120"/>
                    </a:cubicBezTo>
                    <a:cubicBezTo>
                      <a:pt x="84" y="120"/>
                      <a:pt x="84" y="120"/>
                      <a:pt x="84" y="120"/>
                    </a:cubicBezTo>
                    <a:cubicBezTo>
                      <a:pt x="85" y="119"/>
                      <a:pt x="85" y="119"/>
                      <a:pt x="85" y="119"/>
                    </a:cubicBezTo>
                    <a:cubicBezTo>
                      <a:pt x="86" y="119"/>
                      <a:pt x="86" y="119"/>
                      <a:pt x="86" y="119"/>
                    </a:cubicBezTo>
                    <a:cubicBezTo>
                      <a:pt x="87" y="118"/>
                      <a:pt x="87" y="118"/>
                      <a:pt x="87" y="118"/>
                    </a:cubicBezTo>
                    <a:cubicBezTo>
                      <a:pt x="87" y="118"/>
                      <a:pt x="87" y="118"/>
                      <a:pt x="87" y="118"/>
                    </a:cubicBezTo>
                    <a:cubicBezTo>
                      <a:pt x="88" y="117"/>
                      <a:pt x="88" y="117"/>
                      <a:pt x="88" y="117"/>
                    </a:cubicBezTo>
                    <a:cubicBezTo>
                      <a:pt x="89" y="117"/>
                      <a:pt x="89" y="117"/>
                      <a:pt x="89" y="117"/>
                    </a:cubicBezTo>
                    <a:cubicBezTo>
                      <a:pt x="89" y="118"/>
                      <a:pt x="89" y="118"/>
                      <a:pt x="89" y="118"/>
                    </a:cubicBezTo>
                    <a:cubicBezTo>
                      <a:pt x="90" y="117"/>
                      <a:pt x="90" y="117"/>
                      <a:pt x="90" y="117"/>
                    </a:cubicBezTo>
                    <a:cubicBezTo>
                      <a:pt x="91" y="116"/>
                      <a:pt x="91" y="116"/>
                      <a:pt x="91" y="116"/>
                    </a:cubicBezTo>
                    <a:cubicBezTo>
                      <a:pt x="92" y="115"/>
                      <a:pt x="92" y="115"/>
                      <a:pt x="92" y="115"/>
                    </a:cubicBezTo>
                    <a:cubicBezTo>
                      <a:pt x="92" y="115"/>
                      <a:pt x="92" y="115"/>
                      <a:pt x="92" y="115"/>
                    </a:cubicBezTo>
                    <a:cubicBezTo>
                      <a:pt x="92" y="115"/>
                      <a:pt x="92" y="115"/>
                      <a:pt x="92" y="115"/>
                    </a:cubicBezTo>
                    <a:cubicBezTo>
                      <a:pt x="92" y="115"/>
                      <a:pt x="92" y="115"/>
                      <a:pt x="92" y="115"/>
                    </a:cubicBezTo>
                    <a:cubicBezTo>
                      <a:pt x="92" y="114"/>
                      <a:pt x="92" y="114"/>
                      <a:pt x="92" y="114"/>
                    </a:cubicBezTo>
                    <a:cubicBezTo>
                      <a:pt x="92" y="113"/>
                      <a:pt x="92" y="113"/>
                      <a:pt x="92" y="113"/>
                    </a:cubicBezTo>
                    <a:cubicBezTo>
                      <a:pt x="92" y="112"/>
                      <a:pt x="92" y="112"/>
                      <a:pt x="92" y="112"/>
                    </a:cubicBezTo>
                    <a:cubicBezTo>
                      <a:pt x="93" y="112"/>
                      <a:pt x="93" y="112"/>
                      <a:pt x="93" y="112"/>
                    </a:cubicBezTo>
                    <a:cubicBezTo>
                      <a:pt x="94" y="111"/>
                      <a:pt x="94" y="111"/>
                      <a:pt x="94" y="111"/>
                    </a:cubicBezTo>
                    <a:cubicBezTo>
                      <a:pt x="95" y="112"/>
                      <a:pt x="95" y="112"/>
                      <a:pt x="95" y="112"/>
                    </a:cubicBezTo>
                    <a:cubicBezTo>
                      <a:pt x="96" y="111"/>
                      <a:pt x="96" y="111"/>
                      <a:pt x="96" y="111"/>
                    </a:cubicBezTo>
                    <a:cubicBezTo>
                      <a:pt x="97" y="110"/>
                      <a:pt x="97" y="110"/>
                      <a:pt x="97" y="110"/>
                    </a:cubicBezTo>
                    <a:cubicBezTo>
                      <a:pt x="98" y="110"/>
                      <a:pt x="98" y="110"/>
                      <a:pt x="98" y="110"/>
                    </a:cubicBezTo>
                    <a:cubicBezTo>
                      <a:pt x="99" y="110"/>
                      <a:pt x="99" y="110"/>
                      <a:pt x="99" y="110"/>
                    </a:cubicBezTo>
                    <a:cubicBezTo>
                      <a:pt x="99" y="109"/>
                      <a:pt x="99" y="109"/>
                      <a:pt x="99" y="109"/>
                    </a:cubicBezTo>
                    <a:cubicBezTo>
                      <a:pt x="99" y="109"/>
                      <a:pt x="99" y="109"/>
                      <a:pt x="99" y="109"/>
                    </a:cubicBezTo>
                    <a:cubicBezTo>
                      <a:pt x="100" y="108"/>
                      <a:pt x="100" y="108"/>
                      <a:pt x="100" y="108"/>
                    </a:cubicBezTo>
                    <a:cubicBezTo>
                      <a:pt x="100" y="107"/>
                      <a:pt x="100" y="107"/>
                      <a:pt x="100" y="107"/>
                    </a:cubicBezTo>
                    <a:cubicBezTo>
                      <a:pt x="96" y="106"/>
                      <a:pt x="95" y="108"/>
                      <a:pt x="93" y="105"/>
                    </a:cubicBezTo>
                    <a:cubicBezTo>
                      <a:pt x="94" y="103"/>
                      <a:pt x="93" y="102"/>
                      <a:pt x="92" y="101"/>
                    </a:cubicBezTo>
                    <a:cubicBezTo>
                      <a:pt x="90" y="97"/>
                      <a:pt x="92" y="99"/>
                      <a:pt x="91" y="96"/>
                    </a:cubicBezTo>
                    <a:cubicBezTo>
                      <a:pt x="92" y="94"/>
                      <a:pt x="92" y="93"/>
                      <a:pt x="89" y="92"/>
                    </a:cubicBezTo>
                    <a:cubicBezTo>
                      <a:pt x="88" y="91"/>
                      <a:pt x="88" y="91"/>
                      <a:pt x="88" y="91"/>
                    </a:cubicBezTo>
                    <a:cubicBezTo>
                      <a:pt x="87" y="89"/>
                      <a:pt x="87" y="89"/>
                      <a:pt x="87" y="89"/>
                    </a:cubicBezTo>
                    <a:cubicBezTo>
                      <a:pt x="86" y="88"/>
                      <a:pt x="86" y="88"/>
                      <a:pt x="86" y="88"/>
                    </a:cubicBezTo>
                    <a:cubicBezTo>
                      <a:pt x="85" y="87"/>
                      <a:pt x="85" y="87"/>
                      <a:pt x="85" y="87"/>
                    </a:cubicBezTo>
                    <a:cubicBezTo>
                      <a:pt x="86" y="86"/>
                      <a:pt x="86" y="86"/>
                      <a:pt x="86" y="86"/>
                    </a:cubicBezTo>
                    <a:cubicBezTo>
                      <a:pt x="87" y="87"/>
                      <a:pt x="87" y="87"/>
                      <a:pt x="87" y="87"/>
                    </a:cubicBezTo>
                    <a:cubicBezTo>
                      <a:pt x="87" y="87"/>
                      <a:pt x="87" y="87"/>
                      <a:pt x="87" y="87"/>
                    </a:cubicBezTo>
                    <a:cubicBezTo>
                      <a:pt x="87" y="88"/>
                      <a:pt x="87" y="88"/>
                      <a:pt x="87" y="88"/>
                    </a:cubicBezTo>
                    <a:cubicBezTo>
                      <a:pt x="91" y="88"/>
                      <a:pt x="92" y="87"/>
                      <a:pt x="93" y="90"/>
                    </a:cubicBezTo>
                    <a:cubicBezTo>
                      <a:pt x="94" y="90"/>
                      <a:pt x="94" y="90"/>
                      <a:pt x="94" y="90"/>
                    </a:cubicBezTo>
                    <a:cubicBezTo>
                      <a:pt x="95" y="90"/>
                      <a:pt x="95" y="90"/>
                      <a:pt x="95" y="90"/>
                    </a:cubicBezTo>
                    <a:cubicBezTo>
                      <a:pt x="96" y="90"/>
                      <a:pt x="96" y="90"/>
                      <a:pt x="96" y="90"/>
                    </a:cubicBezTo>
                    <a:cubicBezTo>
                      <a:pt x="97" y="90"/>
                      <a:pt x="97" y="90"/>
                      <a:pt x="97" y="90"/>
                    </a:cubicBezTo>
                    <a:cubicBezTo>
                      <a:pt x="98" y="91"/>
                      <a:pt x="98" y="91"/>
                      <a:pt x="98" y="91"/>
                    </a:cubicBezTo>
                    <a:cubicBezTo>
                      <a:pt x="99" y="91"/>
                      <a:pt x="99" y="91"/>
                      <a:pt x="99" y="91"/>
                    </a:cubicBezTo>
                    <a:cubicBezTo>
                      <a:pt x="100" y="90"/>
                      <a:pt x="100" y="90"/>
                      <a:pt x="100" y="90"/>
                    </a:cubicBezTo>
                    <a:cubicBezTo>
                      <a:pt x="101" y="90"/>
                      <a:pt x="101" y="90"/>
                      <a:pt x="101" y="90"/>
                    </a:cubicBezTo>
                    <a:cubicBezTo>
                      <a:pt x="102" y="91"/>
                      <a:pt x="102" y="91"/>
                      <a:pt x="102" y="91"/>
                    </a:cubicBezTo>
                    <a:cubicBezTo>
                      <a:pt x="102" y="92"/>
                      <a:pt x="102" y="92"/>
                      <a:pt x="102" y="92"/>
                    </a:cubicBezTo>
                    <a:cubicBezTo>
                      <a:pt x="103" y="93"/>
                      <a:pt x="103" y="93"/>
                      <a:pt x="103" y="93"/>
                    </a:cubicBezTo>
                    <a:cubicBezTo>
                      <a:pt x="104" y="94"/>
                      <a:pt x="104" y="94"/>
                      <a:pt x="104" y="94"/>
                    </a:cubicBezTo>
                    <a:cubicBezTo>
                      <a:pt x="105" y="94"/>
                      <a:pt x="105" y="94"/>
                      <a:pt x="105" y="94"/>
                    </a:cubicBezTo>
                    <a:cubicBezTo>
                      <a:pt x="106" y="94"/>
                      <a:pt x="106" y="94"/>
                      <a:pt x="106" y="94"/>
                    </a:cubicBezTo>
                    <a:cubicBezTo>
                      <a:pt x="106" y="93"/>
                      <a:pt x="106" y="93"/>
                      <a:pt x="106" y="93"/>
                    </a:cubicBezTo>
                    <a:cubicBezTo>
                      <a:pt x="106" y="92"/>
                      <a:pt x="106" y="92"/>
                      <a:pt x="106" y="92"/>
                    </a:cubicBezTo>
                    <a:cubicBezTo>
                      <a:pt x="106" y="91"/>
                      <a:pt x="106" y="91"/>
                      <a:pt x="106" y="91"/>
                    </a:cubicBezTo>
                    <a:cubicBezTo>
                      <a:pt x="106" y="90"/>
                      <a:pt x="106" y="90"/>
                      <a:pt x="106" y="90"/>
                    </a:cubicBezTo>
                    <a:cubicBezTo>
                      <a:pt x="107" y="89"/>
                      <a:pt x="107" y="89"/>
                      <a:pt x="107" y="89"/>
                    </a:cubicBezTo>
                    <a:cubicBezTo>
                      <a:pt x="108" y="89"/>
                      <a:pt x="108" y="89"/>
                      <a:pt x="108" y="89"/>
                    </a:cubicBezTo>
                    <a:cubicBezTo>
                      <a:pt x="109" y="89"/>
                      <a:pt x="109" y="89"/>
                      <a:pt x="109" y="89"/>
                    </a:cubicBezTo>
                    <a:cubicBezTo>
                      <a:pt x="109" y="88"/>
                      <a:pt x="109" y="88"/>
                      <a:pt x="109" y="88"/>
                    </a:cubicBezTo>
                    <a:cubicBezTo>
                      <a:pt x="110" y="87"/>
                      <a:pt x="110" y="87"/>
                      <a:pt x="110" y="87"/>
                    </a:cubicBezTo>
                    <a:cubicBezTo>
                      <a:pt x="111" y="88"/>
                      <a:pt x="111" y="88"/>
                      <a:pt x="111" y="88"/>
                    </a:cubicBezTo>
                    <a:cubicBezTo>
                      <a:pt x="112" y="88"/>
                      <a:pt x="112" y="88"/>
                      <a:pt x="112" y="88"/>
                    </a:cubicBezTo>
                    <a:cubicBezTo>
                      <a:pt x="113" y="88"/>
                      <a:pt x="113" y="88"/>
                      <a:pt x="113" y="88"/>
                    </a:cubicBezTo>
                    <a:cubicBezTo>
                      <a:pt x="114" y="87"/>
                      <a:pt x="114" y="87"/>
                      <a:pt x="114" y="87"/>
                    </a:cubicBezTo>
                    <a:cubicBezTo>
                      <a:pt x="115" y="88"/>
                      <a:pt x="115" y="88"/>
                      <a:pt x="115" y="88"/>
                    </a:cubicBezTo>
                    <a:cubicBezTo>
                      <a:pt x="117" y="86"/>
                      <a:pt x="117" y="86"/>
                      <a:pt x="117" y="86"/>
                    </a:cubicBezTo>
                    <a:cubicBezTo>
                      <a:pt x="118" y="87"/>
                      <a:pt x="118" y="87"/>
                      <a:pt x="118" y="87"/>
                    </a:cubicBezTo>
                    <a:cubicBezTo>
                      <a:pt x="119" y="86"/>
                      <a:pt x="119" y="86"/>
                      <a:pt x="119" y="86"/>
                    </a:cubicBezTo>
                    <a:cubicBezTo>
                      <a:pt x="119" y="85"/>
                      <a:pt x="119" y="85"/>
                      <a:pt x="119" y="85"/>
                    </a:cubicBezTo>
                    <a:cubicBezTo>
                      <a:pt x="120" y="85"/>
                      <a:pt x="120" y="85"/>
                      <a:pt x="120" y="85"/>
                    </a:cubicBezTo>
                    <a:cubicBezTo>
                      <a:pt x="121" y="84"/>
                      <a:pt x="121" y="84"/>
                      <a:pt x="121" y="84"/>
                    </a:cubicBezTo>
                    <a:cubicBezTo>
                      <a:pt x="122" y="84"/>
                      <a:pt x="122" y="84"/>
                      <a:pt x="122" y="84"/>
                    </a:cubicBezTo>
                    <a:cubicBezTo>
                      <a:pt x="123" y="84"/>
                      <a:pt x="123" y="84"/>
                      <a:pt x="123" y="84"/>
                    </a:cubicBezTo>
                    <a:cubicBezTo>
                      <a:pt x="123" y="84"/>
                      <a:pt x="123" y="84"/>
                      <a:pt x="123" y="84"/>
                    </a:cubicBezTo>
                    <a:cubicBezTo>
                      <a:pt x="124" y="84"/>
                      <a:pt x="124" y="84"/>
                      <a:pt x="124" y="84"/>
                    </a:cubicBezTo>
                    <a:cubicBezTo>
                      <a:pt x="125" y="83"/>
                      <a:pt x="125" y="83"/>
                      <a:pt x="125" y="83"/>
                    </a:cubicBezTo>
                    <a:cubicBezTo>
                      <a:pt x="125" y="82"/>
                      <a:pt x="125" y="82"/>
                      <a:pt x="125" y="82"/>
                    </a:cubicBezTo>
                    <a:cubicBezTo>
                      <a:pt x="126" y="81"/>
                      <a:pt x="126" y="81"/>
                      <a:pt x="126" y="81"/>
                    </a:cubicBezTo>
                    <a:cubicBezTo>
                      <a:pt x="127" y="81"/>
                      <a:pt x="127" y="81"/>
                      <a:pt x="127" y="81"/>
                    </a:cubicBezTo>
                    <a:cubicBezTo>
                      <a:pt x="128" y="80"/>
                      <a:pt x="128" y="80"/>
                      <a:pt x="128" y="80"/>
                    </a:cubicBezTo>
                    <a:cubicBezTo>
                      <a:pt x="129" y="79"/>
                      <a:pt x="129" y="79"/>
                      <a:pt x="129" y="79"/>
                    </a:cubicBezTo>
                    <a:cubicBezTo>
                      <a:pt x="129" y="79"/>
                      <a:pt x="129" y="79"/>
                      <a:pt x="129" y="79"/>
                    </a:cubicBezTo>
                    <a:cubicBezTo>
                      <a:pt x="129" y="79"/>
                      <a:pt x="129" y="79"/>
                      <a:pt x="129" y="79"/>
                    </a:cubicBezTo>
                    <a:cubicBezTo>
                      <a:pt x="129" y="78"/>
                      <a:pt x="129" y="78"/>
                      <a:pt x="129" y="78"/>
                    </a:cubicBezTo>
                    <a:cubicBezTo>
                      <a:pt x="129" y="78"/>
                      <a:pt x="129" y="78"/>
                      <a:pt x="129" y="78"/>
                    </a:cubicBezTo>
                    <a:cubicBezTo>
                      <a:pt x="128" y="77"/>
                      <a:pt x="128" y="77"/>
                      <a:pt x="128" y="77"/>
                    </a:cubicBezTo>
                    <a:cubicBezTo>
                      <a:pt x="127" y="76"/>
                      <a:pt x="127" y="76"/>
                      <a:pt x="127" y="76"/>
                    </a:cubicBezTo>
                    <a:cubicBezTo>
                      <a:pt x="127" y="75"/>
                      <a:pt x="127" y="75"/>
                      <a:pt x="127" y="75"/>
                    </a:cubicBezTo>
                    <a:cubicBezTo>
                      <a:pt x="126" y="74"/>
                      <a:pt x="126" y="74"/>
                      <a:pt x="126" y="74"/>
                    </a:cubicBezTo>
                    <a:cubicBezTo>
                      <a:pt x="125" y="73"/>
                      <a:pt x="125" y="73"/>
                      <a:pt x="125" y="73"/>
                    </a:cubicBezTo>
                    <a:cubicBezTo>
                      <a:pt x="124" y="72"/>
                      <a:pt x="124" y="72"/>
                      <a:pt x="124" y="72"/>
                    </a:cubicBezTo>
                    <a:cubicBezTo>
                      <a:pt x="124" y="71"/>
                      <a:pt x="122" y="69"/>
                      <a:pt x="121" y="68"/>
                    </a:cubicBezTo>
                    <a:cubicBezTo>
                      <a:pt x="122" y="67"/>
                      <a:pt x="122" y="67"/>
                      <a:pt x="122" y="67"/>
                    </a:cubicBezTo>
                    <a:cubicBezTo>
                      <a:pt x="122" y="67"/>
                      <a:pt x="122" y="67"/>
                      <a:pt x="122" y="67"/>
                    </a:cubicBezTo>
                    <a:cubicBezTo>
                      <a:pt x="123" y="66"/>
                      <a:pt x="123" y="66"/>
                      <a:pt x="123" y="66"/>
                    </a:cubicBezTo>
                    <a:cubicBezTo>
                      <a:pt x="124" y="65"/>
                      <a:pt x="124" y="65"/>
                      <a:pt x="124" y="65"/>
                    </a:cubicBezTo>
                    <a:cubicBezTo>
                      <a:pt x="124" y="64"/>
                      <a:pt x="124" y="64"/>
                      <a:pt x="124" y="64"/>
                    </a:cubicBezTo>
                    <a:cubicBezTo>
                      <a:pt x="124" y="62"/>
                      <a:pt x="124" y="62"/>
                      <a:pt x="124" y="62"/>
                    </a:cubicBezTo>
                    <a:cubicBezTo>
                      <a:pt x="123" y="61"/>
                      <a:pt x="123" y="61"/>
                      <a:pt x="123" y="61"/>
                    </a:cubicBezTo>
                    <a:cubicBezTo>
                      <a:pt x="124" y="60"/>
                      <a:pt x="124" y="60"/>
                      <a:pt x="124" y="60"/>
                    </a:cubicBezTo>
                    <a:cubicBezTo>
                      <a:pt x="124" y="60"/>
                      <a:pt x="124" y="60"/>
                      <a:pt x="124" y="60"/>
                    </a:cubicBezTo>
                    <a:cubicBezTo>
                      <a:pt x="125" y="60"/>
                      <a:pt x="125" y="60"/>
                      <a:pt x="125" y="60"/>
                    </a:cubicBezTo>
                    <a:cubicBezTo>
                      <a:pt x="126" y="60"/>
                      <a:pt x="126" y="60"/>
                      <a:pt x="126" y="60"/>
                    </a:cubicBezTo>
                    <a:cubicBezTo>
                      <a:pt x="126" y="59"/>
                      <a:pt x="126" y="59"/>
                      <a:pt x="126" y="59"/>
                    </a:cubicBezTo>
                    <a:cubicBezTo>
                      <a:pt x="127" y="59"/>
                      <a:pt x="127" y="59"/>
                      <a:pt x="127" y="59"/>
                    </a:cubicBezTo>
                    <a:cubicBezTo>
                      <a:pt x="128" y="59"/>
                      <a:pt x="128" y="59"/>
                      <a:pt x="128" y="59"/>
                    </a:cubicBezTo>
                    <a:cubicBezTo>
                      <a:pt x="129" y="58"/>
                      <a:pt x="129" y="58"/>
                      <a:pt x="129" y="58"/>
                    </a:cubicBezTo>
                    <a:cubicBezTo>
                      <a:pt x="130" y="58"/>
                      <a:pt x="130" y="58"/>
                      <a:pt x="130" y="58"/>
                    </a:cubicBezTo>
                    <a:cubicBezTo>
                      <a:pt x="131" y="57"/>
                      <a:pt x="131" y="57"/>
                      <a:pt x="131" y="57"/>
                    </a:cubicBezTo>
                    <a:cubicBezTo>
                      <a:pt x="132" y="57"/>
                      <a:pt x="132" y="57"/>
                      <a:pt x="132" y="57"/>
                    </a:cubicBezTo>
                    <a:cubicBezTo>
                      <a:pt x="132" y="56"/>
                      <a:pt x="132" y="56"/>
                      <a:pt x="132" y="56"/>
                    </a:cubicBezTo>
                    <a:cubicBezTo>
                      <a:pt x="133" y="55"/>
                      <a:pt x="133" y="55"/>
                      <a:pt x="133" y="55"/>
                    </a:cubicBezTo>
                    <a:cubicBezTo>
                      <a:pt x="132" y="55"/>
                      <a:pt x="132" y="55"/>
                      <a:pt x="132" y="55"/>
                    </a:cubicBezTo>
                    <a:cubicBezTo>
                      <a:pt x="131" y="54"/>
                      <a:pt x="131" y="54"/>
                      <a:pt x="131" y="54"/>
                    </a:cubicBezTo>
                    <a:cubicBezTo>
                      <a:pt x="130" y="55"/>
                      <a:pt x="130" y="55"/>
                      <a:pt x="130" y="55"/>
                    </a:cubicBezTo>
                    <a:cubicBezTo>
                      <a:pt x="129" y="54"/>
                      <a:pt x="129" y="54"/>
                      <a:pt x="129" y="54"/>
                    </a:cubicBezTo>
                    <a:cubicBezTo>
                      <a:pt x="130" y="53"/>
                      <a:pt x="130" y="53"/>
                      <a:pt x="130" y="53"/>
                    </a:cubicBezTo>
                    <a:cubicBezTo>
                      <a:pt x="130" y="52"/>
                      <a:pt x="130" y="52"/>
                      <a:pt x="130" y="52"/>
                    </a:cubicBezTo>
                    <a:cubicBezTo>
                      <a:pt x="129" y="51"/>
                      <a:pt x="129" y="51"/>
                      <a:pt x="129" y="51"/>
                    </a:cubicBezTo>
                    <a:cubicBezTo>
                      <a:pt x="129" y="50"/>
                      <a:pt x="129" y="50"/>
                      <a:pt x="129" y="50"/>
                    </a:cubicBezTo>
                    <a:cubicBezTo>
                      <a:pt x="130" y="50"/>
                      <a:pt x="130" y="50"/>
                      <a:pt x="130" y="50"/>
                    </a:cubicBezTo>
                    <a:cubicBezTo>
                      <a:pt x="130" y="49"/>
                      <a:pt x="130" y="49"/>
                      <a:pt x="130" y="49"/>
                    </a:cubicBezTo>
                    <a:cubicBezTo>
                      <a:pt x="131" y="48"/>
                      <a:pt x="131" y="48"/>
                      <a:pt x="131" y="48"/>
                    </a:cubicBezTo>
                    <a:cubicBezTo>
                      <a:pt x="132" y="47"/>
                      <a:pt x="132" y="47"/>
                      <a:pt x="132" y="47"/>
                    </a:cubicBezTo>
                    <a:cubicBezTo>
                      <a:pt x="133" y="47"/>
                      <a:pt x="133" y="47"/>
                      <a:pt x="133" y="47"/>
                    </a:cubicBezTo>
                    <a:cubicBezTo>
                      <a:pt x="133" y="47"/>
                      <a:pt x="133" y="47"/>
                      <a:pt x="133" y="47"/>
                    </a:cubicBezTo>
                    <a:cubicBezTo>
                      <a:pt x="133" y="46"/>
                      <a:pt x="133" y="46"/>
                      <a:pt x="133" y="46"/>
                    </a:cubicBezTo>
                    <a:cubicBezTo>
                      <a:pt x="134" y="46"/>
                      <a:pt x="134" y="46"/>
                      <a:pt x="134" y="46"/>
                    </a:cubicBezTo>
                    <a:cubicBezTo>
                      <a:pt x="135" y="45"/>
                      <a:pt x="135" y="45"/>
                      <a:pt x="135" y="45"/>
                    </a:cubicBezTo>
                    <a:cubicBezTo>
                      <a:pt x="136" y="44"/>
                      <a:pt x="136" y="44"/>
                      <a:pt x="136" y="44"/>
                    </a:cubicBezTo>
                    <a:cubicBezTo>
                      <a:pt x="137" y="43"/>
                      <a:pt x="137" y="43"/>
                      <a:pt x="137" y="43"/>
                    </a:cubicBezTo>
                    <a:cubicBezTo>
                      <a:pt x="137" y="43"/>
                      <a:pt x="137" y="43"/>
                      <a:pt x="137" y="43"/>
                    </a:cubicBezTo>
                    <a:cubicBezTo>
                      <a:pt x="138" y="43"/>
                      <a:pt x="138" y="43"/>
                      <a:pt x="138" y="43"/>
                    </a:cubicBezTo>
                    <a:cubicBezTo>
                      <a:pt x="138" y="42"/>
                      <a:pt x="138" y="42"/>
                      <a:pt x="138" y="42"/>
                    </a:cubicBezTo>
                    <a:lnTo>
                      <a:pt x="138" y="41"/>
                    </a:lnTo>
                    <a:close/>
                  </a:path>
                </a:pathLst>
              </a:custGeom>
              <a:solidFill>
                <a:schemeClr val="accent2"/>
              </a:solid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3" name="Freeform 4039"/>
              <p:cNvSpPr>
                <a:spLocks/>
              </p:cNvSpPr>
              <p:nvPr/>
            </p:nvSpPr>
            <p:spPr bwMode="auto">
              <a:xfrm>
                <a:off x="948" y="624"/>
                <a:ext cx="5" cy="6"/>
              </a:xfrm>
              <a:custGeom>
                <a:avLst/>
                <a:gdLst>
                  <a:gd name="T0" fmla="*/ 2 w 5"/>
                  <a:gd name="T1" fmla="*/ 3 h 6"/>
                  <a:gd name="T2" fmla="*/ 5 w 5"/>
                  <a:gd name="T3" fmla="*/ 3 h 6"/>
                  <a:gd name="T4" fmla="*/ 5 w 5"/>
                  <a:gd name="T5" fmla="*/ 0 h 6"/>
                  <a:gd name="T6" fmla="*/ 2 w 5"/>
                  <a:gd name="T7" fmla="*/ 0 h 6"/>
                  <a:gd name="T8" fmla="*/ 0 w 5"/>
                  <a:gd name="T9" fmla="*/ 3 h 6"/>
                  <a:gd name="T10" fmla="*/ 0 w 5"/>
                  <a:gd name="T11" fmla="*/ 6 h 6"/>
                  <a:gd name="T12" fmla="*/ 0 w 5"/>
                  <a:gd name="T13" fmla="*/ 6 h 6"/>
                  <a:gd name="T14" fmla="*/ 2 w 5"/>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2" y="3"/>
                    </a:moveTo>
                    <a:lnTo>
                      <a:pt x="5" y="3"/>
                    </a:lnTo>
                    <a:lnTo>
                      <a:pt x="5" y="0"/>
                    </a:lnTo>
                    <a:lnTo>
                      <a:pt x="2" y="0"/>
                    </a:lnTo>
                    <a:lnTo>
                      <a:pt x="0" y="3"/>
                    </a:lnTo>
                    <a:lnTo>
                      <a:pt x="0" y="6"/>
                    </a:lnTo>
                    <a:lnTo>
                      <a:pt x="0" y="6"/>
                    </a:lnTo>
                    <a:lnTo>
                      <a:pt x="2"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4" name="Freeform 4040"/>
              <p:cNvSpPr>
                <a:spLocks/>
              </p:cNvSpPr>
              <p:nvPr/>
            </p:nvSpPr>
            <p:spPr bwMode="auto">
              <a:xfrm>
                <a:off x="564" y="1939"/>
                <a:ext cx="3" cy="3"/>
              </a:xfrm>
              <a:custGeom>
                <a:avLst/>
                <a:gdLst>
                  <a:gd name="T0" fmla="*/ 0 w 3"/>
                  <a:gd name="T1" fmla="*/ 3 h 3"/>
                  <a:gd name="T2" fmla="*/ 0 w 3"/>
                  <a:gd name="T3" fmla="*/ 3 h 3"/>
                  <a:gd name="T4" fmla="*/ 3 w 3"/>
                  <a:gd name="T5" fmla="*/ 3 h 3"/>
                  <a:gd name="T6" fmla="*/ 0 w 3"/>
                  <a:gd name="T7" fmla="*/ 0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lnTo>
                      <a:pt x="0" y="3"/>
                    </a:lnTo>
                    <a:lnTo>
                      <a:pt x="3" y="3"/>
                    </a:lnTo>
                    <a:lnTo>
                      <a:pt x="0" y="0"/>
                    </a:lnTo>
                    <a:lnTo>
                      <a:pt x="0"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5" name="Freeform 4041"/>
              <p:cNvSpPr>
                <a:spLocks/>
              </p:cNvSpPr>
              <p:nvPr/>
            </p:nvSpPr>
            <p:spPr bwMode="auto">
              <a:xfrm>
                <a:off x="789" y="2201"/>
                <a:ext cx="3" cy="3"/>
              </a:xfrm>
              <a:custGeom>
                <a:avLst/>
                <a:gdLst>
                  <a:gd name="T0" fmla="*/ 3 w 3"/>
                  <a:gd name="T1" fmla="*/ 3 h 3"/>
                  <a:gd name="T2" fmla="*/ 3 w 3"/>
                  <a:gd name="T3" fmla="*/ 0 h 3"/>
                  <a:gd name="T4" fmla="*/ 0 w 3"/>
                  <a:gd name="T5" fmla="*/ 3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3"/>
                    </a:lnTo>
                    <a:lnTo>
                      <a:pt x="3" y="3"/>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6" name="Freeform 4042"/>
              <p:cNvSpPr>
                <a:spLocks/>
              </p:cNvSpPr>
              <p:nvPr/>
            </p:nvSpPr>
            <p:spPr bwMode="auto">
              <a:xfrm>
                <a:off x="792" y="2199"/>
                <a:ext cx="5" cy="2"/>
              </a:xfrm>
              <a:custGeom>
                <a:avLst/>
                <a:gdLst>
                  <a:gd name="T0" fmla="*/ 3 w 5"/>
                  <a:gd name="T1" fmla="*/ 0 h 2"/>
                  <a:gd name="T2" fmla="*/ 5 w 5"/>
                  <a:gd name="T3" fmla="*/ 2 h 2"/>
                  <a:gd name="T4" fmla="*/ 5 w 5"/>
                  <a:gd name="T5" fmla="*/ 2 h 2"/>
                  <a:gd name="T6" fmla="*/ 3 w 5"/>
                  <a:gd name="T7" fmla="*/ 0 h 2"/>
                  <a:gd name="T8" fmla="*/ 0 w 5"/>
                  <a:gd name="T9" fmla="*/ 0 h 2"/>
                  <a:gd name="T10" fmla="*/ 3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3" y="0"/>
                    </a:moveTo>
                    <a:lnTo>
                      <a:pt x="5" y="2"/>
                    </a:lnTo>
                    <a:lnTo>
                      <a:pt x="5" y="2"/>
                    </a:lnTo>
                    <a:lnTo>
                      <a:pt x="3" y="0"/>
                    </a:lnTo>
                    <a:lnTo>
                      <a:pt x="0" y="0"/>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7" name="Freeform 4043"/>
              <p:cNvSpPr>
                <a:spLocks/>
              </p:cNvSpPr>
              <p:nvPr/>
            </p:nvSpPr>
            <p:spPr bwMode="auto">
              <a:xfrm>
                <a:off x="797" y="2180"/>
                <a:ext cx="3" cy="3"/>
              </a:xfrm>
              <a:custGeom>
                <a:avLst/>
                <a:gdLst>
                  <a:gd name="T0" fmla="*/ 3 w 3"/>
                  <a:gd name="T1" fmla="*/ 0 h 3"/>
                  <a:gd name="T2" fmla="*/ 0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0" y="0"/>
                    </a:lnTo>
                    <a:lnTo>
                      <a:pt x="0"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8" name="Freeform 4044"/>
              <p:cNvSpPr>
                <a:spLocks/>
              </p:cNvSpPr>
              <p:nvPr/>
            </p:nvSpPr>
            <p:spPr bwMode="auto">
              <a:xfrm>
                <a:off x="813" y="2188"/>
                <a:ext cx="0" cy="3"/>
              </a:xfrm>
              <a:custGeom>
                <a:avLst/>
                <a:gdLst>
                  <a:gd name="T0" fmla="*/ 0 h 3"/>
                  <a:gd name="T1" fmla="*/ 0 h 3"/>
                  <a:gd name="T2" fmla="*/ 3 h 3"/>
                  <a:gd name="T3" fmla="*/ 0 h 3"/>
                </a:gdLst>
                <a:ahLst/>
                <a:cxnLst>
                  <a:cxn ang="0">
                    <a:pos x="0" y="T0"/>
                  </a:cxn>
                  <a:cxn ang="0">
                    <a:pos x="0" y="T1"/>
                  </a:cxn>
                  <a:cxn ang="0">
                    <a:pos x="0" y="T2"/>
                  </a:cxn>
                  <a:cxn ang="0">
                    <a:pos x="0" y="T3"/>
                  </a:cxn>
                </a:cxnLst>
                <a:rect l="0" t="0" r="r" b="b"/>
                <a:pathLst>
                  <a:path h="3">
                    <a:moveTo>
                      <a:pt x="0" y="0"/>
                    </a:moveTo>
                    <a:lnTo>
                      <a:pt x="0" y="0"/>
                    </a:lnTo>
                    <a:lnTo>
                      <a:pt x="0" y="3"/>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799" name="Freeform 4045"/>
              <p:cNvSpPr>
                <a:spLocks/>
              </p:cNvSpPr>
              <p:nvPr/>
            </p:nvSpPr>
            <p:spPr bwMode="auto">
              <a:xfrm>
                <a:off x="1114" y="2573"/>
                <a:ext cx="5" cy="3"/>
              </a:xfrm>
              <a:custGeom>
                <a:avLst/>
                <a:gdLst>
                  <a:gd name="T0" fmla="*/ 3 w 5"/>
                  <a:gd name="T1" fmla="*/ 0 h 3"/>
                  <a:gd name="T2" fmla="*/ 0 w 5"/>
                  <a:gd name="T3" fmla="*/ 3 h 3"/>
                  <a:gd name="T4" fmla="*/ 3 w 5"/>
                  <a:gd name="T5" fmla="*/ 3 h 3"/>
                  <a:gd name="T6" fmla="*/ 5 w 5"/>
                  <a:gd name="T7" fmla="*/ 3 h 3"/>
                  <a:gd name="T8" fmla="*/ 5 w 5"/>
                  <a:gd name="T9" fmla="*/ 0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lnTo>
                      <a:pt x="0" y="3"/>
                    </a:lnTo>
                    <a:lnTo>
                      <a:pt x="3" y="3"/>
                    </a:lnTo>
                    <a:lnTo>
                      <a:pt x="5" y="3"/>
                    </a:lnTo>
                    <a:lnTo>
                      <a:pt x="5" y="0"/>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grpSp>
        <p:sp>
          <p:nvSpPr>
            <p:cNvPr id="593" name="Freeform 4047"/>
            <p:cNvSpPr>
              <a:spLocks/>
            </p:cNvSpPr>
            <p:nvPr/>
          </p:nvSpPr>
          <p:spPr bwMode="auto">
            <a:xfrm>
              <a:off x="1114" y="2555"/>
              <a:ext cx="5" cy="2"/>
            </a:xfrm>
            <a:custGeom>
              <a:avLst/>
              <a:gdLst>
                <a:gd name="T0" fmla="*/ 5 w 5"/>
                <a:gd name="T1" fmla="*/ 2 h 2"/>
                <a:gd name="T2" fmla="*/ 3 w 5"/>
                <a:gd name="T3" fmla="*/ 0 h 2"/>
                <a:gd name="T4" fmla="*/ 0 w 5"/>
                <a:gd name="T5" fmla="*/ 0 h 2"/>
                <a:gd name="T6" fmla="*/ 0 w 5"/>
                <a:gd name="T7" fmla="*/ 0 h 2"/>
                <a:gd name="T8" fmla="*/ 3 w 5"/>
                <a:gd name="T9" fmla="*/ 2 h 2"/>
                <a:gd name="T10" fmla="*/ 5 w 5"/>
                <a:gd name="T11" fmla="*/ 2 h 2"/>
              </a:gdLst>
              <a:ahLst/>
              <a:cxnLst>
                <a:cxn ang="0">
                  <a:pos x="T0" y="T1"/>
                </a:cxn>
                <a:cxn ang="0">
                  <a:pos x="T2" y="T3"/>
                </a:cxn>
                <a:cxn ang="0">
                  <a:pos x="T4" y="T5"/>
                </a:cxn>
                <a:cxn ang="0">
                  <a:pos x="T6" y="T7"/>
                </a:cxn>
                <a:cxn ang="0">
                  <a:pos x="T8" y="T9"/>
                </a:cxn>
                <a:cxn ang="0">
                  <a:pos x="T10" y="T11"/>
                </a:cxn>
              </a:cxnLst>
              <a:rect l="0" t="0" r="r" b="b"/>
              <a:pathLst>
                <a:path w="5" h="2">
                  <a:moveTo>
                    <a:pt x="5" y="2"/>
                  </a:moveTo>
                  <a:lnTo>
                    <a:pt x="3" y="0"/>
                  </a:lnTo>
                  <a:lnTo>
                    <a:pt x="0" y="0"/>
                  </a:lnTo>
                  <a:lnTo>
                    <a:pt x="0" y="0"/>
                  </a:lnTo>
                  <a:lnTo>
                    <a:pt x="3" y="2"/>
                  </a:lnTo>
                  <a:lnTo>
                    <a:pt x="5"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4" name="Freeform 4048"/>
            <p:cNvSpPr>
              <a:spLocks/>
            </p:cNvSpPr>
            <p:nvPr/>
          </p:nvSpPr>
          <p:spPr bwMode="auto">
            <a:xfrm>
              <a:off x="1119" y="2560"/>
              <a:ext cx="6" cy="5"/>
            </a:xfrm>
            <a:custGeom>
              <a:avLst/>
              <a:gdLst>
                <a:gd name="T0" fmla="*/ 3 w 6"/>
                <a:gd name="T1" fmla="*/ 0 h 5"/>
                <a:gd name="T2" fmla="*/ 0 w 6"/>
                <a:gd name="T3" fmla="*/ 3 h 5"/>
                <a:gd name="T4" fmla="*/ 3 w 6"/>
                <a:gd name="T5" fmla="*/ 5 h 5"/>
                <a:gd name="T6" fmla="*/ 6 w 6"/>
                <a:gd name="T7" fmla="*/ 3 h 5"/>
                <a:gd name="T8" fmla="*/ 3 w 6"/>
                <a:gd name="T9" fmla="*/ 3 h 5"/>
                <a:gd name="T10" fmla="*/ 3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3" y="0"/>
                  </a:moveTo>
                  <a:lnTo>
                    <a:pt x="0" y="3"/>
                  </a:lnTo>
                  <a:lnTo>
                    <a:pt x="3" y="5"/>
                  </a:lnTo>
                  <a:lnTo>
                    <a:pt x="6" y="3"/>
                  </a:lnTo>
                  <a:lnTo>
                    <a:pt x="3" y="3"/>
                  </a:lnTo>
                  <a:lnTo>
                    <a:pt x="3"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5" name="Rectangle 4049"/>
            <p:cNvSpPr>
              <a:spLocks noChangeArrowheads="1"/>
            </p:cNvSpPr>
            <p:nvPr/>
          </p:nvSpPr>
          <p:spPr bwMode="auto">
            <a:xfrm>
              <a:off x="1122" y="2579"/>
              <a:ext cx="1" cy="1"/>
            </a:xfrm>
            <a:prstGeom prst="rect">
              <a:avLst/>
            </a:pr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6" name="Freeform 4050"/>
            <p:cNvSpPr>
              <a:spLocks/>
            </p:cNvSpPr>
            <p:nvPr/>
          </p:nvSpPr>
          <p:spPr bwMode="auto">
            <a:xfrm>
              <a:off x="1125" y="2579"/>
              <a:ext cx="2" cy="2"/>
            </a:xfrm>
            <a:custGeom>
              <a:avLst/>
              <a:gdLst>
                <a:gd name="T0" fmla="*/ 2 w 2"/>
                <a:gd name="T1" fmla="*/ 2 h 2"/>
                <a:gd name="T2" fmla="*/ 2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0"/>
                  </a:lnTo>
                  <a:lnTo>
                    <a:pt x="0" y="0"/>
                  </a:lnTo>
                  <a:lnTo>
                    <a:pt x="2" y="2"/>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7" name="Freeform 4051"/>
            <p:cNvSpPr>
              <a:spLocks/>
            </p:cNvSpPr>
            <p:nvPr/>
          </p:nvSpPr>
          <p:spPr bwMode="auto">
            <a:xfrm>
              <a:off x="1127" y="2560"/>
              <a:ext cx="3" cy="3"/>
            </a:xfrm>
            <a:custGeom>
              <a:avLst/>
              <a:gdLst>
                <a:gd name="T0" fmla="*/ 0 w 3"/>
                <a:gd name="T1" fmla="*/ 0 h 3"/>
                <a:gd name="T2" fmla="*/ 3 w 3"/>
                <a:gd name="T3" fmla="*/ 3 h 3"/>
                <a:gd name="T4" fmla="*/ 3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3" y="3"/>
                  </a:lnTo>
                  <a:lnTo>
                    <a:pt x="3" y="3"/>
                  </a:lnTo>
                  <a:lnTo>
                    <a:pt x="3" y="0"/>
                  </a:lnTo>
                  <a:lnTo>
                    <a:pt x="0" y="0"/>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8" name="Freeform 4052"/>
            <p:cNvSpPr>
              <a:spLocks noEditPoints="1"/>
            </p:cNvSpPr>
            <p:nvPr/>
          </p:nvSpPr>
          <p:spPr bwMode="auto">
            <a:xfrm>
              <a:off x="703" y="1468"/>
              <a:ext cx="414" cy="1111"/>
            </a:xfrm>
            <a:custGeom>
              <a:avLst/>
              <a:gdLst>
                <a:gd name="T0" fmla="*/ 27 w 154"/>
                <a:gd name="T1" fmla="*/ 273 h 415"/>
                <a:gd name="T2" fmla="*/ 34 w 154"/>
                <a:gd name="T3" fmla="*/ 293 h 415"/>
                <a:gd name="T4" fmla="*/ 37 w 154"/>
                <a:gd name="T5" fmla="*/ 289 h 415"/>
                <a:gd name="T6" fmla="*/ 38 w 154"/>
                <a:gd name="T7" fmla="*/ 306 h 415"/>
                <a:gd name="T8" fmla="*/ 43 w 154"/>
                <a:gd name="T9" fmla="*/ 303 h 415"/>
                <a:gd name="T10" fmla="*/ 43 w 154"/>
                <a:gd name="T11" fmla="*/ 305 h 415"/>
                <a:gd name="T12" fmla="*/ 44 w 154"/>
                <a:gd name="T13" fmla="*/ 309 h 415"/>
                <a:gd name="T14" fmla="*/ 44 w 154"/>
                <a:gd name="T15" fmla="*/ 332 h 415"/>
                <a:gd name="T16" fmla="*/ 47 w 154"/>
                <a:gd name="T17" fmla="*/ 310 h 415"/>
                <a:gd name="T18" fmla="*/ 47 w 154"/>
                <a:gd name="T19" fmla="*/ 341 h 415"/>
                <a:gd name="T20" fmla="*/ 60 w 154"/>
                <a:gd name="T21" fmla="*/ 351 h 415"/>
                <a:gd name="T22" fmla="*/ 51 w 154"/>
                <a:gd name="T23" fmla="*/ 349 h 415"/>
                <a:gd name="T24" fmla="*/ 50 w 154"/>
                <a:gd name="T25" fmla="*/ 331 h 415"/>
                <a:gd name="T26" fmla="*/ 55 w 154"/>
                <a:gd name="T27" fmla="*/ 355 h 415"/>
                <a:gd name="T28" fmla="*/ 59 w 154"/>
                <a:gd name="T29" fmla="*/ 350 h 415"/>
                <a:gd name="T30" fmla="*/ 63 w 154"/>
                <a:gd name="T31" fmla="*/ 364 h 415"/>
                <a:gd name="T32" fmla="*/ 66 w 154"/>
                <a:gd name="T33" fmla="*/ 365 h 415"/>
                <a:gd name="T34" fmla="*/ 71 w 154"/>
                <a:gd name="T35" fmla="*/ 375 h 415"/>
                <a:gd name="T36" fmla="*/ 75 w 154"/>
                <a:gd name="T37" fmla="*/ 377 h 415"/>
                <a:gd name="T38" fmla="*/ 78 w 154"/>
                <a:gd name="T39" fmla="*/ 376 h 415"/>
                <a:gd name="T40" fmla="*/ 83 w 154"/>
                <a:gd name="T41" fmla="*/ 387 h 415"/>
                <a:gd name="T42" fmla="*/ 91 w 154"/>
                <a:gd name="T43" fmla="*/ 390 h 415"/>
                <a:gd name="T44" fmla="*/ 102 w 154"/>
                <a:gd name="T45" fmla="*/ 397 h 415"/>
                <a:gd name="T46" fmla="*/ 106 w 154"/>
                <a:gd name="T47" fmla="*/ 400 h 415"/>
                <a:gd name="T48" fmla="*/ 116 w 154"/>
                <a:gd name="T49" fmla="*/ 394 h 415"/>
                <a:gd name="T50" fmla="*/ 122 w 154"/>
                <a:gd name="T51" fmla="*/ 404 h 415"/>
                <a:gd name="T52" fmla="*/ 140 w 154"/>
                <a:gd name="T53" fmla="*/ 405 h 415"/>
                <a:gd name="T54" fmla="*/ 147 w 154"/>
                <a:gd name="T55" fmla="*/ 413 h 415"/>
                <a:gd name="T56" fmla="*/ 152 w 154"/>
                <a:gd name="T57" fmla="*/ 415 h 415"/>
                <a:gd name="T58" fmla="*/ 52 w 154"/>
                <a:gd name="T59" fmla="*/ 330 h 415"/>
                <a:gd name="T60" fmla="*/ 52 w 154"/>
                <a:gd name="T61" fmla="*/ 334 h 415"/>
                <a:gd name="T62" fmla="*/ 62 w 154"/>
                <a:gd name="T63" fmla="*/ 349 h 415"/>
                <a:gd name="T64" fmla="*/ 67 w 154"/>
                <a:gd name="T65" fmla="*/ 359 h 415"/>
                <a:gd name="T66" fmla="*/ 75 w 154"/>
                <a:gd name="T67" fmla="*/ 369 h 415"/>
                <a:gd name="T68" fmla="*/ 89 w 154"/>
                <a:gd name="T69" fmla="*/ 374 h 415"/>
                <a:gd name="T70" fmla="*/ 88 w 154"/>
                <a:gd name="T71" fmla="*/ 380 h 415"/>
                <a:gd name="T72" fmla="*/ 91 w 154"/>
                <a:gd name="T73" fmla="*/ 382 h 415"/>
                <a:gd name="T74" fmla="*/ 103 w 154"/>
                <a:gd name="T75" fmla="*/ 388 h 415"/>
                <a:gd name="T76" fmla="*/ 116 w 154"/>
                <a:gd name="T77" fmla="*/ 380 h 415"/>
                <a:gd name="T78" fmla="*/ 83 w 154"/>
                <a:gd name="T79" fmla="*/ 361 h 415"/>
                <a:gd name="T80" fmla="*/ 68 w 154"/>
                <a:gd name="T81" fmla="*/ 331 h 415"/>
                <a:gd name="T82" fmla="*/ 61 w 154"/>
                <a:gd name="T83" fmla="*/ 300 h 415"/>
                <a:gd name="T84" fmla="*/ 46 w 154"/>
                <a:gd name="T85" fmla="*/ 271 h 415"/>
                <a:gd name="T86" fmla="*/ 42 w 154"/>
                <a:gd name="T87" fmla="*/ 233 h 415"/>
                <a:gd name="T88" fmla="*/ 36 w 154"/>
                <a:gd name="T89" fmla="*/ 196 h 415"/>
                <a:gd name="T90" fmla="*/ 28 w 154"/>
                <a:gd name="T91" fmla="*/ 160 h 415"/>
                <a:gd name="T92" fmla="*/ 25 w 154"/>
                <a:gd name="T93" fmla="*/ 120 h 415"/>
                <a:gd name="T94" fmla="*/ 29 w 154"/>
                <a:gd name="T95" fmla="*/ 79 h 415"/>
                <a:gd name="T96" fmla="*/ 28 w 154"/>
                <a:gd name="T97" fmla="*/ 46 h 415"/>
                <a:gd name="T98" fmla="*/ 11 w 154"/>
                <a:gd name="T99" fmla="*/ 5 h 415"/>
                <a:gd name="T100" fmla="*/ 8 w 154"/>
                <a:gd name="T101" fmla="*/ 60 h 415"/>
                <a:gd name="T102" fmla="*/ 10 w 154"/>
                <a:gd name="T103" fmla="*/ 109 h 415"/>
                <a:gd name="T104" fmla="*/ 16 w 154"/>
                <a:gd name="T105" fmla="*/ 159 h 415"/>
                <a:gd name="T106" fmla="*/ 16 w 154"/>
                <a:gd name="T107" fmla="*/ 205 h 415"/>
                <a:gd name="T108" fmla="*/ 24 w 154"/>
                <a:gd name="T109" fmla="*/ 245 h 415"/>
                <a:gd name="T110" fmla="*/ 38 w 154"/>
                <a:gd name="T111" fmla="*/ 268 h 415"/>
                <a:gd name="T112" fmla="*/ 45 w 154"/>
                <a:gd name="T113" fmla="*/ 288 h 415"/>
                <a:gd name="T114" fmla="*/ 50 w 154"/>
                <a:gd name="T115" fmla="*/ 308 h 415"/>
                <a:gd name="T116" fmla="*/ 41 w 154"/>
                <a:gd name="T117" fmla="*/ 310 h 415"/>
                <a:gd name="T118" fmla="*/ 39 w 154"/>
                <a:gd name="T119" fmla="*/ 319 h 415"/>
                <a:gd name="T120" fmla="*/ 128 w 154"/>
                <a:gd name="T121" fmla="*/ 404 h 415"/>
                <a:gd name="T122" fmla="*/ 116 w 154"/>
                <a:gd name="T123" fmla="*/ 389 h 415"/>
                <a:gd name="T124" fmla="*/ 120 w 154"/>
                <a:gd name="T125" fmla="*/ 40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415">
                  <a:moveTo>
                    <a:pt x="132" y="385"/>
                  </a:moveTo>
                  <a:cubicBezTo>
                    <a:pt x="132" y="385"/>
                    <a:pt x="132" y="385"/>
                    <a:pt x="132" y="385"/>
                  </a:cubicBezTo>
                  <a:cubicBezTo>
                    <a:pt x="132" y="386"/>
                    <a:pt x="132" y="386"/>
                    <a:pt x="133" y="386"/>
                  </a:cubicBezTo>
                  <a:lnTo>
                    <a:pt x="132" y="385"/>
                  </a:lnTo>
                  <a:close/>
                  <a:moveTo>
                    <a:pt x="29" y="281"/>
                  </a:moveTo>
                  <a:cubicBezTo>
                    <a:pt x="30" y="282"/>
                    <a:pt x="30" y="282"/>
                    <a:pt x="30" y="282"/>
                  </a:cubicBezTo>
                  <a:cubicBezTo>
                    <a:pt x="33" y="283"/>
                    <a:pt x="32" y="282"/>
                    <a:pt x="35" y="283"/>
                  </a:cubicBezTo>
                  <a:cubicBezTo>
                    <a:pt x="35" y="282"/>
                    <a:pt x="35" y="282"/>
                    <a:pt x="35" y="282"/>
                  </a:cubicBezTo>
                  <a:cubicBezTo>
                    <a:pt x="35" y="281"/>
                    <a:pt x="35" y="281"/>
                    <a:pt x="35" y="281"/>
                  </a:cubicBezTo>
                  <a:cubicBezTo>
                    <a:pt x="35" y="280"/>
                    <a:pt x="35" y="280"/>
                    <a:pt x="35" y="280"/>
                  </a:cubicBezTo>
                  <a:cubicBezTo>
                    <a:pt x="35" y="280"/>
                    <a:pt x="35" y="280"/>
                    <a:pt x="35" y="280"/>
                  </a:cubicBezTo>
                  <a:cubicBezTo>
                    <a:pt x="36" y="279"/>
                    <a:pt x="36" y="279"/>
                    <a:pt x="36" y="279"/>
                  </a:cubicBezTo>
                  <a:cubicBezTo>
                    <a:pt x="36" y="279"/>
                    <a:pt x="36" y="279"/>
                    <a:pt x="36" y="279"/>
                  </a:cubicBezTo>
                  <a:cubicBezTo>
                    <a:pt x="35" y="278"/>
                    <a:pt x="35" y="278"/>
                    <a:pt x="35" y="278"/>
                  </a:cubicBezTo>
                  <a:cubicBezTo>
                    <a:pt x="34" y="277"/>
                    <a:pt x="34" y="277"/>
                    <a:pt x="34" y="277"/>
                  </a:cubicBezTo>
                  <a:cubicBezTo>
                    <a:pt x="35" y="278"/>
                    <a:pt x="35" y="278"/>
                    <a:pt x="35" y="278"/>
                  </a:cubicBezTo>
                  <a:cubicBezTo>
                    <a:pt x="36" y="277"/>
                    <a:pt x="36" y="277"/>
                    <a:pt x="36" y="277"/>
                  </a:cubicBezTo>
                  <a:cubicBezTo>
                    <a:pt x="35" y="277"/>
                    <a:pt x="35" y="277"/>
                    <a:pt x="35" y="277"/>
                  </a:cubicBezTo>
                  <a:cubicBezTo>
                    <a:pt x="34" y="276"/>
                    <a:pt x="34" y="276"/>
                    <a:pt x="34" y="276"/>
                  </a:cubicBezTo>
                  <a:cubicBezTo>
                    <a:pt x="33" y="275"/>
                    <a:pt x="33" y="275"/>
                    <a:pt x="33" y="275"/>
                  </a:cubicBezTo>
                  <a:cubicBezTo>
                    <a:pt x="32" y="275"/>
                    <a:pt x="32" y="275"/>
                    <a:pt x="32" y="275"/>
                  </a:cubicBezTo>
                  <a:cubicBezTo>
                    <a:pt x="32" y="274"/>
                    <a:pt x="32" y="274"/>
                    <a:pt x="32" y="274"/>
                  </a:cubicBezTo>
                  <a:cubicBezTo>
                    <a:pt x="33" y="274"/>
                    <a:pt x="33" y="274"/>
                    <a:pt x="33" y="274"/>
                  </a:cubicBezTo>
                  <a:cubicBezTo>
                    <a:pt x="32" y="273"/>
                    <a:pt x="32" y="273"/>
                    <a:pt x="32" y="273"/>
                  </a:cubicBezTo>
                  <a:cubicBezTo>
                    <a:pt x="32" y="272"/>
                    <a:pt x="32" y="272"/>
                    <a:pt x="32" y="272"/>
                  </a:cubicBezTo>
                  <a:cubicBezTo>
                    <a:pt x="33" y="272"/>
                    <a:pt x="33" y="272"/>
                    <a:pt x="33" y="272"/>
                  </a:cubicBezTo>
                  <a:cubicBezTo>
                    <a:pt x="34" y="271"/>
                    <a:pt x="34" y="271"/>
                    <a:pt x="34" y="271"/>
                  </a:cubicBezTo>
                  <a:cubicBezTo>
                    <a:pt x="33" y="270"/>
                    <a:pt x="33" y="270"/>
                    <a:pt x="33" y="270"/>
                  </a:cubicBezTo>
                  <a:cubicBezTo>
                    <a:pt x="32" y="269"/>
                    <a:pt x="32" y="269"/>
                    <a:pt x="32" y="269"/>
                  </a:cubicBezTo>
                  <a:cubicBezTo>
                    <a:pt x="32" y="268"/>
                    <a:pt x="32" y="268"/>
                    <a:pt x="32" y="268"/>
                  </a:cubicBezTo>
                  <a:cubicBezTo>
                    <a:pt x="31" y="267"/>
                    <a:pt x="31" y="267"/>
                    <a:pt x="31" y="267"/>
                  </a:cubicBezTo>
                  <a:cubicBezTo>
                    <a:pt x="31" y="266"/>
                    <a:pt x="31" y="266"/>
                    <a:pt x="31" y="266"/>
                  </a:cubicBezTo>
                  <a:cubicBezTo>
                    <a:pt x="30" y="266"/>
                    <a:pt x="30" y="266"/>
                    <a:pt x="30" y="266"/>
                  </a:cubicBezTo>
                  <a:cubicBezTo>
                    <a:pt x="29" y="266"/>
                    <a:pt x="29" y="266"/>
                    <a:pt x="29" y="266"/>
                  </a:cubicBezTo>
                  <a:cubicBezTo>
                    <a:pt x="29" y="267"/>
                    <a:pt x="29" y="267"/>
                    <a:pt x="29" y="267"/>
                  </a:cubicBezTo>
                  <a:cubicBezTo>
                    <a:pt x="28" y="267"/>
                    <a:pt x="28" y="267"/>
                    <a:pt x="28" y="267"/>
                  </a:cubicBezTo>
                  <a:cubicBezTo>
                    <a:pt x="27" y="266"/>
                    <a:pt x="27" y="266"/>
                    <a:pt x="27" y="266"/>
                  </a:cubicBezTo>
                  <a:cubicBezTo>
                    <a:pt x="26" y="266"/>
                    <a:pt x="26" y="266"/>
                    <a:pt x="26" y="266"/>
                  </a:cubicBezTo>
                  <a:cubicBezTo>
                    <a:pt x="26" y="267"/>
                    <a:pt x="26" y="267"/>
                    <a:pt x="26" y="267"/>
                  </a:cubicBezTo>
                  <a:cubicBezTo>
                    <a:pt x="26" y="268"/>
                    <a:pt x="26" y="268"/>
                    <a:pt x="26" y="268"/>
                  </a:cubicBezTo>
                  <a:cubicBezTo>
                    <a:pt x="27" y="269"/>
                    <a:pt x="27" y="269"/>
                    <a:pt x="27" y="269"/>
                  </a:cubicBezTo>
                  <a:cubicBezTo>
                    <a:pt x="27" y="270"/>
                    <a:pt x="27" y="270"/>
                    <a:pt x="27" y="270"/>
                  </a:cubicBezTo>
                  <a:cubicBezTo>
                    <a:pt x="26" y="271"/>
                    <a:pt x="26" y="271"/>
                    <a:pt x="26" y="271"/>
                  </a:cubicBezTo>
                  <a:cubicBezTo>
                    <a:pt x="27" y="272"/>
                    <a:pt x="27" y="272"/>
                    <a:pt x="27" y="272"/>
                  </a:cubicBezTo>
                  <a:cubicBezTo>
                    <a:pt x="27" y="272"/>
                    <a:pt x="27" y="272"/>
                    <a:pt x="27" y="272"/>
                  </a:cubicBezTo>
                  <a:cubicBezTo>
                    <a:pt x="27" y="273"/>
                    <a:pt x="27" y="273"/>
                    <a:pt x="27" y="273"/>
                  </a:cubicBezTo>
                  <a:cubicBezTo>
                    <a:pt x="28" y="274"/>
                    <a:pt x="28" y="274"/>
                    <a:pt x="28" y="274"/>
                  </a:cubicBezTo>
                  <a:cubicBezTo>
                    <a:pt x="29" y="275"/>
                    <a:pt x="29" y="275"/>
                    <a:pt x="29" y="275"/>
                  </a:cubicBezTo>
                  <a:cubicBezTo>
                    <a:pt x="29" y="276"/>
                    <a:pt x="29" y="276"/>
                    <a:pt x="29" y="276"/>
                  </a:cubicBezTo>
                  <a:cubicBezTo>
                    <a:pt x="29" y="277"/>
                    <a:pt x="29" y="277"/>
                    <a:pt x="29" y="277"/>
                  </a:cubicBezTo>
                  <a:cubicBezTo>
                    <a:pt x="29" y="278"/>
                    <a:pt x="29" y="278"/>
                    <a:pt x="29" y="278"/>
                  </a:cubicBezTo>
                  <a:cubicBezTo>
                    <a:pt x="29" y="279"/>
                    <a:pt x="29" y="279"/>
                    <a:pt x="29" y="279"/>
                  </a:cubicBezTo>
                  <a:cubicBezTo>
                    <a:pt x="29" y="280"/>
                    <a:pt x="29" y="280"/>
                    <a:pt x="29" y="280"/>
                  </a:cubicBezTo>
                  <a:lnTo>
                    <a:pt x="29" y="281"/>
                  </a:lnTo>
                  <a:close/>
                  <a:moveTo>
                    <a:pt x="26" y="285"/>
                  </a:moveTo>
                  <a:cubicBezTo>
                    <a:pt x="27" y="286"/>
                    <a:pt x="27" y="286"/>
                    <a:pt x="27" y="286"/>
                  </a:cubicBezTo>
                  <a:cubicBezTo>
                    <a:pt x="28" y="285"/>
                    <a:pt x="28" y="285"/>
                    <a:pt x="28" y="285"/>
                  </a:cubicBezTo>
                  <a:cubicBezTo>
                    <a:pt x="27" y="285"/>
                    <a:pt x="27" y="285"/>
                    <a:pt x="27" y="285"/>
                  </a:cubicBezTo>
                  <a:lnTo>
                    <a:pt x="26" y="285"/>
                  </a:lnTo>
                  <a:close/>
                  <a:moveTo>
                    <a:pt x="29" y="299"/>
                  </a:moveTo>
                  <a:cubicBezTo>
                    <a:pt x="30" y="300"/>
                    <a:pt x="30" y="300"/>
                    <a:pt x="30" y="300"/>
                  </a:cubicBezTo>
                  <a:cubicBezTo>
                    <a:pt x="30" y="300"/>
                    <a:pt x="30" y="300"/>
                    <a:pt x="30" y="300"/>
                  </a:cubicBezTo>
                  <a:cubicBezTo>
                    <a:pt x="30" y="299"/>
                    <a:pt x="30" y="299"/>
                    <a:pt x="30" y="299"/>
                  </a:cubicBezTo>
                  <a:lnTo>
                    <a:pt x="29" y="299"/>
                  </a:lnTo>
                  <a:close/>
                  <a:moveTo>
                    <a:pt x="32" y="297"/>
                  </a:moveTo>
                  <a:cubicBezTo>
                    <a:pt x="32" y="297"/>
                    <a:pt x="32" y="297"/>
                    <a:pt x="32" y="297"/>
                  </a:cubicBezTo>
                  <a:cubicBezTo>
                    <a:pt x="31" y="296"/>
                    <a:pt x="31" y="296"/>
                    <a:pt x="31" y="296"/>
                  </a:cubicBezTo>
                  <a:lnTo>
                    <a:pt x="32" y="297"/>
                  </a:lnTo>
                  <a:close/>
                  <a:moveTo>
                    <a:pt x="34" y="297"/>
                  </a:moveTo>
                  <a:cubicBezTo>
                    <a:pt x="35" y="297"/>
                    <a:pt x="35" y="297"/>
                    <a:pt x="35" y="297"/>
                  </a:cubicBezTo>
                  <a:cubicBezTo>
                    <a:pt x="35" y="297"/>
                    <a:pt x="35" y="297"/>
                    <a:pt x="35" y="297"/>
                  </a:cubicBezTo>
                  <a:cubicBezTo>
                    <a:pt x="34" y="296"/>
                    <a:pt x="34" y="296"/>
                    <a:pt x="34" y="296"/>
                  </a:cubicBezTo>
                  <a:cubicBezTo>
                    <a:pt x="33" y="297"/>
                    <a:pt x="33" y="297"/>
                    <a:pt x="33" y="297"/>
                  </a:cubicBezTo>
                  <a:lnTo>
                    <a:pt x="34" y="297"/>
                  </a:lnTo>
                  <a:close/>
                  <a:moveTo>
                    <a:pt x="34" y="291"/>
                  </a:moveTo>
                  <a:cubicBezTo>
                    <a:pt x="34" y="290"/>
                    <a:pt x="34" y="290"/>
                    <a:pt x="34" y="290"/>
                  </a:cubicBezTo>
                  <a:cubicBezTo>
                    <a:pt x="33" y="291"/>
                    <a:pt x="33" y="291"/>
                    <a:pt x="33" y="291"/>
                  </a:cubicBezTo>
                  <a:lnTo>
                    <a:pt x="34" y="291"/>
                  </a:lnTo>
                  <a:close/>
                  <a:moveTo>
                    <a:pt x="34" y="295"/>
                  </a:moveTo>
                  <a:cubicBezTo>
                    <a:pt x="35" y="296"/>
                    <a:pt x="35" y="296"/>
                    <a:pt x="35" y="296"/>
                  </a:cubicBezTo>
                  <a:cubicBezTo>
                    <a:pt x="35" y="295"/>
                    <a:pt x="35" y="295"/>
                    <a:pt x="35" y="295"/>
                  </a:cubicBezTo>
                  <a:cubicBezTo>
                    <a:pt x="35" y="294"/>
                    <a:pt x="35" y="294"/>
                    <a:pt x="35" y="294"/>
                  </a:cubicBezTo>
                  <a:cubicBezTo>
                    <a:pt x="34" y="295"/>
                    <a:pt x="34" y="295"/>
                    <a:pt x="34" y="295"/>
                  </a:cubicBezTo>
                  <a:cubicBezTo>
                    <a:pt x="33" y="294"/>
                    <a:pt x="33" y="294"/>
                    <a:pt x="33" y="294"/>
                  </a:cubicBezTo>
                  <a:lnTo>
                    <a:pt x="34" y="295"/>
                  </a:lnTo>
                  <a:close/>
                  <a:moveTo>
                    <a:pt x="35" y="291"/>
                  </a:moveTo>
                  <a:cubicBezTo>
                    <a:pt x="35" y="291"/>
                    <a:pt x="35" y="291"/>
                    <a:pt x="35" y="291"/>
                  </a:cubicBezTo>
                  <a:cubicBezTo>
                    <a:pt x="34" y="291"/>
                    <a:pt x="34" y="291"/>
                    <a:pt x="34" y="291"/>
                  </a:cubicBezTo>
                  <a:lnTo>
                    <a:pt x="35" y="291"/>
                  </a:lnTo>
                  <a:close/>
                  <a:moveTo>
                    <a:pt x="35" y="293"/>
                  </a:moveTo>
                  <a:cubicBezTo>
                    <a:pt x="35" y="293"/>
                    <a:pt x="35" y="293"/>
                    <a:pt x="35" y="293"/>
                  </a:cubicBezTo>
                  <a:cubicBezTo>
                    <a:pt x="34" y="293"/>
                    <a:pt x="34" y="293"/>
                    <a:pt x="34" y="293"/>
                  </a:cubicBezTo>
                  <a:lnTo>
                    <a:pt x="35" y="293"/>
                  </a:lnTo>
                  <a:close/>
                  <a:moveTo>
                    <a:pt x="36" y="288"/>
                  </a:moveTo>
                  <a:cubicBezTo>
                    <a:pt x="35" y="288"/>
                    <a:pt x="35" y="288"/>
                    <a:pt x="35" y="288"/>
                  </a:cubicBezTo>
                  <a:cubicBezTo>
                    <a:pt x="34" y="288"/>
                    <a:pt x="34" y="288"/>
                    <a:pt x="34" y="288"/>
                  </a:cubicBezTo>
                  <a:cubicBezTo>
                    <a:pt x="35" y="289"/>
                    <a:pt x="35" y="289"/>
                    <a:pt x="35" y="289"/>
                  </a:cubicBezTo>
                  <a:cubicBezTo>
                    <a:pt x="36" y="289"/>
                    <a:pt x="36" y="289"/>
                    <a:pt x="36" y="289"/>
                  </a:cubicBezTo>
                  <a:cubicBezTo>
                    <a:pt x="36" y="289"/>
                    <a:pt x="36" y="289"/>
                    <a:pt x="36" y="289"/>
                  </a:cubicBezTo>
                  <a:cubicBezTo>
                    <a:pt x="36" y="288"/>
                    <a:pt x="36" y="288"/>
                    <a:pt x="36" y="288"/>
                  </a:cubicBezTo>
                  <a:cubicBezTo>
                    <a:pt x="37" y="288"/>
                    <a:pt x="37" y="288"/>
                    <a:pt x="37" y="288"/>
                  </a:cubicBezTo>
                  <a:lnTo>
                    <a:pt x="36" y="288"/>
                  </a:lnTo>
                  <a:close/>
                  <a:moveTo>
                    <a:pt x="36" y="299"/>
                  </a:moveTo>
                  <a:cubicBezTo>
                    <a:pt x="37" y="298"/>
                    <a:pt x="37" y="298"/>
                    <a:pt x="37" y="298"/>
                  </a:cubicBezTo>
                  <a:cubicBezTo>
                    <a:pt x="36" y="298"/>
                    <a:pt x="36" y="298"/>
                    <a:pt x="36" y="298"/>
                  </a:cubicBezTo>
                  <a:cubicBezTo>
                    <a:pt x="35" y="298"/>
                    <a:pt x="35" y="298"/>
                    <a:pt x="35" y="298"/>
                  </a:cubicBezTo>
                  <a:cubicBezTo>
                    <a:pt x="35" y="298"/>
                    <a:pt x="35" y="298"/>
                    <a:pt x="35" y="298"/>
                  </a:cubicBezTo>
                  <a:lnTo>
                    <a:pt x="36" y="299"/>
                  </a:lnTo>
                  <a:close/>
                  <a:moveTo>
                    <a:pt x="35" y="278"/>
                  </a:moveTo>
                  <a:cubicBezTo>
                    <a:pt x="37" y="279"/>
                    <a:pt x="37" y="279"/>
                    <a:pt x="37" y="279"/>
                  </a:cubicBezTo>
                  <a:cubicBezTo>
                    <a:pt x="37" y="279"/>
                    <a:pt x="37" y="279"/>
                    <a:pt x="37" y="279"/>
                  </a:cubicBezTo>
                  <a:cubicBezTo>
                    <a:pt x="36" y="278"/>
                    <a:pt x="36" y="278"/>
                    <a:pt x="36" y="278"/>
                  </a:cubicBezTo>
                  <a:lnTo>
                    <a:pt x="35" y="278"/>
                  </a:lnTo>
                  <a:close/>
                  <a:moveTo>
                    <a:pt x="38" y="296"/>
                  </a:moveTo>
                  <a:cubicBezTo>
                    <a:pt x="37" y="296"/>
                    <a:pt x="37" y="296"/>
                    <a:pt x="37" y="296"/>
                  </a:cubicBezTo>
                  <a:cubicBezTo>
                    <a:pt x="36" y="296"/>
                    <a:pt x="36" y="296"/>
                    <a:pt x="36" y="296"/>
                  </a:cubicBezTo>
                  <a:cubicBezTo>
                    <a:pt x="35" y="297"/>
                    <a:pt x="35" y="297"/>
                    <a:pt x="35" y="297"/>
                  </a:cubicBezTo>
                  <a:cubicBezTo>
                    <a:pt x="36" y="298"/>
                    <a:pt x="36" y="298"/>
                    <a:pt x="36" y="298"/>
                  </a:cubicBezTo>
                  <a:cubicBezTo>
                    <a:pt x="37" y="298"/>
                    <a:pt x="37" y="298"/>
                    <a:pt x="37" y="298"/>
                  </a:cubicBezTo>
                  <a:cubicBezTo>
                    <a:pt x="38" y="298"/>
                    <a:pt x="38" y="298"/>
                    <a:pt x="38" y="298"/>
                  </a:cubicBezTo>
                  <a:cubicBezTo>
                    <a:pt x="39" y="297"/>
                    <a:pt x="39" y="297"/>
                    <a:pt x="39" y="297"/>
                  </a:cubicBezTo>
                  <a:cubicBezTo>
                    <a:pt x="40" y="297"/>
                    <a:pt x="40" y="297"/>
                    <a:pt x="40" y="297"/>
                  </a:cubicBezTo>
                  <a:cubicBezTo>
                    <a:pt x="39" y="296"/>
                    <a:pt x="39" y="296"/>
                    <a:pt x="39" y="296"/>
                  </a:cubicBezTo>
                  <a:lnTo>
                    <a:pt x="38" y="296"/>
                  </a:lnTo>
                  <a:close/>
                  <a:moveTo>
                    <a:pt x="37" y="292"/>
                  </a:moveTo>
                  <a:cubicBezTo>
                    <a:pt x="36" y="292"/>
                    <a:pt x="36" y="292"/>
                    <a:pt x="36" y="292"/>
                  </a:cubicBezTo>
                  <a:cubicBezTo>
                    <a:pt x="36" y="293"/>
                    <a:pt x="36" y="293"/>
                    <a:pt x="36" y="293"/>
                  </a:cubicBezTo>
                  <a:cubicBezTo>
                    <a:pt x="37" y="293"/>
                    <a:pt x="37" y="293"/>
                    <a:pt x="37" y="293"/>
                  </a:cubicBezTo>
                  <a:cubicBezTo>
                    <a:pt x="37" y="293"/>
                    <a:pt x="37" y="293"/>
                    <a:pt x="37" y="293"/>
                  </a:cubicBezTo>
                  <a:cubicBezTo>
                    <a:pt x="38" y="292"/>
                    <a:pt x="38" y="292"/>
                    <a:pt x="38" y="292"/>
                  </a:cubicBezTo>
                  <a:lnTo>
                    <a:pt x="37" y="292"/>
                  </a:lnTo>
                  <a:close/>
                  <a:moveTo>
                    <a:pt x="36" y="294"/>
                  </a:moveTo>
                  <a:cubicBezTo>
                    <a:pt x="37" y="294"/>
                    <a:pt x="37" y="294"/>
                    <a:pt x="37" y="294"/>
                  </a:cubicBezTo>
                  <a:cubicBezTo>
                    <a:pt x="36" y="294"/>
                    <a:pt x="36" y="294"/>
                    <a:pt x="36" y="294"/>
                  </a:cubicBezTo>
                  <a:close/>
                  <a:moveTo>
                    <a:pt x="37" y="308"/>
                  </a:moveTo>
                  <a:cubicBezTo>
                    <a:pt x="36" y="308"/>
                    <a:pt x="36" y="308"/>
                    <a:pt x="36" y="308"/>
                  </a:cubicBezTo>
                  <a:cubicBezTo>
                    <a:pt x="37" y="308"/>
                    <a:pt x="37" y="308"/>
                    <a:pt x="37" y="308"/>
                  </a:cubicBezTo>
                  <a:close/>
                  <a:moveTo>
                    <a:pt x="37" y="289"/>
                  </a:moveTo>
                  <a:cubicBezTo>
                    <a:pt x="37" y="289"/>
                    <a:pt x="37" y="289"/>
                    <a:pt x="37" y="289"/>
                  </a:cubicBezTo>
                  <a:cubicBezTo>
                    <a:pt x="36" y="289"/>
                    <a:pt x="36" y="289"/>
                    <a:pt x="36" y="289"/>
                  </a:cubicBezTo>
                  <a:lnTo>
                    <a:pt x="37" y="289"/>
                  </a:lnTo>
                  <a:close/>
                  <a:moveTo>
                    <a:pt x="38" y="296"/>
                  </a:moveTo>
                  <a:cubicBezTo>
                    <a:pt x="38" y="295"/>
                    <a:pt x="38" y="295"/>
                    <a:pt x="38" y="295"/>
                  </a:cubicBezTo>
                  <a:cubicBezTo>
                    <a:pt x="38" y="295"/>
                    <a:pt x="38" y="295"/>
                    <a:pt x="38" y="295"/>
                  </a:cubicBezTo>
                  <a:cubicBezTo>
                    <a:pt x="36" y="294"/>
                    <a:pt x="36" y="294"/>
                    <a:pt x="36" y="294"/>
                  </a:cubicBezTo>
                  <a:cubicBezTo>
                    <a:pt x="37" y="295"/>
                    <a:pt x="37" y="295"/>
                    <a:pt x="37" y="295"/>
                  </a:cubicBezTo>
                  <a:lnTo>
                    <a:pt x="38" y="296"/>
                  </a:lnTo>
                  <a:close/>
                  <a:moveTo>
                    <a:pt x="37" y="291"/>
                  </a:moveTo>
                  <a:cubicBezTo>
                    <a:pt x="37" y="292"/>
                    <a:pt x="37" y="292"/>
                    <a:pt x="37" y="292"/>
                  </a:cubicBezTo>
                  <a:cubicBezTo>
                    <a:pt x="38" y="292"/>
                    <a:pt x="38" y="292"/>
                    <a:pt x="38" y="292"/>
                  </a:cubicBezTo>
                  <a:cubicBezTo>
                    <a:pt x="38" y="291"/>
                    <a:pt x="38" y="291"/>
                    <a:pt x="38" y="291"/>
                  </a:cubicBezTo>
                  <a:lnTo>
                    <a:pt x="37" y="291"/>
                  </a:lnTo>
                  <a:close/>
                  <a:moveTo>
                    <a:pt x="37" y="294"/>
                  </a:moveTo>
                  <a:cubicBezTo>
                    <a:pt x="38" y="294"/>
                    <a:pt x="38" y="294"/>
                    <a:pt x="38" y="294"/>
                  </a:cubicBezTo>
                  <a:cubicBezTo>
                    <a:pt x="39" y="294"/>
                    <a:pt x="39" y="294"/>
                    <a:pt x="39" y="294"/>
                  </a:cubicBezTo>
                  <a:cubicBezTo>
                    <a:pt x="38" y="293"/>
                    <a:pt x="38" y="293"/>
                    <a:pt x="38" y="293"/>
                  </a:cubicBezTo>
                  <a:lnTo>
                    <a:pt x="37" y="294"/>
                  </a:lnTo>
                  <a:close/>
                  <a:moveTo>
                    <a:pt x="38" y="308"/>
                  </a:moveTo>
                  <a:cubicBezTo>
                    <a:pt x="39" y="308"/>
                    <a:pt x="39" y="308"/>
                    <a:pt x="39" y="308"/>
                  </a:cubicBezTo>
                  <a:cubicBezTo>
                    <a:pt x="39" y="308"/>
                    <a:pt x="39" y="308"/>
                    <a:pt x="39" y="308"/>
                  </a:cubicBezTo>
                  <a:cubicBezTo>
                    <a:pt x="38" y="307"/>
                    <a:pt x="38" y="307"/>
                    <a:pt x="38" y="307"/>
                  </a:cubicBezTo>
                  <a:cubicBezTo>
                    <a:pt x="37" y="307"/>
                    <a:pt x="37" y="307"/>
                    <a:pt x="37" y="307"/>
                  </a:cubicBezTo>
                  <a:lnTo>
                    <a:pt x="38" y="308"/>
                  </a:lnTo>
                  <a:close/>
                  <a:moveTo>
                    <a:pt x="37" y="300"/>
                  </a:moveTo>
                  <a:cubicBezTo>
                    <a:pt x="38" y="301"/>
                    <a:pt x="38" y="301"/>
                    <a:pt x="38" y="301"/>
                  </a:cubicBezTo>
                  <a:cubicBezTo>
                    <a:pt x="39" y="300"/>
                    <a:pt x="39" y="300"/>
                    <a:pt x="39" y="300"/>
                  </a:cubicBezTo>
                  <a:cubicBezTo>
                    <a:pt x="39" y="300"/>
                    <a:pt x="39" y="300"/>
                    <a:pt x="39" y="300"/>
                  </a:cubicBezTo>
                  <a:cubicBezTo>
                    <a:pt x="41" y="300"/>
                    <a:pt x="41" y="300"/>
                    <a:pt x="41" y="300"/>
                  </a:cubicBezTo>
                  <a:cubicBezTo>
                    <a:pt x="40" y="299"/>
                    <a:pt x="40" y="299"/>
                    <a:pt x="40" y="299"/>
                  </a:cubicBezTo>
                  <a:cubicBezTo>
                    <a:pt x="39" y="299"/>
                    <a:pt x="39" y="299"/>
                    <a:pt x="39" y="299"/>
                  </a:cubicBezTo>
                  <a:cubicBezTo>
                    <a:pt x="38" y="299"/>
                    <a:pt x="38" y="299"/>
                    <a:pt x="38" y="299"/>
                  </a:cubicBezTo>
                  <a:lnTo>
                    <a:pt x="37" y="300"/>
                  </a:lnTo>
                  <a:close/>
                  <a:moveTo>
                    <a:pt x="38" y="303"/>
                  </a:moveTo>
                  <a:cubicBezTo>
                    <a:pt x="39" y="304"/>
                    <a:pt x="39" y="304"/>
                    <a:pt x="39" y="304"/>
                  </a:cubicBezTo>
                  <a:cubicBezTo>
                    <a:pt x="39" y="303"/>
                    <a:pt x="39" y="303"/>
                    <a:pt x="39" y="303"/>
                  </a:cubicBezTo>
                  <a:cubicBezTo>
                    <a:pt x="39" y="303"/>
                    <a:pt x="39" y="303"/>
                    <a:pt x="39" y="303"/>
                  </a:cubicBezTo>
                  <a:cubicBezTo>
                    <a:pt x="38" y="302"/>
                    <a:pt x="38" y="302"/>
                    <a:pt x="38" y="302"/>
                  </a:cubicBezTo>
                  <a:lnTo>
                    <a:pt x="38" y="303"/>
                  </a:lnTo>
                  <a:close/>
                  <a:moveTo>
                    <a:pt x="39" y="293"/>
                  </a:moveTo>
                  <a:cubicBezTo>
                    <a:pt x="39" y="293"/>
                    <a:pt x="39" y="293"/>
                    <a:pt x="39" y="293"/>
                  </a:cubicBezTo>
                  <a:cubicBezTo>
                    <a:pt x="38" y="293"/>
                    <a:pt x="38" y="293"/>
                    <a:pt x="38" y="293"/>
                  </a:cubicBezTo>
                  <a:lnTo>
                    <a:pt x="39" y="293"/>
                  </a:lnTo>
                  <a:close/>
                  <a:moveTo>
                    <a:pt x="39" y="307"/>
                  </a:moveTo>
                  <a:cubicBezTo>
                    <a:pt x="38" y="306"/>
                    <a:pt x="38" y="306"/>
                    <a:pt x="38" y="306"/>
                  </a:cubicBezTo>
                  <a:cubicBezTo>
                    <a:pt x="39" y="307"/>
                    <a:pt x="39" y="307"/>
                    <a:pt x="39" y="307"/>
                  </a:cubicBezTo>
                  <a:close/>
                  <a:moveTo>
                    <a:pt x="39" y="304"/>
                  </a:moveTo>
                  <a:cubicBezTo>
                    <a:pt x="38" y="304"/>
                    <a:pt x="38" y="304"/>
                    <a:pt x="38" y="304"/>
                  </a:cubicBezTo>
                  <a:cubicBezTo>
                    <a:pt x="39" y="305"/>
                    <a:pt x="39" y="305"/>
                    <a:pt x="39" y="305"/>
                  </a:cubicBezTo>
                  <a:lnTo>
                    <a:pt x="39" y="304"/>
                  </a:lnTo>
                  <a:close/>
                  <a:moveTo>
                    <a:pt x="38" y="289"/>
                  </a:moveTo>
                  <a:cubicBezTo>
                    <a:pt x="39" y="290"/>
                    <a:pt x="39" y="290"/>
                    <a:pt x="39" y="290"/>
                  </a:cubicBezTo>
                  <a:cubicBezTo>
                    <a:pt x="40" y="291"/>
                    <a:pt x="40" y="291"/>
                    <a:pt x="40" y="291"/>
                  </a:cubicBezTo>
                  <a:cubicBezTo>
                    <a:pt x="40" y="290"/>
                    <a:pt x="40" y="290"/>
                    <a:pt x="40" y="290"/>
                  </a:cubicBezTo>
                  <a:cubicBezTo>
                    <a:pt x="39" y="290"/>
                    <a:pt x="39" y="290"/>
                    <a:pt x="39" y="290"/>
                  </a:cubicBezTo>
                  <a:lnTo>
                    <a:pt x="38" y="289"/>
                  </a:lnTo>
                  <a:close/>
                  <a:moveTo>
                    <a:pt x="40" y="294"/>
                  </a:moveTo>
                  <a:cubicBezTo>
                    <a:pt x="39" y="294"/>
                    <a:pt x="39" y="294"/>
                    <a:pt x="39" y="294"/>
                  </a:cubicBezTo>
                  <a:cubicBezTo>
                    <a:pt x="39" y="295"/>
                    <a:pt x="39" y="295"/>
                    <a:pt x="39" y="295"/>
                  </a:cubicBezTo>
                  <a:lnTo>
                    <a:pt x="40" y="294"/>
                  </a:lnTo>
                  <a:close/>
                  <a:moveTo>
                    <a:pt x="40" y="299"/>
                  </a:moveTo>
                  <a:cubicBezTo>
                    <a:pt x="40" y="298"/>
                    <a:pt x="40" y="298"/>
                    <a:pt x="40" y="298"/>
                  </a:cubicBezTo>
                  <a:cubicBezTo>
                    <a:pt x="39" y="299"/>
                    <a:pt x="39" y="299"/>
                    <a:pt x="39" y="299"/>
                  </a:cubicBezTo>
                  <a:cubicBezTo>
                    <a:pt x="40" y="299"/>
                    <a:pt x="40" y="299"/>
                    <a:pt x="40" y="299"/>
                  </a:cubicBezTo>
                  <a:close/>
                  <a:moveTo>
                    <a:pt x="40" y="308"/>
                  </a:moveTo>
                  <a:cubicBezTo>
                    <a:pt x="40" y="309"/>
                    <a:pt x="40" y="309"/>
                    <a:pt x="40" y="309"/>
                  </a:cubicBezTo>
                  <a:cubicBezTo>
                    <a:pt x="41" y="308"/>
                    <a:pt x="41" y="308"/>
                    <a:pt x="41" y="308"/>
                  </a:cubicBezTo>
                  <a:cubicBezTo>
                    <a:pt x="41" y="307"/>
                    <a:pt x="41" y="307"/>
                    <a:pt x="41" y="307"/>
                  </a:cubicBezTo>
                  <a:cubicBezTo>
                    <a:pt x="41" y="306"/>
                    <a:pt x="41" y="306"/>
                    <a:pt x="41" y="306"/>
                  </a:cubicBezTo>
                  <a:cubicBezTo>
                    <a:pt x="40" y="305"/>
                    <a:pt x="40" y="305"/>
                    <a:pt x="40" y="305"/>
                  </a:cubicBezTo>
                  <a:cubicBezTo>
                    <a:pt x="39" y="306"/>
                    <a:pt x="39" y="306"/>
                    <a:pt x="39" y="306"/>
                  </a:cubicBezTo>
                  <a:cubicBezTo>
                    <a:pt x="39" y="307"/>
                    <a:pt x="39" y="307"/>
                    <a:pt x="39" y="307"/>
                  </a:cubicBezTo>
                  <a:lnTo>
                    <a:pt x="40" y="308"/>
                  </a:lnTo>
                  <a:close/>
                  <a:moveTo>
                    <a:pt x="43" y="301"/>
                  </a:moveTo>
                  <a:cubicBezTo>
                    <a:pt x="42" y="300"/>
                    <a:pt x="42" y="300"/>
                    <a:pt x="42" y="300"/>
                  </a:cubicBezTo>
                  <a:cubicBezTo>
                    <a:pt x="41" y="300"/>
                    <a:pt x="41" y="300"/>
                    <a:pt x="41" y="300"/>
                  </a:cubicBezTo>
                  <a:cubicBezTo>
                    <a:pt x="41" y="301"/>
                    <a:pt x="41" y="301"/>
                    <a:pt x="41" y="301"/>
                  </a:cubicBezTo>
                  <a:cubicBezTo>
                    <a:pt x="40" y="301"/>
                    <a:pt x="40" y="301"/>
                    <a:pt x="40" y="301"/>
                  </a:cubicBezTo>
                  <a:cubicBezTo>
                    <a:pt x="39" y="301"/>
                    <a:pt x="39" y="301"/>
                    <a:pt x="39" y="301"/>
                  </a:cubicBezTo>
                  <a:cubicBezTo>
                    <a:pt x="39" y="302"/>
                    <a:pt x="39" y="302"/>
                    <a:pt x="39" y="302"/>
                  </a:cubicBezTo>
                  <a:cubicBezTo>
                    <a:pt x="40" y="302"/>
                    <a:pt x="40" y="302"/>
                    <a:pt x="40" y="302"/>
                  </a:cubicBezTo>
                  <a:cubicBezTo>
                    <a:pt x="41" y="302"/>
                    <a:pt x="41" y="302"/>
                    <a:pt x="41" y="302"/>
                  </a:cubicBezTo>
                  <a:cubicBezTo>
                    <a:pt x="42" y="303"/>
                    <a:pt x="42" y="303"/>
                    <a:pt x="42" y="303"/>
                  </a:cubicBezTo>
                  <a:cubicBezTo>
                    <a:pt x="43" y="303"/>
                    <a:pt x="43" y="303"/>
                    <a:pt x="43" y="303"/>
                  </a:cubicBezTo>
                  <a:cubicBezTo>
                    <a:pt x="44" y="303"/>
                    <a:pt x="44" y="303"/>
                    <a:pt x="44" y="303"/>
                  </a:cubicBezTo>
                  <a:cubicBezTo>
                    <a:pt x="44" y="302"/>
                    <a:pt x="44" y="302"/>
                    <a:pt x="44" y="302"/>
                  </a:cubicBezTo>
                  <a:lnTo>
                    <a:pt x="43" y="301"/>
                  </a:lnTo>
                  <a:close/>
                  <a:moveTo>
                    <a:pt x="42" y="304"/>
                  </a:moveTo>
                  <a:cubicBezTo>
                    <a:pt x="43" y="304"/>
                    <a:pt x="43" y="304"/>
                    <a:pt x="43" y="304"/>
                  </a:cubicBezTo>
                  <a:cubicBezTo>
                    <a:pt x="44" y="304"/>
                    <a:pt x="44" y="304"/>
                    <a:pt x="44" y="304"/>
                  </a:cubicBezTo>
                  <a:cubicBezTo>
                    <a:pt x="43" y="303"/>
                    <a:pt x="43" y="303"/>
                    <a:pt x="43" y="303"/>
                  </a:cubicBezTo>
                  <a:cubicBezTo>
                    <a:pt x="42" y="303"/>
                    <a:pt x="42" y="303"/>
                    <a:pt x="42" y="303"/>
                  </a:cubicBezTo>
                  <a:cubicBezTo>
                    <a:pt x="41" y="303"/>
                    <a:pt x="41" y="303"/>
                    <a:pt x="41" y="303"/>
                  </a:cubicBezTo>
                  <a:cubicBezTo>
                    <a:pt x="40" y="303"/>
                    <a:pt x="40" y="303"/>
                    <a:pt x="40" y="303"/>
                  </a:cubicBezTo>
                  <a:cubicBezTo>
                    <a:pt x="41" y="304"/>
                    <a:pt x="41" y="304"/>
                    <a:pt x="41" y="304"/>
                  </a:cubicBezTo>
                  <a:lnTo>
                    <a:pt x="42" y="304"/>
                  </a:lnTo>
                  <a:close/>
                  <a:moveTo>
                    <a:pt x="41" y="299"/>
                  </a:moveTo>
                  <a:cubicBezTo>
                    <a:pt x="42" y="300"/>
                    <a:pt x="42" y="300"/>
                    <a:pt x="42" y="300"/>
                  </a:cubicBezTo>
                  <a:cubicBezTo>
                    <a:pt x="42" y="299"/>
                    <a:pt x="42" y="299"/>
                    <a:pt x="42" y="299"/>
                  </a:cubicBezTo>
                  <a:cubicBezTo>
                    <a:pt x="41" y="298"/>
                    <a:pt x="41" y="298"/>
                    <a:pt x="41" y="298"/>
                  </a:cubicBezTo>
                  <a:cubicBezTo>
                    <a:pt x="40" y="298"/>
                    <a:pt x="40" y="298"/>
                    <a:pt x="40" y="298"/>
                  </a:cubicBezTo>
                  <a:lnTo>
                    <a:pt x="41" y="299"/>
                  </a:lnTo>
                  <a:close/>
                  <a:moveTo>
                    <a:pt x="41" y="296"/>
                  </a:moveTo>
                  <a:cubicBezTo>
                    <a:pt x="40" y="296"/>
                    <a:pt x="40" y="296"/>
                    <a:pt x="40" y="296"/>
                  </a:cubicBezTo>
                  <a:cubicBezTo>
                    <a:pt x="41" y="297"/>
                    <a:pt x="41" y="297"/>
                    <a:pt x="41" y="297"/>
                  </a:cubicBezTo>
                  <a:cubicBezTo>
                    <a:pt x="42" y="298"/>
                    <a:pt x="42" y="298"/>
                    <a:pt x="42" y="298"/>
                  </a:cubicBezTo>
                  <a:cubicBezTo>
                    <a:pt x="42" y="298"/>
                    <a:pt x="42" y="298"/>
                    <a:pt x="42" y="298"/>
                  </a:cubicBezTo>
                  <a:cubicBezTo>
                    <a:pt x="43" y="297"/>
                    <a:pt x="43" y="297"/>
                    <a:pt x="43" y="297"/>
                  </a:cubicBezTo>
                  <a:cubicBezTo>
                    <a:pt x="42" y="296"/>
                    <a:pt x="42" y="296"/>
                    <a:pt x="42" y="296"/>
                  </a:cubicBezTo>
                  <a:lnTo>
                    <a:pt x="41" y="296"/>
                  </a:lnTo>
                  <a:close/>
                  <a:moveTo>
                    <a:pt x="43" y="336"/>
                  </a:moveTo>
                  <a:cubicBezTo>
                    <a:pt x="44" y="336"/>
                    <a:pt x="44" y="336"/>
                    <a:pt x="44" y="336"/>
                  </a:cubicBezTo>
                  <a:cubicBezTo>
                    <a:pt x="43" y="337"/>
                    <a:pt x="43" y="337"/>
                    <a:pt x="43" y="337"/>
                  </a:cubicBezTo>
                  <a:cubicBezTo>
                    <a:pt x="44" y="337"/>
                    <a:pt x="44" y="337"/>
                    <a:pt x="44" y="337"/>
                  </a:cubicBezTo>
                  <a:cubicBezTo>
                    <a:pt x="45" y="337"/>
                    <a:pt x="45" y="337"/>
                    <a:pt x="45" y="337"/>
                  </a:cubicBezTo>
                  <a:cubicBezTo>
                    <a:pt x="46" y="338"/>
                    <a:pt x="46" y="338"/>
                    <a:pt x="46" y="338"/>
                  </a:cubicBezTo>
                  <a:cubicBezTo>
                    <a:pt x="46" y="338"/>
                    <a:pt x="46" y="338"/>
                    <a:pt x="46" y="338"/>
                  </a:cubicBezTo>
                  <a:cubicBezTo>
                    <a:pt x="47" y="339"/>
                    <a:pt x="47" y="339"/>
                    <a:pt x="47" y="339"/>
                  </a:cubicBezTo>
                  <a:cubicBezTo>
                    <a:pt x="48" y="340"/>
                    <a:pt x="48" y="340"/>
                    <a:pt x="48" y="340"/>
                  </a:cubicBezTo>
                  <a:cubicBezTo>
                    <a:pt x="48" y="339"/>
                    <a:pt x="48" y="339"/>
                    <a:pt x="48" y="339"/>
                  </a:cubicBezTo>
                  <a:cubicBezTo>
                    <a:pt x="48" y="338"/>
                    <a:pt x="48" y="338"/>
                    <a:pt x="48" y="338"/>
                  </a:cubicBezTo>
                  <a:cubicBezTo>
                    <a:pt x="47" y="337"/>
                    <a:pt x="47" y="337"/>
                    <a:pt x="47" y="337"/>
                  </a:cubicBezTo>
                  <a:cubicBezTo>
                    <a:pt x="46" y="337"/>
                    <a:pt x="46" y="337"/>
                    <a:pt x="46" y="337"/>
                  </a:cubicBezTo>
                  <a:cubicBezTo>
                    <a:pt x="46" y="336"/>
                    <a:pt x="46" y="336"/>
                    <a:pt x="46" y="336"/>
                  </a:cubicBezTo>
                  <a:cubicBezTo>
                    <a:pt x="45" y="335"/>
                    <a:pt x="45" y="335"/>
                    <a:pt x="45" y="335"/>
                  </a:cubicBezTo>
                  <a:cubicBezTo>
                    <a:pt x="44" y="334"/>
                    <a:pt x="44" y="334"/>
                    <a:pt x="44" y="334"/>
                  </a:cubicBezTo>
                  <a:cubicBezTo>
                    <a:pt x="43" y="333"/>
                    <a:pt x="43" y="333"/>
                    <a:pt x="43" y="333"/>
                  </a:cubicBezTo>
                  <a:cubicBezTo>
                    <a:pt x="42" y="333"/>
                    <a:pt x="42" y="333"/>
                    <a:pt x="42" y="333"/>
                  </a:cubicBezTo>
                  <a:cubicBezTo>
                    <a:pt x="41" y="334"/>
                    <a:pt x="41" y="334"/>
                    <a:pt x="41" y="334"/>
                  </a:cubicBezTo>
                  <a:cubicBezTo>
                    <a:pt x="42" y="335"/>
                    <a:pt x="42" y="335"/>
                    <a:pt x="42" y="335"/>
                  </a:cubicBezTo>
                  <a:cubicBezTo>
                    <a:pt x="43" y="335"/>
                    <a:pt x="43" y="335"/>
                    <a:pt x="43" y="335"/>
                  </a:cubicBezTo>
                  <a:lnTo>
                    <a:pt x="43" y="336"/>
                  </a:lnTo>
                  <a:close/>
                  <a:moveTo>
                    <a:pt x="42" y="306"/>
                  </a:moveTo>
                  <a:cubicBezTo>
                    <a:pt x="44" y="306"/>
                    <a:pt x="44" y="306"/>
                    <a:pt x="44" y="306"/>
                  </a:cubicBezTo>
                  <a:cubicBezTo>
                    <a:pt x="44" y="306"/>
                    <a:pt x="44" y="306"/>
                    <a:pt x="44" y="306"/>
                  </a:cubicBezTo>
                  <a:cubicBezTo>
                    <a:pt x="44" y="305"/>
                    <a:pt x="44" y="305"/>
                    <a:pt x="44" y="305"/>
                  </a:cubicBezTo>
                  <a:cubicBezTo>
                    <a:pt x="43" y="305"/>
                    <a:pt x="43" y="305"/>
                    <a:pt x="43" y="305"/>
                  </a:cubicBezTo>
                  <a:cubicBezTo>
                    <a:pt x="42" y="306"/>
                    <a:pt x="42" y="306"/>
                    <a:pt x="42" y="306"/>
                  </a:cubicBezTo>
                  <a:cubicBezTo>
                    <a:pt x="42" y="307"/>
                    <a:pt x="42" y="307"/>
                    <a:pt x="42" y="307"/>
                  </a:cubicBezTo>
                  <a:lnTo>
                    <a:pt x="42" y="306"/>
                  </a:lnTo>
                  <a:close/>
                  <a:moveTo>
                    <a:pt x="42" y="298"/>
                  </a:moveTo>
                  <a:cubicBezTo>
                    <a:pt x="43" y="299"/>
                    <a:pt x="43" y="299"/>
                    <a:pt x="43" y="299"/>
                  </a:cubicBezTo>
                  <a:cubicBezTo>
                    <a:pt x="43" y="299"/>
                    <a:pt x="43" y="299"/>
                    <a:pt x="43" y="299"/>
                  </a:cubicBezTo>
                  <a:cubicBezTo>
                    <a:pt x="43" y="298"/>
                    <a:pt x="43" y="298"/>
                    <a:pt x="43" y="298"/>
                  </a:cubicBezTo>
                  <a:lnTo>
                    <a:pt x="42" y="298"/>
                  </a:lnTo>
                  <a:close/>
                  <a:moveTo>
                    <a:pt x="43" y="305"/>
                  </a:moveTo>
                  <a:cubicBezTo>
                    <a:pt x="43" y="304"/>
                    <a:pt x="43" y="304"/>
                    <a:pt x="43" y="304"/>
                  </a:cubicBezTo>
                  <a:cubicBezTo>
                    <a:pt x="42" y="305"/>
                    <a:pt x="42" y="305"/>
                    <a:pt x="42" y="305"/>
                  </a:cubicBezTo>
                  <a:lnTo>
                    <a:pt x="43" y="305"/>
                  </a:lnTo>
                  <a:close/>
                  <a:moveTo>
                    <a:pt x="44" y="289"/>
                  </a:moveTo>
                  <a:cubicBezTo>
                    <a:pt x="43" y="288"/>
                    <a:pt x="43" y="288"/>
                    <a:pt x="43" y="288"/>
                  </a:cubicBezTo>
                  <a:cubicBezTo>
                    <a:pt x="42" y="289"/>
                    <a:pt x="42" y="289"/>
                    <a:pt x="42" y="289"/>
                  </a:cubicBezTo>
                  <a:cubicBezTo>
                    <a:pt x="43" y="290"/>
                    <a:pt x="43" y="290"/>
                    <a:pt x="43" y="290"/>
                  </a:cubicBezTo>
                  <a:cubicBezTo>
                    <a:pt x="44" y="290"/>
                    <a:pt x="44" y="290"/>
                    <a:pt x="44" y="290"/>
                  </a:cubicBezTo>
                  <a:lnTo>
                    <a:pt x="44" y="289"/>
                  </a:lnTo>
                  <a:close/>
                  <a:moveTo>
                    <a:pt x="44" y="308"/>
                  </a:moveTo>
                  <a:cubicBezTo>
                    <a:pt x="45" y="308"/>
                    <a:pt x="45" y="308"/>
                    <a:pt x="45" y="308"/>
                  </a:cubicBezTo>
                  <a:cubicBezTo>
                    <a:pt x="44" y="307"/>
                    <a:pt x="44" y="307"/>
                    <a:pt x="44" y="307"/>
                  </a:cubicBezTo>
                  <a:cubicBezTo>
                    <a:pt x="43" y="306"/>
                    <a:pt x="43" y="306"/>
                    <a:pt x="43" y="306"/>
                  </a:cubicBezTo>
                  <a:cubicBezTo>
                    <a:pt x="42" y="307"/>
                    <a:pt x="42" y="307"/>
                    <a:pt x="42" y="307"/>
                  </a:cubicBezTo>
                  <a:cubicBezTo>
                    <a:pt x="43" y="308"/>
                    <a:pt x="43" y="308"/>
                    <a:pt x="43" y="308"/>
                  </a:cubicBezTo>
                  <a:lnTo>
                    <a:pt x="44" y="308"/>
                  </a:lnTo>
                  <a:close/>
                  <a:moveTo>
                    <a:pt x="42" y="330"/>
                  </a:moveTo>
                  <a:cubicBezTo>
                    <a:pt x="44" y="331"/>
                    <a:pt x="44" y="331"/>
                    <a:pt x="44" y="331"/>
                  </a:cubicBezTo>
                  <a:cubicBezTo>
                    <a:pt x="44" y="330"/>
                    <a:pt x="44" y="330"/>
                    <a:pt x="44" y="330"/>
                  </a:cubicBezTo>
                  <a:cubicBezTo>
                    <a:pt x="43" y="329"/>
                    <a:pt x="43" y="329"/>
                    <a:pt x="43" y="329"/>
                  </a:cubicBezTo>
                  <a:lnTo>
                    <a:pt x="42" y="330"/>
                  </a:lnTo>
                  <a:close/>
                  <a:moveTo>
                    <a:pt x="45" y="339"/>
                  </a:moveTo>
                  <a:cubicBezTo>
                    <a:pt x="44" y="340"/>
                    <a:pt x="44" y="340"/>
                    <a:pt x="44" y="340"/>
                  </a:cubicBezTo>
                  <a:cubicBezTo>
                    <a:pt x="45" y="340"/>
                    <a:pt x="45" y="340"/>
                    <a:pt x="45" y="340"/>
                  </a:cubicBezTo>
                  <a:cubicBezTo>
                    <a:pt x="46" y="339"/>
                    <a:pt x="46" y="339"/>
                    <a:pt x="46" y="339"/>
                  </a:cubicBezTo>
                  <a:cubicBezTo>
                    <a:pt x="45" y="338"/>
                    <a:pt x="45" y="338"/>
                    <a:pt x="45" y="338"/>
                  </a:cubicBezTo>
                  <a:cubicBezTo>
                    <a:pt x="45" y="337"/>
                    <a:pt x="45" y="337"/>
                    <a:pt x="45" y="337"/>
                  </a:cubicBezTo>
                  <a:cubicBezTo>
                    <a:pt x="44" y="338"/>
                    <a:pt x="44" y="338"/>
                    <a:pt x="44" y="338"/>
                  </a:cubicBezTo>
                  <a:cubicBezTo>
                    <a:pt x="43" y="338"/>
                    <a:pt x="43" y="338"/>
                    <a:pt x="43" y="338"/>
                  </a:cubicBezTo>
                  <a:cubicBezTo>
                    <a:pt x="43" y="339"/>
                    <a:pt x="43" y="339"/>
                    <a:pt x="43" y="339"/>
                  </a:cubicBezTo>
                  <a:cubicBezTo>
                    <a:pt x="44" y="339"/>
                    <a:pt x="44" y="339"/>
                    <a:pt x="44" y="339"/>
                  </a:cubicBezTo>
                  <a:lnTo>
                    <a:pt x="45" y="339"/>
                  </a:lnTo>
                  <a:close/>
                  <a:moveTo>
                    <a:pt x="45" y="310"/>
                  </a:moveTo>
                  <a:cubicBezTo>
                    <a:pt x="45" y="309"/>
                    <a:pt x="45" y="309"/>
                    <a:pt x="45" y="309"/>
                  </a:cubicBezTo>
                  <a:cubicBezTo>
                    <a:pt x="45" y="308"/>
                    <a:pt x="45" y="308"/>
                    <a:pt x="45" y="308"/>
                  </a:cubicBezTo>
                  <a:cubicBezTo>
                    <a:pt x="44" y="308"/>
                    <a:pt x="44" y="308"/>
                    <a:pt x="44" y="308"/>
                  </a:cubicBezTo>
                  <a:cubicBezTo>
                    <a:pt x="44" y="309"/>
                    <a:pt x="44" y="309"/>
                    <a:pt x="44" y="309"/>
                  </a:cubicBezTo>
                  <a:lnTo>
                    <a:pt x="45" y="310"/>
                  </a:lnTo>
                  <a:close/>
                  <a:moveTo>
                    <a:pt x="46" y="341"/>
                  </a:moveTo>
                  <a:cubicBezTo>
                    <a:pt x="47" y="340"/>
                    <a:pt x="47" y="340"/>
                    <a:pt x="47" y="340"/>
                  </a:cubicBezTo>
                  <a:cubicBezTo>
                    <a:pt x="46" y="340"/>
                    <a:pt x="46" y="340"/>
                    <a:pt x="46" y="340"/>
                  </a:cubicBezTo>
                  <a:cubicBezTo>
                    <a:pt x="45" y="340"/>
                    <a:pt x="45" y="340"/>
                    <a:pt x="45" y="340"/>
                  </a:cubicBezTo>
                  <a:cubicBezTo>
                    <a:pt x="44" y="340"/>
                    <a:pt x="44" y="340"/>
                    <a:pt x="44" y="340"/>
                  </a:cubicBezTo>
                  <a:cubicBezTo>
                    <a:pt x="44" y="341"/>
                    <a:pt x="44" y="341"/>
                    <a:pt x="44" y="341"/>
                  </a:cubicBezTo>
                  <a:cubicBezTo>
                    <a:pt x="45" y="341"/>
                    <a:pt x="45" y="341"/>
                    <a:pt x="45" y="341"/>
                  </a:cubicBezTo>
                  <a:lnTo>
                    <a:pt x="46" y="341"/>
                  </a:lnTo>
                  <a:close/>
                  <a:moveTo>
                    <a:pt x="45" y="329"/>
                  </a:moveTo>
                  <a:cubicBezTo>
                    <a:pt x="44" y="330"/>
                    <a:pt x="44" y="330"/>
                    <a:pt x="44" y="330"/>
                  </a:cubicBezTo>
                  <a:cubicBezTo>
                    <a:pt x="45" y="330"/>
                    <a:pt x="45" y="330"/>
                    <a:pt x="45" y="330"/>
                  </a:cubicBezTo>
                  <a:lnTo>
                    <a:pt x="45" y="329"/>
                  </a:lnTo>
                  <a:close/>
                  <a:moveTo>
                    <a:pt x="44" y="296"/>
                  </a:moveTo>
                  <a:cubicBezTo>
                    <a:pt x="44" y="297"/>
                    <a:pt x="44" y="297"/>
                    <a:pt x="44" y="297"/>
                  </a:cubicBezTo>
                  <a:cubicBezTo>
                    <a:pt x="45" y="298"/>
                    <a:pt x="45" y="298"/>
                    <a:pt x="45" y="298"/>
                  </a:cubicBezTo>
                  <a:cubicBezTo>
                    <a:pt x="46" y="298"/>
                    <a:pt x="46" y="298"/>
                    <a:pt x="46" y="298"/>
                  </a:cubicBezTo>
                  <a:cubicBezTo>
                    <a:pt x="45" y="299"/>
                    <a:pt x="45" y="299"/>
                    <a:pt x="45" y="299"/>
                  </a:cubicBezTo>
                  <a:cubicBezTo>
                    <a:pt x="46" y="299"/>
                    <a:pt x="46" y="299"/>
                    <a:pt x="46" y="299"/>
                  </a:cubicBezTo>
                  <a:cubicBezTo>
                    <a:pt x="47" y="300"/>
                    <a:pt x="47" y="300"/>
                    <a:pt x="47" y="300"/>
                  </a:cubicBezTo>
                  <a:cubicBezTo>
                    <a:pt x="48" y="299"/>
                    <a:pt x="48" y="299"/>
                    <a:pt x="48" y="299"/>
                  </a:cubicBezTo>
                  <a:cubicBezTo>
                    <a:pt x="49" y="299"/>
                    <a:pt x="49" y="299"/>
                    <a:pt x="49" y="299"/>
                  </a:cubicBezTo>
                  <a:cubicBezTo>
                    <a:pt x="50" y="298"/>
                    <a:pt x="50" y="298"/>
                    <a:pt x="50" y="298"/>
                  </a:cubicBezTo>
                  <a:cubicBezTo>
                    <a:pt x="50" y="297"/>
                    <a:pt x="50" y="297"/>
                    <a:pt x="50" y="297"/>
                  </a:cubicBezTo>
                  <a:cubicBezTo>
                    <a:pt x="49" y="297"/>
                    <a:pt x="49" y="297"/>
                    <a:pt x="49" y="297"/>
                  </a:cubicBezTo>
                  <a:cubicBezTo>
                    <a:pt x="50" y="296"/>
                    <a:pt x="50" y="296"/>
                    <a:pt x="50" y="296"/>
                  </a:cubicBezTo>
                  <a:cubicBezTo>
                    <a:pt x="50" y="295"/>
                    <a:pt x="50" y="295"/>
                    <a:pt x="50" y="295"/>
                  </a:cubicBezTo>
                  <a:cubicBezTo>
                    <a:pt x="49" y="295"/>
                    <a:pt x="49" y="295"/>
                    <a:pt x="49" y="295"/>
                  </a:cubicBezTo>
                  <a:cubicBezTo>
                    <a:pt x="48" y="295"/>
                    <a:pt x="48" y="295"/>
                    <a:pt x="48" y="295"/>
                  </a:cubicBezTo>
                  <a:cubicBezTo>
                    <a:pt x="47" y="294"/>
                    <a:pt x="47" y="294"/>
                    <a:pt x="47" y="294"/>
                  </a:cubicBezTo>
                  <a:cubicBezTo>
                    <a:pt x="46" y="294"/>
                    <a:pt x="46" y="294"/>
                    <a:pt x="46" y="294"/>
                  </a:cubicBezTo>
                  <a:cubicBezTo>
                    <a:pt x="45" y="294"/>
                    <a:pt x="45" y="294"/>
                    <a:pt x="45" y="294"/>
                  </a:cubicBezTo>
                  <a:cubicBezTo>
                    <a:pt x="45" y="295"/>
                    <a:pt x="45" y="295"/>
                    <a:pt x="45" y="295"/>
                  </a:cubicBezTo>
                  <a:cubicBezTo>
                    <a:pt x="46" y="296"/>
                    <a:pt x="46" y="296"/>
                    <a:pt x="46" y="296"/>
                  </a:cubicBezTo>
                  <a:cubicBezTo>
                    <a:pt x="45" y="296"/>
                    <a:pt x="45" y="296"/>
                    <a:pt x="45" y="296"/>
                  </a:cubicBezTo>
                  <a:lnTo>
                    <a:pt x="44" y="296"/>
                  </a:lnTo>
                  <a:close/>
                  <a:moveTo>
                    <a:pt x="46" y="333"/>
                  </a:moveTo>
                  <a:cubicBezTo>
                    <a:pt x="47" y="333"/>
                    <a:pt x="47" y="333"/>
                    <a:pt x="47" y="333"/>
                  </a:cubicBezTo>
                  <a:cubicBezTo>
                    <a:pt x="47" y="333"/>
                    <a:pt x="47" y="333"/>
                    <a:pt x="47" y="333"/>
                  </a:cubicBezTo>
                  <a:cubicBezTo>
                    <a:pt x="47" y="332"/>
                    <a:pt x="47" y="332"/>
                    <a:pt x="47" y="332"/>
                  </a:cubicBezTo>
                  <a:cubicBezTo>
                    <a:pt x="47" y="331"/>
                    <a:pt x="47" y="331"/>
                    <a:pt x="47" y="331"/>
                  </a:cubicBezTo>
                  <a:cubicBezTo>
                    <a:pt x="46" y="331"/>
                    <a:pt x="46" y="331"/>
                    <a:pt x="46" y="331"/>
                  </a:cubicBezTo>
                  <a:cubicBezTo>
                    <a:pt x="46" y="331"/>
                    <a:pt x="46" y="331"/>
                    <a:pt x="46" y="331"/>
                  </a:cubicBezTo>
                  <a:cubicBezTo>
                    <a:pt x="46" y="332"/>
                    <a:pt x="46" y="332"/>
                    <a:pt x="46" y="332"/>
                  </a:cubicBezTo>
                  <a:cubicBezTo>
                    <a:pt x="45" y="332"/>
                    <a:pt x="45" y="332"/>
                    <a:pt x="45" y="332"/>
                  </a:cubicBezTo>
                  <a:cubicBezTo>
                    <a:pt x="44" y="332"/>
                    <a:pt x="44" y="332"/>
                    <a:pt x="44" y="332"/>
                  </a:cubicBezTo>
                  <a:cubicBezTo>
                    <a:pt x="44" y="333"/>
                    <a:pt x="44" y="333"/>
                    <a:pt x="44" y="333"/>
                  </a:cubicBezTo>
                  <a:cubicBezTo>
                    <a:pt x="45" y="332"/>
                    <a:pt x="45" y="332"/>
                    <a:pt x="45" y="332"/>
                  </a:cubicBezTo>
                  <a:lnTo>
                    <a:pt x="46" y="333"/>
                  </a:lnTo>
                  <a:close/>
                  <a:moveTo>
                    <a:pt x="46" y="336"/>
                  </a:moveTo>
                  <a:cubicBezTo>
                    <a:pt x="47" y="337"/>
                    <a:pt x="47" y="337"/>
                    <a:pt x="47" y="337"/>
                  </a:cubicBezTo>
                  <a:cubicBezTo>
                    <a:pt x="48" y="337"/>
                    <a:pt x="48" y="337"/>
                    <a:pt x="48" y="337"/>
                  </a:cubicBezTo>
                  <a:cubicBezTo>
                    <a:pt x="48" y="337"/>
                    <a:pt x="48" y="337"/>
                    <a:pt x="48" y="337"/>
                  </a:cubicBezTo>
                  <a:cubicBezTo>
                    <a:pt x="49" y="336"/>
                    <a:pt x="49" y="336"/>
                    <a:pt x="49" y="336"/>
                  </a:cubicBezTo>
                  <a:cubicBezTo>
                    <a:pt x="49" y="335"/>
                    <a:pt x="49" y="335"/>
                    <a:pt x="49" y="335"/>
                  </a:cubicBezTo>
                  <a:cubicBezTo>
                    <a:pt x="49" y="334"/>
                    <a:pt x="49" y="334"/>
                    <a:pt x="49" y="334"/>
                  </a:cubicBezTo>
                  <a:cubicBezTo>
                    <a:pt x="48" y="334"/>
                    <a:pt x="48" y="334"/>
                    <a:pt x="48" y="334"/>
                  </a:cubicBezTo>
                  <a:cubicBezTo>
                    <a:pt x="47" y="334"/>
                    <a:pt x="47" y="334"/>
                    <a:pt x="47" y="334"/>
                  </a:cubicBezTo>
                  <a:cubicBezTo>
                    <a:pt x="45" y="334"/>
                    <a:pt x="45" y="334"/>
                    <a:pt x="45" y="334"/>
                  </a:cubicBezTo>
                  <a:cubicBezTo>
                    <a:pt x="44" y="334"/>
                    <a:pt x="44" y="334"/>
                    <a:pt x="44" y="334"/>
                  </a:cubicBezTo>
                  <a:cubicBezTo>
                    <a:pt x="45" y="335"/>
                    <a:pt x="45" y="335"/>
                    <a:pt x="45" y="335"/>
                  </a:cubicBezTo>
                  <a:lnTo>
                    <a:pt x="46" y="336"/>
                  </a:lnTo>
                  <a:close/>
                  <a:moveTo>
                    <a:pt x="47" y="343"/>
                  </a:moveTo>
                  <a:cubicBezTo>
                    <a:pt x="48" y="343"/>
                    <a:pt x="48" y="343"/>
                    <a:pt x="48" y="343"/>
                  </a:cubicBezTo>
                  <a:cubicBezTo>
                    <a:pt x="49" y="344"/>
                    <a:pt x="49" y="344"/>
                    <a:pt x="49" y="344"/>
                  </a:cubicBezTo>
                  <a:cubicBezTo>
                    <a:pt x="49" y="343"/>
                    <a:pt x="49" y="343"/>
                    <a:pt x="49" y="343"/>
                  </a:cubicBezTo>
                  <a:cubicBezTo>
                    <a:pt x="48" y="342"/>
                    <a:pt x="48" y="342"/>
                    <a:pt x="48" y="342"/>
                  </a:cubicBezTo>
                  <a:cubicBezTo>
                    <a:pt x="47" y="342"/>
                    <a:pt x="47" y="342"/>
                    <a:pt x="47" y="342"/>
                  </a:cubicBezTo>
                  <a:cubicBezTo>
                    <a:pt x="47" y="341"/>
                    <a:pt x="47" y="341"/>
                    <a:pt x="47" y="341"/>
                  </a:cubicBezTo>
                  <a:cubicBezTo>
                    <a:pt x="46" y="342"/>
                    <a:pt x="46" y="342"/>
                    <a:pt x="46" y="342"/>
                  </a:cubicBezTo>
                  <a:cubicBezTo>
                    <a:pt x="45" y="342"/>
                    <a:pt x="45" y="342"/>
                    <a:pt x="45" y="342"/>
                  </a:cubicBezTo>
                  <a:cubicBezTo>
                    <a:pt x="45" y="343"/>
                    <a:pt x="45" y="343"/>
                    <a:pt x="45" y="343"/>
                  </a:cubicBezTo>
                  <a:cubicBezTo>
                    <a:pt x="46" y="343"/>
                    <a:pt x="46" y="343"/>
                    <a:pt x="46" y="343"/>
                  </a:cubicBezTo>
                  <a:lnTo>
                    <a:pt x="47" y="343"/>
                  </a:lnTo>
                  <a:close/>
                  <a:moveTo>
                    <a:pt x="45" y="333"/>
                  </a:moveTo>
                  <a:cubicBezTo>
                    <a:pt x="46" y="333"/>
                    <a:pt x="46" y="333"/>
                    <a:pt x="46" y="333"/>
                  </a:cubicBezTo>
                  <a:cubicBezTo>
                    <a:pt x="47" y="334"/>
                    <a:pt x="47" y="334"/>
                    <a:pt x="47" y="334"/>
                  </a:cubicBezTo>
                  <a:cubicBezTo>
                    <a:pt x="47" y="334"/>
                    <a:pt x="47" y="334"/>
                    <a:pt x="47" y="334"/>
                  </a:cubicBezTo>
                  <a:cubicBezTo>
                    <a:pt x="46" y="333"/>
                    <a:pt x="46" y="333"/>
                    <a:pt x="46" y="333"/>
                  </a:cubicBezTo>
                  <a:lnTo>
                    <a:pt x="45" y="333"/>
                  </a:lnTo>
                  <a:close/>
                  <a:moveTo>
                    <a:pt x="47" y="306"/>
                  </a:moveTo>
                  <a:cubicBezTo>
                    <a:pt x="46" y="305"/>
                    <a:pt x="46" y="305"/>
                    <a:pt x="46" y="305"/>
                  </a:cubicBezTo>
                  <a:cubicBezTo>
                    <a:pt x="45" y="306"/>
                    <a:pt x="45" y="306"/>
                    <a:pt x="45" y="306"/>
                  </a:cubicBezTo>
                  <a:cubicBezTo>
                    <a:pt x="45" y="307"/>
                    <a:pt x="45" y="307"/>
                    <a:pt x="45" y="307"/>
                  </a:cubicBezTo>
                  <a:cubicBezTo>
                    <a:pt x="45" y="307"/>
                    <a:pt x="45" y="307"/>
                    <a:pt x="45" y="307"/>
                  </a:cubicBezTo>
                  <a:cubicBezTo>
                    <a:pt x="46" y="308"/>
                    <a:pt x="46" y="308"/>
                    <a:pt x="46" y="308"/>
                  </a:cubicBezTo>
                  <a:cubicBezTo>
                    <a:pt x="47" y="309"/>
                    <a:pt x="47" y="309"/>
                    <a:pt x="47" y="309"/>
                  </a:cubicBezTo>
                  <a:cubicBezTo>
                    <a:pt x="48" y="308"/>
                    <a:pt x="48" y="308"/>
                    <a:pt x="48" y="308"/>
                  </a:cubicBezTo>
                  <a:cubicBezTo>
                    <a:pt x="47" y="307"/>
                    <a:pt x="47" y="307"/>
                    <a:pt x="47" y="307"/>
                  </a:cubicBezTo>
                  <a:lnTo>
                    <a:pt x="47" y="306"/>
                  </a:lnTo>
                  <a:close/>
                  <a:moveTo>
                    <a:pt x="46" y="311"/>
                  </a:moveTo>
                  <a:cubicBezTo>
                    <a:pt x="47" y="310"/>
                    <a:pt x="47" y="310"/>
                    <a:pt x="47" y="310"/>
                  </a:cubicBezTo>
                  <a:cubicBezTo>
                    <a:pt x="48" y="310"/>
                    <a:pt x="48" y="310"/>
                    <a:pt x="48" y="310"/>
                  </a:cubicBezTo>
                  <a:cubicBezTo>
                    <a:pt x="47" y="309"/>
                    <a:pt x="47" y="309"/>
                    <a:pt x="47" y="309"/>
                  </a:cubicBezTo>
                  <a:cubicBezTo>
                    <a:pt x="45" y="310"/>
                    <a:pt x="45" y="310"/>
                    <a:pt x="45" y="310"/>
                  </a:cubicBezTo>
                  <a:lnTo>
                    <a:pt x="46" y="311"/>
                  </a:lnTo>
                  <a:close/>
                  <a:moveTo>
                    <a:pt x="47" y="344"/>
                  </a:moveTo>
                  <a:cubicBezTo>
                    <a:pt x="46" y="344"/>
                    <a:pt x="46" y="344"/>
                    <a:pt x="46" y="344"/>
                  </a:cubicBezTo>
                  <a:cubicBezTo>
                    <a:pt x="47" y="344"/>
                    <a:pt x="47" y="344"/>
                    <a:pt x="47" y="344"/>
                  </a:cubicBezTo>
                  <a:close/>
                  <a:moveTo>
                    <a:pt x="46" y="308"/>
                  </a:moveTo>
                  <a:cubicBezTo>
                    <a:pt x="46" y="309"/>
                    <a:pt x="46" y="309"/>
                    <a:pt x="46" y="309"/>
                  </a:cubicBezTo>
                  <a:cubicBezTo>
                    <a:pt x="47" y="308"/>
                    <a:pt x="47" y="308"/>
                    <a:pt x="47" y="308"/>
                  </a:cubicBezTo>
                  <a:lnTo>
                    <a:pt x="46" y="308"/>
                  </a:lnTo>
                  <a:close/>
                  <a:moveTo>
                    <a:pt x="46" y="304"/>
                  </a:moveTo>
                  <a:cubicBezTo>
                    <a:pt x="47" y="304"/>
                    <a:pt x="47" y="304"/>
                    <a:pt x="47" y="304"/>
                  </a:cubicBezTo>
                  <a:cubicBezTo>
                    <a:pt x="46" y="304"/>
                    <a:pt x="46" y="304"/>
                    <a:pt x="46" y="304"/>
                  </a:cubicBezTo>
                  <a:close/>
                  <a:moveTo>
                    <a:pt x="47" y="302"/>
                  </a:moveTo>
                  <a:cubicBezTo>
                    <a:pt x="46" y="301"/>
                    <a:pt x="46" y="301"/>
                    <a:pt x="46" y="301"/>
                  </a:cubicBezTo>
                  <a:cubicBezTo>
                    <a:pt x="47" y="302"/>
                    <a:pt x="47" y="302"/>
                    <a:pt x="47" y="302"/>
                  </a:cubicBezTo>
                  <a:close/>
                  <a:moveTo>
                    <a:pt x="47" y="322"/>
                  </a:moveTo>
                  <a:cubicBezTo>
                    <a:pt x="46" y="323"/>
                    <a:pt x="46" y="323"/>
                    <a:pt x="46" y="323"/>
                  </a:cubicBezTo>
                  <a:cubicBezTo>
                    <a:pt x="47" y="324"/>
                    <a:pt x="47" y="324"/>
                    <a:pt x="47" y="324"/>
                  </a:cubicBezTo>
                  <a:cubicBezTo>
                    <a:pt x="47" y="323"/>
                    <a:pt x="47" y="323"/>
                    <a:pt x="47" y="323"/>
                  </a:cubicBezTo>
                  <a:lnTo>
                    <a:pt x="47" y="322"/>
                  </a:lnTo>
                  <a:close/>
                  <a:moveTo>
                    <a:pt x="48" y="313"/>
                  </a:moveTo>
                  <a:cubicBezTo>
                    <a:pt x="48" y="313"/>
                    <a:pt x="48" y="313"/>
                    <a:pt x="48" y="313"/>
                  </a:cubicBezTo>
                  <a:cubicBezTo>
                    <a:pt x="48" y="312"/>
                    <a:pt x="48" y="312"/>
                    <a:pt x="48" y="312"/>
                  </a:cubicBezTo>
                  <a:cubicBezTo>
                    <a:pt x="47" y="311"/>
                    <a:pt x="47" y="311"/>
                    <a:pt x="47" y="311"/>
                  </a:cubicBezTo>
                  <a:cubicBezTo>
                    <a:pt x="46" y="312"/>
                    <a:pt x="46" y="312"/>
                    <a:pt x="46" y="312"/>
                  </a:cubicBezTo>
                  <a:cubicBezTo>
                    <a:pt x="47" y="313"/>
                    <a:pt x="47" y="313"/>
                    <a:pt x="47" y="313"/>
                  </a:cubicBezTo>
                  <a:lnTo>
                    <a:pt x="48" y="313"/>
                  </a:lnTo>
                  <a:close/>
                  <a:moveTo>
                    <a:pt x="49" y="345"/>
                  </a:moveTo>
                  <a:cubicBezTo>
                    <a:pt x="48" y="344"/>
                    <a:pt x="48" y="344"/>
                    <a:pt x="48" y="344"/>
                  </a:cubicBezTo>
                  <a:cubicBezTo>
                    <a:pt x="48" y="343"/>
                    <a:pt x="48" y="343"/>
                    <a:pt x="48" y="343"/>
                  </a:cubicBezTo>
                  <a:cubicBezTo>
                    <a:pt x="47" y="344"/>
                    <a:pt x="47" y="344"/>
                    <a:pt x="47" y="344"/>
                  </a:cubicBezTo>
                  <a:cubicBezTo>
                    <a:pt x="46" y="345"/>
                    <a:pt x="46" y="345"/>
                    <a:pt x="46" y="345"/>
                  </a:cubicBezTo>
                  <a:cubicBezTo>
                    <a:pt x="47" y="346"/>
                    <a:pt x="47" y="346"/>
                    <a:pt x="47" y="346"/>
                  </a:cubicBezTo>
                  <a:cubicBezTo>
                    <a:pt x="48" y="346"/>
                    <a:pt x="48" y="346"/>
                    <a:pt x="48" y="346"/>
                  </a:cubicBezTo>
                  <a:cubicBezTo>
                    <a:pt x="48" y="346"/>
                    <a:pt x="48" y="346"/>
                    <a:pt x="48" y="346"/>
                  </a:cubicBezTo>
                  <a:cubicBezTo>
                    <a:pt x="48" y="345"/>
                    <a:pt x="48" y="345"/>
                    <a:pt x="48" y="345"/>
                  </a:cubicBezTo>
                  <a:lnTo>
                    <a:pt x="49" y="345"/>
                  </a:lnTo>
                  <a:close/>
                  <a:moveTo>
                    <a:pt x="47" y="310"/>
                  </a:moveTo>
                  <a:cubicBezTo>
                    <a:pt x="47" y="311"/>
                    <a:pt x="47" y="311"/>
                    <a:pt x="47" y="311"/>
                  </a:cubicBezTo>
                  <a:cubicBezTo>
                    <a:pt x="48" y="311"/>
                    <a:pt x="48" y="311"/>
                    <a:pt x="48" y="311"/>
                  </a:cubicBezTo>
                  <a:cubicBezTo>
                    <a:pt x="48" y="311"/>
                    <a:pt x="48" y="311"/>
                    <a:pt x="48" y="311"/>
                  </a:cubicBezTo>
                  <a:lnTo>
                    <a:pt x="47" y="310"/>
                  </a:lnTo>
                  <a:close/>
                  <a:moveTo>
                    <a:pt x="48" y="341"/>
                  </a:moveTo>
                  <a:cubicBezTo>
                    <a:pt x="47" y="341"/>
                    <a:pt x="47" y="341"/>
                    <a:pt x="47" y="341"/>
                  </a:cubicBezTo>
                  <a:cubicBezTo>
                    <a:pt x="48" y="342"/>
                    <a:pt x="48" y="342"/>
                    <a:pt x="48" y="342"/>
                  </a:cubicBezTo>
                  <a:cubicBezTo>
                    <a:pt x="49" y="343"/>
                    <a:pt x="49" y="343"/>
                    <a:pt x="49" y="343"/>
                  </a:cubicBezTo>
                  <a:cubicBezTo>
                    <a:pt x="49" y="343"/>
                    <a:pt x="49" y="343"/>
                    <a:pt x="49" y="343"/>
                  </a:cubicBezTo>
                  <a:cubicBezTo>
                    <a:pt x="50" y="343"/>
                    <a:pt x="50" y="343"/>
                    <a:pt x="50" y="343"/>
                  </a:cubicBezTo>
                  <a:cubicBezTo>
                    <a:pt x="49" y="342"/>
                    <a:pt x="49" y="342"/>
                    <a:pt x="49" y="342"/>
                  </a:cubicBezTo>
                  <a:lnTo>
                    <a:pt x="48" y="341"/>
                  </a:lnTo>
                  <a:close/>
                  <a:moveTo>
                    <a:pt x="48" y="332"/>
                  </a:moveTo>
                  <a:cubicBezTo>
                    <a:pt x="48" y="333"/>
                    <a:pt x="48" y="333"/>
                    <a:pt x="48" y="333"/>
                  </a:cubicBezTo>
                  <a:cubicBezTo>
                    <a:pt x="48" y="333"/>
                    <a:pt x="48" y="333"/>
                    <a:pt x="48" y="333"/>
                  </a:cubicBezTo>
                  <a:lnTo>
                    <a:pt x="48" y="332"/>
                  </a:lnTo>
                  <a:close/>
                  <a:moveTo>
                    <a:pt x="49" y="341"/>
                  </a:moveTo>
                  <a:cubicBezTo>
                    <a:pt x="48" y="340"/>
                    <a:pt x="48" y="340"/>
                    <a:pt x="48" y="340"/>
                  </a:cubicBezTo>
                  <a:cubicBezTo>
                    <a:pt x="48" y="341"/>
                    <a:pt x="48" y="341"/>
                    <a:pt x="48" y="341"/>
                  </a:cubicBezTo>
                  <a:cubicBezTo>
                    <a:pt x="49" y="341"/>
                    <a:pt x="49" y="341"/>
                    <a:pt x="49" y="341"/>
                  </a:cubicBezTo>
                  <a:close/>
                  <a:moveTo>
                    <a:pt x="52" y="340"/>
                  </a:moveTo>
                  <a:cubicBezTo>
                    <a:pt x="53" y="340"/>
                    <a:pt x="53" y="340"/>
                    <a:pt x="53" y="340"/>
                  </a:cubicBezTo>
                  <a:cubicBezTo>
                    <a:pt x="54" y="340"/>
                    <a:pt x="54" y="340"/>
                    <a:pt x="54" y="340"/>
                  </a:cubicBezTo>
                  <a:cubicBezTo>
                    <a:pt x="54" y="339"/>
                    <a:pt x="54" y="339"/>
                    <a:pt x="54" y="339"/>
                  </a:cubicBezTo>
                  <a:cubicBezTo>
                    <a:pt x="52" y="339"/>
                    <a:pt x="52" y="339"/>
                    <a:pt x="52" y="339"/>
                  </a:cubicBezTo>
                  <a:cubicBezTo>
                    <a:pt x="52" y="338"/>
                    <a:pt x="52" y="338"/>
                    <a:pt x="52" y="338"/>
                  </a:cubicBezTo>
                  <a:cubicBezTo>
                    <a:pt x="52" y="337"/>
                    <a:pt x="52" y="337"/>
                    <a:pt x="52" y="337"/>
                  </a:cubicBezTo>
                  <a:cubicBezTo>
                    <a:pt x="51" y="336"/>
                    <a:pt x="51" y="336"/>
                    <a:pt x="51" y="336"/>
                  </a:cubicBezTo>
                  <a:cubicBezTo>
                    <a:pt x="50" y="335"/>
                    <a:pt x="50" y="335"/>
                    <a:pt x="50" y="335"/>
                  </a:cubicBezTo>
                  <a:cubicBezTo>
                    <a:pt x="49" y="334"/>
                    <a:pt x="49" y="334"/>
                    <a:pt x="49" y="334"/>
                  </a:cubicBezTo>
                  <a:cubicBezTo>
                    <a:pt x="49" y="335"/>
                    <a:pt x="49" y="335"/>
                    <a:pt x="49" y="335"/>
                  </a:cubicBezTo>
                  <a:cubicBezTo>
                    <a:pt x="49" y="336"/>
                    <a:pt x="49" y="336"/>
                    <a:pt x="49" y="336"/>
                  </a:cubicBezTo>
                  <a:cubicBezTo>
                    <a:pt x="50" y="337"/>
                    <a:pt x="50" y="337"/>
                    <a:pt x="50" y="337"/>
                  </a:cubicBezTo>
                  <a:cubicBezTo>
                    <a:pt x="51" y="338"/>
                    <a:pt x="51" y="338"/>
                    <a:pt x="51" y="338"/>
                  </a:cubicBezTo>
                  <a:cubicBezTo>
                    <a:pt x="50" y="337"/>
                    <a:pt x="50" y="337"/>
                    <a:pt x="50" y="337"/>
                  </a:cubicBezTo>
                  <a:cubicBezTo>
                    <a:pt x="49" y="337"/>
                    <a:pt x="49" y="337"/>
                    <a:pt x="49" y="337"/>
                  </a:cubicBezTo>
                  <a:cubicBezTo>
                    <a:pt x="48" y="338"/>
                    <a:pt x="48" y="338"/>
                    <a:pt x="48" y="338"/>
                  </a:cubicBezTo>
                  <a:cubicBezTo>
                    <a:pt x="49" y="339"/>
                    <a:pt x="49" y="339"/>
                    <a:pt x="49" y="339"/>
                  </a:cubicBezTo>
                  <a:cubicBezTo>
                    <a:pt x="50" y="339"/>
                    <a:pt x="50" y="339"/>
                    <a:pt x="50" y="339"/>
                  </a:cubicBezTo>
                  <a:cubicBezTo>
                    <a:pt x="51" y="339"/>
                    <a:pt x="51" y="339"/>
                    <a:pt x="51" y="339"/>
                  </a:cubicBezTo>
                  <a:lnTo>
                    <a:pt x="52" y="340"/>
                  </a:lnTo>
                  <a:close/>
                  <a:moveTo>
                    <a:pt x="49" y="349"/>
                  </a:moveTo>
                  <a:cubicBezTo>
                    <a:pt x="48" y="348"/>
                    <a:pt x="48" y="348"/>
                    <a:pt x="48" y="348"/>
                  </a:cubicBezTo>
                  <a:cubicBezTo>
                    <a:pt x="49" y="349"/>
                    <a:pt x="49" y="349"/>
                    <a:pt x="49" y="349"/>
                  </a:cubicBezTo>
                  <a:close/>
                  <a:moveTo>
                    <a:pt x="59" y="354"/>
                  </a:moveTo>
                  <a:cubicBezTo>
                    <a:pt x="60" y="354"/>
                    <a:pt x="60" y="354"/>
                    <a:pt x="60" y="354"/>
                  </a:cubicBezTo>
                  <a:cubicBezTo>
                    <a:pt x="59" y="353"/>
                    <a:pt x="59" y="353"/>
                    <a:pt x="59" y="353"/>
                  </a:cubicBezTo>
                  <a:cubicBezTo>
                    <a:pt x="60" y="353"/>
                    <a:pt x="60" y="353"/>
                    <a:pt x="60" y="353"/>
                  </a:cubicBezTo>
                  <a:cubicBezTo>
                    <a:pt x="60" y="352"/>
                    <a:pt x="60" y="352"/>
                    <a:pt x="60" y="352"/>
                  </a:cubicBezTo>
                  <a:cubicBezTo>
                    <a:pt x="60" y="352"/>
                    <a:pt x="60" y="352"/>
                    <a:pt x="60" y="352"/>
                  </a:cubicBezTo>
                  <a:cubicBezTo>
                    <a:pt x="59" y="351"/>
                    <a:pt x="59" y="351"/>
                    <a:pt x="59" y="351"/>
                  </a:cubicBezTo>
                  <a:cubicBezTo>
                    <a:pt x="60" y="351"/>
                    <a:pt x="60" y="351"/>
                    <a:pt x="60" y="351"/>
                  </a:cubicBezTo>
                  <a:cubicBezTo>
                    <a:pt x="59" y="350"/>
                    <a:pt x="59" y="350"/>
                    <a:pt x="59" y="350"/>
                  </a:cubicBezTo>
                  <a:cubicBezTo>
                    <a:pt x="58" y="350"/>
                    <a:pt x="58" y="350"/>
                    <a:pt x="58" y="350"/>
                  </a:cubicBezTo>
                  <a:cubicBezTo>
                    <a:pt x="58" y="351"/>
                    <a:pt x="58" y="351"/>
                    <a:pt x="58" y="351"/>
                  </a:cubicBezTo>
                  <a:cubicBezTo>
                    <a:pt x="58" y="350"/>
                    <a:pt x="58" y="350"/>
                    <a:pt x="58" y="350"/>
                  </a:cubicBezTo>
                  <a:cubicBezTo>
                    <a:pt x="58" y="349"/>
                    <a:pt x="58" y="349"/>
                    <a:pt x="58" y="349"/>
                  </a:cubicBezTo>
                  <a:cubicBezTo>
                    <a:pt x="58" y="348"/>
                    <a:pt x="58" y="348"/>
                    <a:pt x="58" y="348"/>
                  </a:cubicBezTo>
                  <a:cubicBezTo>
                    <a:pt x="58" y="347"/>
                    <a:pt x="58" y="347"/>
                    <a:pt x="58" y="347"/>
                  </a:cubicBezTo>
                  <a:cubicBezTo>
                    <a:pt x="57" y="346"/>
                    <a:pt x="57" y="346"/>
                    <a:pt x="57" y="346"/>
                  </a:cubicBezTo>
                  <a:cubicBezTo>
                    <a:pt x="57" y="345"/>
                    <a:pt x="57" y="345"/>
                    <a:pt x="57" y="345"/>
                  </a:cubicBezTo>
                  <a:cubicBezTo>
                    <a:pt x="56" y="344"/>
                    <a:pt x="56" y="344"/>
                    <a:pt x="56" y="344"/>
                  </a:cubicBezTo>
                  <a:cubicBezTo>
                    <a:pt x="55" y="344"/>
                    <a:pt x="55" y="344"/>
                    <a:pt x="55" y="344"/>
                  </a:cubicBezTo>
                  <a:cubicBezTo>
                    <a:pt x="55" y="343"/>
                    <a:pt x="55" y="343"/>
                    <a:pt x="55" y="343"/>
                  </a:cubicBezTo>
                  <a:cubicBezTo>
                    <a:pt x="54" y="342"/>
                    <a:pt x="54" y="342"/>
                    <a:pt x="54" y="342"/>
                  </a:cubicBezTo>
                  <a:cubicBezTo>
                    <a:pt x="54" y="341"/>
                    <a:pt x="54" y="341"/>
                    <a:pt x="54" y="341"/>
                  </a:cubicBezTo>
                  <a:cubicBezTo>
                    <a:pt x="53" y="340"/>
                    <a:pt x="53" y="340"/>
                    <a:pt x="53" y="340"/>
                  </a:cubicBezTo>
                  <a:cubicBezTo>
                    <a:pt x="53" y="341"/>
                    <a:pt x="53" y="341"/>
                    <a:pt x="53" y="341"/>
                  </a:cubicBezTo>
                  <a:cubicBezTo>
                    <a:pt x="53" y="340"/>
                    <a:pt x="53" y="340"/>
                    <a:pt x="53" y="340"/>
                  </a:cubicBezTo>
                  <a:cubicBezTo>
                    <a:pt x="52" y="340"/>
                    <a:pt x="52" y="340"/>
                    <a:pt x="52" y="340"/>
                  </a:cubicBezTo>
                  <a:cubicBezTo>
                    <a:pt x="51" y="340"/>
                    <a:pt x="51" y="340"/>
                    <a:pt x="51" y="340"/>
                  </a:cubicBezTo>
                  <a:cubicBezTo>
                    <a:pt x="50" y="341"/>
                    <a:pt x="50" y="341"/>
                    <a:pt x="50" y="341"/>
                  </a:cubicBezTo>
                  <a:cubicBezTo>
                    <a:pt x="50" y="342"/>
                    <a:pt x="50" y="342"/>
                    <a:pt x="50" y="342"/>
                  </a:cubicBezTo>
                  <a:cubicBezTo>
                    <a:pt x="51" y="342"/>
                    <a:pt x="51" y="342"/>
                    <a:pt x="51" y="342"/>
                  </a:cubicBezTo>
                  <a:cubicBezTo>
                    <a:pt x="50" y="342"/>
                    <a:pt x="50" y="342"/>
                    <a:pt x="50" y="342"/>
                  </a:cubicBezTo>
                  <a:cubicBezTo>
                    <a:pt x="51" y="343"/>
                    <a:pt x="51" y="343"/>
                    <a:pt x="51" y="343"/>
                  </a:cubicBezTo>
                  <a:cubicBezTo>
                    <a:pt x="52" y="343"/>
                    <a:pt x="52" y="343"/>
                    <a:pt x="52" y="343"/>
                  </a:cubicBezTo>
                  <a:cubicBezTo>
                    <a:pt x="52" y="343"/>
                    <a:pt x="52" y="343"/>
                    <a:pt x="52" y="343"/>
                  </a:cubicBezTo>
                  <a:cubicBezTo>
                    <a:pt x="53" y="344"/>
                    <a:pt x="53" y="344"/>
                    <a:pt x="53" y="344"/>
                  </a:cubicBezTo>
                  <a:cubicBezTo>
                    <a:pt x="53" y="345"/>
                    <a:pt x="53" y="345"/>
                    <a:pt x="53" y="345"/>
                  </a:cubicBezTo>
                  <a:cubicBezTo>
                    <a:pt x="53" y="346"/>
                    <a:pt x="53" y="346"/>
                    <a:pt x="53" y="346"/>
                  </a:cubicBezTo>
                  <a:cubicBezTo>
                    <a:pt x="54" y="347"/>
                    <a:pt x="54" y="347"/>
                    <a:pt x="54" y="347"/>
                  </a:cubicBezTo>
                  <a:cubicBezTo>
                    <a:pt x="53" y="346"/>
                    <a:pt x="53" y="346"/>
                    <a:pt x="53" y="346"/>
                  </a:cubicBezTo>
                  <a:cubicBezTo>
                    <a:pt x="52" y="346"/>
                    <a:pt x="52" y="346"/>
                    <a:pt x="52" y="346"/>
                  </a:cubicBezTo>
                  <a:cubicBezTo>
                    <a:pt x="52" y="347"/>
                    <a:pt x="52" y="347"/>
                    <a:pt x="52" y="347"/>
                  </a:cubicBezTo>
                  <a:cubicBezTo>
                    <a:pt x="51" y="346"/>
                    <a:pt x="51" y="346"/>
                    <a:pt x="51" y="346"/>
                  </a:cubicBezTo>
                  <a:cubicBezTo>
                    <a:pt x="52" y="347"/>
                    <a:pt x="52" y="347"/>
                    <a:pt x="52" y="347"/>
                  </a:cubicBezTo>
                  <a:cubicBezTo>
                    <a:pt x="51" y="346"/>
                    <a:pt x="51" y="346"/>
                    <a:pt x="51" y="346"/>
                  </a:cubicBezTo>
                  <a:cubicBezTo>
                    <a:pt x="50" y="346"/>
                    <a:pt x="50" y="346"/>
                    <a:pt x="50" y="346"/>
                  </a:cubicBezTo>
                  <a:cubicBezTo>
                    <a:pt x="51" y="347"/>
                    <a:pt x="51" y="347"/>
                    <a:pt x="51" y="347"/>
                  </a:cubicBezTo>
                  <a:cubicBezTo>
                    <a:pt x="52" y="348"/>
                    <a:pt x="52" y="348"/>
                    <a:pt x="52" y="348"/>
                  </a:cubicBezTo>
                  <a:cubicBezTo>
                    <a:pt x="51" y="348"/>
                    <a:pt x="51" y="348"/>
                    <a:pt x="51" y="348"/>
                  </a:cubicBezTo>
                  <a:cubicBezTo>
                    <a:pt x="50" y="347"/>
                    <a:pt x="50" y="347"/>
                    <a:pt x="50" y="347"/>
                  </a:cubicBezTo>
                  <a:cubicBezTo>
                    <a:pt x="49" y="346"/>
                    <a:pt x="49" y="346"/>
                    <a:pt x="49" y="346"/>
                  </a:cubicBezTo>
                  <a:cubicBezTo>
                    <a:pt x="49" y="347"/>
                    <a:pt x="49" y="347"/>
                    <a:pt x="49" y="347"/>
                  </a:cubicBezTo>
                  <a:cubicBezTo>
                    <a:pt x="49" y="348"/>
                    <a:pt x="49" y="348"/>
                    <a:pt x="49" y="348"/>
                  </a:cubicBezTo>
                  <a:cubicBezTo>
                    <a:pt x="51" y="348"/>
                    <a:pt x="51" y="348"/>
                    <a:pt x="51" y="348"/>
                  </a:cubicBezTo>
                  <a:cubicBezTo>
                    <a:pt x="51" y="349"/>
                    <a:pt x="51" y="349"/>
                    <a:pt x="51" y="349"/>
                  </a:cubicBezTo>
                  <a:cubicBezTo>
                    <a:pt x="52" y="350"/>
                    <a:pt x="52" y="350"/>
                    <a:pt x="52" y="350"/>
                  </a:cubicBezTo>
                  <a:cubicBezTo>
                    <a:pt x="53" y="351"/>
                    <a:pt x="53" y="351"/>
                    <a:pt x="53" y="351"/>
                  </a:cubicBezTo>
                  <a:cubicBezTo>
                    <a:pt x="53" y="352"/>
                    <a:pt x="53" y="352"/>
                    <a:pt x="53" y="352"/>
                  </a:cubicBezTo>
                  <a:cubicBezTo>
                    <a:pt x="54" y="352"/>
                    <a:pt x="54" y="352"/>
                    <a:pt x="54" y="352"/>
                  </a:cubicBezTo>
                  <a:cubicBezTo>
                    <a:pt x="55" y="353"/>
                    <a:pt x="55" y="353"/>
                    <a:pt x="55" y="353"/>
                  </a:cubicBezTo>
                  <a:cubicBezTo>
                    <a:pt x="55" y="352"/>
                    <a:pt x="55" y="352"/>
                    <a:pt x="55" y="352"/>
                  </a:cubicBezTo>
                  <a:cubicBezTo>
                    <a:pt x="55" y="351"/>
                    <a:pt x="55" y="351"/>
                    <a:pt x="55" y="351"/>
                  </a:cubicBezTo>
                  <a:cubicBezTo>
                    <a:pt x="54" y="350"/>
                    <a:pt x="54" y="350"/>
                    <a:pt x="54" y="350"/>
                  </a:cubicBezTo>
                  <a:cubicBezTo>
                    <a:pt x="54" y="349"/>
                    <a:pt x="54" y="349"/>
                    <a:pt x="54" y="349"/>
                  </a:cubicBezTo>
                  <a:cubicBezTo>
                    <a:pt x="55" y="348"/>
                    <a:pt x="55" y="348"/>
                    <a:pt x="55" y="348"/>
                  </a:cubicBezTo>
                  <a:cubicBezTo>
                    <a:pt x="55" y="347"/>
                    <a:pt x="55" y="347"/>
                    <a:pt x="55" y="347"/>
                  </a:cubicBezTo>
                  <a:cubicBezTo>
                    <a:pt x="56" y="348"/>
                    <a:pt x="56" y="348"/>
                    <a:pt x="56" y="348"/>
                  </a:cubicBezTo>
                  <a:cubicBezTo>
                    <a:pt x="56" y="349"/>
                    <a:pt x="56" y="349"/>
                    <a:pt x="56" y="349"/>
                  </a:cubicBezTo>
                  <a:cubicBezTo>
                    <a:pt x="55" y="349"/>
                    <a:pt x="55" y="349"/>
                    <a:pt x="55" y="349"/>
                  </a:cubicBezTo>
                  <a:cubicBezTo>
                    <a:pt x="55" y="349"/>
                    <a:pt x="55" y="349"/>
                    <a:pt x="55" y="349"/>
                  </a:cubicBezTo>
                  <a:cubicBezTo>
                    <a:pt x="56" y="350"/>
                    <a:pt x="56" y="350"/>
                    <a:pt x="56" y="350"/>
                  </a:cubicBezTo>
                  <a:cubicBezTo>
                    <a:pt x="55" y="351"/>
                    <a:pt x="55" y="351"/>
                    <a:pt x="55" y="351"/>
                  </a:cubicBezTo>
                  <a:cubicBezTo>
                    <a:pt x="56" y="351"/>
                    <a:pt x="56" y="351"/>
                    <a:pt x="56" y="351"/>
                  </a:cubicBezTo>
                  <a:cubicBezTo>
                    <a:pt x="57" y="351"/>
                    <a:pt x="57" y="351"/>
                    <a:pt x="57" y="351"/>
                  </a:cubicBezTo>
                  <a:cubicBezTo>
                    <a:pt x="58" y="352"/>
                    <a:pt x="58" y="352"/>
                    <a:pt x="58" y="352"/>
                  </a:cubicBezTo>
                  <a:cubicBezTo>
                    <a:pt x="57" y="353"/>
                    <a:pt x="57" y="353"/>
                    <a:pt x="57" y="353"/>
                  </a:cubicBezTo>
                  <a:cubicBezTo>
                    <a:pt x="58" y="353"/>
                    <a:pt x="58" y="353"/>
                    <a:pt x="58" y="353"/>
                  </a:cubicBezTo>
                  <a:cubicBezTo>
                    <a:pt x="57" y="354"/>
                    <a:pt x="57" y="354"/>
                    <a:pt x="57" y="354"/>
                  </a:cubicBezTo>
                  <a:cubicBezTo>
                    <a:pt x="58" y="354"/>
                    <a:pt x="58" y="354"/>
                    <a:pt x="58" y="354"/>
                  </a:cubicBezTo>
                  <a:cubicBezTo>
                    <a:pt x="58" y="354"/>
                    <a:pt x="58" y="354"/>
                    <a:pt x="58" y="354"/>
                  </a:cubicBezTo>
                  <a:cubicBezTo>
                    <a:pt x="59" y="354"/>
                    <a:pt x="59" y="354"/>
                    <a:pt x="59" y="354"/>
                  </a:cubicBezTo>
                  <a:cubicBezTo>
                    <a:pt x="59" y="354"/>
                    <a:pt x="59" y="354"/>
                    <a:pt x="59" y="354"/>
                  </a:cubicBezTo>
                  <a:close/>
                  <a:moveTo>
                    <a:pt x="50" y="340"/>
                  </a:moveTo>
                  <a:cubicBezTo>
                    <a:pt x="50" y="339"/>
                    <a:pt x="50" y="339"/>
                    <a:pt x="50" y="339"/>
                  </a:cubicBezTo>
                  <a:cubicBezTo>
                    <a:pt x="49" y="340"/>
                    <a:pt x="49" y="340"/>
                    <a:pt x="49" y="340"/>
                  </a:cubicBezTo>
                  <a:cubicBezTo>
                    <a:pt x="50" y="340"/>
                    <a:pt x="50" y="340"/>
                    <a:pt x="50" y="340"/>
                  </a:cubicBezTo>
                  <a:close/>
                  <a:moveTo>
                    <a:pt x="54" y="353"/>
                  </a:moveTo>
                  <a:cubicBezTo>
                    <a:pt x="54" y="353"/>
                    <a:pt x="54" y="353"/>
                    <a:pt x="54" y="353"/>
                  </a:cubicBezTo>
                  <a:cubicBezTo>
                    <a:pt x="53" y="352"/>
                    <a:pt x="53" y="352"/>
                    <a:pt x="53" y="352"/>
                  </a:cubicBezTo>
                  <a:cubicBezTo>
                    <a:pt x="52" y="351"/>
                    <a:pt x="52" y="351"/>
                    <a:pt x="52" y="351"/>
                  </a:cubicBezTo>
                  <a:cubicBezTo>
                    <a:pt x="51" y="350"/>
                    <a:pt x="51" y="350"/>
                    <a:pt x="51" y="350"/>
                  </a:cubicBezTo>
                  <a:cubicBezTo>
                    <a:pt x="50" y="350"/>
                    <a:pt x="50" y="350"/>
                    <a:pt x="50" y="350"/>
                  </a:cubicBezTo>
                  <a:cubicBezTo>
                    <a:pt x="49" y="350"/>
                    <a:pt x="49" y="350"/>
                    <a:pt x="49" y="350"/>
                  </a:cubicBezTo>
                  <a:cubicBezTo>
                    <a:pt x="50" y="351"/>
                    <a:pt x="50" y="351"/>
                    <a:pt x="50" y="351"/>
                  </a:cubicBezTo>
                  <a:cubicBezTo>
                    <a:pt x="51" y="352"/>
                    <a:pt x="51" y="352"/>
                    <a:pt x="51" y="352"/>
                  </a:cubicBezTo>
                  <a:cubicBezTo>
                    <a:pt x="52" y="351"/>
                    <a:pt x="52" y="351"/>
                    <a:pt x="52" y="351"/>
                  </a:cubicBezTo>
                  <a:cubicBezTo>
                    <a:pt x="52" y="352"/>
                    <a:pt x="52" y="352"/>
                    <a:pt x="52" y="352"/>
                  </a:cubicBezTo>
                  <a:cubicBezTo>
                    <a:pt x="53" y="352"/>
                    <a:pt x="53" y="352"/>
                    <a:pt x="53" y="352"/>
                  </a:cubicBezTo>
                  <a:lnTo>
                    <a:pt x="54" y="353"/>
                  </a:lnTo>
                  <a:close/>
                  <a:moveTo>
                    <a:pt x="50" y="331"/>
                  </a:moveTo>
                  <a:cubicBezTo>
                    <a:pt x="50" y="331"/>
                    <a:pt x="50" y="331"/>
                    <a:pt x="50" y="331"/>
                  </a:cubicBezTo>
                  <a:cubicBezTo>
                    <a:pt x="50" y="330"/>
                    <a:pt x="50" y="330"/>
                    <a:pt x="50" y="330"/>
                  </a:cubicBezTo>
                  <a:lnTo>
                    <a:pt x="50" y="331"/>
                  </a:lnTo>
                  <a:close/>
                  <a:moveTo>
                    <a:pt x="53" y="346"/>
                  </a:moveTo>
                  <a:cubicBezTo>
                    <a:pt x="53" y="344"/>
                    <a:pt x="52" y="343"/>
                    <a:pt x="50" y="344"/>
                  </a:cubicBezTo>
                  <a:cubicBezTo>
                    <a:pt x="50" y="345"/>
                    <a:pt x="50" y="345"/>
                    <a:pt x="50" y="345"/>
                  </a:cubicBezTo>
                  <a:cubicBezTo>
                    <a:pt x="51" y="345"/>
                    <a:pt x="51" y="345"/>
                    <a:pt x="51" y="345"/>
                  </a:cubicBezTo>
                  <a:cubicBezTo>
                    <a:pt x="52" y="345"/>
                    <a:pt x="52" y="345"/>
                    <a:pt x="52" y="345"/>
                  </a:cubicBezTo>
                  <a:lnTo>
                    <a:pt x="53" y="346"/>
                  </a:lnTo>
                  <a:close/>
                  <a:moveTo>
                    <a:pt x="51" y="346"/>
                  </a:moveTo>
                  <a:cubicBezTo>
                    <a:pt x="51" y="346"/>
                    <a:pt x="51" y="346"/>
                    <a:pt x="51" y="346"/>
                  </a:cubicBezTo>
                  <a:cubicBezTo>
                    <a:pt x="50" y="346"/>
                    <a:pt x="50" y="346"/>
                    <a:pt x="50" y="346"/>
                  </a:cubicBezTo>
                  <a:lnTo>
                    <a:pt x="51" y="346"/>
                  </a:lnTo>
                  <a:close/>
                  <a:moveTo>
                    <a:pt x="52" y="336"/>
                  </a:moveTo>
                  <a:cubicBezTo>
                    <a:pt x="52" y="336"/>
                    <a:pt x="52" y="336"/>
                    <a:pt x="52" y="336"/>
                  </a:cubicBezTo>
                  <a:cubicBezTo>
                    <a:pt x="52" y="335"/>
                    <a:pt x="52" y="335"/>
                    <a:pt x="52" y="335"/>
                  </a:cubicBezTo>
                  <a:cubicBezTo>
                    <a:pt x="51" y="334"/>
                    <a:pt x="51" y="334"/>
                    <a:pt x="51" y="334"/>
                  </a:cubicBezTo>
                  <a:cubicBezTo>
                    <a:pt x="51" y="334"/>
                    <a:pt x="51" y="334"/>
                    <a:pt x="51" y="334"/>
                  </a:cubicBezTo>
                  <a:cubicBezTo>
                    <a:pt x="51" y="335"/>
                    <a:pt x="51" y="335"/>
                    <a:pt x="51" y="335"/>
                  </a:cubicBezTo>
                  <a:lnTo>
                    <a:pt x="52" y="336"/>
                  </a:lnTo>
                  <a:close/>
                  <a:moveTo>
                    <a:pt x="52" y="332"/>
                  </a:moveTo>
                  <a:cubicBezTo>
                    <a:pt x="52" y="332"/>
                    <a:pt x="52" y="332"/>
                    <a:pt x="52" y="332"/>
                  </a:cubicBezTo>
                  <a:cubicBezTo>
                    <a:pt x="53" y="332"/>
                    <a:pt x="53" y="332"/>
                    <a:pt x="53" y="332"/>
                  </a:cubicBezTo>
                  <a:cubicBezTo>
                    <a:pt x="54" y="332"/>
                    <a:pt x="54" y="332"/>
                    <a:pt x="54" y="332"/>
                  </a:cubicBezTo>
                  <a:cubicBezTo>
                    <a:pt x="55" y="331"/>
                    <a:pt x="55" y="331"/>
                    <a:pt x="55" y="331"/>
                  </a:cubicBezTo>
                  <a:cubicBezTo>
                    <a:pt x="54" y="331"/>
                    <a:pt x="54" y="331"/>
                    <a:pt x="54" y="331"/>
                  </a:cubicBezTo>
                  <a:cubicBezTo>
                    <a:pt x="54" y="331"/>
                    <a:pt x="54" y="331"/>
                    <a:pt x="54" y="331"/>
                  </a:cubicBezTo>
                  <a:cubicBezTo>
                    <a:pt x="52" y="331"/>
                    <a:pt x="52" y="331"/>
                    <a:pt x="52" y="331"/>
                  </a:cubicBezTo>
                  <a:cubicBezTo>
                    <a:pt x="51" y="331"/>
                    <a:pt x="51" y="331"/>
                    <a:pt x="51" y="331"/>
                  </a:cubicBezTo>
                  <a:cubicBezTo>
                    <a:pt x="51" y="331"/>
                    <a:pt x="51" y="331"/>
                    <a:pt x="51" y="331"/>
                  </a:cubicBezTo>
                  <a:cubicBezTo>
                    <a:pt x="51" y="332"/>
                    <a:pt x="51" y="332"/>
                    <a:pt x="51" y="332"/>
                  </a:cubicBezTo>
                  <a:lnTo>
                    <a:pt x="52" y="332"/>
                  </a:lnTo>
                  <a:close/>
                  <a:moveTo>
                    <a:pt x="55" y="338"/>
                  </a:moveTo>
                  <a:cubicBezTo>
                    <a:pt x="55" y="337"/>
                    <a:pt x="55" y="337"/>
                    <a:pt x="55" y="337"/>
                  </a:cubicBezTo>
                  <a:cubicBezTo>
                    <a:pt x="54" y="336"/>
                    <a:pt x="54" y="336"/>
                    <a:pt x="54" y="336"/>
                  </a:cubicBezTo>
                  <a:cubicBezTo>
                    <a:pt x="53" y="336"/>
                    <a:pt x="53" y="336"/>
                    <a:pt x="53" y="336"/>
                  </a:cubicBezTo>
                  <a:cubicBezTo>
                    <a:pt x="53" y="337"/>
                    <a:pt x="53" y="337"/>
                    <a:pt x="53" y="337"/>
                  </a:cubicBezTo>
                  <a:cubicBezTo>
                    <a:pt x="54" y="337"/>
                    <a:pt x="54" y="337"/>
                    <a:pt x="54" y="337"/>
                  </a:cubicBezTo>
                  <a:lnTo>
                    <a:pt x="55" y="338"/>
                  </a:lnTo>
                  <a:close/>
                  <a:moveTo>
                    <a:pt x="57" y="355"/>
                  </a:moveTo>
                  <a:cubicBezTo>
                    <a:pt x="57" y="355"/>
                    <a:pt x="57" y="355"/>
                    <a:pt x="57" y="355"/>
                  </a:cubicBezTo>
                  <a:cubicBezTo>
                    <a:pt x="56" y="355"/>
                    <a:pt x="56" y="355"/>
                    <a:pt x="56" y="355"/>
                  </a:cubicBezTo>
                  <a:cubicBezTo>
                    <a:pt x="55" y="354"/>
                    <a:pt x="55" y="354"/>
                    <a:pt x="55" y="354"/>
                  </a:cubicBezTo>
                  <a:cubicBezTo>
                    <a:pt x="54" y="354"/>
                    <a:pt x="54" y="354"/>
                    <a:pt x="54" y="354"/>
                  </a:cubicBezTo>
                  <a:cubicBezTo>
                    <a:pt x="53" y="354"/>
                    <a:pt x="53" y="354"/>
                    <a:pt x="53" y="354"/>
                  </a:cubicBezTo>
                  <a:cubicBezTo>
                    <a:pt x="54" y="355"/>
                    <a:pt x="54" y="355"/>
                    <a:pt x="54" y="355"/>
                  </a:cubicBezTo>
                  <a:cubicBezTo>
                    <a:pt x="55" y="355"/>
                    <a:pt x="55" y="355"/>
                    <a:pt x="55" y="355"/>
                  </a:cubicBezTo>
                  <a:cubicBezTo>
                    <a:pt x="56" y="356"/>
                    <a:pt x="56" y="356"/>
                    <a:pt x="56" y="356"/>
                  </a:cubicBezTo>
                  <a:cubicBezTo>
                    <a:pt x="56" y="356"/>
                    <a:pt x="56" y="356"/>
                    <a:pt x="56" y="356"/>
                  </a:cubicBezTo>
                  <a:cubicBezTo>
                    <a:pt x="55" y="356"/>
                    <a:pt x="55" y="356"/>
                    <a:pt x="55" y="356"/>
                  </a:cubicBezTo>
                  <a:cubicBezTo>
                    <a:pt x="55" y="355"/>
                    <a:pt x="55" y="355"/>
                    <a:pt x="55" y="355"/>
                  </a:cubicBezTo>
                  <a:cubicBezTo>
                    <a:pt x="54" y="355"/>
                    <a:pt x="54" y="355"/>
                    <a:pt x="54" y="355"/>
                  </a:cubicBezTo>
                  <a:cubicBezTo>
                    <a:pt x="54" y="356"/>
                    <a:pt x="54" y="356"/>
                    <a:pt x="54" y="356"/>
                  </a:cubicBezTo>
                  <a:cubicBezTo>
                    <a:pt x="54" y="357"/>
                    <a:pt x="54" y="357"/>
                    <a:pt x="54" y="357"/>
                  </a:cubicBezTo>
                  <a:cubicBezTo>
                    <a:pt x="55" y="357"/>
                    <a:pt x="55" y="357"/>
                    <a:pt x="55" y="357"/>
                  </a:cubicBezTo>
                  <a:cubicBezTo>
                    <a:pt x="56" y="357"/>
                    <a:pt x="56" y="357"/>
                    <a:pt x="56" y="357"/>
                  </a:cubicBezTo>
                  <a:cubicBezTo>
                    <a:pt x="56" y="358"/>
                    <a:pt x="56" y="358"/>
                    <a:pt x="56" y="358"/>
                  </a:cubicBezTo>
                  <a:cubicBezTo>
                    <a:pt x="57" y="358"/>
                    <a:pt x="57" y="358"/>
                    <a:pt x="57" y="358"/>
                  </a:cubicBezTo>
                  <a:cubicBezTo>
                    <a:pt x="57" y="357"/>
                    <a:pt x="57" y="357"/>
                    <a:pt x="57" y="357"/>
                  </a:cubicBezTo>
                  <a:cubicBezTo>
                    <a:pt x="58" y="356"/>
                    <a:pt x="58" y="356"/>
                    <a:pt x="58" y="356"/>
                  </a:cubicBezTo>
                  <a:cubicBezTo>
                    <a:pt x="59" y="355"/>
                    <a:pt x="59" y="355"/>
                    <a:pt x="59" y="355"/>
                  </a:cubicBezTo>
                  <a:cubicBezTo>
                    <a:pt x="58" y="356"/>
                    <a:pt x="58" y="356"/>
                    <a:pt x="58" y="356"/>
                  </a:cubicBezTo>
                  <a:lnTo>
                    <a:pt x="57" y="355"/>
                  </a:lnTo>
                  <a:close/>
                  <a:moveTo>
                    <a:pt x="57" y="338"/>
                  </a:moveTo>
                  <a:cubicBezTo>
                    <a:pt x="57" y="338"/>
                    <a:pt x="57" y="338"/>
                    <a:pt x="57" y="338"/>
                  </a:cubicBezTo>
                  <a:cubicBezTo>
                    <a:pt x="56" y="337"/>
                    <a:pt x="56" y="337"/>
                    <a:pt x="56" y="337"/>
                  </a:cubicBezTo>
                  <a:cubicBezTo>
                    <a:pt x="55" y="337"/>
                    <a:pt x="55" y="337"/>
                    <a:pt x="55" y="337"/>
                  </a:cubicBezTo>
                  <a:cubicBezTo>
                    <a:pt x="56" y="337"/>
                    <a:pt x="56" y="337"/>
                    <a:pt x="56" y="337"/>
                  </a:cubicBezTo>
                  <a:lnTo>
                    <a:pt x="57" y="338"/>
                  </a:lnTo>
                  <a:close/>
                  <a:moveTo>
                    <a:pt x="58" y="359"/>
                  </a:moveTo>
                  <a:cubicBezTo>
                    <a:pt x="57" y="359"/>
                    <a:pt x="57" y="359"/>
                    <a:pt x="57" y="359"/>
                  </a:cubicBezTo>
                  <a:cubicBezTo>
                    <a:pt x="56" y="359"/>
                    <a:pt x="56" y="359"/>
                    <a:pt x="56" y="359"/>
                  </a:cubicBezTo>
                  <a:cubicBezTo>
                    <a:pt x="55" y="359"/>
                    <a:pt x="55" y="359"/>
                    <a:pt x="55" y="359"/>
                  </a:cubicBezTo>
                  <a:cubicBezTo>
                    <a:pt x="56" y="360"/>
                    <a:pt x="56" y="360"/>
                    <a:pt x="56" y="360"/>
                  </a:cubicBezTo>
                  <a:cubicBezTo>
                    <a:pt x="55" y="361"/>
                    <a:pt x="55" y="361"/>
                    <a:pt x="55" y="361"/>
                  </a:cubicBezTo>
                  <a:cubicBezTo>
                    <a:pt x="56" y="361"/>
                    <a:pt x="56" y="361"/>
                    <a:pt x="56" y="361"/>
                  </a:cubicBezTo>
                  <a:cubicBezTo>
                    <a:pt x="57" y="362"/>
                    <a:pt x="57" y="362"/>
                    <a:pt x="57" y="362"/>
                  </a:cubicBezTo>
                  <a:cubicBezTo>
                    <a:pt x="58" y="362"/>
                    <a:pt x="58" y="362"/>
                    <a:pt x="58" y="362"/>
                  </a:cubicBezTo>
                  <a:cubicBezTo>
                    <a:pt x="58" y="362"/>
                    <a:pt x="58" y="362"/>
                    <a:pt x="58" y="362"/>
                  </a:cubicBezTo>
                  <a:cubicBezTo>
                    <a:pt x="57" y="360"/>
                    <a:pt x="57" y="360"/>
                    <a:pt x="57" y="360"/>
                  </a:cubicBezTo>
                  <a:cubicBezTo>
                    <a:pt x="58" y="360"/>
                    <a:pt x="58" y="360"/>
                    <a:pt x="58" y="360"/>
                  </a:cubicBezTo>
                  <a:lnTo>
                    <a:pt x="58" y="359"/>
                  </a:lnTo>
                  <a:close/>
                  <a:moveTo>
                    <a:pt x="58" y="332"/>
                  </a:moveTo>
                  <a:cubicBezTo>
                    <a:pt x="57" y="332"/>
                    <a:pt x="57" y="332"/>
                    <a:pt x="57" y="332"/>
                  </a:cubicBezTo>
                  <a:cubicBezTo>
                    <a:pt x="58" y="333"/>
                    <a:pt x="58" y="333"/>
                    <a:pt x="58" y="333"/>
                  </a:cubicBezTo>
                  <a:lnTo>
                    <a:pt x="58" y="332"/>
                  </a:lnTo>
                  <a:close/>
                  <a:moveTo>
                    <a:pt x="58" y="358"/>
                  </a:moveTo>
                  <a:cubicBezTo>
                    <a:pt x="58" y="358"/>
                    <a:pt x="58" y="358"/>
                    <a:pt x="58" y="358"/>
                  </a:cubicBezTo>
                  <a:cubicBezTo>
                    <a:pt x="57" y="358"/>
                    <a:pt x="57" y="358"/>
                    <a:pt x="57" y="358"/>
                  </a:cubicBezTo>
                  <a:lnTo>
                    <a:pt x="58" y="358"/>
                  </a:lnTo>
                  <a:close/>
                  <a:moveTo>
                    <a:pt x="58" y="348"/>
                  </a:moveTo>
                  <a:cubicBezTo>
                    <a:pt x="59" y="349"/>
                    <a:pt x="59" y="349"/>
                    <a:pt x="59" y="349"/>
                  </a:cubicBezTo>
                  <a:cubicBezTo>
                    <a:pt x="59" y="350"/>
                    <a:pt x="59" y="350"/>
                    <a:pt x="59" y="350"/>
                  </a:cubicBezTo>
                  <a:cubicBezTo>
                    <a:pt x="60" y="349"/>
                    <a:pt x="60" y="349"/>
                    <a:pt x="60" y="349"/>
                  </a:cubicBezTo>
                  <a:cubicBezTo>
                    <a:pt x="59" y="348"/>
                    <a:pt x="59" y="348"/>
                    <a:pt x="59" y="348"/>
                  </a:cubicBezTo>
                  <a:lnTo>
                    <a:pt x="58" y="348"/>
                  </a:lnTo>
                  <a:close/>
                  <a:moveTo>
                    <a:pt x="59" y="334"/>
                  </a:moveTo>
                  <a:cubicBezTo>
                    <a:pt x="58" y="333"/>
                    <a:pt x="58" y="333"/>
                    <a:pt x="58" y="333"/>
                  </a:cubicBezTo>
                  <a:cubicBezTo>
                    <a:pt x="59" y="334"/>
                    <a:pt x="59" y="334"/>
                    <a:pt x="59" y="334"/>
                  </a:cubicBezTo>
                  <a:close/>
                  <a:moveTo>
                    <a:pt x="59" y="361"/>
                  </a:moveTo>
                  <a:cubicBezTo>
                    <a:pt x="59" y="362"/>
                    <a:pt x="59" y="362"/>
                    <a:pt x="59" y="362"/>
                  </a:cubicBezTo>
                  <a:cubicBezTo>
                    <a:pt x="60" y="362"/>
                    <a:pt x="60" y="362"/>
                    <a:pt x="60" y="362"/>
                  </a:cubicBezTo>
                  <a:cubicBezTo>
                    <a:pt x="60" y="362"/>
                    <a:pt x="60" y="362"/>
                    <a:pt x="60" y="362"/>
                  </a:cubicBezTo>
                  <a:cubicBezTo>
                    <a:pt x="60" y="361"/>
                    <a:pt x="60" y="361"/>
                    <a:pt x="60" y="361"/>
                  </a:cubicBezTo>
                  <a:lnTo>
                    <a:pt x="59" y="361"/>
                  </a:lnTo>
                  <a:close/>
                  <a:moveTo>
                    <a:pt x="60" y="355"/>
                  </a:moveTo>
                  <a:cubicBezTo>
                    <a:pt x="60" y="355"/>
                    <a:pt x="60" y="355"/>
                    <a:pt x="60" y="355"/>
                  </a:cubicBezTo>
                  <a:cubicBezTo>
                    <a:pt x="61" y="354"/>
                    <a:pt x="61" y="354"/>
                    <a:pt x="61" y="354"/>
                  </a:cubicBezTo>
                  <a:lnTo>
                    <a:pt x="60" y="355"/>
                  </a:lnTo>
                  <a:close/>
                  <a:moveTo>
                    <a:pt x="61" y="359"/>
                  </a:moveTo>
                  <a:cubicBezTo>
                    <a:pt x="61" y="359"/>
                    <a:pt x="61" y="359"/>
                    <a:pt x="61" y="359"/>
                  </a:cubicBezTo>
                  <a:cubicBezTo>
                    <a:pt x="62" y="358"/>
                    <a:pt x="62" y="358"/>
                    <a:pt x="62" y="358"/>
                  </a:cubicBezTo>
                  <a:cubicBezTo>
                    <a:pt x="61" y="358"/>
                    <a:pt x="61" y="358"/>
                    <a:pt x="61" y="358"/>
                  </a:cubicBezTo>
                  <a:lnTo>
                    <a:pt x="61" y="359"/>
                  </a:lnTo>
                  <a:close/>
                  <a:moveTo>
                    <a:pt x="63" y="363"/>
                  </a:moveTo>
                  <a:cubicBezTo>
                    <a:pt x="64" y="363"/>
                    <a:pt x="64" y="363"/>
                    <a:pt x="64" y="363"/>
                  </a:cubicBezTo>
                  <a:cubicBezTo>
                    <a:pt x="64" y="362"/>
                    <a:pt x="64" y="362"/>
                    <a:pt x="64" y="362"/>
                  </a:cubicBezTo>
                  <a:cubicBezTo>
                    <a:pt x="63" y="362"/>
                    <a:pt x="63" y="362"/>
                    <a:pt x="63" y="362"/>
                  </a:cubicBezTo>
                  <a:cubicBezTo>
                    <a:pt x="62" y="361"/>
                    <a:pt x="62" y="361"/>
                    <a:pt x="62" y="361"/>
                  </a:cubicBezTo>
                  <a:cubicBezTo>
                    <a:pt x="61" y="361"/>
                    <a:pt x="61" y="361"/>
                    <a:pt x="61" y="361"/>
                  </a:cubicBezTo>
                  <a:cubicBezTo>
                    <a:pt x="61" y="362"/>
                    <a:pt x="61" y="362"/>
                    <a:pt x="61" y="362"/>
                  </a:cubicBezTo>
                  <a:cubicBezTo>
                    <a:pt x="62" y="363"/>
                    <a:pt x="62" y="363"/>
                    <a:pt x="62" y="363"/>
                  </a:cubicBezTo>
                  <a:lnTo>
                    <a:pt x="63" y="363"/>
                  </a:lnTo>
                  <a:close/>
                  <a:moveTo>
                    <a:pt x="65" y="366"/>
                  </a:moveTo>
                  <a:cubicBezTo>
                    <a:pt x="65" y="365"/>
                    <a:pt x="65" y="365"/>
                    <a:pt x="65" y="365"/>
                  </a:cubicBezTo>
                  <a:cubicBezTo>
                    <a:pt x="66" y="364"/>
                    <a:pt x="66" y="364"/>
                    <a:pt x="66" y="364"/>
                  </a:cubicBezTo>
                  <a:cubicBezTo>
                    <a:pt x="67" y="365"/>
                    <a:pt x="67" y="365"/>
                    <a:pt x="67" y="365"/>
                  </a:cubicBezTo>
                  <a:cubicBezTo>
                    <a:pt x="66" y="364"/>
                    <a:pt x="66" y="364"/>
                    <a:pt x="66" y="364"/>
                  </a:cubicBezTo>
                  <a:cubicBezTo>
                    <a:pt x="66" y="363"/>
                    <a:pt x="66" y="363"/>
                    <a:pt x="66" y="363"/>
                  </a:cubicBezTo>
                  <a:cubicBezTo>
                    <a:pt x="65" y="362"/>
                    <a:pt x="65" y="362"/>
                    <a:pt x="65" y="362"/>
                  </a:cubicBezTo>
                  <a:cubicBezTo>
                    <a:pt x="64" y="362"/>
                    <a:pt x="64" y="362"/>
                    <a:pt x="64" y="362"/>
                  </a:cubicBezTo>
                  <a:cubicBezTo>
                    <a:pt x="63" y="362"/>
                    <a:pt x="63" y="362"/>
                    <a:pt x="63" y="362"/>
                  </a:cubicBezTo>
                  <a:cubicBezTo>
                    <a:pt x="64" y="363"/>
                    <a:pt x="64" y="363"/>
                    <a:pt x="64" y="363"/>
                  </a:cubicBezTo>
                  <a:cubicBezTo>
                    <a:pt x="65" y="364"/>
                    <a:pt x="65" y="364"/>
                    <a:pt x="65" y="364"/>
                  </a:cubicBezTo>
                  <a:cubicBezTo>
                    <a:pt x="64" y="363"/>
                    <a:pt x="64" y="363"/>
                    <a:pt x="64" y="363"/>
                  </a:cubicBezTo>
                  <a:cubicBezTo>
                    <a:pt x="63" y="363"/>
                    <a:pt x="63" y="363"/>
                    <a:pt x="63" y="363"/>
                  </a:cubicBezTo>
                  <a:cubicBezTo>
                    <a:pt x="62" y="363"/>
                    <a:pt x="62" y="363"/>
                    <a:pt x="62" y="363"/>
                  </a:cubicBezTo>
                  <a:cubicBezTo>
                    <a:pt x="62" y="364"/>
                    <a:pt x="62" y="364"/>
                    <a:pt x="62" y="364"/>
                  </a:cubicBezTo>
                  <a:cubicBezTo>
                    <a:pt x="63" y="364"/>
                    <a:pt x="63" y="364"/>
                    <a:pt x="63" y="364"/>
                  </a:cubicBezTo>
                  <a:cubicBezTo>
                    <a:pt x="63" y="365"/>
                    <a:pt x="63" y="365"/>
                    <a:pt x="63" y="365"/>
                  </a:cubicBezTo>
                  <a:cubicBezTo>
                    <a:pt x="65" y="365"/>
                    <a:pt x="65" y="365"/>
                    <a:pt x="65" y="365"/>
                  </a:cubicBezTo>
                  <a:lnTo>
                    <a:pt x="65" y="366"/>
                  </a:lnTo>
                  <a:close/>
                  <a:moveTo>
                    <a:pt x="62" y="368"/>
                  </a:moveTo>
                  <a:cubicBezTo>
                    <a:pt x="62" y="367"/>
                    <a:pt x="62" y="367"/>
                    <a:pt x="62" y="367"/>
                  </a:cubicBezTo>
                  <a:cubicBezTo>
                    <a:pt x="62" y="368"/>
                    <a:pt x="62" y="368"/>
                    <a:pt x="62" y="368"/>
                  </a:cubicBezTo>
                  <a:cubicBezTo>
                    <a:pt x="62" y="369"/>
                    <a:pt x="62" y="369"/>
                    <a:pt x="62" y="369"/>
                  </a:cubicBezTo>
                  <a:cubicBezTo>
                    <a:pt x="62" y="370"/>
                    <a:pt x="62" y="370"/>
                    <a:pt x="62" y="370"/>
                  </a:cubicBezTo>
                  <a:cubicBezTo>
                    <a:pt x="62" y="371"/>
                    <a:pt x="62" y="371"/>
                    <a:pt x="62" y="371"/>
                  </a:cubicBezTo>
                  <a:cubicBezTo>
                    <a:pt x="63" y="371"/>
                    <a:pt x="63" y="371"/>
                    <a:pt x="63" y="371"/>
                  </a:cubicBezTo>
                  <a:cubicBezTo>
                    <a:pt x="63" y="370"/>
                    <a:pt x="63" y="370"/>
                    <a:pt x="63" y="370"/>
                  </a:cubicBezTo>
                  <a:cubicBezTo>
                    <a:pt x="63" y="369"/>
                    <a:pt x="63" y="369"/>
                    <a:pt x="63" y="369"/>
                  </a:cubicBezTo>
                  <a:cubicBezTo>
                    <a:pt x="63" y="368"/>
                    <a:pt x="63" y="368"/>
                    <a:pt x="63" y="368"/>
                  </a:cubicBezTo>
                  <a:lnTo>
                    <a:pt x="62" y="368"/>
                  </a:lnTo>
                  <a:close/>
                  <a:moveTo>
                    <a:pt x="62" y="366"/>
                  </a:moveTo>
                  <a:cubicBezTo>
                    <a:pt x="63" y="366"/>
                    <a:pt x="63" y="366"/>
                    <a:pt x="63" y="366"/>
                  </a:cubicBezTo>
                  <a:cubicBezTo>
                    <a:pt x="62" y="366"/>
                    <a:pt x="62" y="366"/>
                    <a:pt x="62" y="366"/>
                  </a:cubicBezTo>
                  <a:close/>
                  <a:moveTo>
                    <a:pt x="65" y="360"/>
                  </a:moveTo>
                  <a:cubicBezTo>
                    <a:pt x="65" y="359"/>
                    <a:pt x="65" y="359"/>
                    <a:pt x="65" y="359"/>
                  </a:cubicBezTo>
                  <a:cubicBezTo>
                    <a:pt x="63" y="359"/>
                    <a:pt x="63" y="359"/>
                    <a:pt x="63" y="359"/>
                  </a:cubicBezTo>
                  <a:cubicBezTo>
                    <a:pt x="63" y="359"/>
                    <a:pt x="63" y="359"/>
                    <a:pt x="63" y="359"/>
                  </a:cubicBezTo>
                  <a:cubicBezTo>
                    <a:pt x="64" y="360"/>
                    <a:pt x="64" y="360"/>
                    <a:pt x="64" y="360"/>
                  </a:cubicBezTo>
                  <a:cubicBezTo>
                    <a:pt x="64" y="361"/>
                    <a:pt x="64" y="361"/>
                    <a:pt x="64" y="361"/>
                  </a:cubicBezTo>
                  <a:cubicBezTo>
                    <a:pt x="65" y="362"/>
                    <a:pt x="65" y="362"/>
                    <a:pt x="65" y="362"/>
                  </a:cubicBezTo>
                  <a:cubicBezTo>
                    <a:pt x="66" y="362"/>
                    <a:pt x="66" y="362"/>
                    <a:pt x="66" y="362"/>
                  </a:cubicBezTo>
                  <a:cubicBezTo>
                    <a:pt x="67" y="362"/>
                    <a:pt x="67" y="362"/>
                    <a:pt x="67" y="362"/>
                  </a:cubicBezTo>
                  <a:cubicBezTo>
                    <a:pt x="68" y="363"/>
                    <a:pt x="68" y="363"/>
                    <a:pt x="68" y="363"/>
                  </a:cubicBezTo>
                  <a:cubicBezTo>
                    <a:pt x="68" y="363"/>
                    <a:pt x="68" y="363"/>
                    <a:pt x="68" y="363"/>
                  </a:cubicBezTo>
                  <a:cubicBezTo>
                    <a:pt x="67" y="362"/>
                    <a:pt x="67" y="362"/>
                    <a:pt x="67" y="362"/>
                  </a:cubicBezTo>
                  <a:cubicBezTo>
                    <a:pt x="66" y="361"/>
                    <a:pt x="66" y="361"/>
                    <a:pt x="66" y="361"/>
                  </a:cubicBezTo>
                  <a:cubicBezTo>
                    <a:pt x="65" y="361"/>
                    <a:pt x="65" y="361"/>
                    <a:pt x="65" y="361"/>
                  </a:cubicBezTo>
                  <a:cubicBezTo>
                    <a:pt x="66" y="361"/>
                    <a:pt x="66" y="361"/>
                    <a:pt x="66" y="361"/>
                  </a:cubicBezTo>
                  <a:lnTo>
                    <a:pt x="65" y="360"/>
                  </a:lnTo>
                  <a:close/>
                  <a:moveTo>
                    <a:pt x="65" y="373"/>
                  </a:moveTo>
                  <a:cubicBezTo>
                    <a:pt x="66" y="374"/>
                    <a:pt x="66" y="374"/>
                    <a:pt x="66" y="374"/>
                  </a:cubicBezTo>
                  <a:cubicBezTo>
                    <a:pt x="66" y="374"/>
                    <a:pt x="66" y="374"/>
                    <a:pt x="66" y="374"/>
                  </a:cubicBezTo>
                  <a:cubicBezTo>
                    <a:pt x="66" y="373"/>
                    <a:pt x="66" y="373"/>
                    <a:pt x="66" y="373"/>
                  </a:cubicBezTo>
                  <a:cubicBezTo>
                    <a:pt x="65" y="372"/>
                    <a:pt x="65" y="372"/>
                    <a:pt x="65" y="372"/>
                  </a:cubicBezTo>
                  <a:lnTo>
                    <a:pt x="65" y="373"/>
                  </a:lnTo>
                  <a:close/>
                  <a:moveTo>
                    <a:pt x="66" y="365"/>
                  </a:moveTo>
                  <a:cubicBezTo>
                    <a:pt x="66" y="366"/>
                    <a:pt x="66" y="366"/>
                    <a:pt x="66" y="366"/>
                  </a:cubicBezTo>
                  <a:cubicBezTo>
                    <a:pt x="67" y="366"/>
                    <a:pt x="67" y="366"/>
                    <a:pt x="67" y="366"/>
                  </a:cubicBezTo>
                  <a:cubicBezTo>
                    <a:pt x="68" y="367"/>
                    <a:pt x="68" y="367"/>
                    <a:pt x="68" y="367"/>
                  </a:cubicBezTo>
                  <a:cubicBezTo>
                    <a:pt x="68" y="366"/>
                    <a:pt x="68" y="366"/>
                    <a:pt x="68" y="366"/>
                  </a:cubicBezTo>
                  <a:cubicBezTo>
                    <a:pt x="67" y="366"/>
                    <a:pt x="67" y="366"/>
                    <a:pt x="67" y="366"/>
                  </a:cubicBezTo>
                  <a:lnTo>
                    <a:pt x="66" y="365"/>
                  </a:lnTo>
                  <a:close/>
                  <a:moveTo>
                    <a:pt x="68" y="374"/>
                  </a:moveTo>
                  <a:cubicBezTo>
                    <a:pt x="68" y="373"/>
                    <a:pt x="68" y="373"/>
                    <a:pt x="68" y="373"/>
                  </a:cubicBezTo>
                  <a:cubicBezTo>
                    <a:pt x="67" y="372"/>
                    <a:pt x="67" y="372"/>
                    <a:pt x="67" y="372"/>
                  </a:cubicBezTo>
                  <a:cubicBezTo>
                    <a:pt x="66" y="372"/>
                    <a:pt x="66" y="372"/>
                    <a:pt x="66" y="372"/>
                  </a:cubicBezTo>
                  <a:cubicBezTo>
                    <a:pt x="67" y="372"/>
                    <a:pt x="67" y="372"/>
                    <a:pt x="67" y="372"/>
                  </a:cubicBezTo>
                  <a:cubicBezTo>
                    <a:pt x="67" y="373"/>
                    <a:pt x="67" y="373"/>
                    <a:pt x="67" y="373"/>
                  </a:cubicBezTo>
                  <a:cubicBezTo>
                    <a:pt x="66" y="373"/>
                    <a:pt x="66" y="373"/>
                    <a:pt x="66" y="373"/>
                  </a:cubicBezTo>
                  <a:cubicBezTo>
                    <a:pt x="67" y="374"/>
                    <a:pt x="67" y="374"/>
                    <a:pt x="67" y="374"/>
                  </a:cubicBezTo>
                  <a:cubicBezTo>
                    <a:pt x="67" y="375"/>
                    <a:pt x="67" y="375"/>
                    <a:pt x="67" y="375"/>
                  </a:cubicBezTo>
                  <a:cubicBezTo>
                    <a:pt x="68" y="376"/>
                    <a:pt x="68" y="376"/>
                    <a:pt x="68" y="376"/>
                  </a:cubicBezTo>
                  <a:cubicBezTo>
                    <a:pt x="68" y="375"/>
                    <a:pt x="68" y="375"/>
                    <a:pt x="68" y="375"/>
                  </a:cubicBezTo>
                  <a:cubicBezTo>
                    <a:pt x="68" y="374"/>
                    <a:pt x="68" y="374"/>
                    <a:pt x="68" y="374"/>
                  </a:cubicBezTo>
                  <a:close/>
                  <a:moveTo>
                    <a:pt x="69" y="367"/>
                  </a:moveTo>
                  <a:cubicBezTo>
                    <a:pt x="70" y="366"/>
                    <a:pt x="70" y="366"/>
                    <a:pt x="70" y="366"/>
                  </a:cubicBezTo>
                  <a:cubicBezTo>
                    <a:pt x="69" y="366"/>
                    <a:pt x="69" y="366"/>
                    <a:pt x="69" y="366"/>
                  </a:cubicBezTo>
                  <a:cubicBezTo>
                    <a:pt x="68" y="365"/>
                    <a:pt x="68" y="365"/>
                    <a:pt x="68" y="365"/>
                  </a:cubicBezTo>
                  <a:cubicBezTo>
                    <a:pt x="67" y="364"/>
                    <a:pt x="67" y="364"/>
                    <a:pt x="67" y="364"/>
                  </a:cubicBezTo>
                  <a:cubicBezTo>
                    <a:pt x="68" y="365"/>
                    <a:pt x="68" y="365"/>
                    <a:pt x="68" y="365"/>
                  </a:cubicBezTo>
                  <a:cubicBezTo>
                    <a:pt x="68" y="366"/>
                    <a:pt x="68" y="366"/>
                    <a:pt x="68" y="366"/>
                  </a:cubicBezTo>
                  <a:lnTo>
                    <a:pt x="69" y="367"/>
                  </a:lnTo>
                  <a:close/>
                  <a:moveTo>
                    <a:pt x="70" y="375"/>
                  </a:moveTo>
                  <a:cubicBezTo>
                    <a:pt x="69" y="374"/>
                    <a:pt x="69" y="374"/>
                    <a:pt x="69" y="374"/>
                  </a:cubicBezTo>
                  <a:cubicBezTo>
                    <a:pt x="69" y="373"/>
                    <a:pt x="69" y="373"/>
                    <a:pt x="69" y="373"/>
                  </a:cubicBezTo>
                  <a:cubicBezTo>
                    <a:pt x="68" y="373"/>
                    <a:pt x="68" y="373"/>
                    <a:pt x="68" y="373"/>
                  </a:cubicBezTo>
                  <a:cubicBezTo>
                    <a:pt x="69" y="374"/>
                    <a:pt x="69" y="374"/>
                    <a:pt x="69" y="374"/>
                  </a:cubicBezTo>
                  <a:cubicBezTo>
                    <a:pt x="69" y="375"/>
                    <a:pt x="69" y="375"/>
                    <a:pt x="69" y="375"/>
                  </a:cubicBezTo>
                  <a:cubicBezTo>
                    <a:pt x="69" y="376"/>
                    <a:pt x="69" y="376"/>
                    <a:pt x="69" y="376"/>
                  </a:cubicBezTo>
                  <a:cubicBezTo>
                    <a:pt x="69" y="376"/>
                    <a:pt x="69" y="376"/>
                    <a:pt x="69" y="376"/>
                  </a:cubicBezTo>
                  <a:lnTo>
                    <a:pt x="70" y="375"/>
                  </a:lnTo>
                  <a:close/>
                  <a:moveTo>
                    <a:pt x="70" y="377"/>
                  </a:moveTo>
                  <a:cubicBezTo>
                    <a:pt x="69" y="377"/>
                    <a:pt x="69" y="377"/>
                    <a:pt x="69" y="377"/>
                  </a:cubicBezTo>
                  <a:cubicBezTo>
                    <a:pt x="70" y="378"/>
                    <a:pt x="70" y="378"/>
                    <a:pt x="70" y="378"/>
                  </a:cubicBezTo>
                  <a:cubicBezTo>
                    <a:pt x="71" y="378"/>
                    <a:pt x="71" y="378"/>
                    <a:pt x="71" y="378"/>
                  </a:cubicBezTo>
                  <a:cubicBezTo>
                    <a:pt x="72" y="378"/>
                    <a:pt x="72" y="378"/>
                    <a:pt x="72" y="378"/>
                  </a:cubicBezTo>
                  <a:cubicBezTo>
                    <a:pt x="71" y="377"/>
                    <a:pt x="71" y="377"/>
                    <a:pt x="71" y="377"/>
                  </a:cubicBezTo>
                  <a:lnTo>
                    <a:pt x="70" y="377"/>
                  </a:lnTo>
                  <a:close/>
                  <a:moveTo>
                    <a:pt x="70" y="368"/>
                  </a:moveTo>
                  <a:cubicBezTo>
                    <a:pt x="71" y="369"/>
                    <a:pt x="71" y="369"/>
                    <a:pt x="71" y="369"/>
                  </a:cubicBezTo>
                  <a:cubicBezTo>
                    <a:pt x="72" y="369"/>
                    <a:pt x="72" y="369"/>
                    <a:pt x="72" y="369"/>
                  </a:cubicBezTo>
                  <a:cubicBezTo>
                    <a:pt x="72" y="369"/>
                    <a:pt x="72" y="369"/>
                    <a:pt x="72" y="369"/>
                  </a:cubicBezTo>
                  <a:cubicBezTo>
                    <a:pt x="71" y="368"/>
                    <a:pt x="71" y="368"/>
                    <a:pt x="71" y="368"/>
                  </a:cubicBezTo>
                  <a:lnTo>
                    <a:pt x="70" y="368"/>
                  </a:lnTo>
                  <a:close/>
                  <a:moveTo>
                    <a:pt x="72" y="375"/>
                  </a:moveTo>
                  <a:cubicBezTo>
                    <a:pt x="70" y="375"/>
                    <a:pt x="70" y="375"/>
                    <a:pt x="70" y="375"/>
                  </a:cubicBezTo>
                  <a:cubicBezTo>
                    <a:pt x="70" y="376"/>
                    <a:pt x="70" y="376"/>
                    <a:pt x="70" y="376"/>
                  </a:cubicBezTo>
                  <a:cubicBezTo>
                    <a:pt x="71" y="375"/>
                    <a:pt x="71" y="375"/>
                    <a:pt x="71" y="375"/>
                  </a:cubicBezTo>
                  <a:lnTo>
                    <a:pt x="72" y="375"/>
                  </a:lnTo>
                  <a:close/>
                  <a:moveTo>
                    <a:pt x="74" y="374"/>
                  </a:moveTo>
                  <a:cubicBezTo>
                    <a:pt x="74" y="374"/>
                    <a:pt x="74" y="374"/>
                    <a:pt x="74" y="374"/>
                  </a:cubicBezTo>
                  <a:cubicBezTo>
                    <a:pt x="73" y="373"/>
                    <a:pt x="73" y="373"/>
                    <a:pt x="73" y="373"/>
                  </a:cubicBezTo>
                  <a:cubicBezTo>
                    <a:pt x="72" y="373"/>
                    <a:pt x="72" y="373"/>
                    <a:pt x="72" y="373"/>
                  </a:cubicBezTo>
                  <a:cubicBezTo>
                    <a:pt x="71" y="372"/>
                    <a:pt x="71" y="372"/>
                    <a:pt x="71" y="372"/>
                  </a:cubicBezTo>
                  <a:cubicBezTo>
                    <a:pt x="70" y="372"/>
                    <a:pt x="70" y="372"/>
                    <a:pt x="70" y="372"/>
                  </a:cubicBezTo>
                  <a:cubicBezTo>
                    <a:pt x="71" y="373"/>
                    <a:pt x="71" y="373"/>
                    <a:pt x="71" y="373"/>
                  </a:cubicBezTo>
                  <a:cubicBezTo>
                    <a:pt x="72" y="374"/>
                    <a:pt x="72" y="374"/>
                    <a:pt x="72" y="374"/>
                  </a:cubicBezTo>
                  <a:cubicBezTo>
                    <a:pt x="73" y="374"/>
                    <a:pt x="73" y="374"/>
                    <a:pt x="73" y="374"/>
                  </a:cubicBezTo>
                  <a:lnTo>
                    <a:pt x="74" y="374"/>
                  </a:lnTo>
                  <a:close/>
                  <a:moveTo>
                    <a:pt x="70" y="377"/>
                  </a:moveTo>
                  <a:cubicBezTo>
                    <a:pt x="70" y="376"/>
                    <a:pt x="70" y="376"/>
                    <a:pt x="70" y="376"/>
                  </a:cubicBezTo>
                  <a:cubicBezTo>
                    <a:pt x="70" y="377"/>
                    <a:pt x="70" y="377"/>
                    <a:pt x="70" y="377"/>
                  </a:cubicBezTo>
                  <a:close/>
                  <a:moveTo>
                    <a:pt x="73" y="368"/>
                  </a:moveTo>
                  <a:cubicBezTo>
                    <a:pt x="72" y="367"/>
                    <a:pt x="72" y="367"/>
                    <a:pt x="72" y="367"/>
                  </a:cubicBezTo>
                  <a:cubicBezTo>
                    <a:pt x="71" y="367"/>
                    <a:pt x="71" y="367"/>
                    <a:pt x="71" y="367"/>
                  </a:cubicBezTo>
                  <a:cubicBezTo>
                    <a:pt x="72" y="368"/>
                    <a:pt x="72" y="368"/>
                    <a:pt x="72" y="368"/>
                  </a:cubicBezTo>
                  <a:lnTo>
                    <a:pt x="73" y="368"/>
                  </a:lnTo>
                  <a:close/>
                  <a:moveTo>
                    <a:pt x="75" y="373"/>
                  </a:moveTo>
                  <a:cubicBezTo>
                    <a:pt x="75" y="372"/>
                    <a:pt x="75" y="372"/>
                    <a:pt x="75" y="372"/>
                  </a:cubicBezTo>
                  <a:cubicBezTo>
                    <a:pt x="74" y="372"/>
                    <a:pt x="74" y="372"/>
                    <a:pt x="74" y="372"/>
                  </a:cubicBezTo>
                  <a:cubicBezTo>
                    <a:pt x="74" y="371"/>
                    <a:pt x="74" y="371"/>
                    <a:pt x="74" y="371"/>
                  </a:cubicBezTo>
                  <a:cubicBezTo>
                    <a:pt x="73" y="370"/>
                    <a:pt x="73" y="370"/>
                    <a:pt x="73" y="370"/>
                  </a:cubicBezTo>
                  <a:cubicBezTo>
                    <a:pt x="73" y="371"/>
                    <a:pt x="73" y="371"/>
                    <a:pt x="73" y="371"/>
                  </a:cubicBezTo>
                  <a:cubicBezTo>
                    <a:pt x="73" y="372"/>
                    <a:pt x="73" y="372"/>
                    <a:pt x="73" y="372"/>
                  </a:cubicBezTo>
                  <a:lnTo>
                    <a:pt x="75" y="373"/>
                  </a:lnTo>
                  <a:close/>
                  <a:moveTo>
                    <a:pt x="74" y="368"/>
                  </a:moveTo>
                  <a:cubicBezTo>
                    <a:pt x="74" y="367"/>
                    <a:pt x="74" y="367"/>
                    <a:pt x="74" y="367"/>
                  </a:cubicBezTo>
                  <a:cubicBezTo>
                    <a:pt x="73" y="367"/>
                    <a:pt x="73" y="367"/>
                    <a:pt x="73" y="367"/>
                  </a:cubicBezTo>
                  <a:cubicBezTo>
                    <a:pt x="73" y="368"/>
                    <a:pt x="73" y="368"/>
                    <a:pt x="73" y="368"/>
                  </a:cubicBezTo>
                  <a:lnTo>
                    <a:pt x="74" y="368"/>
                  </a:lnTo>
                  <a:close/>
                  <a:moveTo>
                    <a:pt x="75" y="377"/>
                  </a:moveTo>
                  <a:cubicBezTo>
                    <a:pt x="76" y="377"/>
                    <a:pt x="76" y="377"/>
                    <a:pt x="76" y="377"/>
                  </a:cubicBezTo>
                  <a:cubicBezTo>
                    <a:pt x="75" y="377"/>
                    <a:pt x="75" y="377"/>
                    <a:pt x="75" y="377"/>
                  </a:cubicBezTo>
                  <a:cubicBezTo>
                    <a:pt x="76" y="378"/>
                    <a:pt x="76" y="378"/>
                    <a:pt x="76" y="378"/>
                  </a:cubicBezTo>
                  <a:cubicBezTo>
                    <a:pt x="77" y="379"/>
                    <a:pt x="77" y="379"/>
                    <a:pt x="77" y="379"/>
                  </a:cubicBezTo>
                  <a:cubicBezTo>
                    <a:pt x="77" y="379"/>
                    <a:pt x="77" y="379"/>
                    <a:pt x="77" y="379"/>
                  </a:cubicBezTo>
                  <a:cubicBezTo>
                    <a:pt x="78" y="378"/>
                    <a:pt x="78" y="378"/>
                    <a:pt x="78" y="378"/>
                  </a:cubicBezTo>
                  <a:cubicBezTo>
                    <a:pt x="77" y="378"/>
                    <a:pt x="77" y="378"/>
                    <a:pt x="77" y="378"/>
                  </a:cubicBezTo>
                  <a:cubicBezTo>
                    <a:pt x="76" y="377"/>
                    <a:pt x="76" y="377"/>
                    <a:pt x="76" y="377"/>
                  </a:cubicBezTo>
                  <a:cubicBezTo>
                    <a:pt x="75" y="376"/>
                    <a:pt x="75" y="376"/>
                    <a:pt x="75" y="376"/>
                  </a:cubicBezTo>
                  <a:cubicBezTo>
                    <a:pt x="74" y="376"/>
                    <a:pt x="74" y="376"/>
                    <a:pt x="74" y="376"/>
                  </a:cubicBezTo>
                  <a:cubicBezTo>
                    <a:pt x="73" y="376"/>
                    <a:pt x="73" y="376"/>
                    <a:pt x="73" y="376"/>
                  </a:cubicBezTo>
                  <a:cubicBezTo>
                    <a:pt x="74" y="376"/>
                    <a:pt x="74" y="376"/>
                    <a:pt x="74" y="376"/>
                  </a:cubicBezTo>
                  <a:lnTo>
                    <a:pt x="75" y="377"/>
                  </a:lnTo>
                  <a:close/>
                  <a:moveTo>
                    <a:pt x="87" y="389"/>
                  </a:moveTo>
                  <a:cubicBezTo>
                    <a:pt x="88" y="389"/>
                    <a:pt x="88" y="389"/>
                    <a:pt x="88" y="389"/>
                  </a:cubicBezTo>
                  <a:cubicBezTo>
                    <a:pt x="89" y="389"/>
                    <a:pt x="89" y="389"/>
                    <a:pt x="89" y="389"/>
                  </a:cubicBezTo>
                  <a:cubicBezTo>
                    <a:pt x="90" y="389"/>
                    <a:pt x="90" y="389"/>
                    <a:pt x="90" y="389"/>
                  </a:cubicBezTo>
                  <a:cubicBezTo>
                    <a:pt x="91" y="389"/>
                    <a:pt x="91" y="389"/>
                    <a:pt x="91" y="389"/>
                  </a:cubicBezTo>
                  <a:cubicBezTo>
                    <a:pt x="90" y="388"/>
                    <a:pt x="90" y="388"/>
                    <a:pt x="90" y="388"/>
                  </a:cubicBezTo>
                  <a:cubicBezTo>
                    <a:pt x="89" y="388"/>
                    <a:pt x="89" y="388"/>
                    <a:pt x="89" y="388"/>
                  </a:cubicBezTo>
                  <a:cubicBezTo>
                    <a:pt x="88" y="387"/>
                    <a:pt x="88" y="387"/>
                    <a:pt x="88" y="387"/>
                  </a:cubicBezTo>
                  <a:cubicBezTo>
                    <a:pt x="87" y="387"/>
                    <a:pt x="87" y="387"/>
                    <a:pt x="87" y="387"/>
                  </a:cubicBezTo>
                  <a:cubicBezTo>
                    <a:pt x="88" y="388"/>
                    <a:pt x="88" y="388"/>
                    <a:pt x="88" y="388"/>
                  </a:cubicBezTo>
                  <a:cubicBezTo>
                    <a:pt x="87" y="387"/>
                    <a:pt x="87" y="387"/>
                    <a:pt x="87" y="387"/>
                  </a:cubicBezTo>
                  <a:cubicBezTo>
                    <a:pt x="86" y="386"/>
                    <a:pt x="86" y="386"/>
                    <a:pt x="86" y="386"/>
                  </a:cubicBezTo>
                  <a:cubicBezTo>
                    <a:pt x="85" y="386"/>
                    <a:pt x="85" y="386"/>
                    <a:pt x="85" y="386"/>
                  </a:cubicBezTo>
                  <a:cubicBezTo>
                    <a:pt x="86" y="387"/>
                    <a:pt x="86" y="387"/>
                    <a:pt x="86" y="387"/>
                  </a:cubicBezTo>
                  <a:cubicBezTo>
                    <a:pt x="84" y="386"/>
                    <a:pt x="82" y="385"/>
                    <a:pt x="80" y="385"/>
                  </a:cubicBezTo>
                  <a:cubicBezTo>
                    <a:pt x="79" y="385"/>
                    <a:pt x="79" y="385"/>
                    <a:pt x="79" y="385"/>
                  </a:cubicBezTo>
                  <a:cubicBezTo>
                    <a:pt x="78" y="385"/>
                    <a:pt x="78" y="385"/>
                    <a:pt x="78" y="385"/>
                  </a:cubicBezTo>
                  <a:cubicBezTo>
                    <a:pt x="77" y="384"/>
                    <a:pt x="77" y="384"/>
                    <a:pt x="77" y="384"/>
                  </a:cubicBezTo>
                  <a:cubicBezTo>
                    <a:pt x="76" y="383"/>
                    <a:pt x="76" y="383"/>
                    <a:pt x="76" y="383"/>
                  </a:cubicBezTo>
                  <a:cubicBezTo>
                    <a:pt x="75" y="383"/>
                    <a:pt x="75" y="383"/>
                    <a:pt x="75" y="383"/>
                  </a:cubicBezTo>
                  <a:cubicBezTo>
                    <a:pt x="74" y="383"/>
                    <a:pt x="74" y="383"/>
                    <a:pt x="74" y="383"/>
                  </a:cubicBezTo>
                  <a:cubicBezTo>
                    <a:pt x="75" y="383"/>
                    <a:pt x="75" y="383"/>
                    <a:pt x="75" y="383"/>
                  </a:cubicBezTo>
                  <a:cubicBezTo>
                    <a:pt x="76" y="384"/>
                    <a:pt x="76" y="384"/>
                    <a:pt x="76" y="384"/>
                  </a:cubicBezTo>
                  <a:cubicBezTo>
                    <a:pt x="76" y="385"/>
                    <a:pt x="76" y="385"/>
                    <a:pt x="76" y="385"/>
                  </a:cubicBezTo>
                  <a:cubicBezTo>
                    <a:pt x="77" y="385"/>
                    <a:pt x="77" y="385"/>
                    <a:pt x="77" y="385"/>
                  </a:cubicBezTo>
                  <a:cubicBezTo>
                    <a:pt x="78" y="386"/>
                    <a:pt x="78" y="386"/>
                    <a:pt x="78" y="386"/>
                  </a:cubicBezTo>
                  <a:cubicBezTo>
                    <a:pt x="79" y="386"/>
                    <a:pt x="79" y="386"/>
                    <a:pt x="79" y="386"/>
                  </a:cubicBezTo>
                  <a:cubicBezTo>
                    <a:pt x="80" y="386"/>
                    <a:pt x="80" y="386"/>
                    <a:pt x="80" y="386"/>
                  </a:cubicBezTo>
                  <a:cubicBezTo>
                    <a:pt x="81" y="386"/>
                    <a:pt x="81" y="386"/>
                    <a:pt x="81" y="386"/>
                  </a:cubicBezTo>
                  <a:cubicBezTo>
                    <a:pt x="82" y="386"/>
                    <a:pt x="82" y="386"/>
                    <a:pt x="82" y="386"/>
                  </a:cubicBezTo>
                  <a:cubicBezTo>
                    <a:pt x="83" y="386"/>
                    <a:pt x="83" y="386"/>
                    <a:pt x="83" y="386"/>
                  </a:cubicBezTo>
                  <a:cubicBezTo>
                    <a:pt x="85" y="387"/>
                    <a:pt x="85" y="387"/>
                    <a:pt x="85" y="387"/>
                  </a:cubicBezTo>
                  <a:cubicBezTo>
                    <a:pt x="85" y="387"/>
                    <a:pt x="85" y="387"/>
                    <a:pt x="85" y="387"/>
                  </a:cubicBezTo>
                  <a:cubicBezTo>
                    <a:pt x="86" y="388"/>
                    <a:pt x="86" y="388"/>
                    <a:pt x="86" y="388"/>
                  </a:cubicBezTo>
                  <a:lnTo>
                    <a:pt x="87" y="389"/>
                  </a:lnTo>
                  <a:close/>
                  <a:moveTo>
                    <a:pt x="75" y="376"/>
                  </a:moveTo>
                  <a:cubicBezTo>
                    <a:pt x="74" y="376"/>
                    <a:pt x="74" y="376"/>
                    <a:pt x="74" y="376"/>
                  </a:cubicBezTo>
                  <a:cubicBezTo>
                    <a:pt x="75" y="376"/>
                    <a:pt x="75" y="376"/>
                    <a:pt x="75" y="376"/>
                  </a:cubicBezTo>
                  <a:close/>
                  <a:moveTo>
                    <a:pt x="77" y="372"/>
                  </a:moveTo>
                  <a:cubicBezTo>
                    <a:pt x="76" y="372"/>
                    <a:pt x="76" y="372"/>
                    <a:pt x="76" y="372"/>
                  </a:cubicBezTo>
                  <a:cubicBezTo>
                    <a:pt x="75" y="372"/>
                    <a:pt x="75" y="372"/>
                    <a:pt x="75" y="372"/>
                  </a:cubicBezTo>
                  <a:cubicBezTo>
                    <a:pt x="76" y="372"/>
                    <a:pt x="76" y="372"/>
                    <a:pt x="76" y="372"/>
                  </a:cubicBezTo>
                  <a:cubicBezTo>
                    <a:pt x="77" y="373"/>
                    <a:pt x="77" y="373"/>
                    <a:pt x="77" y="373"/>
                  </a:cubicBezTo>
                  <a:lnTo>
                    <a:pt x="77" y="372"/>
                  </a:lnTo>
                  <a:close/>
                  <a:moveTo>
                    <a:pt x="77" y="375"/>
                  </a:moveTo>
                  <a:cubicBezTo>
                    <a:pt x="78" y="376"/>
                    <a:pt x="78" y="376"/>
                    <a:pt x="78" y="376"/>
                  </a:cubicBezTo>
                  <a:cubicBezTo>
                    <a:pt x="79" y="376"/>
                    <a:pt x="79" y="376"/>
                    <a:pt x="79" y="376"/>
                  </a:cubicBezTo>
                  <a:cubicBezTo>
                    <a:pt x="80" y="377"/>
                    <a:pt x="80" y="377"/>
                    <a:pt x="80" y="377"/>
                  </a:cubicBezTo>
                  <a:cubicBezTo>
                    <a:pt x="80" y="377"/>
                    <a:pt x="80" y="377"/>
                    <a:pt x="80" y="377"/>
                  </a:cubicBezTo>
                  <a:cubicBezTo>
                    <a:pt x="79" y="376"/>
                    <a:pt x="79" y="376"/>
                    <a:pt x="79" y="376"/>
                  </a:cubicBezTo>
                  <a:cubicBezTo>
                    <a:pt x="78" y="375"/>
                    <a:pt x="78" y="375"/>
                    <a:pt x="78" y="375"/>
                  </a:cubicBezTo>
                  <a:cubicBezTo>
                    <a:pt x="77" y="375"/>
                    <a:pt x="77" y="375"/>
                    <a:pt x="77" y="375"/>
                  </a:cubicBezTo>
                  <a:cubicBezTo>
                    <a:pt x="76" y="374"/>
                    <a:pt x="76" y="374"/>
                    <a:pt x="76" y="374"/>
                  </a:cubicBezTo>
                  <a:cubicBezTo>
                    <a:pt x="75" y="374"/>
                    <a:pt x="75" y="374"/>
                    <a:pt x="75" y="374"/>
                  </a:cubicBezTo>
                  <a:cubicBezTo>
                    <a:pt x="76" y="375"/>
                    <a:pt x="76" y="375"/>
                    <a:pt x="76" y="375"/>
                  </a:cubicBezTo>
                  <a:lnTo>
                    <a:pt x="77" y="375"/>
                  </a:lnTo>
                  <a:close/>
                  <a:moveTo>
                    <a:pt x="77" y="374"/>
                  </a:moveTo>
                  <a:cubicBezTo>
                    <a:pt x="77" y="373"/>
                    <a:pt x="77" y="373"/>
                    <a:pt x="77" y="373"/>
                  </a:cubicBezTo>
                  <a:cubicBezTo>
                    <a:pt x="76" y="373"/>
                    <a:pt x="76" y="373"/>
                    <a:pt x="76" y="373"/>
                  </a:cubicBezTo>
                  <a:lnTo>
                    <a:pt x="77" y="374"/>
                  </a:lnTo>
                  <a:close/>
                  <a:moveTo>
                    <a:pt x="79" y="378"/>
                  </a:moveTo>
                  <a:cubicBezTo>
                    <a:pt x="80" y="379"/>
                    <a:pt x="80" y="379"/>
                    <a:pt x="80" y="379"/>
                  </a:cubicBezTo>
                  <a:cubicBezTo>
                    <a:pt x="80" y="379"/>
                    <a:pt x="80" y="379"/>
                    <a:pt x="80" y="379"/>
                  </a:cubicBezTo>
                  <a:cubicBezTo>
                    <a:pt x="80" y="378"/>
                    <a:pt x="80" y="378"/>
                    <a:pt x="80" y="378"/>
                  </a:cubicBezTo>
                  <a:cubicBezTo>
                    <a:pt x="79" y="377"/>
                    <a:pt x="79" y="377"/>
                    <a:pt x="79" y="377"/>
                  </a:cubicBezTo>
                  <a:cubicBezTo>
                    <a:pt x="78" y="377"/>
                    <a:pt x="78" y="377"/>
                    <a:pt x="78" y="377"/>
                  </a:cubicBezTo>
                  <a:cubicBezTo>
                    <a:pt x="77" y="377"/>
                    <a:pt x="77" y="377"/>
                    <a:pt x="77" y="377"/>
                  </a:cubicBezTo>
                  <a:cubicBezTo>
                    <a:pt x="78" y="378"/>
                    <a:pt x="78" y="378"/>
                    <a:pt x="78" y="378"/>
                  </a:cubicBezTo>
                  <a:lnTo>
                    <a:pt x="79" y="378"/>
                  </a:lnTo>
                  <a:close/>
                  <a:moveTo>
                    <a:pt x="77" y="374"/>
                  </a:moveTo>
                  <a:cubicBezTo>
                    <a:pt x="78" y="375"/>
                    <a:pt x="78" y="375"/>
                    <a:pt x="78" y="375"/>
                  </a:cubicBezTo>
                  <a:cubicBezTo>
                    <a:pt x="78" y="374"/>
                    <a:pt x="78" y="374"/>
                    <a:pt x="78" y="374"/>
                  </a:cubicBezTo>
                  <a:lnTo>
                    <a:pt x="77" y="374"/>
                  </a:lnTo>
                  <a:close/>
                  <a:moveTo>
                    <a:pt x="78" y="377"/>
                  </a:moveTo>
                  <a:cubicBezTo>
                    <a:pt x="78" y="377"/>
                    <a:pt x="78" y="377"/>
                    <a:pt x="78" y="377"/>
                  </a:cubicBezTo>
                  <a:cubicBezTo>
                    <a:pt x="77" y="377"/>
                    <a:pt x="77" y="377"/>
                    <a:pt x="77" y="377"/>
                  </a:cubicBezTo>
                  <a:lnTo>
                    <a:pt x="78" y="377"/>
                  </a:lnTo>
                  <a:close/>
                  <a:moveTo>
                    <a:pt x="81" y="381"/>
                  </a:moveTo>
                  <a:cubicBezTo>
                    <a:pt x="81" y="382"/>
                    <a:pt x="81" y="382"/>
                    <a:pt x="81" y="382"/>
                  </a:cubicBezTo>
                  <a:cubicBezTo>
                    <a:pt x="81" y="382"/>
                    <a:pt x="81" y="382"/>
                    <a:pt x="81" y="382"/>
                  </a:cubicBezTo>
                  <a:cubicBezTo>
                    <a:pt x="82" y="381"/>
                    <a:pt x="82" y="381"/>
                    <a:pt x="82" y="381"/>
                  </a:cubicBezTo>
                  <a:cubicBezTo>
                    <a:pt x="81" y="380"/>
                    <a:pt x="81" y="380"/>
                    <a:pt x="81" y="380"/>
                  </a:cubicBezTo>
                  <a:cubicBezTo>
                    <a:pt x="81" y="379"/>
                    <a:pt x="81" y="379"/>
                    <a:pt x="81" y="379"/>
                  </a:cubicBezTo>
                  <a:cubicBezTo>
                    <a:pt x="80" y="379"/>
                    <a:pt x="80" y="379"/>
                    <a:pt x="80" y="379"/>
                  </a:cubicBezTo>
                  <a:cubicBezTo>
                    <a:pt x="79" y="380"/>
                    <a:pt x="79" y="380"/>
                    <a:pt x="79" y="380"/>
                  </a:cubicBezTo>
                  <a:cubicBezTo>
                    <a:pt x="80" y="381"/>
                    <a:pt x="80" y="381"/>
                    <a:pt x="80" y="381"/>
                  </a:cubicBezTo>
                  <a:lnTo>
                    <a:pt x="81" y="381"/>
                  </a:lnTo>
                  <a:close/>
                  <a:moveTo>
                    <a:pt x="82" y="389"/>
                  </a:moveTo>
                  <a:cubicBezTo>
                    <a:pt x="83" y="388"/>
                    <a:pt x="83" y="388"/>
                    <a:pt x="83" y="388"/>
                  </a:cubicBezTo>
                  <a:cubicBezTo>
                    <a:pt x="82" y="388"/>
                    <a:pt x="82" y="388"/>
                    <a:pt x="82" y="388"/>
                  </a:cubicBezTo>
                  <a:lnTo>
                    <a:pt x="82" y="389"/>
                  </a:lnTo>
                  <a:close/>
                  <a:moveTo>
                    <a:pt x="83" y="387"/>
                  </a:moveTo>
                  <a:cubicBezTo>
                    <a:pt x="84" y="387"/>
                    <a:pt x="84" y="387"/>
                    <a:pt x="84" y="387"/>
                  </a:cubicBezTo>
                  <a:cubicBezTo>
                    <a:pt x="83" y="386"/>
                    <a:pt x="83" y="386"/>
                    <a:pt x="83" y="386"/>
                  </a:cubicBezTo>
                  <a:lnTo>
                    <a:pt x="83" y="387"/>
                  </a:lnTo>
                  <a:close/>
                  <a:moveTo>
                    <a:pt x="85" y="384"/>
                  </a:moveTo>
                  <a:cubicBezTo>
                    <a:pt x="84" y="384"/>
                    <a:pt x="84" y="384"/>
                    <a:pt x="84" y="384"/>
                  </a:cubicBezTo>
                  <a:cubicBezTo>
                    <a:pt x="85" y="384"/>
                    <a:pt x="85" y="384"/>
                    <a:pt x="85" y="384"/>
                  </a:cubicBezTo>
                  <a:cubicBezTo>
                    <a:pt x="85" y="384"/>
                    <a:pt x="85" y="384"/>
                    <a:pt x="85" y="384"/>
                  </a:cubicBezTo>
                  <a:cubicBezTo>
                    <a:pt x="87" y="385"/>
                    <a:pt x="87" y="385"/>
                    <a:pt x="87" y="385"/>
                  </a:cubicBezTo>
                  <a:cubicBezTo>
                    <a:pt x="86" y="384"/>
                    <a:pt x="86" y="384"/>
                    <a:pt x="86" y="384"/>
                  </a:cubicBezTo>
                  <a:cubicBezTo>
                    <a:pt x="85" y="384"/>
                    <a:pt x="85" y="384"/>
                    <a:pt x="85" y="384"/>
                  </a:cubicBezTo>
                  <a:close/>
                  <a:moveTo>
                    <a:pt x="85" y="374"/>
                  </a:moveTo>
                  <a:cubicBezTo>
                    <a:pt x="84" y="374"/>
                    <a:pt x="84" y="374"/>
                    <a:pt x="84" y="374"/>
                  </a:cubicBezTo>
                  <a:cubicBezTo>
                    <a:pt x="84" y="375"/>
                    <a:pt x="84" y="375"/>
                    <a:pt x="84" y="375"/>
                  </a:cubicBezTo>
                  <a:cubicBezTo>
                    <a:pt x="85" y="375"/>
                    <a:pt x="85" y="375"/>
                    <a:pt x="85" y="375"/>
                  </a:cubicBezTo>
                  <a:lnTo>
                    <a:pt x="85" y="374"/>
                  </a:lnTo>
                  <a:close/>
                  <a:moveTo>
                    <a:pt x="86" y="391"/>
                  </a:moveTo>
                  <a:cubicBezTo>
                    <a:pt x="87" y="391"/>
                    <a:pt x="87" y="391"/>
                    <a:pt x="87" y="391"/>
                  </a:cubicBezTo>
                  <a:cubicBezTo>
                    <a:pt x="86" y="391"/>
                    <a:pt x="86" y="391"/>
                    <a:pt x="86" y="391"/>
                  </a:cubicBezTo>
                  <a:close/>
                  <a:moveTo>
                    <a:pt x="89" y="389"/>
                  </a:moveTo>
                  <a:cubicBezTo>
                    <a:pt x="88" y="389"/>
                    <a:pt x="88" y="389"/>
                    <a:pt x="88" y="389"/>
                  </a:cubicBezTo>
                  <a:cubicBezTo>
                    <a:pt x="88" y="390"/>
                    <a:pt x="88" y="390"/>
                    <a:pt x="88" y="390"/>
                  </a:cubicBezTo>
                  <a:cubicBezTo>
                    <a:pt x="88" y="390"/>
                    <a:pt x="88" y="390"/>
                    <a:pt x="88" y="390"/>
                  </a:cubicBezTo>
                  <a:cubicBezTo>
                    <a:pt x="87" y="390"/>
                    <a:pt x="87" y="390"/>
                    <a:pt x="87" y="390"/>
                  </a:cubicBezTo>
                  <a:cubicBezTo>
                    <a:pt x="86" y="390"/>
                    <a:pt x="86" y="390"/>
                    <a:pt x="86" y="390"/>
                  </a:cubicBezTo>
                  <a:cubicBezTo>
                    <a:pt x="87" y="390"/>
                    <a:pt x="87" y="390"/>
                    <a:pt x="87" y="390"/>
                  </a:cubicBezTo>
                  <a:cubicBezTo>
                    <a:pt x="88" y="391"/>
                    <a:pt x="88" y="391"/>
                    <a:pt x="88" y="391"/>
                  </a:cubicBezTo>
                  <a:cubicBezTo>
                    <a:pt x="89" y="390"/>
                    <a:pt x="89" y="390"/>
                    <a:pt x="89" y="390"/>
                  </a:cubicBezTo>
                  <a:lnTo>
                    <a:pt x="89" y="389"/>
                  </a:lnTo>
                  <a:close/>
                  <a:moveTo>
                    <a:pt x="101" y="395"/>
                  </a:moveTo>
                  <a:cubicBezTo>
                    <a:pt x="101" y="394"/>
                    <a:pt x="101" y="394"/>
                    <a:pt x="101" y="394"/>
                  </a:cubicBezTo>
                  <a:cubicBezTo>
                    <a:pt x="102" y="394"/>
                    <a:pt x="102" y="394"/>
                    <a:pt x="102" y="394"/>
                  </a:cubicBezTo>
                  <a:cubicBezTo>
                    <a:pt x="102" y="393"/>
                    <a:pt x="102" y="393"/>
                    <a:pt x="102" y="393"/>
                  </a:cubicBezTo>
                  <a:cubicBezTo>
                    <a:pt x="101" y="393"/>
                    <a:pt x="101" y="393"/>
                    <a:pt x="101" y="393"/>
                  </a:cubicBezTo>
                  <a:cubicBezTo>
                    <a:pt x="100" y="393"/>
                    <a:pt x="100" y="393"/>
                    <a:pt x="100" y="393"/>
                  </a:cubicBezTo>
                  <a:cubicBezTo>
                    <a:pt x="99" y="392"/>
                    <a:pt x="99" y="392"/>
                    <a:pt x="99" y="392"/>
                  </a:cubicBezTo>
                  <a:cubicBezTo>
                    <a:pt x="99" y="391"/>
                    <a:pt x="99" y="391"/>
                    <a:pt x="99" y="391"/>
                  </a:cubicBezTo>
                  <a:cubicBezTo>
                    <a:pt x="98" y="391"/>
                    <a:pt x="98" y="391"/>
                    <a:pt x="98" y="391"/>
                  </a:cubicBezTo>
                  <a:cubicBezTo>
                    <a:pt x="97" y="391"/>
                    <a:pt x="97" y="391"/>
                    <a:pt x="97" y="391"/>
                  </a:cubicBezTo>
                  <a:cubicBezTo>
                    <a:pt x="97" y="392"/>
                    <a:pt x="97" y="392"/>
                    <a:pt x="97" y="392"/>
                  </a:cubicBezTo>
                  <a:cubicBezTo>
                    <a:pt x="96" y="391"/>
                    <a:pt x="96" y="391"/>
                    <a:pt x="96" y="391"/>
                  </a:cubicBezTo>
                  <a:cubicBezTo>
                    <a:pt x="95" y="391"/>
                    <a:pt x="95" y="391"/>
                    <a:pt x="95" y="391"/>
                  </a:cubicBezTo>
                  <a:cubicBezTo>
                    <a:pt x="95" y="392"/>
                    <a:pt x="95" y="392"/>
                    <a:pt x="95" y="392"/>
                  </a:cubicBezTo>
                  <a:cubicBezTo>
                    <a:pt x="94" y="391"/>
                    <a:pt x="94" y="391"/>
                    <a:pt x="94" y="391"/>
                  </a:cubicBezTo>
                  <a:cubicBezTo>
                    <a:pt x="93" y="390"/>
                    <a:pt x="93" y="390"/>
                    <a:pt x="93" y="390"/>
                  </a:cubicBezTo>
                  <a:cubicBezTo>
                    <a:pt x="92" y="389"/>
                    <a:pt x="92" y="389"/>
                    <a:pt x="92" y="389"/>
                  </a:cubicBezTo>
                  <a:cubicBezTo>
                    <a:pt x="91" y="390"/>
                    <a:pt x="91" y="390"/>
                    <a:pt x="91" y="390"/>
                  </a:cubicBezTo>
                  <a:cubicBezTo>
                    <a:pt x="92" y="391"/>
                    <a:pt x="92" y="391"/>
                    <a:pt x="92" y="391"/>
                  </a:cubicBezTo>
                  <a:cubicBezTo>
                    <a:pt x="91" y="390"/>
                    <a:pt x="91" y="390"/>
                    <a:pt x="91" y="390"/>
                  </a:cubicBezTo>
                  <a:cubicBezTo>
                    <a:pt x="90" y="391"/>
                    <a:pt x="90" y="391"/>
                    <a:pt x="90" y="391"/>
                  </a:cubicBezTo>
                  <a:cubicBezTo>
                    <a:pt x="91" y="391"/>
                    <a:pt x="91" y="391"/>
                    <a:pt x="91" y="391"/>
                  </a:cubicBezTo>
                  <a:cubicBezTo>
                    <a:pt x="92" y="392"/>
                    <a:pt x="92" y="392"/>
                    <a:pt x="92" y="392"/>
                  </a:cubicBezTo>
                  <a:cubicBezTo>
                    <a:pt x="93" y="392"/>
                    <a:pt x="93" y="392"/>
                    <a:pt x="93" y="392"/>
                  </a:cubicBezTo>
                  <a:cubicBezTo>
                    <a:pt x="94" y="392"/>
                    <a:pt x="94" y="392"/>
                    <a:pt x="94" y="392"/>
                  </a:cubicBezTo>
                  <a:cubicBezTo>
                    <a:pt x="93" y="392"/>
                    <a:pt x="93" y="392"/>
                    <a:pt x="93" y="392"/>
                  </a:cubicBezTo>
                  <a:cubicBezTo>
                    <a:pt x="92" y="392"/>
                    <a:pt x="92" y="392"/>
                    <a:pt x="92" y="392"/>
                  </a:cubicBezTo>
                  <a:cubicBezTo>
                    <a:pt x="91" y="391"/>
                    <a:pt x="91" y="391"/>
                    <a:pt x="91" y="391"/>
                  </a:cubicBezTo>
                  <a:cubicBezTo>
                    <a:pt x="90" y="391"/>
                    <a:pt x="90" y="391"/>
                    <a:pt x="90" y="391"/>
                  </a:cubicBezTo>
                  <a:cubicBezTo>
                    <a:pt x="89" y="392"/>
                    <a:pt x="89" y="392"/>
                    <a:pt x="89" y="392"/>
                  </a:cubicBezTo>
                  <a:cubicBezTo>
                    <a:pt x="90" y="392"/>
                    <a:pt x="90" y="392"/>
                    <a:pt x="90" y="392"/>
                  </a:cubicBezTo>
                  <a:cubicBezTo>
                    <a:pt x="90" y="393"/>
                    <a:pt x="90" y="393"/>
                    <a:pt x="90" y="393"/>
                  </a:cubicBezTo>
                  <a:cubicBezTo>
                    <a:pt x="91" y="393"/>
                    <a:pt x="91" y="393"/>
                    <a:pt x="91" y="393"/>
                  </a:cubicBezTo>
                  <a:cubicBezTo>
                    <a:pt x="92" y="393"/>
                    <a:pt x="92" y="393"/>
                    <a:pt x="92" y="393"/>
                  </a:cubicBezTo>
                  <a:cubicBezTo>
                    <a:pt x="93" y="394"/>
                    <a:pt x="93" y="394"/>
                    <a:pt x="93" y="394"/>
                  </a:cubicBezTo>
                  <a:cubicBezTo>
                    <a:pt x="93" y="394"/>
                    <a:pt x="93" y="394"/>
                    <a:pt x="93" y="394"/>
                  </a:cubicBezTo>
                  <a:cubicBezTo>
                    <a:pt x="93" y="395"/>
                    <a:pt x="93" y="395"/>
                    <a:pt x="93" y="395"/>
                  </a:cubicBezTo>
                  <a:cubicBezTo>
                    <a:pt x="94" y="396"/>
                    <a:pt x="94" y="396"/>
                    <a:pt x="94" y="396"/>
                  </a:cubicBezTo>
                  <a:cubicBezTo>
                    <a:pt x="95" y="395"/>
                    <a:pt x="95" y="395"/>
                    <a:pt x="95" y="395"/>
                  </a:cubicBezTo>
                  <a:cubicBezTo>
                    <a:pt x="95" y="394"/>
                    <a:pt x="95" y="394"/>
                    <a:pt x="95" y="394"/>
                  </a:cubicBezTo>
                  <a:cubicBezTo>
                    <a:pt x="96" y="394"/>
                    <a:pt x="96" y="394"/>
                    <a:pt x="96" y="394"/>
                  </a:cubicBezTo>
                  <a:cubicBezTo>
                    <a:pt x="97" y="394"/>
                    <a:pt x="97" y="394"/>
                    <a:pt x="97" y="394"/>
                  </a:cubicBezTo>
                  <a:cubicBezTo>
                    <a:pt x="98" y="394"/>
                    <a:pt x="98" y="394"/>
                    <a:pt x="98" y="394"/>
                  </a:cubicBezTo>
                  <a:cubicBezTo>
                    <a:pt x="97" y="395"/>
                    <a:pt x="97" y="395"/>
                    <a:pt x="97" y="395"/>
                  </a:cubicBezTo>
                  <a:cubicBezTo>
                    <a:pt x="98" y="396"/>
                    <a:pt x="98" y="396"/>
                    <a:pt x="98" y="396"/>
                  </a:cubicBezTo>
                  <a:cubicBezTo>
                    <a:pt x="97" y="396"/>
                    <a:pt x="97" y="396"/>
                    <a:pt x="97" y="396"/>
                  </a:cubicBezTo>
                  <a:cubicBezTo>
                    <a:pt x="96" y="397"/>
                    <a:pt x="96" y="397"/>
                    <a:pt x="96" y="397"/>
                  </a:cubicBezTo>
                  <a:cubicBezTo>
                    <a:pt x="97" y="397"/>
                    <a:pt x="97" y="397"/>
                    <a:pt x="97" y="397"/>
                  </a:cubicBezTo>
                  <a:cubicBezTo>
                    <a:pt x="98" y="397"/>
                    <a:pt x="98" y="397"/>
                    <a:pt x="98" y="397"/>
                  </a:cubicBezTo>
                  <a:cubicBezTo>
                    <a:pt x="99" y="397"/>
                    <a:pt x="99" y="397"/>
                    <a:pt x="99" y="397"/>
                  </a:cubicBezTo>
                  <a:cubicBezTo>
                    <a:pt x="100" y="396"/>
                    <a:pt x="100" y="396"/>
                    <a:pt x="100" y="396"/>
                  </a:cubicBezTo>
                  <a:cubicBezTo>
                    <a:pt x="101" y="396"/>
                    <a:pt x="101" y="396"/>
                    <a:pt x="101" y="396"/>
                  </a:cubicBezTo>
                  <a:cubicBezTo>
                    <a:pt x="102" y="396"/>
                    <a:pt x="102" y="396"/>
                    <a:pt x="102" y="396"/>
                  </a:cubicBezTo>
                  <a:lnTo>
                    <a:pt x="101" y="395"/>
                  </a:lnTo>
                  <a:close/>
                  <a:moveTo>
                    <a:pt x="93" y="396"/>
                  </a:moveTo>
                  <a:cubicBezTo>
                    <a:pt x="94" y="396"/>
                    <a:pt x="94" y="396"/>
                    <a:pt x="94" y="396"/>
                  </a:cubicBezTo>
                  <a:cubicBezTo>
                    <a:pt x="95" y="397"/>
                    <a:pt x="95" y="397"/>
                    <a:pt x="95" y="397"/>
                  </a:cubicBezTo>
                  <a:cubicBezTo>
                    <a:pt x="95" y="396"/>
                    <a:pt x="95" y="396"/>
                    <a:pt x="95" y="396"/>
                  </a:cubicBezTo>
                  <a:cubicBezTo>
                    <a:pt x="94" y="396"/>
                    <a:pt x="94" y="396"/>
                    <a:pt x="94" y="396"/>
                  </a:cubicBezTo>
                  <a:lnTo>
                    <a:pt x="93" y="396"/>
                  </a:lnTo>
                  <a:close/>
                  <a:moveTo>
                    <a:pt x="104" y="398"/>
                  </a:moveTo>
                  <a:cubicBezTo>
                    <a:pt x="104" y="397"/>
                    <a:pt x="104" y="397"/>
                    <a:pt x="104" y="397"/>
                  </a:cubicBezTo>
                  <a:cubicBezTo>
                    <a:pt x="103" y="396"/>
                    <a:pt x="103" y="396"/>
                    <a:pt x="103" y="396"/>
                  </a:cubicBezTo>
                  <a:cubicBezTo>
                    <a:pt x="102" y="397"/>
                    <a:pt x="102" y="397"/>
                    <a:pt x="102" y="397"/>
                  </a:cubicBezTo>
                  <a:cubicBezTo>
                    <a:pt x="103" y="397"/>
                    <a:pt x="103" y="397"/>
                    <a:pt x="103" y="397"/>
                  </a:cubicBezTo>
                  <a:cubicBezTo>
                    <a:pt x="102" y="398"/>
                    <a:pt x="102" y="398"/>
                    <a:pt x="102" y="398"/>
                  </a:cubicBezTo>
                  <a:cubicBezTo>
                    <a:pt x="103" y="398"/>
                    <a:pt x="103" y="398"/>
                    <a:pt x="103" y="398"/>
                  </a:cubicBezTo>
                  <a:lnTo>
                    <a:pt x="104" y="398"/>
                  </a:lnTo>
                  <a:close/>
                  <a:moveTo>
                    <a:pt x="102" y="400"/>
                  </a:moveTo>
                  <a:cubicBezTo>
                    <a:pt x="103" y="400"/>
                    <a:pt x="103" y="400"/>
                    <a:pt x="103" y="400"/>
                  </a:cubicBezTo>
                  <a:cubicBezTo>
                    <a:pt x="103" y="400"/>
                    <a:pt x="103" y="400"/>
                    <a:pt x="103" y="400"/>
                  </a:cubicBezTo>
                  <a:cubicBezTo>
                    <a:pt x="104" y="400"/>
                    <a:pt x="104" y="400"/>
                    <a:pt x="104" y="400"/>
                  </a:cubicBezTo>
                  <a:cubicBezTo>
                    <a:pt x="103" y="399"/>
                    <a:pt x="103" y="399"/>
                    <a:pt x="103" y="399"/>
                  </a:cubicBezTo>
                  <a:lnTo>
                    <a:pt x="102" y="400"/>
                  </a:lnTo>
                  <a:close/>
                  <a:moveTo>
                    <a:pt x="104" y="394"/>
                  </a:moveTo>
                  <a:cubicBezTo>
                    <a:pt x="104" y="394"/>
                    <a:pt x="104" y="394"/>
                    <a:pt x="104" y="394"/>
                  </a:cubicBezTo>
                  <a:cubicBezTo>
                    <a:pt x="103" y="395"/>
                    <a:pt x="103" y="395"/>
                    <a:pt x="103" y="395"/>
                  </a:cubicBezTo>
                  <a:lnTo>
                    <a:pt x="104" y="394"/>
                  </a:lnTo>
                  <a:close/>
                  <a:moveTo>
                    <a:pt x="108" y="399"/>
                  </a:moveTo>
                  <a:cubicBezTo>
                    <a:pt x="108" y="398"/>
                    <a:pt x="108" y="398"/>
                    <a:pt x="108" y="398"/>
                  </a:cubicBezTo>
                  <a:cubicBezTo>
                    <a:pt x="107" y="397"/>
                    <a:pt x="107" y="397"/>
                    <a:pt x="107" y="397"/>
                  </a:cubicBezTo>
                  <a:cubicBezTo>
                    <a:pt x="106" y="397"/>
                    <a:pt x="106" y="397"/>
                    <a:pt x="106" y="397"/>
                  </a:cubicBezTo>
                  <a:cubicBezTo>
                    <a:pt x="107" y="397"/>
                    <a:pt x="107" y="397"/>
                    <a:pt x="107" y="397"/>
                  </a:cubicBezTo>
                  <a:cubicBezTo>
                    <a:pt x="108" y="397"/>
                    <a:pt x="108" y="397"/>
                    <a:pt x="108" y="397"/>
                  </a:cubicBezTo>
                  <a:cubicBezTo>
                    <a:pt x="108" y="396"/>
                    <a:pt x="108" y="396"/>
                    <a:pt x="108" y="396"/>
                  </a:cubicBezTo>
                  <a:cubicBezTo>
                    <a:pt x="107" y="395"/>
                    <a:pt x="107" y="395"/>
                    <a:pt x="107" y="395"/>
                  </a:cubicBezTo>
                  <a:cubicBezTo>
                    <a:pt x="107" y="395"/>
                    <a:pt x="107" y="395"/>
                    <a:pt x="107" y="395"/>
                  </a:cubicBezTo>
                  <a:cubicBezTo>
                    <a:pt x="106" y="395"/>
                    <a:pt x="106" y="395"/>
                    <a:pt x="106" y="395"/>
                  </a:cubicBezTo>
                  <a:cubicBezTo>
                    <a:pt x="105" y="394"/>
                    <a:pt x="105" y="394"/>
                    <a:pt x="105" y="394"/>
                  </a:cubicBezTo>
                  <a:cubicBezTo>
                    <a:pt x="104" y="394"/>
                    <a:pt x="104" y="394"/>
                    <a:pt x="104" y="394"/>
                  </a:cubicBezTo>
                  <a:cubicBezTo>
                    <a:pt x="104" y="395"/>
                    <a:pt x="104" y="395"/>
                    <a:pt x="104" y="395"/>
                  </a:cubicBezTo>
                  <a:cubicBezTo>
                    <a:pt x="103" y="396"/>
                    <a:pt x="103" y="396"/>
                    <a:pt x="103" y="396"/>
                  </a:cubicBezTo>
                  <a:cubicBezTo>
                    <a:pt x="103" y="397"/>
                    <a:pt x="103" y="397"/>
                    <a:pt x="103" y="397"/>
                  </a:cubicBezTo>
                  <a:cubicBezTo>
                    <a:pt x="104" y="396"/>
                    <a:pt x="104" y="396"/>
                    <a:pt x="104" y="396"/>
                  </a:cubicBezTo>
                  <a:cubicBezTo>
                    <a:pt x="105" y="397"/>
                    <a:pt x="105" y="397"/>
                    <a:pt x="105" y="397"/>
                  </a:cubicBezTo>
                  <a:cubicBezTo>
                    <a:pt x="106" y="398"/>
                    <a:pt x="106" y="398"/>
                    <a:pt x="106" y="398"/>
                  </a:cubicBezTo>
                  <a:cubicBezTo>
                    <a:pt x="107" y="398"/>
                    <a:pt x="107" y="398"/>
                    <a:pt x="107" y="398"/>
                  </a:cubicBezTo>
                  <a:cubicBezTo>
                    <a:pt x="107" y="399"/>
                    <a:pt x="107" y="399"/>
                    <a:pt x="107" y="399"/>
                  </a:cubicBezTo>
                  <a:lnTo>
                    <a:pt x="108" y="399"/>
                  </a:lnTo>
                  <a:close/>
                  <a:moveTo>
                    <a:pt x="105" y="399"/>
                  </a:moveTo>
                  <a:cubicBezTo>
                    <a:pt x="104" y="398"/>
                    <a:pt x="104" y="398"/>
                    <a:pt x="104" y="398"/>
                  </a:cubicBezTo>
                  <a:cubicBezTo>
                    <a:pt x="105" y="399"/>
                    <a:pt x="105" y="399"/>
                    <a:pt x="105" y="399"/>
                  </a:cubicBezTo>
                  <a:close/>
                  <a:moveTo>
                    <a:pt x="106" y="401"/>
                  </a:moveTo>
                  <a:cubicBezTo>
                    <a:pt x="106" y="400"/>
                    <a:pt x="106" y="400"/>
                    <a:pt x="106" y="400"/>
                  </a:cubicBezTo>
                  <a:cubicBezTo>
                    <a:pt x="105" y="400"/>
                    <a:pt x="105" y="400"/>
                    <a:pt x="105" y="400"/>
                  </a:cubicBezTo>
                  <a:lnTo>
                    <a:pt x="106" y="401"/>
                  </a:lnTo>
                  <a:close/>
                  <a:moveTo>
                    <a:pt x="106" y="400"/>
                  </a:moveTo>
                  <a:cubicBezTo>
                    <a:pt x="106" y="400"/>
                    <a:pt x="106" y="400"/>
                    <a:pt x="106" y="400"/>
                  </a:cubicBezTo>
                  <a:cubicBezTo>
                    <a:pt x="105" y="400"/>
                    <a:pt x="105" y="400"/>
                    <a:pt x="105" y="400"/>
                  </a:cubicBezTo>
                  <a:lnTo>
                    <a:pt x="106" y="400"/>
                  </a:lnTo>
                  <a:close/>
                  <a:moveTo>
                    <a:pt x="111" y="396"/>
                  </a:moveTo>
                  <a:cubicBezTo>
                    <a:pt x="111" y="396"/>
                    <a:pt x="111" y="396"/>
                    <a:pt x="111" y="396"/>
                  </a:cubicBezTo>
                  <a:cubicBezTo>
                    <a:pt x="110" y="396"/>
                    <a:pt x="110" y="396"/>
                    <a:pt x="110" y="396"/>
                  </a:cubicBezTo>
                  <a:cubicBezTo>
                    <a:pt x="109" y="395"/>
                    <a:pt x="109" y="395"/>
                    <a:pt x="109" y="395"/>
                  </a:cubicBezTo>
                  <a:cubicBezTo>
                    <a:pt x="108" y="395"/>
                    <a:pt x="108" y="395"/>
                    <a:pt x="108" y="395"/>
                  </a:cubicBezTo>
                  <a:cubicBezTo>
                    <a:pt x="108" y="396"/>
                    <a:pt x="108" y="396"/>
                    <a:pt x="108" y="396"/>
                  </a:cubicBezTo>
                  <a:cubicBezTo>
                    <a:pt x="108" y="397"/>
                    <a:pt x="108" y="397"/>
                    <a:pt x="108" y="397"/>
                  </a:cubicBezTo>
                  <a:cubicBezTo>
                    <a:pt x="109" y="398"/>
                    <a:pt x="109" y="398"/>
                    <a:pt x="109" y="398"/>
                  </a:cubicBezTo>
                  <a:cubicBezTo>
                    <a:pt x="110" y="398"/>
                    <a:pt x="110" y="398"/>
                    <a:pt x="110" y="398"/>
                  </a:cubicBezTo>
                  <a:cubicBezTo>
                    <a:pt x="111" y="397"/>
                    <a:pt x="111" y="397"/>
                    <a:pt x="111" y="397"/>
                  </a:cubicBezTo>
                  <a:cubicBezTo>
                    <a:pt x="111" y="398"/>
                    <a:pt x="111" y="398"/>
                    <a:pt x="111" y="398"/>
                  </a:cubicBezTo>
                  <a:cubicBezTo>
                    <a:pt x="112" y="398"/>
                    <a:pt x="112" y="398"/>
                    <a:pt x="112" y="398"/>
                  </a:cubicBezTo>
                  <a:cubicBezTo>
                    <a:pt x="113" y="398"/>
                    <a:pt x="113" y="398"/>
                    <a:pt x="113" y="398"/>
                  </a:cubicBezTo>
                  <a:cubicBezTo>
                    <a:pt x="113" y="399"/>
                    <a:pt x="113" y="399"/>
                    <a:pt x="113" y="399"/>
                  </a:cubicBezTo>
                  <a:cubicBezTo>
                    <a:pt x="114" y="399"/>
                    <a:pt x="114" y="399"/>
                    <a:pt x="114" y="399"/>
                  </a:cubicBezTo>
                  <a:cubicBezTo>
                    <a:pt x="115" y="398"/>
                    <a:pt x="115" y="398"/>
                    <a:pt x="115" y="398"/>
                  </a:cubicBezTo>
                  <a:cubicBezTo>
                    <a:pt x="114" y="397"/>
                    <a:pt x="114" y="397"/>
                    <a:pt x="114" y="397"/>
                  </a:cubicBezTo>
                  <a:cubicBezTo>
                    <a:pt x="113" y="396"/>
                    <a:pt x="113" y="396"/>
                    <a:pt x="113" y="396"/>
                  </a:cubicBezTo>
                  <a:cubicBezTo>
                    <a:pt x="112" y="397"/>
                    <a:pt x="112" y="397"/>
                    <a:pt x="112" y="397"/>
                  </a:cubicBezTo>
                  <a:cubicBezTo>
                    <a:pt x="113" y="398"/>
                    <a:pt x="113" y="398"/>
                    <a:pt x="113" y="398"/>
                  </a:cubicBezTo>
                  <a:cubicBezTo>
                    <a:pt x="112" y="397"/>
                    <a:pt x="112" y="397"/>
                    <a:pt x="112" y="397"/>
                  </a:cubicBezTo>
                  <a:lnTo>
                    <a:pt x="111" y="396"/>
                  </a:lnTo>
                  <a:close/>
                  <a:moveTo>
                    <a:pt x="109" y="404"/>
                  </a:moveTo>
                  <a:cubicBezTo>
                    <a:pt x="109" y="403"/>
                    <a:pt x="109" y="403"/>
                    <a:pt x="109" y="403"/>
                  </a:cubicBezTo>
                  <a:cubicBezTo>
                    <a:pt x="109" y="403"/>
                    <a:pt x="109" y="403"/>
                    <a:pt x="109" y="403"/>
                  </a:cubicBezTo>
                  <a:lnTo>
                    <a:pt x="109" y="404"/>
                  </a:lnTo>
                  <a:close/>
                  <a:moveTo>
                    <a:pt x="111" y="399"/>
                  </a:moveTo>
                  <a:cubicBezTo>
                    <a:pt x="112" y="399"/>
                    <a:pt x="112" y="399"/>
                    <a:pt x="112" y="399"/>
                  </a:cubicBezTo>
                  <a:cubicBezTo>
                    <a:pt x="111" y="398"/>
                    <a:pt x="111" y="398"/>
                    <a:pt x="111" y="398"/>
                  </a:cubicBezTo>
                  <a:lnTo>
                    <a:pt x="111" y="399"/>
                  </a:lnTo>
                  <a:close/>
                  <a:moveTo>
                    <a:pt x="114" y="394"/>
                  </a:moveTo>
                  <a:cubicBezTo>
                    <a:pt x="115" y="397"/>
                    <a:pt x="116" y="397"/>
                    <a:pt x="119" y="398"/>
                  </a:cubicBezTo>
                  <a:cubicBezTo>
                    <a:pt x="119" y="398"/>
                    <a:pt x="119" y="398"/>
                    <a:pt x="119" y="398"/>
                  </a:cubicBezTo>
                  <a:cubicBezTo>
                    <a:pt x="118" y="397"/>
                    <a:pt x="118" y="397"/>
                    <a:pt x="118" y="397"/>
                  </a:cubicBezTo>
                  <a:cubicBezTo>
                    <a:pt x="117" y="396"/>
                    <a:pt x="117" y="396"/>
                    <a:pt x="117" y="396"/>
                  </a:cubicBezTo>
                  <a:cubicBezTo>
                    <a:pt x="117" y="395"/>
                    <a:pt x="117" y="395"/>
                    <a:pt x="117" y="395"/>
                  </a:cubicBezTo>
                  <a:cubicBezTo>
                    <a:pt x="118" y="396"/>
                    <a:pt x="118" y="396"/>
                    <a:pt x="118" y="396"/>
                  </a:cubicBezTo>
                  <a:cubicBezTo>
                    <a:pt x="119" y="395"/>
                    <a:pt x="119" y="395"/>
                    <a:pt x="119" y="395"/>
                  </a:cubicBezTo>
                  <a:cubicBezTo>
                    <a:pt x="118" y="395"/>
                    <a:pt x="118" y="395"/>
                    <a:pt x="118" y="395"/>
                  </a:cubicBezTo>
                  <a:cubicBezTo>
                    <a:pt x="117" y="394"/>
                    <a:pt x="117" y="394"/>
                    <a:pt x="117" y="394"/>
                  </a:cubicBezTo>
                  <a:cubicBezTo>
                    <a:pt x="116" y="393"/>
                    <a:pt x="116" y="393"/>
                    <a:pt x="116" y="393"/>
                  </a:cubicBezTo>
                  <a:cubicBezTo>
                    <a:pt x="116" y="392"/>
                    <a:pt x="116" y="392"/>
                    <a:pt x="116" y="392"/>
                  </a:cubicBezTo>
                  <a:cubicBezTo>
                    <a:pt x="115" y="392"/>
                    <a:pt x="115" y="392"/>
                    <a:pt x="115" y="392"/>
                  </a:cubicBezTo>
                  <a:cubicBezTo>
                    <a:pt x="114" y="392"/>
                    <a:pt x="114" y="392"/>
                    <a:pt x="114" y="392"/>
                  </a:cubicBezTo>
                  <a:cubicBezTo>
                    <a:pt x="115" y="393"/>
                    <a:pt x="115" y="393"/>
                    <a:pt x="115" y="393"/>
                  </a:cubicBezTo>
                  <a:cubicBezTo>
                    <a:pt x="116" y="394"/>
                    <a:pt x="116" y="394"/>
                    <a:pt x="116" y="394"/>
                  </a:cubicBezTo>
                  <a:cubicBezTo>
                    <a:pt x="115" y="394"/>
                    <a:pt x="115" y="394"/>
                    <a:pt x="115" y="394"/>
                  </a:cubicBezTo>
                  <a:lnTo>
                    <a:pt x="114" y="394"/>
                  </a:lnTo>
                  <a:close/>
                  <a:moveTo>
                    <a:pt x="117" y="404"/>
                  </a:moveTo>
                  <a:cubicBezTo>
                    <a:pt x="116" y="404"/>
                    <a:pt x="116" y="404"/>
                    <a:pt x="116" y="404"/>
                  </a:cubicBezTo>
                  <a:cubicBezTo>
                    <a:pt x="115" y="405"/>
                    <a:pt x="115" y="405"/>
                    <a:pt x="115" y="405"/>
                  </a:cubicBezTo>
                  <a:cubicBezTo>
                    <a:pt x="115" y="406"/>
                    <a:pt x="115" y="406"/>
                    <a:pt x="115" y="406"/>
                  </a:cubicBezTo>
                  <a:cubicBezTo>
                    <a:pt x="116" y="405"/>
                    <a:pt x="116" y="405"/>
                    <a:pt x="116" y="405"/>
                  </a:cubicBezTo>
                  <a:cubicBezTo>
                    <a:pt x="118" y="405"/>
                    <a:pt x="118" y="405"/>
                    <a:pt x="118" y="405"/>
                  </a:cubicBezTo>
                  <a:cubicBezTo>
                    <a:pt x="119" y="406"/>
                    <a:pt x="119" y="406"/>
                    <a:pt x="119" y="406"/>
                  </a:cubicBezTo>
                  <a:cubicBezTo>
                    <a:pt x="119" y="405"/>
                    <a:pt x="119" y="405"/>
                    <a:pt x="119" y="405"/>
                  </a:cubicBezTo>
                  <a:cubicBezTo>
                    <a:pt x="118" y="405"/>
                    <a:pt x="118" y="405"/>
                    <a:pt x="118" y="405"/>
                  </a:cubicBezTo>
                  <a:lnTo>
                    <a:pt x="117" y="404"/>
                  </a:lnTo>
                  <a:close/>
                  <a:moveTo>
                    <a:pt x="120" y="397"/>
                  </a:moveTo>
                  <a:cubicBezTo>
                    <a:pt x="120" y="396"/>
                    <a:pt x="120" y="396"/>
                    <a:pt x="120" y="396"/>
                  </a:cubicBezTo>
                  <a:cubicBezTo>
                    <a:pt x="119" y="397"/>
                    <a:pt x="119" y="397"/>
                    <a:pt x="119" y="397"/>
                  </a:cubicBezTo>
                  <a:lnTo>
                    <a:pt x="120" y="397"/>
                  </a:lnTo>
                  <a:close/>
                  <a:moveTo>
                    <a:pt x="125" y="407"/>
                  </a:moveTo>
                  <a:cubicBezTo>
                    <a:pt x="123" y="406"/>
                    <a:pt x="123" y="406"/>
                    <a:pt x="123" y="406"/>
                  </a:cubicBezTo>
                  <a:cubicBezTo>
                    <a:pt x="122" y="406"/>
                    <a:pt x="122" y="406"/>
                    <a:pt x="122" y="406"/>
                  </a:cubicBezTo>
                  <a:cubicBezTo>
                    <a:pt x="123" y="406"/>
                    <a:pt x="123" y="406"/>
                    <a:pt x="123" y="406"/>
                  </a:cubicBezTo>
                  <a:cubicBezTo>
                    <a:pt x="124" y="405"/>
                    <a:pt x="124" y="405"/>
                    <a:pt x="124" y="405"/>
                  </a:cubicBezTo>
                  <a:cubicBezTo>
                    <a:pt x="123" y="405"/>
                    <a:pt x="123" y="405"/>
                    <a:pt x="123" y="405"/>
                  </a:cubicBezTo>
                  <a:cubicBezTo>
                    <a:pt x="122" y="406"/>
                    <a:pt x="122" y="406"/>
                    <a:pt x="122" y="406"/>
                  </a:cubicBezTo>
                  <a:cubicBezTo>
                    <a:pt x="120" y="405"/>
                    <a:pt x="120" y="405"/>
                    <a:pt x="120" y="405"/>
                  </a:cubicBezTo>
                  <a:cubicBezTo>
                    <a:pt x="119" y="406"/>
                    <a:pt x="119" y="406"/>
                    <a:pt x="119" y="406"/>
                  </a:cubicBezTo>
                  <a:cubicBezTo>
                    <a:pt x="120" y="407"/>
                    <a:pt x="120" y="407"/>
                    <a:pt x="120" y="407"/>
                  </a:cubicBezTo>
                  <a:cubicBezTo>
                    <a:pt x="121" y="407"/>
                    <a:pt x="121" y="407"/>
                    <a:pt x="121" y="407"/>
                  </a:cubicBezTo>
                  <a:cubicBezTo>
                    <a:pt x="122" y="407"/>
                    <a:pt x="122" y="407"/>
                    <a:pt x="122" y="407"/>
                  </a:cubicBezTo>
                  <a:cubicBezTo>
                    <a:pt x="123" y="407"/>
                    <a:pt x="123" y="407"/>
                    <a:pt x="123" y="407"/>
                  </a:cubicBezTo>
                  <a:cubicBezTo>
                    <a:pt x="124" y="407"/>
                    <a:pt x="124" y="407"/>
                    <a:pt x="124" y="407"/>
                  </a:cubicBezTo>
                  <a:cubicBezTo>
                    <a:pt x="125" y="408"/>
                    <a:pt x="125" y="408"/>
                    <a:pt x="125" y="408"/>
                  </a:cubicBezTo>
                  <a:cubicBezTo>
                    <a:pt x="125" y="408"/>
                    <a:pt x="125" y="408"/>
                    <a:pt x="125" y="408"/>
                  </a:cubicBezTo>
                  <a:cubicBezTo>
                    <a:pt x="125" y="407"/>
                    <a:pt x="125" y="407"/>
                    <a:pt x="125" y="407"/>
                  </a:cubicBezTo>
                  <a:cubicBezTo>
                    <a:pt x="126" y="407"/>
                    <a:pt x="126" y="407"/>
                    <a:pt x="126" y="407"/>
                  </a:cubicBezTo>
                  <a:cubicBezTo>
                    <a:pt x="125" y="406"/>
                    <a:pt x="125" y="406"/>
                    <a:pt x="125" y="406"/>
                  </a:cubicBezTo>
                  <a:lnTo>
                    <a:pt x="125" y="407"/>
                  </a:lnTo>
                  <a:close/>
                  <a:moveTo>
                    <a:pt x="120" y="398"/>
                  </a:moveTo>
                  <a:cubicBezTo>
                    <a:pt x="121" y="399"/>
                    <a:pt x="121" y="399"/>
                    <a:pt x="121" y="399"/>
                  </a:cubicBezTo>
                  <a:cubicBezTo>
                    <a:pt x="121" y="398"/>
                    <a:pt x="121" y="398"/>
                    <a:pt x="121" y="398"/>
                  </a:cubicBezTo>
                  <a:cubicBezTo>
                    <a:pt x="120" y="398"/>
                    <a:pt x="120" y="398"/>
                    <a:pt x="120" y="398"/>
                  </a:cubicBezTo>
                  <a:cubicBezTo>
                    <a:pt x="119" y="398"/>
                    <a:pt x="119" y="398"/>
                    <a:pt x="119" y="398"/>
                  </a:cubicBezTo>
                  <a:lnTo>
                    <a:pt x="120" y="398"/>
                  </a:lnTo>
                  <a:close/>
                  <a:moveTo>
                    <a:pt x="121" y="405"/>
                  </a:moveTo>
                  <a:cubicBezTo>
                    <a:pt x="122" y="405"/>
                    <a:pt x="122" y="405"/>
                    <a:pt x="122" y="405"/>
                  </a:cubicBezTo>
                  <a:cubicBezTo>
                    <a:pt x="123" y="404"/>
                    <a:pt x="123" y="404"/>
                    <a:pt x="123" y="404"/>
                  </a:cubicBezTo>
                  <a:cubicBezTo>
                    <a:pt x="122" y="404"/>
                    <a:pt x="122" y="404"/>
                    <a:pt x="122" y="404"/>
                  </a:cubicBezTo>
                  <a:lnTo>
                    <a:pt x="121" y="405"/>
                  </a:lnTo>
                  <a:close/>
                  <a:moveTo>
                    <a:pt x="127" y="406"/>
                  </a:moveTo>
                  <a:cubicBezTo>
                    <a:pt x="128" y="406"/>
                    <a:pt x="128" y="406"/>
                    <a:pt x="128" y="406"/>
                  </a:cubicBezTo>
                  <a:cubicBezTo>
                    <a:pt x="127" y="405"/>
                    <a:pt x="127" y="405"/>
                    <a:pt x="127" y="405"/>
                  </a:cubicBezTo>
                  <a:lnTo>
                    <a:pt x="127" y="406"/>
                  </a:lnTo>
                  <a:close/>
                  <a:moveTo>
                    <a:pt x="129" y="408"/>
                  </a:moveTo>
                  <a:cubicBezTo>
                    <a:pt x="128" y="408"/>
                    <a:pt x="128" y="408"/>
                    <a:pt x="128" y="408"/>
                  </a:cubicBezTo>
                  <a:cubicBezTo>
                    <a:pt x="129" y="409"/>
                    <a:pt x="129" y="409"/>
                    <a:pt x="129" y="409"/>
                  </a:cubicBezTo>
                  <a:lnTo>
                    <a:pt x="129" y="408"/>
                  </a:lnTo>
                  <a:close/>
                  <a:moveTo>
                    <a:pt x="128" y="409"/>
                  </a:moveTo>
                  <a:cubicBezTo>
                    <a:pt x="129" y="409"/>
                    <a:pt x="129" y="409"/>
                    <a:pt x="129" y="409"/>
                  </a:cubicBezTo>
                  <a:cubicBezTo>
                    <a:pt x="129" y="409"/>
                    <a:pt x="129" y="409"/>
                    <a:pt x="129" y="409"/>
                  </a:cubicBezTo>
                  <a:lnTo>
                    <a:pt x="128" y="409"/>
                  </a:lnTo>
                  <a:close/>
                  <a:moveTo>
                    <a:pt x="132" y="405"/>
                  </a:moveTo>
                  <a:cubicBezTo>
                    <a:pt x="131" y="405"/>
                    <a:pt x="131" y="405"/>
                    <a:pt x="131" y="405"/>
                  </a:cubicBezTo>
                  <a:cubicBezTo>
                    <a:pt x="130" y="406"/>
                    <a:pt x="130" y="406"/>
                    <a:pt x="130" y="406"/>
                  </a:cubicBezTo>
                  <a:cubicBezTo>
                    <a:pt x="129" y="405"/>
                    <a:pt x="129" y="405"/>
                    <a:pt x="129" y="405"/>
                  </a:cubicBezTo>
                  <a:cubicBezTo>
                    <a:pt x="128" y="406"/>
                    <a:pt x="128" y="406"/>
                    <a:pt x="128" y="406"/>
                  </a:cubicBezTo>
                  <a:cubicBezTo>
                    <a:pt x="129" y="407"/>
                    <a:pt x="129" y="407"/>
                    <a:pt x="129" y="407"/>
                  </a:cubicBezTo>
                  <a:cubicBezTo>
                    <a:pt x="130" y="406"/>
                    <a:pt x="130" y="406"/>
                    <a:pt x="130" y="406"/>
                  </a:cubicBezTo>
                  <a:cubicBezTo>
                    <a:pt x="131" y="406"/>
                    <a:pt x="131" y="406"/>
                    <a:pt x="131" y="406"/>
                  </a:cubicBezTo>
                  <a:cubicBezTo>
                    <a:pt x="132" y="406"/>
                    <a:pt x="132" y="406"/>
                    <a:pt x="132" y="406"/>
                  </a:cubicBezTo>
                  <a:cubicBezTo>
                    <a:pt x="133" y="406"/>
                    <a:pt x="133" y="406"/>
                    <a:pt x="133" y="406"/>
                  </a:cubicBezTo>
                  <a:cubicBezTo>
                    <a:pt x="134" y="405"/>
                    <a:pt x="134" y="405"/>
                    <a:pt x="134" y="405"/>
                  </a:cubicBezTo>
                  <a:cubicBezTo>
                    <a:pt x="133" y="405"/>
                    <a:pt x="133" y="405"/>
                    <a:pt x="133" y="405"/>
                  </a:cubicBezTo>
                  <a:lnTo>
                    <a:pt x="132" y="405"/>
                  </a:lnTo>
                  <a:close/>
                  <a:moveTo>
                    <a:pt x="147" y="411"/>
                  </a:moveTo>
                  <a:cubicBezTo>
                    <a:pt x="146" y="410"/>
                    <a:pt x="146" y="410"/>
                    <a:pt x="146" y="410"/>
                  </a:cubicBezTo>
                  <a:cubicBezTo>
                    <a:pt x="145" y="410"/>
                    <a:pt x="145" y="410"/>
                    <a:pt x="145" y="410"/>
                  </a:cubicBezTo>
                  <a:cubicBezTo>
                    <a:pt x="144" y="410"/>
                    <a:pt x="144" y="410"/>
                    <a:pt x="144" y="410"/>
                  </a:cubicBezTo>
                  <a:cubicBezTo>
                    <a:pt x="143" y="409"/>
                    <a:pt x="143" y="409"/>
                    <a:pt x="143" y="409"/>
                  </a:cubicBezTo>
                  <a:cubicBezTo>
                    <a:pt x="142" y="410"/>
                    <a:pt x="142" y="410"/>
                    <a:pt x="142" y="410"/>
                  </a:cubicBezTo>
                  <a:cubicBezTo>
                    <a:pt x="141" y="409"/>
                    <a:pt x="141" y="409"/>
                    <a:pt x="141" y="409"/>
                  </a:cubicBezTo>
                  <a:cubicBezTo>
                    <a:pt x="142" y="409"/>
                    <a:pt x="142" y="409"/>
                    <a:pt x="142" y="409"/>
                  </a:cubicBezTo>
                  <a:cubicBezTo>
                    <a:pt x="143" y="409"/>
                    <a:pt x="143" y="409"/>
                    <a:pt x="143" y="409"/>
                  </a:cubicBezTo>
                  <a:cubicBezTo>
                    <a:pt x="144" y="409"/>
                    <a:pt x="144" y="409"/>
                    <a:pt x="144" y="409"/>
                  </a:cubicBezTo>
                  <a:cubicBezTo>
                    <a:pt x="145" y="409"/>
                    <a:pt x="145" y="409"/>
                    <a:pt x="145" y="409"/>
                  </a:cubicBezTo>
                  <a:cubicBezTo>
                    <a:pt x="142" y="407"/>
                    <a:pt x="139" y="409"/>
                    <a:pt x="137" y="407"/>
                  </a:cubicBezTo>
                  <a:cubicBezTo>
                    <a:pt x="138" y="407"/>
                    <a:pt x="138" y="407"/>
                    <a:pt x="138" y="407"/>
                  </a:cubicBezTo>
                  <a:cubicBezTo>
                    <a:pt x="139" y="407"/>
                    <a:pt x="139" y="407"/>
                    <a:pt x="139" y="407"/>
                  </a:cubicBezTo>
                  <a:cubicBezTo>
                    <a:pt x="140" y="408"/>
                    <a:pt x="140" y="408"/>
                    <a:pt x="140" y="408"/>
                  </a:cubicBezTo>
                  <a:cubicBezTo>
                    <a:pt x="141" y="407"/>
                    <a:pt x="141" y="407"/>
                    <a:pt x="141" y="407"/>
                  </a:cubicBezTo>
                  <a:cubicBezTo>
                    <a:pt x="142" y="407"/>
                    <a:pt x="142" y="407"/>
                    <a:pt x="142" y="407"/>
                  </a:cubicBezTo>
                  <a:cubicBezTo>
                    <a:pt x="142" y="406"/>
                    <a:pt x="142" y="406"/>
                    <a:pt x="142" y="406"/>
                  </a:cubicBezTo>
                  <a:cubicBezTo>
                    <a:pt x="141" y="406"/>
                    <a:pt x="141" y="406"/>
                    <a:pt x="141" y="406"/>
                  </a:cubicBezTo>
                  <a:cubicBezTo>
                    <a:pt x="140" y="405"/>
                    <a:pt x="140" y="405"/>
                    <a:pt x="140" y="405"/>
                  </a:cubicBezTo>
                  <a:cubicBezTo>
                    <a:pt x="139" y="406"/>
                    <a:pt x="139" y="406"/>
                    <a:pt x="139" y="406"/>
                  </a:cubicBezTo>
                  <a:cubicBezTo>
                    <a:pt x="138" y="406"/>
                    <a:pt x="138" y="406"/>
                    <a:pt x="138" y="406"/>
                  </a:cubicBezTo>
                  <a:cubicBezTo>
                    <a:pt x="137" y="406"/>
                    <a:pt x="137" y="406"/>
                    <a:pt x="137" y="406"/>
                  </a:cubicBezTo>
                  <a:cubicBezTo>
                    <a:pt x="136" y="406"/>
                    <a:pt x="136" y="406"/>
                    <a:pt x="136" y="406"/>
                  </a:cubicBezTo>
                  <a:cubicBezTo>
                    <a:pt x="135" y="406"/>
                    <a:pt x="135" y="406"/>
                    <a:pt x="135" y="406"/>
                  </a:cubicBezTo>
                  <a:cubicBezTo>
                    <a:pt x="134" y="406"/>
                    <a:pt x="134" y="406"/>
                    <a:pt x="134" y="406"/>
                  </a:cubicBezTo>
                  <a:cubicBezTo>
                    <a:pt x="133" y="407"/>
                    <a:pt x="133" y="407"/>
                    <a:pt x="133" y="407"/>
                  </a:cubicBezTo>
                  <a:cubicBezTo>
                    <a:pt x="132" y="407"/>
                    <a:pt x="132" y="407"/>
                    <a:pt x="132" y="407"/>
                  </a:cubicBezTo>
                  <a:cubicBezTo>
                    <a:pt x="132" y="408"/>
                    <a:pt x="132" y="408"/>
                    <a:pt x="132" y="408"/>
                  </a:cubicBezTo>
                  <a:cubicBezTo>
                    <a:pt x="132" y="407"/>
                    <a:pt x="132" y="407"/>
                    <a:pt x="132" y="407"/>
                  </a:cubicBezTo>
                  <a:cubicBezTo>
                    <a:pt x="131" y="407"/>
                    <a:pt x="131" y="407"/>
                    <a:pt x="131" y="407"/>
                  </a:cubicBezTo>
                  <a:cubicBezTo>
                    <a:pt x="130" y="407"/>
                    <a:pt x="130" y="407"/>
                    <a:pt x="130" y="407"/>
                  </a:cubicBezTo>
                  <a:cubicBezTo>
                    <a:pt x="129" y="407"/>
                    <a:pt x="129" y="407"/>
                    <a:pt x="129" y="407"/>
                  </a:cubicBezTo>
                  <a:cubicBezTo>
                    <a:pt x="129" y="408"/>
                    <a:pt x="129" y="408"/>
                    <a:pt x="129" y="408"/>
                  </a:cubicBezTo>
                  <a:cubicBezTo>
                    <a:pt x="129" y="408"/>
                    <a:pt x="129" y="408"/>
                    <a:pt x="129" y="408"/>
                  </a:cubicBezTo>
                  <a:cubicBezTo>
                    <a:pt x="130" y="408"/>
                    <a:pt x="130" y="408"/>
                    <a:pt x="130" y="408"/>
                  </a:cubicBezTo>
                  <a:cubicBezTo>
                    <a:pt x="130" y="409"/>
                    <a:pt x="130" y="409"/>
                    <a:pt x="130" y="409"/>
                  </a:cubicBezTo>
                  <a:cubicBezTo>
                    <a:pt x="131" y="409"/>
                    <a:pt x="131" y="409"/>
                    <a:pt x="131" y="409"/>
                  </a:cubicBezTo>
                  <a:cubicBezTo>
                    <a:pt x="132" y="408"/>
                    <a:pt x="132" y="408"/>
                    <a:pt x="132" y="408"/>
                  </a:cubicBezTo>
                  <a:cubicBezTo>
                    <a:pt x="132" y="409"/>
                    <a:pt x="132" y="409"/>
                    <a:pt x="132" y="409"/>
                  </a:cubicBezTo>
                  <a:cubicBezTo>
                    <a:pt x="133" y="410"/>
                    <a:pt x="133" y="410"/>
                    <a:pt x="133" y="410"/>
                  </a:cubicBezTo>
                  <a:cubicBezTo>
                    <a:pt x="134" y="410"/>
                    <a:pt x="134" y="410"/>
                    <a:pt x="134" y="410"/>
                  </a:cubicBezTo>
                  <a:cubicBezTo>
                    <a:pt x="135" y="411"/>
                    <a:pt x="135" y="411"/>
                    <a:pt x="135" y="411"/>
                  </a:cubicBezTo>
                  <a:cubicBezTo>
                    <a:pt x="136" y="411"/>
                    <a:pt x="136" y="411"/>
                    <a:pt x="136" y="411"/>
                  </a:cubicBezTo>
                  <a:cubicBezTo>
                    <a:pt x="137" y="411"/>
                    <a:pt x="137" y="411"/>
                    <a:pt x="137" y="411"/>
                  </a:cubicBezTo>
                  <a:cubicBezTo>
                    <a:pt x="136" y="410"/>
                    <a:pt x="136" y="410"/>
                    <a:pt x="136" y="410"/>
                  </a:cubicBezTo>
                  <a:cubicBezTo>
                    <a:pt x="135" y="409"/>
                    <a:pt x="135" y="409"/>
                    <a:pt x="135" y="409"/>
                  </a:cubicBezTo>
                  <a:cubicBezTo>
                    <a:pt x="134" y="409"/>
                    <a:pt x="134" y="409"/>
                    <a:pt x="134" y="409"/>
                  </a:cubicBezTo>
                  <a:cubicBezTo>
                    <a:pt x="135" y="408"/>
                    <a:pt x="135" y="408"/>
                    <a:pt x="135" y="408"/>
                  </a:cubicBezTo>
                  <a:cubicBezTo>
                    <a:pt x="134" y="408"/>
                    <a:pt x="134" y="408"/>
                    <a:pt x="134" y="408"/>
                  </a:cubicBezTo>
                  <a:cubicBezTo>
                    <a:pt x="135" y="408"/>
                    <a:pt x="135" y="408"/>
                    <a:pt x="135" y="408"/>
                  </a:cubicBezTo>
                  <a:cubicBezTo>
                    <a:pt x="136" y="408"/>
                    <a:pt x="136" y="408"/>
                    <a:pt x="136" y="408"/>
                  </a:cubicBezTo>
                  <a:cubicBezTo>
                    <a:pt x="137" y="408"/>
                    <a:pt x="137" y="408"/>
                    <a:pt x="137" y="408"/>
                  </a:cubicBezTo>
                  <a:cubicBezTo>
                    <a:pt x="138" y="409"/>
                    <a:pt x="138" y="409"/>
                    <a:pt x="138" y="409"/>
                  </a:cubicBezTo>
                  <a:cubicBezTo>
                    <a:pt x="139" y="409"/>
                    <a:pt x="139" y="409"/>
                    <a:pt x="139" y="409"/>
                  </a:cubicBezTo>
                  <a:cubicBezTo>
                    <a:pt x="139" y="410"/>
                    <a:pt x="139" y="410"/>
                    <a:pt x="139" y="410"/>
                  </a:cubicBezTo>
                  <a:cubicBezTo>
                    <a:pt x="140" y="410"/>
                    <a:pt x="140" y="410"/>
                    <a:pt x="140" y="410"/>
                  </a:cubicBezTo>
                  <a:cubicBezTo>
                    <a:pt x="140" y="411"/>
                    <a:pt x="140" y="411"/>
                    <a:pt x="140" y="411"/>
                  </a:cubicBezTo>
                  <a:cubicBezTo>
                    <a:pt x="141" y="411"/>
                    <a:pt x="141" y="411"/>
                    <a:pt x="141" y="411"/>
                  </a:cubicBezTo>
                  <a:cubicBezTo>
                    <a:pt x="142" y="411"/>
                    <a:pt x="142" y="411"/>
                    <a:pt x="142" y="411"/>
                  </a:cubicBezTo>
                  <a:cubicBezTo>
                    <a:pt x="143" y="411"/>
                    <a:pt x="143" y="411"/>
                    <a:pt x="143" y="411"/>
                  </a:cubicBezTo>
                  <a:cubicBezTo>
                    <a:pt x="144" y="411"/>
                    <a:pt x="144" y="411"/>
                    <a:pt x="144" y="411"/>
                  </a:cubicBezTo>
                  <a:cubicBezTo>
                    <a:pt x="145" y="411"/>
                    <a:pt x="145" y="411"/>
                    <a:pt x="145" y="411"/>
                  </a:cubicBezTo>
                  <a:cubicBezTo>
                    <a:pt x="146" y="412"/>
                    <a:pt x="146" y="412"/>
                    <a:pt x="146" y="412"/>
                  </a:cubicBezTo>
                  <a:cubicBezTo>
                    <a:pt x="146" y="413"/>
                    <a:pt x="146" y="413"/>
                    <a:pt x="146" y="413"/>
                  </a:cubicBezTo>
                  <a:cubicBezTo>
                    <a:pt x="147" y="413"/>
                    <a:pt x="147" y="413"/>
                    <a:pt x="147" y="413"/>
                  </a:cubicBezTo>
                  <a:cubicBezTo>
                    <a:pt x="148" y="413"/>
                    <a:pt x="148" y="413"/>
                    <a:pt x="148" y="413"/>
                  </a:cubicBezTo>
                  <a:cubicBezTo>
                    <a:pt x="148" y="412"/>
                    <a:pt x="148" y="412"/>
                    <a:pt x="148" y="412"/>
                  </a:cubicBezTo>
                  <a:lnTo>
                    <a:pt x="147" y="411"/>
                  </a:lnTo>
                  <a:close/>
                  <a:moveTo>
                    <a:pt x="129" y="409"/>
                  </a:moveTo>
                  <a:cubicBezTo>
                    <a:pt x="130" y="410"/>
                    <a:pt x="130" y="410"/>
                    <a:pt x="130" y="410"/>
                  </a:cubicBezTo>
                  <a:cubicBezTo>
                    <a:pt x="130" y="409"/>
                    <a:pt x="130" y="409"/>
                    <a:pt x="130" y="409"/>
                  </a:cubicBezTo>
                  <a:lnTo>
                    <a:pt x="129" y="409"/>
                  </a:lnTo>
                  <a:close/>
                  <a:moveTo>
                    <a:pt x="133" y="410"/>
                  </a:moveTo>
                  <a:cubicBezTo>
                    <a:pt x="133" y="410"/>
                    <a:pt x="133" y="410"/>
                    <a:pt x="133" y="410"/>
                  </a:cubicBezTo>
                  <a:cubicBezTo>
                    <a:pt x="132" y="410"/>
                    <a:pt x="132" y="410"/>
                    <a:pt x="132" y="410"/>
                  </a:cubicBezTo>
                  <a:lnTo>
                    <a:pt x="133" y="410"/>
                  </a:lnTo>
                  <a:close/>
                  <a:moveTo>
                    <a:pt x="135" y="411"/>
                  </a:moveTo>
                  <a:cubicBezTo>
                    <a:pt x="135" y="411"/>
                    <a:pt x="135" y="411"/>
                    <a:pt x="135" y="411"/>
                  </a:cubicBezTo>
                  <a:cubicBezTo>
                    <a:pt x="134" y="410"/>
                    <a:pt x="134" y="410"/>
                    <a:pt x="134" y="410"/>
                  </a:cubicBezTo>
                  <a:lnTo>
                    <a:pt x="135" y="411"/>
                  </a:lnTo>
                  <a:close/>
                  <a:moveTo>
                    <a:pt x="151" y="409"/>
                  </a:moveTo>
                  <a:cubicBezTo>
                    <a:pt x="152" y="409"/>
                    <a:pt x="152" y="409"/>
                    <a:pt x="152" y="409"/>
                  </a:cubicBezTo>
                  <a:cubicBezTo>
                    <a:pt x="153" y="409"/>
                    <a:pt x="153" y="409"/>
                    <a:pt x="153" y="409"/>
                  </a:cubicBezTo>
                  <a:cubicBezTo>
                    <a:pt x="154" y="408"/>
                    <a:pt x="154" y="408"/>
                    <a:pt x="154" y="408"/>
                  </a:cubicBezTo>
                  <a:cubicBezTo>
                    <a:pt x="154" y="407"/>
                    <a:pt x="154" y="407"/>
                    <a:pt x="154" y="407"/>
                  </a:cubicBezTo>
                  <a:cubicBezTo>
                    <a:pt x="153" y="406"/>
                    <a:pt x="150" y="405"/>
                    <a:pt x="148" y="405"/>
                  </a:cubicBezTo>
                  <a:cubicBezTo>
                    <a:pt x="147" y="405"/>
                    <a:pt x="147" y="405"/>
                    <a:pt x="147" y="405"/>
                  </a:cubicBezTo>
                  <a:cubicBezTo>
                    <a:pt x="146" y="405"/>
                    <a:pt x="146" y="405"/>
                    <a:pt x="146" y="405"/>
                  </a:cubicBezTo>
                  <a:cubicBezTo>
                    <a:pt x="145" y="405"/>
                    <a:pt x="145" y="405"/>
                    <a:pt x="145" y="405"/>
                  </a:cubicBezTo>
                  <a:cubicBezTo>
                    <a:pt x="144" y="405"/>
                    <a:pt x="144" y="405"/>
                    <a:pt x="144" y="405"/>
                  </a:cubicBezTo>
                  <a:cubicBezTo>
                    <a:pt x="143" y="405"/>
                    <a:pt x="143" y="405"/>
                    <a:pt x="143" y="405"/>
                  </a:cubicBezTo>
                  <a:cubicBezTo>
                    <a:pt x="142" y="406"/>
                    <a:pt x="142" y="406"/>
                    <a:pt x="142" y="406"/>
                  </a:cubicBezTo>
                  <a:cubicBezTo>
                    <a:pt x="143" y="406"/>
                    <a:pt x="143" y="406"/>
                    <a:pt x="143" y="406"/>
                  </a:cubicBezTo>
                  <a:cubicBezTo>
                    <a:pt x="144" y="407"/>
                    <a:pt x="144" y="407"/>
                    <a:pt x="144" y="407"/>
                  </a:cubicBezTo>
                  <a:cubicBezTo>
                    <a:pt x="145" y="408"/>
                    <a:pt x="145" y="408"/>
                    <a:pt x="145" y="408"/>
                  </a:cubicBezTo>
                  <a:cubicBezTo>
                    <a:pt x="146" y="409"/>
                    <a:pt x="146" y="409"/>
                    <a:pt x="146" y="409"/>
                  </a:cubicBezTo>
                  <a:cubicBezTo>
                    <a:pt x="147" y="408"/>
                    <a:pt x="147" y="408"/>
                    <a:pt x="147" y="408"/>
                  </a:cubicBezTo>
                  <a:cubicBezTo>
                    <a:pt x="148" y="408"/>
                    <a:pt x="148" y="408"/>
                    <a:pt x="148" y="408"/>
                  </a:cubicBezTo>
                  <a:cubicBezTo>
                    <a:pt x="149" y="409"/>
                    <a:pt x="149" y="409"/>
                    <a:pt x="149" y="409"/>
                  </a:cubicBezTo>
                  <a:cubicBezTo>
                    <a:pt x="148" y="409"/>
                    <a:pt x="148" y="409"/>
                    <a:pt x="148" y="409"/>
                  </a:cubicBezTo>
                  <a:cubicBezTo>
                    <a:pt x="149" y="409"/>
                    <a:pt x="149" y="409"/>
                    <a:pt x="149" y="409"/>
                  </a:cubicBezTo>
                  <a:cubicBezTo>
                    <a:pt x="150" y="409"/>
                    <a:pt x="150" y="409"/>
                    <a:pt x="150" y="409"/>
                  </a:cubicBezTo>
                  <a:cubicBezTo>
                    <a:pt x="150" y="408"/>
                    <a:pt x="150" y="408"/>
                    <a:pt x="150" y="408"/>
                  </a:cubicBezTo>
                  <a:cubicBezTo>
                    <a:pt x="151" y="408"/>
                    <a:pt x="151" y="408"/>
                    <a:pt x="151" y="408"/>
                  </a:cubicBezTo>
                  <a:lnTo>
                    <a:pt x="151" y="409"/>
                  </a:lnTo>
                  <a:close/>
                  <a:moveTo>
                    <a:pt x="151" y="412"/>
                  </a:moveTo>
                  <a:cubicBezTo>
                    <a:pt x="151" y="413"/>
                    <a:pt x="151" y="413"/>
                    <a:pt x="151" y="413"/>
                  </a:cubicBezTo>
                  <a:cubicBezTo>
                    <a:pt x="152" y="412"/>
                    <a:pt x="152" y="412"/>
                    <a:pt x="152" y="412"/>
                  </a:cubicBezTo>
                  <a:lnTo>
                    <a:pt x="151" y="412"/>
                  </a:lnTo>
                  <a:close/>
                  <a:moveTo>
                    <a:pt x="151" y="415"/>
                  </a:moveTo>
                  <a:cubicBezTo>
                    <a:pt x="152" y="415"/>
                    <a:pt x="152" y="415"/>
                    <a:pt x="152" y="415"/>
                  </a:cubicBezTo>
                  <a:cubicBezTo>
                    <a:pt x="153" y="415"/>
                    <a:pt x="153" y="415"/>
                    <a:pt x="153" y="415"/>
                  </a:cubicBezTo>
                  <a:cubicBezTo>
                    <a:pt x="153" y="415"/>
                    <a:pt x="153" y="415"/>
                    <a:pt x="153" y="415"/>
                  </a:cubicBezTo>
                  <a:cubicBezTo>
                    <a:pt x="152" y="415"/>
                    <a:pt x="152" y="415"/>
                    <a:pt x="152" y="415"/>
                  </a:cubicBezTo>
                  <a:lnTo>
                    <a:pt x="151" y="415"/>
                  </a:lnTo>
                  <a:close/>
                  <a:moveTo>
                    <a:pt x="42" y="320"/>
                  </a:moveTo>
                  <a:cubicBezTo>
                    <a:pt x="43" y="321"/>
                    <a:pt x="43" y="321"/>
                    <a:pt x="43" y="321"/>
                  </a:cubicBezTo>
                  <a:cubicBezTo>
                    <a:pt x="44" y="321"/>
                    <a:pt x="44" y="321"/>
                    <a:pt x="44" y="321"/>
                  </a:cubicBezTo>
                  <a:cubicBezTo>
                    <a:pt x="45" y="321"/>
                    <a:pt x="45" y="321"/>
                    <a:pt x="45" y="321"/>
                  </a:cubicBezTo>
                  <a:cubicBezTo>
                    <a:pt x="44" y="320"/>
                    <a:pt x="44" y="320"/>
                    <a:pt x="44" y="320"/>
                  </a:cubicBezTo>
                  <a:cubicBezTo>
                    <a:pt x="43" y="320"/>
                    <a:pt x="43" y="320"/>
                    <a:pt x="43" y="320"/>
                  </a:cubicBezTo>
                  <a:cubicBezTo>
                    <a:pt x="47" y="318"/>
                    <a:pt x="47" y="322"/>
                    <a:pt x="50" y="322"/>
                  </a:cubicBezTo>
                  <a:cubicBezTo>
                    <a:pt x="51" y="322"/>
                    <a:pt x="51" y="322"/>
                    <a:pt x="51" y="322"/>
                  </a:cubicBezTo>
                  <a:cubicBezTo>
                    <a:pt x="50" y="322"/>
                    <a:pt x="50" y="322"/>
                    <a:pt x="50" y="322"/>
                  </a:cubicBezTo>
                  <a:cubicBezTo>
                    <a:pt x="49" y="323"/>
                    <a:pt x="49" y="323"/>
                    <a:pt x="49" y="323"/>
                  </a:cubicBezTo>
                  <a:cubicBezTo>
                    <a:pt x="49" y="324"/>
                    <a:pt x="49" y="324"/>
                    <a:pt x="49" y="324"/>
                  </a:cubicBezTo>
                  <a:cubicBezTo>
                    <a:pt x="50" y="323"/>
                    <a:pt x="50" y="323"/>
                    <a:pt x="50" y="323"/>
                  </a:cubicBezTo>
                  <a:cubicBezTo>
                    <a:pt x="51" y="322"/>
                    <a:pt x="51" y="322"/>
                    <a:pt x="51" y="322"/>
                  </a:cubicBezTo>
                  <a:cubicBezTo>
                    <a:pt x="51" y="323"/>
                    <a:pt x="51" y="323"/>
                    <a:pt x="51" y="323"/>
                  </a:cubicBezTo>
                  <a:cubicBezTo>
                    <a:pt x="51" y="324"/>
                    <a:pt x="51" y="324"/>
                    <a:pt x="51" y="324"/>
                  </a:cubicBezTo>
                  <a:cubicBezTo>
                    <a:pt x="50" y="324"/>
                    <a:pt x="50" y="324"/>
                    <a:pt x="50" y="324"/>
                  </a:cubicBezTo>
                  <a:cubicBezTo>
                    <a:pt x="50" y="325"/>
                    <a:pt x="50" y="325"/>
                    <a:pt x="50" y="325"/>
                  </a:cubicBezTo>
                  <a:cubicBezTo>
                    <a:pt x="49" y="324"/>
                    <a:pt x="49" y="324"/>
                    <a:pt x="49" y="324"/>
                  </a:cubicBezTo>
                  <a:cubicBezTo>
                    <a:pt x="48" y="325"/>
                    <a:pt x="48" y="325"/>
                    <a:pt x="48" y="325"/>
                  </a:cubicBezTo>
                  <a:cubicBezTo>
                    <a:pt x="48" y="326"/>
                    <a:pt x="48" y="326"/>
                    <a:pt x="48" y="326"/>
                  </a:cubicBezTo>
                  <a:cubicBezTo>
                    <a:pt x="48" y="327"/>
                    <a:pt x="48" y="327"/>
                    <a:pt x="48" y="327"/>
                  </a:cubicBezTo>
                  <a:cubicBezTo>
                    <a:pt x="49" y="327"/>
                    <a:pt x="49" y="327"/>
                    <a:pt x="49" y="327"/>
                  </a:cubicBezTo>
                  <a:cubicBezTo>
                    <a:pt x="49" y="328"/>
                    <a:pt x="49" y="328"/>
                    <a:pt x="49" y="328"/>
                  </a:cubicBezTo>
                  <a:cubicBezTo>
                    <a:pt x="50" y="328"/>
                    <a:pt x="50" y="328"/>
                    <a:pt x="50" y="328"/>
                  </a:cubicBezTo>
                  <a:cubicBezTo>
                    <a:pt x="51" y="328"/>
                    <a:pt x="51" y="328"/>
                    <a:pt x="51" y="328"/>
                  </a:cubicBezTo>
                  <a:cubicBezTo>
                    <a:pt x="52" y="328"/>
                    <a:pt x="52" y="328"/>
                    <a:pt x="52" y="328"/>
                  </a:cubicBezTo>
                  <a:cubicBezTo>
                    <a:pt x="53" y="329"/>
                    <a:pt x="53" y="329"/>
                    <a:pt x="53" y="329"/>
                  </a:cubicBezTo>
                  <a:cubicBezTo>
                    <a:pt x="51" y="329"/>
                    <a:pt x="51" y="329"/>
                    <a:pt x="51" y="329"/>
                  </a:cubicBezTo>
                  <a:cubicBezTo>
                    <a:pt x="51" y="329"/>
                    <a:pt x="51" y="329"/>
                    <a:pt x="51" y="329"/>
                  </a:cubicBezTo>
                  <a:cubicBezTo>
                    <a:pt x="52" y="330"/>
                    <a:pt x="52" y="330"/>
                    <a:pt x="52" y="330"/>
                  </a:cubicBezTo>
                  <a:cubicBezTo>
                    <a:pt x="51" y="330"/>
                    <a:pt x="51" y="330"/>
                    <a:pt x="51" y="330"/>
                  </a:cubicBezTo>
                  <a:cubicBezTo>
                    <a:pt x="50" y="329"/>
                    <a:pt x="50" y="329"/>
                    <a:pt x="50" y="329"/>
                  </a:cubicBezTo>
                  <a:cubicBezTo>
                    <a:pt x="50" y="328"/>
                    <a:pt x="50" y="328"/>
                    <a:pt x="50" y="328"/>
                  </a:cubicBezTo>
                  <a:cubicBezTo>
                    <a:pt x="49" y="328"/>
                    <a:pt x="49" y="328"/>
                    <a:pt x="49" y="328"/>
                  </a:cubicBezTo>
                  <a:cubicBezTo>
                    <a:pt x="48" y="328"/>
                    <a:pt x="48" y="328"/>
                    <a:pt x="48" y="328"/>
                  </a:cubicBezTo>
                  <a:cubicBezTo>
                    <a:pt x="48" y="329"/>
                    <a:pt x="48" y="329"/>
                    <a:pt x="48" y="329"/>
                  </a:cubicBezTo>
                  <a:cubicBezTo>
                    <a:pt x="47" y="329"/>
                    <a:pt x="47" y="329"/>
                    <a:pt x="47" y="329"/>
                  </a:cubicBezTo>
                  <a:cubicBezTo>
                    <a:pt x="48" y="330"/>
                    <a:pt x="48" y="330"/>
                    <a:pt x="48" y="330"/>
                  </a:cubicBezTo>
                  <a:cubicBezTo>
                    <a:pt x="49" y="330"/>
                    <a:pt x="49" y="330"/>
                    <a:pt x="49" y="330"/>
                  </a:cubicBezTo>
                  <a:cubicBezTo>
                    <a:pt x="50" y="330"/>
                    <a:pt x="50" y="330"/>
                    <a:pt x="50" y="330"/>
                  </a:cubicBezTo>
                  <a:cubicBezTo>
                    <a:pt x="51" y="330"/>
                    <a:pt x="51" y="330"/>
                    <a:pt x="51" y="330"/>
                  </a:cubicBezTo>
                  <a:cubicBezTo>
                    <a:pt x="52" y="330"/>
                    <a:pt x="52" y="330"/>
                    <a:pt x="52" y="330"/>
                  </a:cubicBezTo>
                  <a:cubicBezTo>
                    <a:pt x="53" y="330"/>
                    <a:pt x="53" y="330"/>
                    <a:pt x="53" y="330"/>
                  </a:cubicBezTo>
                  <a:cubicBezTo>
                    <a:pt x="54" y="331"/>
                    <a:pt x="54" y="331"/>
                    <a:pt x="54" y="331"/>
                  </a:cubicBezTo>
                  <a:cubicBezTo>
                    <a:pt x="55" y="331"/>
                    <a:pt x="55" y="331"/>
                    <a:pt x="55" y="331"/>
                  </a:cubicBezTo>
                  <a:cubicBezTo>
                    <a:pt x="56" y="330"/>
                    <a:pt x="56" y="330"/>
                    <a:pt x="56" y="330"/>
                  </a:cubicBezTo>
                  <a:cubicBezTo>
                    <a:pt x="56" y="329"/>
                    <a:pt x="56" y="329"/>
                    <a:pt x="56" y="329"/>
                  </a:cubicBezTo>
                  <a:cubicBezTo>
                    <a:pt x="56" y="329"/>
                    <a:pt x="56" y="329"/>
                    <a:pt x="56" y="329"/>
                  </a:cubicBezTo>
                  <a:cubicBezTo>
                    <a:pt x="55" y="328"/>
                    <a:pt x="55" y="328"/>
                    <a:pt x="55" y="328"/>
                  </a:cubicBezTo>
                  <a:cubicBezTo>
                    <a:pt x="56" y="329"/>
                    <a:pt x="56" y="329"/>
                    <a:pt x="56" y="329"/>
                  </a:cubicBezTo>
                  <a:cubicBezTo>
                    <a:pt x="56" y="330"/>
                    <a:pt x="56" y="330"/>
                    <a:pt x="56" y="330"/>
                  </a:cubicBezTo>
                  <a:cubicBezTo>
                    <a:pt x="57" y="330"/>
                    <a:pt x="57" y="330"/>
                    <a:pt x="57" y="330"/>
                  </a:cubicBezTo>
                  <a:cubicBezTo>
                    <a:pt x="58" y="331"/>
                    <a:pt x="58" y="331"/>
                    <a:pt x="58" y="331"/>
                  </a:cubicBezTo>
                  <a:cubicBezTo>
                    <a:pt x="58" y="331"/>
                    <a:pt x="58" y="331"/>
                    <a:pt x="58" y="331"/>
                  </a:cubicBezTo>
                  <a:cubicBezTo>
                    <a:pt x="59" y="331"/>
                    <a:pt x="59" y="331"/>
                    <a:pt x="59" y="331"/>
                  </a:cubicBezTo>
                  <a:cubicBezTo>
                    <a:pt x="60" y="332"/>
                    <a:pt x="60" y="332"/>
                    <a:pt x="60" y="332"/>
                  </a:cubicBezTo>
                  <a:cubicBezTo>
                    <a:pt x="61" y="332"/>
                    <a:pt x="61" y="332"/>
                    <a:pt x="61" y="332"/>
                  </a:cubicBezTo>
                  <a:cubicBezTo>
                    <a:pt x="62" y="333"/>
                    <a:pt x="62" y="333"/>
                    <a:pt x="62" y="333"/>
                  </a:cubicBezTo>
                  <a:cubicBezTo>
                    <a:pt x="61" y="332"/>
                    <a:pt x="61" y="332"/>
                    <a:pt x="61" y="332"/>
                  </a:cubicBezTo>
                  <a:cubicBezTo>
                    <a:pt x="60" y="332"/>
                    <a:pt x="60" y="332"/>
                    <a:pt x="60" y="332"/>
                  </a:cubicBezTo>
                  <a:cubicBezTo>
                    <a:pt x="59" y="332"/>
                    <a:pt x="59" y="332"/>
                    <a:pt x="59" y="332"/>
                  </a:cubicBezTo>
                  <a:cubicBezTo>
                    <a:pt x="58" y="331"/>
                    <a:pt x="58" y="331"/>
                    <a:pt x="58" y="331"/>
                  </a:cubicBezTo>
                  <a:cubicBezTo>
                    <a:pt x="58" y="332"/>
                    <a:pt x="58" y="332"/>
                    <a:pt x="58" y="332"/>
                  </a:cubicBezTo>
                  <a:cubicBezTo>
                    <a:pt x="59" y="333"/>
                    <a:pt x="59" y="333"/>
                    <a:pt x="59" y="333"/>
                  </a:cubicBezTo>
                  <a:cubicBezTo>
                    <a:pt x="60" y="334"/>
                    <a:pt x="60" y="334"/>
                    <a:pt x="60" y="334"/>
                  </a:cubicBezTo>
                  <a:cubicBezTo>
                    <a:pt x="61" y="334"/>
                    <a:pt x="61" y="334"/>
                    <a:pt x="61" y="334"/>
                  </a:cubicBezTo>
                  <a:cubicBezTo>
                    <a:pt x="62" y="333"/>
                    <a:pt x="62" y="333"/>
                    <a:pt x="62" y="333"/>
                  </a:cubicBezTo>
                  <a:cubicBezTo>
                    <a:pt x="62" y="334"/>
                    <a:pt x="62" y="334"/>
                    <a:pt x="62" y="334"/>
                  </a:cubicBezTo>
                  <a:cubicBezTo>
                    <a:pt x="62" y="335"/>
                    <a:pt x="62" y="335"/>
                    <a:pt x="62" y="335"/>
                  </a:cubicBezTo>
                  <a:cubicBezTo>
                    <a:pt x="61" y="334"/>
                    <a:pt x="61" y="334"/>
                    <a:pt x="61" y="334"/>
                  </a:cubicBezTo>
                  <a:cubicBezTo>
                    <a:pt x="60" y="335"/>
                    <a:pt x="60" y="335"/>
                    <a:pt x="60" y="335"/>
                  </a:cubicBezTo>
                  <a:cubicBezTo>
                    <a:pt x="59" y="334"/>
                    <a:pt x="59" y="334"/>
                    <a:pt x="59" y="334"/>
                  </a:cubicBezTo>
                  <a:cubicBezTo>
                    <a:pt x="58" y="334"/>
                    <a:pt x="58" y="334"/>
                    <a:pt x="58" y="334"/>
                  </a:cubicBezTo>
                  <a:cubicBezTo>
                    <a:pt x="57" y="334"/>
                    <a:pt x="57" y="334"/>
                    <a:pt x="57" y="334"/>
                  </a:cubicBezTo>
                  <a:cubicBezTo>
                    <a:pt x="56" y="333"/>
                    <a:pt x="56" y="333"/>
                    <a:pt x="56" y="333"/>
                  </a:cubicBezTo>
                  <a:cubicBezTo>
                    <a:pt x="55" y="333"/>
                    <a:pt x="55" y="333"/>
                    <a:pt x="55" y="333"/>
                  </a:cubicBezTo>
                  <a:cubicBezTo>
                    <a:pt x="54" y="333"/>
                    <a:pt x="54" y="333"/>
                    <a:pt x="54" y="333"/>
                  </a:cubicBezTo>
                  <a:cubicBezTo>
                    <a:pt x="53" y="332"/>
                    <a:pt x="53" y="332"/>
                    <a:pt x="53" y="332"/>
                  </a:cubicBezTo>
                  <a:cubicBezTo>
                    <a:pt x="52" y="333"/>
                    <a:pt x="52" y="333"/>
                    <a:pt x="52" y="333"/>
                  </a:cubicBezTo>
                  <a:cubicBezTo>
                    <a:pt x="53" y="333"/>
                    <a:pt x="53" y="333"/>
                    <a:pt x="53" y="333"/>
                  </a:cubicBezTo>
                  <a:cubicBezTo>
                    <a:pt x="54" y="334"/>
                    <a:pt x="54" y="334"/>
                    <a:pt x="54" y="334"/>
                  </a:cubicBezTo>
                  <a:cubicBezTo>
                    <a:pt x="53" y="334"/>
                    <a:pt x="53" y="334"/>
                    <a:pt x="53" y="334"/>
                  </a:cubicBezTo>
                  <a:cubicBezTo>
                    <a:pt x="52" y="333"/>
                    <a:pt x="52" y="333"/>
                    <a:pt x="52" y="333"/>
                  </a:cubicBezTo>
                  <a:cubicBezTo>
                    <a:pt x="51" y="332"/>
                    <a:pt x="51" y="332"/>
                    <a:pt x="51" y="332"/>
                  </a:cubicBezTo>
                  <a:cubicBezTo>
                    <a:pt x="50" y="332"/>
                    <a:pt x="50" y="332"/>
                    <a:pt x="50" y="332"/>
                  </a:cubicBezTo>
                  <a:cubicBezTo>
                    <a:pt x="50" y="333"/>
                    <a:pt x="50" y="333"/>
                    <a:pt x="50" y="333"/>
                  </a:cubicBezTo>
                  <a:cubicBezTo>
                    <a:pt x="51" y="333"/>
                    <a:pt x="51" y="333"/>
                    <a:pt x="51" y="333"/>
                  </a:cubicBezTo>
                  <a:cubicBezTo>
                    <a:pt x="52" y="334"/>
                    <a:pt x="52" y="334"/>
                    <a:pt x="52" y="334"/>
                  </a:cubicBezTo>
                  <a:cubicBezTo>
                    <a:pt x="54" y="335"/>
                    <a:pt x="54" y="335"/>
                    <a:pt x="54" y="335"/>
                  </a:cubicBezTo>
                  <a:cubicBezTo>
                    <a:pt x="55" y="336"/>
                    <a:pt x="55" y="336"/>
                    <a:pt x="55" y="336"/>
                  </a:cubicBezTo>
                  <a:cubicBezTo>
                    <a:pt x="56" y="336"/>
                    <a:pt x="56" y="336"/>
                    <a:pt x="56" y="336"/>
                  </a:cubicBezTo>
                  <a:cubicBezTo>
                    <a:pt x="55" y="336"/>
                    <a:pt x="55" y="336"/>
                    <a:pt x="55" y="336"/>
                  </a:cubicBezTo>
                  <a:cubicBezTo>
                    <a:pt x="56" y="336"/>
                    <a:pt x="56" y="336"/>
                    <a:pt x="56" y="336"/>
                  </a:cubicBezTo>
                  <a:cubicBezTo>
                    <a:pt x="57" y="337"/>
                    <a:pt x="57" y="337"/>
                    <a:pt x="57" y="337"/>
                  </a:cubicBezTo>
                  <a:cubicBezTo>
                    <a:pt x="58" y="337"/>
                    <a:pt x="58" y="337"/>
                    <a:pt x="58" y="337"/>
                  </a:cubicBezTo>
                  <a:cubicBezTo>
                    <a:pt x="57" y="338"/>
                    <a:pt x="57" y="338"/>
                    <a:pt x="57" y="338"/>
                  </a:cubicBezTo>
                  <a:cubicBezTo>
                    <a:pt x="58" y="339"/>
                    <a:pt x="58" y="339"/>
                    <a:pt x="58" y="339"/>
                  </a:cubicBezTo>
                  <a:cubicBezTo>
                    <a:pt x="57" y="338"/>
                    <a:pt x="57" y="338"/>
                    <a:pt x="57" y="338"/>
                  </a:cubicBezTo>
                  <a:cubicBezTo>
                    <a:pt x="56" y="338"/>
                    <a:pt x="56" y="338"/>
                    <a:pt x="56" y="338"/>
                  </a:cubicBezTo>
                  <a:cubicBezTo>
                    <a:pt x="55" y="338"/>
                    <a:pt x="55" y="338"/>
                    <a:pt x="55" y="338"/>
                  </a:cubicBezTo>
                  <a:cubicBezTo>
                    <a:pt x="55" y="339"/>
                    <a:pt x="55" y="339"/>
                    <a:pt x="55" y="339"/>
                  </a:cubicBezTo>
                  <a:cubicBezTo>
                    <a:pt x="55" y="340"/>
                    <a:pt x="55" y="340"/>
                    <a:pt x="55" y="340"/>
                  </a:cubicBezTo>
                  <a:cubicBezTo>
                    <a:pt x="56" y="340"/>
                    <a:pt x="56" y="340"/>
                    <a:pt x="56" y="340"/>
                  </a:cubicBezTo>
                  <a:cubicBezTo>
                    <a:pt x="57" y="340"/>
                    <a:pt x="57" y="340"/>
                    <a:pt x="57" y="340"/>
                  </a:cubicBezTo>
                  <a:cubicBezTo>
                    <a:pt x="58" y="340"/>
                    <a:pt x="58" y="340"/>
                    <a:pt x="58" y="340"/>
                  </a:cubicBezTo>
                  <a:cubicBezTo>
                    <a:pt x="58" y="340"/>
                    <a:pt x="58" y="340"/>
                    <a:pt x="58" y="340"/>
                  </a:cubicBezTo>
                  <a:cubicBezTo>
                    <a:pt x="57" y="340"/>
                    <a:pt x="57" y="340"/>
                    <a:pt x="57" y="340"/>
                  </a:cubicBezTo>
                  <a:cubicBezTo>
                    <a:pt x="56" y="341"/>
                    <a:pt x="56" y="341"/>
                    <a:pt x="56" y="341"/>
                  </a:cubicBezTo>
                  <a:cubicBezTo>
                    <a:pt x="55" y="341"/>
                    <a:pt x="55" y="341"/>
                    <a:pt x="55" y="341"/>
                  </a:cubicBezTo>
                  <a:cubicBezTo>
                    <a:pt x="55" y="342"/>
                    <a:pt x="55" y="342"/>
                    <a:pt x="55" y="342"/>
                  </a:cubicBezTo>
                  <a:cubicBezTo>
                    <a:pt x="56" y="342"/>
                    <a:pt x="56" y="342"/>
                    <a:pt x="56" y="342"/>
                  </a:cubicBezTo>
                  <a:cubicBezTo>
                    <a:pt x="56" y="343"/>
                    <a:pt x="56" y="343"/>
                    <a:pt x="56" y="343"/>
                  </a:cubicBezTo>
                  <a:cubicBezTo>
                    <a:pt x="57" y="344"/>
                    <a:pt x="57" y="344"/>
                    <a:pt x="57" y="344"/>
                  </a:cubicBezTo>
                  <a:cubicBezTo>
                    <a:pt x="58" y="345"/>
                    <a:pt x="58" y="345"/>
                    <a:pt x="58" y="345"/>
                  </a:cubicBezTo>
                  <a:cubicBezTo>
                    <a:pt x="58" y="346"/>
                    <a:pt x="58" y="346"/>
                    <a:pt x="58" y="346"/>
                  </a:cubicBezTo>
                  <a:cubicBezTo>
                    <a:pt x="58" y="347"/>
                    <a:pt x="58" y="347"/>
                    <a:pt x="58" y="347"/>
                  </a:cubicBezTo>
                  <a:cubicBezTo>
                    <a:pt x="59" y="348"/>
                    <a:pt x="59" y="348"/>
                    <a:pt x="59" y="348"/>
                  </a:cubicBezTo>
                  <a:cubicBezTo>
                    <a:pt x="60" y="349"/>
                    <a:pt x="60" y="349"/>
                    <a:pt x="60" y="349"/>
                  </a:cubicBezTo>
                  <a:cubicBezTo>
                    <a:pt x="60" y="348"/>
                    <a:pt x="60" y="348"/>
                    <a:pt x="60" y="348"/>
                  </a:cubicBezTo>
                  <a:cubicBezTo>
                    <a:pt x="60" y="347"/>
                    <a:pt x="60" y="347"/>
                    <a:pt x="60" y="347"/>
                  </a:cubicBezTo>
                  <a:cubicBezTo>
                    <a:pt x="60" y="346"/>
                    <a:pt x="60" y="346"/>
                    <a:pt x="60" y="346"/>
                  </a:cubicBezTo>
                  <a:cubicBezTo>
                    <a:pt x="60" y="345"/>
                    <a:pt x="60" y="345"/>
                    <a:pt x="60" y="345"/>
                  </a:cubicBezTo>
                  <a:cubicBezTo>
                    <a:pt x="60" y="344"/>
                    <a:pt x="60" y="344"/>
                    <a:pt x="60" y="344"/>
                  </a:cubicBezTo>
                  <a:cubicBezTo>
                    <a:pt x="61" y="343"/>
                    <a:pt x="61" y="343"/>
                    <a:pt x="61" y="343"/>
                  </a:cubicBezTo>
                  <a:cubicBezTo>
                    <a:pt x="62" y="344"/>
                    <a:pt x="62" y="344"/>
                    <a:pt x="62" y="344"/>
                  </a:cubicBezTo>
                  <a:cubicBezTo>
                    <a:pt x="61" y="343"/>
                    <a:pt x="61" y="343"/>
                    <a:pt x="61" y="343"/>
                  </a:cubicBezTo>
                  <a:cubicBezTo>
                    <a:pt x="60" y="344"/>
                    <a:pt x="60" y="344"/>
                    <a:pt x="60" y="344"/>
                  </a:cubicBezTo>
                  <a:cubicBezTo>
                    <a:pt x="61" y="345"/>
                    <a:pt x="61" y="345"/>
                    <a:pt x="61" y="345"/>
                  </a:cubicBezTo>
                  <a:cubicBezTo>
                    <a:pt x="62" y="346"/>
                    <a:pt x="62" y="346"/>
                    <a:pt x="62" y="346"/>
                  </a:cubicBezTo>
                  <a:cubicBezTo>
                    <a:pt x="63" y="347"/>
                    <a:pt x="63" y="347"/>
                    <a:pt x="63" y="347"/>
                  </a:cubicBezTo>
                  <a:cubicBezTo>
                    <a:pt x="62" y="346"/>
                    <a:pt x="62" y="346"/>
                    <a:pt x="62" y="346"/>
                  </a:cubicBezTo>
                  <a:cubicBezTo>
                    <a:pt x="61" y="347"/>
                    <a:pt x="61" y="347"/>
                    <a:pt x="61" y="347"/>
                  </a:cubicBezTo>
                  <a:cubicBezTo>
                    <a:pt x="61" y="348"/>
                    <a:pt x="61" y="348"/>
                    <a:pt x="61" y="348"/>
                  </a:cubicBezTo>
                  <a:cubicBezTo>
                    <a:pt x="62" y="349"/>
                    <a:pt x="62" y="349"/>
                    <a:pt x="62" y="349"/>
                  </a:cubicBezTo>
                  <a:cubicBezTo>
                    <a:pt x="63" y="349"/>
                    <a:pt x="63" y="349"/>
                    <a:pt x="63" y="349"/>
                  </a:cubicBezTo>
                  <a:cubicBezTo>
                    <a:pt x="64" y="350"/>
                    <a:pt x="64" y="350"/>
                    <a:pt x="64" y="350"/>
                  </a:cubicBezTo>
                  <a:cubicBezTo>
                    <a:pt x="65" y="350"/>
                    <a:pt x="65" y="350"/>
                    <a:pt x="65" y="350"/>
                  </a:cubicBezTo>
                  <a:cubicBezTo>
                    <a:pt x="66" y="351"/>
                    <a:pt x="66" y="351"/>
                    <a:pt x="66" y="351"/>
                  </a:cubicBezTo>
                  <a:cubicBezTo>
                    <a:pt x="63" y="350"/>
                    <a:pt x="64" y="348"/>
                    <a:pt x="60" y="350"/>
                  </a:cubicBezTo>
                  <a:cubicBezTo>
                    <a:pt x="61" y="351"/>
                    <a:pt x="61" y="351"/>
                    <a:pt x="61" y="351"/>
                  </a:cubicBezTo>
                  <a:cubicBezTo>
                    <a:pt x="62" y="351"/>
                    <a:pt x="62" y="351"/>
                    <a:pt x="62" y="351"/>
                  </a:cubicBezTo>
                  <a:cubicBezTo>
                    <a:pt x="63" y="351"/>
                    <a:pt x="63" y="351"/>
                    <a:pt x="63" y="351"/>
                  </a:cubicBezTo>
                  <a:cubicBezTo>
                    <a:pt x="62" y="351"/>
                    <a:pt x="62" y="351"/>
                    <a:pt x="62" y="351"/>
                  </a:cubicBezTo>
                  <a:cubicBezTo>
                    <a:pt x="61" y="352"/>
                    <a:pt x="61" y="352"/>
                    <a:pt x="61" y="352"/>
                  </a:cubicBezTo>
                  <a:cubicBezTo>
                    <a:pt x="62" y="353"/>
                    <a:pt x="62" y="353"/>
                    <a:pt x="62" y="353"/>
                  </a:cubicBezTo>
                  <a:cubicBezTo>
                    <a:pt x="63" y="353"/>
                    <a:pt x="63" y="353"/>
                    <a:pt x="63" y="353"/>
                  </a:cubicBezTo>
                  <a:cubicBezTo>
                    <a:pt x="64" y="353"/>
                    <a:pt x="64" y="353"/>
                    <a:pt x="64" y="353"/>
                  </a:cubicBezTo>
                  <a:cubicBezTo>
                    <a:pt x="65" y="353"/>
                    <a:pt x="65" y="353"/>
                    <a:pt x="65" y="353"/>
                  </a:cubicBezTo>
                  <a:cubicBezTo>
                    <a:pt x="65" y="353"/>
                    <a:pt x="65" y="353"/>
                    <a:pt x="65" y="353"/>
                  </a:cubicBezTo>
                  <a:cubicBezTo>
                    <a:pt x="65" y="354"/>
                    <a:pt x="65" y="354"/>
                    <a:pt x="65" y="354"/>
                  </a:cubicBezTo>
                  <a:cubicBezTo>
                    <a:pt x="66" y="354"/>
                    <a:pt x="66" y="354"/>
                    <a:pt x="66" y="354"/>
                  </a:cubicBezTo>
                  <a:cubicBezTo>
                    <a:pt x="65" y="354"/>
                    <a:pt x="65" y="354"/>
                    <a:pt x="65" y="354"/>
                  </a:cubicBezTo>
                  <a:cubicBezTo>
                    <a:pt x="64" y="354"/>
                    <a:pt x="64" y="354"/>
                    <a:pt x="64" y="354"/>
                  </a:cubicBezTo>
                  <a:cubicBezTo>
                    <a:pt x="64" y="354"/>
                    <a:pt x="64" y="354"/>
                    <a:pt x="64" y="354"/>
                  </a:cubicBezTo>
                  <a:cubicBezTo>
                    <a:pt x="63" y="353"/>
                    <a:pt x="63" y="353"/>
                    <a:pt x="63" y="353"/>
                  </a:cubicBezTo>
                  <a:cubicBezTo>
                    <a:pt x="62" y="353"/>
                    <a:pt x="62" y="353"/>
                    <a:pt x="62" y="353"/>
                  </a:cubicBezTo>
                  <a:cubicBezTo>
                    <a:pt x="62" y="354"/>
                    <a:pt x="62" y="354"/>
                    <a:pt x="62" y="354"/>
                  </a:cubicBezTo>
                  <a:cubicBezTo>
                    <a:pt x="63" y="355"/>
                    <a:pt x="63" y="355"/>
                    <a:pt x="63" y="355"/>
                  </a:cubicBezTo>
                  <a:cubicBezTo>
                    <a:pt x="64" y="355"/>
                    <a:pt x="64" y="355"/>
                    <a:pt x="64" y="355"/>
                  </a:cubicBezTo>
                  <a:cubicBezTo>
                    <a:pt x="65" y="356"/>
                    <a:pt x="65" y="356"/>
                    <a:pt x="65" y="356"/>
                  </a:cubicBezTo>
                  <a:cubicBezTo>
                    <a:pt x="66" y="356"/>
                    <a:pt x="66" y="356"/>
                    <a:pt x="66" y="356"/>
                  </a:cubicBezTo>
                  <a:cubicBezTo>
                    <a:pt x="67" y="357"/>
                    <a:pt x="67" y="357"/>
                    <a:pt x="67" y="357"/>
                  </a:cubicBezTo>
                  <a:cubicBezTo>
                    <a:pt x="68" y="357"/>
                    <a:pt x="68" y="357"/>
                    <a:pt x="68" y="357"/>
                  </a:cubicBezTo>
                  <a:cubicBezTo>
                    <a:pt x="67" y="357"/>
                    <a:pt x="67" y="357"/>
                    <a:pt x="67" y="357"/>
                  </a:cubicBezTo>
                  <a:cubicBezTo>
                    <a:pt x="66" y="356"/>
                    <a:pt x="66" y="356"/>
                    <a:pt x="66" y="356"/>
                  </a:cubicBezTo>
                  <a:cubicBezTo>
                    <a:pt x="65" y="357"/>
                    <a:pt x="65" y="357"/>
                    <a:pt x="65" y="357"/>
                  </a:cubicBezTo>
                  <a:cubicBezTo>
                    <a:pt x="64" y="356"/>
                    <a:pt x="64" y="356"/>
                    <a:pt x="64" y="356"/>
                  </a:cubicBezTo>
                  <a:cubicBezTo>
                    <a:pt x="63" y="355"/>
                    <a:pt x="63" y="355"/>
                    <a:pt x="63" y="355"/>
                  </a:cubicBezTo>
                  <a:cubicBezTo>
                    <a:pt x="62" y="355"/>
                    <a:pt x="62" y="355"/>
                    <a:pt x="62" y="355"/>
                  </a:cubicBezTo>
                  <a:cubicBezTo>
                    <a:pt x="61" y="355"/>
                    <a:pt x="61" y="355"/>
                    <a:pt x="61" y="355"/>
                  </a:cubicBezTo>
                  <a:cubicBezTo>
                    <a:pt x="60" y="356"/>
                    <a:pt x="60" y="356"/>
                    <a:pt x="60" y="356"/>
                  </a:cubicBezTo>
                  <a:cubicBezTo>
                    <a:pt x="61" y="356"/>
                    <a:pt x="61" y="356"/>
                    <a:pt x="61" y="356"/>
                  </a:cubicBezTo>
                  <a:cubicBezTo>
                    <a:pt x="62" y="357"/>
                    <a:pt x="62" y="357"/>
                    <a:pt x="62" y="357"/>
                  </a:cubicBezTo>
                  <a:cubicBezTo>
                    <a:pt x="63" y="357"/>
                    <a:pt x="63" y="357"/>
                    <a:pt x="63" y="357"/>
                  </a:cubicBezTo>
                  <a:cubicBezTo>
                    <a:pt x="64" y="358"/>
                    <a:pt x="64" y="358"/>
                    <a:pt x="64" y="358"/>
                  </a:cubicBezTo>
                  <a:cubicBezTo>
                    <a:pt x="64" y="357"/>
                    <a:pt x="64" y="357"/>
                    <a:pt x="64" y="357"/>
                  </a:cubicBezTo>
                  <a:cubicBezTo>
                    <a:pt x="64" y="358"/>
                    <a:pt x="64" y="358"/>
                    <a:pt x="64" y="358"/>
                  </a:cubicBezTo>
                  <a:cubicBezTo>
                    <a:pt x="65" y="358"/>
                    <a:pt x="65" y="358"/>
                    <a:pt x="65" y="358"/>
                  </a:cubicBezTo>
                  <a:cubicBezTo>
                    <a:pt x="66" y="358"/>
                    <a:pt x="66" y="358"/>
                    <a:pt x="66" y="358"/>
                  </a:cubicBezTo>
                  <a:cubicBezTo>
                    <a:pt x="67" y="359"/>
                    <a:pt x="67" y="359"/>
                    <a:pt x="67" y="359"/>
                  </a:cubicBezTo>
                  <a:cubicBezTo>
                    <a:pt x="68" y="359"/>
                    <a:pt x="68" y="359"/>
                    <a:pt x="68" y="359"/>
                  </a:cubicBezTo>
                  <a:cubicBezTo>
                    <a:pt x="67" y="359"/>
                    <a:pt x="67" y="359"/>
                    <a:pt x="67" y="359"/>
                  </a:cubicBezTo>
                  <a:cubicBezTo>
                    <a:pt x="66" y="359"/>
                    <a:pt x="66" y="359"/>
                    <a:pt x="66" y="359"/>
                  </a:cubicBezTo>
                  <a:cubicBezTo>
                    <a:pt x="67" y="360"/>
                    <a:pt x="67" y="360"/>
                    <a:pt x="67" y="360"/>
                  </a:cubicBezTo>
                  <a:cubicBezTo>
                    <a:pt x="66" y="359"/>
                    <a:pt x="66" y="359"/>
                    <a:pt x="66" y="359"/>
                  </a:cubicBezTo>
                  <a:cubicBezTo>
                    <a:pt x="65" y="359"/>
                    <a:pt x="65" y="359"/>
                    <a:pt x="65" y="359"/>
                  </a:cubicBezTo>
                  <a:cubicBezTo>
                    <a:pt x="66" y="360"/>
                    <a:pt x="66" y="360"/>
                    <a:pt x="66" y="360"/>
                  </a:cubicBezTo>
                  <a:cubicBezTo>
                    <a:pt x="67" y="360"/>
                    <a:pt x="67" y="360"/>
                    <a:pt x="67" y="360"/>
                  </a:cubicBezTo>
                  <a:cubicBezTo>
                    <a:pt x="68" y="361"/>
                    <a:pt x="68" y="361"/>
                    <a:pt x="68" y="361"/>
                  </a:cubicBezTo>
                  <a:cubicBezTo>
                    <a:pt x="69" y="362"/>
                    <a:pt x="69" y="362"/>
                    <a:pt x="69" y="362"/>
                  </a:cubicBezTo>
                  <a:cubicBezTo>
                    <a:pt x="70" y="363"/>
                    <a:pt x="70" y="363"/>
                    <a:pt x="70" y="363"/>
                  </a:cubicBezTo>
                  <a:cubicBezTo>
                    <a:pt x="71" y="362"/>
                    <a:pt x="71" y="362"/>
                    <a:pt x="71" y="362"/>
                  </a:cubicBezTo>
                  <a:cubicBezTo>
                    <a:pt x="70" y="361"/>
                    <a:pt x="70" y="361"/>
                    <a:pt x="70" y="361"/>
                  </a:cubicBezTo>
                  <a:cubicBezTo>
                    <a:pt x="70" y="360"/>
                    <a:pt x="70" y="360"/>
                    <a:pt x="70" y="360"/>
                  </a:cubicBezTo>
                  <a:cubicBezTo>
                    <a:pt x="70" y="359"/>
                    <a:pt x="70" y="359"/>
                    <a:pt x="70" y="359"/>
                  </a:cubicBezTo>
                  <a:cubicBezTo>
                    <a:pt x="71" y="358"/>
                    <a:pt x="71" y="358"/>
                    <a:pt x="71" y="358"/>
                  </a:cubicBezTo>
                  <a:cubicBezTo>
                    <a:pt x="70" y="359"/>
                    <a:pt x="70" y="359"/>
                    <a:pt x="70" y="359"/>
                  </a:cubicBezTo>
                  <a:cubicBezTo>
                    <a:pt x="71" y="360"/>
                    <a:pt x="71" y="360"/>
                    <a:pt x="71" y="360"/>
                  </a:cubicBezTo>
                  <a:cubicBezTo>
                    <a:pt x="72" y="360"/>
                    <a:pt x="72" y="360"/>
                    <a:pt x="72" y="360"/>
                  </a:cubicBezTo>
                  <a:cubicBezTo>
                    <a:pt x="71" y="361"/>
                    <a:pt x="71" y="361"/>
                    <a:pt x="71" y="361"/>
                  </a:cubicBezTo>
                  <a:cubicBezTo>
                    <a:pt x="71" y="362"/>
                    <a:pt x="71" y="362"/>
                    <a:pt x="71" y="362"/>
                  </a:cubicBezTo>
                  <a:cubicBezTo>
                    <a:pt x="72" y="363"/>
                    <a:pt x="72" y="363"/>
                    <a:pt x="72" y="363"/>
                  </a:cubicBezTo>
                  <a:cubicBezTo>
                    <a:pt x="71" y="362"/>
                    <a:pt x="71" y="362"/>
                    <a:pt x="71" y="362"/>
                  </a:cubicBezTo>
                  <a:cubicBezTo>
                    <a:pt x="71" y="363"/>
                    <a:pt x="71" y="363"/>
                    <a:pt x="71" y="363"/>
                  </a:cubicBezTo>
                  <a:cubicBezTo>
                    <a:pt x="70" y="363"/>
                    <a:pt x="70" y="363"/>
                    <a:pt x="70" y="363"/>
                  </a:cubicBezTo>
                  <a:cubicBezTo>
                    <a:pt x="69" y="363"/>
                    <a:pt x="69" y="363"/>
                    <a:pt x="69" y="363"/>
                  </a:cubicBezTo>
                  <a:cubicBezTo>
                    <a:pt x="69" y="363"/>
                    <a:pt x="69" y="363"/>
                    <a:pt x="69" y="363"/>
                  </a:cubicBezTo>
                  <a:cubicBezTo>
                    <a:pt x="68" y="364"/>
                    <a:pt x="68" y="364"/>
                    <a:pt x="68" y="364"/>
                  </a:cubicBezTo>
                  <a:cubicBezTo>
                    <a:pt x="69" y="364"/>
                    <a:pt x="69" y="364"/>
                    <a:pt x="69" y="364"/>
                  </a:cubicBezTo>
                  <a:cubicBezTo>
                    <a:pt x="70" y="365"/>
                    <a:pt x="70" y="365"/>
                    <a:pt x="70" y="365"/>
                  </a:cubicBezTo>
                  <a:cubicBezTo>
                    <a:pt x="70" y="366"/>
                    <a:pt x="70" y="366"/>
                    <a:pt x="70" y="366"/>
                  </a:cubicBezTo>
                  <a:cubicBezTo>
                    <a:pt x="71" y="367"/>
                    <a:pt x="71" y="367"/>
                    <a:pt x="71" y="367"/>
                  </a:cubicBezTo>
                  <a:cubicBezTo>
                    <a:pt x="71" y="366"/>
                    <a:pt x="71" y="366"/>
                    <a:pt x="71" y="366"/>
                  </a:cubicBezTo>
                  <a:cubicBezTo>
                    <a:pt x="72" y="366"/>
                    <a:pt x="72" y="366"/>
                    <a:pt x="72" y="366"/>
                  </a:cubicBezTo>
                  <a:cubicBezTo>
                    <a:pt x="73" y="367"/>
                    <a:pt x="73" y="367"/>
                    <a:pt x="73" y="367"/>
                  </a:cubicBezTo>
                  <a:cubicBezTo>
                    <a:pt x="73" y="366"/>
                    <a:pt x="73" y="366"/>
                    <a:pt x="73" y="366"/>
                  </a:cubicBezTo>
                  <a:cubicBezTo>
                    <a:pt x="74" y="366"/>
                    <a:pt x="74" y="366"/>
                    <a:pt x="74" y="366"/>
                  </a:cubicBezTo>
                  <a:cubicBezTo>
                    <a:pt x="75" y="367"/>
                    <a:pt x="75" y="367"/>
                    <a:pt x="75" y="367"/>
                  </a:cubicBezTo>
                  <a:cubicBezTo>
                    <a:pt x="74" y="366"/>
                    <a:pt x="74" y="366"/>
                    <a:pt x="74" y="366"/>
                  </a:cubicBezTo>
                  <a:cubicBezTo>
                    <a:pt x="75" y="367"/>
                    <a:pt x="75" y="367"/>
                    <a:pt x="75" y="367"/>
                  </a:cubicBezTo>
                  <a:cubicBezTo>
                    <a:pt x="75" y="368"/>
                    <a:pt x="75" y="368"/>
                    <a:pt x="75" y="368"/>
                  </a:cubicBezTo>
                  <a:cubicBezTo>
                    <a:pt x="76" y="369"/>
                    <a:pt x="76" y="369"/>
                    <a:pt x="76" y="369"/>
                  </a:cubicBezTo>
                  <a:cubicBezTo>
                    <a:pt x="77" y="370"/>
                    <a:pt x="77" y="370"/>
                    <a:pt x="77" y="370"/>
                  </a:cubicBezTo>
                  <a:cubicBezTo>
                    <a:pt x="77" y="371"/>
                    <a:pt x="77" y="371"/>
                    <a:pt x="77" y="371"/>
                  </a:cubicBezTo>
                  <a:cubicBezTo>
                    <a:pt x="76" y="370"/>
                    <a:pt x="76" y="370"/>
                    <a:pt x="76" y="370"/>
                  </a:cubicBezTo>
                  <a:cubicBezTo>
                    <a:pt x="75" y="369"/>
                    <a:pt x="75" y="369"/>
                    <a:pt x="75" y="369"/>
                  </a:cubicBezTo>
                  <a:cubicBezTo>
                    <a:pt x="74" y="369"/>
                    <a:pt x="74" y="369"/>
                    <a:pt x="74" y="369"/>
                  </a:cubicBezTo>
                  <a:cubicBezTo>
                    <a:pt x="73" y="368"/>
                    <a:pt x="73" y="368"/>
                    <a:pt x="73" y="368"/>
                  </a:cubicBezTo>
                  <a:cubicBezTo>
                    <a:pt x="74" y="369"/>
                    <a:pt x="74" y="369"/>
                    <a:pt x="74" y="369"/>
                  </a:cubicBezTo>
                  <a:cubicBezTo>
                    <a:pt x="75" y="370"/>
                    <a:pt x="75" y="370"/>
                    <a:pt x="75" y="370"/>
                  </a:cubicBezTo>
                  <a:cubicBezTo>
                    <a:pt x="75" y="371"/>
                    <a:pt x="75" y="371"/>
                    <a:pt x="75" y="371"/>
                  </a:cubicBezTo>
                  <a:cubicBezTo>
                    <a:pt x="76" y="371"/>
                    <a:pt x="76" y="371"/>
                    <a:pt x="76" y="371"/>
                  </a:cubicBezTo>
                  <a:cubicBezTo>
                    <a:pt x="77" y="372"/>
                    <a:pt x="77" y="372"/>
                    <a:pt x="77" y="372"/>
                  </a:cubicBezTo>
                  <a:cubicBezTo>
                    <a:pt x="78" y="372"/>
                    <a:pt x="78" y="372"/>
                    <a:pt x="78" y="372"/>
                  </a:cubicBezTo>
                  <a:cubicBezTo>
                    <a:pt x="79" y="372"/>
                    <a:pt x="79" y="372"/>
                    <a:pt x="79" y="372"/>
                  </a:cubicBezTo>
                  <a:cubicBezTo>
                    <a:pt x="79" y="373"/>
                    <a:pt x="79" y="373"/>
                    <a:pt x="79" y="373"/>
                  </a:cubicBezTo>
                  <a:cubicBezTo>
                    <a:pt x="80" y="373"/>
                    <a:pt x="80" y="373"/>
                    <a:pt x="80" y="373"/>
                  </a:cubicBezTo>
                  <a:cubicBezTo>
                    <a:pt x="80" y="374"/>
                    <a:pt x="80" y="374"/>
                    <a:pt x="80" y="374"/>
                  </a:cubicBezTo>
                  <a:cubicBezTo>
                    <a:pt x="79" y="374"/>
                    <a:pt x="79" y="374"/>
                    <a:pt x="79" y="374"/>
                  </a:cubicBezTo>
                  <a:cubicBezTo>
                    <a:pt x="78" y="373"/>
                    <a:pt x="78" y="373"/>
                    <a:pt x="78" y="373"/>
                  </a:cubicBezTo>
                  <a:cubicBezTo>
                    <a:pt x="80" y="376"/>
                    <a:pt x="81" y="375"/>
                    <a:pt x="83" y="377"/>
                  </a:cubicBezTo>
                  <a:cubicBezTo>
                    <a:pt x="83" y="376"/>
                    <a:pt x="83" y="376"/>
                    <a:pt x="83" y="376"/>
                  </a:cubicBezTo>
                  <a:cubicBezTo>
                    <a:pt x="82" y="375"/>
                    <a:pt x="82" y="375"/>
                    <a:pt x="82" y="375"/>
                  </a:cubicBezTo>
                  <a:cubicBezTo>
                    <a:pt x="81" y="374"/>
                    <a:pt x="81" y="374"/>
                    <a:pt x="81" y="374"/>
                  </a:cubicBezTo>
                  <a:cubicBezTo>
                    <a:pt x="81" y="373"/>
                    <a:pt x="81" y="373"/>
                    <a:pt x="81" y="373"/>
                  </a:cubicBezTo>
                  <a:cubicBezTo>
                    <a:pt x="80" y="372"/>
                    <a:pt x="80" y="372"/>
                    <a:pt x="80" y="372"/>
                  </a:cubicBezTo>
                  <a:cubicBezTo>
                    <a:pt x="81" y="373"/>
                    <a:pt x="81" y="373"/>
                    <a:pt x="81" y="373"/>
                  </a:cubicBezTo>
                  <a:cubicBezTo>
                    <a:pt x="82" y="374"/>
                    <a:pt x="82" y="374"/>
                    <a:pt x="82" y="374"/>
                  </a:cubicBezTo>
                  <a:cubicBezTo>
                    <a:pt x="82" y="375"/>
                    <a:pt x="82" y="375"/>
                    <a:pt x="82" y="375"/>
                  </a:cubicBezTo>
                  <a:cubicBezTo>
                    <a:pt x="83" y="376"/>
                    <a:pt x="83" y="376"/>
                    <a:pt x="83" y="376"/>
                  </a:cubicBezTo>
                  <a:cubicBezTo>
                    <a:pt x="83" y="375"/>
                    <a:pt x="83" y="375"/>
                    <a:pt x="83" y="375"/>
                  </a:cubicBezTo>
                  <a:cubicBezTo>
                    <a:pt x="84" y="374"/>
                    <a:pt x="84" y="374"/>
                    <a:pt x="84" y="374"/>
                  </a:cubicBezTo>
                  <a:cubicBezTo>
                    <a:pt x="83" y="374"/>
                    <a:pt x="83" y="374"/>
                    <a:pt x="83" y="374"/>
                  </a:cubicBezTo>
                  <a:cubicBezTo>
                    <a:pt x="83" y="373"/>
                    <a:pt x="83" y="373"/>
                    <a:pt x="83" y="373"/>
                  </a:cubicBezTo>
                  <a:cubicBezTo>
                    <a:pt x="82" y="372"/>
                    <a:pt x="82" y="372"/>
                    <a:pt x="82" y="372"/>
                  </a:cubicBezTo>
                  <a:cubicBezTo>
                    <a:pt x="81" y="372"/>
                    <a:pt x="81" y="372"/>
                    <a:pt x="81" y="372"/>
                  </a:cubicBezTo>
                  <a:cubicBezTo>
                    <a:pt x="80" y="371"/>
                    <a:pt x="80" y="371"/>
                    <a:pt x="80" y="371"/>
                  </a:cubicBezTo>
                  <a:cubicBezTo>
                    <a:pt x="81" y="371"/>
                    <a:pt x="81" y="371"/>
                    <a:pt x="81" y="371"/>
                  </a:cubicBezTo>
                  <a:cubicBezTo>
                    <a:pt x="82" y="372"/>
                    <a:pt x="82" y="372"/>
                    <a:pt x="82" y="372"/>
                  </a:cubicBezTo>
                  <a:cubicBezTo>
                    <a:pt x="83" y="372"/>
                    <a:pt x="83" y="372"/>
                    <a:pt x="83" y="372"/>
                  </a:cubicBezTo>
                  <a:cubicBezTo>
                    <a:pt x="84" y="372"/>
                    <a:pt x="84" y="372"/>
                    <a:pt x="84" y="372"/>
                  </a:cubicBezTo>
                  <a:cubicBezTo>
                    <a:pt x="85" y="372"/>
                    <a:pt x="85" y="372"/>
                    <a:pt x="85" y="372"/>
                  </a:cubicBezTo>
                  <a:cubicBezTo>
                    <a:pt x="86" y="373"/>
                    <a:pt x="86" y="373"/>
                    <a:pt x="86" y="373"/>
                  </a:cubicBezTo>
                  <a:cubicBezTo>
                    <a:pt x="87" y="373"/>
                    <a:pt x="87" y="373"/>
                    <a:pt x="87" y="373"/>
                  </a:cubicBezTo>
                  <a:cubicBezTo>
                    <a:pt x="87" y="372"/>
                    <a:pt x="87" y="372"/>
                    <a:pt x="87" y="372"/>
                  </a:cubicBezTo>
                  <a:cubicBezTo>
                    <a:pt x="85" y="371"/>
                    <a:pt x="83" y="370"/>
                    <a:pt x="80" y="370"/>
                  </a:cubicBezTo>
                  <a:cubicBezTo>
                    <a:pt x="81" y="369"/>
                    <a:pt x="81" y="369"/>
                    <a:pt x="81" y="369"/>
                  </a:cubicBezTo>
                  <a:cubicBezTo>
                    <a:pt x="83" y="371"/>
                    <a:pt x="84" y="370"/>
                    <a:pt x="86" y="371"/>
                  </a:cubicBezTo>
                  <a:cubicBezTo>
                    <a:pt x="87" y="372"/>
                    <a:pt x="87" y="372"/>
                    <a:pt x="87" y="372"/>
                  </a:cubicBezTo>
                  <a:cubicBezTo>
                    <a:pt x="88" y="372"/>
                    <a:pt x="88" y="372"/>
                    <a:pt x="88" y="372"/>
                  </a:cubicBezTo>
                  <a:cubicBezTo>
                    <a:pt x="88" y="373"/>
                    <a:pt x="88" y="373"/>
                    <a:pt x="88" y="373"/>
                  </a:cubicBezTo>
                  <a:cubicBezTo>
                    <a:pt x="89" y="374"/>
                    <a:pt x="89" y="374"/>
                    <a:pt x="89" y="374"/>
                  </a:cubicBezTo>
                  <a:cubicBezTo>
                    <a:pt x="88" y="375"/>
                    <a:pt x="88" y="375"/>
                    <a:pt x="88" y="375"/>
                  </a:cubicBezTo>
                  <a:cubicBezTo>
                    <a:pt x="88" y="375"/>
                    <a:pt x="88" y="375"/>
                    <a:pt x="88" y="375"/>
                  </a:cubicBezTo>
                  <a:cubicBezTo>
                    <a:pt x="89" y="376"/>
                    <a:pt x="89" y="376"/>
                    <a:pt x="89" y="376"/>
                  </a:cubicBezTo>
                  <a:cubicBezTo>
                    <a:pt x="90" y="377"/>
                    <a:pt x="90" y="377"/>
                    <a:pt x="90" y="377"/>
                  </a:cubicBezTo>
                  <a:cubicBezTo>
                    <a:pt x="91" y="378"/>
                    <a:pt x="91" y="378"/>
                    <a:pt x="91" y="378"/>
                  </a:cubicBezTo>
                  <a:cubicBezTo>
                    <a:pt x="91" y="379"/>
                    <a:pt x="91" y="379"/>
                    <a:pt x="91" y="379"/>
                  </a:cubicBezTo>
                  <a:cubicBezTo>
                    <a:pt x="92" y="379"/>
                    <a:pt x="92" y="379"/>
                    <a:pt x="92" y="379"/>
                  </a:cubicBezTo>
                  <a:cubicBezTo>
                    <a:pt x="91" y="379"/>
                    <a:pt x="91" y="379"/>
                    <a:pt x="91" y="379"/>
                  </a:cubicBezTo>
                  <a:cubicBezTo>
                    <a:pt x="90" y="379"/>
                    <a:pt x="90" y="379"/>
                    <a:pt x="90" y="379"/>
                  </a:cubicBezTo>
                  <a:cubicBezTo>
                    <a:pt x="89" y="379"/>
                    <a:pt x="89" y="379"/>
                    <a:pt x="89" y="379"/>
                  </a:cubicBezTo>
                  <a:cubicBezTo>
                    <a:pt x="89" y="378"/>
                    <a:pt x="89" y="378"/>
                    <a:pt x="89" y="378"/>
                  </a:cubicBezTo>
                  <a:cubicBezTo>
                    <a:pt x="90" y="378"/>
                    <a:pt x="90" y="378"/>
                    <a:pt x="90" y="378"/>
                  </a:cubicBezTo>
                  <a:cubicBezTo>
                    <a:pt x="90" y="377"/>
                    <a:pt x="90" y="377"/>
                    <a:pt x="90" y="377"/>
                  </a:cubicBezTo>
                  <a:cubicBezTo>
                    <a:pt x="89" y="376"/>
                    <a:pt x="89" y="376"/>
                    <a:pt x="89" y="376"/>
                  </a:cubicBezTo>
                  <a:cubicBezTo>
                    <a:pt x="88" y="375"/>
                    <a:pt x="88" y="375"/>
                    <a:pt x="88" y="375"/>
                  </a:cubicBezTo>
                  <a:cubicBezTo>
                    <a:pt x="87" y="375"/>
                    <a:pt x="87" y="375"/>
                    <a:pt x="87" y="375"/>
                  </a:cubicBezTo>
                  <a:cubicBezTo>
                    <a:pt x="86" y="374"/>
                    <a:pt x="86" y="374"/>
                    <a:pt x="86" y="374"/>
                  </a:cubicBezTo>
                  <a:cubicBezTo>
                    <a:pt x="86" y="376"/>
                    <a:pt x="86" y="376"/>
                    <a:pt x="86" y="376"/>
                  </a:cubicBezTo>
                  <a:cubicBezTo>
                    <a:pt x="87" y="377"/>
                    <a:pt x="87" y="377"/>
                    <a:pt x="87" y="377"/>
                  </a:cubicBezTo>
                  <a:cubicBezTo>
                    <a:pt x="86" y="377"/>
                    <a:pt x="86" y="377"/>
                    <a:pt x="86" y="377"/>
                  </a:cubicBezTo>
                  <a:cubicBezTo>
                    <a:pt x="85" y="377"/>
                    <a:pt x="85" y="377"/>
                    <a:pt x="85" y="377"/>
                  </a:cubicBezTo>
                  <a:cubicBezTo>
                    <a:pt x="85" y="376"/>
                    <a:pt x="85" y="376"/>
                    <a:pt x="85" y="376"/>
                  </a:cubicBezTo>
                  <a:cubicBezTo>
                    <a:pt x="84" y="376"/>
                    <a:pt x="84" y="376"/>
                    <a:pt x="84" y="376"/>
                  </a:cubicBezTo>
                  <a:cubicBezTo>
                    <a:pt x="84" y="377"/>
                    <a:pt x="84" y="377"/>
                    <a:pt x="84" y="377"/>
                  </a:cubicBezTo>
                  <a:cubicBezTo>
                    <a:pt x="83" y="377"/>
                    <a:pt x="83" y="377"/>
                    <a:pt x="83" y="377"/>
                  </a:cubicBezTo>
                  <a:cubicBezTo>
                    <a:pt x="82" y="376"/>
                    <a:pt x="82" y="376"/>
                    <a:pt x="82" y="376"/>
                  </a:cubicBezTo>
                  <a:cubicBezTo>
                    <a:pt x="81" y="377"/>
                    <a:pt x="81" y="377"/>
                    <a:pt x="81" y="377"/>
                  </a:cubicBezTo>
                  <a:cubicBezTo>
                    <a:pt x="80" y="376"/>
                    <a:pt x="80" y="376"/>
                    <a:pt x="80" y="376"/>
                  </a:cubicBezTo>
                  <a:cubicBezTo>
                    <a:pt x="79" y="375"/>
                    <a:pt x="79" y="375"/>
                    <a:pt x="79" y="375"/>
                  </a:cubicBezTo>
                  <a:cubicBezTo>
                    <a:pt x="79" y="376"/>
                    <a:pt x="79" y="376"/>
                    <a:pt x="79" y="376"/>
                  </a:cubicBezTo>
                  <a:cubicBezTo>
                    <a:pt x="80" y="377"/>
                    <a:pt x="80" y="377"/>
                    <a:pt x="80" y="377"/>
                  </a:cubicBezTo>
                  <a:cubicBezTo>
                    <a:pt x="81" y="378"/>
                    <a:pt x="81" y="378"/>
                    <a:pt x="81" y="378"/>
                  </a:cubicBezTo>
                  <a:cubicBezTo>
                    <a:pt x="82" y="379"/>
                    <a:pt x="82" y="379"/>
                    <a:pt x="82" y="379"/>
                  </a:cubicBezTo>
                  <a:cubicBezTo>
                    <a:pt x="83" y="380"/>
                    <a:pt x="83" y="380"/>
                    <a:pt x="83" y="380"/>
                  </a:cubicBezTo>
                  <a:cubicBezTo>
                    <a:pt x="83" y="381"/>
                    <a:pt x="83" y="381"/>
                    <a:pt x="83" y="381"/>
                  </a:cubicBezTo>
                  <a:cubicBezTo>
                    <a:pt x="82" y="381"/>
                    <a:pt x="82" y="381"/>
                    <a:pt x="82" y="381"/>
                  </a:cubicBezTo>
                  <a:cubicBezTo>
                    <a:pt x="83" y="382"/>
                    <a:pt x="83" y="382"/>
                    <a:pt x="83" y="382"/>
                  </a:cubicBezTo>
                  <a:cubicBezTo>
                    <a:pt x="83" y="382"/>
                    <a:pt x="83" y="382"/>
                    <a:pt x="83" y="382"/>
                  </a:cubicBezTo>
                  <a:cubicBezTo>
                    <a:pt x="84" y="382"/>
                    <a:pt x="84" y="382"/>
                    <a:pt x="84" y="382"/>
                  </a:cubicBezTo>
                  <a:cubicBezTo>
                    <a:pt x="84" y="381"/>
                    <a:pt x="84" y="381"/>
                    <a:pt x="84" y="381"/>
                  </a:cubicBezTo>
                  <a:cubicBezTo>
                    <a:pt x="85" y="381"/>
                    <a:pt x="85" y="381"/>
                    <a:pt x="85" y="381"/>
                  </a:cubicBezTo>
                  <a:cubicBezTo>
                    <a:pt x="86" y="382"/>
                    <a:pt x="86" y="382"/>
                    <a:pt x="86" y="382"/>
                  </a:cubicBezTo>
                  <a:cubicBezTo>
                    <a:pt x="87" y="381"/>
                    <a:pt x="87" y="381"/>
                    <a:pt x="87" y="381"/>
                  </a:cubicBezTo>
                  <a:cubicBezTo>
                    <a:pt x="86" y="380"/>
                    <a:pt x="86" y="380"/>
                    <a:pt x="86" y="380"/>
                  </a:cubicBezTo>
                  <a:cubicBezTo>
                    <a:pt x="87" y="380"/>
                    <a:pt x="87" y="380"/>
                    <a:pt x="87" y="380"/>
                  </a:cubicBezTo>
                  <a:cubicBezTo>
                    <a:pt x="88" y="380"/>
                    <a:pt x="88" y="380"/>
                    <a:pt x="88" y="380"/>
                  </a:cubicBezTo>
                  <a:cubicBezTo>
                    <a:pt x="87" y="380"/>
                    <a:pt x="87" y="380"/>
                    <a:pt x="87" y="380"/>
                  </a:cubicBezTo>
                  <a:cubicBezTo>
                    <a:pt x="88" y="381"/>
                    <a:pt x="88" y="381"/>
                    <a:pt x="88" y="381"/>
                  </a:cubicBezTo>
                  <a:cubicBezTo>
                    <a:pt x="87" y="381"/>
                    <a:pt x="87" y="381"/>
                    <a:pt x="87" y="381"/>
                  </a:cubicBezTo>
                  <a:cubicBezTo>
                    <a:pt x="87" y="382"/>
                    <a:pt x="87" y="382"/>
                    <a:pt x="87" y="382"/>
                  </a:cubicBezTo>
                  <a:cubicBezTo>
                    <a:pt x="86" y="382"/>
                    <a:pt x="86" y="382"/>
                    <a:pt x="86" y="382"/>
                  </a:cubicBezTo>
                  <a:cubicBezTo>
                    <a:pt x="87" y="383"/>
                    <a:pt x="87" y="383"/>
                    <a:pt x="87" y="383"/>
                  </a:cubicBezTo>
                  <a:cubicBezTo>
                    <a:pt x="86" y="383"/>
                    <a:pt x="86" y="383"/>
                    <a:pt x="86" y="383"/>
                  </a:cubicBezTo>
                  <a:cubicBezTo>
                    <a:pt x="85" y="383"/>
                    <a:pt x="85" y="383"/>
                    <a:pt x="85" y="383"/>
                  </a:cubicBezTo>
                  <a:cubicBezTo>
                    <a:pt x="86" y="384"/>
                    <a:pt x="86" y="384"/>
                    <a:pt x="86" y="384"/>
                  </a:cubicBezTo>
                  <a:cubicBezTo>
                    <a:pt x="87" y="384"/>
                    <a:pt x="87" y="384"/>
                    <a:pt x="87" y="384"/>
                  </a:cubicBezTo>
                  <a:cubicBezTo>
                    <a:pt x="88" y="384"/>
                    <a:pt x="88" y="384"/>
                    <a:pt x="88" y="384"/>
                  </a:cubicBezTo>
                  <a:cubicBezTo>
                    <a:pt x="87" y="385"/>
                    <a:pt x="87" y="385"/>
                    <a:pt x="87" y="385"/>
                  </a:cubicBezTo>
                  <a:cubicBezTo>
                    <a:pt x="88" y="386"/>
                    <a:pt x="88" y="386"/>
                    <a:pt x="88" y="386"/>
                  </a:cubicBezTo>
                  <a:cubicBezTo>
                    <a:pt x="88" y="386"/>
                    <a:pt x="88" y="386"/>
                    <a:pt x="88" y="386"/>
                  </a:cubicBezTo>
                  <a:cubicBezTo>
                    <a:pt x="89" y="386"/>
                    <a:pt x="89" y="386"/>
                    <a:pt x="89" y="386"/>
                  </a:cubicBezTo>
                  <a:cubicBezTo>
                    <a:pt x="91" y="386"/>
                    <a:pt x="91" y="386"/>
                    <a:pt x="91" y="386"/>
                  </a:cubicBezTo>
                  <a:cubicBezTo>
                    <a:pt x="91" y="385"/>
                    <a:pt x="91" y="385"/>
                    <a:pt x="91" y="385"/>
                  </a:cubicBezTo>
                  <a:cubicBezTo>
                    <a:pt x="90" y="384"/>
                    <a:pt x="90" y="384"/>
                    <a:pt x="90" y="384"/>
                  </a:cubicBezTo>
                  <a:cubicBezTo>
                    <a:pt x="90" y="383"/>
                    <a:pt x="90" y="383"/>
                    <a:pt x="90" y="383"/>
                  </a:cubicBezTo>
                  <a:cubicBezTo>
                    <a:pt x="91" y="383"/>
                    <a:pt x="91" y="383"/>
                    <a:pt x="91" y="383"/>
                  </a:cubicBezTo>
                  <a:cubicBezTo>
                    <a:pt x="91" y="382"/>
                    <a:pt x="91" y="382"/>
                    <a:pt x="91" y="382"/>
                  </a:cubicBezTo>
                  <a:cubicBezTo>
                    <a:pt x="90" y="381"/>
                    <a:pt x="90" y="381"/>
                    <a:pt x="90" y="381"/>
                  </a:cubicBezTo>
                  <a:cubicBezTo>
                    <a:pt x="89" y="382"/>
                    <a:pt x="89" y="382"/>
                    <a:pt x="89" y="382"/>
                  </a:cubicBezTo>
                  <a:cubicBezTo>
                    <a:pt x="89" y="381"/>
                    <a:pt x="89" y="381"/>
                    <a:pt x="89" y="381"/>
                  </a:cubicBezTo>
                  <a:cubicBezTo>
                    <a:pt x="90" y="381"/>
                    <a:pt x="90" y="381"/>
                    <a:pt x="90" y="381"/>
                  </a:cubicBezTo>
                  <a:cubicBezTo>
                    <a:pt x="91" y="381"/>
                    <a:pt x="91" y="381"/>
                    <a:pt x="91" y="381"/>
                  </a:cubicBezTo>
                  <a:cubicBezTo>
                    <a:pt x="92" y="380"/>
                    <a:pt x="92" y="380"/>
                    <a:pt x="92" y="380"/>
                  </a:cubicBezTo>
                  <a:cubicBezTo>
                    <a:pt x="93" y="380"/>
                    <a:pt x="93" y="380"/>
                    <a:pt x="93" y="380"/>
                  </a:cubicBezTo>
                  <a:cubicBezTo>
                    <a:pt x="92" y="381"/>
                    <a:pt x="92" y="381"/>
                    <a:pt x="92" y="381"/>
                  </a:cubicBezTo>
                  <a:cubicBezTo>
                    <a:pt x="93" y="381"/>
                    <a:pt x="93" y="381"/>
                    <a:pt x="93" y="381"/>
                  </a:cubicBezTo>
                  <a:cubicBezTo>
                    <a:pt x="94" y="381"/>
                    <a:pt x="94" y="381"/>
                    <a:pt x="94" y="381"/>
                  </a:cubicBezTo>
                  <a:cubicBezTo>
                    <a:pt x="94" y="380"/>
                    <a:pt x="94" y="380"/>
                    <a:pt x="94" y="380"/>
                  </a:cubicBezTo>
                  <a:cubicBezTo>
                    <a:pt x="96" y="380"/>
                    <a:pt x="96" y="380"/>
                    <a:pt x="96" y="380"/>
                  </a:cubicBezTo>
                  <a:cubicBezTo>
                    <a:pt x="97" y="381"/>
                    <a:pt x="97" y="381"/>
                    <a:pt x="97" y="381"/>
                  </a:cubicBezTo>
                  <a:cubicBezTo>
                    <a:pt x="98" y="380"/>
                    <a:pt x="98" y="380"/>
                    <a:pt x="98" y="380"/>
                  </a:cubicBezTo>
                  <a:cubicBezTo>
                    <a:pt x="99" y="381"/>
                    <a:pt x="99" y="381"/>
                    <a:pt x="99" y="381"/>
                  </a:cubicBezTo>
                  <a:cubicBezTo>
                    <a:pt x="100" y="381"/>
                    <a:pt x="100" y="381"/>
                    <a:pt x="100" y="381"/>
                  </a:cubicBezTo>
                  <a:cubicBezTo>
                    <a:pt x="101" y="381"/>
                    <a:pt x="101" y="381"/>
                    <a:pt x="101" y="381"/>
                  </a:cubicBezTo>
                  <a:cubicBezTo>
                    <a:pt x="102" y="381"/>
                    <a:pt x="102" y="381"/>
                    <a:pt x="102" y="381"/>
                  </a:cubicBezTo>
                  <a:cubicBezTo>
                    <a:pt x="99" y="383"/>
                    <a:pt x="98" y="381"/>
                    <a:pt x="96" y="382"/>
                  </a:cubicBezTo>
                  <a:cubicBezTo>
                    <a:pt x="95" y="383"/>
                    <a:pt x="95" y="383"/>
                    <a:pt x="95" y="383"/>
                  </a:cubicBezTo>
                  <a:cubicBezTo>
                    <a:pt x="94" y="383"/>
                    <a:pt x="94" y="383"/>
                    <a:pt x="94" y="383"/>
                  </a:cubicBezTo>
                  <a:cubicBezTo>
                    <a:pt x="93" y="383"/>
                    <a:pt x="93" y="383"/>
                    <a:pt x="93" y="383"/>
                  </a:cubicBezTo>
                  <a:cubicBezTo>
                    <a:pt x="92" y="384"/>
                    <a:pt x="92" y="384"/>
                    <a:pt x="92" y="384"/>
                  </a:cubicBezTo>
                  <a:cubicBezTo>
                    <a:pt x="92" y="383"/>
                    <a:pt x="92" y="383"/>
                    <a:pt x="92" y="383"/>
                  </a:cubicBezTo>
                  <a:cubicBezTo>
                    <a:pt x="91" y="382"/>
                    <a:pt x="91" y="382"/>
                    <a:pt x="91" y="382"/>
                  </a:cubicBezTo>
                  <a:cubicBezTo>
                    <a:pt x="91" y="383"/>
                    <a:pt x="91" y="383"/>
                    <a:pt x="91" y="383"/>
                  </a:cubicBezTo>
                  <a:cubicBezTo>
                    <a:pt x="90" y="384"/>
                    <a:pt x="90" y="384"/>
                    <a:pt x="90" y="384"/>
                  </a:cubicBezTo>
                  <a:cubicBezTo>
                    <a:pt x="91" y="385"/>
                    <a:pt x="91" y="385"/>
                    <a:pt x="91" y="385"/>
                  </a:cubicBezTo>
                  <a:cubicBezTo>
                    <a:pt x="92" y="386"/>
                    <a:pt x="92" y="386"/>
                    <a:pt x="92" y="386"/>
                  </a:cubicBezTo>
                  <a:cubicBezTo>
                    <a:pt x="93" y="387"/>
                    <a:pt x="93" y="387"/>
                    <a:pt x="93" y="387"/>
                  </a:cubicBezTo>
                  <a:cubicBezTo>
                    <a:pt x="94" y="387"/>
                    <a:pt x="94" y="387"/>
                    <a:pt x="94" y="387"/>
                  </a:cubicBezTo>
                  <a:cubicBezTo>
                    <a:pt x="94" y="387"/>
                    <a:pt x="94" y="387"/>
                    <a:pt x="94" y="387"/>
                  </a:cubicBezTo>
                  <a:cubicBezTo>
                    <a:pt x="93" y="387"/>
                    <a:pt x="93" y="387"/>
                    <a:pt x="93" y="387"/>
                  </a:cubicBezTo>
                  <a:cubicBezTo>
                    <a:pt x="92" y="387"/>
                    <a:pt x="92" y="387"/>
                    <a:pt x="92" y="387"/>
                  </a:cubicBezTo>
                  <a:cubicBezTo>
                    <a:pt x="91" y="387"/>
                    <a:pt x="91" y="387"/>
                    <a:pt x="91" y="387"/>
                  </a:cubicBezTo>
                  <a:cubicBezTo>
                    <a:pt x="90" y="387"/>
                    <a:pt x="90" y="387"/>
                    <a:pt x="90" y="387"/>
                  </a:cubicBezTo>
                  <a:cubicBezTo>
                    <a:pt x="89" y="387"/>
                    <a:pt x="89" y="387"/>
                    <a:pt x="89" y="387"/>
                  </a:cubicBezTo>
                  <a:cubicBezTo>
                    <a:pt x="91" y="389"/>
                    <a:pt x="91" y="388"/>
                    <a:pt x="94" y="389"/>
                  </a:cubicBezTo>
                  <a:cubicBezTo>
                    <a:pt x="95" y="390"/>
                    <a:pt x="95" y="390"/>
                    <a:pt x="95" y="390"/>
                  </a:cubicBezTo>
                  <a:cubicBezTo>
                    <a:pt x="96" y="390"/>
                    <a:pt x="96" y="390"/>
                    <a:pt x="96" y="390"/>
                  </a:cubicBezTo>
                  <a:cubicBezTo>
                    <a:pt x="97" y="391"/>
                    <a:pt x="97" y="391"/>
                    <a:pt x="97" y="391"/>
                  </a:cubicBezTo>
                  <a:cubicBezTo>
                    <a:pt x="98" y="391"/>
                    <a:pt x="98" y="391"/>
                    <a:pt x="98" y="391"/>
                  </a:cubicBezTo>
                  <a:cubicBezTo>
                    <a:pt x="99" y="391"/>
                    <a:pt x="99" y="391"/>
                    <a:pt x="99" y="391"/>
                  </a:cubicBezTo>
                  <a:cubicBezTo>
                    <a:pt x="98" y="390"/>
                    <a:pt x="98" y="390"/>
                    <a:pt x="98" y="390"/>
                  </a:cubicBezTo>
                  <a:cubicBezTo>
                    <a:pt x="97" y="389"/>
                    <a:pt x="97" y="389"/>
                    <a:pt x="97" y="389"/>
                  </a:cubicBezTo>
                  <a:cubicBezTo>
                    <a:pt x="96" y="389"/>
                    <a:pt x="96" y="389"/>
                    <a:pt x="96" y="389"/>
                  </a:cubicBezTo>
                  <a:cubicBezTo>
                    <a:pt x="96" y="388"/>
                    <a:pt x="96" y="388"/>
                    <a:pt x="96" y="388"/>
                  </a:cubicBezTo>
                  <a:cubicBezTo>
                    <a:pt x="96" y="387"/>
                    <a:pt x="96" y="387"/>
                    <a:pt x="96" y="387"/>
                  </a:cubicBezTo>
                  <a:cubicBezTo>
                    <a:pt x="97" y="388"/>
                    <a:pt x="97" y="388"/>
                    <a:pt x="97" y="388"/>
                  </a:cubicBezTo>
                  <a:cubicBezTo>
                    <a:pt x="98" y="387"/>
                    <a:pt x="98" y="387"/>
                    <a:pt x="98" y="387"/>
                  </a:cubicBezTo>
                  <a:cubicBezTo>
                    <a:pt x="97" y="387"/>
                    <a:pt x="97" y="387"/>
                    <a:pt x="97" y="387"/>
                  </a:cubicBezTo>
                  <a:cubicBezTo>
                    <a:pt x="96" y="386"/>
                    <a:pt x="96" y="386"/>
                    <a:pt x="96" y="386"/>
                  </a:cubicBezTo>
                  <a:cubicBezTo>
                    <a:pt x="95" y="386"/>
                    <a:pt x="95" y="386"/>
                    <a:pt x="95" y="386"/>
                  </a:cubicBezTo>
                  <a:cubicBezTo>
                    <a:pt x="96" y="386"/>
                    <a:pt x="96" y="386"/>
                    <a:pt x="96" y="386"/>
                  </a:cubicBezTo>
                  <a:cubicBezTo>
                    <a:pt x="97" y="386"/>
                    <a:pt x="97" y="386"/>
                    <a:pt x="97" y="386"/>
                  </a:cubicBezTo>
                  <a:cubicBezTo>
                    <a:pt x="98" y="386"/>
                    <a:pt x="98" y="386"/>
                    <a:pt x="98" y="386"/>
                  </a:cubicBezTo>
                  <a:cubicBezTo>
                    <a:pt x="99" y="387"/>
                    <a:pt x="99" y="387"/>
                    <a:pt x="99" y="387"/>
                  </a:cubicBezTo>
                  <a:cubicBezTo>
                    <a:pt x="100" y="386"/>
                    <a:pt x="100" y="386"/>
                    <a:pt x="100" y="386"/>
                  </a:cubicBezTo>
                  <a:cubicBezTo>
                    <a:pt x="100" y="385"/>
                    <a:pt x="100" y="385"/>
                    <a:pt x="100" y="385"/>
                  </a:cubicBezTo>
                  <a:cubicBezTo>
                    <a:pt x="102" y="384"/>
                    <a:pt x="102" y="384"/>
                    <a:pt x="102" y="384"/>
                  </a:cubicBezTo>
                  <a:cubicBezTo>
                    <a:pt x="103" y="383"/>
                    <a:pt x="103" y="383"/>
                    <a:pt x="103" y="383"/>
                  </a:cubicBezTo>
                  <a:cubicBezTo>
                    <a:pt x="103" y="382"/>
                    <a:pt x="103" y="382"/>
                    <a:pt x="103" y="382"/>
                  </a:cubicBezTo>
                  <a:cubicBezTo>
                    <a:pt x="104" y="383"/>
                    <a:pt x="104" y="383"/>
                    <a:pt x="104" y="383"/>
                  </a:cubicBezTo>
                  <a:cubicBezTo>
                    <a:pt x="105" y="383"/>
                    <a:pt x="105" y="383"/>
                    <a:pt x="105" y="383"/>
                  </a:cubicBezTo>
                  <a:cubicBezTo>
                    <a:pt x="106" y="384"/>
                    <a:pt x="106" y="384"/>
                    <a:pt x="106" y="384"/>
                  </a:cubicBezTo>
                  <a:cubicBezTo>
                    <a:pt x="106" y="385"/>
                    <a:pt x="106" y="385"/>
                    <a:pt x="106" y="385"/>
                  </a:cubicBezTo>
                  <a:cubicBezTo>
                    <a:pt x="106" y="386"/>
                    <a:pt x="106" y="386"/>
                    <a:pt x="106" y="386"/>
                  </a:cubicBezTo>
                  <a:cubicBezTo>
                    <a:pt x="105" y="386"/>
                    <a:pt x="105" y="386"/>
                    <a:pt x="105" y="386"/>
                  </a:cubicBezTo>
                  <a:cubicBezTo>
                    <a:pt x="104" y="387"/>
                    <a:pt x="104" y="387"/>
                    <a:pt x="104" y="387"/>
                  </a:cubicBezTo>
                  <a:cubicBezTo>
                    <a:pt x="103" y="387"/>
                    <a:pt x="103" y="387"/>
                    <a:pt x="103" y="387"/>
                  </a:cubicBezTo>
                  <a:cubicBezTo>
                    <a:pt x="103" y="388"/>
                    <a:pt x="103" y="388"/>
                    <a:pt x="103" y="388"/>
                  </a:cubicBezTo>
                  <a:cubicBezTo>
                    <a:pt x="103" y="389"/>
                    <a:pt x="103" y="389"/>
                    <a:pt x="103" y="389"/>
                  </a:cubicBezTo>
                  <a:cubicBezTo>
                    <a:pt x="104" y="390"/>
                    <a:pt x="104" y="390"/>
                    <a:pt x="104" y="390"/>
                  </a:cubicBezTo>
                  <a:cubicBezTo>
                    <a:pt x="103" y="391"/>
                    <a:pt x="103" y="391"/>
                    <a:pt x="103" y="391"/>
                  </a:cubicBezTo>
                  <a:cubicBezTo>
                    <a:pt x="103" y="390"/>
                    <a:pt x="103" y="390"/>
                    <a:pt x="103" y="390"/>
                  </a:cubicBezTo>
                  <a:cubicBezTo>
                    <a:pt x="103" y="389"/>
                    <a:pt x="103" y="389"/>
                    <a:pt x="103" y="389"/>
                  </a:cubicBezTo>
                  <a:cubicBezTo>
                    <a:pt x="102" y="388"/>
                    <a:pt x="102" y="388"/>
                    <a:pt x="102" y="388"/>
                  </a:cubicBezTo>
                  <a:cubicBezTo>
                    <a:pt x="101" y="388"/>
                    <a:pt x="101" y="388"/>
                    <a:pt x="101" y="388"/>
                  </a:cubicBezTo>
                  <a:cubicBezTo>
                    <a:pt x="101" y="389"/>
                    <a:pt x="101" y="389"/>
                    <a:pt x="101" y="389"/>
                  </a:cubicBezTo>
                  <a:cubicBezTo>
                    <a:pt x="101" y="390"/>
                    <a:pt x="101" y="390"/>
                    <a:pt x="101" y="390"/>
                  </a:cubicBezTo>
                  <a:cubicBezTo>
                    <a:pt x="100" y="390"/>
                    <a:pt x="100" y="390"/>
                    <a:pt x="100" y="390"/>
                  </a:cubicBezTo>
                  <a:cubicBezTo>
                    <a:pt x="100" y="389"/>
                    <a:pt x="100" y="389"/>
                    <a:pt x="100" y="389"/>
                  </a:cubicBezTo>
                  <a:cubicBezTo>
                    <a:pt x="100" y="388"/>
                    <a:pt x="100" y="388"/>
                    <a:pt x="100" y="388"/>
                  </a:cubicBezTo>
                  <a:cubicBezTo>
                    <a:pt x="99" y="388"/>
                    <a:pt x="99" y="388"/>
                    <a:pt x="99" y="388"/>
                  </a:cubicBezTo>
                  <a:cubicBezTo>
                    <a:pt x="98" y="388"/>
                    <a:pt x="98" y="388"/>
                    <a:pt x="98" y="388"/>
                  </a:cubicBezTo>
                  <a:cubicBezTo>
                    <a:pt x="98" y="389"/>
                    <a:pt x="98" y="389"/>
                    <a:pt x="98" y="389"/>
                  </a:cubicBezTo>
                  <a:cubicBezTo>
                    <a:pt x="98" y="390"/>
                    <a:pt x="98" y="390"/>
                    <a:pt x="98" y="390"/>
                  </a:cubicBezTo>
                  <a:cubicBezTo>
                    <a:pt x="99" y="391"/>
                    <a:pt x="99" y="391"/>
                    <a:pt x="99" y="391"/>
                  </a:cubicBezTo>
                  <a:cubicBezTo>
                    <a:pt x="100" y="391"/>
                    <a:pt x="100" y="391"/>
                    <a:pt x="100" y="391"/>
                  </a:cubicBezTo>
                  <a:cubicBezTo>
                    <a:pt x="101" y="392"/>
                    <a:pt x="101" y="392"/>
                    <a:pt x="101" y="392"/>
                  </a:cubicBezTo>
                  <a:cubicBezTo>
                    <a:pt x="102" y="392"/>
                    <a:pt x="102" y="392"/>
                    <a:pt x="102" y="392"/>
                  </a:cubicBezTo>
                  <a:cubicBezTo>
                    <a:pt x="103" y="392"/>
                    <a:pt x="103" y="392"/>
                    <a:pt x="103" y="392"/>
                  </a:cubicBezTo>
                  <a:cubicBezTo>
                    <a:pt x="104" y="393"/>
                    <a:pt x="104" y="393"/>
                    <a:pt x="104" y="393"/>
                  </a:cubicBezTo>
                  <a:cubicBezTo>
                    <a:pt x="105" y="393"/>
                    <a:pt x="105" y="393"/>
                    <a:pt x="105" y="393"/>
                  </a:cubicBezTo>
                  <a:cubicBezTo>
                    <a:pt x="106" y="394"/>
                    <a:pt x="106" y="394"/>
                    <a:pt x="106" y="394"/>
                  </a:cubicBezTo>
                  <a:cubicBezTo>
                    <a:pt x="107" y="394"/>
                    <a:pt x="107" y="394"/>
                    <a:pt x="107" y="394"/>
                  </a:cubicBezTo>
                  <a:cubicBezTo>
                    <a:pt x="108" y="394"/>
                    <a:pt x="108" y="394"/>
                    <a:pt x="108" y="394"/>
                  </a:cubicBezTo>
                  <a:cubicBezTo>
                    <a:pt x="109" y="394"/>
                    <a:pt x="109" y="394"/>
                    <a:pt x="109" y="394"/>
                  </a:cubicBezTo>
                  <a:cubicBezTo>
                    <a:pt x="110" y="394"/>
                    <a:pt x="110" y="394"/>
                    <a:pt x="110" y="394"/>
                  </a:cubicBezTo>
                  <a:cubicBezTo>
                    <a:pt x="111" y="394"/>
                    <a:pt x="111" y="394"/>
                    <a:pt x="111" y="394"/>
                  </a:cubicBezTo>
                  <a:cubicBezTo>
                    <a:pt x="112" y="394"/>
                    <a:pt x="112" y="394"/>
                    <a:pt x="112" y="394"/>
                  </a:cubicBezTo>
                  <a:cubicBezTo>
                    <a:pt x="112" y="393"/>
                    <a:pt x="112" y="393"/>
                    <a:pt x="112" y="393"/>
                  </a:cubicBezTo>
                  <a:cubicBezTo>
                    <a:pt x="112" y="392"/>
                    <a:pt x="112" y="392"/>
                    <a:pt x="112" y="392"/>
                  </a:cubicBezTo>
                  <a:cubicBezTo>
                    <a:pt x="111" y="391"/>
                    <a:pt x="111" y="391"/>
                    <a:pt x="111" y="391"/>
                  </a:cubicBezTo>
                  <a:cubicBezTo>
                    <a:pt x="111" y="390"/>
                    <a:pt x="111" y="390"/>
                    <a:pt x="111" y="390"/>
                  </a:cubicBezTo>
                  <a:cubicBezTo>
                    <a:pt x="110" y="389"/>
                    <a:pt x="110" y="389"/>
                    <a:pt x="110" y="389"/>
                  </a:cubicBezTo>
                  <a:cubicBezTo>
                    <a:pt x="110" y="388"/>
                    <a:pt x="110" y="388"/>
                    <a:pt x="110" y="388"/>
                  </a:cubicBezTo>
                  <a:cubicBezTo>
                    <a:pt x="108" y="386"/>
                    <a:pt x="111" y="387"/>
                    <a:pt x="108" y="383"/>
                  </a:cubicBezTo>
                  <a:cubicBezTo>
                    <a:pt x="109" y="382"/>
                    <a:pt x="109" y="382"/>
                    <a:pt x="109" y="382"/>
                  </a:cubicBezTo>
                  <a:cubicBezTo>
                    <a:pt x="110" y="382"/>
                    <a:pt x="110" y="382"/>
                    <a:pt x="110" y="382"/>
                  </a:cubicBezTo>
                  <a:cubicBezTo>
                    <a:pt x="111" y="382"/>
                    <a:pt x="111" y="382"/>
                    <a:pt x="111" y="382"/>
                  </a:cubicBezTo>
                  <a:cubicBezTo>
                    <a:pt x="112" y="382"/>
                    <a:pt x="112" y="382"/>
                    <a:pt x="112" y="382"/>
                  </a:cubicBezTo>
                  <a:cubicBezTo>
                    <a:pt x="113" y="382"/>
                    <a:pt x="113" y="382"/>
                    <a:pt x="113" y="382"/>
                  </a:cubicBezTo>
                  <a:cubicBezTo>
                    <a:pt x="114" y="381"/>
                    <a:pt x="114" y="381"/>
                    <a:pt x="114" y="381"/>
                  </a:cubicBezTo>
                  <a:cubicBezTo>
                    <a:pt x="114" y="380"/>
                    <a:pt x="114" y="380"/>
                    <a:pt x="114" y="380"/>
                  </a:cubicBezTo>
                  <a:cubicBezTo>
                    <a:pt x="115" y="380"/>
                    <a:pt x="115" y="380"/>
                    <a:pt x="115" y="380"/>
                  </a:cubicBezTo>
                  <a:cubicBezTo>
                    <a:pt x="116" y="380"/>
                    <a:pt x="116" y="380"/>
                    <a:pt x="116" y="380"/>
                  </a:cubicBezTo>
                  <a:cubicBezTo>
                    <a:pt x="117" y="380"/>
                    <a:pt x="117" y="380"/>
                    <a:pt x="117" y="380"/>
                  </a:cubicBezTo>
                  <a:cubicBezTo>
                    <a:pt x="117" y="380"/>
                    <a:pt x="117" y="380"/>
                    <a:pt x="117" y="380"/>
                  </a:cubicBezTo>
                  <a:cubicBezTo>
                    <a:pt x="117" y="380"/>
                    <a:pt x="117" y="380"/>
                    <a:pt x="117" y="380"/>
                  </a:cubicBezTo>
                  <a:cubicBezTo>
                    <a:pt x="117" y="380"/>
                    <a:pt x="117" y="380"/>
                    <a:pt x="117" y="380"/>
                  </a:cubicBezTo>
                  <a:cubicBezTo>
                    <a:pt x="117" y="379"/>
                    <a:pt x="117" y="379"/>
                    <a:pt x="117" y="379"/>
                  </a:cubicBezTo>
                  <a:cubicBezTo>
                    <a:pt x="117" y="378"/>
                    <a:pt x="117" y="378"/>
                    <a:pt x="117" y="378"/>
                  </a:cubicBezTo>
                  <a:cubicBezTo>
                    <a:pt x="118" y="377"/>
                    <a:pt x="118" y="377"/>
                    <a:pt x="118" y="377"/>
                  </a:cubicBezTo>
                  <a:cubicBezTo>
                    <a:pt x="120" y="376"/>
                    <a:pt x="121" y="378"/>
                    <a:pt x="123" y="378"/>
                  </a:cubicBezTo>
                  <a:cubicBezTo>
                    <a:pt x="124" y="378"/>
                    <a:pt x="125" y="378"/>
                    <a:pt x="126" y="378"/>
                  </a:cubicBezTo>
                  <a:cubicBezTo>
                    <a:pt x="125" y="378"/>
                    <a:pt x="125" y="378"/>
                    <a:pt x="125" y="378"/>
                  </a:cubicBezTo>
                  <a:cubicBezTo>
                    <a:pt x="124" y="378"/>
                    <a:pt x="124" y="378"/>
                    <a:pt x="124" y="378"/>
                  </a:cubicBezTo>
                  <a:cubicBezTo>
                    <a:pt x="124" y="378"/>
                    <a:pt x="124" y="378"/>
                    <a:pt x="124" y="378"/>
                  </a:cubicBezTo>
                  <a:cubicBezTo>
                    <a:pt x="124" y="378"/>
                    <a:pt x="123" y="378"/>
                    <a:pt x="122" y="378"/>
                  </a:cubicBezTo>
                  <a:cubicBezTo>
                    <a:pt x="122" y="377"/>
                    <a:pt x="122" y="377"/>
                    <a:pt x="122" y="377"/>
                  </a:cubicBezTo>
                  <a:cubicBezTo>
                    <a:pt x="121" y="377"/>
                    <a:pt x="121" y="377"/>
                    <a:pt x="121" y="377"/>
                  </a:cubicBezTo>
                  <a:cubicBezTo>
                    <a:pt x="120" y="377"/>
                    <a:pt x="120" y="377"/>
                    <a:pt x="120" y="377"/>
                  </a:cubicBezTo>
                  <a:cubicBezTo>
                    <a:pt x="120" y="377"/>
                    <a:pt x="120" y="377"/>
                    <a:pt x="120" y="377"/>
                  </a:cubicBezTo>
                  <a:cubicBezTo>
                    <a:pt x="119" y="376"/>
                    <a:pt x="119" y="376"/>
                    <a:pt x="119" y="376"/>
                  </a:cubicBezTo>
                  <a:cubicBezTo>
                    <a:pt x="118" y="376"/>
                    <a:pt x="118" y="376"/>
                    <a:pt x="118" y="376"/>
                  </a:cubicBezTo>
                  <a:cubicBezTo>
                    <a:pt x="117" y="376"/>
                    <a:pt x="116" y="376"/>
                    <a:pt x="114" y="376"/>
                  </a:cubicBezTo>
                  <a:cubicBezTo>
                    <a:pt x="113" y="375"/>
                    <a:pt x="113" y="375"/>
                    <a:pt x="113" y="375"/>
                  </a:cubicBezTo>
                  <a:cubicBezTo>
                    <a:pt x="113" y="375"/>
                    <a:pt x="112" y="375"/>
                    <a:pt x="111" y="375"/>
                  </a:cubicBezTo>
                  <a:cubicBezTo>
                    <a:pt x="110" y="375"/>
                    <a:pt x="109" y="375"/>
                    <a:pt x="109" y="375"/>
                  </a:cubicBezTo>
                  <a:cubicBezTo>
                    <a:pt x="107" y="375"/>
                    <a:pt x="105" y="375"/>
                    <a:pt x="104" y="375"/>
                  </a:cubicBezTo>
                  <a:cubicBezTo>
                    <a:pt x="94" y="375"/>
                    <a:pt x="94" y="375"/>
                    <a:pt x="94" y="375"/>
                  </a:cubicBezTo>
                  <a:cubicBezTo>
                    <a:pt x="94" y="375"/>
                    <a:pt x="94" y="375"/>
                    <a:pt x="94" y="375"/>
                  </a:cubicBezTo>
                  <a:cubicBezTo>
                    <a:pt x="93" y="374"/>
                    <a:pt x="93" y="374"/>
                    <a:pt x="93" y="374"/>
                  </a:cubicBezTo>
                  <a:cubicBezTo>
                    <a:pt x="92" y="373"/>
                    <a:pt x="92" y="373"/>
                    <a:pt x="92" y="373"/>
                  </a:cubicBezTo>
                  <a:cubicBezTo>
                    <a:pt x="91" y="372"/>
                    <a:pt x="91" y="372"/>
                    <a:pt x="91" y="372"/>
                  </a:cubicBezTo>
                  <a:cubicBezTo>
                    <a:pt x="90" y="372"/>
                    <a:pt x="90" y="372"/>
                    <a:pt x="90" y="372"/>
                  </a:cubicBezTo>
                  <a:cubicBezTo>
                    <a:pt x="89" y="372"/>
                    <a:pt x="89" y="372"/>
                    <a:pt x="89" y="372"/>
                  </a:cubicBezTo>
                  <a:cubicBezTo>
                    <a:pt x="89" y="371"/>
                    <a:pt x="89" y="371"/>
                    <a:pt x="89" y="371"/>
                  </a:cubicBezTo>
                  <a:cubicBezTo>
                    <a:pt x="88" y="370"/>
                    <a:pt x="88" y="370"/>
                    <a:pt x="88" y="370"/>
                  </a:cubicBezTo>
                  <a:cubicBezTo>
                    <a:pt x="87" y="370"/>
                    <a:pt x="87" y="370"/>
                    <a:pt x="87" y="370"/>
                  </a:cubicBezTo>
                  <a:cubicBezTo>
                    <a:pt x="88" y="369"/>
                    <a:pt x="88" y="369"/>
                    <a:pt x="88" y="369"/>
                  </a:cubicBezTo>
                  <a:cubicBezTo>
                    <a:pt x="87" y="368"/>
                    <a:pt x="87" y="368"/>
                    <a:pt x="87" y="368"/>
                  </a:cubicBezTo>
                  <a:cubicBezTo>
                    <a:pt x="87" y="367"/>
                    <a:pt x="87" y="367"/>
                    <a:pt x="87" y="367"/>
                  </a:cubicBezTo>
                  <a:cubicBezTo>
                    <a:pt x="87" y="367"/>
                    <a:pt x="87" y="367"/>
                    <a:pt x="87" y="367"/>
                  </a:cubicBezTo>
                  <a:cubicBezTo>
                    <a:pt x="87" y="366"/>
                    <a:pt x="87" y="366"/>
                    <a:pt x="87" y="366"/>
                  </a:cubicBezTo>
                  <a:cubicBezTo>
                    <a:pt x="86" y="366"/>
                    <a:pt x="86" y="366"/>
                    <a:pt x="86" y="366"/>
                  </a:cubicBezTo>
                  <a:cubicBezTo>
                    <a:pt x="85" y="365"/>
                    <a:pt x="85" y="365"/>
                    <a:pt x="85" y="365"/>
                  </a:cubicBezTo>
                  <a:cubicBezTo>
                    <a:pt x="86" y="364"/>
                    <a:pt x="86" y="364"/>
                    <a:pt x="86" y="364"/>
                  </a:cubicBezTo>
                  <a:cubicBezTo>
                    <a:pt x="85" y="363"/>
                    <a:pt x="85" y="363"/>
                    <a:pt x="85" y="363"/>
                  </a:cubicBezTo>
                  <a:cubicBezTo>
                    <a:pt x="85" y="362"/>
                    <a:pt x="85" y="362"/>
                    <a:pt x="85" y="362"/>
                  </a:cubicBezTo>
                  <a:cubicBezTo>
                    <a:pt x="84" y="361"/>
                    <a:pt x="84" y="361"/>
                    <a:pt x="84" y="361"/>
                  </a:cubicBezTo>
                  <a:cubicBezTo>
                    <a:pt x="83" y="361"/>
                    <a:pt x="83" y="361"/>
                    <a:pt x="83" y="361"/>
                  </a:cubicBezTo>
                  <a:cubicBezTo>
                    <a:pt x="82" y="360"/>
                    <a:pt x="82" y="360"/>
                    <a:pt x="82" y="360"/>
                  </a:cubicBezTo>
                  <a:cubicBezTo>
                    <a:pt x="81" y="361"/>
                    <a:pt x="81" y="361"/>
                    <a:pt x="81" y="361"/>
                  </a:cubicBezTo>
                  <a:cubicBezTo>
                    <a:pt x="80" y="361"/>
                    <a:pt x="80" y="361"/>
                    <a:pt x="80" y="361"/>
                  </a:cubicBezTo>
                  <a:cubicBezTo>
                    <a:pt x="79" y="360"/>
                    <a:pt x="79" y="360"/>
                    <a:pt x="79" y="360"/>
                  </a:cubicBezTo>
                  <a:cubicBezTo>
                    <a:pt x="78" y="361"/>
                    <a:pt x="78" y="361"/>
                    <a:pt x="78" y="361"/>
                  </a:cubicBezTo>
                  <a:cubicBezTo>
                    <a:pt x="77" y="362"/>
                    <a:pt x="77" y="362"/>
                    <a:pt x="77" y="362"/>
                  </a:cubicBezTo>
                  <a:cubicBezTo>
                    <a:pt x="76" y="361"/>
                    <a:pt x="76" y="361"/>
                    <a:pt x="76" y="361"/>
                  </a:cubicBezTo>
                  <a:cubicBezTo>
                    <a:pt x="76" y="360"/>
                    <a:pt x="76" y="360"/>
                    <a:pt x="76" y="360"/>
                  </a:cubicBezTo>
                  <a:cubicBezTo>
                    <a:pt x="75" y="360"/>
                    <a:pt x="75" y="360"/>
                    <a:pt x="75" y="360"/>
                  </a:cubicBezTo>
                  <a:cubicBezTo>
                    <a:pt x="74" y="358"/>
                    <a:pt x="74" y="358"/>
                    <a:pt x="74" y="358"/>
                  </a:cubicBezTo>
                  <a:cubicBezTo>
                    <a:pt x="73" y="357"/>
                    <a:pt x="73" y="357"/>
                    <a:pt x="73" y="357"/>
                  </a:cubicBezTo>
                  <a:cubicBezTo>
                    <a:pt x="72" y="356"/>
                    <a:pt x="72" y="356"/>
                    <a:pt x="72" y="356"/>
                  </a:cubicBezTo>
                  <a:cubicBezTo>
                    <a:pt x="71" y="356"/>
                    <a:pt x="71" y="356"/>
                    <a:pt x="71" y="356"/>
                  </a:cubicBezTo>
                  <a:cubicBezTo>
                    <a:pt x="70" y="355"/>
                    <a:pt x="70" y="355"/>
                    <a:pt x="70" y="355"/>
                  </a:cubicBezTo>
                  <a:cubicBezTo>
                    <a:pt x="70" y="354"/>
                    <a:pt x="70" y="354"/>
                    <a:pt x="70" y="354"/>
                  </a:cubicBezTo>
                  <a:cubicBezTo>
                    <a:pt x="70" y="354"/>
                    <a:pt x="70" y="354"/>
                    <a:pt x="70" y="354"/>
                  </a:cubicBezTo>
                  <a:cubicBezTo>
                    <a:pt x="69" y="353"/>
                    <a:pt x="69" y="353"/>
                    <a:pt x="69" y="353"/>
                  </a:cubicBezTo>
                  <a:cubicBezTo>
                    <a:pt x="69" y="352"/>
                    <a:pt x="69" y="352"/>
                    <a:pt x="69" y="352"/>
                  </a:cubicBezTo>
                  <a:cubicBezTo>
                    <a:pt x="69" y="351"/>
                    <a:pt x="69" y="351"/>
                    <a:pt x="69" y="351"/>
                  </a:cubicBezTo>
                  <a:cubicBezTo>
                    <a:pt x="68" y="350"/>
                    <a:pt x="68" y="350"/>
                    <a:pt x="68" y="350"/>
                  </a:cubicBezTo>
                  <a:cubicBezTo>
                    <a:pt x="67" y="349"/>
                    <a:pt x="67" y="349"/>
                    <a:pt x="67" y="349"/>
                  </a:cubicBezTo>
                  <a:cubicBezTo>
                    <a:pt x="67" y="348"/>
                    <a:pt x="67" y="348"/>
                    <a:pt x="67" y="348"/>
                  </a:cubicBezTo>
                  <a:cubicBezTo>
                    <a:pt x="67" y="347"/>
                    <a:pt x="67" y="347"/>
                    <a:pt x="67" y="347"/>
                  </a:cubicBezTo>
                  <a:cubicBezTo>
                    <a:pt x="67" y="346"/>
                    <a:pt x="67" y="346"/>
                    <a:pt x="67" y="346"/>
                  </a:cubicBezTo>
                  <a:cubicBezTo>
                    <a:pt x="68" y="346"/>
                    <a:pt x="68" y="346"/>
                    <a:pt x="68" y="346"/>
                  </a:cubicBezTo>
                  <a:cubicBezTo>
                    <a:pt x="69" y="346"/>
                    <a:pt x="69" y="346"/>
                    <a:pt x="69" y="346"/>
                  </a:cubicBezTo>
                  <a:cubicBezTo>
                    <a:pt x="69" y="346"/>
                    <a:pt x="69" y="346"/>
                    <a:pt x="69" y="346"/>
                  </a:cubicBezTo>
                  <a:cubicBezTo>
                    <a:pt x="69" y="345"/>
                    <a:pt x="69" y="345"/>
                    <a:pt x="69" y="345"/>
                  </a:cubicBezTo>
                  <a:cubicBezTo>
                    <a:pt x="69" y="344"/>
                    <a:pt x="69" y="344"/>
                    <a:pt x="69" y="344"/>
                  </a:cubicBezTo>
                  <a:cubicBezTo>
                    <a:pt x="69" y="343"/>
                    <a:pt x="69" y="343"/>
                    <a:pt x="69" y="343"/>
                  </a:cubicBezTo>
                  <a:cubicBezTo>
                    <a:pt x="70" y="343"/>
                    <a:pt x="70" y="343"/>
                    <a:pt x="70" y="343"/>
                  </a:cubicBezTo>
                  <a:cubicBezTo>
                    <a:pt x="71" y="342"/>
                    <a:pt x="71" y="342"/>
                    <a:pt x="71" y="342"/>
                  </a:cubicBezTo>
                  <a:cubicBezTo>
                    <a:pt x="71" y="342"/>
                    <a:pt x="71" y="342"/>
                    <a:pt x="71" y="342"/>
                  </a:cubicBezTo>
                  <a:cubicBezTo>
                    <a:pt x="72" y="341"/>
                    <a:pt x="72" y="341"/>
                    <a:pt x="72" y="341"/>
                  </a:cubicBezTo>
                  <a:cubicBezTo>
                    <a:pt x="72" y="341"/>
                    <a:pt x="72" y="341"/>
                    <a:pt x="72" y="341"/>
                  </a:cubicBezTo>
                  <a:cubicBezTo>
                    <a:pt x="72" y="340"/>
                    <a:pt x="72" y="340"/>
                    <a:pt x="72" y="340"/>
                  </a:cubicBezTo>
                  <a:cubicBezTo>
                    <a:pt x="71" y="340"/>
                    <a:pt x="71" y="340"/>
                    <a:pt x="71" y="340"/>
                  </a:cubicBezTo>
                  <a:cubicBezTo>
                    <a:pt x="71" y="339"/>
                    <a:pt x="71" y="339"/>
                    <a:pt x="71" y="339"/>
                  </a:cubicBezTo>
                  <a:cubicBezTo>
                    <a:pt x="71" y="339"/>
                    <a:pt x="71" y="339"/>
                    <a:pt x="71" y="339"/>
                  </a:cubicBezTo>
                  <a:cubicBezTo>
                    <a:pt x="71" y="339"/>
                    <a:pt x="71" y="339"/>
                    <a:pt x="71" y="339"/>
                  </a:cubicBezTo>
                  <a:cubicBezTo>
                    <a:pt x="70" y="338"/>
                    <a:pt x="70" y="338"/>
                    <a:pt x="70" y="338"/>
                  </a:cubicBezTo>
                  <a:cubicBezTo>
                    <a:pt x="70" y="337"/>
                    <a:pt x="70" y="337"/>
                    <a:pt x="70" y="337"/>
                  </a:cubicBezTo>
                  <a:cubicBezTo>
                    <a:pt x="71" y="337"/>
                    <a:pt x="71" y="337"/>
                    <a:pt x="71" y="337"/>
                  </a:cubicBezTo>
                  <a:cubicBezTo>
                    <a:pt x="72" y="336"/>
                    <a:pt x="72" y="336"/>
                    <a:pt x="72" y="336"/>
                  </a:cubicBezTo>
                  <a:cubicBezTo>
                    <a:pt x="71" y="334"/>
                    <a:pt x="70" y="333"/>
                    <a:pt x="68" y="332"/>
                  </a:cubicBezTo>
                  <a:cubicBezTo>
                    <a:pt x="68" y="331"/>
                    <a:pt x="68" y="331"/>
                    <a:pt x="68" y="331"/>
                  </a:cubicBezTo>
                  <a:cubicBezTo>
                    <a:pt x="68" y="330"/>
                    <a:pt x="68" y="330"/>
                    <a:pt x="68" y="330"/>
                  </a:cubicBezTo>
                  <a:cubicBezTo>
                    <a:pt x="68" y="329"/>
                    <a:pt x="68" y="329"/>
                    <a:pt x="68" y="329"/>
                  </a:cubicBezTo>
                  <a:cubicBezTo>
                    <a:pt x="68" y="328"/>
                    <a:pt x="68" y="328"/>
                    <a:pt x="68" y="328"/>
                  </a:cubicBezTo>
                  <a:cubicBezTo>
                    <a:pt x="68" y="327"/>
                    <a:pt x="68" y="327"/>
                    <a:pt x="68" y="327"/>
                  </a:cubicBezTo>
                  <a:cubicBezTo>
                    <a:pt x="68" y="326"/>
                    <a:pt x="68" y="326"/>
                    <a:pt x="68" y="326"/>
                  </a:cubicBezTo>
                  <a:cubicBezTo>
                    <a:pt x="69" y="326"/>
                    <a:pt x="69" y="326"/>
                    <a:pt x="69" y="326"/>
                  </a:cubicBezTo>
                  <a:cubicBezTo>
                    <a:pt x="69" y="325"/>
                    <a:pt x="69" y="325"/>
                    <a:pt x="69" y="325"/>
                  </a:cubicBezTo>
                  <a:cubicBezTo>
                    <a:pt x="69" y="325"/>
                    <a:pt x="69" y="325"/>
                    <a:pt x="69" y="325"/>
                  </a:cubicBezTo>
                  <a:cubicBezTo>
                    <a:pt x="70" y="324"/>
                    <a:pt x="70" y="324"/>
                    <a:pt x="70" y="324"/>
                  </a:cubicBezTo>
                  <a:cubicBezTo>
                    <a:pt x="71" y="324"/>
                    <a:pt x="71" y="324"/>
                    <a:pt x="71" y="324"/>
                  </a:cubicBezTo>
                  <a:cubicBezTo>
                    <a:pt x="71" y="324"/>
                    <a:pt x="71" y="324"/>
                    <a:pt x="71" y="324"/>
                  </a:cubicBezTo>
                  <a:cubicBezTo>
                    <a:pt x="70" y="323"/>
                    <a:pt x="70" y="323"/>
                    <a:pt x="70" y="323"/>
                  </a:cubicBezTo>
                  <a:cubicBezTo>
                    <a:pt x="69" y="322"/>
                    <a:pt x="69" y="322"/>
                    <a:pt x="69" y="322"/>
                  </a:cubicBezTo>
                  <a:cubicBezTo>
                    <a:pt x="69" y="322"/>
                    <a:pt x="69" y="322"/>
                    <a:pt x="69" y="322"/>
                  </a:cubicBezTo>
                  <a:cubicBezTo>
                    <a:pt x="68" y="321"/>
                    <a:pt x="68" y="321"/>
                    <a:pt x="68" y="321"/>
                  </a:cubicBezTo>
                  <a:cubicBezTo>
                    <a:pt x="68" y="320"/>
                    <a:pt x="68" y="320"/>
                    <a:pt x="68" y="320"/>
                  </a:cubicBezTo>
                  <a:cubicBezTo>
                    <a:pt x="69" y="319"/>
                    <a:pt x="69" y="319"/>
                    <a:pt x="69" y="319"/>
                  </a:cubicBezTo>
                  <a:cubicBezTo>
                    <a:pt x="70" y="318"/>
                    <a:pt x="70" y="318"/>
                    <a:pt x="70" y="318"/>
                  </a:cubicBezTo>
                  <a:cubicBezTo>
                    <a:pt x="69" y="317"/>
                    <a:pt x="69" y="317"/>
                    <a:pt x="69" y="317"/>
                  </a:cubicBezTo>
                  <a:cubicBezTo>
                    <a:pt x="69" y="317"/>
                    <a:pt x="69" y="317"/>
                    <a:pt x="69" y="317"/>
                  </a:cubicBezTo>
                  <a:cubicBezTo>
                    <a:pt x="69" y="317"/>
                    <a:pt x="69" y="317"/>
                    <a:pt x="69" y="317"/>
                  </a:cubicBezTo>
                  <a:cubicBezTo>
                    <a:pt x="68" y="316"/>
                    <a:pt x="68" y="316"/>
                    <a:pt x="68" y="316"/>
                  </a:cubicBezTo>
                  <a:cubicBezTo>
                    <a:pt x="68" y="315"/>
                    <a:pt x="68" y="315"/>
                    <a:pt x="67" y="315"/>
                  </a:cubicBezTo>
                  <a:cubicBezTo>
                    <a:pt x="67" y="314"/>
                    <a:pt x="67" y="314"/>
                    <a:pt x="67" y="314"/>
                  </a:cubicBezTo>
                  <a:cubicBezTo>
                    <a:pt x="67" y="314"/>
                    <a:pt x="67" y="314"/>
                    <a:pt x="67" y="314"/>
                  </a:cubicBezTo>
                  <a:cubicBezTo>
                    <a:pt x="67" y="314"/>
                    <a:pt x="67" y="314"/>
                    <a:pt x="67" y="314"/>
                  </a:cubicBezTo>
                  <a:cubicBezTo>
                    <a:pt x="67" y="314"/>
                    <a:pt x="67" y="314"/>
                    <a:pt x="67" y="314"/>
                  </a:cubicBezTo>
                  <a:cubicBezTo>
                    <a:pt x="66" y="313"/>
                    <a:pt x="66" y="313"/>
                    <a:pt x="66" y="313"/>
                  </a:cubicBezTo>
                  <a:cubicBezTo>
                    <a:pt x="65" y="313"/>
                    <a:pt x="65" y="313"/>
                    <a:pt x="65" y="313"/>
                  </a:cubicBezTo>
                  <a:cubicBezTo>
                    <a:pt x="66" y="312"/>
                    <a:pt x="66" y="312"/>
                    <a:pt x="66" y="312"/>
                  </a:cubicBezTo>
                  <a:cubicBezTo>
                    <a:pt x="67" y="311"/>
                    <a:pt x="68" y="310"/>
                    <a:pt x="65" y="310"/>
                  </a:cubicBezTo>
                  <a:cubicBezTo>
                    <a:pt x="65" y="309"/>
                    <a:pt x="65" y="309"/>
                    <a:pt x="65" y="309"/>
                  </a:cubicBezTo>
                  <a:cubicBezTo>
                    <a:pt x="64" y="308"/>
                    <a:pt x="64" y="308"/>
                    <a:pt x="64" y="308"/>
                  </a:cubicBezTo>
                  <a:cubicBezTo>
                    <a:pt x="64" y="307"/>
                    <a:pt x="64" y="307"/>
                    <a:pt x="64" y="307"/>
                  </a:cubicBezTo>
                  <a:cubicBezTo>
                    <a:pt x="65" y="306"/>
                    <a:pt x="65" y="306"/>
                    <a:pt x="65" y="306"/>
                  </a:cubicBezTo>
                  <a:cubicBezTo>
                    <a:pt x="66" y="306"/>
                    <a:pt x="66" y="306"/>
                    <a:pt x="66" y="306"/>
                  </a:cubicBezTo>
                  <a:cubicBezTo>
                    <a:pt x="66" y="306"/>
                    <a:pt x="66" y="306"/>
                    <a:pt x="66" y="306"/>
                  </a:cubicBezTo>
                  <a:cubicBezTo>
                    <a:pt x="66" y="305"/>
                    <a:pt x="66" y="305"/>
                    <a:pt x="66" y="305"/>
                  </a:cubicBezTo>
                  <a:cubicBezTo>
                    <a:pt x="67" y="304"/>
                    <a:pt x="67" y="304"/>
                    <a:pt x="67" y="304"/>
                  </a:cubicBezTo>
                  <a:cubicBezTo>
                    <a:pt x="66" y="303"/>
                    <a:pt x="66" y="303"/>
                    <a:pt x="66" y="303"/>
                  </a:cubicBezTo>
                  <a:cubicBezTo>
                    <a:pt x="65" y="302"/>
                    <a:pt x="65" y="302"/>
                    <a:pt x="65" y="302"/>
                  </a:cubicBezTo>
                  <a:cubicBezTo>
                    <a:pt x="64" y="301"/>
                    <a:pt x="64" y="301"/>
                    <a:pt x="64" y="301"/>
                  </a:cubicBezTo>
                  <a:cubicBezTo>
                    <a:pt x="63" y="300"/>
                    <a:pt x="63" y="300"/>
                    <a:pt x="63" y="300"/>
                  </a:cubicBezTo>
                  <a:cubicBezTo>
                    <a:pt x="63" y="300"/>
                    <a:pt x="63" y="300"/>
                    <a:pt x="63" y="300"/>
                  </a:cubicBezTo>
                  <a:cubicBezTo>
                    <a:pt x="62" y="300"/>
                    <a:pt x="62" y="300"/>
                    <a:pt x="62" y="300"/>
                  </a:cubicBezTo>
                  <a:cubicBezTo>
                    <a:pt x="61" y="300"/>
                    <a:pt x="61" y="300"/>
                    <a:pt x="61" y="300"/>
                  </a:cubicBezTo>
                  <a:cubicBezTo>
                    <a:pt x="60" y="300"/>
                    <a:pt x="60" y="300"/>
                    <a:pt x="60" y="300"/>
                  </a:cubicBezTo>
                  <a:cubicBezTo>
                    <a:pt x="59" y="299"/>
                    <a:pt x="59" y="299"/>
                    <a:pt x="59" y="299"/>
                  </a:cubicBezTo>
                  <a:cubicBezTo>
                    <a:pt x="58" y="299"/>
                    <a:pt x="58" y="299"/>
                    <a:pt x="58" y="299"/>
                  </a:cubicBezTo>
                  <a:cubicBezTo>
                    <a:pt x="58" y="298"/>
                    <a:pt x="58" y="298"/>
                    <a:pt x="58" y="298"/>
                  </a:cubicBezTo>
                  <a:cubicBezTo>
                    <a:pt x="59" y="298"/>
                    <a:pt x="59" y="298"/>
                    <a:pt x="59" y="298"/>
                  </a:cubicBezTo>
                  <a:cubicBezTo>
                    <a:pt x="60" y="298"/>
                    <a:pt x="60" y="298"/>
                    <a:pt x="60" y="298"/>
                  </a:cubicBezTo>
                  <a:cubicBezTo>
                    <a:pt x="61" y="298"/>
                    <a:pt x="61" y="298"/>
                    <a:pt x="61" y="298"/>
                  </a:cubicBezTo>
                  <a:cubicBezTo>
                    <a:pt x="62" y="298"/>
                    <a:pt x="62" y="298"/>
                    <a:pt x="62" y="298"/>
                  </a:cubicBezTo>
                  <a:cubicBezTo>
                    <a:pt x="63" y="298"/>
                    <a:pt x="63" y="298"/>
                    <a:pt x="63" y="298"/>
                  </a:cubicBezTo>
                  <a:cubicBezTo>
                    <a:pt x="64" y="298"/>
                    <a:pt x="64" y="298"/>
                    <a:pt x="64" y="298"/>
                  </a:cubicBezTo>
                  <a:cubicBezTo>
                    <a:pt x="65" y="297"/>
                    <a:pt x="65" y="297"/>
                    <a:pt x="65" y="297"/>
                  </a:cubicBezTo>
                  <a:cubicBezTo>
                    <a:pt x="65" y="296"/>
                    <a:pt x="65" y="296"/>
                    <a:pt x="65" y="296"/>
                  </a:cubicBezTo>
                  <a:cubicBezTo>
                    <a:pt x="65" y="296"/>
                    <a:pt x="65" y="296"/>
                    <a:pt x="65" y="296"/>
                  </a:cubicBezTo>
                  <a:cubicBezTo>
                    <a:pt x="64" y="294"/>
                    <a:pt x="64" y="294"/>
                    <a:pt x="64" y="294"/>
                  </a:cubicBezTo>
                  <a:cubicBezTo>
                    <a:pt x="63" y="294"/>
                    <a:pt x="63" y="294"/>
                    <a:pt x="63" y="294"/>
                  </a:cubicBezTo>
                  <a:cubicBezTo>
                    <a:pt x="62" y="294"/>
                    <a:pt x="62" y="294"/>
                    <a:pt x="62" y="294"/>
                  </a:cubicBezTo>
                  <a:cubicBezTo>
                    <a:pt x="61" y="294"/>
                    <a:pt x="61" y="294"/>
                    <a:pt x="61" y="294"/>
                  </a:cubicBezTo>
                  <a:cubicBezTo>
                    <a:pt x="60" y="294"/>
                    <a:pt x="60" y="294"/>
                    <a:pt x="60" y="294"/>
                  </a:cubicBezTo>
                  <a:cubicBezTo>
                    <a:pt x="59" y="294"/>
                    <a:pt x="59" y="294"/>
                    <a:pt x="59" y="294"/>
                  </a:cubicBezTo>
                  <a:cubicBezTo>
                    <a:pt x="58" y="294"/>
                    <a:pt x="58" y="294"/>
                    <a:pt x="58" y="294"/>
                  </a:cubicBezTo>
                  <a:cubicBezTo>
                    <a:pt x="58" y="293"/>
                    <a:pt x="58" y="293"/>
                    <a:pt x="58" y="293"/>
                  </a:cubicBezTo>
                  <a:cubicBezTo>
                    <a:pt x="57" y="292"/>
                    <a:pt x="57" y="292"/>
                    <a:pt x="57" y="292"/>
                  </a:cubicBezTo>
                  <a:cubicBezTo>
                    <a:pt x="57" y="291"/>
                    <a:pt x="57" y="291"/>
                    <a:pt x="57" y="291"/>
                  </a:cubicBezTo>
                  <a:cubicBezTo>
                    <a:pt x="58" y="288"/>
                    <a:pt x="58" y="289"/>
                    <a:pt x="55" y="287"/>
                  </a:cubicBezTo>
                  <a:cubicBezTo>
                    <a:pt x="56" y="286"/>
                    <a:pt x="56" y="286"/>
                    <a:pt x="56" y="286"/>
                  </a:cubicBezTo>
                  <a:cubicBezTo>
                    <a:pt x="55" y="285"/>
                    <a:pt x="55" y="285"/>
                    <a:pt x="55" y="285"/>
                  </a:cubicBezTo>
                  <a:cubicBezTo>
                    <a:pt x="55" y="285"/>
                    <a:pt x="55" y="285"/>
                    <a:pt x="55" y="285"/>
                  </a:cubicBezTo>
                  <a:cubicBezTo>
                    <a:pt x="55" y="285"/>
                    <a:pt x="55" y="285"/>
                    <a:pt x="55" y="285"/>
                  </a:cubicBezTo>
                  <a:cubicBezTo>
                    <a:pt x="54" y="284"/>
                    <a:pt x="54" y="284"/>
                    <a:pt x="54" y="284"/>
                  </a:cubicBezTo>
                  <a:cubicBezTo>
                    <a:pt x="53" y="283"/>
                    <a:pt x="53" y="283"/>
                    <a:pt x="53" y="283"/>
                  </a:cubicBezTo>
                  <a:cubicBezTo>
                    <a:pt x="53" y="282"/>
                    <a:pt x="53" y="282"/>
                    <a:pt x="53" y="282"/>
                  </a:cubicBezTo>
                  <a:cubicBezTo>
                    <a:pt x="54" y="282"/>
                    <a:pt x="54" y="282"/>
                    <a:pt x="54" y="282"/>
                  </a:cubicBezTo>
                  <a:cubicBezTo>
                    <a:pt x="53" y="281"/>
                    <a:pt x="53" y="281"/>
                    <a:pt x="53" y="281"/>
                  </a:cubicBezTo>
                  <a:cubicBezTo>
                    <a:pt x="52" y="280"/>
                    <a:pt x="52" y="280"/>
                    <a:pt x="52" y="280"/>
                  </a:cubicBezTo>
                  <a:cubicBezTo>
                    <a:pt x="51" y="280"/>
                    <a:pt x="51" y="280"/>
                    <a:pt x="51" y="280"/>
                  </a:cubicBezTo>
                  <a:cubicBezTo>
                    <a:pt x="50" y="280"/>
                    <a:pt x="50" y="280"/>
                    <a:pt x="50" y="280"/>
                  </a:cubicBezTo>
                  <a:cubicBezTo>
                    <a:pt x="49" y="279"/>
                    <a:pt x="49" y="279"/>
                    <a:pt x="49" y="279"/>
                  </a:cubicBezTo>
                  <a:cubicBezTo>
                    <a:pt x="49" y="278"/>
                    <a:pt x="49" y="278"/>
                    <a:pt x="49" y="278"/>
                  </a:cubicBezTo>
                  <a:cubicBezTo>
                    <a:pt x="49" y="278"/>
                    <a:pt x="49" y="278"/>
                    <a:pt x="49" y="278"/>
                  </a:cubicBezTo>
                  <a:cubicBezTo>
                    <a:pt x="48" y="277"/>
                    <a:pt x="48" y="277"/>
                    <a:pt x="48" y="277"/>
                  </a:cubicBezTo>
                  <a:cubicBezTo>
                    <a:pt x="48" y="276"/>
                    <a:pt x="48" y="276"/>
                    <a:pt x="48" y="276"/>
                  </a:cubicBezTo>
                  <a:cubicBezTo>
                    <a:pt x="47" y="275"/>
                    <a:pt x="47" y="275"/>
                    <a:pt x="47" y="275"/>
                  </a:cubicBezTo>
                  <a:cubicBezTo>
                    <a:pt x="47" y="274"/>
                    <a:pt x="47" y="274"/>
                    <a:pt x="47" y="274"/>
                  </a:cubicBezTo>
                  <a:cubicBezTo>
                    <a:pt x="47" y="273"/>
                    <a:pt x="47" y="273"/>
                    <a:pt x="47" y="273"/>
                  </a:cubicBezTo>
                  <a:cubicBezTo>
                    <a:pt x="47" y="272"/>
                    <a:pt x="47" y="272"/>
                    <a:pt x="47" y="272"/>
                  </a:cubicBezTo>
                  <a:cubicBezTo>
                    <a:pt x="46" y="271"/>
                    <a:pt x="46" y="271"/>
                    <a:pt x="46" y="271"/>
                  </a:cubicBezTo>
                  <a:cubicBezTo>
                    <a:pt x="46" y="270"/>
                    <a:pt x="46" y="270"/>
                    <a:pt x="46" y="270"/>
                  </a:cubicBezTo>
                  <a:cubicBezTo>
                    <a:pt x="47" y="269"/>
                    <a:pt x="47" y="269"/>
                    <a:pt x="47" y="269"/>
                  </a:cubicBezTo>
                  <a:cubicBezTo>
                    <a:pt x="48" y="270"/>
                    <a:pt x="48" y="270"/>
                    <a:pt x="48" y="270"/>
                  </a:cubicBezTo>
                  <a:cubicBezTo>
                    <a:pt x="49" y="269"/>
                    <a:pt x="49" y="269"/>
                    <a:pt x="49" y="269"/>
                  </a:cubicBezTo>
                  <a:cubicBezTo>
                    <a:pt x="48" y="267"/>
                    <a:pt x="46" y="266"/>
                    <a:pt x="45" y="264"/>
                  </a:cubicBezTo>
                  <a:cubicBezTo>
                    <a:pt x="45" y="263"/>
                    <a:pt x="45" y="263"/>
                    <a:pt x="45" y="263"/>
                  </a:cubicBezTo>
                  <a:cubicBezTo>
                    <a:pt x="45" y="262"/>
                    <a:pt x="45" y="262"/>
                    <a:pt x="45" y="262"/>
                  </a:cubicBezTo>
                  <a:cubicBezTo>
                    <a:pt x="44" y="261"/>
                    <a:pt x="44" y="261"/>
                    <a:pt x="44" y="261"/>
                  </a:cubicBezTo>
                  <a:cubicBezTo>
                    <a:pt x="44" y="260"/>
                    <a:pt x="44" y="260"/>
                    <a:pt x="44" y="260"/>
                  </a:cubicBezTo>
                  <a:cubicBezTo>
                    <a:pt x="44" y="259"/>
                    <a:pt x="44" y="259"/>
                    <a:pt x="44" y="259"/>
                  </a:cubicBezTo>
                  <a:cubicBezTo>
                    <a:pt x="44" y="258"/>
                    <a:pt x="44" y="258"/>
                    <a:pt x="44" y="258"/>
                  </a:cubicBezTo>
                  <a:cubicBezTo>
                    <a:pt x="43" y="257"/>
                    <a:pt x="43" y="257"/>
                    <a:pt x="43" y="257"/>
                  </a:cubicBezTo>
                  <a:cubicBezTo>
                    <a:pt x="43" y="256"/>
                    <a:pt x="43" y="256"/>
                    <a:pt x="43" y="256"/>
                  </a:cubicBezTo>
                  <a:cubicBezTo>
                    <a:pt x="42" y="255"/>
                    <a:pt x="42" y="255"/>
                    <a:pt x="42" y="255"/>
                  </a:cubicBezTo>
                  <a:cubicBezTo>
                    <a:pt x="41" y="255"/>
                    <a:pt x="41" y="255"/>
                    <a:pt x="41" y="255"/>
                  </a:cubicBezTo>
                  <a:cubicBezTo>
                    <a:pt x="41" y="254"/>
                    <a:pt x="41" y="254"/>
                    <a:pt x="41" y="254"/>
                  </a:cubicBezTo>
                  <a:cubicBezTo>
                    <a:pt x="42" y="253"/>
                    <a:pt x="42" y="253"/>
                    <a:pt x="42" y="253"/>
                  </a:cubicBezTo>
                  <a:cubicBezTo>
                    <a:pt x="41" y="252"/>
                    <a:pt x="41" y="252"/>
                    <a:pt x="41" y="252"/>
                  </a:cubicBezTo>
                  <a:cubicBezTo>
                    <a:pt x="41" y="251"/>
                    <a:pt x="41" y="251"/>
                    <a:pt x="41" y="251"/>
                  </a:cubicBezTo>
                  <a:cubicBezTo>
                    <a:pt x="42" y="250"/>
                    <a:pt x="42" y="250"/>
                    <a:pt x="42" y="250"/>
                  </a:cubicBezTo>
                  <a:cubicBezTo>
                    <a:pt x="42" y="250"/>
                    <a:pt x="42" y="250"/>
                    <a:pt x="42" y="250"/>
                  </a:cubicBezTo>
                  <a:cubicBezTo>
                    <a:pt x="41" y="249"/>
                    <a:pt x="41" y="249"/>
                    <a:pt x="41" y="249"/>
                  </a:cubicBezTo>
                  <a:cubicBezTo>
                    <a:pt x="40" y="248"/>
                    <a:pt x="40" y="248"/>
                    <a:pt x="40" y="248"/>
                  </a:cubicBezTo>
                  <a:cubicBezTo>
                    <a:pt x="40" y="247"/>
                    <a:pt x="40" y="247"/>
                    <a:pt x="40" y="247"/>
                  </a:cubicBezTo>
                  <a:cubicBezTo>
                    <a:pt x="41" y="247"/>
                    <a:pt x="41" y="247"/>
                    <a:pt x="41" y="247"/>
                  </a:cubicBezTo>
                  <a:cubicBezTo>
                    <a:pt x="41" y="246"/>
                    <a:pt x="41" y="246"/>
                    <a:pt x="41" y="246"/>
                  </a:cubicBezTo>
                  <a:cubicBezTo>
                    <a:pt x="41" y="246"/>
                    <a:pt x="41" y="246"/>
                    <a:pt x="41" y="246"/>
                  </a:cubicBezTo>
                  <a:cubicBezTo>
                    <a:pt x="41" y="245"/>
                    <a:pt x="41" y="245"/>
                    <a:pt x="41" y="245"/>
                  </a:cubicBezTo>
                  <a:cubicBezTo>
                    <a:pt x="40" y="244"/>
                    <a:pt x="40" y="244"/>
                    <a:pt x="40" y="244"/>
                  </a:cubicBezTo>
                  <a:cubicBezTo>
                    <a:pt x="40" y="244"/>
                    <a:pt x="40" y="244"/>
                    <a:pt x="40" y="244"/>
                  </a:cubicBezTo>
                  <a:cubicBezTo>
                    <a:pt x="39" y="243"/>
                    <a:pt x="39" y="243"/>
                    <a:pt x="39" y="243"/>
                  </a:cubicBezTo>
                  <a:cubicBezTo>
                    <a:pt x="39" y="242"/>
                    <a:pt x="39" y="242"/>
                    <a:pt x="39" y="242"/>
                  </a:cubicBezTo>
                  <a:cubicBezTo>
                    <a:pt x="39" y="242"/>
                    <a:pt x="39" y="242"/>
                    <a:pt x="39" y="242"/>
                  </a:cubicBezTo>
                  <a:cubicBezTo>
                    <a:pt x="40" y="242"/>
                    <a:pt x="40" y="242"/>
                    <a:pt x="40" y="242"/>
                  </a:cubicBezTo>
                  <a:cubicBezTo>
                    <a:pt x="41" y="242"/>
                    <a:pt x="41" y="242"/>
                    <a:pt x="41" y="242"/>
                  </a:cubicBezTo>
                  <a:cubicBezTo>
                    <a:pt x="40" y="241"/>
                    <a:pt x="40" y="241"/>
                    <a:pt x="40" y="241"/>
                  </a:cubicBezTo>
                  <a:cubicBezTo>
                    <a:pt x="41" y="240"/>
                    <a:pt x="41" y="240"/>
                    <a:pt x="41" y="240"/>
                  </a:cubicBezTo>
                  <a:cubicBezTo>
                    <a:pt x="41" y="239"/>
                    <a:pt x="41" y="239"/>
                    <a:pt x="41" y="239"/>
                  </a:cubicBezTo>
                  <a:cubicBezTo>
                    <a:pt x="41" y="238"/>
                    <a:pt x="41" y="238"/>
                    <a:pt x="41" y="238"/>
                  </a:cubicBezTo>
                  <a:cubicBezTo>
                    <a:pt x="40" y="237"/>
                    <a:pt x="40" y="237"/>
                    <a:pt x="40" y="237"/>
                  </a:cubicBezTo>
                  <a:cubicBezTo>
                    <a:pt x="40" y="236"/>
                    <a:pt x="40" y="236"/>
                    <a:pt x="40" y="236"/>
                  </a:cubicBezTo>
                  <a:cubicBezTo>
                    <a:pt x="39" y="235"/>
                    <a:pt x="39" y="235"/>
                    <a:pt x="39" y="235"/>
                  </a:cubicBezTo>
                  <a:cubicBezTo>
                    <a:pt x="39" y="235"/>
                    <a:pt x="39" y="235"/>
                    <a:pt x="39" y="235"/>
                  </a:cubicBezTo>
                  <a:cubicBezTo>
                    <a:pt x="40" y="234"/>
                    <a:pt x="40" y="234"/>
                    <a:pt x="40" y="234"/>
                  </a:cubicBezTo>
                  <a:cubicBezTo>
                    <a:pt x="41" y="233"/>
                    <a:pt x="41" y="233"/>
                    <a:pt x="41" y="233"/>
                  </a:cubicBezTo>
                  <a:cubicBezTo>
                    <a:pt x="42" y="233"/>
                    <a:pt x="42" y="233"/>
                    <a:pt x="42" y="233"/>
                  </a:cubicBezTo>
                  <a:cubicBezTo>
                    <a:pt x="43" y="232"/>
                    <a:pt x="43" y="232"/>
                    <a:pt x="43" y="232"/>
                  </a:cubicBezTo>
                  <a:cubicBezTo>
                    <a:pt x="44" y="232"/>
                    <a:pt x="44" y="232"/>
                    <a:pt x="44" y="232"/>
                  </a:cubicBezTo>
                  <a:cubicBezTo>
                    <a:pt x="43" y="231"/>
                    <a:pt x="43" y="231"/>
                    <a:pt x="43" y="231"/>
                  </a:cubicBezTo>
                  <a:cubicBezTo>
                    <a:pt x="43" y="230"/>
                    <a:pt x="43" y="230"/>
                    <a:pt x="43" y="230"/>
                  </a:cubicBezTo>
                  <a:cubicBezTo>
                    <a:pt x="42" y="230"/>
                    <a:pt x="42" y="230"/>
                    <a:pt x="42" y="230"/>
                  </a:cubicBezTo>
                  <a:cubicBezTo>
                    <a:pt x="41" y="229"/>
                    <a:pt x="41" y="229"/>
                    <a:pt x="41" y="229"/>
                  </a:cubicBezTo>
                  <a:cubicBezTo>
                    <a:pt x="40" y="227"/>
                    <a:pt x="40" y="227"/>
                    <a:pt x="40" y="227"/>
                  </a:cubicBezTo>
                  <a:cubicBezTo>
                    <a:pt x="40" y="226"/>
                    <a:pt x="40" y="226"/>
                    <a:pt x="40" y="226"/>
                  </a:cubicBezTo>
                  <a:cubicBezTo>
                    <a:pt x="40" y="225"/>
                    <a:pt x="40" y="225"/>
                    <a:pt x="40" y="225"/>
                  </a:cubicBezTo>
                  <a:cubicBezTo>
                    <a:pt x="39" y="224"/>
                    <a:pt x="39" y="224"/>
                    <a:pt x="39" y="224"/>
                  </a:cubicBezTo>
                  <a:cubicBezTo>
                    <a:pt x="38" y="223"/>
                    <a:pt x="38" y="223"/>
                    <a:pt x="38" y="223"/>
                  </a:cubicBezTo>
                  <a:cubicBezTo>
                    <a:pt x="38" y="222"/>
                    <a:pt x="38" y="222"/>
                    <a:pt x="38" y="222"/>
                  </a:cubicBezTo>
                  <a:cubicBezTo>
                    <a:pt x="37" y="221"/>
                    <a:pt x="37" y="221"/>
                    <a:pt x="37" y="221"/>
                  </a:cubicBezTo>
                  <a:cubicBezTo>
                    <a:pt x="37" y="221"/>
                    <a:pt x="37" y="221"/>
                    <a:pt x="37" y="221"/>
                  </a:cubicBezTo>
                  <a:cubicBezTo>
                    <a:pt x="37" y="220"/>
                    <a:pt x="37" y="220"/>
                    <a:pt x="37" y="220"/>
                  </a:cubicBezTo>
                  <a:cubicBezTo>
                    <a:pt x="37" y="219"/>
                    <a:pt x="37" y="219"/>
                    <a:pt x="37" y="219"/>
                  </a:cubicBezTo>
                  <a:cubicBezTo>
                    <a:pt x="36" y="218"/>
                    <a:pt x="36" y="218"/>
                    <a:pt x="36" y="218"/>
                  </a:cubicBezTo>
                  <a:cubicBezTo>
                    <a:pt x="35" y="217"/>
                    <a:pt x="35" y="217"/>
                    <a:pt x="35" y="217"/>
                  </a:cubicBezTo>
                  <a:cubicBezTo>
                    <a:pt x="36" y="216"/>
                    <a:pt x="36" y="216"/>
                    <a:pt x="36" y="216"/>
                  </a:cubicBezTo>
                  <a:cubicBezTo>
                    <a:pt x="35" y="215"/>
                    <a:pt x="35" y="215"/>
                    <a:pt x="35" y="215"/>
                  </a:cubicBezTo>
                  <a:cubicBezTo>
                    <a:pt x="35" y="214"/>
                    <a:pt x="35" y="214"/>
                    <a:pt x="35" y="214"/>
                  </a:cubicBezTo>
                  <a:cubicBezTo>
                    <a:pt x="35" y="213"/>
                    <a:pt x="35" y="213"/>
                    <a:pt x="35" y="213"/>
                  </a:cubicBezTo>
                  <a:cubicBezTo>
                    <a:pt x="35" y="213"/>
                    <a:pt x="35" y="213"/>
                    <a:pt x="35" y="213"/>
                  </a:cubicBezTo>
                  <a:cubicBezTo>
                    <a:pt x="34" y="213"/>
                    <a:pt x="34" y="213"/>
                    <a:pt x="34" y="213"/>
                  </a:cubicBezTo>
                  <a:cubicBezTo>
                    <a:pt x="34" y="212"/>
                    <a:pt x="34" y="212"/>
                    <a:pt x="34" y="212"/>
                  </a:cubicBezTo>
                  <a:cubicBezTo>
                    <a:pt x="34" y="211"/>
                    <a:pt x="34" y="211"/>
                    <a:pt x="34" y="211"/>
                  </a:cubicBezTo>
                  <a:cubicBezTo>
                    <a:pt x="34" y="210"/>
                    <a:pt x="34" y="210"/>
                    <a:pt x="34" y="210"/>
                  </a:cubicBezTo>
                  <a:cubicBezTo>
                    <a:pt x="34" y="209"/>
                    <a:pt x="34" y="209"/>
                    <a:pt x="34" y="209"/>
                  </a:cubicBezTo>
                  <a:cubicBezTo>
                    <a:pt x="34" y="208"/>
                    <a:pt x="34" y="208"/>
                    <a:pt x="34" y="208"/>
                  </a:cubicBezTo>
                  <a:cubicBezTo>
                    <a:pt x="35" y="208"/>
                    <a:pt x="35" y="208"/>
                    <a:pt x="35" y="208"/>
                  </a:cubicBezTo>
                  <a:cubicBezTo>
                    <a:pt x="35" y="207"/>
                    <a:pt x="35" y="207"/>
                    <a:pt x="35" y="207"/>
                  </a:cubicBezTo>
                  <a:cubicBezTo>
                    <a:pt x="36" y="208"/>
                    <a:pt x="36" y="208"/>
                    <a:pt x="36" y="208"/>
                  </a:cubicBezTo>
                  <a:cubicBezTo>
                    <a:pt x="37" y="207"/>
                    <a:pt x="37" y="207"/>
                    <a:pt x="37" y="207"/>
                  </a:cubicBezTo>
                  <a:cubicBezTo>
                    <a:pt x="37" y="206"/>
                    <a:pt x="37" y="206"/>
                    <a:pt x="37" y="206"/>
                  </a:cubicBezTo>
                  <a:cubicBezTo>
                    <a:pt x="37" y="205"/>
                    <a:pt x="37" y="205"/>
                    <a:pt x="37" y="205"/>
                  </a:cubicBezTo>
                  <a:cubicBezTo>
                    <a:pt x="38" y="205"/>
                    <a:pt x="38" y="205"/>
                    <a:pt x="38" y="205"/>
                  </a:cubicBezTo>
                  <a:cubicBezTo>
                    <a:pt x="39" y="204"/>
                    <a:pt x="39" y="204"/>
                    <a:pt x="39" y="204"/>
                  </a:cubicBezTo>
                  <a:cubicBezTo>
                    <a:pt x="39" y="203"/>
                    <a:pt x="39" y="203"/>
                    <a:pt x="39" y="203"/>
                  </a:cubicBezTo>
                  <a:cubicBezTo>
                    <a:pt x="39" y="203"/>
                    <a:pt x="39" y="203"/>
                    <a:pt x="39" y="203"/>
                  </a:cubicBezTo>
                  <a:cubicBezTo>
                    <a:pt x="39" y="202"/>
                    <a:pt x="39" y="202"/>
                    <a:pt x="39" y="202"/>
                  </a:cubicBezTo>
                  <a:cubicBezTo>
                    <a:pt x="38" y="201"/>
                    <a:pt x="38" y="201"/>
                    <a:pt x="38" y="201"/>
                  </a:cubicBezTo>
                  <a:cubicBezTo>
                    <a:pt x="38" y="200"/>
                    <a:pt x="38" y="200"/>
                    <a:pt x="38" y="200"/>
                  </a:cubicBezTo>
                  <a:cubicBezTo>
                    <a:pt x="37" y="199"/>
                    <a:pt x="37" y="199"/>
                    <a:pt x="37" y="199"/>
                  </a:cubicBezTo>
                  <a:cubicBezTo>
                    <a:pt x="37" y="198"/>
                    <a:pt x="37" y="198"/>
                    <a:pt x="37" y="198"/>
                  </a:cubicBezTo>
                  <a:cubicBezTo>
                    <a:pt x="37" y="197"/>
                    <a:pt x="37" y="197"/>
                    <a:pt x="37" y="197"/>
                  </a:cubicBezTo>
                  <a:cubicBezTo>
                    <a:pt x="36" y="196"/>
                    <a:pt x="36" y="196"/>
                    <a:pt x="36" y="196"/>
                  </a:cubicBezTo>
                  <a:cubicBezTo>
                    <a:pt x="36" y="195"/>
                    <a:pt x="36" y="195"/>
                    <a:pt x="36" y="195"/>
                  </a:cubicBezTo>
                  <a:cubicBezTo>
                    <a:pt x="35" y="195"/>
                    <a:pt x="35" y="195"/>
                    <a:pt x="35" y="195"/>
                  </a:cubicBezTo>
                  <a:cubicBezTo>
                    <a:pt x="35" y="194"/>
                    <a:pt x="35" y="194"/>
                    <a:pt x="35" y="194"/>
                  </a:cubicBezTo>
                  <a:cubicBezTo>
                    <a:pt x="36" y="194"/>
                    <a:pt x="36" y="194"/>
                    <a:pt x="36" y="194"/>
                  </a:cubicBezTo>
                  <a:cubicBezTo>
                    <a:pt x="36" y="193"/>
                    <a:pt x="36" y="190"/>
                    <a:pt x="36" y="189"/>
                  </a:cubicBezTo>
                  <a:cubicBezTo>
                    <a:pt x="36" y="188"/>
                    <a:pt x="36" y="188"/>
                    <a:pt x="36" y="188"/>
                  </a:cubicBezTo>
                  <a:cubicBezTo>
                    <a:pt x="36" y="187"/>
                    <a:pt x="36" y="187"/>
                    <a:pt x="36" y="187"/>
                  </a:cubicBezTo>
                  <a:cubicBezTo>
                    <a:pt x="37" y="186"/>
                    <a:pt x="37" y="186"/>
                    <a:pt x="37" y="186"/>
                  </a:cubicBezTo>
                  <a:cubicBezTo>
                    <a:pt x="37" y="185"/>
                    <a:pt x="37" y="185"/>
                    <a:pt x="37" y="185"/>
                  </a:cubicBezTo>
                  <a:cubicBezTo>
                    <a:pt x="37" y="184"/>
                    <a:pt x="37" y="184"/>
                    <a:pt x="37" y="184"/>
                  </a:cubicBezTo>
                  <a:cubicBezTo>
                    <a:pt x="37" y="184"/>
                    <a:pt x="37" y="184"/>
                    <a:pt x="37" y="184"/>
                  </a:cubicBezTo>
                  <a:cubicBezTo>
                    <a:pt x="38" y="184"/>
                    <a:pt x="38" y="184"/>
                    <a:pt x="38" y="184"/>
                  </a:cubicBezTo>
                  <a:cubicBezTo>
                    <a:pt x="38" y="183"/>
                    <a:pt x="38" y="183"/>
                    <a:pt x="38" y="183"/>
                  </a:cubicBezTo>
                  <a:cubicBezTo>
                    <a:pt x="38" y="182"/>
                    <a:pt x="38" y="182"/>
                    <a:pt x="38" y="182"/>
                  </a:cubicBezTo>
                  <a:cubicBezTo>
                    <a:pt x="38" y="181"/>
                    <a:pt x="38" y="181"/>
                    <a:pt x="38" y="181"/>
                  </a:cubicBezTo>
                  <a:cubicBezTo>
                    <a:pt x="37" y="180"/>
                    <a:pt x="37" y="180"/>
                    <a:pt x="37" y="180"/>
                  </a:cubicBezTo>
                  <a:cubicBezTo>
                    <a:pt x="37" y="179"/>
                    <a:pt x="37" y="179"/>
                    <a:pt x="37" y="179"/>
                  </a:cubicBezTo>
                  <a:cubicBezTo>
                    <a:pt x="36" y="178"/>
                    <a:pt x="36" y="178"/>
                    <a:pt x="36" y="178"/>
                  </a:cubicBezTo>
                  <a:cubicBezTo>
                    <a:pt x="36" y="177"/>
                    <a:pt x="36" y="177"/>
                    <a:pt x="36" y="177"/>
                  </a:cubicBezTo>
                  <a:cubicBezTo>
                    <a:pt x="36" y="176"/>
                    <a:pt x="36" y="176"/>
                    <a:pt x="36" y="176"/>
                  </a:cubicBezTo>
                  <a:cubicBezTo>
                    <a:pt x="36" y="175"/>
                    <a:pt x="36" y="175"/>
                    <a:pt x="36" y="175"/>
                  </a:cubicBezTo>
                  <a:cubicBezTo>
                    <a:pt x="36" y="175"/>
                    <a:pt x="36" y="175"/>
                    <a:pt x="36" y="175"/>
                  </a:cubicBezTo>
                  <a:cubicBezTo>
                    <a:pt x="36" y="174"/>
                    <a:pt x="36" y="174"/>
                    <a:pt x="36" y="174"/>
                  </a:cubicBezTo>
                  <a:cubicBezTo>
                    <a:pt x="35" y="173"/>
                    <a:pt x="35" y="173"/>
                    <a:pt x="35" y="173"/>
                  </a:cubicBezTo>
                  <a:cubicBezTo>
                    <a:pt x="34" y="173"/>
                    <a:pt x="34" y="173"/>
                    <a:pt x="34" y="173"/>
                  </a:cubicBezTo>
                  <a:cubicBezTo>
                    <a:pt x="34" y="173"/>
                    <a:pt x="34" y="173"/>
                    <a:pt x="34" y="173"/>
                  </a:cubicBezTo>
                  <a:cubicBezTo>
                    <a:pt x="33" y="172"/>
                    <a:pt x="33" y="172"/>
                    <a:pt x="33" y="172"/>
                  </a:cubicBezTo>
                  <a:cubicBezTo>
                    <a:pt x="33" y="171"/>
                    <a:pt x="33" y="171"/>
                    <a:pt x="33" y="171"/>
                  </a:cubicBezTo>
                  <a:cubicBezTo>
                    <a:pt x="32" y="170"/>
                    <a:pt x="32" y="170"/>
                    <a:pt x="32" y="170"/>
                  </a:cubicBezTo>
                  <a:cubicBezTo>
                    <a:pt x="33" y="170"/>
                    <a:pt x="33" y="170"/>
                    <a:pt x="33" y="170"/>
                  </a:cubicBezTo>
                  <a:cubicBezTo>
                    <a:pt x="33" y="169"/>
                    <a:pt x="33" y="169"/>
                    <a:pt x="33" y="169"/>
                  </a:cubicBezTo>
                  <a:cubicBezTo>
                    <a:pt x="33" y="169"/>
                    <a:pt x="33" y="169"/>
                    <a:pt x="33" y="169"/>
                  </a:cubicBezTo>
                  <a:cubicBezTo>
                    <a:pt x="32" y="168"/>
                    <a:pt x="32" y="168"/>
                    <a:pt x="32" y="168"/>
                  </a:cubicBezTo>
                  <a:cubicBezTo>
                    <a:pt x="32" y="168"/>
                    <a:pt x="32" y="168"/>
                    <a:pt x="32" y="168"/>
                  </a:cubicBezTo>
                  <a:cubicBezTo>
                    <a:pt x="31" y="167"/>
                    <a:pt x="31" y="167"/>
                    <a:pt x="31" y="167"/>
                  </a:cubicBezTo>
                  <a:cubicBezTo>
                    <a:pt x="30" y="166"/>
                    <a:pt x="30" y="166"/>
                    <a:pt x="30" y="166"/>
                  </a:cubicBezTo>
                  <a:cubicBezTo>
                    <a:pt x="31" y="165"/>
                    <a:pt x="31" y="165"/>
                    <a:pt x="31" y="165"/>
                  </a:cubicBezTo>
                  <a:cubicBezTo>
                    <a:pt x="30" y="164"/>
                    <a:pt x="30" y="164"/>
                    <a:pt x="30" y="164"/>
                  </a:cubicBezTo>
                  <a:cubicBezTo>
                    <a:pt x="29" y="164"/>
                    <a:pt x="29" y="164"/>
                    <a:pt x="29" y="164"/>
                  </a:cubicBezTo>
                  <a:cubicBezTo>
                    <a:pt x="29" y="163"/>
                    <a:pt x="29" y="163"/>
                    <a:pt x="29" y="163"/>
                  </a:cubicBezTo>
                  <a:cubicBezTo>
                    <a:pt x="29" y="162"/>
                    <a:pt x="29" y="162"/>
                    <a:pt x="29" y="162"/>
                  </a:cubicBezTo>
                  <a:cubicBezTo>
                    <a:pt x="28" y="161"/>
                    <a:pt x="28" y="161"/>
                    <a:pt x="28" y="161"/>
                  </a:cubicBezTo>
                  <a:cubicBezTo>
                    <a:pt x="28" y="161"/>
                    <a:pt x="28" y="161"/>
                    <a:pt x="28" y="161"/>
                  </a:cubicBezTo>
                  <a:cubicBezTo>
                    <a:pt x="27" y="160"/>
                    <a:pt x="27" y="160"/>
                    <a:pt x="27" y="160"/>
                  </a:cubicBezTo>
                  <a:cubicBezTo>
                    <a:pt x="27" y="159"/>
                    <a:pt x="27" y="159"/>
                    <a:pt x="27" y="159"/>
                  </a:cubicBezTo>
                  <a:cubicBezTo>
                    <a:pt x="28" y="160"/>
                    <a:pt x="28" y="160"/>
                    <a:pt x="28" y="160"/>
                  </a:cubicBezTo>
                  <a:cubicBezTo>
                    <a:pt x="28" y="159"/>
                    <a:pt x="28" y="159"/>
                    <a:pt x="28" y="159"/>
                  </a:cubicBezTo>
                  <a:cubicBezTo>
                    <a:pt x="27" y="158"/>
                    <a:pt x="27" y="158"/>
                    <a:pt x="27" y="158"/>
                  </a:cubicBezTo>
                  <a:cubicBezTo>
                    <a:pt x="26" y="158"/>
                    <a:pt x="26" y="158"/>
                    <a:pt x="26" y="158"/>
                  </a:cubicBezTo>
                  <a:cubicBezTo>
                    <a:pt x="25" y="157"/>
                    <a:pt x="25" y="157"/>
                    <a:pt x="25" y="157"/>
                  </a:cubicBezTo>
                  <a:cubicBezTo>
                    <a:pt x="25" y="156"/>
                    <a:pt x="25" y="156"/>
                    <a:pt x="25" y="156"/>
                  </a:cubicBezTo>
                  <a:cubicBezTo>
                    <a:pt x="24" y="155"/>
                    <a:pt x="24" y="155"/>
                    <a:pt x="24" y="155"/>
                  </a:cubicBezTo>
                  <a:cubicBezTo>
                    <a:pt x="23" y="154"/>
                    <a:pt x="23" y="154"/>
                    <a:pt x="23" y="154"/>
                  </a:cubicBezTo>
                  <a:cubicBezTo>
                    <a:pt x="23" y="153"/>
                    <a:pt x="23" y="153"/>
                    <a:pt x="23" y="153"/>
                  </a:cubicBezTo>
                  <a:cubicBezTo>
                    <a:pt x="23" y="152"/>
                    <a:pt x="23" y="152"/>
                    <a:pt x="23" y="152"/>
                  </a:cubicBezTo>
                  <a:cubicBezTo>
                    <a:pt x="23" y="151"/>
                    <a:pt x="23" y="151"/>
                    <a:pt x="23" y="151"/>
                  </a:cubicBezTo>
                  <a:cubicBezTo>
                    <a:pt x="23" y="150"/>
                    <a:pt x="23" y="150"/>
                    <a:pt x="23" y="150"/>
                  </a:cubicBezTo>
                  <a:cubicBezTo>
                    <a:pt x="23" y="149"/>
                    <a:pt x="23" y="149"/>
                    <a:pt x="23" y="149"/>
                  </a:cubicBezTo>
                  <a:cubicBezTo>
                    <a:pt x="24" y="150"/>
                    <a:pt x="24" y="150"/>
                    <a:pt x="24" y="150"/>
                  </a:cubicBezTo>
                  <a:cubicBezTo>
                    <a:pt x="25" y="149"/>
                    <a:pt x="24" y="148"/>
                    <a:pt x="24" y="147"/>
                  </a:cubicBezTo>
                  <a:cubicBezTo>
                    <a:pt x="24" y="147"/>
                    <a:pt x="24" y="146"/>
                    <a:pt x="24" y="145"/>
                  </a:cubicBezTo>
                  <a:cubicBezTo>
                    <a:pt x="24" y="144"/>
                    <a:pt x="24" y="144"/>
                    <a:pt x="24" y="144"/>
                  </a:cubicBezTo>
                  <a:cubicBezTo>
                    <a:pt x="24" y="143"/>
                    <a:pt x="24" y="143"/>
                    <a:pt x="24" y="143"/>
                  </a:cubicBezTo>
                  <a:cubicBezTo>
                    <a:pt x="25" y="142"/>
                    <a:pt x="25" y="142"/>
                    <a:pt x="25" y="142"/>
                  </a:cubicBezTo>
                  <a:cubicBezTo>
                    <a:pt x="24" y="141"/>
                    <a:pt x="24" y="141"/>
                    <a:pt x="24" y="141"/>
                  </a:cubicBezTo>
                  <a:cubicBezTo>
                    <a:pt x="25" y="141"/>
                    <a:pt x="25" y="141"/>
                    <a:pt x="25" y="141"/>
                  </a:cubicBezTo>
                  <a:cubicBezTo>
                    <a:pt x="26" y="141"/>
                    <a:pt x="26" y="141"/>
                    <a:pt x="26" y="141"/>
                  </a:cubicBezTo>
                  <a:cubicBezTo>
                    <a:pt x="27" y="141"/>
                    <a:pt x="27" y="141"/>
                    <a:pt x="27" y="141"/>
                  </a:cubicBezTo>
                  <a:cubicBezTo>
                    <a:pt x="27" y="140"/>
                    <a:pt x="27" y="140"/>
                    <a:pt x="27" y="140"/>
                  </a:cubicBezTo>
                  <a:cubicBezTo>
                    <a:pt x="27" y="139"/>
                    <a:pt x="27" y="139"/>
                    <a:pt x="27" y="139"/>
                  </a:cubicBezTo>
                  <a:cubicBezTo>
                    <a:pt x="26" y="138"/>
                    <a:pt x="26" y="138"/>
                    <a:pt x="26" y="138"/>
                  </a:cubicBezTo>
                  <a:cubicBezTo>
                    <a:pt x="26" y="137"/>
                    <a:pt x="26" y="137"/>
                    <a:pt x="26" y="137"/>
                  </a:cubicBezTo>
                  <a:cubicBezTo>
                    <a:pt x="26" y="136"/>
                    <a:pt x="26" y="136"/>
                    <a:pt x="26" y="136"/>
                  </a:cubicBezTo>
                  <a:cubicBezTo>
                    <a:pt x="26" y="135"/>
                    <a:pt x="26" y="135"/>
                    <a:pt x="26" y="135"/>
                  </a:cubicBezTo>
                  <a:cubicBezTo>
                    <a:pt x="25" y="134"/>
                    <a:pt x="25" y="134"/>
                    <a:pt x="25" y="134"/>
                  </a:cubicBezTo>
                  <a:cubicBezTo>
                    <a:pt x="25" y="134"/>
                    <a:pt x="25" y="134"/>
                    <a:pt x="25" y="134"/>
                  </a:cubicBezTo>
                  <a:cubicBezTo>
                    <a:pt x="24" y="133"/>
                    <a:pt x="24" y="133"/>
                    <a:pt x="24" y="133"/>
                  </a:cubicBezTo>
                  <a:cubicBezTo>
                    <a:pt x="24" y="132"/>
                    <a:pt x="24" y="132"/>
                    <a:pt x="24" y="132"/>
                  </a:cubicBezTo>
                  <a:cubicBezTo>
                    <a:pt x="24" y="131"/>
                    <a:pt x="24" y="131"/>
                    <a:pt x="24" y="131"/>
                  </a:cubicBezTo>
                  <a:cubicBezTo>
                    <a:pt x="23" y="130"/>
                    <a:pt x="23" y="130"/>
                    <a:pt x="23" y="130"/>
                  </a:cubicBezTo>
                  <a:cubicBezTo>
                    <a:pt x="23" y="129"/>
                    <a:pt x="23" y="129"/>
                    <a:pt x="23" y="129"/>
                  </a:cubicBezTo>
                  <a:cubicBezTo>
                    <a:pt x="23" y="129"/>
                    <a:pt x="23" y="129"/>
                    <a:pt x="23" y="129"/>
                  </a:cubicBezTo>
                  <a:cubicBezTo>
                    <a:pt x="24" y="128"/>
                    <a:pt x="24" y="128"/>
                    <a:pt x="24" y="128"/>
                  </a:cubicBezTo>
                  <a:cubicBezTo>
                    <a:pt x="25" y="128"/>
                    <a:pt x="25" y="128"/>
                    <a:pt x="25" y="128"/>
                  </a:cubicBezTo>
                  <a:cubicBezTo>
                    <a:pt x="25" y="127"/>
                    <a:pt x="25" y="127"/>
                    <a:pt x="25" y="127"/>
                  </a:cubicBezTo>
                  <a:cubicBezTo>
                    <a:pt x="25" y="126"/>
                    <a:pt x="25" y="126"/>
                    <a:pt x="25" y="126"/>
                  </a:cubicBezTo>
                  <a:cubicBezTo>
                    <a:pt x="25" y="125"/>
                    <a:pt x="25" y="125"/>
                    <a:pt x="25" y="125"/>
                  </a:cubicBezTo>
                  <a:cubicBezTo>
                    <a:pt x="25" y="124"/>
                    <a:pt x="25" y="124"/>
                    <a:pt x="25" y="124"/>
                  </a:cubicBezTo>
                  <a:cubicBezTo>
                    <a:pt x="24" y="123"/>
                    <a:pt x="24" y="123"/>
                    <a:pt x="24" y="123"/>
                  </a:cubicBezTo>
                  <a:cubicBezTo>
                    <a:pt x="25" y="122"/>
                    <a:pt x="25" y="122"/>
                    <a:pt x="25" y="122"/>
                  </a:cubicBezTo>
                  <a:cubicBezTo>
                    <a:pt x="25" y="121"/>
                    <a:pt x="25" y="121"/>
                    <a:pt x="25" y="121"/>
                  </a:cubicBezTo>
                  <a:cubicBezTo>
                    <a:pt x="25" y="120"/>
                    <a:pt x="25" y="120"/>
                    <a:pt x="25" y="120"/>
                  </a:cubicBezTo>
                  <a:cubicBezTo>
                    <a:pt x="25" y="120"/>
                    <a:pt x="25" y="120"/>
                    <a:pt x="25" y="120"/>
                  </a:cubicBezTo>
                  <a:cubicBezTo>
                    <a:pt x="26" y="119"/>
                    <a:pt x="26" y="119"/>
                    <a:pt x="26" y="119"/>
                  </a:cubicBezTo>
                  <a:cubicBezTo>
                    <a:pt x="26" y="118"/>
                    <a:pt x="26" y="118"/>
                    <a:pt x="26" y="118"/>
                  </a:cubicBezTo>
                  <a:cubicBezTo>
                    <a:pt x="27" y="117"/>
                    <a:pt x="27" y="117"/>
                    <a:pt x="27" y="117"/>
                  </a:cubicBezTo>
                  <a:cubicBezTo>
                    <a:pt x="27" y="116"/>
                    <a:pt x="27" y="116"/>
                    <a:pt x="27" y="116"/>
                  </a:cubicBezTo>
                  <a:cubicBezTo>
                    <a:pt x="28" y="115"/>
                    <a:pt x="28" y="115"/>
                    <a:pt x="28" y="115"/>
                  </a:cubicBezTo>
                  <a:cubicBezTo>
                    <a:pt x="29" y="114"/>
                    <a:pt x="29" y="114"/>
                    <a:pt x="29" y="114"/>
                  </a:cubicBezTo>
                  <a:cubicBezTo>
                    <a:pt x="29" y="113"/>
                    <a:pt x="29" y="113"/>
                    <a:pt x="29" y="113"/>
                  </a:cubicBezTo>
                  <a:cubicBezTo>
                    <a:pt x="29" y="113"/>
                    <a:pt x="29" y="113"/>
                    <a:pt x="29" y="113"/>
                  </a:cubicBezTo>
                  <a:cubicBezTo>
                    <a:pt x="29" y="112"/>
                    <a:pt x="29" y="112"/>
                    <a:pt x="29" y="112"/>
                  </a:cubicBezTo>
                  <a:cubicBezTo>
                    <a:pt x="29" y="111"/>
                    <a:pt x="29" y="111"/>
                    <a:pt x="29" y="111"/>
                  </a:cubicBezTo>
                  <a:cubicBezTo>
                    <a:pt x="29" y="110"/>
                    <a:pt x="29" y="110"/>
                    <a:pt x="29" y="110"/>
                  </a:cubicBezTo>
                  <a:cubicBezTo>
                    <a:pt x="29" y="109"/>
                    <a:pt x="29" y="109"/>
                    <a:pt x="29" y="109"/>
                  </a:cubicBezTo>
                  <a:cubicBezTo>
                    <a:pt x="30" y="108"/>
                    <a:pt x="30" y="108"/>
                    <a:pt x="30" y="108"/>
                  </a:cubicBezTo>
                  <a:cubicBezTo>
                    <a:pt x="30" y="107"/>
                    <a:pt x="30" y="107"/>
                    <a:pt x="30" y="107"/>
                  </a:cubicBezTo>
                  <a:cubicBezTo>
                    <a:pt x="30" y="106"/>
                    <a:pt x="30" y="106"/>
                    <a:pt x="30" y="106"/>
                  </a:cubicBezTo>
                  <a:cubicBezTo>
                    <a:pt x="31" y="106"/>
                    <a:pt x="31" y="106"/>
                    <a:pt x="31" y="106"/>
                  </a:cubicBezTo>
                  <a:cubicBezTo>
                    <a:pt x="32" y="106"/>
                    <a:pt x="32" y="106"/>
                    <a:pt x="32" y="106"/>
                  </a:cubicBezTo>
                  <a:cubicBezTo>
                    <a:pt x="33" y="105"/>
                    <a:pt x="33" y="105"/>
                    <a:pt x="33" y="105"/>
                  </a:cubicBezTo>
                  <a:cubicBezTo>
                    <a:pt x="34" y="105"/>
                    <a:pt x="34" y="105"/>
                    <a:pt x="34" y="105"/>
                  </a:cubicBezTo>
                  <a:cubicBezTo>
                    <a:pt x="35" y="104"/>
                    <a:pt x="35" y="104"/>
                    <a:pt x="35" y="104"/>
                  </a:cubicBezTo>
                  <a:cubicBezTo>
                    <a:pt x="35" y="103"/>
                    <a:pt x="35" y="103"/>
                    <a:pt x="35" y="103"/>
                  </a:cubicBezTo>
                  <a:cubicBezTo>
                    <a:pt x="35" y="103"/>
                    <a:pt x="35" y="103"/>
                    <a:pt x="35" y="103"/>
                  </a:cubicBezTo>
                  <a:cubicBezTo>
                    <a:pt x="33" y="101"/>
                    <a:pt x="33" y="101"/>
                    <a:pt x="33" y="101"/>
                  </a:cubicBezTo>
                  <a:cubicBezTo>
                    <a:pt x="32" y="100"/>
                    <a:pt x="32" y="100"/>
                    <a:pt x="32" y="100"/>
                  </a:cubicBezTo>
                  <a:cubicBezTo>
                    <a:pt x="32" y="99"/>
                    <a:pt x="32" y="99"/>
                    <a:pt x="32" y="99"/>
                  </a:cubicBezTo>
                  <a:cubicBezTo>
                    <a:pt x="31" y="98"/>
                    <a:pt x="31" y="98"/>
                    <a:pt x="31" y="98"/>
                  </a:cubicBezTo>
                  <a:cubicBezTo>
                    <a:pt x="31" y="98"/>
                    <a:pt x="31" y="98"/>
                    <a:pt x="31" y="98"/>
                  </a:cubicBezTo>
                  <a:cubicBezTo>
                    <a:pt x="31" y="98"/>
                    <a:pt x="31" y="98"/>
                    <a:pt x="31" y="98"/>
                  </a:cubicBezTo>
                  <a:cubicBezTo>
                    <a:pt x="31" y="97"/>
                    <a:pt x="31" y="97"/>
                    <a:pt x="31" y="97"/>
                  </a:cubicBezTo>
                  <a:cubicBezTo>
                    <a:pt x="32" y="96"/>
                    <a:pt x="32" y="96"/>
                    <a:pt x="32" y="96"/>
                  </a:cubicBezTo>
                  <a:cubicBezTo>
                    <a:pt x="32" y="95"/>
                    <a:pt x="32" y="95"/>
                    <a:pt x="32" y="95"/>
                  </a:cubicBezTo>
                  <a:cubicBezTo>
                    <a:pt x="32" y="93"/>
                    <a:pt x="31" y="92"/>
                    <a:pt x="31" y="92"/>
                  </a:cubicBezTo>
                  <a:cubicBezTo>
                    <a:pt x="31" y="90"/>
                    <a:pt x="30" y="89"/>
                    <a:pt x="29" y="88"/>
                  </a:cubicBezTo>
                  <a:cubicBezTo>
                    <a:pt x="29" y="87"/>
                    <a:pt x="29" y="87"/>
                    <a:pt x="29" y="87"/>
                  </a:cubicBezTo>
                  <a:cubicBezTo>
                    <a:pt x="29" y="86"/>
                    <a:pt x="29" y="86"/>
                    <a:pt x="29" y="86"/>
                  </a:cubicBezTo>
                  <a:cubicBezTo>
                    <a:pt x="29" y="86"/>
                    <a:pt x="29" y="86"/>
                    <a:pt x="29" y="86"/>
                  </a:cubicBezTo>
                  <a:cubicBezTo>
                    <a:pt x="30" y="85"/>
                    <a:pt x="30" y="85"/>
                    <a:pt x="30" y="85"/>
                  </a:cubicBezTo>
                  <a:cubicBezTo>
                    <a:pt x="30" y="84"/>
                    <a:pt x="30" y="84"/>
                    <a:pt x="30" y="84"/>
                  </a:cubicBezTo>
                  <a:cubicBezTo>
                    <a:pt x="31" y="84"/>
                    <a:pt x="31" y="84"/>
                    <a:pt x="31" y="84"/>
                  </a:cubicBezTo>
                  <a:cubicBezTo>
                    <a:pt x="30" y="83"/>
                    <a:pt x="30" y="83"/>
                    <a:pt x="30" y="83"/>
                  </a:cubicBezTo>
                  <a:cubicBezTo>
                    <a:pt x="30" y="82"/>
                    <a:pt x="30" y="82"/>
                    <a:pt x="30" y="82"/>
                  </a:cubicBezTo>
                  <a:cubicBezTo>
                    <a:pt x="30" y="82"/>
                    <a:pt x="30" y="82"/>
                    <a:pt x="30" y="82"/>
                  </a:cubicBezTo>
                  <a:cubicBezTo>
                    <a:pt x="29" y="81"/>
                    <a:pt x="29" y="81"/>
                    <a:pt x="29" y="81"/>
                  </a:cubicBezTo>
                  <a:cubicBezTo>
                    <a:pt x="28" y="80"/>
                    <a:pt x="28" y="80"/>
                    <a:pt x="28" y="80"/>
                  </a:cubicBezTo>
                  <a:cubicBezTo>
                    <a:pt x="29" y="79"/>
                    <a:pt x="29" y="79"/>
                    <a:pt x="29" y="79"/>
                  </a:cubicBezTo>
                  <a:cubicBezTo>
                    <a:pt x="29" y="78"/>
                    <a:pt x="29" y="78"/>
                    <a:pt x="29" y="78"/>
                  </a:cubicBezTo>
                  <a:cubicBezTo>
                    <a:pt x="30" y="77"/>
                    <a:pt x="30" y="77"/>
                    <a:pt x="30" y="77"/>
                  </a:cubicBezTo>
                  <a:cubicBezTo>
                    <a:pt x="30" y="77"/>
                    <a:pt x="30" y="77"/>
                    <a:pt x="30" y="77"/>
                  </a:cubicBezTo>
                  <a:cubicBezTo>
                    <a:pt x="31" y="76"/>
                    <a:pt x="31" y="76"/>
                    <a:pt x="32" y="75"/>
                  </a:cubicBezTo>
                  <a:cubicBezTo>
                    <a:pt x="33" y="75"/>
                    <a:pt x="34" y="75"/>
                    <a:pt x="35" y="74"/>
                  </a:cubicBezTo>
                  <a:cubicBezTo>
                    <a:pt x="35" y="74"/>
                    <a:pt x="35" y="74"/>
                    <a:pt x="35" y="74"/>
                  </a:cubicBezTo>
                  <a:cubicBezTo>
                    <a:pt x="37" y="73"/>
                    <a:pt x="37" y="73"/>
                    <a:pt x="37" y="73"/>
                  </a:cubicBezTo>
                  <a:cubicBezTo>
                    <a:pt x="37" y="73"/>
                    <a:pt x="37" y="73"/>
                    <a:pt x="37" y="73"/>
                  </a:cubicBezTo>
                  <a:cubicBezTo>
                    <a:pt x="37" y="73"/>
                    <a:pt x="37" y="73"/>
                    <a:pt x="37" y="73"/>
                  </a:cubicBezTo>
                  <a:cubicBezTo>
                    <a:pt x="38" y="73"/>
                    <a:pt x="38" y="72"/>
                    <a:pt x="38" y="72"/>
                  </a:cubicBezTo>
                  <a:cubicBezTo>
                    <a:pt x="39" y="72"/>
                    <a:pt x="39" y="72"/>
                    <a:pt x="39" y="72"/>
                  </a:cubicBezTo>
                  <a:cubicBezTo>
                    <a:pt x="39" y="72"/>
                    <a:pt x="39" y="72"/>
                    <a:pt x="39" y="72"/>
                  </a:cubicBezTo>
                  <a:cubicBezTo>
                    <a:pt x="40" y="71"/>
                    <a:pt x="40" y="70"/>
                    <a:pt x="40" y="69"/>
                  </a:cubicBezTo>
                  <a:cubicBezTo>
                    <a:pt x="40" y="69"/>
                    <a:pt x="40" y="69"/>
                    <a:pt x="40" y="69"/>
                  </a:cubicBezTo>
                  <a:cubicBezTo>
                    <a:pt x="40" y="69"/>
                    <a:pt x="40" y="69"/>
                    <a:pt x="40" y="69"/>
                  </a:cubicBezTo>
                  <a:cubicBezTo>
                    <a:pt x="40" y="68"/>
                    <a:pt x="40" y="68"/>
                    <a:pt x="40" y="68"/>
                  </a:cubicBezTo>
                  <a:cubicBezTo>
                    <a:pt x="40" y="67"/>
                    <a:pt x="40" y="67"/>
                    <a:pt x="40" y="67"/>
                  </a:cubicBezTo>
                  <a:cubicBezTo>
                    <a:pt x="40" y="65"/>
                    <a:pt x="40" y="65"/>
                    <a:pt x="40" y="65"/>
                  </a:cubicBezTo>
                  <a:cubicBezTo>
                    <a:pt x="40" y="64"/>
                    <a:pt x="41" y="64"/>
                    <a:pt x="41" y="63"/>
                  </a:cubicBezTo>
                  <a:cubicBezTo>
                    <a:pt x="41" y="63"/>
                    <a:pt x="41" y="63"/>
                    <a:pt x="41" y="63"/>
                  </a:cubicBezTo>
                  <a:cubicBezTo>
                    <a:pt x="41" y="62"/>
                    <a:pt x="41" y="62"/>
                    <a:pt x="41" y="61"/>
                  </a:cubicBezTo>
                  <a:cubicBezTo>
                    <a:pt x="41" y="61"/>
                    <a:pt x="41" y="61"/>
                    <a:pt x="41" y="60"/>
                  </a:cubicBezTo>
                  <a:cubicBezTo>
                    <a:pt x="41" y="60"/>
                    <a:pt x="41" y="60"/>
                    <a:pt x="41" y="60"/>
                  </a:cubicBezTo>
                  <a:cubicBezTo>
                    <a:pt x="40" y="60"/>
                    <a:pt x="40" y="59"/>
                    <a:pt x="39" y="59"/>
                  </a:cubicBezTo>
                  <a:cubicBezTo>
                    <a:pt x="38" y="59"/>
                    <a:pt x="38" y="59"/>
                    <a:pt x="38" y="59"/>
                  </a:cubicBezTo>
                  <a:cubicBezTo>
                    <a:pt x="37" y="59"/>
                    <a:pt x="37" y="59"/>
                    <a:pt x="37" y="59"/>
                  </a:cubicBezTo>
                  <a:cubicBezTo>
                    <a:pt x="36" y="59"/>
                    <a:pt x="36" y="59"/>
                    <a:pt x="36" y="59"/>
                  </a:cubicBezTo>
                  <a:cubicBezTo>
                    <a:pt x="35" y="59"/>
                    <a:pt x="35" y="59"/>
                    <a:pt x="35" y="59"/>
                  </a:cubicBezTo>
                  <a:cubicBezTo>
                    <a:pt x="34" y="59"/>
                    <a:pt x="34" y="59"/>
                    <a:pt x="34" y="59"/>
                  </a:cubicBezTo>
                  <a:cubicBezTo>
                    <a:pt x="33" y="59"/>
                    <a:pt x="33" y="59"/>
                    <a:pt x="33" y="59"/>
                  </a:cubicBezTo>
                  <a:cubicBezTo>
                    <a:pt x="32" y="58"/>
                    <a:pt x="32" y="58"/>
                    <a:pt x="32" y="58"/>
                  </a:cubicBezTo>
                  <a:cubicBezTo>
                    <a:pt x="32" y="57"/>
                    <a:pt x="32" y="57"/>
                    <a:pt x="32" y="57"/>
                  </a:cubicBezTo>
                  <a:cubicBezTo>
                    <a:pt x="32" y="56"/>
                    <a:pt x="32" y="56"/>
                    <a:pt x="32" y="56"/>
                  </a:cubicBezTo>
                  <a:cubicBezTo>
                    <a:pt x="32" y="55"/>
                    <a:pt x="32" y="55"/>
                    <a:pt x="32" y="55"/>
                  </a:cubicBezTo>
                  <a:cubicBezTo>
                    <a:pt x="31" y="54"/>
                    <a:pt x="31" y="54"/>
                    <a:pt x="31" y="54"/>
                  </a:cubicBezTo>
                  <a:cubicBezTo>
                    <a:pt x="31" y="53"/>
                    <a:pt x="31" y="53"/>
                    <a:pt x="31" y="53"/>
                  </a:cubicBezTo>
                  <a:cubicBezTo>
                    <a:pt x="31" y="52"/>
                    <a:pt x="31" y="52"/>
                    <a:pt x="31" y="52"/>
                  </a:cubicBezTo>
                  <a:cubicBezTo>
                    <a:pt x="30" y="51"/>
                    <a:pt x="30" y="51"/>
                    <a:pt x="30" y="51"/>
                  </a:cubicBezTo>
                  <a:cubicBezTo>
                    <a:pt x="30" y="50"/>
                    <a:pt x="30" y="50"/>
                    <a:pt x="30" y="50"/>
                  </a:cubicBezTo>
                  <a:cubicBezTo>
                    <a:pt x="29" y="49"/>
                    <a:pt x="29" y="49"/>
                    <a:pt x="29" y="49"/>
                  </a:cubicBezTo>
                  <a:cubicBezTo>
                    <a:pt x="29" y="49"/>
                    <a:pt x="29" y="49"/>
                    <a:pt x="29" y="49"/>
                  </a:cubicBezTo>
                  <a:cubicBezTo>
                    <a:pt x="29" y="48"/>
                    <a:pt x="29" y="48"/>
                    <a:pt x="29" y="48"/>
                  </a:cubicBezTo>
                  <a:cubicBezTo>
                    <a:pt x="28" y="47"/>
                    <a:pt x="28" y="47"/>
                    <a:pt x="28" y="47"/>
                  </a:cubicBezTo>
                  <a:cubicBezTo>
                    <a:pt x="28" y="46"/>
                    <a:pt x="28" y="46"/>
                    <a:pt x="28" y="46"/>
                  </a:cubicBezTo>
                  <a:cubicBezTo>
                    <a:pt x="28" y="46"/>
                    <a:pt x="28" y="46"/>
                    <a:pt x="28" y="46"/>
                  </a:cubicBezTo>
                  <a:cubicBezTo>
                    <a:pt x="28" y="46"/>
                    <a:pt x="28" y="46"/>
                    <a:pt x="28" y="46"/>
                  </a:cubicBezTo>
                  <a:cubicBezTo>
                    <a:pt x="27" y="45"/>
                    <a:pt x="27" y="44"/>
                    <a:pt x="27" y="44"/>
                  </a:cubicBezTo>
                  <a:cubicBezTo>
                    <a:pt x="27" y="42"/>
                    <a:pt x="27" y="42"/>
                    <a:pt x="26" y="41"/>
                  </a:cubicBezTo>
                  <a:cubicBezTo>
                    <a:pt x="26" y="41"/>
                    <a:pt x="26" y="41"/>
                    <a:pt x="26" y="41"/>
                  </a:cubicBezTo>
                  <a:cubicBezTo>
                    <a:pt x="26" y="41"/>
                    <a:pt x="26" y="41"/>
                    <a:pt x="26" y="41"/>
                  </a:cubicBezTo>
                  <a:cubicBezTo>
                    <a:pt x="26" y="40"/>
                    <a:pt x="25" y="40"/>
                    <a:pt x="24" y="39"/>
                  </a:cubicBezTo>
                  <a:cubicBezTo>
                    <a:pt x="24" y="38"/>
                    <a:pt x="23" y="38"/>
                    <a:pt x="23" y="37"/>
                  </a:cubicBezTo>
                  <a:cubicBezTo>
                    <a:pt x="23" y="37"/>
                    <a:pt x="23" y="37"/>
                    <a:pt x="23" y="37"/>
                  </a:cubicBezTo>
                  <a:cubicBezTo>
                    <a:pt x="22" y="37"/>
                    <a:pt x="22" y="36"/>
                    <a:pt x="23" y="35"/>
                  </a:cubicBezTo>
                  <a:cubicBezTo>
                    <a:pt x="22" y="34"/>
                    <a:pt x="22" y="34"/>
                    <a:pt x="22" y="34"/>
                  </a:cubicBezTo>
                  <a:cubicBezTo>
                    <a:pt x="21" y="34"/>
                    <a:pt x="21" y="34"/>
                    <a:pt x="21" y="34"/>
                  </a:cubicBezTo>
                  <a:cubicBezTo>
                    <a:pt x="20" y="33"/>
                    <a:pt x="20" y="33"/>
                    <a:pt x="20" y="33"/>
                  </a:cubicBezTo>
                  <a:cubicBezTo>
                    <a:pt x="20" y="32"/>
                    <a:pt x="20" y="32"/>
                    <a:pt x="20" y="32"/>
                  </a:cubicBezTo>
                  <a:cubicBezTo>
                    <a:pt x="20" y="31"/>
                    <a:pt x="20" y="31"/>
                    <a:pt x="20" y="31"/>
                  </a:cubicBezTo>
                  <a:cubicBezTo>
                    <a:pt x="20" y="30"/>
                    <a:pt x="20" y="30"/>
                    <a:pt x="20" y="30"/>
                  </a:cubicBezTo>
                  <a:cubicBezTo>
                    <a:pt x="19" y="29"/>
                    <a:pt x="19" y="29"/>
                    <a:pt x="19" y="29"/>
                  </a:cubicBezTo>
                  <a:cubicBezTo>
                    <a:pt x="20" y="29"/>
                    <a:pt x="20" y="29"/>
                    <a:pt x="20" y="29"/>
                  </a:cubicBezTo>
                  <a:cubicBezTo>
                    <a:pt x="21" y="28"/>
                    <a:pt x="21" y="28"/>
                    <a:pt x="21" y="28"/>
                  </a:cubicBezTo>
                  <a:cubicBezTo>
                    <a:pt x="21" y="28"/>
                    <a:pt x="21" y="28"/>
                    <a:pt x="21" y="28"/>
                  </a:cubicBezTo>
                  <a:cubicBezTo>
                    <a:pt x="22" y="27"/>
                    <a:pt x="22" y="27"/>
                    <a:pt x="22" y="27"/>
                  </a:cubicBezTo>
                  <a:cubicBezTo>
                    <a:pt x="21" y="26"/>
                    <a:pt x="21" y="26"/>
                    <a:pt x="21" y="26"/>
                  </a:cubicBezTo>
                  <a:cubicBezTo>
                    <a:pt x="20" y="26"/>
                    <a:pt x="20" y="26"/>
                    <a:pt x="20" y="26"/>
                  </a:cubicBezTo>
                  <a:cubicBezTo>
                    <a:pt x="20" y="25"/>
                    <a:pt x="20" y="25"/>
                    <a:pt x="20" y="25"/>
                  </a:cubicBezTo>
                  <a:cubicBezTo>
                    <a:pt x="20" y="24"/>
                    <a:pt x="20" y="24"/>
                    <a:pt x="20" y="24"/>
                  </a:cubicBezTo>
                  <a:cubicBezTo>
                    <a:pt x="21" y="23"/>
                    <a:pt x="21" y="23"/>
                    <a:pt x="21" y="23"/>
                  </a:cubicBezTo>
                  <a:cubicBezTo>
                    <a:pt x="21" y="23"/>
                    <a:pt x="21" y="23"/>
                    <a:pt x="21" y="23"/>
                  </a:cubicBezTo>
                  <a:cubicBezTo>
                    <a:pt x="21" y="22"/>
                    <a:pt x="21" y="22"/>
                    <a:pt x="21" y="22"/>
                  </a:cubicBezTo>
                  <a:cubicBezTo>
                    <a:pt x="21" y="21"/>
                    <a:pt x="21" y="21"/>
                    <a:pt x="21" y="21"/>
                  </a:cubicBezTo>
                  <a:cubicBezTo>
                    <a:pt x="21" y="21"/>
                    <a:pt x="20" y="20"/>
                    <a:pt x="20" y="20"/>
                  </a:cubicBezTo>
                  <a:cubicBezTo>
                    <a:pt x="20" y="20"/>
                    <a:pt x="19" y="19"/>
                    <a:pt x="19" y="19"/>
                  </a:cubicBezTo>
                  <a:cubicBezTo>
                    <a:pt x="18" y="19"/>
                    <a:pt x="17" y="18"/>
                    <a:pt x="16" y="17"/>
                  </a:cubicBezTo>
                  <a:cubicBezTo>
                    <a:pt x="16" y="17"/>
                    <a:pt x="16" y="17"/>
                    <a:pt x="16" y="17"/>
                  </a:cubicBezTo>
                  <a:cubicBezTo>
                    <a:pt x="16" y="16"/>
                    <a:pt x="16" y="16"/>
                    <a:pt x="16" y="16"/>
                  </a:cubicBezTo>
                  <a:cubicBezTo>
                    <a:pt x="16" y="15"/>
                    <a:pt x="16" y="15"/>
                    <a:pt x="16" y="15"/>
                  </a:cubicBezTo>
                  <a:cubicBezTo>
                    <a:pt x="15" y="14"/>
                    <a:pt x="15" y="14"/>
                    <a:pt x="15" y="14"/>
                  </a:cubicBezTo>
                  <a:cubicBezTo>
                    <a:pt x="15" y="13"/>
                    <a:pt x="15" y="13"/>
                    <a:pt x="15" y="13"/>
                  </a:cubicBezTo>
                  <a:cubicBezTo>
                    <a:pt x="15" y="12"/>
                    <a:pt x="15" y="12"/>
                    <a:pt x="15" y="12"/>
                  </a:cubicBezTo>
                  <a:cubicBezTo>
                    <a:pt x="14" y="12"/>
                    <a:pt x="14" y="12"/>
                    <a:pt x="14" y="12"/>
                  </a:cubicBezTo>
                  <a:cubicBezTo>
                    <a:pt x="14" y="11"/>
                    <a:pt x="14" y="11"/>
                    <a:pt x="14" y="11"/>
                  </a:cubicBezTo>
                  <a:cubicBezTo>
                    <a:pt x="14" y="10"/>
                    <a:pt x="14" y="10"/>
                    <a:pt x="14" y="10"/>
                  </a:cubicBezTo>
                  <a:cubicBezTo>
                    <a:pt x="14" y="9"/>
                    <a:pt x="14" y="9"/>
                    <a:pt x="14" y="9"/>
                  </a:cubicBezTo>
                  <a:cubicBezTo>
                    <a:pt x="13" y="8"/>
                    <a:pt x="13" y="8"/>
                    <a:pt x="13" y="8"/>
                  </a:cubicBezTo>
                  <a:cubicBezTo>
                    <a:pt x="13" y="7"/>
                    <a:pt x="13" y="7"/>
                    <a:pt x="13" y="7"/>
                  </a:cubicBezTo>
                  <a:cubicBezTo>
                    <a:pt x="13" y="6"/>
                    <a:pt x="13" y="6"/>
                    <a:pt x="13" y="6"/>
                  </a:cubicBezTo>
                  <a:cubicBezTo>
                    <a:pt x="13" y="6"/>
                    <a:pt x="13" y="6"/>
                    <a:pt x="13" y="6"/>
                  </a:cubicBezTo>
                  <a:cubicBezTo>
                    <a:pt x="12" y="6"/>
                    <a:pt x="12" y="6"/>
                    <a:pt x="12" y="6"/>
                  </a:cubicBezTo>
                  <a:cubicBezTo>
                    <a:pt x="11" y="5"/>
                    <a:pt x="11" y="5"/>
                    <a:pt x="11" y="5"/>
                  </a:cubicBezTo>
                  <a:cubicBezTo>
                    <a:pt x="11" y="4"/>
                    <a:pt x="11" y="4"/>
                    <a:pt x="11" y="4"/>
                  </a:cubicBezTo>
                  <a:cubicBezTo>
                    <a:pt x="10" y="3"/>
                    <a:pt x="10" y="3"/>
                    <a:pt x="10" y="3"/>
                  </a:cubicBezTo>
                  <a:cubicBezTo>
                    <a:pt x="9" y="2"/>
                    <a:pt x="9" y="2"/>
                    <a:pt x="9" y="2"/>
                  </a:cubicBezTo>
                  <a:cubicBezTo>
                    <a:pt x="8" y="1"/>
                    <a:pt x="8" y="1"/>
                    <a:pt x="8" y="1"/>
                  </a:cubicBezTo>
                  <a:cubicBezTo>
                    <a:pt x="8" y="0"/>
                    <a:pt x="8" y="0"/>
                    <a:pt x="8" y="0"/>
                  </a:cubicBezTo>
                  <a:cubicBezTo>
                    <a:pt x="8" y="1"/>
                    <a:pt x="8" y="1"/>
                    <a:pt x="8" y="1"/>
                  </a:cubicBezTo>
                  <a:cubicBezTo>
                    <a:pt x="7" y="2"/>
                    <a:pt x="7" y="2"/>
                    <a:pt x="7" y="2"/>
                  </a:cubicBezTo>
                  <a:cubicBezTo>
                    <a:pt x="6" y="2"/>
                    <a:pt x="6" y="2"/>
                    <a:pt x="6" y="2"/>
                  </a:cubicBezTo>
                  <a:cubicBezTo>
                    <a:pt x="5" y="3"/>
                    <a:pt x="5" y="3"/>
                    <a:pt x="5" y="3"/>
                  </a:cubicBezTo>
                  <a:cubicBezTo>
                    <a:pt x="7" y="6"/>
                    <a:pt x="6" y="6"/>
                    <a:pt x="5" y="9"/>
                  </a:cubicBezTo>
                  <a:cubicBezTo>
                    <a:pt x="1" y="10"/>
                    <a:pt x="2" y="9"/>
                    <a:pt x="0" y="10"/>
                  </a:cubicBezTo>
                  <a:cubicBezTo>
                    <a:pt x="1" y="10"/>
                    <a:pt x="1" y="10"/>
                    <a:pt x="1" y="10"/>
                  </a:cubicBezTo>
                  <a:cubicBezTo>
                    <a:pt x="1" y="11"/>
                    <a:pt x="1" y="11"/>
                    <a:pt x="1" y="11"/>
                  </a:cubicBezTo>
                  <a:cubicBezTo>
                    <a:pt x="1" y="11"/>
                    <a:pt x="1" y="11"/>
                    <a:pt x="1" y="11"/>
                  </a:cubicBezTo>
                  <a:cubicBezTo>
                    <a:pt x="1" y="12"/>
                    <a:pt x="1" y="12"/>
                    <a:pt x="1" y="12"/>
                  </a:cubicBezTo>
                  <a:cubicBezTo>
                    <a:pt x="1" y="13"/>
                    <a:pt x="1" y="13"/>
                    <a:pt x="1" y="13"/>
                  </a:cubicBezTo>
                  <a:cubicBezTo>
                    <a:pt x="1" y="14"/>
                    <a:pt x="1" y="14"/>
                    <a:pt x="1" y="14"/>
                  </a:cubicBezTo>
                  <a:cubicBezTo>
                    <a:pt x="2" y="16"/>
                    <a:pt x="3" y="18"/>
                    <a:pt x="3" y="20"/>
                  </a:cubicBezTo>
                  <a:cubicBezTo>
                    <a:pt x="4" y="22"/>
                    <a:pt x="5" y="24"/>
                    <a:pt x="5" y="26"/>
                  </a:cubicBezTo>
                  <a:cubicBezTo>
                    <a:pt x="5" y="27"/>
                    <a:pt x="5" y="27"/>
                    <a:pt x="5" y="27"/>
                  </a:cubicBezTo>
                  <a:cubicBezTo>
                    <a:pt x="5" y="27"/>
                    <a:pt x="5" y="27"/>
                    <a:pt x="5" y="27"/>
                  </a:cubicBezTo>
                  <a:cubicBezTo>
                    <a:pt x="5" y="28"/>
                    <a:pt x="5" y="28"/>
                    <a:pt x="5" y="28"/>
                  </a:cubicBezTo>
                  <a:cubicBezTo>
                    <a:pt x="6" y="29"/>
                    <a:pt x="6" y="29"/>
                    <a:pt x="6" y="29"/>
                  </a:cubicBezTo>
                  <a:cubicBezTo>
                    <a:pt x="6" y="30"/>
                    <a:pt x="6" y="30"/>
                    <a:pt x="6" y="30"/>
                  </a:cubicBezTo>
                  <a:cubicBezTo>
                    <a:pt x="5" y="30"/>
                    <a:pt x="5" y="30"/>
                    <a:pt x="5" y="30"/>
                  </a:cubicBezTo>
                  <a:cubicBezTo>
                    <a:pt x="6" y="31"/>
                    <a:pt x="6" y="31"/>
                    <a:pt x="6" y="31"/>
                  </a:cubicBezTo>
                  <a:cubicBezTo>
                    <a:pt x="5" y="32"/>
                    <a:pt x="5" y="32"/>
                    <a:pt x="5" y="32"/>
                  </a:cubicBezTo>
                  <a:cubicBezTo>
                    <a:pt x="6" y="33"/>
                    <a:pt x="6" y="33"/>
                    <a:pt x="6" y="33"/>
                  </a:cubicBezTo>
                  <a:cubicBezTo>
                    <a:pt x="5" y="34"/>
                    <a:pt x="5" y="34"/>
                    <a:pt x="5" y="34"/>
                  </a:cubicBezTo>
                  <a:cubicBezTo>
                    <a:pt x="6" y="35"/>
                    <a:pt x="6" y="35"/>
                    <a:pt x="6" y="35"/>
                  </a:cubicBezTo>
                  <a:cubicBezTo>
                    <a:pt x="6" y="36"/>
                    <a:pt x="6" y="36"/>
                    <a:pt x="6" y="36"/>
                  </a:cubicBezTo>
                  <a:cubicBezTo>
                    <a:pt x="6" y="37"/>
                    <a:pt x="6" y="37"/>
                    <a:pt x="6" y="37"/>
                  </a:cubicBezTo>
                  <a:cubicBezTo>
                    <a:pt x="7" y="38"/>
                    <a:pt x="7" y="38"/>
                    <a:pt x="7" y="38"/>
                  </a:cubicBezTo>
                  <a:cubicBezTo>
                    <a:pt x="7" y="38"/>
                    <a:pt x="7" y="38"/>
                    <a:pt x="7" y="38"/>
                  </a:cubicBezTo>
                  <a:cubicBezTo>
                    <a:pt x="7" y="40"/>
                    <a:pt x="8" y="41"/>
                    <a:pt x="8" y="43"/>
                  </a:cubicBezTo>
                  <a:cubicBezTo>
                    <a:pt x="8" y="43"/>
                    <a:pt x="8" y="43"/>
                    <a:pt x="8" y="43"/>
                  </a:cubicBezTo>
                  <a:cubicBezTo>
                    <a:pt x="8" y="44"/>
                    <a:pt x="8" y="44"/>
                    <a:pt x="8" y="44"/>
                  </a:cubicBezTo>
                  <a:cubicBezTo>
                    <a:pt x="8" y="45"/>
                    <a:pt x="8" y="45"/>
                    <a:pt x="8" y="45"/>
                  </a:cubicBezTo>
                  <a:cubicBezTo>
                    <a:pt x="8" y="45"/>
                    <a:pt x="8" y="45"/>
                    <a:pt x="8" y="45"/>
                  </a:cubicBezTo>
                  <a:cubicBezTo>
                    <a:pt x="8" y="48"/>
                    <a:pt x="8" y="51"/>
                    <a:pt x="8" y="54"/>
                  </a:cubicBezTo>
                  <a:cubicBezTo>
                    <a:pt x="8" y="55"/>
                    <a:pt x="8" y="55"/>
                    <a:pt x="8" y="55"/>
                  </a:cubicBezTo>
                  <a:cubicBezTo>
                    <a:pt x="8" y="56"/>
                    <a:pt x="8" y="56"/>
                    <a:pt x="8" y="56"/>
                  </a:cubicBezTo>
                  <a:cubicBezTo>
                    <a:pt x="8" y="57"/>
                    <a:pt x="8" y="57"/>
                    <a:pt x="8" y="57"/>
                  </a:cubicBezTo>
                  <a:cubicBezTo>
                    <a:pt x="8" y="58"/>
                    <a:pt x="8" y="58"/>
                    <a:pt x="8" y="58"/>
                  </a:cubicBezTo>
                  <a:cubicBezTo>
                    <a:pt x="8" y="59"/>
                    <a:pt x="8" y="59"/>
                    <a:pt x="8" y="59"/>
                  </a:cubicBezTo>
                  <a:cubicBezTo>
                    <a:pt x="8" y="60"/>
                    <a:pt x="8" y="60"/>
                    <a:pt x="8" y="60"/>
                  </a:cubicBezTo>
                  <a:cubicBezTo>
                    <a:pt x="8" y="61"/>
                    <a:pt x="8" y="61"/>
                    <a:pt x="8" y="61"/>
                  </a:cubicBezTo>
                  <a:cubicBezTo>
                    <a:pt x="7" y="61"/>
                    <a:pt x="7" y="61"/>
                    <a:pt x="7" y="61"/>
                  </a:cubicBezTo>
                  <a:cubicBezTo>
                    <a:pt x="6" y="61"/>
                    <a:pt x="6" y="61"/>
                    <a:pt x="6" y="61"/>
                  </a:cubicBezTo>
                  <a:cubicBezTo>
                    <a:pt x="6" y="63"/>
                    <a:pt x="6" y="64"/>
                    <a:pt x="6" y="66"/>
                  </a:cubicBezTo>
                  <a:cubicBezTo>
                    <a:pt x="7" y="66"/>
                    <a:pt x="7" y="66"/>
                    <a:pt x="7" y="66"/>
                  </a:cubicBezTo>
                  <a:cubicBezTo>
                    <a:pt x="8" y="66"/>
                    <a:pt x="8" y="66"/>
                    <a:pt x="8" y="66"/>
                  </a:cubicBezTo>
                  <a:cubicBezTo>
                    <a:pt x="8" y="67"/>
                    <a:pt x="8" y="67"/>
                    <a:pt x="8" y="67"/>
                  </a:cubicBezTo>
                  <a:cubicBezTo>
                    <a:pt x="8" y="68"/>
                    <a:pt x="8" y="68"/>
                    <a:pt x="8" y="68"/>
                  </a:cubicBezTo>
                  <a:cubicBezTo>
                    <a:pt x="8" y="69"/>
                    <a:pt x="8" y="69"/>
                    <a:pt x="8" y="69"/>
                  </a:cubicBezTo>
                  <a:cubicBezTo>
                    <a:pt x="8" y="70"/>
                    <a:pt x="8" y="70"/>
                    <a:pt x="8" y="70"/>
                  </a:cubicBezTo>
                  <a:cubicBezTo>
                    <a:pt x="8" y="72"/>
                    <a:pt x="8" y="72"/>
                    <a:pt x="8" y="72"/>
                  </a:cubicBezTo>
                  <a:cubicBezTo>
                    <a:pt x="8" y="73"/>
                    <a:pt x="8" y="73"/>
                    <a:pt x="8" y="73"/>
                  </a:cubicBezTo>
                  <a:cubicBezTo>
                    <a:pt x="8" y="73"/>
                    <a:pt x="8" y="73"/>
                    <a:pt x="8" y="73"/>
                  </a:cubicBezTo>
                  <a:cubicBezTo>
                    <a:pt x="8" y="74"/>
                    <a:pt x="8" y="74"/>
                    <a:pt x="8" y="74"/>
                  </a:cubicBezTo>
                  <a:cubicBezTo>
                    <a:pt x="8" y="75"/>
                    <a:pt x="8" y="75"/>
                    <a:pt x="8" y="75"/>
                  </a:cubicBezTo>
                  <a:cubicBezTo>
                    <a:pt x="8" y="76"/>
                    <a:pt x="8" y="76"/>
                    <a:pt x="8" y="76"/>
                  </a:cubicBezTo>
                  <a:cubicBezTo>
                    <a:pt x="8" y="77"/>
                    <a:pt x="8" y="77"/>
                    <a:pt x="8" y="77"/>
                  </a:cubicBezTo>
                  <a:cubicBezTo>
                    <a:pt x="8" y="79"/>
                    <a:pt x="9" y="81"/>
                    <a:pt x="10" y="83"/>
                  </a:cubicBezTo>
                  <a:cubicBezTo>
                    <a:pt x="10" y="84"/>
                    <a:pt x="10" y="84"/>
                    <a:pt x="10" y="84"/>
                  </a:cubicBezTo>
                  <a:cubicBezTo>
                    <a:pt x="10" y="85"/>
                    <a:pt x="10" y="85"/>
                    <a:pt x="10" y="85"/>
                  </a:cubicBezTo>
                  <a:cubicBezTo>
                    <a:pt x="10" y="87"/>
                    <a:pt x="10" y="87"/>
                    <a:pt x="10" y="87"/>
                  </a:cubicBezTo>
                  <a:cubicBezTo>
                    <a:pt x="10" y="88"/>
                    <a:pt x="10" y="88"/>
                    <a:pt x="10" y="88"/>
                  </a:cubicBezTo>
                  <a:cubicBezTo>
                    <a:pt x="9" y="88"/>
                    <a:pt x="9" y="88"/>
                    <a:pt x="9" y="88"/>
                  </a:cubicBezTo>
                  <a:cubicBezTo>
                    <a:pt x="9" y="89"/>
                    <a:pt x="9" y="89"/>
                    <a:pt x="9" y="89"/>
                  </a:cubicBezTo>
                  <a:cubicBezTo>
                    <a:pt x="9" y="90"/>
                    <a:pt x="9" y="90"/>
                    <a:pt x="9" y="90"/>
                  </a:cubicBezTo>
                  <a:cubicBezTo>
                    <a:pt x="9" y="91"/>
                    <a:pt x="9" y="91"/>
                    <a:pt x="9" y="91"/>
                  </a:cubicBezTo>
                  <a:cubicBezTo>
                    <a:pt x="9" y="92"/>
                    <a:pt x="9" y="92"/>
                    <a:pt x="9" y="92"/>
                  </a:cubicBezTo>
                  <a:cubicBezTo>
                    <a:pt x="10" y="93"/>
                    <a:pt x="10" y="93"/>
                    <a:pt x="10" y="93"/>
                  </a:cubicBezTo>
                  <a:cubicBezTo>
                    <a:pt x="10" y="94"/>
                    <a:pt x="10" y="94"/>
                    <a:pt x="10" y="94"/>
                  </a:cubicBezTo>
                  <a:cubicBezTo>
                    <a:pt x="10" y="95"/>
                    <a:pt x="10" y="95"/>
                    <a:pt x="10" y="95"/>
                  </a:cubicBezTo>
                  <a:cubicBezTo>
                    <a:pt x="10" y="96"/>
                    <a:pt x="10" y="96"/>
                    <a:pt x="10" y="96"/>
                  </a:cubicBezTo>
                  <a:cubicBezTo>
                    <a:pt x="10" y="97"/>
                    <a:pt x="10" y="97"/>
                    <a:pt x="10" y="97"/>
                  </a:cubicBezTo>
                  <a:cubicBezTo>
                    <a:pt x="10" y="97"/>
                    <a:pt x="10" y="97"/>
                    <a:pt x="10" y="97"/>
                  </a:cubicBezTo>
                  <a:cubicBezTo>
                    <a:pt x="10" y="98"/>
                    <a:pt x="10" y="98"/>
                    <a:pt x="10" y="98"/>
                  </a:cubicBezTo>
                  <a:cubicBezTo>
                    <a:pt x="10" y="99"/>
                    <a:pt x="10" y="99"/>
                    <a:pt x="10" y="99"/>
                  </a:cubicBezTo>
                  <a:cubicBezTo>
                    <a:pt x="10" y="100"/>
                    <a:pt x="10" y="100"/>
                    <a:pt x="10" y="100"/>
                  </a:cubicBezTo>
                  <a:cubicBezTo>
                    <a:pt x="10" y="102"/>
                    <a:pt x="10" y="102"/>
                    <a:pt x="10" y="102"/>
                  </a:cubicBezTo>
                  <a:cubicBezTo>
                    <a:pt x="10" y="103"/>
                    <a:pt x="10" y="103"/>
                    <a:pt x="10" y="103"/>
                  </a:cubicBezTo>
                  <a:cubicBezTo>
                    <a:pt x="10" y="104"/>
                    <a:pt x="10" y="104"/>
                    <a:pt x="10" y="104"/>
                  </a:cubicBezTo>
                  <a:cubicBezTo>
                    <a:pt x="10" y="105"/>
                    <a:pt x="10" y="105"/>
                    <a:pt x="10" y="105"/>
                  </a:cubicBezTo>
                  <a:cubicBezTo>
                    <a:pt x="10" y="105"/>
                    <a:pt x="10" y="105"/>
                    <a:pt x="10" y="105"/>
                  </a:cubicBezTo>
                  <a:cubicBezTo>
                    <a:pt x="10" y="106"/>
                    <a:pt x="10" y="106"/>
                    <a:pt x="10" y="106"/>
                  </a:cubicBezTo>
                  <a:cubicBezTo>
                    <a:pt x="9" y="107"/>
                    <a:pt x="9" y="107"/>
                    <a:pt x="9" y="107"/>
                  </a:cubicBezTo>
                  <a:cubicBezTo>
                    <a:pt x="10" y="108"/>
                    <a:pt x="10" y="108"/>
                    <a:pt x="10" y="108"/>
                  </a:cubicBezTo>
                  <a:cubicBezTo>
                    <a:pt x="10" y="108"/>
                    <a:pt x="10" y="108"/>
                    <a:pt x="10" y="108"/>
                  </a:cubicBezTo>
                  <a:cubicBezTo>
                    <a:pt x="10" y="109"/>
                    <a:pt x="10" y="109"/>
                    <a:pt x="10" y="109"/>
                  </a:cubicBezTo>
                  <a:cubicBezTo>
                    <a:pt x="10" y="110"/>
                    <a:pt x="10" y="110"/>
                    <a:pt x="10" y="110"/>
                  </a:cubicBezTo>
                  <a:cubicBezTo>
                    <a:pt x="10" y="111"/>
                    <a:pt x="10" y="111"/>
                    <a:pt x="10" y="111"/>
                  </a:cubicBezTo>
                  <a:cubicBezTo>
                    <a:pt x="10" y="112"/>
                    <a:pt x="10" y="112"/>
                    <a:pt x="10" y="112"/>
                  </a:cubicBezTo>
                  <a:cubicBezTo>
                    <a:pt x="9" y="113"/>
                    <a:pt x="9" y="113"/>
                    <a:pt x="9" y="113"/>
                  </a:cubicBezTo>
                  <a:cubicBezTo>
                    <a:pt x="9" y="113"/>
                    <a:pt x="9" y="113"/>
                    <a:pt x="9" y="113"/>
                  </a:cubicBezTo>
                  <a:cubicBezTo>
                    <a:pt x="9" y="114"/>
                    <a:pt x="9" y="114"/>
                    <a:pt x="9" y="114"/>
                  </a:cubicBezTo>
                  <a:cubicBezTo>
                    <a:pt x="9" y="115"/>
                    <a:pt x="9" y="115"/>
                    <a:pt x="9" y="115"/>
                  </a:cubicBezTo>
                  <a:cubicBezTo>
                    <a:pt x="9" y="116"/>
                    <a:pt x="9" y="116"/>
                    <a:pt x="9" y="116"/>
                  </a:cubicBezTo>
                  <a:cubicBezTo>
                    <a:pt x="9" y="116"/>
                    <a:pt x="9" y="116"/>
                    <a:pt x="9" y="116"/>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2"/>
                    <a:pt x="9" y="122"/>
                    <a:pt x="9" y="122"/>
                  </a:cubicBezTo>
                  <a:cubicBezTo>
                    <a:pt x="9" y="123"/>
                    <a:pt x="9" y="123"/>
                    <a:pt x="9" y="123"/>
                  </a:cubicBezTo>
                  <a:cubicBezTo>
                    <a:pt x="8" y="124"/>
                    <a:pt x="8" y="124"/>
                    <a:pt x="8" y="124"/>
                  </a:cubicBezTo>
                  <a:cubicBezTo>
                    <a:pt x="8" y="125"/>
                    <a:pt x="8" y="125"/>
                    <a:pt x="8" y="125"/>
                  </a:cubicBezTo>
                  <a:cubicBezTo>
                    <a:pt x="8" y="126"/>
                    <a:pt x="8" y="126"/>
                    <a:pt x="8" y="126"/>
                  </a:cubicBezTo>
                  <a:cubicBezTo>
                    <a:pt x="8" y="127"/>
                    <a:pt x="8" y="127"/>
                    <a:pt x="8" y="127"/>
                  </a:cubicBezTo>
                  <a:cubicBezTo>
                    <a:pt x="8" y="128"/>
                    <a:pt x="8" y="128"/>
                    <a:pt x="8" y="128"/>
                  </a:cubicBezTo>
                  <a:cubicBezTo>
                    <a:pt x="8" y="129"/>
                    <a:pt x="8" y="129"/>
                    <a:pt x="8" y="129"/>
                  </a:cubicBezTo>
                  <a:cubicBezTo>
                    <a:pt x="9" y="129"/>
                    <a:pt x="9" y="129"/>
                    <a:pt x="9" y="129"/>
                  </a:cubicBezTo>
                  <a:cubicBezTo>
                    <a:pt x="10" y="130"/>
                    <a:pt x="10" y="130"/>
                    <a:pt x="10" y="130"/>
                  </a:cubicBezTo>
                  <a:cubicBezTo>
                    <a:pt x="11" y="131"/>
                    <a:pt x="11" y="131"/>
                    <a:pt x="11" y="131"/>
                  </a:cubicBezTo>
                  <a:cubicBezTo>
                    <a:pt x="11" y="132"/>
                    <a:pt x="11" y="132"/>
                    <a:pt x="11" y="132"/>
                  </a:cubicBezTo>
                  <a:cubicBezTo>
                    <a:pt x="11" y="133"/>
                    <a:pt x="11" y="133"/>
                    <a:pt x="11" y="133"/>
                  </a:cubicBezTo>
                  <a:cubicBezTo>
                    <a:pt x="11" y="134"/>
                    <a:pt x="11" y="134"/>
                    <a:pt x="11" y="134"/>
                  </a:cubicBezTo>
                  <a:cubicBezTo>
                    <a:pt x="11" y="135"/>
                    <a:pt x="11" y="135"/>
                    <a:pt x="11" y="135"/>
                  </a:cubicBezTo>
                  <a:cubicBezTo>
                    <a:pt x="12" y="136"/>
                    <a:pt x="12" y="136"/>
                    <a:pt x="12" y="136"/>
                  </a:cubicBezTo>
                  <a:cubicBezTo>
                    <a:pt x="12" y="136"/>
                    <a:pt x="12" y="136"/>
                    <a:pt x="12" y="136"/>
                  </a:cubicBezTo>
                  <a:cubicBezTo>
                    <a:pt x="11" y="137"/>
                    <a:pt x="11" y="137"/>
                    <a:pt x="11" y="137"/>
                  </a:cubicBezTo>
                  <a:cubicBezTo>
                    <a:pt x="11" y="137"/>
                    <a:pt x="11" y="137"/>
                    <a:pt x="11" y="137"/>
                  </a:cubicBezTo>
                  <a:cubicBezTo>
                    <a:pt x="12" y="138"/>
                    <a:pt x="12" y="138"/>
                    <a:pt x="12" y="138"/>
                  </a:cubicBezTo>
                  <a:cubicBezTo>
                    <a:pt x="12" y="139"/>
                    <a:pt x="12" y="139"/>
                    <a:pt x="12" y="139"/>
                  </a:cubicBezTo>
                  <a:cubicBezTo>
                    <a:pt x="11" y="140"/>
                    <a:pt x="11" y="140"/>
                    <a:pt x="11" y="140"/>
                  </a:cubicBezTo>
                  <a:cubicBezTo>
                    <a:pt x="10" y="140"/>
                    <a:pt x="10" y="140"/>
                    <a:pt x="10" y="140"/>
                  </a:cubicBezTo>
                  <a:cubicBezTo>
                    <a:pt x="9" y="141"/>
                    <a:pt x="9" y="141"/>
                    <a:pt x="9" y="141"/>
                  </a:cubicBezTo>
                  <a:cubicBezTo>
                    <a:pt x="10" y="142"/>
                    <a:pt x="10" y="142"/>
                    <a:pt x="10" y="142"/>
                  </a:cubicBezTo>
                  <a:cubicBezTo>
                    <a:pt x="10" y="143"/>
                    <a:pt x="10" y="143"/>
                    <a:pt x="10" y="143"/>
                  </a:cubicBezTo>
                  <a:cubicBezTo>
                    <a:pt x="10" y="144"/>
                    <a:pt x="10" y="144"/>
                    <a:pt x="10" y="144"/>
                  </a:cubicBezTo>
                  <a:cubicBezTo>
                    <a:pt x="10" y="145"/>
                    <a:pt x="10" y="145"/>
                    <a:pt x="10" y="145"/>
                  </a:cubicBezTo>
                  <a:cubicBezTo>
                    <a:pt x="10" y="145"/>
                    <a:pt x="10" y="145"/>
                    <a:pt x="10" y="145"/>
                  </a:cubicBezTo>
                  <a:cubicBezTo>
                    <a:pt x="10" y="147"/>
                    <a:pt x="11" y="147"/>
                    <a:pt x="12" y="150"/>
                  </a:cubicBezTo>
                  <a:cubicBezTo>
                    <a:pt x="13" y="153"/>
                    <a:pt x="15" y="156"/>
                    <a:pt x="16" y="159"/>
                  </a:cubicBezTo>
                  <a:cubicBezTo>
                    <a:pt x="16" y="160"/>
                    <a:pt x="16" y="160"/>
                    <a:pt x="16" y="160"/>
                  </a:cubicBezTo>
                  <a:cubicBezTo>
                    <a:pt x="16" y="161"/>
                    <a:pt x="16" y="161"/>
                    <a:pt x="16" y="161"/>
                  </a:cubicBezTo>
                  <a:cubicBezTo>
                    <a:pt x="17" y="162"/>
                    <a:pt x="17" y="162"/>
                    <a:pt x="17" y="162"/>
                  </a:cubicBezTo>
                  <a:cubicBezTo>
                    <a:pt x="17" y="163"/>
                    <a:pt x="17" y="163"/>
                    <a:pt x="17" y="163"/>
                  </a:cubicBezTo>
                  <a:cubicBezTo>
                    <a:pt x="18" y="164"/>
                    <a:pt x="18" y="164"/>
                    <a:pt x="18" y="164"/>
                  </a:cubicBezTo>
                  <a:cubicBezTo>
                    <a:pt x="17" y="165"/>
                    <a:pt x="17" y="165"/>
                    <a:pt x="17" y="165"/>
                  </a:cubicBezTo>
                  <a:cubicBezTo>
                    <a:pt x="18" y="166"/>
                    <a:pt x="18" y="166"/>
                    <a:pt x="18" y="166"/>
                  </a:cubicBezTo>
                  <a:cubicBezTo>
                    <a:pt x="18" y="167"/>
                    <a:pt x="18" y="167"/>
                    <a:pt x="18" y="167"/>
                  </a:cubicBezTo>
                  <a:cubicBezTo>
                    <a:pt x="17" y="168"/>
                    <a:pt x="17" y="168"/>
                    <a:pt x="17" y="168"/>
                  </a:cubicBezTo>
                  <a:cubicBezTo>
                    <a:pt x="18" y="169"/>
                    <a:pt x="18" y="169"/>
                    <a:pt x="18" y="169"/>
                  </a:cubicBezTo>
                  <a:cubicBezTo>
                    <a:pt x="18" y="169"/>
                    <a:pt x="18" y="169"/>
                    <a:pt x="18" y="169"/>
                  </a:cubicBezTo>
                  <a:cubicBezTo>
                    <a:pt x="18" y="170"/>
                    <a:pt x="18" y="170"/>
                    <a:pt x="18" y="170"/>
                  </a:cubicBezTo>
                  <a:cubicBezTo>
                    <a:pt x="17" y="171"/>
                    <a:pt x="17" y="171"/>
                    <a:pt x="17" y="171"/>
                  </a:cubicBezTo>
                  <a:cubicBezTo>
                    <a:pt x="17" y="172"/>
                    <a:pt x="17" y="172"/>
                    <a:pt x="17" y="172"/>
                  </a:cubicBezTo>
                  <a:cubicBezTo>
                    <a:pt x="17" y="173"/>
                    <a:pt x="17" y="173"/>
                    <a:pt x="17" y="173"/>
                  </a:cubicBezTo>
                  <a:cubicBezTo>
                    <a:pt x="18" y="174"/>
                    <a:pt x="18" y="174"/>
                    <a:pt x="18" y="174"/>
                  </a:cubicBezTo>
                  <a:cubicBezTo>
                    <a:pt x="17" y="176"/>
                    <a:pt x="19" y="174"/>
                    <a:pt x="19" y="178"/>
                  </a:cubicBezTo>
                  <a:cubicBezTo>
                    <a:pt x="18" y="178"/>
                    <a:pt x="18" y="178"/>
                    <a:pt x="18" y="178"/>
                  </a:cubicBezTo>
                  <a:cubicBezTo>
                    <a:pt x="18" y="179"/>
                    <a:pt x="18" y="179"/>
                    <a:pt x="18" y="179"/>
                  </a:cubicBezTo>
                  <a:cubicBezTo>
                    <a:pt x="18" y="180"/>
                    <a:pt x="18" y="180"/>
                    <a:pt x="18" y="180"/>
                  </a:cubicBezTo>
                  <a:cubicBezTo>
                    <a:pt x="18" y="181"/>
                    <a:pt x="18" y="181"/>
                    <a:pt x="18" y="181"/>
                  </a:cubicBezTo>
                  <a:cubicBezTo>
                    <a:pt x="17" y="182"/>
                    <a:pt x="17" y="182"/>
                    <a:pt x="17" y="182"/>
                  </a:cubicBezTo>
                  <a:cubicBezTo>
                    <a:pt x="17" y="183"/>
                    <a:pt x="17" y="183"/>
                    <a:pt x="17" y="183"/>
                  </a:cubicBezTo>
                  <a:cubicBezTo>
                    <a:pt x="18" y="184"/>
                    <a:pt x="18" y="184"/>
                    <a:pt x="18" y="184"/>
                  </a:cubicBezTo>
                  <a:cubicBezTo>
                    <a:pt x="18" y="185"/>
                    <a:pt x="18" y="185"/>
                    <a:pt x="18" y="185"/>
                  </a:cubicBezTo>
                  <a:cubicBezTo>
                    <a:pt x="18" y="185"/>
                    <a:pt x="18" y="185"/>
                    <a:pt x="18" y="185"/>
                  </a:cubicBezTo>
                  <a:cubicBezTo>
                    <a:pt x="18" y="186"/>
                    <a:pt x="18" y="186"/>
                    <a:pt x="18" y="186"/>
                  </a:cubicBezTo>
                  <a:cubicBezTo>
                    <a:pt x="18" y="187"/>
                    <a:pt x="18" y="187"/>
                    <a:pt x="18" y="187"/>
                  </a:cubicBezTo>
                  <a:cubicBezTo>
                    <a:pt x="18" y="188"/>
                    <a:pt x="18" y="188"/>
                    <a:pt x="18" y="188"/>
                  </a:cubicBezTo>
                  <a:cubicBezTo>
                    <a:pt x="18" y="189"/>
                    <a:pt x="18" y="189"/>
                    <a:pt x="18" y="189"/>
                  </a:cubicBezTo>
                  <a:cubicBezTo>
                    <a:pt x="18" y="189"/>
                    <a:pt x="18" y="189"/>
                    <a:pt x="18" y="189"/>
                  </a:cubicBezTo>
                  <a:cubicBezTo>
                    <a:pt x="18" y="190"/>
                    <a:pt x="18" y="190"/>
                    <a:pt x="18" y="190"/>
                  </a:cubicBezTo>
                  <a:cubicBezTo>
                    <a:pt x="18" y="191"/>
                    <a:pt x="18" y="191"/>
                    <a:pt x="18" y="191"/>
                  </a:cubicBezTo>
                  <a:cubicBezTo>
                    <a:pt x="18" y="192"/>
                    <a:pt x="18" y="192"/>
                    <a:pt x="18" y="192"/>
                  </a:cubicBezTo>
                  <a:cubicBezTo>
                    <a:pt x="18" y="192"/>
                    <a:pt x="18" y="192"/>
                    <a:pt x="18" y="192"/>
                  </a:cubicBezTo>
                  <a:cubicBezTo>
                    <a:pt x="18" y="193"/>
                    <a:pt x="18" y="193"/>
                    <a:pt x="18" y="193"/>
                  </a:cubicBezTo>
                  <a:cubicBezTo>
                    <a:pt x="17" y="194"/>
                    <a:pt x="17" y="194"/>
                    <a:pt x="17" y="194"/>
                  </a:cubicBezTo>
                  <a:cubicBezTo>
                    <a:pt x="17" y="195"/>
                    <a:pt x="17" y="195"/>
                    <a:pt x="17" y="195"/>
                  </a:cubicBezTo>
                  <a:cubicBezTo>
                    <a:pt x="17" y="195"/>
                    <a:pt x="17" y="195"/>
                    <a:pt x="17" y="195"/>
                  </a:cubicBezTo>
                  <a:cubicBezTo>
                    <a:pt x="17" y="195"/>
                    <a:pt x="17" y="195"/>
                    <a:pt x="17" y="195"/>
                  </a:cubicBezTo>
                  <a:cubicBezTo>
                    <a:pt x="17" y="196"/>
                    <a:pt x="17" y="196"/>
                    <a:pt x="17" y="196"/>
                  </a:cubicBezTo>
                  <a:cubicBezTo>
                    <a:pt x="16" y="197"/>
                    <a:pt x="16" y="197"/>
                    <a:pt x="16" y="197"/>
                  </a:cubicBezTo>
                  <a:cubicBezTo>
                    <a:pt x="15" y="198"/>
                    <a:pt x="15" y="198"/>
                    <a:pt x="15" y="198"/>
                  </a:cubicBezTo>
                  <a:cubicBezTo>
                    <a:pt x="16" y="199"/>
                    <a:pt x="16" y="199"/>
                    <a:pt x="16" y="199"/>
                  </a:cubicBezTo>
                  <a:cubicBezTo>
                    <a:pt x="17" y="200"/>
                    <a:pt x="17" y="200"/>
                    <a:pt x="17" y="200"/>
                  </a:cubicBezTo>
                  <a:cubicBezTo>
                    <a:pt x="15" y="203"/>
                    <a:pt x="15" y="202"/>
                    <a:pt x="16" y="205"/>
                  </a:cubicBezTo>
                  <a:cubicBezTo>
                    <a:pt x="16" y="206"/>
                    <a:pt x="16" y="206"/>
                    <a:pt x="16" y="206"/>
                  </a:cubicBezTo>
                  <a:cubicBezTo>
                    <a:pt x="16" y="207"/>
                    <a:pt x="16" y="207"/>
                    <a:pt x="16" y="207"/>
                  </a:cubicBezTo>
                  <a:cubicBezTo>
                    <a:pt x="16" y="208"/>
                    <a:pt x="16" y="208"/>
                    <a:pt x="16" y="208"/>
                  </a:cubicBezTo>
                  <a:cubicBezTo>
                    <a:pt x="16" y="209"/>
                    <a:pt x="16" y="209"/>
                    <a:pt x="16" y="209"/>
                  </a:cubicBezTo>
                  <a:cubicBezTo>
                    <a:pt x="16" y="210"/>
                    <a:pt x="16" y="210"/>
                    <a:pt x="16" y="210"/>
                  </a:cubicBezTo>
                  <a:cubicBezTo>
                    <a:pt x="16" y="211"/>
                    <a:pt x="16" y="211"/>
                    <a:pt x="16" y="211"/>
                  </a:cubicBezTo>
                  <a:cubicBezTo>
                    <a:pt x="15" y="210"/>
                    <a:pt x="15" y="210"/>
                    <a:pt x="15" y="210"/>
                  </a:cubicBezTo>
                  <a:cubicBezTo>
                    <a:pt x="15" y="209"/>
                    <a:pt x="15" y="209"/>
                    <a:pt x="15" y="209"/>
                  </a:cubicBezTo>
                  <a:cubicBezTo>
                    <a:pt x="14" y="210"/>
                    <a:pt x="14" y="210"/>
                    <a:pt x="14" y="210"/>
                  </a:cubicBezTo>
                  <a:cubicBezTo>
                    <a:pt x="14" y="211"/>
                    <a:pt x="14" y="211"/>
                    <a:pt x="14" y="211"/>
                  </a:cubicBezTo>
                  <a:cubicBezTo>
                    <a:pt x="15" y="211"/>
                    <a:pt x="15" y="211"/>
                    <a:pt x="15" y="211"/>
                  </a:cubicBezTo>
                  <a:cubicBezTo>
                    <a:pt x="15" y="212"/>
                    <a:pt x="15" y="212"/>
                    <a:pt x="15" y="212"/>
                  </a:cubicBezTo>
                  <a:cubicBezTo>
                    <a:pt x="15" y="213"/>
                    <a:pt x="15" y="213"/>
                    <a:pt x="15" y="213"/>
                  </a:cubicBezTo>
                  <a:cubicBezTo>
                    <a:pt x="16" y="214"/>
                    <a:pt x="16" y="214"/>
                    <a:pt x="16" y="214"/>
                  </a:cubicBezTo>
                  <a:cubicBezTo>
                    <a:pt x="16" y="215"/>
                    <a:pt x="16" y="215"/>
                    <a:pt x="16" y="215"/>
                  </a:cubicBezTo>
                  <a:cubicBezTo>
                    <a:pt x="15" y="216"/>
                    <a:pt x="15" y="216"/>
                    <a:pt x="15" y="216"/>
                  </a:cubicBezTo>
                  <a:cubicBezTo>
                    <a:pt x="14" y="216"/>
                    <a:pt x="14" y="216"/>
                    <a:pt x="14" y="216"/>
                  </a:cubicBezTo>
                  <a:cubicBezTo>
                    <a:pt x="13" y="216"/>
                    <a:pt x="13" y="216"/>
                    <a:pt x="13" y="216"/>
                  </a:cubicBezTo>
                  <a:cubicBezTo>
                    <a:pt x="12" y="215"/>
                    <a:pt x="12" y="215"/>
                    <a:pt x="12" y="215"/>
                  </a:cubicBezTo>
                  <a:cubicBezTo>
                    <a:pt x="12" y="216"/>
                    <a:pt x="12" y="216"/>
                    <a:pt x="12" y="216"/>
                  </a:cubicBezTo>
                  <a:cubicBezTo>
                    <a:pt x="12" y="217"/>
                    <a:pt x="12" y="217"/>
                    <a:pt x="12" y="217"/>
                  </a:cubicBezTo>
                  <a:cubicBezTo>
                    <a:pt x="13" y="218"/>
                    <a:pt x="13" y="218"/>
                    <a:pt x="13" y="218"/>
                  </a:cubicBezTo>
                  <a:cubicBezTo>
                    <a:pt x="13" y="219"/>
                    <a:pt x="13" y="219"/>
                    <a:pt x="13" y="219"/>
                  </a:cubicBezTo>
                  <a:cubicBezTo>
                    <a:pt x="13" y="220"/>
                    <a:pt x="13" y="220"/>
                    <a:pt x="13" y="220"/>
                  </a:cubicBezTo>
                  <a:cubicBezTo>
                    <a:pt x="13" y="221"/>
                    <a:pt x="13" y="221"/>
                    <a:pt x="13" y="221"/>
                  </a:cubicBezTo>
                  <a:cubicBezTo>
                    <a:pt x="14" y="222"/>
                    <a:pt x="14" y="222"/>
                    <a:pt x="14" y="222"/>
                  </a:cubicBezTo>
                  <a:cubicBezTo>
                    <a:pt x="15" y="223"/>
                    <a:pt x="15" y="223"/>
                    <a:pt x="15" y="223"/>
                  </a:cubicBezTo>
                  <a:cubicBezTo>
                    <a:pt x="15" y="224"/>
                    <a:pt x="15" y="224"/>
                    <a:pt x="15" y="224"/>
                  </a:cubicBezTo>
                  <a:cubicBezTo>
                    <a:pt x="16" y="225"/>
                    <a:pt x="16" y="225"/>
                    <a:pt x="16" y="225"/>
                  </a:cubicBezTo>
                  <a:cubicBezTo>
                    <a:pt x="17" y="226"/>
                    <a:pt x="17" y="226"/>
                    <a:pt x="17" y="226"/>
                  </a:cubicBezTo>
                  <a:cubicBezTo>
                    <a:pt x="17" y="227"/>
                    <a:pt x="17" y="227"/>
                    <a:pt x="17" y="227"/>
                  </a:cubicBezTo>
                  <a:cubicBezTo>
                    <a:pt x="17" y="228"/>
                    <a:pt x="17" y="228"/>
                    <a:pt x="17" y="228"/>
                  </a:cubicBezTo>
                  <a:cubicBezTo>
                    <a:pt x="17" y="228"/>
                    <a:pt x="17" y="228"/>
                    <a:pt x="17" y="228"/>
                  </a:cubicBezTo>
                  <a:cubicBezTo>
                    <a:pt x="17" y="229"/>
                    <a:pt x="17" y="229"/>
                    <a:pt x="17" y="229"/>
                  </a:cubicBezTo>
                  <a:cubicBezTo>
                    <a:pt x="17" y="230"/>
                    <a:pt x="17" y="230"/>
                    <a:pt x="17" y="230"/>
                  </a:cubicBezTo>
                  <a:cubicBezTo>
                    <a:pt x="18" y="231"/>
                    <a:pt x="18" y="231"/>
                    <a:pt x="18" y="231"/>
                  </a:cubicBezTo>
                  <a:cubicBezTo>
                    <a:pt x="18" y="232"/>
                    <a:pt x="18" y="232"/>
                    <a:pt x="18" y="232"/>
                  </a:cubicBezTo>
                  <a:cubicBezTo>
                    <a:pt x="19" y="233"/>
                    <a:pt x="19" y="233"/>
                    <a:pt x="19" y="233"/>
                  </a:cubicBezTo>
                  <a:cubicBezTo>
                    <a:pt x="19" y="233"/>
                    <a:pt x="19" y="233"/>
                    <a:pt x="19" y="233"/>
                  </a:cubicBezTo>
                  <a:cubicBezTo>
                    <a:pt x="20" y="234"/>
                    <a:pt x="22" y="236"/>
                    <a:pt x="23" y="238"/>
                  </a:cubicBezTo>
                  <a:cubicBezTo>
                    <a:pt x="23" y="238"/>
                    <a:pt x="23" y="238"/>
                    <a:pt x="23" y="238"/>
                  </a:cubicBezTo>
                  <a:cubicBezTo>
                    <a:pt x="23" y="239"/>
                    <a:pt x="24" y="240"/>
                    <a:pt x="24" y="242"/>
                  </a:cubicBezTo>
                  <a:cubicBezTo>
                    <a:pt x="23" y="243"/>
                    <a:pt x="23" y="243"/>
                    <a:pt x="23" y="243"/>
                  </a:cubicBezTo>
                  <a:cubicBezTo>
                    <a:pt x="24" y="244"/>
                    <a:pt x="24" y="244"/>
                    <a:pt x="24" y="244"/>
                  </a:cubicBezTo>
                  <a:cubicBezTo>
                    <a:pt x="24" y="244"/>
                    <a:pt x="24" y="244"/>
                    <a:pt x="24" y="244"/>
                  </a:cubicBezTo>
                  <a:cubicBezTo>
                    <a:pt x="24" y="245"/>
                    <a:pt x="24" y="245"/>
                    <a:pt x="24" y="245"/>
                  </a:cubicBezTo>
                  <a:cubicBezTo>
                    <a:pt x="24" y="245"/>
                    <a:pt x="24" y="245"/>
                    <a:pt x="24" y="245"/>
                  </a:cubicBezTo>
                  <a:cubicBezTo>
                    <a:pt x="23" y="245"/>
                    <a:pt x="23" y="245"/>
                    <a:pt x="23" y="245"/>
                  </a:cubicBezTo>
                  <a:cubicBezTo>
                    <a:pt x="22" y="246"/>
                    <a:pt x="22" y="246"/>
                    <a:pt x="22" y="246"/>
                  </a:cubicBezTo>
                  <a:cubicBezTo>
                    <a:pt x="22" y="246"/>
                    <a:pt x="22" y="246"/>
                    <a:pt x="22" y="246"/>
                  </a:cubicBezTo>
                  <a:cubicBezTo>
                    <a:pt x="22" y="247"/>
                    <a:pt x="22" y="247"/>
                    <a:pt x="22" y="247"/>
                  </a:cubicBezTo>
                  <a:cubicBezTo>
                    <a:pt x="22" y="248"/>
                    <a:pt x="22" y="248"/>
                    <a:pt x="22" y="248"/>
                  </a:cubicBezTo>
                  <a:cubicBezTo>
                    <a:pt x="22" y="249"/>
                    <a:pt x="22" y="249"/>
                    <a:pt x="22" y="249"/>
                  </a:cubicBezTo>
                  <a:cubicBezTo>
                    <a:pt x="22" y="250"/>
                    <a:pt x="22" y="250"/>
                    <a:pt x="22" y="250"/>
                  </a:cubicBezTo>
                  <a:cubicBezTo>
                    <a:pt x="23" y="250"/>
                    <a:pt x="23" y="250"/>
                    <a:pt x="23" y="250"/>
                  </a:cubicBezTo>
                  <a:cubicBezTo>
                    <a:pt x="23" y="251"/>
                    <a:pt x="23" y="251"/>
                    <a:pt x="23" y="251"/>
                  </a:cubicBezTo>
                  <a:cubicBezTo>
                    <a:pt x="23" y="252"/>
                    <a:pt x="23" y="252"/>
                    <a:pt x="23" y="252"/>
                  </a:cubicBezTo>
                  <a:cubicBezTo>
                    <a:pt x="23" y="253"/>
                    <a:pt x="23" y="253"/>
                    <a:pt x="23" y="253"/>
                  </a:cubicBezTo>
                  <a:cubicBezTo>
                    <a:pt x="23" y="254"/>
                    <a:pt x="23" y="254"/>
                    <a:pt x="23" y="254"/>
                  </a:cubicBezTo>
                  <a:cubicBezTo>
                    <a:pt x="23" y="255"/>
                    <a:pt x="23" y="255"/>
                    <a:pt x="23" y="255"/>
                  </a:cubicBezTo>
                  <a:cubicBezTo>
                    <a:pt x="23" y="256"/>
                    <a:pt x="23" y="256"/>
                    <a:pt x="23" y="256"/>
                  </a:cubicBezTo>
                  <a:cubicBezTo>
                    <a:pt x="23" y="257"/>
                    <a:pt x="23" y="257"/>
                    <a:pt x="23" y="257"/>
                  </a:cubicBezTo>
                  <a:cubicBezTo>
                    <a:pt x="24" y="260"/>
                    <a:pt x="25" y="260"/>
                    <a:pt x="26" y="262"/>
                  </a:cubicBezTo>
                  <a:cubicBezTo>
                    <a:pt x="26" y="263"/>
                    <a:pt x="26" y="263"/>
                    <a:pt x="26" y="263"/>
                  </a:cubicBezTo>
                  <a:cubicBezTo>
                    <a:pt x="28" y="263"/>
                    <a:pt x="28" y="263"/>
                    <a:pt x="28" y="263"/>
                  </a:cubicBezTo>
                  <a:cubicBezTo>
                    <a:pt x="29" y="264"/>
                    <a:pt x="29" y="264"/>
                    <a:pt x="29" y="264"/>
                  </a:cubicBezTo>
                  <a:cubicBezTo>
                    <a:pt x="29" y="264"/>
                    <a:pt x="29" y="264"/>
                    <a:pt x="29" y="264"/>
                  </a:cubicBezTo>
                  <a:cubicBezTo>
                    <a:pt x="28" y="264"/>
                    <a:pt x="28" y="264"/>
                    <a:pt x="28" y="264"/>
                  </a:cubicBezTo>
                  <a:cubicBezTo>
                    <a:pt x="28" y="265"/>
                    <a:pt x="28" y="265"/>
                    <a:pt x="28" y="265"/>
                  </a:cubicBezTo>
                  <a:cubicBezTo>
                    <a:pt x="29" y="265"/>
                    <a:pt x="29" y="265"/>
                    <a:pt x="29" y="265"/>
                  </a:cubicBezTo>
                  <a:cubicBezTo>
                    <a:pt x="30" y="266"/>
                    <a:pt x="30" y="266"/>
                    <a:pt x="30" y="266"/>
                  </a:cubicBezTo>
                  <a:cubicBezTo>
                    <a:pt x="31" y="266"/>
                    <a:pt x="31" y="266"/>
                    <a:pt x="31" y="266"/>
                  </a:cubicBezTo>
                  <a:cubicBezTo>
                    <a:pt x="32" y="266"/>
                    <a:pt x="32" y="266"/>
                    <a:pt x="32" y="266"/>
                  </a:cubicBezTo>
                  <a:cubicBezTo>
                    <a:pt x="33" y="266"/>
                    <a:pt x="33" y="266"/>
                    <a:pt x="33" y="266"/>
                  </a:cubicBezTo>
                  <a:cubicBezTo>
                    <a:pt x="34" y="266"/>
                    <a:pt x="34" y="266"/>
                    <a:pt x="34" y="266"/>
                  </a:cubicBezTo>
                  <a:cubicBezTo>
                    <a:pt x="34" y="265"/>
                    <a:pt x="34" y="265"/>
                    <a:pt x="34" y="265"/>
                  </a:cubicBezTo>
                  <a:cubicBezTo>
                    <a:pt x="34" y="264"/>
                    <a:pt x="34" y="264"/>
                    <a:pt x="34" y="264"/>
                  </a:cubicBezTo>
                  <a:cubicBezTo>
                    <a:pt x="34" y="263"/>
                    <a:pt x="34" y="263"/>
                    <a:pt x="34" y="263"/>
                  </a:cubicBezTo>
                  <a:cubicBezTo>
                    <a:pt x="35" y="262"/>
                    <a:pt x="35" y="262"/>
                    <a:pt x="35" y="262"/>
                  </a:cubicBezTo>
                  <a:cubicBezTo>
                    <a:pt x="36" y="263"/>
                    <a:pt x="36" y="263"/>
                    <a:pt x="36" y="263"/>
                  </a:cubicBezTo>
                  <a:cubicBezTo>
                    <a:pt x="37" y="263"/>
                    <a:pt x="37" y="263"/>
                    <a:pt x="37" y="263"/>
                  </a:cubicBezTo>
                  <a:cubicBezTo>
                    <a:pt x="37" y="264"/>
                    <a:pt x="37" y="264"/>
                    <a:pt x="37" y="264"/>
                  </a:cubicBezTo>
                  <a:cubicBezTo>
                    <a:pt x="38" y="265"/>
                    <a:pt x="38" y="265"/>
                    <a:pt x="38" y="265"/>
                  </a:cubicBezTo>
                  <a:cubicBezTo>
                    <a:pt x="40" y="266"/>
                    <a:pt x="41" y="264"/>
                    <a:pt x="40" y="262"/>
                  </a:cubicBezTo>
                  <a:cubicBezTo>
                    <a:pt x="41" y="263"/>
                    <a:pt x="41" y="263"/>
                    <a:pt x="41" y="263"/>
                  </a:cubicBezTo>
                  <a:cubicBezTo>
                    <a:pt x="41" y="264"/>
                    <a:pt x="41" y="264"/>
                    <a:pt x="41" y="264"/>
                  </a:cubicBezTo>
                  <a:cubicBezTo>
                    <a:pt x="41" y="265"/>
                    <a:pt x="41" y="265"/>
                    <a:pt x="41" y="265"/>
                  </a:cubicBezTo>
                  <a:cubicBezTo>
                    <a:pt x="40" y="265"/>
                    <a:pt x="40" y="265"/>
                    <a:pt x="40" y="265"/>
                  </a:cubicBezTo>
                  <a:cubicBezTo>
                    <a:pt x="39" y="265"/>
                    <a:pt x="39" y="265"/>
                    <a:pt x="39" y="265"/>
                  </a:cubicBezTo>
                  <a:cubicBezTo>
                    <a:pt x="38" y="266"/>
                    <a:pt x="38" y="266"/>
                    <a:pt x="38" y="266"/>
                  </a:cubicBezTo>
                  <a:cubicBezTo>
                    <a:pt x="37" y="267"/>
                    <a:pt x="37" y="267"/>
                    <a:pt x="37" y="267"/>
                  </a:cubicBezTo>
                  <a:cubicBezTo>
                    <a:pt x="38" y="268"/>
                    <a:pt x="38" y="268"/>
                    <a:pt x="38" y="268"/>
                  </a:cubicBezTo>
                  <a:cubicBezTo>
                    <a:pt x="39" y="268"/>
                    <a:pt x="39" y="268"/>
                    <a:pt x="39" y="268"/>
                  </a:cubicBezTo>
                  <a:cubicBezTo>
                    <a:pt x="40" y="268"/>
                    <a:pt x="40" y="268"/>
                    <a:pt x="40" y="268"/>
                  </a:cubicBezTo>
                  <a:cubicBezTo>
                    <a:pt x="41" y="268"/>
                    <a:pt x="41" y="268"/>
                    <a:pt x="41" y="268"/>
                  </a:cubicBezTo>
                  <a:cubicBezTo>
                    <a:pt x="41" y="269"/>
                    <a:pt x="41" y="269"/>
                    <a:pt x="41" y="269"/>
                  </a:cubicBezTo>
                  <a:cubicBezTo>
                    <a:pt x="42" y="269"/>
                    <a:pt x="42" y="269"/>
                    <a:pt x="42" y="269"/>
                  </a:cubicBezTo>
                  <a:cubicBezTo>
                    <a:pt x="42" y="270"/>
                    <a:pt x="42" y="270"/>
                    <a:pt x="42" y="270"/>
                  </a:cubicBezTo>
                  <a:cubicBezTo>
                    <a:pt x="42" y="271"/>
                    <a:pt x="42" y="271"/>
                    <a:pt x="42" y="271"/>
                  </a:cubicBezTo>
                  <a:cubicBezTo>
                    <a:pt x="43" y="271"/>
                    <a:pt x="43" y="271"/>
                    <a:pt x="43" y="271"/>
                  </a:cubicBezTo>
                  <a:cubicBezTo>
                    <a:pt x="43" y="272"/>
                    <a:pt x="43" y="272"/>
                    <a:pt x="43" y="272"/>
                  </a:cubicBezTo>
                  <a:cubicBezTo>
                    <a:pt x="44" y="273"/>
                    <a:pt x="44" y="273"/>
                    <a:pt x="44" y="273"/>
                  </a:cubicBezTo>
                  <a:cubicBezTo>
                    <a:pt x="44" y="273"/>
                    <a:pt x="44" y="273"/>
                    <a:pt x="44" y="273"/>
                  </a:cubicBezTo>
                  <a:cubicBezTo>
                    <a:pt x="43" y="272"/>
                    <a:pt x="43" y="272"/>
                    <a:pt x="43" y="272"/>
                  </a:cubicBezTo>
                  <a:cubicBezTo>
                    <a:pt x="42" y="271"/>
                    <a:pt x="42" y="271"/>
                    <a:pt x="42" y="271"/>
                  </a:cubicBezTo>
                  <a:cubicBezTo>
                    <a:pt x="41" y="270"/>
                    <a:pt x="41" y="270"/>
                    <a:pt x="41" y="270"/>
                  </a:cubicBezTo>
                  <a:cubicBezTo>
                    <a:pt x="40" y="270"/>
                    <a:pt x="40" y="270"/>
                    <a:pt x="40" y="270"/>
                  </a:cubicBezTo>
                  <a:cubicBezTo>
                    <a:pt x="39" y="271"/>
                    <a:pt x="39" y="271"/>
                    <a:pt x="39" y="271"/>
                  </a:cubicBezTo>
                  <a:cubicBezTo>
                    <a:pt x="40" y="272"/>
                    <a:pt x="40" y="272"/>
                    <a:pt x="40" y="272"/>
                  </a:cubicBezTo>
                  <a:cubicBezTo>
                    <a:pt x="41" y="272"/>
                    <a:pt x="41" y="272"/>
                    <a:pt x="41" y="272"/>
                  </a:cubicBezTo>
                  <a:cubicBezTo>
                    <a:pt x="42" y="273"/>
                    <a:pt x="42" y="273"/>
                    <a:pt x="42" y="273"/>
                  </a:cubicBezTo>
                  <a:cubicBezTo>
                    <a:pt x="43" y="274"/>
                    <a:pt x="43" y="274"/>
                    <a:pt x="43" y="274"/>
                  </a:cubicBezTo>
                  <a:cubicBezTo>
                    <a:pt x="43" y="274"/>
                    <a:pt x="43" y="274"/>
                    <a:pt x="43" y="274"/>
                  </a:cubicBezTo>
                  <a:cubicBezTo>
                    <a:pt x="43" y="274"/>
                    <a:pt x="43" y="274"/>
                    <a:pt x="43" y="274"/>
                  </a:cubicBezTo>
                  <a:cubicBezTo>
                    <a:pt x="42" y="274"/>
                    <a:pt x="42" y="274"/>
                    <a:pt x="42" y="274"/>
                  </a:cubicBezTo>
                  <a:cubicBezTo>
                    <a:pt x="41" y="273"/>
                    <a:pt x="41" y="273"/>
                    <a:pt x="41" y="273"/>
                  </a:cubicBezTo>
                  <a:cubicBezTo>
                    <a:pt x="40" y="274"/>
                    <a:pt x="40" y="274"/>
                    <a:pt x="40" y="274"/>
                  </a:cubicBezTo>
                  <a:cubicBezTo>
                    <a:pt x="41" y="275"/>
                    <a:pt x="41" y="275"/>
                    <a:pt x="41" y="275"/>
                  </a:cubicBezTo>
                  <a:cubicBezTo>
                    <a:pt x="41" y="276"/>
                    <a:pt x="41" y="276"/>
                    <a:pt x="41" y="276"/>
                  </a:cubicBezTo>
                  <a:cubicBezTo>
                    <a:pt x="42" y="277"/>
                    <a:pt x="42" y="277"/>
                    <a:pt x="42" y="277"/>
                  </a:cubicBezTo>
                  <a:cubicBezTo>
                    <a:pt x="43" y="278"/>
                    <a:pt x="43" y="278"/>
                    <a:pt x="43" y="278"/>
                  </a:cubicBezTo>
                  <a:cubicBezTo>
                    <a:pt x="43" y="278"/>
                    <a:pt x="43" y="278"/>
                    <a:pt x="43" y="278"/>
                  </a:cubicBezTo>
                  <a:cubicBezTo>
                    <a:pt x="43" y="279"/>
                    <a:pt x="43" y="279"/>
                    <a:pt x="43" y="279"/>
                  </a:cubicBezTo>
                  <a:cubicBezTo>
                    <a:pt x="42" y="279"/>
                    <a:pt x="42" y="279"/>
                    <a:pt x="42" y="279"/>
                  </a:cubicBezTo>
                  <a:cubicBezTo>
                    <a:pt x="42" y="280"/>
                    <a:pt x="42" y="280"/>
                    <a:pt x="42" y="280"/>
                  </a:cubicBezTo>
                  <a:cubicBezTo>
                    <a:pt x="42" y="281"/>
                    <a:pt x="42" y="281"/>
                    <a:pt x="42" y="281"/>
                  </a:cubicBezTo>
                  <a:cubicBezTo>
                    <a:pt x="42" y="282"/>
                    <a:pt x="42" y="282"/>
                    <a:pt x="42" y="282"/>
                  </a:cubicBezTo>
                  <a:cubicBezTo>
                    <a:pt x="42" y="283"/>
                    <a:pt x="42" y="283"/>
                    <a:pt x="42" y="283"/>
                  </a:cubicBezTo>
                  <a:cubicBezTo>
                    <a:pt x="42" y="284"/>
                    <a:pt x="42" y="284"/>
                    <a:pt x="42" y="284"/>
                  </a:cubicBezTo>
                  <a:cubicBezTo>
                    <a:pt x="43" y="285"/>
                    <a:pt x="43" y="285"/>
                    <a:pt x="43" y="285"/>
                  </a:cubicBezTo>
                  <a:cubicBezTo>
                    <a:pt x="44" y="285"/>
                    <a:pt x="44" y="285"/>
                    <a:pt x="44" y="285"/>
                  </a:cubicBezTo>
                  <a:cubicBezTo>
                    <a:pt x="44" y="285"/>
                    <a:pt x="44" y="285"/>
                    <a:pt x="44" y="285"/>
                  </a:cubicBezTo>
                  <a:cubicBezTo>
                    <a:pt x="44" y="286"/>
                    <a:pt x="44" y="286"/>
                    <a:pt x="44" y="286"/>
                  </a:cubicBezTo>
                  <a:cubicBezTo>
                    <a:pt x="44" y="287"/>
                    <a:pt x="44" y="287"/>
                    <a:pt x="44" y="287"/>
                  </a:cubicBezTo>
                  <a:cubicBezTo>
                    <a:pt x="44" y="287"/>
                    <a:pt x="44" y="287"/>
                    <a:pt x="44" y="287"/>
                  </a:cubicBezTo>
                  <a:cubicBezTo>
                    <a:pt x="45" y="286"/>
                    <a:pt x="45" y="286"/>
                    <a:pt x="45" y="286"/>
                  </a:cubicBezTo>
                  <a:cubicBezTo>
                    <a:pt x="46" y="287"/>
                    <a:pt x="46" y="287"/>
                    <a:pt x="46" y="287"/>
                  </a:cubicBezTo>
                  <a:cubicBezTo>
                    <a:pt x="45" y="288"/>
                    <a:pt x="45" y="288"/>
                    <a:pt x="45" y="288"/>
                  </a:cubicBezTo>
                  <a:cubicBezTo>
                    <a:pt x="44" y="289"/>
                    <a:pt x="44" y="289"/>
                    <a:pt x="44" y="289"/>
                  </a:cubicBezTo>
                  <a:cubicBezTo>
                    <a:pt x="44" y="290"/>
                    <a:pt x="44" y="290"/>
                    <a:pt x="44" y="290"/>
                  </a:cubicBezTo>
                  <a:cubicBezTo>
                    <a:pt x="44" y="291"/>
                    <a:pt x="44" y="291"/>
                    <a:pt x="44" y="291"/>
                  </a:cubicBezTo>
                  <a:cubicBezTo>
                    <a:pt x="44" y="290"/>
                    <a:pt x="44" y="290"/>
                    <a:pt x="44" y="290"/>
                  </a:cubicBezTo>
                  <a:cubicBezTo>
                    <a:pt x="43" y="291"/>
                    <a:pt x="43" y="291"/>
                    <a:pt x="43" y="291"/>
                  </a:cubicBezTo>
                  <a:cubicBezTo>
                    <a:pt x="44" y="292"/>
                    <a:pt x="44" y="292"/>
                    <a:pt x="44" y="292"/>
                  </a:cubicBezTo>
                  <a:cubicBezTo>
                    <a:pt x="45" y="292"/>
                    <a:pt x="45" y="292"/>
                    <a:pt x="45" y="292"/>
                  </a:cubicBezTo>
                  <a:cubicBezTo>
                    <a:pt x="46" y="293"/>
                    <a:pt x="46" y="293"/>
                    <a:pt x="46" y="293"/>
                  </a:cubicBezTo>
                  <a:cubicBezTo>
                    <a:pt x="47" y="293"/>
                    <a:pt x="47" y="293"/>
                    <a:pt x="47" y="293"/>
                  </a:cubicBezTo>
                  <a:cubicBezTo>
                    <a:pt x="48" y="294"/>
                    <a:pt x="48" y="294"/>
                    <a:pt x="48" y="294"/>
                  </a:cubicBezTo>
                  <a:cubicBezTo>
                    <a:pt x="49" y="294"/>
                    <a:pt x="49" y="294"/>
                    <a:pt x="49" y="294"/>
                  </a:cubicBezTo>
                  <a:cubicBezTo>
                    <a:pt x="50" y="294"/>
                    <a:pt x="50" y="294"/>
                    <a:pt x="50" y="294"/>
                  </a:cubicBezTo>
                  <a:cubicBezTo>
                    <a:pt x="51" y="294"/>
                    <a:pt x="51" y="294"/>
                    <a:pt x="51" y="294"/>
                  </a:cubicBezTo>
                  <a:cubicBezTo>
                    <a:pt x="51" y="295"/>
                    <a:pt x="51" y="295"/>
                    <a:pt x="51" y="295"/>
                  </a:cubicBezTo>
                  <a:cubicBezTo>
                    <a:pt x="51" y="296"/>
                    <a:pt x="51" y="296"/>
                    <a:pt x="51" y="296"/>
                  </a:cubicBezTo>
                  <a:cubicBezTo>
                    <a:pt x="51" y="297"/>
                    <a:pt x="51" y="297"/>
                    <a:pt x="51" y="297"/>
                  </a:cubicBezTo>
                  <a:cubicBezTo>
                    <a:pt x="50" y="298"/>
                    <a:pt x="50" y="298"/>
                    <a:pt x="50" y="298"/>
                  </a:cubicBezTo>
                  <a:cubicBezTo>
                    <a:pt x="49" y="299"/>
                    <a:pt x="49" y="299"/>
                    <a:pt x="49" y="299"/>
                  </a:cubicBezTo>
                  <a:cubicBezTo>
                    <a:pt x="49" y="300"/>
                    <a:pt x="49" y="300"/>
                    <a:pt x="49" y="300"/>
                  </a:cubicBezTo>
                  <a:cubicBezTo>
                    <a:pt x="48" y="300"/>
                    <a:pt x="48" y="300"/>
                    <a:pt x="48" y="300"/>
                  </a:cubicBezTo>
                  <a:cubicBezTo>
                    <a:pt x="47" y="300"/>
                    <a:pt x="47" y="300"/>
                    <a:pt x="47" y="300"/>
                  </a:cubicBezTo>
                  <a:cubicBezTo>
                    <a:pt x="46" y="300"/>
                    <a:pt x="46" y="300"/>
                    <a:pt x="46" y="300"/>
                  </a:cubicBezTo>
                  <a:cubicBezTo>
                    <a:pt x="47" y="301"/>
                    <a:pt x="47" y="301"/>
                    <a:pt x="47" y="301"/>
                  </a:cubicBezTo>
                  <a:cubicBezTo>
                    <a:pt x="48" y="302"/>
                    <a:pt x="48" y="302"/>
                    <a:pt x="48" y="302"/>
                  </a:cubicBezTo>
                  <a:cubicBezTo>
                    <a:pt x="47" y="303"/>
                    <a:pt x="47" y="303"/>
                    <a:pt x="47" y="303"/>
                  </a:cubicBezTo>
                  <a:cubicBezTo>
                    <a:pt x="48" y="304"/>
                    <a:pt x="48" y="304"/>
                    <a:pt x="48" y="304"/>
                  </a:cubicBezTo>
                  <a:cubicBezTo>
                    <a:pt x="49" y="303"/>
                    <a:pt x="49" y="303"/>
                    <a:pt x="49" y="303"/>
                  </a:cubicBezTo>
                  <a:cubicBezTo>
                    <a:pt x="50" y="304"/>
                    <a:pt x="50" y="304"/>
                    <a:pt x="50" y="304"/>
                  </a:cubicBezTo>
                  <a:cubicBezTo>
                    <a:pt x="51" y="304"/>
                    <a:pt x="51" y="304"/>
                    <a:pt x="51" y="304"/>
                  </a:cubicBezTo>
                  <a:cubicBezTo>
                    <a:pt x="52" y="305"/>
                    <a:pt x="52" y="305"/>
                    <a:pt x="52" y="305"/>
                  </a:cubicBezTo>
                  <a:cubicBezTo>
                    <a:pt x="53" y="305"/>
                    <a:pt x="53" y="305"/>
                    <a:pt x="53" y="305"/>
                  </a:cubicBezTo>
                  <a:cubicBezTo>
                    <a:pt x="53" y="305"/>
                    <a:pt x="53" y="305"/>
                    <a:pt x="53" y="305"/>
                  </a:cubicBezTo>
                  <a:cubicBezTo>
                    <a:pt x="53" y="305"/>
                    <a:pt x="53" y="305"/>
                    <a:pt x="53" y="305"/>
                  </a:cubicBezTo>
                  <a:cubicBezTo>
                    <a:pt x="52" y="305"/>
                    <a:pt x="52" y="305"/>
                    <a:pt x="52" y="305"/>
                  </a:cubicBezTo>
                  <a:cubicBezTo>
                    <a:pt x="51" y="305"/>
                    <a:pt x="51" y="305"/>
                    <a:pt x="51" y="305"/>
                  </a:cubicBezTo>
                  <a:cubicBezTo>
                    <a:pt x="50" y="305"/>
                    <a:pt x="50" y="305"/>
                    <a:pt x="50" y="305"/>
                  </a:cubicBezTo>
                  <a:cubicBezTo>
                    <a:pt x="49" y="304"/>
                    <a:pt x="49" y="304"/>
                    <a:pt x="49" y="304"/>
                  </a:cubicBezTo>
                  <a:cubicBezTo>
                    <a:pt x="49" y="305"/>
                    <a:pt x="49" y="305"/>
                    <a:pt x="49" y="305"/>
                  </a:cubicBezTo>
                  <a:cubicBezTo>
                    <a:pt x="48" y="305"/>
                    <a:pt x="48" y="305"/>
                    <a:pt x="48" y="305"/>
                  </a:cubicBezTo>
                  <a:cubicBezTo>
                    <a:pt x="47" y="306"/>
                    <a:pt x="47" y="306"/>
                    <a:pt x="47" y="306"/>
                  </a:cubicBezTo>
                  <a:cubicBezTo>
                    <a:pt x="48" y="308"/>
                    <a:pt x="48" y="308"/>
                    <a:pt x="48" y="308"/>
                  </a:cubicBezTo>
                  <a:cubicBezTo>
                    <a:pt x="48" y="309"/>
                    <a:pt x="48" y="309"/>
                    <a:pt x="48" y="309"/>
                  </a:cubicBezTo>
                  <a:cubicBezTo>
                    <a:pt x="49" y="308"/>
                    <a:pt x="49" y="308"/>
                    <a:pt x="49" y="308"/>
                  </a:cubicBezTo>
                  <a:cubicBezTo>
                    <a:pt x="50" y="307"/>
                    <a:pt x="50" y="307"/>
                    <a:pt x="50" y="307"/>
                  </a:cubicBezTo>
                  <a:cubicBezTo>
                    <a:pt x="51" y="308"/>
                    <a:pt x="51" y="308"/>
                    <a:pt x="51" y="308"/>
                  </a:cubicBezTo>
                  <a:cubicBezTo>
                    <a:pt x="50" y="308"/>
                    <a:pt x="50" y="308"/>
                    <a:pt x="50" y="308"/>
                  </a:cubicBezTo>
                  <a:cubicBezTo>
                    <a:pt x="49" y="309"/>
                    <a:pt x="49" y="309"/>
                    <a:pt x="49" y="309"/>
                  </a:cubicBezTo>
                  <a:cubicBezTo>
                    <a:pt x="49" y="310"/>
                    <a:pt x="49" y="310"/>
                    <a:pt x="49" y="310"/>
                  </a:cubicBezTo>
                  <a:cubicBezTo>
                    <a:pt x="49" y="311"/>
                    <a:pt x="49" y="311"/>
                    <a:pt x="49" y="311"/>
                  </a:cubicBezTo>
                  <a:cubicBezTo>
                    <a:pt x="49" y="311"/>
                    <a:pt x="49" y="311"/>
                    <a:pt x="49" y="311"/>
                  </a:cubicBezTo>
                  <a:cubicBezTo>
                    <a:pt x="49" y="312"/>
                    <a:pt x="49" y="312"/>
                    <a:pt x="49" y="312"/>
                  </a:cubicBezTo>
                  <a:cubicBezTo>
                    <a:pt x="50" y="313"/>
                    <a:pt x="50" y="313"/>
                    <a:pt x="50" y="313"/>
                  </a:cubicBezTo>
                  <a:cubicBezTo>
                    <a:pt x="50" y="314"/>
                    <a:pt x="50" y="314"/>
                    <a:pt x="50" y="314"/>
                  </a:cubicBezTo>
                  <a:cubicBezTo>
                    <a:pt x="50" y="313"/>
                    <a:pt x="50" y="313"/>
                    <a:pt x="50" y="313"/>
                  </a:cubicBezTo>
                  <a:cubicBezTo>
                    <a:pt x="51" y="312"/>
                    <a:pt x="51" y="312"/>
                    <a:pt x="51" y="312"/>
                  </a:cubicBezTo>
                  <a:cubicBezTo>
                    <a:pt x="51" y="311"/>
                    <a:pt x="51" y="311"/>
                    <a:pt x="51" y="311"/>
                  </a:cubicBezTo>
                  <a:cubicBezTo>
                    <a:pt x="51" y="312"/>
                    <a:pt x="51" y="312"/>
                    <a:pt x="51" y="312"/>
                  </a:cubicBezTo>
                  <a:cubicBezTo>
                    <a:pt x="51" y="313"/>
                    <a:pt x="51" y="313"/>
                    <a:pt x="51" y="313"/>
                  </a:cubicBezTo>
                  <a:cubicBezTo>
                    <a:pt x="51" y="314"/>
                    <a:pt x="51" y="314"/>
                    <a:pt x="51" y="314"/>
                  </a:cubicBezTo>
                  <a:cubicBezTo>
                    <a:pt x="50" y="315"/>
                    <a:pt x="50" y="315"/>
                    <a:pt x="50" y="315"/>
                  </a:cubicBezTo>
                  <a:cubicBezTo>
                    <a:pt x="50" y="316"/>
                    <a:pt x="50" y="316"/>
                    <a:pt x="50" y="316"/>
                  </a:cubicBezTo>
                  <a:cubicBezTo>
                    <a:pt x="50" y="317"/>
                    <a:pt x="50" y="317"/>
                    <a:pt x="50" y="317"/>
                  </a:cubicBezTo>
                  <a:cubicBezTo>
                    <a:pt x="49" y="317"/>
                    <a:pt x="49" y="317"/>
                    <a:pt x="49" y="317"/>
                  </a:cubicBezTo>
                  <a:cubicBezTo>
                    <a:pt x="48" y="316"/>
                    <a:pt x="48" y="316"/>
                    <a:pt x="48" y="316"/>
                  </a:cubicBezTo>
                  <a:cubicBezTo>
                    <a:pt x="49" y="316"/>
                    <a:pt x="49" y="316"/>
                    <a:pt x="49" y="316"/>
                  </a:cubicBezTo>
                  <a:cubicBezTo>
                    <a:pt x="49" y="315"/>
                    <a:pt x="49" y="315"/>
                    <a:pt x="49" y="315"/>
                  </a:cubicBezTo>
                  <a:cubicBezTo>
                    <a:pt x="49" y="314"/>
                    <a:pt x="49" y="314"/>
                    <a:pt x="49" y="314"/>
                  </a:cubicBezTo>
                  <a:cubicBezTo>
                    <a:pt x="48" y="313"/>
                    <a:pt x="48" y="313"/>
                    <a:pt x="48" y="313"/>
                  </a:cubicBezTo>
                  <a:cubicBezTo>
                    <a:pt x="47" y="313"/>
                    <a:pt x="47" y="313"/>
                    <a:pt x="47" y="313"/>
                  </a:cubicBezTo>
                  <a:cubicBezTo>
                    <a:pt x="47" y="314"/>
                    <a:pt x="47" y="314"/>
                    <a:pt x="47" y="314"/>
                  </a:cubicBezTo>
                  <a:cubicBezTo>
                    <a:pt x="48" y="314"/>
                    <a:pt x="48" y="314"/>
                    <a:pt x="48" y="314"/>
                  </a:cubicBezTo>
                  <a:cubicBezTo>
                    <a:pt x="47" y="314"/>
                    <a:pt x="47" y="314"/>
                    <a:pt x="47" y="314"/>
                  </a:cubicBezTo>
                  <a:cubicBezTo>
                    <a:pt x="46" y="314"/>
                    <a:pt x="46" y="314"/>
                    <a:pt x="46" y="314"/>
                  </a:cubicBezTo>
                  <a:cubicBezTo>
                    <a:pt x="45" y="314"/>
                    <a:pt x="45" y="314"/>
                    <a:pt x="45" y="314"/>
                  </a:cubicBezTo>
                  <a:cubicBezTo>
                    <a:pt x="44" y="314"/>
                    <a:pt x="44" y="314"/>
                    <a:pt x="44" y="314"/>
                  </a:cubicBezTo>
                  <a:cubicBezTo>
                    <a:pt x="43" y="314"/>
                    <a:pt x="43" y="314"/>
                    <a:pt x="43" y="314"/>
                  </a:cubicBezTo>
                  <a:cubicBezTo>
                    <a:pt x="42" y="313"/>
                    <a:pt x="42" y="313"/>
                    <a:pt x="42" y="313"/>
                  </a:cubicBezTo>
                  <a:cubicBezTo>
                    <a:pt x="43" y="314"/>
                    <a:pt x="43" y="314"/>
                    <a:pt x="43" y="314"/>
                  </a:cubicBezTo>
                  <a:cubicBezTo>
                    <a:pt x="44" y="314"/>
                    <a:pt x="44" y="314"/>
                    <a:pt x="44" y="314"/>
                  </a:cubicBezTo>
                  <a:cubicBezTo>
                    <a:pt x="45" y="313"/>
                    <a:pt x="45" y="313"/>
                    <a:pt x="45" y="313"/>
                  </a:cubicBezTo>
                  <a:cubicBezTo>
                    <a:pt x="46" y="313"/>
                    <a:pt x="46" y="313"/>
                    <a:pt x="46" y="313"/>
                  </a:cubicBezTo>
                  <a:cubicBezTo>
                    <a:pt x="46" y="312"/>
                    <a:pt x="46" y="312"/>
                    <a:pt x="46" y="312"/>
                  </a:cubicBezTo>
                  <a:cubicBezTo>
                    <a:pt x="45" y="311"/>
                    <a:pt x="45" y="311"/>
                    <a:pt x="45" y="311"/>
                  </a:cubicBezTo>
                  <a:cubicBezTo>
                    <a:pt x="45" y="312"/>
                    <a:pt x="45" y="312"/>
                    <a:pt x="45" y="312"/>
                  </a:cubicBezTo>
                  <a:cubicBezTo>
                    <a:pt x="44" y="311"/>
                    <a:pt x="44" y="311"/>
                    <a:pt x="44" y="311"/>
                  </a:cubicBezTo>
                  <a:cubicBezTo>
                    <a:pt x="44" y="310"/>
                    <a:pt x="44" y="310"/>
                    <a:pt x="44" y="310"/>
                  </a:cubicBezTo>
                  <a:cubicBezTo>
                    <a:pt x="43" y="310"/>
                    <a:pt x="43" y="310"/>
                    <a:pt x="43" y="310"/>
                  </a:cubicBezTo>
                  <a:cubicBezTo>
                    <a:pt x="43" y="309"/>
                    <a:pt x="43" y="309"/>
                    <a:pt x="43" y="309"/>
                  </a:cubicBezTo>
                  <a:cubicBezTo>
                    <a:pt x="42" y="309"/>
                    <a:pt x="42" y="309"/>
                    <a:pt x="42" y="309"/>
                  </a:cubicBezTo>
                  <a:cubicBezTo>
                    <a:pt x="42" y="309"/>
                    <a:pt x="42" y="309"/>
                    <a:pt x="42" y="309"/>
                  </a:cubicBezTo>
                  <a:cubicBezTo>
                    <a:pt x="41" y="309"/>
                    <a:pt x="41" y="309"/>
                    <a:pt x="41" y="309"/>
                  </a:cubicBezTo>
                  <a:cubicBezTo>
                    <a:pt x="41" y="310"/>
                    <a:pt x="41" y="310"/>
                    <a:pt x="41" y="310"/>
                  </a:cubicBezTo>
                  <a:cubicBezTo>
                    <a:pt x="41" y="311"/>
                    <a:pt x="41" y="311"/>
                    <a:pt x="41" y="311"/>
                  </a:cubicBezTo>
                  <a:cubicBezTo>
                    <a:pt x="40" y="310"/>
                    <a:pt x="40" y="310"/>
                    <a:pt x="40" y="310"/>
                  </a:cubicBezTo>
                  <a:cubicBezTo>
                    <a:pt x="40" y="309"/>
                    <a:pt x="40" y="309"/>
                    <a:pt x="40" y="309"/>
                  </a:cubicBezTo>
                  <a:cubicBezTo>
                    <a:pt x="39" y="309"/>
                    <a:pt x="39" y="309"/>
                    <a:pt x="39" y="309"/>
                  </a:cubicBezTo>
                  <a:cubicBezTo>
                    <a:pt x="38" y="309"/>
                    <a:pt x="38" y="309"/>
                    <a:pt x="38" y="309"/>
                  </a:cubicBezTo>
                  <a:cubicBezTo>
                    <a:pt x="37" y="310"/>
                    <a:pt x="37" y="310"/>
                    <a:pt x="37" y="310"/>
                  </a:cubicBezTo>
                  <a:cubicBezTo>
                    <a:pt x="36" y="310"/>
                    <a:pt x="36" y="310"/>
                    <a:pt x="36" y="310"/>
                  </a:cubicBezTo>
                  <a:cubicBezTo>
                    <a:pt x="35" y="310"/>
                    <a:pt x="35" y="310"/>
                    <a:pt x="35" y="310"/>
                  </a:cubicBezTo>
                  <a:cubicBezTo>
                    <a:pt x="35" y="311"/>
                    <a:pt x="35" y="311"/>
                    <a:pt x="35" y="311"/>
                  </a:cubicBezTo>
                  <a:cubicBezTo>
                    <a:pt x="36" y="311"/>
                    <a:pt x="36" y="311"/>
                    <a:pt x="36" y="311"/>
                  </a:cubicBezTo>
                  <a:cubicBezTo>
                    <a:pt x="37" y="311"/>
                    <a:pt x="37" y="311"/>
                    <a:pt x="37" y="311"/>
                  </a:cubicBezTo>
                  <a:cubicBezTo>
                    <a:pt x="36" y="311"/>
                    <a:pt x="36" y="311"/>
                    <a:pt x="36" y="311"/>
                  </a:cubicBezTo>
                  <a:cubicBezTo>
                    <a:pt x="36" y="312"/>
                    <a:pt x="36" y="312"/>
                    <a:pt x="36" y="312"/>
                  </a:cubicBezTo>
                  <a:cubicBezTo>
                    <a:pt x="37" y="312"/>
                    <a:pt x="37" y="312"/>
                    <a:pt x="37" y="312"/>
                  </a:cubicBezTo>
                  <a:cubicBezTo>
                    <a:pt x="38" y="311"/>
                    <a:pt x="38" y="311"/>
                    <a:pt x="38" y="311"/>
                  </a:cubicBezTo>
                  <a:cubicBezTo>
                    <a:pt x="38" y="310"/>
                    <a:pt x="38" y="310"/>
                    <a:pt x="38" y="310"/>
                  </a:cubicBezTo>
                  <a:cubicBezTo>
                    <a:pt x="39" y="311"/>
                    <a:pt x="39" y="311"/>
                    <a:pt x="39" y="311"/>
                  </a:cubicBezTo>
                  <a:cubicBezTo>
                    <a:pt x="38" y="312"/>
                    <a:pt x="38" y="312"/>
                    <a:pt x="38" y="312"/>
                  </a:cubicBezTo>
                  <a:cubicBezTo>
                    <a:pt x="39" y="313"/>
                    <a:pt x="39" y="313"/>
                    <a:pt x="39" y="313"/>
                  </a:cubicBezTo>
                  <a:cubicBezTo>
                    <a:pt x="38" y="313"/>
                    <a:pt x="38" y="313"/>
                    <a:pt x="38" y="313"/>
                  </a:cubicBezTo>
                  <a:cubicBezTo>
                    <a:pt x="38" y="314"/>
                    <a:pt x="38" y="314"/>
                    <a:pt x="38" y="314"/>
                  </a:cubicBezTo>
                  <a:cubicBezTo>
                    <a:pt x="37" y="313"/>
                    <a:pt x="37" y="313"/>
                    <a:pt x="37" y="313"/>
                  </a:cubicBezTo>
                  <a:cubicBezTo>
                    <a:pt x="36" y="314"/>
                    <a:pt x="36" y="314"/>
                    <a:pt x="36" y="314"/>
                  </a:cubicBezTo>
                  <a:cubicBezTo>
                    <a:pt x="37" y="315"/>
                    <a:pt x="37" y="315"/>
                    <a:pt x="37" y="315"/>
                  </a:cubicBezTo>
                  <a:cubicBezTo>
                    <a:pt x="36" y="315"/>
                    <a:pt x="36" y="315"/>
                    <a:pt x="36" y="315"/>
                  </a:cubicBezTo>
                  <a:cubicBezTo>
                    <a:pt x="35" y="315"/>
                    <a:pt x="35" y="315"/>
                    <a:pt x="35" y="315"/>
                  </a:cubicBezTo>
                  <a:cubicBezTo>
                    <a:pt x="35" y="316"/>
                    <a:pt x="35" y="316"/>
                    <a:pt x="35" y="316"/>
                  </a:cubicBezTo>
                  <a:cubicBezTo>
                    <a:pt x="34" y="317"/>
                    <a:pt x="34" y="317"/>
                    <a:pt x="34" y="317"/>
                  </a:cubicBezTo>
                  <a:cubicBezTo>
                    <a:pt x="33" y="318"/>
                    <a:pt x="33" y="318"/>
                    <a:pt x="33" y="318"/>
                  </a:cubicBezTo>
                  <a:cubicBezTo>
                    <a:pt x="33" y="318"/>
                    <a:pt x="33" y="318"/>
                    <a:pt x="33" y="318"/>
                  </a:cubicBezTo>
                  <a:cubicBezTo>
                    <a:pt x="33" y="319"/>
                    <a:pt x="33" y="319"/>
                    <a:pt x="33" y="319"/>
                  </a:cubicBezTo>
                  <a:cubicBezTo>
                    <a:pt x="34" y="320"/>
                    <a:pt x="34" y="320"/>
                    <a:pt x="34" y="320"/>
                  </a:cubicBezTo>
                  <a:cubicBezTo>
                    <a:pt x="34" y="320"/>
                    <a:pt x="34" y="320"/>
                    <a:pt x="34" y="320"/>
                  </a:cubicBezTo>
                  <a:cubicBezTo>
                    <a:pt x="34" y="320"/>
                    <a:pt x="34" y="320"/>
                    <a:pt x="34" y="320"/>
                  </a:cubicBezTo>
                  <a:cubicBezTo>
                    <a:pt x="35" y="321"/>
                    <a:pt x="35" y="321"/>
                    <a:pt x="35" y="321"/>
                  </a:cubicBezTo>
                  <a:cubicBezTo>
                    <a:pt x="36" y="321"/>
                    <a:pt x="36" y="321"/>
                    <a:pt x="36" y="321"/>
                  </a:cubicBezTo>
                  <a:cubicBezTo>
                    <a:pt x="37" y="321"/>
                    <a:pt x="37" y="321"/>
                    <a:pt x="37" y="321"/>
                  </a:cubicBezTo>
                  <a:cubicBezTo>
                    <a:pt x="37" y="320"/>
                    <a:pt x="37" y="320"/>
                    <a:pt x="37" y="320"/>
                  </a:cubicBezTo>
                  <a:cubicBezTo>
                    <a:pt x="36" y="319"/>
                    <a:pt x="36" y="319"/>
                    <a:pt x="36" y="319"/>
                  </a:cubicBezTo>
                  <a:cubicBezTo>
                    <a:pt x="35" y="319"/>
                    <a:pt x="35" y="319"/>
                    <a:pt x="35" y="319"/>
                  </a:cubicBezTo>
                  <a:cubicBezTo>
                    <a:pt x="34" y="319"/>
                    <a:pt x="34" y="319"/>
                    <a:pt x="34" y="319"/>
                  </a:cubicBezTo>
                  <a:cubicBezTo>
                    <a:pt x="34" y="318"/>
                    <a:pt x="34" y="318"/>
                    <a:pt x="34" y="318"/>
                  </a:cubicBezTo>
                  <a:cubicBezTo>
                    <a:pt x="37" y="318"/>
                    <a:pt x="37" y="319"/>
                    <a:pt x="39" y="316"/>
                  </a:cubicBezTo>
                  <a:cubicBezTo>
                    <a:pt x="39" y="317"/>
                    <a:pt x="39" y="317"/>
                    <a:pt x="39" y="317"/>
                  </a:cubicBezTo>
                  <a:cubicBezTo>
                    <a:pt x="38" y="318"/>
                    <a:pt x="38" y="318"/>
                    <a:pt x="38" y="318"/>
                  </a:cubicBezTo>
                  <a:cubicBezTo>
                    <a:pt x="39" y="319"/>
                    <a:pt x="39" y="319"/>
                    <a:pt x="39" y="319"/>
                  </a:cubicBezTo>
                  <a:cubicBezTo>
                    <a:pt x="40" y="319"/>
                    <a:pt x="40" y="319"/>
                    <a:pt x="40" y="319"/>
                  </a:cubicBezTo>
                  <a:cubicBezTo>
                    <a:pt x="41" y="320"/>
                    <a:pt x="41" y="320"/>
                    <a:pt x="41" y="320"/>
                  </a:cubicBezTo>
                  <a:lnTo>
                    <a:pt x="42" y="320"/>
                  </a:lnTo>
                  <a:close/>
                  <a:moveTo>
                    <a:pt x="41" y="308"/>
                  </a:moveTo>
                  <a:cubicBezTo>
                    <a:pt x="42" y="309"/>
                    <a:pt x="42" y="309"/>
                    <a:pt x="42" y="309"/>
                  </a:cubicBezTo>
                  <a:cubicBezTo>
                    <a:pt x="42" y="308"/>
                    <a:pt x="42" y="308"/>
                    <a:pt x="42" y="308"/>
                  </a:cubicBezTo>
                  <a:lnTo>
                    <a:pt x="41" y="308"/>
                  </a:lnTo>
                  <a:close/>
                  <a:moveTo>
                    <a:pt x="66" y="369"/>
                  </a:moveTo>
                  <a:cubicBezTo>
                    <a:pt x="66" y="368"/>
                    <a:pt x="66" y="368"/>
                    <a:pt x="66" y="368"/>
                  </a:cubicBezTo>
                  <a:cubicBezTo>
                    <a:pt x="66" y="368"/>
                    <a:pt x="66" y="368"/>
                    <a:pt x="66" y="368"/>
                  </a:cubicBezTo>
                  <a:cubicBezTo>
                    <a:pt x="67" y="369"/>
                    <a:pt x="67" y="369"/>
                    <a:pt x="67" y="369"/>
                  </a:cubicBezTo>
                  <a:cubicBezTo>
                    <a:pt x="67" y="368"/>
                    <a:pt x="67" y="368"/>
                    <a:pt x="67" y="368"/>
                  </a:cubicBezTo>
                  <a:cubicBezTo>
                    <a:pt x="66" y="367"/>
                    <a:pt x="66" y="367"/>
                    <a:pt x="66" y="367"/>
                  </a:cubicBezTo>
                  <a:cubicBezTo>
                    <a:pt x="66" y="366"/>
                    <a:pt x="66" y="366"/>
                    <a:pt x="66" y="366"/>
                  </a:cubicBezTo>
                  <a:cubicBezTo>
                    <a:pt x="65" y="367"/>
                    <a:pt x="65" y="367"/>
                    <a:pt x="65" y="367"/>
                  </a:cubicBezTo>
                  <a:cubicBezTo>
                    <a:pt x="64" y="368"/>
                    <a:pt x="64" y="368"/>
                    <a:pt x="64" y="368"/>
                  </a:cubicBezTo>
                  <a:cubicBezTo>
                    <a:pt x="65" y="368"/>
                    <a:pt x="65" y="368"/>
                    <a:pt x="65" y="368"/>
                  </a:cubicBezTo>
                  <a:cubicBezTo>
                    <a:pt x="64" y="369"/>
                    <a:pt x="64" y="369"/>
                    <a:pt x="64" y="369"/>
                  </a:cubicBezTo>
                  <a:cubicBezTo>
                    <a:pt x="65" y="369"/>
                    <a:pt x="65" y="369"/>
                    <a:pt x="65" y="369"/>
                  </a:cubicBezTo>
                  <a:cubicBezTo>
                    <a:pt x="66" y="369"/>
                    <a:pt x="66" y="369"/>
                    <a:pt x="66" y="369"/>
                  </a:cubicBezTo>
                  <a:cubicBezTo>
                    <a:pt x="66" y="368"/>
                    <a:pt x="66" y="368"/>
                    <a:pt x="66" y="368"/>
                  </a:cubicBezTo>
                  <a:cubicBezTo>
                    <a:pt x="66" y="369"/>
                    <a:pt x="66" y="369"/>
                    <a:pt x="66" y="369"/>
                  </a:cubicBezTo>
                  <a:close/>
                  <a:moveTo>
                    <a:pt x="115" y="403"/>
                  </a:moveTo>
                  <a:cubicBezTo>
                    <a:pt x="116" y="403"/>
                    <a:pt x="116" y="403"/>
                    <a:pt x="116" y="403"/>
                  </a:cubicBezTo>
                  <a:cubicBezTo>
                    <a:pt x="117" y="402"/>
                    <a:pt x="117" y="402"/>
                    <a:pt x="117" y="402"/>
                  </a:cubicBezTo>
                  <a:cubicBezTo>
                    <a:pt x="117" y="403"/>
                    <a:pt x="117" y="403"/>
                    <a:pt x="117" y="403"/>
                  </a:cubicBezTo>
                  <a:cubicBezTo>
                    <a:pt x="118" y="404"/>
                    <a:pt x="118" y="404"/>
                    <a:pt x="118" y="404"/>
                  </a:cubicBezTo>
                  <a:cubicBezTo>
                    <a:pt x="119" y="404"/>
                    <a:pt x="119" y="404"/>
                    <a:pt x="119" y="404"/>
                  </a:cubicBezTo>
                  <a:cubicBezTo>
                    <a:pt x="120" y="403"/>
                    <a:pt x="120" y="403"/>
                    <a:pt x="120" y="403"/>
                  </a:cubicBezTo>
                  <a:cubicBezTo>
                    <a:pt x="121" y="403"/>
                    <a:pt x="121" y="403"/>
                    <a:pt x="121" y="403"/>
                  </a:cubicBezTo>
                  <a:cubicBezTo>
                    <a:pt x="122" y="403"/>
                    <a:pt x="122" y="403"/>
                    <a:pt x="122" y="403"/>
                  </a:cubicBezTo>
                  <a:cubicBezTo>
                    <a:pt x="121" y="404"/>
                    <a:pt x="121" y="404"/>
                    <a:pt x="121" y="404"/>
                  </a:cubicBezTo>
                  <a:cubicBezTo>
                    <a:pt x="120" y="404"/>
                    <a:pt x="120" y="404"/>
                    <a:pt x="120" y="404"/>
                  </a:cubicBezTo>
                  <a:cubicBezTo>
                    <a:pt x="121" y="404"/>
                    <a:pt x="121" y="404"/>
                    <a:pt x="121" y="404"/>
                  </a:cubicBezTo>
                  <a:cubicBezTo>
                    <a:pt x="122" y="404"/>
                    <a:pt x="122" y="404"/>
                    <a:pt x="122" y="404"/>
                  </a:cubicBezTo>
                  <a:cubicBezTo>
                    <a:pt x="123" y="404"/>
                    <a:pt x="123" y="404"/>
                    <a:pt x="123" y="404"/>
                  </a:cubicBezTo>
                  <a:cubicBezTo>
                    <a:pt x="124" y="404"/>
                    <a:pt x="124" y="404"/>
                    <a:pt x="124" y="404"/>
                  </a:cubicBezTo>
                  <a:cubicBezTo>
                    <a:pt x="124" y="403"/>
                    <a:pt x="124" y="403"/>
                    <a:pt x="124" y="403"/>
                  </a:cubicBezTo>
                  <a:cubicBezTo>
                    <a:pt x="124" y="404"/>
                    <a:pt x="124" y="404"/>
                    <a:pt x="124" y="404"/>
                  </a:cubicBezTo>
                  <a:cubicBezTo>
                    <a:pt x="125" y="405"/>
                    <a:pt x="125" y="405"/>
                    <a:pt x="125" y="405"/>
                  </a:cubicBezTo>
                  <a:cubicBezTo>
                    <a:pt x="126" y="404"/>
                    <a:pt x="126" y="404"/>
                    <a:pt x="126" y="404"/>
                  </a:cubicBezTo>
                  <a:cubicBezTo>
                    <a:pt x="127" y="404"/>
                    <a:pt x="127" y="404"/>
                    <a:pt x="127" y="404"/>
                  </a:cubicBezTo>
                  <a:cubicBezTo>
                    <a:pt x="126" y="404"/>
                    <a:pt x="126" y="404"/>
                    <a:pt x="126" y="404"/>
                  </a:cubicBezTo>
                  <a:cubicBezTo>
                    <a:pt x="126" y="403"/>
                    <a:pt x="126" y="403"/>
                    <a:pt x="126" y="403"/>
                  </a:cubicBezTo>
                  <a:cubicBezTo>
                    <a:pt x="127" y="403"/>
                    <a:pt x="127" y="403"/>
                    <a:pt x="127" y="403"/>
                  </a:cubicBezTo>
                  <a:cubicBezTo>
                    <a:pt x="128" y="404"/>
                    <a:pt x="128" y="404"/>
                    <a:pt x="128" y="404"/>
                  </a:cubicBezTo>
                  <a:cubicBezTo>
                    <a:pt x="128" y="404"/>
                    <a:pt x="128" y="404"/>
                    <a:pt x="128" y="404"/>
                  </a:cubicBezTo>
                  <a:cubicBezTo>
                    <a:pt x="129" y="403"/>
                    <a:pt x="129" y="403"/>
                    <a:pt x="129" y="403"/>
                  </a:cubicBezTo>
                  <a:cubicBezTo>
                    <a:pt x="130" y="404"/>
                    <a:pt x="130" y="404"/>
                    <a:pt x="130" y="404"/>
                  </a:cubicBezTo>
                  <a:cubicBezTo>
                    <a:pt x="131" y="405"/>
                    <a:pt x="131" y="405"/>
                    <a:pt x="131" y="405"/>
                  </a:cubicBezTo>
                  <a:cubicBezTo>
                    <a:pt x="132" y="405"/>
                    <a:pt x="132" y="405"/>
                    <a:pt x="132" y="405"/>
                  </a:cubicBezTo>
                  <a:cubicBezTo>
                    <a:pt x="133" y="405"/>
                    <a:pt x="133" y="405"/>
                    <a:pt x="133" y="405"/>
                  </a:cubicBezTo>
                  <a:cubicBezTo>
                    <a:pt x="134" y="405"/>
                    <a:pt x="134" y="405"/>
                    <a:pt x="134" y="405"/>
                  </a:cubicBezTo>
                  <a:cubicBezTo>
                    <a:pt x="135" y="406"/>
                    <a:pt x="135" y="406"/>
                    <a:pt x="135" y="406"/>
                  </a:cubicBezTo>
                  <a:cubicBezTo>
                    <a:pt x="137" y="406"/>
                    <a:pt x="137" y="406"/>
                    <a:pt x="137" y="406"/>
                  </a:cubicBezTo>
                  <a:cubicBezTo>
                    <a:pt x="138" y="405"/>
                    <a:pt x="138" y="405"/>
                    <a:pt x="138" y="405"/>
                  </a:cubicBezTo>
                  <a:cubicBezTo>
                    <a:pt x="137" y="405"/>
                    <a:pt x="137" y="405"/>
                    <a:pt x="137" y="405"/>
                  </a:cubicBezTo>
                  <a:cubicBezTo>
                    <a:pt x="136" y="404"/>
                    <a:pt x="136" y="404"/>
                    <a:pt x="136" y="404"/>
                  </a:cubicBezTo>
                  <a:cubicBezTo>
                    <a:pt x="137" y="404"/>
                    <a:pt x="137" y="404"/>
                    <a:pt x="137" y="404"/>
                  </a:cubicBezTo>
                  <a:cubicBezTo>
                    <a:pt x="138" y="405"/>
                    <a:pt x="138" y="405"/>
                    <a:pt x="138" y="405"/>
                  </a:cubicBezTo>
                  <a:cubicBezTo>
                    <a:pt x="139" y="405"/>
                    <a:pt x="139" y="405"/>
                    <a:pt x="139" y="405"/>
                  </a:cubicBezTo>
                  <a:cubicBezTo>
                    <a:pt x="138" y="404"/>
                    <a:pt x="138" y="403"/>
                    <a:pt x="137" y="402"/>
                  </a:cubicBezTo>
                  <a:cubicBezTo>
                    <a:pt x="135" y="397"/>
                    <a:pt x="133" y="393"/>
                    <a:pt x="130" y="389"/>
                  </a:cubicBezTo>
                  <a:cubicBezTo>
                    <a:pt x="130" y="389"/>
                    <a:pt x="130" y="389"/>
                    <a:pt x="130" y="389"/>
                  </a:cubicBezTo>
                  <a:cubicBezTo>
                    <a:pt x="129" y="386"/>
                    <a:pt x="128" y="384"/>
                    <a:pt x="127" y="382"/>
                  </a:cubicBezTo>
                  <a:cubicBezTo>
                    <a:pt x="127" y="382"/>
                    <a:pt x="127" y="382"/>
                    <a:pt x="127" y="382"/>
                  </a:cubicBezTo>
                  <a:cubicBezTo>
                    <a:pt x="127" y="382"/>
                    <a:pt x="127" y="381"/>
                    <a:pt x="125" y="381"/>
                  </a:cubicBezTo>
                  <a:cubicBezTo>
                    <a:pt x="122" y="382"/>
                    <a:pt x="124" y="383"/>
                    <a:pt x="119" y="380"/>
                  </a:cubicBezTo>
                  <a:cubicBezTo>
                    <a:pt x="118" y="380"/>
                    <a:pt x="118" y="380"/>
                    <a:pt x="118" y="380"/>
                  </a:cubicBezTo>
                  <a:cubicBezTo>
                    <a:pt x="118" y="380"/>
                    <a:pt x="118" y="380"/>
                    <a:pt x="118" y="380"/>
                  </a:cubicBezTo>
                  <a:cubicBezTo>
                    <a:pt x="118" y="381"/>
                    <a:pt x="118" y="381"/>
                    <a:pt x="118" y="381"/>
                  </a:cubicBezTo>
                  <a:cubicBezTo>
                    <a:pt x="118" y="382"/>
                    <a:pt x="118" y="382"/>
                    <a:pt x="118" y="382"/>
                  </a:cubicBezTo>
                  <a:cubicBezTo>
                    <a:pt x="118" y="383"/>
                    <a:pt x="118" y="383"/>
                    <a:pt x="118" y="383"/>
                  </a:cubicBezTo>
                  <a:cubicBezTo>
                    <a:pt x="118" y="383"/>
                    <a:pt x="118" y="383"/>
                    <a:pt x="118" y="383"/>
                  </a:cubicBezTo>
                  <a:cubicBezTo>
                    <a:pt x="117" y="383"/>
                    <a:pt x="117" y="383"/>
                    <a:pt x="117" y="383"/>
                  </a:cubicBezTo>
                  <a:cubicBezTo>
                    <a:pt x="116" y="383"/>
                    <a:pt x="116" y="383"/>
                    <a:pt x="116" y="383"/>
                  </a:cubicBezTo>
                  <a:cubicBezTo>
                    <a:pt x="115" y="383"/>
                    <a:pt x="115" y="383"/>
                    <a:pt x="115" y="383"/>
                  </a:cubicBezTo>
                  <a:cubicBezTo>
                    <a:pt x="114" y="383"/>
                    <a:pt x="114" y="383"/>
                    <a:pt x="114" y="383"/>
                  </a:cubicBezTo>
                  <a:cubicBezTo>
                    <a:pt x="113" y="382"/>
                    <a:pt x="113" y="382"/>
                    <a:pt x="113" y="382"/>
                  </a:cubicBezTo>
                  <a:cubicBezTo>
                    <a:pt x="112" y="383"/>
                    <a:pt x="112" y="383"/>
                    <a:pt x="112" y="383"/>
                  </a:cubicBezTo>
                  <a:cubicBezTo>
                    <a:pt x="113" y="383"/>
                    <a:pt x="113" y="383"/>
                    <a:pt x="113" y="383"/>
                  </a:cubicBezTo>
                  <a:cubicBezTo>
                    <a:pt x="114" y="384"/>
                    <a:pt x="114" y="384"/>
                    <a:pt x="114" y="384"/>
                  </a:cubicBezTo>
                  <a:cubicBezTo>
                    <a:pt x="115" y="385"/>
                    <a:pt x="115" y="385"/>
                    <a:pt x="115" y="385"/>
                  </a:cubicBezTo>
                  <a:cubicBezTo>
                    <a:pt x="115" y="385"/>
                    <a:pt x="115" y="385"/>
                    <a:pt x="115" y="385"/>
                  </a:cubicBezTo>
                  <a:cubicBezTo>
                    <a:pt x="114" y="386"/>
                    <a:pt x="114" y="386"/>
                    <a:pt x="114" y="386"/>
                  </a:cubicBezTo>
                  <a:cubicBezTo>
                    <a:pt x="113" y="385"/>
                    <a:pt x="113" y="385"/>
                    <a:pt x="113" y="385"/>
                  </a:cubicBezTo>
                  <a:cubicBezTo>
                    <a:pt x="113" y="386"/>
                    <a:pt x="113" y="386"/>
                    <a:pt x="113" y="386"/>
                  </a:cubicBezTo>
                  <a:cubicBezTo>
                    <a:pt x="113" y="387"/>
                    <a:pt x="113" y="387"/>
                    <a:pt x="113" y="387"/>
                  </a:cubicBezTo>
                  <a:cubicBezTo>
                    <a:pt x="114" y="388"/>
                    <a:pt x="114" y="388"/>
                    <a:pt x="114" y="388"/>
                  </a:cubicBezTo>
                  <a:cubicBezTo>
                    <a:pt x="114" y="388"/>
                    <a:pt x="114" y="388"/>
                    <a:pt x="114" y="388"/>
                  </a:cubicBezTo>
                  <a:cubicBezTo>
                    <a:pt x="115" y="389"/>
                    <a:pt x="115" y="389"/>
                    <a:pt x="115" y="389"/>
                  </a:cubicBezTo>
                  <a:cubicBezTo>
                    <a:pt x="116" y="389"/>
                    <a:pt x="116" y="389"/>
                    <a:pt x="116" y="389"/>
                  </a:cubicBezTo>
                  <a:cubicBezTo>
                    <a:pt x="117" y="390"/>
                    <a:pt x="117" y="390"/>
                    <a:pt x="117" y="390"/>
                  </a:cubicBezTo>
                  <a:cubicBezTo>
                    <a:pt x="118" y="390"/>
                    <a:pt x="118" y="390"/>
                    <a:pt x="118" y="390"/>
                  </a:cubicBezTo>
                  <a:cubicBezTo>
                    <a:pt x="119" y="389"/>
                    <a:pt x="119" y="389"/>
                    <a:pt x="119" y="389"/>
                  </a:cubicBezTo>
                  <a:cubicBezTo>
                    <a:pt x="119" y="389"/>
                    <a:pt x="119" y="389"/>
                    <a:pt x="119" y="389"/>
                  </a:cubicBezTo>
                  <a:cubicBezTo>
                    <a:pt x="120" y="389"/>
                    <a:pt x="120" y="389"/>
                    <a:pt x="120" y="389"/>
                  </a:cubicBezTo>
                  <a:cubicBezTo>
                    <a:pt x="121" y="389"/>
                    <a:pt x="121" y="389"/>
                    <a:pt x="121" y="389"/>
                  </a:cubicBezTo>
                  <a:cubicBezTo>
                    <a:pt x="122" y="389"/>
                    <a:pt x="122" y="389"/>
                    <a:pt x="122" y="389"/>
                  </a:cubicBezTo>
                  <a:cubicBezTo>
                    <a:pt x="123" y="389"/>
                    <a:pt x="123" y="389"/>
                    <a:pt x="123" y="389"/>
                  </a:cubicBezTo>
                  <a:cubicBezTo>
                    <a:pt x="124" y="389"/>
                    <a:pt x="124" y="389"/>
                    <a:pt x="124" y="389"/>
                  </a:cubicBezTo>
                  <a:cubicBezTo>
                    <a:pt x="125" y="390"/>
                    <a:pt x="125" y="390"/>
                    <a:pt x="125" y="390"/>
                  </a:cubicBezTo>
                  <a:cubicBezTo>
                    <a:pt x="124" y="391"/>
                    <a:pt x="124" y="391"/>
                    <a:pt x="124" y="391"/>
                  </a:cubicBezTo>
                  <a:cubicBezTo>
                    <a:pt x="123" y="391"/>
                    <a:pt x="123" y="391"/>
                    <a:pt x="123" y="391"/>
                  </a:cubicBezTo>
                  <a:cubicBezTo>
                    <a:pt x="122" y="392"/>
                    <a:pt x="122" y="392"/>
                    <a:pt x="122" y="392"/>
                  </a:cubicBezTo>
                  <a:cubicBezTo>
                    <a:pt x="121" y="392"/>
                    <a:pt x="121" y="392"/>
                    <a:pt x="121" y="392"/>
                  </a:cubicBezTo>
                  <a:cubicBezTo>
                    <a:pt x="120" y="392"/>
                    <a:pt x="120" y="392"/>
                    <a:pt x="120" y="392"/>
                  </a:cubicBezTo>
                  <a:cubicBezTo>
                    <a:pt x="120" y="393"/>
                    <a:pt x="120" y="393"/>
                    <a:pt x="120" y="393"/>
                  </a:cubicBezTo>
                  <a:cubicBezTo>
                    <a:pt x="119" y="394"/>
                    <a:pt x="119" y="394"/>
                    <a:pt x="119" y="394"/>
                  </a:cubicBezTo>
                  <a:cubicBezTo>
                    <a:pt x="121" y="396"/>
                    <a:pt x="123" y="398"/>
                    <a:pt x="126" y="398"/>
                  </a:cubicBezTo>
                  <a:cubicBezTo>
                    <a:pt x="129" y="399"/>
                    <a:pt x="131" y="399"/>
                    <a:pt x="133" y="400"/>
                  </a:cubicBezTo>
                  <a:cubicBezTo>
                    <a:pt x="133" y="400"/>
                    <a:pt x="133" y="400"/>
                    <a:pt x="133" y="400"/>
                  </a:cubicBezTo>
                  <a:cubicBezTo>
                    <a:pt x="132" y="401"/>
                    <a:pt x="132" y="401"/>
                    <a:pt x="132" y="401"/>
                  </a:cubicBezTo>
                  <a:cubicBezTo>
                    <a:pt x="133" y="402"/>
                    <a:pt x="133" y="402"/>
                    <a:pt x="133" y="402"/>
                  </a:cubicBezTo>
                  <a:cubicBezTo>
                    <a:pt x="132" y="401"/>
                    <a:pt x="132" y="401"/>
                    <a:pt x="132" y="401"/>
                  </a:cubicBezTo>
                  <a:cubicBezTo>
                    <a:pt x="131" y="402"/>
                    <a:pt x="131" y="402"/>
                    <a:pt x="131" y="402"/>
                  </a:cubicBezTo>
                  <a:cubicBezTo>
                    <a:pt x="131" y="401"/>
                    <a:pt x="131" y="401"/>
                    <a:pt x="131" y="401"/>
                  </a:cubicBezTo>
                  <a:cubicBezTo>
                    <a:pt x="131" y="400"/>
                    <a:pt x="131" y="400"/>
                    <a:pt x="131" y="400"/>
                  </a:cubicBezTo>
                  <a:cubicBezTo>
                    <a:pt x="130" y="400"/>
                    <a:pt x="130" y="400"/>
                    <a:pt x="130" y="400"/>
                  </a:cubicBezTo>
                  <a:cubicBezTo>
                    <a:pt x="129" y="400"/>
                    <a:pt x="129" y="400"/>
                    <a:pt x="129" y="400"/>
                  </a:cubicBezTo>
                  <a:cubicBezTo>
                    <a:pt x="128" y="400"/>
                    <a:pt x="128" y="400"/>
                    <a:pt x="128" y="400"/>
                  </a:cubicBezTo>
                  <a:cubicBezTo>
                    <a:pt x="127" y="399"/>
                    <a:pt x="127" y="399"/>
                    <a:pt x="127" y="399"/>
                  </a:cubicBezTo>
                  <a:cubicBezTo>
                    <a:pt x="126" y="399"/>
                    <a:pt x="126" y="399"/>
                    <a:pt x="126" y="399"/>
                  </a:cubicBezTo>
                  <a:cubicBezTo>
                    <a:pt x="125" y="399"/>
                    <a:pt x="125" y="399"/>
                    <a:pt x="125" y="399"/>
                  </a:cubicBezTo>
                  <a:cubicBezTo>
                    <a:pt x="126" y="400"/>
                    <a:pt x="126" y="400"/>
                    <a:pt x="126" y="400"/>
                  </a:cubicBezTo>
                  <a:cubicBezTo>
                    <a:pt x="127" y="401"/>
                    <a:pt x="127" y="401"/>
                    <a:pt x="127" y="401"/>
                  </a:cubicBezTo>
                  <a:cubicBezTo>
                    <a:pt x="126" y="400"/>
                    <a:pt x="126" y="400"/>
                    <a:pt x="126" y="400"/>
                  </a:cubicBezTo>
                  <a:cubicBezTo>
                    <a:pt x="125" y="400"/>
                    <a:pt x="125" y="400"/>
                    <a:pt x="125" y="400"/>
                  </a:cubicBezTo>
                  <a:cubicBezTo>
                    <a:pt x="124" y="399"/>
                    <a:pt x="124" y="399"/>
                    <a:pt x="124" y="399"/>
                  </a:cubicBezTo>
                  <a:cubicBezTo>
                    <a:pt x="123" y="398"/>
                    <a:pt x="123" y="398"/>
                    <a:pt x="123" y="398"/>
                  </a:cubicBezTo>
                  <a:cubicBezTo>
                    <a:pt x="122" y="399"/>
                    <a:pt x="122" y="399"/>
                    <a:pt x="122" y="399"/>
                  </a:cubicBezTo>
                  <a:cubicBezTo>
                    <a:pt x="123" y="400"/>
                    <a:pt x="123" y="400"/>
                    <a:pt x="123" y="400"/>
                  </a:cubicBezTo>
                  <a:cubicBezTo>
                    <a:pt x="122" y="399"/>
                    <a:pt x="117" y="398"/>
                    <a:pt x="115" y="397"/>
                  </a:cubicBezTo>
                  <a:cubicBezTo>
                    <a:pt x="116" y="398"/>
                    <a:pt x="116" y="398"/>
                    <a:pt x="116" y="398"/>
                  </a:cubicBezTo>
                  <a:cubicBezTo>
                    <a:pt x="117" y="399"/>
                    <a:pt x="117" y="399"/>
                    <a:pt x="117" y="399"/>
                  </a:cubicBezTo>
                  <a:cubicBezTo>
                    <a:pt x="118" y="399"/>
                    <a:pt x="118" y="399"/>
                    <a:pt x="118" y="399"/>
                  </a:cubicBezTo>
                  <a:cubicBezTo>
                    <a:pt x="119" y="399"/>
                    <a:pt x="119" y="399"/>
                    <a:pt x="119" y="399"/>
                  </a:cubicBezTo>
                  <a:cubicBezTo>
                    <a:pt x="120" y="400"/>
                    <a:pt x="120" y="400"/>
                    <a:pt x="120" y="400"/>
                  </a:cubicBezTo>
                  <a:cubicBezTo>
                    <a:pt x="121" y="400"/>
                    <a:pt x="121" y="400"/>
                    <a:pt x="121" y="400"/>
                  </a:cubicBezTo>
                  <a:cubicBezTo>
                    <a:pt x="123" y="401"/>
                    <a:pt x="123" y="401"/>
                    <a:pt x="123" y="401"/>
                  </a:cubicBezTo>
                  <a:cubicBezTo>
                    <a:pt x="124" y="401"/>
                    <a:pt x="124" y="401"/>
                    <a:pt x="124" y="401"/>
                  </a:cubicBezTo>
                  <a:cubicBezTo>
                    <a:pt x="123" y="402"/>
                    <a:pt x="123" y="402"/>
                    <a:pt x="123" y="402"/>
                  </a:cubicBezTo>
                  <a:cubicBezTo>
                    <a:pt x="122" y="401"/>
                    <a:pt x="122" y="401"/>
                    <a:pt x="122" y="401"/>
                  </a:cubicBezTo>
                  <a:cubicBezTo>
                    <a:pt x="121" y="401"/>
                    <a:pt x="121" y="401"/>
                    <a:pt x="121" y="401"/>
                  </a:cubicBezTo>
                  <a:cubicBezTo>
                    <a:pt x="120" y="400"/>
                    <a:pt x="120" y="400"/>
                    <a:pt x="120" y="400"/>
                  </a:cubicBezTo>
                  <a:cubicBezTo>
                    <a:pt x="119" y="400"/>
                    <a:pt x="119" y="400"/>
                    <a:pt x="119" y="400"/>
                  </a:cubicBezTo>
                  <a:cubicBezTo>
                    <a:pt x="119" y="401"/>
                    <a:pt x="119" y="401"/>
                    <a:pt x="119" y="401"/>
                  </a:cubicBezTo>
                  <a:cubicBezTo>
                    <a:pt x="120" y="402"/>
                    <a:pt x="120" y="402"/>
                    <a:pt x="120" y="402"/>
                  </a:cubicBezTo>
                  <a:cubicBezTo>
                    <a:pt x="119" y="402"/>
                    <a:pt x="119" y="402"/>
                    <a:pt x="119" y="402"/>
                  </a:cubicBezTo>
                  <a:cubicBezTo>
                    <a:pt x="119" y="401"/>
                    <a:pt x="119" y="401"/>
                    <a:pt x="119" y="401"/>
                  </a:cubicBezTo>
                  <a:cubicBezTo>
                    <a:pt x="119" y="400"/>
                    <a:pt x="119" y="400"/>
                    <a:pt x="119" y="400"/>
                  </a:cubicBezTo>
                  <a:cubicBezTo>
                    <a:pt x="118" y="399"/>
                    <a:pt x="118" y="399"/>
                    <a:pt x="118" y="399"/>
                  </a:cubicBezTo>
                  <a:cubicBezTo>
                    <a:pt x="117" y="399"/>
                    <a:pt x="117" y="399"/>
                    <a:pt x="117" y="399"/>
                  </a:cubicBezTo>
                  <a:cubicBezTo>
                    <a:pt x="116" y="399"/>
                    <a:pt x="116" y="399"/>
                    <a:pt x="116" y="399"/>
                  </a:cubicBezTo>
                  <a:cubicBezTo>
                    <a:pt x="116" y="400"/>
                    <a:pt x="116" y="400"/>
                    <a:pt x="116" y="400"/>
                  </a:cubicBezTo>
                  <a:cubicBezTo>
                    <a:pt x="116" y="401"/>
                    <a:pt x="116" y="401"/>
                    <a:pt x="116" y="401"/>
                  </a:cubicBezTo>
                  <a:cubicBezTo>
                    <a:pt x="112" y="399"/>
                    <a:pt x="114" y="401"/>
                    <a:pt x="111" y="400"/>
                  </a:cubicBezTo>
                  <a:cubicBezTo>
                    <a:pt x="111" y="401"/>
                    <a:pt x="111" y="401"/>
                    <a:pt x="111" y="401"/>
                  </a:cubicBezTo>
                  <a:cubicBezTo>
                    <a:pt x="110" y="400"/>
                    <a:pt x="110" y="400"/>
                    <a:pt x="110" y="400"/>
                  </a:cubicBezTo>
                  <a:cubicBezTo>
                    <a:pt x="109" y="401"/>
                    <a:pt x="109" y="401"/>
                    <a:pt x="109" y="401"/>
                  </a:cubicBezTo>
                  <a:cubicBezTo>
                    <a:pt x="110" y="401"/>
                    <a:pt x="110" y="401"/>
                    <a:pt x="110" y="401"/>
                  </a:cubicBezTo>
                  <a:cubicBezTo>
                    <a:pt x="111" y="402"/>
                    <a:pt x="111" y="402"/>
                    <a:pt x="111" y="402"/>
                  </a:cubicBezTo>
                  <a:cubicBezTo>
                    <a:pt x="110" y="401"/>
                    <a:pt x="110" y="401"/>
                    <a:pt x="110" y="401"/>
                  </a:cubicBezTo>
                  <a:cubicBezTo>
                    <a:pt x="109" y="401"/>
                    <a:pt x="109" y="401"/>
                    <a:pt x="109" y="401"/>
                  </a:cubicBezTo>
                  <a:cubicBezTo>
                    <a:pt x="108" y="401"/>
                    <a:pt x="108" y="401"/>
                    <a:pt x="108" y="401"/>
                  </a:cubicBezTo>
                  <a:cubicBezTo>
                    <a:pt x="109" y="402"/>
                    <a:pt x="109" y="402"/>
                    <a:pt x="109" y="402"/>
                  </a:cubicBezTo>
                  <a:cubicBezTo>
                    <a:pt x="109" y="403"/>
                    <a:pt x="109" y="403"/>
                    <a:pt x="109" y="403"/>
                  </a:cubicBezTo>
                  <a:cubicBezTo>
                    <a:pt x="112" y="401"/>
                    <a:pt x="112" y="403"/>
                    <a:pt x="114" y="402"/>
                  </a:cubicBezTo>
                  <a:cubicBezTo>
                    <a:pt x="114" y="401"/>
                    <a:pt x="114" y="401"/>
                    <a:pt x="114" y="401"/>
                  </a:cubicBezTo>
                  <a:cubicBezTo>
                    <a:pt x="115" y="402"/>
                    <a:pt x="115" y="402"/>
                    <a:pt x="115" y="402"/>
                  </a:cubicBezTo>
                  <a:lnTo>
                    <a:pt x="115" y="403"/>
                  </a:lnTo>
                  <a:close/>
                  <a:moveTo>
                    <a:pt x="127" y="379"/>
                  </a:moveTo>
                  <a:cubicBezTo>
                    <a:pt x="127" y="378"/>
                    <a:pt x="127" y="378"/>
                    <a:pt x="127" y="378"/>
                  </a:cubicBezTo>
                  <a:cubicBezTo>
                    <a:pt x="127" y="379"/>
                    <a:pt x="127" y="379"/>
                    <a:pt x="127" y="379"/>
                  </a:cubicBezTo>
                  <a:close/>
                  <a:moveTo>
                    <a:pt x="138" y="404"/>
                  </a:moveTo>
                  <a:cubicBezTo>
                    <a:pt x="139" y="405"/>
                    <a:pt x="139" y="405"/>
                    <a:pt x="139" y="405"/>
                  </a:cubicBezTo>
                  <a:cubicBezTo>
                    <a:pt x="139" y="405"/>
                    <a:pt x="139" y="405"/>
                    <a:pt x="139" y="405"/>
                  </a:cubicBezTo>
                  <a:lnTo>
                    <a:pt x="138" y="404"/>
                  </a:ln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sp>
          <p:nvSpPr>
            <p:cNvPr id="599" name="Freeform 4053"/>
            <p:cNvSpPr>
              <a:spLocks/>
            </p:cNvSpPr>
            <p:nvPr/>
          </p:nvSpPr>
          <p:spPr bwMode="auto">
            <a:xfrm>
              <a:off x="382" y="914"/>
              <a:ext cx="158" cy="190"/>
            </a:xfrm>
            <a:custGeom>
              <a:avLst/>
              <a:gdLst>
                <a:gd name="T0" fmla="*/ 7 w 59"/>
                <a:gd name="T1" fmla="*/ 60 h 71"/>
                <a:gd name="T2" fmla="*/ 6 w 59"/>
                <a:gd name="T3" fmla="*/ 62 h 71"/>
                <a:gd name="T4" fmla="*/ 9 w 59"/>
                <a:gd name="T5" fmla="*/ 63 h 71"/>
                <a:gd name="T6" fmla="*/ 13 w 59"/>
                <a:gd name="T7" fmla="*/ 65 h 71"/>
                <a:gd name="T8" fmla="*/ 16 w 59"/>
                <a:gd name="T9" fmla="*/ 69 h 71"/>
                <a:gd name="T10" fmla="*/ 20 w 59"/>
                <a:gd name="T11" fmla="*/ 71 h 71"/>
                <a:gd name="T12" fmla="*/ 22 w 59"/>
                <a:gd name="T13" fmla="*/ 68 h 71"/>
                <a:gd name="T14" fmla="*/ 24 w 59"/>
                <a:gd name="T15" fmla="*/ 65 h 71"/>
                <a:gd name="T16" fmla="*/ 25 w 59"/>
                <a:gd name="T17" fmla="*/ 61 h 71"/>
                <a:gd name="T18" fmla="*/ 26 w 59"/>
                <a:gd name="T19" fmla="*/ 57 h 71"/>
                <a:gd name="T20" fmla="*/ 27 w 59"/>
                <a:gd name="T21" fmla="*/ 56 h 71"/>
                <a:gd name="T22" fmla="*/ 28 w 59"/>
                <a:gd name="T23" fmla="*/ 54 h 71"/>
                <a:gd name="T24" fmla="*/ 31 w 59"/>
                <a:gd name="T25" fmla="*/ 50 h 71"/>
                <a:gd name="T26" fmla="*/ 43 w 59"/>
                <a:gd name="T27" fmla="*/ 44 h 71"/>
                <a:gd name="T28" fmla="*/ 50 w 59"/>
                <a:gd name="T29" fmla="*/ 39 h 71"/>
                <a:gd name="T30" fmla="*/ 55 w 59"/>
                <a:gd name="T31" fmla="*/ 33 h 71"/>
                <a:gd name="T32" fmla="*/ 58 w 59"/>
                <a:gd name="T33" fmla="*/ 27 h 71"/>
                <a:gd name="T34" fmla="*/ 58 w 59"/>
                <a:gd name="T35" fmla="*/ 23 h 71"/>
                <a:gd name="T36" fmla="*/ 56 w 59"/>
                <a:gd name="T37" fmla="*/ 19 h 71"/>
                <a:gd name="T38" fmla="*/ 56 w 59"/>
                <a:gd name="T39" fmla="*/ 18 h 71"/>
                <a:gd name="T40" fmla="*/ 55 w 59"/>
                <a:gd name="T41" fmla="*/ 16 h 71"/>
                <a:gd name="T42" fmla="*/ 46 w 59"/>
                <a:gd name="T43" fmla="*/ 12 h 71"/>
                <a:gd name="T44" fmla="*/ 44 w 59"/>
                <a:gd name="T45" fmla="*/ 13 h 71"/>
                <a:gd name="T46" fmla="*/ 39 w 59"/>
                <a:gd name="T47" fmla="*/ 12 h 71"/>
                <a:gd name="T48" fmla="*/ 36 w 59"/>
                <a:gd name="T49" fmla="*/ 11 h 71"/>
                <a:gd name="T50" fmla="*/ 33 w 59"/>
                <a:gd name="T51" fmla="*/ 7 h 71"/>
                <a:gd name="T52" fmla="*/ 29 w 59"/>
                <a:gd name="T53" fmla="*/ 6 h 71"/>
                <a:gd name="T54" fmla="*/ 24 w 59"/>
                <a:gd name="T55" fmla="*/ 3 h 71"/>
                <a:gd name="T56" fmla="*/ 23 w 59"/>
                <a:gd name="T57" fmla="*/ 1 h 71"/>
                <a:gd name="T58" fmla="*/ 20 w 59"/>
                <a:gd name="T59" fmla="*/ 3 h 71"/>
                <a:gd name="T60" fmla="*/ 16 w 59"/>
                <a:gd name="T61" fmla="*/ 4 h 71"/>
                <a:gd name="T62" fmla="*/ 13 w 59"/>
                <a:gd name="T63" fmla="*/ 6 h 71"/>
                <a:gd name="T64" fmla="*/ 12 w 59"/>
                <a:gd name="T65" fmla="*/ 6 h 71"/>
                <a:gd name="T66" fmla="*/ 8 w 59"/>
                <a:gd name="T67" fmla="*/ 8 h 71"/>
                <a:gd name="T68" fmla="*/ 9 w 59"/>
                <a:gd name="T69" fmla="*/ 12 h 71"/>
                <a:gd name="T70" fmla="*/ 9 w 59"/>
                <a:gd name="T71" fmla="*/ 15 h 71"/>
                <a:gd name="T72" fmla="*/ 4 w 59"/>
                <a:gd name="T73" fmla="*/ 21 h 71"/>
                <a:gd name="T74" fmla="*/ 6 w 59"/>
                <a:gd name="T75" fmla="*/ 23 h 71"/>
                <a:gd name="T76" fmla="*/ 2 w 59"/>
                <a:gd name="T77" fmla="*/ 26 h 71"/>
                <a:gd name="T78" fmla="*/ 1 w 59"/>
                <a:gd name="T79" fmla="*/ 33 h 71"/>
                <a:gd name="T80" fmla="*/ 1 w 59"/>
                <a:gd name="T81" fmla="*/ 42 h 71"/>
                <a:gd name="T82" fmla="*/ 6 w 59"/>
                <a:gd name="T83" fmla="*/ 45 h 71"/>
                <a:gd name="T84" fmla="*/ 9 w 59"/>
                <a:gd name="T85" fmla="*/ 43 h 71"/>
                <a:gd name="T86" fmla="*/ 9 w 59"/>
                <a:gd name="T87" fmla="*/ 42 h 71"/>
                <a:gd name="T88" fmla="*/ 9 w 59"/>
                <a:gd name="T89" fmla="*/ 44 h 71"/>
                <a:gd name="T90" fmla="*/ 11 w 59"/>
                <a:gd name="T91" fmla="*/ 42 h 71"/>
                <a:gd name="T92" fmla="*/ 12 w 59"/>
                <a:gd name="T93" fmla="*/ 38 h 71"/>
                <a:gd name="T94" fmla="*/ 11 w 59"/>
                <a:gd name="T95" fmla="*/ 41 h 71"/>
                <a:gd name="T96" fmla="*/ 12 w 59"/>
                <a:gd name="T97" fmla="*/ 46 h 71"/>
                <a:gd name="T98" fmla="*/ 10 w 59"/>
                <a:gd name="T99" fmla="*/ 50 h 71"/>
                <a:gd name="T100" fmla="*/ 6 w 59"/>
                <a:gd name="T101" fmla="*/ 5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 h="71">
                  <a:moveTo>
                    <a:pt x="7" y="53"/>
                  </a:moveTo>
                  <a:cubicBezTo>
                    <a:pt x="7" y="53"/>
                    <a:pt x="7" y="53"/>
                    <a:pt x="7" y="53"/>
                  </a:cubicBezTo>
                  <a:cubicBezTo>
                    <a:pt x="7" y="54"/>
                    <a:pt x="7" y="54"/>
                    <a:pt x="7" y="54"/>
                  </a:cubicBezTo>
                  <a:cubicBezTo>
                    <a:pt x="8" y="57"/>
                    <a:pt x="7" y="56"/>
                    <a:pt x="8" y="58"/>
                  </a:cubicBezTo>
                  <a:cubicBezTo>
                    <a:pt x="7" y="60"/>
                    <a:pt x="7" y="60"/>
                    <a:pt x="7" y="60"/>
                  </a:cubicBezTo>
                  <a:cubicBezTo>
                    <a:pt x="6" y="60"/>
                    <a:pt x="6" y="60"/>
                    <a:pt x="6" y="60"/>
                  </a:cubicBezTo>
                  <a:cubicBezTo>
                    <a:pt x="5" y="60"/>
                    <a:pt x="5" y="60"/>
                    <a:pt x="5" y="60"/>
                  </a:cubicBezTo>
                  <a:cubicBezTo>
                    <a:pt x="5" y="61"/>
                    <a:pt x="5" y="61"/>
                    <a:pt x="5" y="61"/>
                  </a:cubicBezTo>
                  <a:cubicBezTo>
                    <a:pt x="5" y="62"/>
                    <a:pt x="5" y="62"/>
                    <a:pt x="5" y="62"/>
                  </a:cubicBezTo>
                  <a:cubicBezTo>
                    <a:pt x="6" y="62"/>
                    <a:pt x="6" y="62"/>
                    <a:pt x="6" y="62"/>
                  </a:cubicBezTo>
                  <a:cubicBezTo>
                    <a:pt x="6" y="63"/>
                    <a:pt x="6" y="63"/>
                    <a:pt x="6" y="63"/>
                  </a:cubicBezTo>
                  <a:cubicBezTo>
                    <a:pt x="5" y="64"/>
                    <a:pt x="5" y="64"/>
                    <a:pt x="5" y="64"/>
                  </a:cubicBezTo>
                  <a:cubicBezTo>
                    <a:pt x="6" y="65"/>
                    <a:pt x="6" y="65"/>
                    <a:pt x="6" y="65"/>
                  </a:cubicBezTo>
                  <a:cubicBezTo>
                    <a:pt x="7" y="65"/>
                    <a:pt x="7" y="65"/>
                    <a:pt x="7" y="65"/>
                  </a:cubicBezTo>
                  <a:cubicBezTo>
                    <a:pt x="9" y="63"/>
                    <a:pt x="9" y="63"/>
                    <a:pt x="9" y="63"/>
                  </a:cubicBezTo>
                  <a:cubicBezTo>
                    <a:pt x="9" y="63"/>
                    <a:pt x="9" y="63"/>
                    <a:pt x="9" y="63"/>
                  </a:cubicBezTo>
                  <a:cubicBezTo>
                    <a:pt x="10" y="64"/>
                    <a:pt x="10" y="64"/>
                    <a:pt x="10" y="64"/>
                  </a:cubicBezTo>
                  <a:cubicBezTo>
                    <a:pt x="11" y="64"/>
                    <a:pt x="11" y="64"/>
                    <a:pt x="11" y="64"/>
                  </a:cubicBezTo>
                  <a:cubicBezTo>
                    <a:pt x="12" y="64"/>
                    <a:pt x="12" y="64"/>
                    <a:pt x="12" y="64"/>
                  </a:cubicBezTo>
                  <a:cubicBezTo>
                    <a:pt x="13" y="65"/>
                    <a:pt x="13" y="65"/>
                    <a:pt x="13" y="65"/>
                  </a:cubicBezTo>
                  <a:cubicBezTo>
                    <a:pt x="14" y="65"/>
                    <a:pt x="14" y="65"/>
                    <a:pt x="14" y="65"/>
                  </a:cubicBezTo>
                  <a:cubicBezTo>
                    <a:pt x="15" y="65"/>
                    <a:pt x="15" y="65"/>
                    <a:pt x="15" y="65"/>
                  </a:cubicBezTo>
                  <a:cubicBezTo>
                    <a:pt x="16" y="66"/>
                    <a:pt x="16" y="66"/>
                    <a:pt x="16" y="66"/>
                  </a:cubicBezTo>
                  <a:cubicBezTo>
                    <a:pt x="15" y="66"/>
                    <a:pt x="15" y="66"/>
                    <a:pt x="15" y="66"/>
                  </a:cubicBezTo>
                  <a:cubicBezTo>
                    <a:pt x="16" y="67"/>
                    <a:pt x="16" y="68"/>
                    <a:pt x="16" y="69"/>
                  </a:cubicBezTo>
                  <a:cubicBezTo>
                    <a:pt x="16" y="69"/>
                    <a:pt x="16" y="69"/>
                    <a:pt x="16" y="69"/>
                  </a:cubicBezTo>
                  <a:cubicBezTo>
                    <a:pt x="17" y="69"/>
                    <a:pt x="17" y="70"/>
                    <a:pt x="18" y="70"/>
                  </a:cubicBezTo>
                  <a:cubicBezTo>
                    <a:pt x="19" y="70"/>
                    <a:pt x="19" y="70"/>
                    <a:pt x="19" y="70"/>
                  </a:cubicBezTo>
                  <a:cubicBezTo>
                    <a:pt x="20" y="70"/>
                    <a:pt x="20" y="70"/>
                    <a:pt x="20" y="70"/>
                  </a:cubicBezTo>
                  <a:cubicBezTo>
                    <a:pt x="20" y="71"/>
                    <a:pt x="20" y="71"/>
                    <a:pt x="20" y="71"/>
                  </a:cubicBezTo>
                  <a:cubicBezTo>
                    <a:pt x="20" y="71"/>
                    <a:pt x="20" y="71"/>
                    <a:pt x="20" y="71"/>
                  </a:cubicBezTo>
                  <a:cubicBezTo>
                    <a:pt x="20" y="71"/>
                    <a:pt x="20" y="71"/>
                    <a:pt x="20" y="71"/>
                  </a:cubicBezTo>
                  <a:cubicBezTo>
                    <a:pt x="21" y="70"/>
                    <a:pt x="21" y="70"/>
                    <a:pt x="21" y="70"/>
                  </a:cubicBezTo>
                  <a:cubicBezTo>
                    <a:pt x="21" y="69"/>
                    <a:pt x="21" y="69"/>
                    <a:pt x="21" y="69"/>
                  </a:cubicBezTo>
                  <a:cubicBezTo>
                    <a:pt x="22" y="68"/>
                    <a:pt x="22" y="68"/>
                    <a:pt x="22" y="68"/>
                  </a:cubicBezTo>
                  <a:cubicBezTo>
                    <a:pt x="22" y="67"/>
                    <a:pt x="22" y="67"/>
                    <a:pt x="22" y="67"/>
                  </a:cubicBezTo>
                  <a:cubicBezTo>
                    <a:pt x="23" y="67"/>
                    <a:pt x="23" y="67"/>
                    <a:pt x="23" y="67"/>
                  </a:cubicBezTo>
                  <a:cubicBezTo>
                    <a:pt x="24" y="66"/>
                    <a:pt x="24" y="66"/>
                    <a:pt x="24" y="66"/>
                  </a:cubicBezTo>
                  <a:cubicBezTo>
                    <a:pt x="24" y="66"/>
                    <a:pt x="24" y="66"/>
                    <a:pt x="24" y="66"/>
                  </a:cubicBezTo>
                  <a:cubicBezTo>
                    <a:pt x="24" y="65"/>
                    <a:pt x="24" y="65"/>
                    <a:pt x="24" y="65"/>
                  </a:cubicBezTo>
                  <a:cubicBezTo>
                    <a:pt x="24" y="64"/>
                    <a:pt x="24" y="64"/>
                    <a:pt x="24" y="64"/>
                  </a:cubicBezTo>
                  <a:cubicBezTo>
                    <a:pt x="24" y="63"/>
                    <a:pt x="24" y="63"/>
                    <a:pt x="24" y="63"/>
                  </a:cubicBezTo>
                  <a:cubicBezTo>
                    <a:pt x="24" y="63"/>
                    <a:pt x="24" y="63"/>
                    <a:pt x="24" y="63"/>
                  </a:cubicBezTo>
                  <a:cubicBezTo>
                    <a:pt x="24" y="62"/>
                    <a:pt x="24" y="62"/>
                    <a:pt x="24" y="62"/>
                  </a:cubicBezTo>
                  <a:cubicBezTo>
                    <a:pt x="25" y="61"/>
                    <a:pt x="25" y="61"/>
                    <a:pt x="25" y="61"/>
                  </a:cubicBezTo>
                  <a:cubicBezTo>
                    <a:pt x="25" y="60"/>
                    <a:pt x="25" y="60"/>
                    <a:pt x="25" y="60"/>
                  </a:cubicBezTo>
                  <a:cubicBezTo>
                    <a:pt x="25" y="59"/>
                    <a:pt x="25" y="59"/>
                    <a:pt x="25" y="59"/>
                  </a:cubicBezTo>
                  <a:cubicBezTo>
                    <a:pt x="26" y="58"/>
                    <a:pt x="26" y="58"/>
                    <a:pt x="26" y="58"/>
                  </a:cubicBezTo>
                  <a:cubicBezTo>
                    <a:pt x="26" y="58"/>
                    <a:pt x="26" y="58"/>
                    <a:pt x="26" y="58"/>
                  </a:cubicBezTo>
                  <a:cubicBezTo>
                    <a:pt x="26" y="57"/>
                    <a:pt x="26" y="57"/>
                    <a:pt x="26" y="57"/>
                  </a:cubicBezTo>
                  <a:cubicBezTo>
                    <a:pt x="26" y="57"/>
                    <a:pt x="26" y="57"/>
                    <a:pt x="26" y="57"/>
                  </a:cubicBezTo>
                  <a:cubicBezTo>
                    <a:pt x="26" y="57"/>
                    <a:pt x="26" y="57"/>
                    <a:pt x="26" y="57"/>
                  </a:cubicBezTo>
                  <a:cubicBezTo>
                    <a:pt x="26" y="57"/>
                    <a:pt x="26" y="57"/>
                    <a:pt x="26" y="57"/>
                  </a:cubicBezTo>
                  <a:cubicBezTo>
                    <a:pt x="27" y="57"/>
                    <a:pt x="27" y="57"/>
                    <a:pt x="27" y="57"/>
                  </a:cubicBezTo>
                  <a:cubicBezTo>
                    <a:pt x="27" y="56"/>
                    <a:pt x="27" y="56"/>
                    <a:pt x="27" y="56"/>
                  </a:cubicBezTo>
                  <a:cubicBezTo>
                    <a:pt x="27" y="56"/>
                    <a:pt x="27" y="56"/>
                    <a:pt x="27" y="56"/>
                  </a:cubicBezTo>
                  <a:cubicBezTo>
                    <a:pt x="27" y="55"/>
                    <a:pt x="27" y="55"/>
                    <a:pt x="27" y="55"/>
                  </a:cubicBezTo>
                  <a:cubicBezTo>
                    <a:pt x="27" y="54"/>
                    <a:pt x="27" y="54"/>
                    <a:pt x="27" y="54"/>
                  </a:cubicBezTo>
                  <a:cubicBezTo>
                    <a:pt x="28" y="53"/>
                    <a:pt x="28" y="53"/>
                    <a:pt x="28" y="53"/>
                  </a:cubicBezTo>
                  <a:cubicBezTo>
                    <a:pt x="28" y="54"/>
                    <a:pt x="28" y="54"/>
                    <a:pt x="28" y="54"/>
                  </a:cubicBezTo>
                  <a:cubicBezTo>
                    <a:pt x="29" y="53"/>
                    <a:pt x="29" y="53"/>
                    <a:pt x="29" y="53"/>
                  </a:cubicBezTo>
                  <a:cubicBezTo>
                    <a:pt x="28" y="52"/>
                    <a:pt x="28" y="52"/>
                    <a:pt x="28" y="52"/>
                  </a:cubicBezTo>
                  <a:cubicBezTo>
                    <a:pt x="29" y="52"/>
                    <a:pt x="29" y="51"/>
                    <a:pt x="30" y="51"/>
                  </a:cubicBezTo>
                  <a:cubicBezTo>
                    <a:pt x="30" y="51"/>
                    <a:pt x="30" y="51"/>
                    <a:pt x="30" y="51"/>
                  </a:cubicBezTo>
                  <a:cubicBezTo>
                    <a:pt x="30" y="50"/>
                    <a:pt x="30" y="50"/>
                    <a:pt x="31" y="50"/>
                  </a:cubicBezTo>
                  <a:cubicBezTo>
                    <a:pt x="31" y="49"/>
                    <a:pt x="32" y="48"/>
                    <a:pt x="33" y="48"/>
                  </a:cubicBezTo>
                  <a:cubicBezTo>
                    <a:pt x="34" y="48"/>
                    <a:pt x="36" y="47"/>
                    <a:pt x="37" y="47"/>
                  </a:cubicBezTo>
                  <a:cubicBezTo>
                    <a:pt x="37" y="47"/>
                    <a:pt x="37" y="47"/>
                    <a:pt x="38" y="46"/>
                  </a:cubicBezTo>
                  <a:cubicBezTo>
                    <a:pt x="39" y="46"/>
                    <a:pt x="41" y="45"/>
                    <a:pt x="42" y="45"/>
                  </a:cubicBezTo>
                  <a:cubicBezTo>
                    <a:pt x="43" y="45"/>
                    <a:pt x="43" y="45"/>
                    <a:pt x="43" y="44"/>
                  </a:cubicBezTo>
                  <a:cubicBezTo>
                    <a:pt x="45" y="44"/>
                    <a:pt x="44" y="44"/>
                    <a:pt x="46" y="42"/>
                  </a:cubicBezTo>
                  <a:cubicBezTo>
                    <a:pt x="47" y="42"/>
                    <a:pt x="47" y="42"/>
                    <a:pt x="47" y="42"/>
                  </a:cubicBezTo>
                  <a:cubicBezTo>
                    <a:pt x="47" y="41"/>
                    <a:pt x="48" y="41"/>
                    <a:pt x="48" y="41"/>
                  </a:cubicBezTo>
                  <a:cubicBezTo>
                    <a:pt x="49" y="40"/>
                    <a:pt x="49" y="40"/>
                    <a:pt x="49" y="40"/>
                  </a:cubicBezTo>
                  <a:cubicBezTo>
                    <a:pt x="49" y="40"/>
                    <a:pt x="50" y="39"/>
                    <a:pt x="50" y="39"/>
                  </a:cubicBezTo>
                  <a:cubicBezTo>
                    <a:pt x="50" y="39"/>
                    <a:pt x="51" y="38"/>
                    <a:pt x="51" y="38"/>
                  </a:cubicBezTo>
                  <a:cubicBezTo>
                    <a:pt x="51" y="38"/>
                    <a:pt x="51" y="37"/>
                    <a:pt x="52" y="37"/>
                  </a:cubicBezTo>
                  <a:cubicBezTo>
                    <a:pt x="52" y="36"/>
                    <a:pt x="53" y="35"/>
                    <a:pt x="54" y="34"/>
                  </a:cubicBezTo>
                  <a:cubicBezTo>
                    <a:pt x="54" y="33"/>
                    <a:pt x="54" y="33"/>
                    <a:pt x="54" y="33"/>
                  </a:cubicBezTo>
                  <a:cubicBezTo>
                    <a:pt x="55" y="33"/>
                    <a:pt x="55" y="33"/>
                    <a:pt x="55" y="33"/>
                  </a:cubicBezTo>
                  <a:cubicBezTo>
                    <a:pt x="55" y="33"/>
                    <a:pt x="55" y="33"/>
                    <a:pt x="55" y="33"/>
                  </a:cubicBezTo>
                  <a:cubicBezTo>
                    <a:pt x="55" y="32"/>
                    <a:pt x="55" y="32"/>
                    <a:pt x="55" y="32"/>
                  </a:cubicBezTo>
                  <a:cubicBezTo>
                    <a:pt x="56" y="31"/>
                    <a:pt x="56" y="31"/>
                    <a:pt x="56" y="31"/>
                  </a:cubicBezTo>
                  <a:cubicBezTo>
                    <a:pt x="56" y="29"/>
                    <a:pt x="56" y="28"/>
                    <a:pt x="57" y="26"/>
                  </a:cubicBezTo>
                  <a:cubicBezTo>
                    <a:pt x="58" y="27"/>
                    <a:pt x="58" y="27"/>
                    <a:pt x="58" y="27"/>
                  </a:cubicBezTo>
                  <a:cubicBezTo>
                    <a:pt x="59" y="27"/>
                    <a:pt x="59" y="27"/>
                    <a:pt x="59" y="27"/>
                  </a:cubicBezTo>
                  <a:cubicBezTo>
                    <a:pt x="58" y="26"/>
                    <a:pt x="58" y="26"/>
                    <a:pt x="58" y="26"/>
                  </a:cubicBezTo>
                  <a:cubicBezTo>
                    <a:pt x="58" y="25"/>
                    <a:pt x="58" y="25"/>
                    <a:pt x="58" y="25"/>
                  </a:cubicBezTo>
                  <a:cubicBezTo>
                    <a:pt x="58" y="24"/>
                    <a:pt x="58" y="24"/>
                    <a:pt x="58" y="24"/>
                  </a:cubicBezTo>
                  <a:cubicBezTo>
                    <a:pt x="58" y="23"/>
                    <a:pt x="58" y="23"/>
                    <a:pt x="58" y="23"/>
                  </a:cubicBezTo>
                  <a:cubicBezTo>
                    <a:pt x="58" y="23"/>
                    <a:pt x="58" y="23"/>
                    <a:pt x="58" y="23"/>
                  </a:cubicBezTo>
                  <a:cubicBezTo>
                    <a:pt x="58" y="22"/>
                    <a:pt x="58" y="22"/>
                    <a:pt x="58" y="22"/>
                  </a:cubicBezTo>
                  <a:cubicBezTo>
                    <a:pt x="57" y="21"/>
                    <a:pt x="57" y="21"/>
                    <a:pt x="57" y="21"/>
                  </a:cubicBezTo>
                  <a:cubicBezTo>
                    <a:pt x="56" y="20"/>
                    <a:pt x="56" y="20"/>
                    <a:pt x="56" y="20"/>
                  </a:cubicBezTo>
                  <a:cubicBezTo>
                    <a:pt x="56" y="19"/>
                    <a:pt x="56" y="19"/>
                    <a:pt x="56" y="19"/>
                  </a:cubicBezTo>
                  <a:cubicBezTo>
                    <a:pt x="55" y="18"/>
                    <a:pt x="55" y="18"/>
                    <a:pt x="55" y="18"/>
                  </a:cubicBezTo>
                  <a:cubicBezTo>
                    <a:pt x="54" y="18"/>
                    <a:pt x="54" y="18"/>
                    <a:pt x="54" y="18"/>
                  </a:cubicBezTo>
                  <a:cubicBezTo>
                    <a:pt x="54" y="17"/>
                    <a:pt x="54" y="17"/>
                    <a:pt x="54" y="17"/>
                  </a:cubicBezTo>
                  <a:cubicBezTo>
                    <a:pt x="55" y="17"/>
                    <a:pt x="55" y="17"/>
                    <a:pt x="55" y="17"/>
                  </a:cubicBezTo>
                  <a:cubicBezTo>
                    <a:pt x="56" y="18"/>
                    <a:pt x="56" y="18"/>
                    <a:pt x="56" y="18"/>
                  </a:cubicBezTo>
                  <a:cubicBezTo>
                    <a:pt x="57" y="18"/>
                    <a:pt x="57" y="18"/>
                    <a:pt x="57" y="18"/>
                  </a:cubicBezTo>
                  <a:cubicBezTo>
                    <a:pt x="58" y="17"/>
                    <a:pt x="58" y="17"/>
                    <a:pt x="58" y="17"/>
                  </a:cubicBezTo>
                  <a:cubicBezTo>
                    <a:pt x="57" y="17"/>
                    <a:pt x="57" y="17"/>
                    <a:pt x="57" y="17"/>
                  </a:cubicBezTo>
                  <a:cubicBezTo>
                    <a:pt x="56" y="17"/>
                    <a:pt x="56" y="17"/>
                    <a:pt x="56" y="17"/>
                  </a:cubicBezTo>
                  <a:cubicBezTo>
                    <a:pt x="55" y="16"/>
                    <a:pt x="55" y="16"/>
                    <a:pt x="55" y="16"/>
                  </a:cubicBezTo>
                  <a:cubicBezTo>
                    <a:pt x="55" y="16"/>
                    <a:pt x="55" y="16"/>
                    <a:pt x="55" y="16"/>
                  </a:cubicBezTo>
                  <a:cubicBezTo>
                    <a:pt x="54" y="16"/>
                    <a:pt x="54" y="16"/>
                    <a:pt x="54" y="16"/>
                  </a:cubicBezTo>
                  <a:cubicBezTo>
                    <a:pt x="53" y="16"/>
                    <a:pt x="53" y="16"/>
                    <a:pt x="53" y="16"/>
                  </a:cubicBezTo>
                  <a:cubicBezTo>
                    <a:pt x="52" y="15"/>
                    <a:pt x="52" y="15"/>
                    <a:pt x="52" y="15"/>
                  </a:cubicBezTo>
                  <a:cubicBezTo>
                    <a:pt x="49" y="12"/>
                    <a:pt x="51" y="12"/>
                    <a:pt x="46" y="12"/>
                  </a:cubicBezTo>
                  <a:cubicBezTo>
                    <a:pt x="46" y="12"/>
                    <a:pt x="46" y="12"/>
                    <a:pt x="46" y="12"/>
                  </a:cubicBezTo>
                  <a:cubicBezTo>
                    <a:pt x="46" y="13"/>
                    <a:pt x="46" y="13"/>
                    <a:pt x="46" y="13"/>
                  </a:cubicBezTo>
                  <a:cubicBezTo>
                    <a:pt x="46" y="13"/>
                    <a:pt x="46" y="13"/>
                    <a:pt x="46" y="13"/>
                  </a:cubicBezTo>
                  <a:cubicBezTo>
                    <a:pt x="45" y="14"/>
                    <a:pt x="45" y="14"/>
                    <a:pt x="45" y="14"/>
                  </a:cubicBezTo>
                  <a:cubicBezTo>
                    <a:pt x="44" y="13"/>
                    <a:pt x="44" y="13"/>
                    <a:pt x="44" y="13"/>
                  </a:cubicBezTo>
                  <a:cubicBezTo>
                    <a:pt x="43" y="13"/>
                    <a:pt x="43" y="13"/>
                    <a:pt x="43" y="13"/>
                  </a:cubicBezTo>
                  <a:cubicBezTo>
                    <a:pt x="42" y="13"/>
                    <a:pt x="42" y="13"/>
                    <a:pt x="42" y="13"/>
                  </a:cubicBezTo>
                  <a:cubicBezTo>
                    <a:pt x="41" y="13"/>
                    <a:pt x="41" y="13"/>
                    <a:pt x="41" y="13"/>
                  </a:cubicBezTo>
                  <a:cubicBezTo>
                    <a:pt x="40" y="13"/>
                    <a:pt x="40" y="13"/>
                    <a:pt x="40" y="13"/>
                  </a:cubicBezTo>
                  <a:cubicBezTo>
                    <a:pt x="39" y="12"/>
                    <a:pt x="39" y="12"/>
                    <a:pt x="39" y="12"/>
                  </a:cubicBezTo>
                  <a:cubicBezTo>
                    <a:pt x="39" y="12"/>
                    <a:pt x="39" y="12"/>
                    <a:pt x="39" y="12"/>
                  </a:cubicBezTo>
                  <a:cubicBezTo>
                    <a:pt x="38" y="12"/>
                    <a:pt x="38" y="12"/>
                    <a:pt x="38" y="12"/>
                  </a:cubicBezTo>
                  <a:cubicBezTo>
                    <a:pt x="37" y="12"/>
                    <a:pt x="37" y="12"/>
                    <a:pt x="37" y="12"/>
                  </a:cubicBezTo>
                  <a:cubicBezTo>
                    <a:pt x="36" y="12"/>
                    <a:pt x="36" y="12"/>
                    <a:pt x="36" y="12"/>
                  </a:cubicBezTo>
                  <a:cubicBezTo>
                    <a:pt x="36" y="11"/>
                    <a:pt x="36" y="11"/>
                    <a:pt x="36" y="11"/>
                  </a:cubicBezTo>
                  <a:cubicBezTo>
                    <a:pt x="36" y="10"/>
                    <a:pt x="36" y="10"/>
                    <a:pt x="36" y="10"/>
                  </a:cubicBezTo>
                  <a:cubicBezTo>
                    <a:pt x="35" y="9"/>
                    <a:pt x="35" y="9"/>
                    <a:pt x="35" y="9"/>
                  </a:cubicBezTo>
                  <a:cubicBezTo>
                    <a:pt x="34" y="8"/>
                    <a:pt x="34" y="8"/>
                    <a:pt x="34" y="8"/>
                  </a:cubicBezTo>
                  <a:cubicBezTo>
                    <a:pt x="34" y="8"/>
                    <a:pt x="34" y="8"/>
                    <a:pt x="34" y="8"/>
                  </a:cubicBezTo>
                  <a:cubicBezTo>
                    <a:pt x="33" y="7"/>
                    <a:pt x="33" y="7"/>
                    <a:pt x="33" y="7"/>
                  </a:cubicBezTo>
                  <a:cubicBezTo>
                    <a:pt x="33" y="7"/>
                    <a:pt x="33" y="7"/>
                    <a:pt x="33" y="7"/>
                  </a:cubicBezTo>
                  <a:cubicBezTo>
                    <a:pt x="32" y="7"/>
                    <a:pt x="32" y="7"/>
                    <a:pt x="32" y="7"/>
                  </a:cubicBezTo>
                  <a:cubicBezTo>
                    <a:pt x="31" y="6"/>
                    <a:pt x="31" y="6"/>
                    <a:pt x="31" y="6"/>
                  </a:cubicBezTo>
                  <a:cubicBezTo>
                    <a:pt x="30" y="6"/>
                    <a:pt x="30" y="6"/>
                    <a:pt x="30" y="6"/>
                  </a:cubicBezTo>
                  <a:cubicBezTo>
                    <a:pt x="29" y="6"/>
                    <a:pt x="29" y="6"/>
                    <a:pt x="29" y="6"/>
                  </a:cubicBezTo>
                  <a:cubicBezTo>
                    <a:pt x="28" y="5"/>
                    <a:pt x="28" y="5"/>
                    <a:pt x="28" y="5"/>
                  </a:cubicBezTo>
                  <a:cubicBezTo>
                    <a:pt x="27" y="5"/>
                    <a:pt x="27" y="5"/>
                    <a:pt x="27" y="5"/>
                  </a:cubicBezTo>
                  <a:cubicBezTo>
                    <a:pt x="26" y="4"/>
                    <a:pt x="26" y="4"/>
                    <a:pt x="26" y="4"/>
                  </a:cubicBezTo>
                  <a:cubicBezTo>
                    <a:pt x="25" y="3"/>
                    <a:pt x="25" y="3"/>
                    <a:pt x="25" y="3"/>
                  </a:cubicBezTo>
                  <a:cubicBezTo>
                    <a:pt x="24" y="3"/>
                    <a:pt x="24" y="3"/>
                    <a:pt x="24" y="3"/>
                  </a:cubicBezTo>
                  <a:cubicBezTo>
                    <a:pt x="24" y="2"/>
                    <a:pt x="24" y="2"/>
                    <a:pt x="24" y="2"/>
                  </a:cubicBezTo>
                  <a:cubicBezTo>
                    <a:pt x="23" y="2"/>
                    <a:pt x="23" y="2"/>
                    <a:pt x="23" y="2"/>
                  </a:cubicBezTo>
                  <a:cubicBezTo>
                    <a:pt x="23" y="2"/>
                    <a:pt x="23" y="2"/>
                    <a:pt x="23" y="2"/>
                  </a:cubicBezTo>
                  <a:cubicBezTo>
                    <a:pt x="23" y="2"/>
                    <a:pt x="23" y="2"/>
                    <a:pt x="23" y="2"/>
                  </a:cubicBezTo>
                  <a:cubicBezTo>
                    <a:pt x="23" y="1"/>
                    <a:pt x="23" y="1"/>
                    <a:pt x="23" y="1"/>
                  </a:cubicBezTo>
                  <a:cubicBezTo>
                    <a:pt x="22" y="1"/>
                    <a:pt x="22" y="1"/>
                    <a:pt x="22" y="1"/>
                  </a:cubicBezTo>
                  <a:cubicBezTo>
                    <a:pt x="22" y="0"/>
                    <a:pt x="22" y="0"/>
                    <a:pt x="22" y="0"/>
                  </a:cubicBezTo>
                  <a:cubicBezTo>
                    <a:pt x="21" y="1"/>
                    <a:pt x="21" y="1"/>
                    <a:pt x="21" y="1"/>
                  </a:cubicBezTo>
                  <a:cubicBezTo>
                    <a:pt x="21" y="2"/>
                    <a:pt x="21" y="2"/>
                    <a:pt x="21" y="2"/>
                  </a:cubicBezTo>
                  <a:cubicBezTo>
                    <a:pt x="20" y="3"/>
                    <a:pt x="20" y="3"/>
                    <a:pt x="20" y="3"/>
                  </a:cubicBezTo>
                  <a:cubicBezTo>
                    <a:pt x="20" y="4"/>
                    <a:pt x="20" y="4"/>
                    <a:pt x="20" y="4"/>
                  </a:cubicBezTo>
                  <a:cubicBezTo>
                    <a:pt x="19" y="3"/>
                    <a:pt x="19" y="3"/>
                    <a:pt x="19" y="3"/>
                  </a:cubicBezTo>
                  <a:cubicBezTo>
                    <a:pt x="18" y="4"/>
                    <a:pt x="18" y="4"/>
                    <a:pt x="18" y="4"/>
                  </a:cubicBezTo>
                  <a:cubicBezTo>
                    <a:pt x="17" y="4"/>
                    <a:pt x="17" y="4"/>
                    <a:pt x="17" y="4"/>
                  </a:cubicBezTo>
                  <a:cubicBezTo>
                    <a:pt x="16" y="4"/>
                    <a:pt x="16" y="4"/>
                    <a:pt x="16" y="4"/>
                  </a:cubicBezTo>
                  <a:cubicBezTo>
                    <a:pt x="15" y="4"/>
                    <a:pt x="15" y="4"/>
                    <a:pt x="15" y="4"/>
                  </a:cubicBezTo>
                  <a:cubicBezTo>
                    <a:pt x="14" y="5"/>
                    <a:pt x="14" y="5"/>
                    <a:pt x="14" y="5"/>
                  </a:cubicBezTo>
                  <a:cubicBezTo>
                    <a:pt x="13" y="5"/>
                    <a:pt x="13" y="5"/>
                    <a:pt x="13" y="5"/>
                  </a:cubicBezTo>
                  <a:cubicBezTo>
                    <a:pt x="13" y="6"/>
                    <a:pt x="13" y="6"/>
                    <a:pt x="13" y="6"/>
                  </a:cubicBezTo>
                  <a:cubicBezTo>
                    <a:pt x="13" y="6"/>
                    <a:pt x="13" y="6"/>
                    <a:pt x="13" y="6"/>
                  </a:cubicBezTo>
                  <a:cubicBezTo>
                    <a:pt x="13" y="7"/>
                    <a:pt x="13" y="7"/>
                    <a:pt x="13" y="7"/>
                  </a:cubicBezTo>
                  <a:cubicBezTo>
                    <a:pt x="13" y="7"/>
                    <a:pt x="13" y="7"/>
                    <a:pt x="13" y="7"/>
                  </a:cubicBezTo>
                  <a:cubicBezTo>
                    <a:pt x="13" y="6"/>
                    <a:pt x="13" y="6"/>
                    <a:pt x="13" y="6"/>
                  </a:cubicBezTo>
                  <a:cubicBezTo>
                    <a:pt x="13" y="6"/>
                    <a:pt x="13" y="6"/>
                    <a:pt x="13" y="6"/>
                  </a:cubicBezTo>
                  <a:cubicBezTo>
                    <a:pt x="12" y="6"/>
                    <a:pt x="12" y="6"/>
                    <a:pt x="12" y="6"/>
                  </a:cubicBezTo>
                  <a:cubicBezTo>
                    <a:pt x="11" y="6"/>
                    <a:pt x="11" y="6"/>
                    <a:pt x="11" y="6"/>
                  </a:cubicBezTo>
                  <a:cubicBezTo>
                    <a:pt x="10" y="7"/>
                    <a:pt x="10" y="7"/>
                    <a:pt x="10" y="7"/>
                  </a:cubicBezTo>
                  <a:cubicBezTo>
                    <a:pt x="9" y="7"/>
                    <a:pt x="9" y="7"/>
                    <a:pt x="9" y="7"/>
                  </a:cubicBezTo>
                  <a:cubicBezTo>
                    <a:pt x="8" y="7"/>
                    <a:pt x="8" y="7"/>
                    <a:pt x="8" y="7"/>
                  </a:cubicBezTo>
                  <a:cubicBezTo>
                    <a:pt x="8" y="8"/>
                    <a:pt x="8" y="8"/>
                    <a:pt x="8" y="8"/>
                  </a:cubicBezTo>
                  <a:cubicBezTo>
                    <a:pt x="9" y="9"/>
                    <a:pt x="9" y="9"/>
                    <a:pt x="9" y="9"/>
                  </a:cubicBezTo>
                  <a:cubicBezTo>
                    <a:pt x="9" y="9"/>
                    <a:pt x="9" y="9"/>
                    <a:pt x="9" y="9"/>
                  </a:cubicBezTo>
                  <a:cubicBezTo>
                    <a:pt x="9" y="10"/>
                    <a:pt x="9" y="10"/>
                    <a:pt x="9" y="10"/>
                  </a:cubicBezTo>
                  <a:cubicBezTo>
                    <a:pt x="9" y="11"/>
                    <a:pt x="9" y="11"/>
                    <a:pt x="9" y="11"/>
                  </a:cubicBezTo>
                  <a:cubicBezTo>
                    <a:pt x="9" y="12"/>
                    <a:pt x="9" y="12"/>
                    <a:pt x="9" y="12"/>
                  </a:cubicBezTo>
                  <a:cubicBezTo>
                    <a:pt x="9" y="12"/>
                    <a:pt x="9" y="12"/>
                    <a:pt x="9" y="12"/>
                  </a:cubicBezTo>
                  <a:cubicBezTo>
                    <a:pt x="9" y="12"/>
                    <a:pt x="9" y="12"/>
                    <a:pt x="9" y="12"/>
                  </a:cubicBezTo>
                  <a:cubicBezTo>
                    <a:pt x="9" y="13"/>
                    <a:pt x="9" y="13"/>
                    <a:pt x="9" y="13"/>
                  </a:cubicBezTo>
                  <a:cubicBezTo>
                    <a:pt x="9" y="14"/>
                    <a:pt x="9" y="14"/>
                    <a:pt x="9" y="14"/>
                  </a:cubicBezTo>
                  <a:cubicBezTo>
                    <a:pt x="9" y="15"/>
                    <a:pt x="9" y="15"/>
                    <a:pt x="9" y="15"/>
                  </a:cubicBezTo>
                  <a:cubicBezTo>
                    <a:pt x="8" y="16"/>
                    <a:pt x="8" y="16"/>
                    <a:pt x="8" y="16"/>
                  </a:cubicBezTo>
                  <a:cubicBezTo>
                    <a:pt x="7" y="17"/>
                    <a:pt x="7" y="17"/>
                    <a:pt x="7" y="17"/>
                  </a:cubicBezTo>
                  <a:cubicBezTo>
                    <a:pt x="5" y="19"/>
                    <a:pt x="5" y="19"/>
                    <a:pt x="5" y="19"/>
                  </a:cubicBezTo>
                  <a:cubicBezTo>
                    <a:pt x="5" y="20"/>
                    <a:pt x="5" y="20"/>
                    <a:pt x="5" y="20"/>
                  </a:cubicBezTo>
                  <a:cubicBezTo>
                    <a:pt x="4" y="21"/>
                    <a:pt x="4" y="21"/>
                    <a:pt x="4" y="21"/>
                  </a:cubicBezTo>
                  <a:cubicBezTo>
                    <a:pt x="5" y="22"/>
                    <a:pt x="5" y="22"/>
                    <a:pt x="5" y="22"/>
                  </a:cubicBezTo>
                  <a:cubicBezTo>
                    <a:pt x="5" y="23"/>
                    <a:pt x="5" y="23"/>
                    <a:pt x="5" y="23"/>
                  </a:cubicBezTo>
                  <a:cubicBezTo>
                    <a:pt x="6" y="23"/>
                    <a:pt x="6" y="23"/>
                    <a:pt x="6" y="23"/>
                  </a:cubicBezTo>
                  <a:cubicBezTo>
                    <a:pt x="7" y="23"/>
                    <a:pt x="7" y="23"/>
                    <a:pt x="7" y="23"/>
                  </a:cubicBezTo>
                  <a:cubicBezTo>
                    <a:pt x="6" y="23"/>
                    <a:pt x="6" y="23"/>
                    <a:pt x="6" y="23"/>
                  </a:cubicBezTo>
                  <a:cubicBezTo>
                    <a:pt x="4" y="23"/>
                    <a:pt x="4" y="23"/>
                    <a:pt x="4" y="23"/>
                  </a:cubicBezTo>
                  <a:cubicBezTo>
                    <a:pt x="4" y="24"/>
                    <a:pt x="4" y="24"/>
                    <a:pt x="4" y="24"/>
                  </a:cubicBezTo>
                  <a:cubicBezTo>
                    <a:pt x="4" y="25"/>
                    <a:pt x="4" y="25"/>
                    <a:pt x="4" y="25"/>
                  </a:cubicBezTo>
                  <a:cubicBezTo>
                    <a:pt x="4" y="26"/>
                    <a:pt x="4" y="26"/>
                    <a:pt x="4" y="26"/>
                  </a:cubicBezTo>
                  <a:cubicBezTo>
                    <a:pt x="2" y="26"/>
                    <a:pt x="2" y="26"/>
                    <a:pt x="2" y="26"/>
                  </a:cubicBezTo>
                  <a:cubicBezTo>
                    <a:pt x="1" y="26"/>
                    <a:pt x="1" y="26"/>
                    <a:pt x="1" y="26"/>
                  </a:cubicBezTo>
                  <a:cubicBezTo>
                    <a:pt x="1" y="27"/>
                    <a:pt x="1" y="27"/>
                    <a:pt x="1" y="27"/>
                  </a:cubicBezTo>
                  <a:cubicBezTo>
                    <a:pt x="0" y="28"/>
                    <a:pt x="0" y="28"/>
                    <a:pt x="0" y="28"/>
                  </a:cubicBezTo>
                  <a:cubicBezTo>
                    <a:pt x="0" y="29"/>
                    <a:pt x="0" y="29"/>
                    <a:pt x="0" y="29"/>
                  </a:cubicBezTo>
                  <a:cubicBezTo>
                    <a:pt x="2" y="31"/>
                    <a:pt x="2" y="30"/>
                    <a:pt x="1" y="33"/>
                  </a:cubicBezTo>
                  <a:cubicBezTo>
                    <a:pt x="1" y="35"/>
                    <a:pt x="3" y="39"/>
                    <a:pt x="0" y="40"/>
                  </a:cubicBezTo>
                  <a:cubicBezTo>
                    <a:pt x="0" y="40"/>
                    <a:pt x="0" y="40"/>
                    <a:pt x="0" y="40"/>
                  </a:cubicBezTo>
                  <a:cubicBezTo>
                    <a:pt x="0" y="41"/>
                    <a:pt x="0" y="41"/>
                    <a:pt x="0" y="41"/>
                  </a:cubicBezTo>
                  <a:cubicBezTo>
                    <a:pt x="1" y="42"/>
                    <a:pt x="1" y="42"/>
                    <a:pt x="1" y="42"/>
                  </a:cubicBezTo>
                  <a:cubicBezTo>
                    <a:pt x="1" y="42"/>
                    <a:pt x="1" y="42"/>
                    <a:pt x="1" y="42"/>
                  </a:cubicBezTo>
                  <a:cubicBezTo>
                    <a:pt x="2" y="42"/>
                    <a:pt x="2" y="42"/>
                    <a:pt x="2" y="42"/>
                  </a:cubicBezTo>
                  <a:cubicBezTo>
                    <a:pt x="3" y="43"/>
                    <a:pt x="3" y="43"/>
                    <a:pt x="3" y="43"/>
                  </a:cubicBezTo>
                  <a:cubicBezTo>
                    <a:pt x="4" y="44"/>
                    <a:pt x="4" y="44"/>
                    <a:pt x="4" y="44"/>
                  </a:cubicBezTo>
                  <a:cubicBezTo>
                    <a:pt x="5" y="45"/>
                    <a:pt x="5" y="45"/>
                    <a:pt x="5" y="45"/>
                  </a:cubicBezTo>
                  <a:cubicBezTo>
                    <a:pt x="6" y="45"/>
                    <a:pt x="6" y="45"/>
                    <a:pt x="6" y="45"/>
                  </a:cubicBezTo>
                  <a:cubicBezTo>
                    <a:pt x="7" y="46"/>
                    <a:pt x="7" y="46"/>
                    <a:pt x="7" y="46"/>
                  </a:cubicBezTo>
                  <a:cubicBezTo>
                    <a:pt x="7" y="45"/>
                    <a:pt x="7" y="45"/>
                    <a:pt x="7" y="45"/>
                  </a:cubicBezTo>
                  <a:cubicBezTo>
                    <a:pt x="8" y="44"/>
                    <a:pt x="8" y="44"/>
                    <a:pt x="8" y="44"/>
                  </a:cubicBezTo>
                  <a:cubicBezTo>
                    <a:pt x="9" y="43"/>
                    <a:pt x="9" y="43"/>
                    <a:pt x="9" y="43"/>
                  </a:cubicBezTo>
                  <a:cubicBezTo>
                    <a:pt x="9" y="43"/>
                    <a:pt x="9" y="43"/>
                    <a:pt x="9" y="43"/>
                  </a:cubicBezTo>
                  <a:cubicBezTo>
                    <a:pt x="9" y="42"/>
                    <a:pt x="9" y="42"/>
                    <a:pt x="9" y="42"/>
                  </a:cubicBezTo>
                  <a:cubicBezTo>
                    <a:pt x="10" y="41"/>
                    <a:pt x="10" y="41"/>
                    <a:pt x="10" y="41"/>
                  </a:cubicBezTo>
                  <a:cubicBezTo>
                    <a:pt x="10" y="42"/>
                    <a:pt x="10" y="42"/>
                    <a:pt x="10" y="42"/>
                  </a:cubicBezTo>
                  <a:cubicBezTo>
                    <a:pt x="9" y="42"/>
                    <a:pt x="9" y="42"/>
                    <a:pt x="9" y="42"/>
                  </a:cubicBezTo>
                  <a:cubicBezTo>
                    <a:pt x="9" y="42"/>
                    <a:pt x="9" y="42"/>
                    <a:pt x="9" y="42"/>
                  </a:cubicBezTo>
                  <a:cubicBezTo>
                    <a:pt x="10" y="43"/>
                    <a:pt x="10" y="43"/>
                    <a:pt x="10" y="43"/>
                  </a:cubicBezTo>
                  <a:cubicBezTo>
                    <a:pt x="10" y="43"/>
                    <a:pt x="10" y="43"/>
                    <a:pt x="10" y="43"/>
                  </a:cubicBezTo>
                  <a:cubicBezTo>
                    <a:pt x="10" y="43"/>
                    <a:pt x="10" y="43"/>
                    <a:pt x="10" y="43"/>
                  </a:cubicBezTo>
                  <a:cubicBezTo>
                    <a:pt x="10" y="43"/>
                    <a:pt x="10" y="43"/>
                    <a:pt x="10" y="43"/>
                  </a:cubicBezTo>
                  <a:cubicBezTo>
                    <a:pt x="9" y="44"/>
                    <a:pt x="9" y="44"/>
                    <a:pt x="9" y="44"/>
                  </a:cubicBezTo>
                  <a:cubicBezTo>
                    <a:pt x="10" y="45"/>
                    <a:pt x="10" y="45"/>
                    <a:pt x="10" y="45"/>
                  </a:cubicBezTo>
                  <a:cubicBezTo>
                    <a:pt x="10" y="44"/>
                    <a:pt x="10" y="44"/>
                    <a:pt x="10" y="44"/>
                  </a:cubicBezTo>
                  <a:cubicBezTo>
                    <a:pt x="10" y="44"/>
                    <a:pt x="10" y="44"/>
                    <a:pt x="10" y="44"/>
                  </a:cubicBezTo>
                  <a:cubicBezTo>
                    <a:pt x="11" y="43"/>
                    <a:pt x="11" y="43"/>
                    <a:pt x="11" y="43"/>
                  </a:cubicBezTo>
                  <a:cubicBezTo>
                    <a:pt x="11" y="42"/>
                    <a:pt x="11" y="42"/>
                    <a:pt x="11" y="42"/>
                  </a:cubicBezTo>
                  <a:cubicBezTo>
                    <a:pt x="11" y="41"/>
                    <a:pt x="11" y="41"/>
                    <a:pt x="11" y="41"/>
                  </a:cubicBezTo>
                  <a:cubicBezTo>
                    <a:pt x="11" y="40"/>
                    <a:pt x="11" y="40"/>
                    <a:pt x="11" y="40"/>
                  </a:cubicBezTo>
                  <a:cubicBezTo>
                    <a:pt x="11" y="40"/>
                    <a:pt x="11" y="40"/>
                    <a:pt x="11" y="40"/>
                  </a:cubicBezTo>
                  <a:cubicBezTo>
                    <a:pt x="11" y="39"/>
                    <a:pt x="11" y="39"/>
                    <a:pt x="11" y="39"/>
                  </a:cubicBezTo>
                  <a:cubicBezTo>
                    <a:pt x="12" y="38"/>
                    <a:pt x="12" y="38"/>
                    <a:pt x="12" y="38"/>
                  </a:cubicBezTo>
                  <a:cubicBezTo>
                    <a:pt x="12" y="38"/>
                    <a:pt x="12" y="38"/>
                    <a:pt x="12" y="38"/>
                  </a:cubicBezTo>
                  <a:cubicBezTo>
                    <a:pt x="11" y="39"/>
                    <a:pt x="11" y="39"/>
                    <a:pt x="11" y="39"/>
                  </a:cubicBezTo>
                  <a:cubicBezTo>
                    <a:pt x="11" y="40"/>
                    <a:pt x="11" y="40"/>
                    <a:pt x="11" y="40"/>
                  </a:cubicBezTo>
                  <a:cubicBezTo>
                    <a:pt x="11" y="40"/>
                    <a:pt x="11" y="40"/>
                    <a:pt x="11" y="40"/>
                  </a:cubicBezTo>
                  <a:cubicBezTo>
                    <a:pt x="11" y="41"/>
                    <a:pt x="11" y="41"/>
                    <a:pt x="11" y="41"/>
                  </a:cubicBezTo>
                  <a:cubicBezTo>
                    <a:pt x="11" y="42"/>
                    <a:pt x="11" y="42"/>
                    <a:pt x="11" y="42"/>
                  </a:cubicBezTo>
                  <a:cubicBezTo>
                    <a:pt x="12" y="43"/>
                    <a:pt x="12" y="43"/>
                    <a:pt x="12" y="43"/>
                  </a:cubicBezTo>
                  <a:cubicBezTo>
                    <a:pt x="12" y="44"/>
                    <a:pt x="12" y="44"/>
                    <a:pt x="12" y="44"/>
                  </a:cubicBezTo>
                  <a:cubicBezTo>
                    <a:pt x="12" y="45"/>
                    <a:pt x="12" y="45"/>
                    <a:pt x="12" y="45"/>
                  </a:cubicBezTo>
                  <a:cubicBezTo>
                    <a:pt x="12" y="46"/>
                    <a:pt x="12" y="46"/>
                    <a:pt x="12" y="46"/>
                  </a:cubicBezTo>
                  <a:cubicBezTo>
                    <a:pt x="11" y="47"/>
                    <a:pt x="11" y="47"/>
                    <a:pt x="11" y="47"/>
                  </a:cubicBezTo>
                  <a:cubicBezTo>
                    <a:pt x="11" y="47"/>
                    <a:pt x="11" y="47"/>
                    <a:pt x="11" y="47"/>
                  </a:cubicBezTo>
                  <a:cubicBezTo>
                    <a:pt x="11" y="49"/>
                    <a:pt x="11" y="49"/>
                    <a:pt x="11" y="49"/>
                  </a:cubicBezTo>
                  <a:cubicBezTo>
                    <a:pt x="11" y="49"/>
                    <a:pt x="11" y="49"/>
                    <a:pt x="11" y="49"/>
                  </a:cubicBezTo>
                  <a:cubicBezTo>
                    <a:pt x="10" y="50"/>
                    <a:pt x="10" y="50"/>
                    <a:pt x="10" y="50"/>
                  </a:cubicBezTo>
                  <a:cubicBezTo>
                    <a:pt x="10" y="51"/>
                    <a:pt x="10" y="51"/>
                    <a:pt x="10" y="51"/>
                  </a:cubicBezTo>
                  <a:cubicBezTo>
                    <a:pt x="10" y="51"/>
                    <a:pt x="10" y="51"/>
                    <a:pt x="10" y="51"/>
                  </a:cubicBezTo>
                  <a:cubicBezTo>
                    <a:pt x="10" y="52"/>
                    <a:pt x="10" y="52"/>
                    <a:pt x="10" y="52"/>
                  </a:cubicBezTo>
                  <a:cubicBezTo>
                    <a:pt x="9" y="52"/>
                    <a:pt x="9" y="52"/>
                    <a:pt x="9" y="52"/>
                  </a:cubicBezTo>
                  <a:cubicBezTo>
                    <a:pt x="7" y="53"/>
                    <a:pt x="8" y="52"/>
                    <a:pt x="6" y="53"/>
                  </a:cubicBezTo>
                  <a:cubicBezTo>
                    <a:pt x="6" y="53"/>
                    <a:pt x="6" y="53"/>
                    <a:pt x="6" y="53"/>
                  </a:cubicBezTo>
                  <a:cubicBezTo>
                    <a:pt x="7" y="53"/>
                    <a:pt x="7" y="53"/>
                    <a:pt x="7" y="53"/>
                  </a:cubicBezTo>
                  <a:close/>
                </a:path>
              </a:pathLst>
            </a:custGeom>
            <a:grpFill/>
            <a:ln w="476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CA" sz="2400"/>
            </a:p>
          </p:txBody>
        </p:sp>
      </p:grpSp>
      <p:cxnSp>
        <p:nvCxnSpPr>
          <p:cNvPr id="423" name="Elbow Connector 422">
            <a:extLst>
              <a:ext uri="{FF2B5EF4-FFF2-40B4-BE49-F238E27FC236}">
                <a16:creationId xmlns:a16="http://schemas.microsoft.com/office/drawing/2014/main" xmlns="" id="{29D3CC76-D13D-574C-A293-2B2F79CC117E}"/>
              </a:ext>
            </a:extLst>
          </p:cNvPr>
          <p:cNvCxnSpPr>
            <a:stCxn id="437" idx="1"/>
            <a:endCxn id="786" idx="43"/>
          </p:cNvCxnSpPr>
          <p:nvPr/>
        </p:nvCxnSpPr>
        <p:spPr>
          <a:xfrm rot="10800000" flipV="1">
            <a:off x="2741157" y="4992055"/>
            <a:ext cx="4541253" cy="559292"/>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cxnSp>
        <p:nvCxnSpPr>
          <p:cNvPr id="424" name="Elbow Connector 423">
            <a:extLst>
              <a:ext uri="{FF2B5EF4-FFF2-40B4-BE49-F238E27FC236}">
                <a16:creationId xmlns:a16="http://schemas.microsoft.com/office/drawing/2014/main" xmlns="" id="{F6CB6FC2-2DCC-CE4A-A5A3-61A8ECBB410C}"/>
              </a:ext>
            </a:extLst>
          </p:cNvPr>
          <p:cNvCxnSpPr>
            <a:stCxn id="428" idx="1"/>
            <a:endCxn id="747" idx="26"/>
          </p:cNvCxnSpPr>
          <p:nvPr/>
        </p:nvCxnSpPr>
        <p:spPr>
          <a:xfrm rot="10800000">
            <a:off x="2060271" y="3477164"/>
            <a:ext cx="5222139" cy="580398"/>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cxnSp>
        <p:nvCxnSpPr>
          <p:cNvPr id="425" name="Elbow Connector 424">
            <a:extLst>
              <a:ext uri="{FF2B5EF4-FFF2-40B4-BE49-F238E27FC236}">
                <a16:creationId xmlns:a16="http://schemas.microsoft.com/office/drawing/2014/main" xmlns="" id="{31656AFA-46FD-5D42-8FF8-04E4DE5AA46E}"/>
              </a:ext>
            </a:extLst>
          </p:cNvPr>
          <p:cNvCxnSpPr>
            <a:stCxn id="431" idx="1"/>
            <a:endCxn id="792" idx="11"/>
          </p:cNvCxnSpPr>
          <p:nvPr/>
        </p:nvCxnSpPr>
        <p:spPr>
          <a:xfrm rot="10800000">
            <a:off x="2452141" y="2185118"/>
            <a:ext cx="4830269" cy="911672"/>
          </a:xfrm>
          <a:prstGeom prst="bentConnector3">
            <a:avLst>
              <a:gd name="adj1" fmla="val 50000"/>
            </a:avLst>
          </a:prstGeom>
          <a:ln w="19050">
            <a:solidFill>
              <a:schemeClr val="tx1"/>
            </a:solidFill>
            <a:tailEnd type="oval" w="med" len="med"/>
          </a:ln>
        </p:spPr>
        <p:style>
          <a:lnRef idx="1">
            <a:schemeClr val="dk1"/>
          </a:lnRef>
          <a:fillRef idx="0">
            <a:schemeClr val="dk1"/>
          </a:fillRef>
          <a:effectRef idx="0">
            <a:schemeClr val="dk1"/>
          </a:effectRef>
          <a:fontRef idx="minor">
            <a:schemeClr val="tx1"/>
          </a:fontRef>
        </p:style>
      </p:cxnSp>
      <p:grpSp>
        <p:nvGrpSpPr>
          <p:cNvPr id="426" name="Group 425">
            <a:extLst>
              <a:ext uri="{FF2B5EF4-FFF2-40B4-BE49-F238E27FC236}">
                <a16:creationId xmlns:a16="http://schemas.microsoft.com/office/drawing/2014/main" xmlns="" id="{AAF1B23F-4E0A-4C4E-836A-996CEA8428CD}"/>
              </a:ext>
            </a:extLst>
          </p:cNvPr>
          <p:cNvGrpSpPr/>
          <p:nvPr/>
        </p:nvGrpSpPr>
        <p:grpSpPr>
          <a:xfrm>
            <a:off x="7282409" y="3573364"/>
            <a:ext cx="3378664" cy="698547"/>
            <a:chOff x="5716372" y="2418331"/>
            <a:chExt cx="2808000" cy="698546"/>
          </a:xfrm>
        </p:grpSpPr>
        <p:sp>
          <p:nvSpPr>
            <p:cNvPr id="427" name="TextBox 426">
              <a:extLst>
                <a:ext uri="{FF2B5EF4-FFF2-40B4-BE49-F238E27FC236}">
                  <a16:creationId xmlns:a16="http://schemas.microsoft.com/office/drawing/2014/main" xmlns="" id="{8A2A551B-FF84-B140-A1B4-96B13A308638}"/>
                </a:ext>
              </a:extLst>
            </p:cNvPr>
            <p:cNvSpPr txBox="1"/>
            <p:nvPr/>
          </p:nvSpPr>
          <p:spPr>
            <a:xfrm>
              <a:off x="5716372" y="2418331"/>
              <a:ext cx="2808000" cy="261610"/>
            </a:xfrm>
            <a:prstGeom prst="rect">
              <a:avLst/>
            </a:prstGeom>
            <a:noFill/>
          </p:spPr>
          <p:txBody>
            <a:bodyPr wrap="none" lIns="90000" rtlCol="0">
              <a:noAutofit/>
            </a:bodyPr>
            <a:lstStyle/>
            <a:p>
              <a:r>
                <a:rPr lang="en-GB" sz="1400" b="1" dirty="0" smtClean="0">
                  <a:solidFill>
                    <a:srgbClr val="000000"/>
                  </a:solidFill>
                  <a:latin typeface="Arial" panose="020B0604020202020204" pitchFamily="34" charset="0"/>
                  <a:cs typeface="Arial" panose="020B0604020202020204" pitchFamily="34" charset="0"/>
                </a:rPr>
                <a:t>Location name</a:t>
              </a:r>
              <a:endParaRPr lang="en-GB" sz="1400" b="1" dirty="0">
                <a:solidFill>
                  <a:srgbClr val="000000"/>
                </a:solidFill>
                <a:latin typeface="Arial" panose="020B0604020202020204" pitchFamily="34" charset="0"/>
                <a:cs typeface="Arial" panose="020B0604020202020204" pitchFamily="34" charset="0"/>
              </a:endParaRPr>
            </a:p>
          </p:txBody>
        </p:sp>
        <p:sp>
          <p:nvSpPr>
            <p:cNvPr id="428" name="TextBox 427">
              <a:extLst>
                <a:ext uri="{FF2B5EF4-FFF2-40B4-BE49-F238E27FC236}">
                  <a16:creationId xmlns:a16="http://schemas.microsoft.com/office/drawing/2014/main" xmlns="" id="{1D06F12F-50DC-0B4F-802F-5AD711733314}"/>
                </a:ext>
              </a:extLst>
            </p:cNvPr>
            <p:cNvSpPr txBox="1"/>
            <p:nvPr/>
          </p:nvSpPr>
          <p:spPr>
            <a:xfrm>
              <a:off x="5716372" y="2688180"/>
              <a:ext cx="2808000" cy="428697"/>
            </a:xfrm>
            <a:prstGeom prst="rect">
              <a:avLst/>
            </a:prstGeom>
            <a:noFill/>
          </p:spPr>
          <p:txBody>
            <a:bodyPr wrap="square" lIns="90000" tIns="46800" rIns="0" bIns="46800" rtlCol="0" anchor="t">
              <a:noAutofit/>
            </a:bodyPr>
            <a:lstStyle/>
            <a:p>
              <a:pPr>
                <a:spcAft>
                  <a:spcPts val="400"/>
                </a:spcAft>
              </a:pPr>
              <a:r>
                <a:rPr lang="en-GB" altLang="ko-KR" sz="1200" dirty="0" smtClean="0">
                  <a:solidFill>
                    <a:srgbClr val="000000"/>
                  </a:solidFill>
                  <a:latin typeface="Arial" panose="020B0604020202020204" pitchFamily="34" charset="0"/>
                  <a:cs typeface="Arial" panose="020B0604020202020204" pitchFamily="34" charset="0"/>
                </a:rPr>
                <a:t>Enter information for this section to a maximum of 2 lines.</a:t>
              </a:r>
              <a:endParaRPr lang="en-GB" altLang="ko-KR" sz="1200" dirty="0">
                <a:solidFill>
                  <a:srgbClr val="000000"/>
                </a:solidFill>
                <a:latin typeface="Arial" panose="020B0604020202020204" pitchFamily="34" charset="0"/>
                <a:cs typeface="Arial" panose="020B0604020202020204" pitchFamily="34" charset="0"/>
              </a:endParaRPr>
            </a:p>
          </p:txBody>
        </p:sp>
      </p:grpSp>
      <p:grpSp>
        <p:nvGrpSpPr>
          <p:cNvPr id="429" name="Group 428">
            <a:extLst>
              <a:ext uri="{FF2B5EF4-FFF2-40B4-BE49-F238E27FC236}">
                <a16:creationId xmlns:a16="http://schemas.microsoft.com/office/drawing/2014/main" xmlns="" id="{D20C912A-4759-2946-BA95-5B65C95F3A97}"/>
              </a:ext>
            </a:extLst>
          </p:cNvPr>
          <p:cNvGrpSpPr/>
          <p:nvPr/>
        </p:nvGrpSpPr>
        <p:grpSpPr>
          <a:xfrm>
            <a:off x="7282409" y="2583947"/>
            <a:ext cx="3378664" cy="753468"/>
            <a:chOff x="5716372" y="1428914"/>
            <a:chExt cx="2808000" cy="753468"/>
          </a:xfrm>
        </p:grpSpPr>
        <p:sp>
          <p:nvSpPr>
            <p:cNvPr id="430" name="TextBox 429">
              <a:extLst>
                <a:ext uri="{FF2B5EF4-FFF2-40B4-BE49-F238E27FC236}">
                  <a16:creationId xmlns:a16="http://schemas.microsoft.com/office/drawing/2014/main" xmlns="" id="{8636D11C-D0C9-7E4C-B2F8-5249BC5DDC59}"/>
                </a:ext>
              </a:extLst>
            </p:cNvPr>
            <p:cNvSpPr txBox="1"/>
            <p:nvPr/>
          </p:nvSpPr>
          <p:spPr>
            <a:xfrm>
              <a:off x="5716372" y="1428914"/>
              <a:ext cx="2808000" cy="261610"/>
            </a:xfrm>
            <a:prstGeom prst="rect">
              <a:avLst/>
            </a:prstGeom>
            <a:noFill/>
          </p:spPr>
          <p:txBody>
            <a:bodyPr wrap="none" lIns="90000" rtlCol="0">
              <a:noAutofit/>
            </a:bodyPr>
            <a:lstStyle/>
            <a:p>
              <a:r>
                <a:rPr lang="en-GB" sz="1400" b="1" dirty="0" smtClean="0">
                  <a:solidFill>
                    <a:srgbClr val="000000"/>
                  </a:solidFill>
                  <a:latin typeface="Arial" panose="020B0604020202020204" pitchFamily="34" charset="0"/>
                  <a:cs typeface="Arial" panose="020B0604020202020204" pitchFamily="34" charset="0"/>
                </a:rPr>
                <a:t>Location name</a:t>
              </a:r>
              <a:endParaRPr lang="en-GB" sz="1400" b="1" dirty="0">
                <a:solidFill>
                  <a:srgbClr val="000000"/>
                </a:solidFill>
                <a:latin typeface="Arial" panose="020B0604020202020204" pitchFamily="34" charset="0"/>
                <a:cs typeface="Arial" panose="020B0604020202020204" pitchFamily="34" charset="0"/>
              </a:endParaRPr>
            </a:p>
          </p:txBody>
        </p:sp>
        <p:sp>
          <p:nvSpPr>
            <p:cNvPr id="431" name="TextBox 430">
              <a:extLst>
                <a:ext uri="{FF2B5EF4-FFF2-40B4-BE49-F238E27FC236}">
                  <a16:creationId xmlns:a16="http://schemas.microsoft.com/office/drawing/2014/main" xmlns="" id="{81CD224D-6946-BD45-B897-45167E7BEA51}"/>
                </a:ext>
              </a:extLst>
            </p:cNvPr>
            <p:cNvSpPr txBox="1"/>
            <p:nvPr/>
          </p:nvSpPr>
          <p:spPr>
            <a:xfrm>
              <a:off x="5716372" y="1701131"/>
              <a:ext cx="2808000" cy="481251"/>
            </a:xfrm>
            <a:prstGeom prst="rect">
              <a:avLst/>
            </a:prstGeom>
            <a:noFill/>
          </p:spPr>
          <p:txBody>
            <a:bodyPr wrap="square" lIns="90000" tIns="46800" rIns="0" bIns="46800" rtlCol="0" anchor="t">
              <a:noAutofit/>
            </a:bodyPr>
            <a:lstStyle/>
            <a:p>
              <a:pPr>
                <a:spcAft>
                  <a:spcPts val="400"/>
                </a:spcAft>
              </a:pPr>
              <a:r>
                <a:rPr lang="en-GB" altLang="ko-KR" sz="1200" dirty="0" smtClean="0">
                  <a:solidFill>
                    <a:srgbClr val="000000"/>
                  </a:solidFill>
                  <a:latin typeface="Arial" panose="020B0604020202020204" pitchFamily="34" charset="0"/>
                  <a:cs typeface="Arial" panose="020B0604020202020204" pitchFamily="34" charset="0"/>
                </a:rPr>
                <a:t>Enter information for this section to a maximum of 2 lines.</a:t>
              </a:r>
              <a:endParaRPr lang="en-GB" altLang="ko-KR" sz="1200" dirty="0">
                <a:solidFill>
                  <a:srgbClr val="000000"/>
                </a:solidFill>
                <a:latin typeface="Arial" panose="020B0604020202020204" pitchFamily="34" charset="0"/>
                <a:cs typeface="Arial" panose="020B0604020202020204" pitchFamily="34" charset="0"/>
              </a:endParaRPr>
            </a:p>
          </p:txBody>
        </p:sp>
      </p:grpSp>
      <p:grpSp>
        <p:nvGrpSpPr>
          <p:cNvPr id="435" name="Group 434">
            <a:extLst>
              <a:ext uri="{FF2B5EF4-FFF2-40B4-BE49-F238E27FC236}">
                <a16:creationId xmlns:a16="http://schemas.microsoft.com/office/drawing/2014/main" xmlns="" id="{D3478EFD-890D-F242-A0F5-F707086CB1BC}"/>
              </a:ext>
            </a:extLst>
          </p:cNvPr>
          <p:cNvGrpSpPr/>
          <p:nvPr/>
        </p:nvGrpSpPr>
        <p:grpSpPr>
          <a:xfrm>
            <a:off x="7282409" y="4507857"/>
            <a:ext cx="3378664" cy="698547"/>
            <a:chOff x="5716372" y="3352826"/>
            <a:chExt cx="2808000" cy="698546"/>
          </a:xfrm>
        </p:grpSpPr>
        <p:sp>
          <p:nvSpPr>
            <p:cNvPr id="436" name="TextBox 435">
              <a:extLst>
                <a:ext uri="{FF2B5EF4-FFF2-40B4-BE49-F238E27FC236}">
                  <a16:creationId xmlns:a16="http://schemas.microsoft.com/office/drawing/2014/main" xmlns="" id="{8B2489D7-C7A7-DF47-8EA9-D54D686AA044}"/>
                </a:ext>
              </a:extLst>
            </p:cNvPr>
            <p:cNvSpPr txBox="1"/>
            <p:nvPr/>
          </p:nvSpPr>
          <p:spPr>
            <a:xfrm>
              <a:off x="5716372" y="3352826"/>
              <a:ext cx="2808000" cy="261610"/>
            </a:xfrm>
            <a:prstGeom prst="rect">
              <a:avLst/>
            </a:prstGeom>
            <a:noFill/>
          </p:spPr>
          <p:txBody>
            <a:bodyPr wrap="none" lIns="90000" rtlCol="0">
              <a:noAutofit/>
            </a:bodyPr>
            <a:lstStyle/>
            <a:p>
              <a:r>
                <a:rPr lang="en-GB" sz="1400" b="1" dirty="0" smtClean="0">
                  <a:solidFill>
                    <a:srgbClr val="000000"/>
                  </a:solidFill>
                  <a:latin typeface="Arial" panose="020B0604020202020204" pitchFamily="34" charset="0"/>
                  <a:cs typeface="Arial" panose="020B0604020202020204" pitchFamily="34" charset="0"/>
                </a:rPr>
                <a:t>Location name</a:t>
              </a:r>
              <a:endParaRPr lang="en-GB" sz="1400" b="1" dirty="0">
                <a:solidFill>
                  <a:srgbClr val="000000"/>
                </a:solidFill>
                <a:latin typeface="Arial" panose="020B0604020202020204" pitchFamily="34" charset="0"/>
                <a:cs typeface="Arial" panose="020B0604020202020204" pitchFamily="34" charset="0"/>
              </a:endParaRPr>
            </a:p>
          </p:txBody>
        </p:sp>
        <p:sp>
          <p:nvSpPr>
            <p:cNvPr id="437" name="TextBox 436">
              <a:extLst>
                <a:ext uri="{FF2B5EF4-FFF2-40B4-BE49-F238E27FC236}">
                  <a16:creationId xmlns:a16="http://schemas.microsoft.com/office/drawing/2014/main" xmlns="" id="{0DE5AFAD-5119-FE44-B949-4621349C6B83}"/>
                </a:ext>
              </a:extLst>
            </p:cNvPr>
            <p:cNvSpPr txBox="1"/>
            <p:nvPr/>
          </p:nvSpPr>
          <p:spPr>
            <a:xfrm>
              <a:off x="5716372" y="3622675"/>
              <a:ext cx="2808000" cy="428697"/>
            </a:xfrm>
            <a:prstGeom prst="rect">
              <a:avLst/>
            </a:prstGeom>
            <a:noFill/>
          </p:spPr>
          <p:txBody>
            <a:bodyPr wrap="square" lIns="90000" tIns="46800" rIns="0" bIns="46800" rtlCol="0" anchor="t">
              <a:noAutofit/>
            </a:bodyPr>
            <a:lstStyle/>
            <a:p>
              <a:pPr>
                <a:spcAft>
                  <a:spcPts val="400"/>
                </a:spcAft>
              </a:pPr>
              <a:r>
                <a:rPr lang="en-GB" altLang="ko-KR" sz="1200" dirty="0" smtClean="0">
                  <a:solidFill>
                    <a:srgbClr val="000000"/>
                  </a:solidFill>
                  <a:latin typeface="Arial" panose="020B0604020202020204" pitchFamily="34" charset="0"/>
                  <a:cs typeface="Arial" panose="020B0604020202020204" pitchFamily="34" charset="0"/>
                </a:rPr>
                <a:t>Enter information for this section to a maximum of 2 lines.</a:t>
              </a:r>
              <a:endParaRPr lang="en-GB" altLang="ko-KR" sz="1200" dirty="0">
                <a:solidFill>
                  <a:srgbClr val="000000"/>
                </a:solidFill>
                <a:latin typeface="Arial" panose="020B0604020202020204" pitchFamily="34" charset="0"/>
                <a:cs typeface="Arial" panose="020B0604020202020204" pitchFamily="34" charset="0"/>
              </a:endParaRPr>
            </a:p>
          </p:txBody>
        </p:sp>
      </p:gr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80324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QSHE</a:t>
            </a:r>
          </a:p>
          <a:p>
            <a:r>
              <a:rPr lang="en-GB" dirty="0" smtClean="0"/>
              <a:t>safety slide</a:t>
            </a:r>
            <a:endParaRPr lang="en-GB" dirty="0"/>
          </a:p>
        </p:txBody>
      </p:sp>
      <p:sp>
        <p:nvSpPr>
          <p:cNvPr id="4" name="Text Placeholder 3"/>
          <p:cNvSpPr>
            <a:spLocks noGrp="1"/>
          </p:cNvSpPr>
          <p:nvPr>
            <p:ph type="body" sz="quarter" idx="12"/>
          </p:nvPr>
        </p:nvSpPr>
        <p:spPr/>
        <p:txBody>
          <a:bodyPr/>
          <a:lstStyle/>
          <a:p>
            <a:r>
              <a:rPr lang="en-GB" dirty="0" smtClean="0"/>
              <a:t>Section 7</a:t>
            </a:r>
            <a:endParaRPr lang="en-GB" dirty="0"/>
          </a:p>
        </p:txBody>
      </p:sp>
    </p:spTree>
    <p:extLst>
      <p:ext uri="{BB962C8B-B14F-4D97-AF65-F5344CB8AC3E}">
        <p14:creationId xmlns:p14="http://schemas.microsoft.com/office/powerpoint/2010/main" val="335396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3BF3AFF-0C4F-6F4B-ABAE-A9D5A1B47940}"/>
              </a:ext>
            </a:extLst>
          </p:cNvPr>
          <p:cNvSpPr>
            <a:spLocks noGrp="1"/>
          </p:cNvSpPr>
          <p:nvPr>
            <p:ph type="body" sz="quarter" idx="10"/>
          </p:nvPr>
        </p:nvSpPr>
        <p:spPr/>
        <p:txBody>
          <a:bodyPr/>
          <a:lstStyle/>
          <a:p>
            <a:r>
              <a:rPr lang="en-GB" dirty="0" smtClean="0"/>
              <a:t>Safety moment </a:t>
            </a:r>
            <a:br>
              <a:rPr lang="en-GB" dirty="0" smtClean="0"/>
            </a:br>
            <a:r>
              <a:rPr lang="en-GB" dirty="0" smtClean="0"/>
              <a:t>Location, City, Country</a:t>
            </a:r>
            <a:endParaRPr lang="aa-ET" dirty="0"/>
          </a:p>
        </p:txBody>
      </p:sp>
      <p:sp>
        <p:nvSpPr>
          <p:cNvPr id="6" name="Freeform 5">
            <a:extLst>
              <a:ext uri="{FF2B5EF4-FFF2-40B4-BE49-F238E27FC236}">
                <a16:creationId xmlns:a16="http://schemas.microsoft.com/office/drawing/2014/main" xmlns="" id="{417F6308-632C-1945-AE78-47F106341A41}"/>
              </a:ext>
            </a:extLst>
          </p:cNvPr>
          <p:cNvSpPr/>
          <p:nvPr/>
        </p:nvSpPr>
        <p:spPr>
          <a:xfrm flipH="1">
            <a:off x="2665927" y="2172878"/>
            <a:ext cx="8163948" cy="823744"/>
          </a:xfrm>
          <a:custGeom>
            <a:avLst/>
            <a:gdLst>
              <a:gd name="connsiteX0" fmla="*/ 0 w 6294871"/>
              <a:gd name="connsiteY0" fmla="*/ 0 h 823742"/>
              <a:gd name="connsiteX1" fmla="*/ 5883000 w 6294871"/>
              <a:gd name="connsiteY1" fmla="*/ 0 h 823742"/>
              <a:gd name="connsiteX2" fmla="*/ 6294871 w 6294871"/>
              <a:gd name="connsiteY2" fmla="*/ 411871 h 823742"/>
              <a:gd name="connsiteX3" fmla="*/ 5883000 w 6294871"/>
              <a:gd name="connsiteY3" fmla="*/ 823742 h 823742"/>
              <a:gd name="connsiteX4" fmla="*/ 0 w 6294871"/>
              <a:gd name="connsiteY4" fmla="*/ 823742 h 823742"/>
              <a:gd name="connsiteX5" fmla="*/ 0 w 6294871"/>
              <a:gd name="connsiteY5" fmla="*/ 0 h 8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4871" h="823742">
                <a:moveTo>
                  <a:pt x="6294871" y="823741"/>
                </a:moveTo>
                <a:lnTo>
                  <a:pt x="411871" y="823741"/>
                </a:lnTo>
                <a:lnTo>
                  <a:pt x="0" y="411871"/>
                </a:lnTo>
                <a:lnTo>
                  <a:pt x="411871" y="1"/>
                </a:lnTo>
                <a:lnTo>
                  <a:pt x="6294871" y="1"/>
                </a:lnTo>
                <a:lnTo>
                  <a:pt x="6294871" y="823741"/>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9183" tIns="76201" rIns="142240" bIns="76201" numCol="1" spcCol="1270" anchor="ctr" anchorCtr="0">
            <a:noAutofit/>
          </a:bodyPr>
          <a:lstStyle/>
          <a:p>
            <a:pPr marL="0" lvl="0" indent="0" defTabSz="889000">
              <a:lnSpc>
                <a:spcPct val="90000"/>
              </a:lnSpc>
              <a:spcBef>
                <a:spcPct val="0"/>
              </a:spcBef>
              <a:spcAft>
                <a:spcPct val="35000"/>
              </a:spcAft>
              <a:buNone/>
            </a:pPr>
            <a:r>
              <a:rPr lang="en-GB" sz="2000" kern="1200" dirty="0" smtClean="0"/>
              <a:t>Smoking areas outside of reception and cafeteria</a:t>
            </a:r>
            <a:endParaRPr lang="en-GB" sz="2000" kern="1200" dirty="0"/>
          </a:p>
        </p:txBody>
      </p:sp>
      <p:sp>
        <p:nvSpPr>
          <p:cNvPr id="8" name="Freeform 7">
            <a:extLst>
              <a:ext uri="{FF2B5EF4-FFF2-40B4-BE49-F238E27FC236}">
                <a16:creationId xmlns:a16="http://schemas.microsoft.com/office/drawing/2014/main" xmlns="" id="{58F23D0E-7DA4-324B-A659-1AD00F59DE53}"/>
              </a:ext>
            </a:extLst>
          </p:cNvPr>
          <p:cNvSpPr/>
          <p:nvPr/>
        </p:nvSpPr>
        <p:spPr>
          <a:xfrm flipH="1">
            <a:off x="2665927" y="3242515"/>
            <a:ext cx="8163948" cy="823743"/>
          </a:xfrm>
          <a:custGeom>
            <a:avLst/>
            <a:gdLst>
              <a:gd name="connsiteX0" fmla="*/ 0 w 6294871"/>
              <a:gd name="connsiteY0" fmla="*/ 0 h 823742"/>
              <a:gd name="connsiteX1" fmla="*/ 5883000 w 6294871"/>
              <a:gd name="connsiteY1" fmla="*/ 0 h 823742"/>
              <a:gd name="connsiteX2" fmla="*/ 6294871 w 6294871"/>
              <a:gd name="connsiteY2" fmla="*/ 411871 h 823742"/>
              <a:gd name="connsiteX3" fmla="*/ 5883000 w 6294871"/>
              <a:gd name="connsiteY3" fmla="*/ 823742 h 823742"/>
              <a:gd name="connsiteX4" fmla="*/ 0 w 6294871"/>
              <a:gd name="connsiteY4" fmla="*/ 823742 h 823742"/>
              <a:gd name="connsiteX5" fmla="*/ 0 w 6294871"/>
              <a:gd name="connsiteY5" fmla="*/ 0 h 8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4871" h="823742">
                <a:moveTo>
                  <a:pt x="6294871" y="823741"/>
                </a:moveTo>
                <a:lnTo>
                  <a:pt x="411871" y="823741"/>
                </a:lnTo>
                <a:lnTo>
                  <a:pt x="0" y="411871"/>
                </a:lnTo>
                <a:lnTo>
                  <a:pt x="411871" y="1"/>
                </a:lnTo>
                <a:lnTo>
                  <a:pt x="6294871" y="1"/>
                </a:lnTo>
                <a:lnTo>
                  <a:pt x="6294871" y="823741"/>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9183" tIns="76200" rIns="142240" bIns="76201" numCol="1" spcCol="1270" anchor="ctr" anchorCtr="0">
            <a:noAutofit/>
          </a:bodyPr>
          <a:lstStyle/>
          <a:p>
            <a:pPr marL="0" lvl="0" indent="0" defTabSz="889000">
              <a:lnSpc>
                <a:spcPct val="90000"/>
              </a:lnSpc>
              <a:spcBef>
                <a:spcPct val="0"/>
              </a:spcBef>
              <a:spcAft>
                <a:spcPct val="35000"/>
              </a:spcAft>
              <a:buNone/>
            </a:pPr>
            <a:r>
              <a:rPr lang="en-GB" sz="2000" kern="1200" dirty="0" smtClean="0"/>
              <a:t>In case of an evacuation, do not use the elevators</a:t>
            </a:r>
            <a:endParaRPr lang="en-GB" sz="2000" kern="1200" dirty="0"/>
          </a:p>
        </p:txBody>
      </p:sp>
      <p:sp>
        <p:nvSpPr>
          <p:cNvPr id="10" name="Freeform 9">
            <a:extLst>
              <a:ext uri="{FF2B5EF4-FFF2-40B4-BE49-F238E27FC236}">
                <a16:creationId xmlns:a16="http://schemas.microsoft.com/office/drawing/2014/main" xmlns="" id="{3DC331CC-205D-DA43-A89C-0482DD613771}"/>
              </a:ext>
            </a:extLst>
          </p:cNvPr>
          <p:cNvSpPr/>
          <p:nvPr/>
        </p:nvSpPr>
        <p:spPr>
          <a:xfrm flipH="1">
            <a:off x="2665927" y="4312151"/>
            <a:ext cx="8163948" cy="823743"/>
          </a:xfrm>
          <a:custGeom>
            <a:avLst/>
            <a:gdLst>
              <a:gd name="connsiteX0" fmla="*/ 0 w 6294871"/>
              <a:gd name="connsiteY0" fmla="*/ 0 h 823742"/>
              <a:gd name="connsiteX1" fmla="*/ 5883000 w 6294871"/>
              <a:gd name="connsiteY1" fmla="*/ 0 h 823742"/>
              <a:gd name="connsiteX2" fmla="*/ 6294871 w 6294871"/>
              <a:gd name="connsiteY2" fmla="*/ 411871 h 823742"/>
              <a:gd name="connsiteX3" fmla="*/ 5883000 w 6294871"/>
              <a:gd name="connsiteY3" fmla="*/ 823742 h 823742"/>
              <a:gd name="connsiteX4" fmla="*/ 0 w 6294871"/>
              <a:gd name="connsiteY4" fmla="*/ 823742 h 823742"/>
              <a:gd name="connsiteX5" fmla="*/ 0 w 6294871"/>
              <a:gd name="connsiteY5" fmla="*/ 0 h 8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4871" h="823742">
                <a:moveTo>
                  <a:pt x="6294871" y="823741"/>
                </a:moveTo>
                <a:lnTo>
                  <a:pt x="411871" y="823741"/>
                </a:lnTo>
                <a:lnTo>
                  <a:pt x="0" y="411871"/>
                </a:lnTo>
                <a:lnTo>
                  <a:pt x="411871" y="1"/>
                </a:lnTo>
                <a:lnTo>
                  <a:pt x="6294871" y="1"/>
                </a:lnTo>
                <a:lnTo>
                  <a:pt x="6294871" y="823741"/>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9183" tIns="76201" rIns="142240" bIns="76200" numCol="1" spcCol="1270" anchor="ctr" anchorCtr="0">
            <a:noAutofit/>
          </a:bodyPr>
          <a:lstStyle/>
          <a:p>
            <a:pPr marL="0" lvl="0" indent="0" defTabSz="889000">
              <a:lnSpc>
                <a:spcPct val="90000"/>
              </a:lnSpc>
              <a:spcBef>
                <a:spcPct val="0"/>
              </a:spcBef>
              <a:spcAft>
                <a:spcPct val="35000"/>
              </a:spcAft>
              <a:buNone/>
            </a:pPr>
            <a:r>
              <a:rPr lang="en-GB" sz="2000" kern="1200" dirty="0" smtClean="0"/>
              <a:t>In case of an evacuation, follow the instructions</a:t>
            </a:r>
            <a:br>
              <a:rPr lang="en-GB" sz="2000" kern="1200" dirty="0" smtClean="0"/>
            </a:br>
            <a:r>
              <a:rPr lang="en-GB" sz="2000" kern="1200" dirty="0" smtClean="0"/>
              <a:t>of KN staff and signed. Meeting point</a:t>
            </a:r>
            <a:endParaRPr lang="en-GB" sz="2000" kern="1200" dirty="0"/>
          </a:p>
        </p:txBody>
      </p:sp>
      <p:sp>
        <p:nvSpPr>
          <p:cNvPr id="12" name="Freeform 11">
            <a:extLst>
              <a:ext uri="{FF2B5EF4-FFF2-40B4-BE49-F238E27FC236}">
                <a16:creationId xmlns:a16="http://schemas.microsoft.com/office/drawing/2014/main" xmlns="" id="{FD2D178E-5346-0247-85E6-D83CA51B8D22}"/>
              </a:ext>
            </a:extLst>
          </p:cNvPr>
          <p:cNvSpPr/>
          <p:nvPr/>
        </p:nvSpPr>
        <p:spPr>
          <a:xfrm flipH="1">
            <a:off x="2665927" y="5381787"/>
            <a:ext cx="8163948" cy="823743"/>
          </a:xfrm>
          <a:custGeom>
            <a:avLst/>
            <a:gdLst>
              <a:gd name="connsiteX0" fmla="*/ 0 w 6294871"/>
              <a:gd name="connsiteY0" fmla="*/ 0 h 823742"/>
              <a:gd name="connsiteX1" fmla="*/ 5883000 w 6294871"/>
              <a:gd name="connsiteY1" fmla="*/ 0 h 823742"/>
              <a:gd name="connsiteX2" fmla="*/ 6294871 w 6294871"/>
              <a:gd name="connsiteY2" fmla="*/ 411871 h 823742"/>
              <a:gd name="connsiteX3" fmla="*/ 5883000 w 6294871"/>
              <a:gd name="connsiteY3" fmla="*/ 823742 h 823742"/>
              <a:gd name="connsiteX4" fmla="*/ 0 w 6294871"/>
              <a:gd name="connsiteY4" fmla="*/ 823742 h 823742"/>
              <a:gd name="connsiteX5" fmla="*/ 0 w 6294871"/>
              <a:gd name="connsiteY5" fmla="*/ 0 h 8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4871" h="823742">
                <a:moveTo>
                  <a:pt x="6294871" y="823741"/>
                </a:moveTo>
                <a:lnTo>
                  <a:pt x="411871" y="823741"/>
                </a:lnTo>
                <a:lnTo>
                  <a:pt x="0" y="411871"/>
                </a:lnTo>
                <a:lnTo>
                  <a:pt x="411871" y="1"/>
                </a:lnTo>
                <a:lnTo>
                  <a:pt x="6294871" y="1"/>
                </a:lnTo>
                <a:lnTo>
                  <a:pt x="6294871" y="823741"/>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9183" tIns="76201" rIns="142240" bIns="76200" numCol="1" spcCol="1270" anchor="ctr" anchorCtr="0">
            <a:noAutofit/>
          </a:bodyPr>
          <a:lstStyle/>
          <a:p>
            <a:pPr marL="0" lvl="0" indent="0" defTabSz="889000">
              <a:lnSpc>
                <a:spcPct val="90000"/>
              </a:lnSpc>
              <a:spcBef>
                <a:spcPct val="0"/>
              </a:spcBef>
              <a:spcAft>
                <a:spcPct val="35000"/>
              </a:spcAft>
              <a:buNone/>
            </a:pPr>
            <a:r>
              <a:rPr lang="en-GB" sz="2000" kern="1200" dirty="0" smtClean="0"/>
              <a:t>First aid kit is in room 06, opposite Reception, </a:t>
            </a:r>
            <a:br>
              <a:rPr lang="en-GB" sz="2000" kern="1200" dirty="0" smtClean="0"/>
            </a:br>
            <a:r>
              <a:rPr lang="en-GB" sz="2000" kern="1200" dirty="0" smtClean="0"/>
              <a:t>dial internal number 511</a:t>
            </a:r>
            <a:endParaRPr lang="en-GB" sz="2000" kern="1200" dirty="0"/>
          </a:p>
        </p:txBody>
      </p:sp>
      <p:grpSp>
        <p:nvGrpSpPr>
          <p:cNvPr id="26" name="Group 25">
            <a:extLst>
              <a:ext uri="{FF2B5EF4-FFF2-40B4-BE49-F238E27FC236}">
                <a16:creationId xmlns:a16="http://schemas.microsoft.com/office/drawing/2014/main" xmlns="" id="{05DC5693-7B98-CC48-9426-423AE0BA8DE5}"/>
              </a:ext>
            </a:extLst>
          </p:cNvPr>
          <p:cNvGrpSpPr/>
          <p:nvPr/>
        </p:nvGrpSpPr>
        <p:grpSpPr>
          <a:xfrm>
            <a:off x="1584605" y="5379717"/>
            <a:ext cx="823744" cy="823744"/>
            <a:chOff x="1584605" y="5379717"/>
            <a:chExt cx="823744" cy="823744"/>
          </a:xfrm>
        </p:grpSpPr>
        <p:sp>
          <p:nvSpPr>
            <p:cNvPr id="16" name="Rectangle 15">
              <a:extLst>
                <a:ext uri="{FF2B5EF4-FFF2-40B4-BE49-F238E27FC236}">
                  <a16:creationId xmlns:a16="http://schemas.microsoft.com/office/drawing/2014/main" xmlns="" id="{35E74B7E-979D-F545-B768-E99F87874EC3}"/>
                </a:ext>
              </a:extLst>
            </p:cNvPr>
            <p:cNvSpPr/>
            <p:nvPr/>
          </p:nvSpPr>
          <p:spPr>
            <a:xfrm>
              <a:off x="1584605" y="5379717"/>
              <a:ext cx="823744" cy="8237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4" name="Graphic 3">
              <a:extLst>
                <a:ext uri="{FF2B5EF4-FFF2-40B4-BE49-F238E27FC236}">
                  <a16:creationId xmlns:a16="http://schemas.microsoft.com/office/drawing/2014/main" xmlns="" id="{6FB8C928-E5B6-624B-9C14-DA907BF7659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691677" y="5486789"/>
              <a:ext cx="609600" cy="609600"/>
            </a:xfrm>
            <a:prstGeom prst="rect">
              <a:avLst/>
            </a:prstGeom>
          </p:spPr>
        </p:pic>
      </p:grpSp>
      <p:grpSp>
        <p:nvGrpSpPr>
          <p:cNvPr id="25" name="Group 24">
            <a:extLst>
              <a:ext uri="{FF2B5EF4-FFF2-40B4-BE49-F238E27FC236}">
                <a16:creationId xmlns:a16="http://schemas.microsoft.com/office/drawing/2014/main" xmlns="" id="{F8E5F6CD-C68C-8942-9F68-8A53AA5A3DDC}"/>
              </a:ext>
            </a:extLst>
          </p:cNvPr>
          <p:cNvGrpSpPr/>
          <p:nvPr/>
        </p:nvGrpSpPr>
        <p:grpSpPr>
          <a:xfrm>
            <a:off x="1584605" y="4310770"/>
            <a:ext cx="823744" cy="823744"/>
            <a:chOff x="1584605" y="4336528"/>
            <a:chExt cx="823744" cy="823744"/>
          </a:xfrm>
        </p:grpSpPr>
        <p:sp>
          <p:nvSpPr>
            <p:cNvPr id="15" name="Rectangle 14">
              <a:extLst>
                <a:ext uri="{FF2B5EF4-FFF2-40B4-BE49-F238E27FC236}">
                  <a16:creationId xmlns:a16="http://schemas.microsoft.com/office/drawing/2014/main" xmlns="" id="{22AF2DC4-5C9A-A044-81BA-4C6F216FA6EA}"/>
                </a:ext>
              </a:extLst>
            </p:cNvPr>
            <p:cNvSpPr/>
            <p:nvPr/>
          </p:nvSpPr>
          <p:spPr>
            <a:xfrm>
              <a:off x="1584605" y="4336528"/>
              <a:ext cx="823744" cy="8237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18" name="Graphic 17">
              <a:extLst>
                <a:ext uri="{FF2B5EF4-FFF2-40B4-BE49-F238E27FC236}">
                  <a16:creationId xmlns:a16="http://schemas.microsoft.com/office/drawing/2014/main" xmlns="" id="{EB35E84A-310D-0F41-8C22-F7753F23CDD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91677" y="4443600"/>
              <a:ext cx="609600" cy="609600"/>
            </a:xfrm>
            <a:prstGeom prst="rect">
              <a:avLst/>
            </a:prstGeom>
          </p:spPr>
        </p:pic>
      </p:grpSp>
      <p:grpSp>
        <p:nvGrpSpPr>
          <p:cNvPr id="24" name="Group 23">
            <a:extLst>
              <a:ext uri="{FF2B5EF4-FFF2-40B4-BE49-F238E27FC236}">
                <a16:creationId xmlns:a16="http://schemas.microsoft.com/office/drawing/2014/main" xmlns="" id="{14B0C79F-8214-DC47-AD56-68750B48F7CB}"/>
              </a:ext>
            </a:extLst>
          </p:cNvPr>
          <p:cNvGrpSpPr/>
          <p:nvPr/>
        </p:nvGrpSpPr>
        <p:grpSpPr>
          <a:xfrm>
            <a:off x="1584605" y="3241824"/>
            <a:ext cx="823744" cy="823744"/>
            <a:chOff x="1584605" y="3241824"/>
            <a:chExt cx="823744" cy="823744"/>
          </a:xfrm>
        </p:grpSpPr>
        <p:sp>
          <p:nvSpPr>
            <p:cNvPr id="14" name="Rectangle 13">
              <a:extLst>
                <a:ext uri="{FF2B5EF4-FFF2-40B4-BE49-F238E27FC236}">
                  <a16:creationId xmlns:a16="http://schemas.microsoft.com/office/drawing/2014/main" xmlns="" id="{7C3FED9E-2C7C-2A48-9347-E860E738812F}"/>
                </a:ext>
              </a:extLst>
            </p:cNvPr>
            <p:cNvSpPr/>
            <p:nvPr/>
          </p:nvSpPr>
          <p:spPr>
            <a:xfrm>
              <a:off x="1584605" y="3241824"/>
              <a:ext cx="823744" cy="823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20" name="Graphic 19">
              <a:extLst>
                <a:ext uri="{FF2B5EF4-FFF2-40B4-BE49-F238E27FC236}">
                  <a16:creationId xmlns:a16="http://schemas.microsoft.com/office/drawing/2014/main" xmlns="" id="{C0EDE10D-79E2-9B4C-B5C1-7D0DF43D43A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691677" y="3348896"/>
              <a:ext cx="609600" cy="609600"/>
            </a:xfrm>
            <a:prstGeom prst="rect">
              <a:avLst/>
            </a:prstGeom>
          </p:spPr>
        </p:pic>
      </p:grpSp>
      <p:grpSp>
        <p:nvGrpSpPr>
          <p:cNvPr id="23" name="Group 22">
            <a:extLst>
              <a:ext uri="{FF2B5EF4-FFF2-40B4-BE49-F238E27FC236}">
                <a16:creationId xmlns:a16="http://schemas.microsoft.com/office/drawing/2014/main" xmlns="" id="{134CFA6E-07EA-3B47-BBB5-AC385CAB12FA}"/>
              </a:ext>
            </a:extLst>
          </p:cNvPr>
          <p:cNvGrpSpPr/>
          <p:nvPr/>
        </p:nvGrpSpPr>
        <p:grpSpPr>
          <a:xfrm>
            <a:off x="1584605" y="2172878"/>
            <a:ext cx="823744" cy="823744"/>
            <a:chOff x="1584605" y="2172878"/>
            <a:chExt cx="823744" cy="823744"/>
          </a:xfrm>
        </p:grpSpPr>
        <p:sp>
          <p:nvSpPr>
            <p:cNvPr id="5" name="Rectangle 4">
              <a:extLst>
                <a:ext uri="{FF2B5EF4-FFF2-40B4-BE49-F238E27FC236}">
                  <a16:creationId xmlns:a16="http://schemas.microsoft.com/office/drawing/2014/main" xmlns="" id="{88FD6C1F-A676-924F-B079-32B375B37E48}"/>
                </a:ext>
              </a:extLst>
            </p:cNvPr>
            <p:cNvSpPr/>
            <p:nvPr/>
          </p:nvSpPr>
          <p:spPr>
            <a:xfrm>
              <a:off x="1584605" y="2172878"/>
              <a:ext cx="823744" cy="823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pic>
          <p:nvPicPr>
            <p:cNvPr id="22" name="Graphic 21">
              <a:extLst>
                <a:ext uri="{FF2B5EF4-FFF2-40B4-BE49-F238E27FC236}">
                  <a16:creationId xmlns:a16="http://schemas.microsoft.com/office/drawing/2014/main" xmlns="" id="{37813AA2-86DC-F145-9FD3-73977BCAFE5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691677" y="2279950"/>
              <a:ext cx="609600" cy="609600"/>
            </a:xfrm>
            <a:prstGeom prst="rect">
              <a:avLst/>
            </a:prstGeom>
          </p:spPr>
        </p:pic>
      </p:grpSp>
    </p:spTree>
    <p:extLst>
      <p:ext uri="{BB962C8B-B14F-4D97-AF65-F5344CB8AC3E}">
        <p14:creationId xmlns:p14="http://schemas.microsoft.com/office/powerpoint/2010/main" val="173162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0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322" y="4281055"/>
            <a:ext cx="8314454" cy="2029258"/>
          </a:xfrm>
          <a:prstGeom prst="rect">
            <a:avLst/>
          </a:prstGeom>
          <a:noFill/>
        </p:spPr>
        <p:txBody>
          <a:bodyPr wrap="square" lIns="0" rtlCol="0">
            <a:noAutofit/>
          </a:bodyPr>
          <a:lstStyle/>
          <a:p>
            <a:pPr>
              <a:lnSpc>
                <a:spcPct val="110000"/>
              </a:lnSpc>
              <a:spcAft>
                <a:spcPts val="1600"/>
              </a:spcAft>
            </a:pPr>
            <a:r>
              <a:rPr lang="en-GB" dirty="0" smtClean="0">
                <a:solidFill>
                  <a:srgbClr val="000000"/>
                </a:solidFill>
              </a:rPr>
              <a:t>The presentation defaults to a custom colour theme called “KN 2020 Branding”. It appears along the top of all colour drop-down panels. </a:t>
            </a:r>
          </a:p>
          <a:p>
            <a:pPr>
              <a:lnSpc>
                <a:spcPct val="110000"/>
              </a:lnSpc>
              <a:spcAft>
                <a:spcPts val="1600"/>
              </a:spcAft>
            </a:pPr>
            <a:r>
              <a:rPr lang="en-GB" dirty="0" smtClean="0">
                <a:solidFill>
                  <a:srgbClr val="000000"/>
                </a:solidFill>
              </a:rPr>
              <a:t>For instructions on how to change your overall PowerPoint default colour theme to our new palette, </a:t>
            </a:r>
            <a:r>
              <a:rPr lang="en-GB" dirty="0" smtClean="0">
                <a:solidFill>
                  <a:srgbClr val="000000"/>
                </a:solidFill>
                <a:hlinkClick r:id="rId3"/>
              </a:rPr>
              <a:t>click here  </a:t>
            </a:r>
            <a:r>
              <a:rPr lang="en-GB" dirty="0" smtClean="0">
                <a:solidFill>
                  <a:srgbClr val="000000"/>
                </a:solidFill>
              </a:rPr>
              <a:t>for a step-by-step guide.</a:t>
            </a:r>
            <a:endParaRPr lang="en-GB" dirty="0">
              <a:solidFill>
                <a:srgbClr val="000000"/>
              </a:solidFill>
            </a:endParaRPr>
          </a:p>
        </p:txBody>
      </p:sp>
      <p:sp>
        <p:nvSpPr>
          <p:cNvPr id="4" name="Text Placeholder 3"/>
          <p:cNvSpPr>
            <a:spLocks noGrp="1"/>
          </p:cNvSpPr>
          <p:nvPr>
            <p:ph type="body" sz="quarter" idx="10"/>
          </p:nvPr>
        </p:nvSpPr>
        <p:spPr/>
        <p:txBody>
          <a:bodyPr/>
          <a:lstStyle/>
          <a:p>
            <a:r>
              <a:rPr lang="en-GB" smtClean="0"/>
              <a:t>Colour Palette Overview</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303" y="3429000"/>
            <a:ext cx="2642024" cy="660506"/>
          </a:xfrm>
          <a:prstGeom prst="rect">
            <a:avLst/>
          </a:prstGeom>
        </p:spPr>
      </p:pic>
      <p:sp>
        <p:nvSpPr>
          <p:cNvPr id="6" name="TextBox 5"/>
          <p:cNvSpPr txBox="1"/>
          <p:nvPr/>
        </p:nvSpPr>
        <p:spPr>
          <a:xfrm>
            <a:off x="553321" y="1960085"/>
            <a:ext cx="8314454" cy="1717530"/>
          </a:xfrm>
          <a:prstGeom prst="rect">
            <a:avLst/>
          </a:prstGeom>
          <a:noFill/>
        </p:spPr>
        <p:txBody>
          <a:bodyPr wrap="square" lIns="0" rtlCol="0">
            <a:noAutofit/>
          </a:bodyPr>
          <a:lstStyle/>
          <a:p>
            <a:pPr>
              <a:lnSpc>
                <a:spcPct val="110000"/>
              </a:lnSpc>
              <a:spcAft>
                <a:spcPts val="1600"/>
              </a:spcAft>
            </a:pPr>
            <a:r>
              <a:rPr lang="en-GB" dirty="0" smtClean="0">
                <a:solidFill>
                  <a:srgbClr val="000000"/>
                </a:solidFill>
              </a:rPr>
              <a:t>The distinctive colour palette reflects our brand personality and provides visual versatility in a wide range of design applications. Our new dark blue is brighter and complemented</a:t>
            </a:r>
            <a:r>
              <a:rPr lang="en-CA" dirty="0" smtClean="0">
                <a:solidFill>
                  <a:srgbClr val="000000"/>
                </a:solidFill>
              </a:rPr>
              <a:t> </a:t>
            </a:r>
            <a:r>
              <a:rPr lang="en-GB" dirty="0" smtClean="0">
                <a:solidFill>
                  <a:srgbClr val="000000"/>
                </a:solidFill>
              </a:rPr>
              <a:t>by the light blue and green tones. The coral red should be used sparingly to draw attention to a particular object.</a:t>
            </a:r>
            <a:endParaRPr lang="en-GB" dirty="0">
              <a:solidFill>
                <a:srgbClr val="000000"/>
              </a:solidFill>
            </a:endParaRPr>
          </a:p>
        </p:txBody>
      </p:sp>
      <p:sp>
        <p:nvSpPr>
          <p:cNvPr id="7" name="TextBox 6"/>
          <p:cNvSpPr txBox="1"/>
          <p:nvPr/>
        </p:nvSpPr>
        <p:spPr>
          <a:xfrm>
            <a:off x="553321" y="6310312"/>
            <a:ext cx="2405467" cy="261610"/>
          </a:xfrm>
          <a:prstGeom prst="rect">
            <a:avLst/>
          </a:prstGeom>
          <a:noFill/>
        </p:spPr>
        <p:txBody>
          <a:bodyPr wrap="none" lIns="0" rtlCol="0">
            <a:spAutoFit/>
          </a:bodyPr>
          <a:lstStyle/>
          <a:p>
            <a:r>
              <a:rPr lang="en-GB" sz="1100" i="1" dirty="0" smtClean="0">
                <a:solidFill>
                  <a:srgbClr val="000000"/>
                </a:solidFill>
              </a:rPr>
              <a:t>Run the Slide Show to activate links</a:t>
            </a:r>
            <a:endParaRPr lang="en-GB" sz="1100" i="1" dirty="0">
              <a:solidFill>
                <a:srgbClr val="000000"/>
              </a:solidFill>
            </a:endParaRPr>
          </a:p>
        </p:txBody>
      </p:sp>
    </p:spTree>
    <p:extLst>
      <p:ext uri="{BB962C8B-B14F-4D97-AF65-F5344CB8AC3E}">
        <p14:creationId xmlns:p14="http://schemas.microsoft.com/office/powerpoint/2010/main" val="368694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8"/>
          <p:cNvSpPr txBox="1"/>
          <p:nvPr/>
        </p:nvSpPr>
        <p:spPr>
          <a:xfrm>
            <a:off x="2374915" y="1998126"/>
            <a:ext cx="5400000" cy="400110"/>
          </a:xfrm>
          <a:prstGeom prst="rect">
            <a:avLst/>
          </a:prstGeom>
        </p:spPr>
        <p:txBody>
          <a:bodyPr vert="horz" wrap="square" lIns="0" tIns="0" rIns="0" bIns="0" rtlCol="0" anchor="t">
            <a:spAutoFit/>
          </a:bodyPr>
          <a:lstStyle/>
          <a:p>
            <a:pPr marL="12704">
              <a:tabLst>
                <a:tab pos="190557" algn="l"/>
              </a:tabLst>
            </a:pPr>
            <a:r>
              <a:rPr lang="en-GB" sz="1400" b="1" spc="-5" dirty="0">
                <a:solidFill>
                  <a:srgbClr val="000000"/>
                </a:solidFill>
                <a:cs typeface="Corbel"/>
              </a:rPr>
              <a:t>Functional colours</a:t>
            </a:r>
          </a:p>
          <a:p>
            <a:pPr marL="12704">
              <a:tabLst>
                <a:tab pos="190557" algn="l"/>
              </a:tabLst>
            </a:pPr>
            <a:r>
              <a:rPr lang="en-GB" sz="1200" spc="-5" dirty="0">
                <a:solidFill>
                  <a:srgbClr val="000000"/>
                </a:solidFill>
                <a:cs typeface="Corbel"/>
              </a:rPr>
              <a:t>Use these colours for charts and graphs / for shapes</a:t>
            </a:r>
          </a:p>
        </p:txBody>
      </p:sp>
      <p:sp>
        <p:nvSpPr>
          <p:cNvPr id="48" name="Rechteck 5"/>
          <p:cNvSpPr>
            <a:spLocks noChangeAspect="1"/>
          </p:cNvSpPr>
          <p:nvPr/>
        </p:nvSpPr>
        <p:spPr>
          <a:xfrm>
            <a:off x="6809197" y="2464599"/>
            <a:ext cx="1080000" cy="8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0" name="Rechteck 9"/>
          <p:cNvSpPr>
            <a:spLocks noChangeAspect="1"/>
          </p:cNvSpPr>
          <p:nvPr/>
        </p:nvSpPr>
        <p:spPr>
          <a:xfrm>
            <a:off x="8287291" y="2464599"/>
            <a:ext cx="1080000" cy="8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2" name="Rechteck 11"/>
          <p:cNvSpPr>
            <a:spLocks noChangeAspect="1"/>
          </p:cNvSpPr>
          <p:nvPr/>
        </p:nvSpPr>
        <p:spPr>
          <a:xfrm>
            <a:off x="9765387" y="2464599"/>
            <a:ext cx="1080000" cy="8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4" name="Rechteck 7"/>
          <p:cNvSpPr>
            <a:spLocks noChangeAspect="1"/>
          </p:cNvSpPr>
          <p:nvPr/>
        </p:nvSpPr>
        <p:spPr>
          <a:xfrm>
            <a:off x="3853009" y="2464599"/>
            <a:ext cx="1080000" cy="8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5" name="Textfeld 8"/>
          <p:cNvSpPr txBox="1"/>
          <p:nvPr/>
        </p:nvSpPr>
        <p:spPr>
          <a:xfrm>
            <a:off x="5331103"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Light Green</a:t>
            </a:r>
          </a:p>
          <a:p>
            <a:r>
              <a:rPr lang="en-GB" sz="900" dirty="0">
                <a:solidFill>
                  <a:srgbClr val="000000"/>
                </a:solidFill>
                <a:cs typeface="Arial" panose="020B0604020202020204" pitchFamily="34" charset="0"/>
              </a:rPr>
              <a:t>Green accent 2</a:t>
            </a:r>
          </a:p>
          <a:p>
            <a:r>
              <a:rPr lang="en-GB" sz="900" dirty="0">
                <a:solidFill>
                  <a:srgbClr val="000000"/>
                </a:solidFill>
                <a:cs typeface="Arial" panose="020B0604020202020204" pitchFamily="34" charset="0"/>
              </a:rPr>
              <a:t>RGB 8-199-146</a:t>
            </a:r>
          </a:p>
          <a:p>
            <a:r>
              <a:rPr lang="en-GB" sz="900" dirty="0">
                <a:solidFill>
                  <a:srgbClr val="000000"/>
                </a:solidFill>
                <a:cs typeface="Arial" panose="020B0604020202020204" pitchFamily="34" charset="0"/>
              </a:rPr>
              <a:t>Hex #08C792</a:t>
            </a:r>
          </a:p>
        </p:txBody>
      </p:sp>
      <p:sp>
        <p:nvSpPr>
          <p:cNvPr id="56" name="Rechteck 19"/>
          <p:cNvSpPr>
            <a:spLocks noChangeAspect="1"/>
          </p:cNvSpPr>
          <p:nvPr/>
        </p:nvSpPr>
        <p:spPr>
          <a:xfrm>
            <a:off x="5331103" y="2464599"/>
            <a:ext cx="1080000" cy="8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7" name="Textfeld 20"/>
          <p:cNvSpPr txBox="1"/>
          <p:nvPr/>
        </p:nvSpPr>
        <p:spPr>
          <a:xfrm>
            <a:off x="6809197"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Coral Red</a:t>
            </a:r>
          </a:p>
          <a:p>
            <a:r>
              <a:rPr lang="en-GB" sz="900" dirty="0">
                <a:solidFill>
                  <a:srgbClr val="000000"/>
                </a:solidFill>
                <a:cs typeface="Arial" panose="020B0604020202020204" pitchFamily="34" charset="0"/>
              </a:rPr>
              <a:t>Red accent 3</a:t>
            </a:r>
          </a:p>
          <a:p>
            <a:r>
              <a:rPr lang="en-GB" sz="900" dirty="0">
                <a:solidFill>
                  <a:srgbClr val="000000"/>
                </a:solidFill>
                <a:cs typeface="Arial" panose="020B0604020202020204" pitchFamily="34" charset="0"/>
              </a:rPr>
              <a:t>RGB 237-41-57</a:t>
            </a:r>
          </a:p>
          <a:p>
            <a:r>
              <a:rPr lang="en-GB" sz="900" dirty="0">
                <a:solidFill>
                  <a:srgbClr val="000000"/>
                </a:solidFill>
                <a:cs typeface="Arial" panose="020B0604020202020204" pitchFamily="34" charset="0"/>
              </a:rPr>
              <a:t>Hex #ED2939</a:t>
            </a:r>
          </a:p>
        </p:txBody>
      </p:sp>
      <p:sp>
        <p:nvSpPr>
          <p:cNvPr id="58" name="Rechteck 15"/>
          <p:cNvSpPr>
            <a:spLocks noChangeAspect="1"/>
          </p:cNvSpPr>
          <p:nvPr/>
        </p:nvSpPr>
        <p:spPr>
          <a:xfrm>
            <a:off x="550864" y="2464599"/>
            <a:ext cx="1080000" cy="8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9" name="Textfeld 16"/>
          <p:cNvSpPr txBox="1"/>
          <p:nvPr/>
        </p:nvSpPr>
        <p:spPr>
          <a:xfrm>
            <a:off x="550864"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KN Dark blue</a:t>
            </a:r>
          </a:p>
          <a:p>
            <a:r>
              <a:rPr lang="en-GB" sz="900" dirty="0">
                <a:solidFill>
                  <a:srgbClr val="000000"/>
                </a:solidFill>
                <a:cs typeface="Arial" panose="020B0604020202020204" pitchFamily="34" charset="0"/>
              </a:rPr>
              <a:t>Standard text</a:t>
            </a:r>
          </a:p>
          <a:p>
            <a:r>
              <a:rPr lang="en-GB" sz="900" dirty="0">
                <a:solidFill>
                  <a:srgbClr val="000000"/>
                </a:solidFill>
                <a:cs typeface="Arial" panose="020B0604020202020204" pitchFamily="34" charset="0"/>
              </a:rPr>
              <a:t>RGB 0-51-105</a:t>
            </a:r>
          </a:p>
          <a:p>
            <a:r>
              <a:rPr lang="en-GB" sz="900" dirty="0">
                <a:solidFill>
                  <a:srgbClr val="000000"/>
                </a:solidFill>
                <a:cs typeface="Arial" panose="020B0604020202020204" pitchFamily="34" charset="0"/>
              </a:rPr>
              <a:t>Hex #003369</a:t>
            </a:r>
          </a:p>
        </p:txBody>
      </p:sp>
      <p:sp>
        <p:nvSpPr>
          <p:cNvPr id="60" name="object 8"/>
          <p:cNvSpPr txBox="1"/>
          <p:nvPr/>
        </p:nvSpPr>
        <p:spPr>
          <a:xfrm>
            <a:off x="550864" y="1998126"/>
            <a:ext cx="1424726" cy="400110"/>
          </a:xfrm>
          <a:prstGeom prst="rect">
            <a:avLst/>
          </a:prstGeom>
        </p:spPr>
        <p:txBody>
          <a:bodyPr vert="horz" wrap="square" lIns="0" tIns="0" rIns="0" bIns="0" rtlCol="0" anchor="t">
            <a:spAutoFit/>
          </a:bodyPr>
          <a:lstStyle/>
          <a:p>
            <a:pPr marL="12704">
              <a:tabLst>
                <a:tab pos="190557" algn="l"/>
              </a:tabLst>
            </a:pPr>
            <a:r>
              <a:rPr lang="en-GB" sz="1400" b="1" spc="-5" dirty="0">
                <a:solidFill>
                  <a:srgbClr val="000000"/>
                </a:solidFill>
                <a:cs typeface="Corbel"/>
              </a:rPr>
              <a:t>Brand colour</a:t>
            </a:r>
          </a:p>
          <a:p>
            <a:pPr marL="12704">
              <a:tabLst>
                <a:tab pos="190557" algn="l"/>
              </a:tabLst>
            </a:pPr>
            <a:r>
              <a:rPr lang="en-GB" sz="1200" spc="-5" dirty="0">
                <a:solidFill>
                  <a:srgbClr val="000000"/>
                </a:solidFill>
                <a:cs typeface="Corbel"/>
              </a:rPr>
              <a:t>For titles only</a:t>
            </a:r>
          </a:p>
        </p:txBody>
      </p:sp>
      <p:sp>
        <p:nvSpPr>
          <p:cNvPr id="61" name="Rechteck 22"/>
          <p:cNvSpPr>
            <a:spLocks noChangeAspect="1"/>
          </p:cNvSpPr>
          <p:nvPr/>
        </p:nvSpPr>
        <p:spPr>
          <a:xfrm>
            <a:off x="4074704" y="4239619"/>
            <a:ext cx="324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62" name="Textfeld 23"/>
          <p:cNvSpPr txBox="1"/>
          <p:nvPr/>
        </p:nvSpPr>
        <p:spPr>
          <a:xfrm>
            <a:off x="4489082"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63" name="Rechteck 24"/>
          <p:cNvSpPr>
            <a:spLocks noChangeAspect="1"/>
          </p:cNvSpPr>
          <p:nvPr/>
        </p:nvSpPr>
        <p:spPr>
          <a:xfrm>
            <a:off x="5119460" y="4239619"/>
            <a:ext cx="324000"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64" name="Textfeld 25"/>
          <p:cNvSpPr txBox="1"/>
          <p:nvPr/>
        </p:nvSpPr>
        <p:spPr>
          <a:xfrm>
            <a:off x="6578594"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65" name="Rechteck 26"/>
          <p:cNvSpPr>
            <a:spLocks noChangeAspect="1"/>
          </p:cNvSpPr>
          <p:nvPr/>
        </p:nvSpPr>
        <p:spPr>
          <a:xfrm>
            <a:off x="6164216" y="4239619"/>
            <a:ext cx="324000" cy="28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66" name="Textfeld 27"/>
          <p:cNvSpPr txBox="1"/>
          <p:nvPr/>
        </p:nvSpPr>
        <p:spPr>
          <a:xfrm>
            <a:off x="7623350"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67" name="Rechteck 28"/>
          <p:cNvSpPr>
            <a:spLocks noChangeAspect="1"/>
          </p:cNvSpPr>
          <p:nvPr/>
        </p:nvSpPr>
        <p:spPr>
          <a:xfrm>
            <a:off x="7208972" y="4239619"/>
            <a:ext cx="324000" cy="2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68" name="Textfeld 30"/>
          <p:cNvSpPr txBox="1"/>
          <p:nvPr/>
        </p:nvSpPr>
        <p:spPr>
          <a:xfrm>
            <a:off x="5533838"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69" name="Rechteck 31"/>
          <p:cNvSpPr>
            <a:spLocks noChangeAspect="1"/>
          </p:cNvSpPr>
          <p:nvPr/>
        </p:nvSpPr>
        <p:spPr>
          <a:xfrm>
            <a:off x="8253728" y="4239619"/>
            <a:ext cx="324000" cy="28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70" name="Textfeld 32"/>
          <p:cNvSpPr txBox="1"/>
          <p:nvPr/>
        </p:nvSpPr>
        <p:spPr>
          <a:xfrm>
            <a:off x="8668106" y="4152787"/>
            <a:ext cx="540000" cy="461665"/>
          </a:xfrm>
          <a:prstGeom prst="rect">
            <a:avLst/>
          </a:prstGeom>
          <a:noFill/>
        </p:spPr>
        <p:txBody>
          <a:bodyPr wrap="square" rtlCol="0">
            <a:spAutoFit/>
          </a:bodyPr>
          <a:lstStyle/>
          <a:p>
            <a:pPr algn="ctr"/>
            <a:r>
              <a:rPr lang="en-GB" sz="2400" b="1" dirty="0">
                <a:solidFill>
                  <a:srgbClr val="000000"/>
                </a:solidFill>
              </a:rPr>
              <a:t>→</a:t>
            </a:r>
            <a:endParaRPr lang="en-GB" sz="2400" dirty="0">
              <a:solidFill>
                <a:srgbClr val="000000"/>
              </a:solidFill>
            </a:endParaRPr>
          </a:p>
        </p:txBody>
      </p:sp>
      <p:sp>
        <p:nvSpPr>
          <p:cNvPr id="71" name="Rechteck 33"/>
          <p:cNvSpPr>
            <a:spLocks noChangeAspect="1"/>
          </p:cNvSpPr>
          <p:nvPr/>
        </p:nvSpPr>
        <p:spPr>
          <a:xfrm>
            <a:off x="9298479" y="4239619"/>
            <a:ext cx="324000" cy="28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72" name="Textfeld 34"/>
          <p:cNvSpPr txBox="1"/>
          <p:nvPr/>
        </p:nvSpPr>
        <p:spPr>
          <a:xfrm>
            <a:off x="2374914" y="4245120"/>
            <a:ext cx="1680437" cy="261610"/>
          </a:xfrm>
          <a:prstGeom prst="rect">
            <a:avLst/>
          </a:prstGeom>
          <a:noFill/>
        </p:spPr>
        <p:txBody>
          <a:bodyPr wrap="square" lIns="0" rIns="90031" rtlCol="0">
            <a:spAutoFit/>
          </a:bodyPr>
          <a:lstStyle/>
          <a:p>
            <a:r>
              <a:rPr lang="en-GB" sz="1100" b="1" dirty="0">
                <a:solidFill>
                  <a:srgbClr val="000000"/>
                </a:solidFill>
              </a:rPr>
              <a:t>Chart colour sequence:</a:t>
            </a:r>
          </a:p>
        </p:txBody>
      </p:sp>
      <p:sp>
        <p:nvSpPr>
          <p:cNvPr id="73" name="Rechteck 3"/>
          <p:cNvSpPr>
            <a:spLocks noChangeAspect="1"/>
          </p:cNvSpPr>
          <p:nvPr/>
        </p:nvSpPr>
        <p:spPr>
          <a:xfrm>
            <a:off x="2374915" y="2464599"/>
            <a:ext cx="1080000" cy="8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74" name="Textfeld 4">
            <a:extLst>
              <a:ext uri="{FF2B5EF4-FFF2-40B4-BE49-F238E27FC236}">
                <a16:creationId xmlns:a16="http://schemas.microsoft.com/office/drawing/2014/main" xmlns="" id="{1D06FF21-41B6-4DAE-948D-550D8FB2980D}"/>
              </a:ext>
            </a:extLst>
          </p:cNvPr>
          <p:cNvSpPr txBox="1"/>
          <p:nvPr/>
        </p:nvSpPr>
        <p:spPr>
          <a:xfrm>
            <a:off x="3848709"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Light blue</a:t>
            </a:r>
          </a:p>
          <a:p>
            <a:r>
              <a:rPr lang="en-GB" sz="900" dirty="0">
                <a:solidFill>
                  <a:srgbClr val="000000"/>
                </a:solidFill>
                <a:cs typeface="Arial" panose="020B0604020202020204" pitchFamily="34" charset="0"/>
              </a:rPr>
              <a:t>Turquoise accent 1</a:t>
            </a:r>
          </a:p>
          <a:p>
            <a:r>
              <a:rPr lang="en-GB" sz="900" dirty="0">
                <a:solidFill>
                  <a:srgbClr val="000000"/>
                </a:solidFill>
                <a:cs typeface="Arial" panose="020B0604020202020204" pitchFamily="34" charset="0"/>
              </a:rPr>
              <a:t>RGB 0-153-218</a:t>
            </a:r>
          </a:p>
          <a:p>
            <a:r>
              <a:rPr lang="en-GB" sz="900" dirty="0">
                <a:solidFill>
                  <a:srgbClr val="000000"/>
                </a:solidFill>
                <a:cs typeface="Arial" panose="020B0604020202020204" pitchFamily="34" charset="0"/>
              </a:rPr>
              <a:t>Hex #0099DA</a:t>
            </a:r>
          </a:p>
        </p:txBody>
      </p:sp>
      <p:sp>
        <p:nvSpPr>
          <p:cNvPr id="75" name="Rechteck 19">
            <a:extLst>
              <a:ext uri="{FF2B5EF4-FFF2-40B4-BE49-F238E27FC236}">
                <a16:creationId xmlns:a16="http://schemas.microsoft.com/office/drawing/2014/main" xmlns="" id="{3372EFD0-3EC9-4AB4-95BC-89D8265D2536}"/>
              </a:ext>
            </a:extLst>
          </p:cNvPr>
          <p:cNvSpPr/>
          <p:nvPr/>
        </p:nvSpPr>
        <p:spPr>
          <a:xfrm>
            <a:off x="2374915" y="4885320"/>
            <a:ext cx="1080000" cy="838800"/>
          </a:xfrm>
          <a:prstGeom prst="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76" name="Textfeld 20">
            <a:extLst>
              <a:ext uri="{FF2B5EF4-FFF2-40B4-BE49-F238E27FC236}">
                <a16:creationId xmlns:a16="http://schemas.microsoft.com/office/drawing/2014/main" xmlns="" id="{D00AA23A-8A7E-4AFC-8257-F33695DE395C}"/>
              </a:ext>
            </a:extLst>
          </p:cNvPr>
          <p:cNvSpPr txBox="1"/>
          <p:nvPr/>
        </p:nvSpPr>
        <p:spPr>
          <a:xfrm>
            <a:off x="2374915"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1</a:t>
            </a:r>
          </a:p>
          <a:p>
            <a:r>
              <a:rPr lang="en-GB" sz="900" dirty="0">
                <a:solidFill>
                  <a:srgbClr val="000000"/>
                </a:solidFill>
                <a:cs typeface="Arial" panose="020B0604020202020204" pitchFamily="34" charset="0"/>
              </a:rPr>
              <a:t>RGB 246-245-240</a:t>
            </a:r>
          </a:p>
          <a:p>
            <a:r>
              <a:rPr lang="en-GB" sz="900" dirty="0">
                <a:solidFill>
                  <a:srgbClr val="000000"/>
                </a:solidFill>
                <a:cs typeface="Arial" panose="020B0604020202020204" pitchFamily="34" charset="0"/>
              </a:rPr>
              <a:t>Hex # F6F5F0</a:t>
            </a:r>
          </a:p>
        </p:txBody>
      </p:sp>
      <p:sp>
        <p:nvSpPr>
          <p:cNvPr id="78" name="Rectangle 77"/>
          <p:cNvSpPr/>
          <p:nvPr/>
        </p:nvSpPr>
        <p:spPr>
          <a:xfrm>
            <a:off x="550864" y="1625007"/>
            <a:ext cx="8816427" cy="246221"/>
          </a:xfrm>
          <a:prstGeom prst="rect">
            <a:avLst/>
          </a:prstGeom>
        </p:spPr>
        <p:txBody>
          <a:bodyPr wrap="square" lIns="0">
            <a:spAutoFit/>
          </a:bodyPr>
          <a:lstStyle/>
          <a:p>
            <a:r>
              <a:rPr lang="en-GB" sz="1000" dirty="0" smtClean="0">
                <a:solidFill>
                  <a:srgbClr val="000000"/>
                </a:solidFill>
              </a:rPr>
              <a:t>NOTE: Copying slides between presentation files that do not have this Colour Theme may cause text and object colours to change. </a:t>
            </a:r>
            <a:endParaRPr lang="en-GB" sz="1000" dirty="0">
              <a:solidFill>
                <a:srgbClr val="000000"/>
              </a:solidFill>
            </a:endParaRPr>
          </a:p>
        </p:txBody>
      </p:sp>
      <p:sp>
        <p:nvSpPr>
          <p:cNvPr id="79" name="object 8"/>
          <p:cNvSpPr txBox="1"/>
          <p:nvPr/>
        </p:nvSpPr>
        <p:spPr>
          <a:xfrm>
            <a:off x="2374914" y="4620670"/>
            <a:ext cx="3140203" cy="215444"/>
          </a:xfrm>
          <a:prstGeom prst="rect">
            <a:avLst/>
          </a:prstGeom>
        </p:spPr>
        <p:txBody>
          <a:bodyPr vert="horz" wrap="square" lIns="0" tIns="0" rIns="0" bIns="0" rtlCol="0" anchor="t">
            <a:spAutoFit/>
          </a:bodyPr>
          <a:lstStyle/>
          <a:p>
            <a:pPr marL="12704">
              <a:tabLst>
                <a:tab pos="190557" algn="l"/>
              </a:tabLst>
            </a:pPr>
            <a:r>
              <a:rPr lang="en-GB" sz="1400" b="1" spc="-5" dirty="0">
                <a:solidFill>
                  <a:srgbClr val="000000"/>
                </a:solidFill>
                <a:cs typeface="Corbel"/>
              </a:rPr>
              <a:t>Neutrals</a:t>
            </a:r>
            <a:endParaRPr lang="en-GB" sz="1400" spc="-5" dirty="0">
              <a:solidFill>
                <a:srgbClr val="000000"/>
              </a:solidFill>
              <a:cs typeface="Corbel"/>
            </a:endParaRPr>
          </a:p>
        </p:txBody>
      </p:sp>
      <p:cxnSp>
        <p:nvCxnSpPr>
          <p:cNvPr id="80" name="Straight Connector 79"/>
          <p:cNvCxnSpPr/>
          <p:nvPr/>
        </p:nvCxnSpPr>
        <p:spPr>
          <a:xfrm flipH="1">
            <a:off x="1982104" y="1998126"/>
            <a:ext cx="35590" cy="4312187"/>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81" name="Rechteck 19">
            <a:extLst>
              <a:ext uri="{FF2B5EF4-FFF2-40B4-BE49-F238E27FC236}">
                <a16:creationId xmlns:a16="http://schemas.microsoft.com/office/drawing/2014/main" xmlns="" id="{3372EFD0-3EC9-4AB4-95BC-89D8265D2536}"/>
              </a:ext>
            </a:extLst>
          </p:cNvPr>
          <p:cNvSpPr>
            <a:spLocks noChangeAspect="1"/>
          </p:cNvSpPr>
          <p:nvPr/>
        </p:nvSpPr>
        <p:spPr>
          <a:xfrm>
            <a:off x="3853009" y="4885320"/>
            <a:ext cx="1080000" cy="840000"/>
          </a:xfrm>
          <a:prstGeom prst="rect">
            <a:avLst/>
          </a:prstGeom>
          <a:solidFill>
            <a:srgbClr val="C5C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82" name="Textfeld 20">
            <a:extLst>
              <a:ext uri="{FF2B5EF4-FFF2-40B4-BE49-F238E27FC236}">
                <a16:creationId xmlns:a16="http://schemas.microsoft.com/office/drawing/2014/main" xmlns="" id="{D00AA23A-8A7E-4AFC-8257-F33695DE395C}"/>
              </a:ext>
            </a:extLst>
          </p:cNvPr>
          <p:cNvSpPr txBox="1"/>
          <p:nvPr/>
        </p:nvSpPr>
        <p:spPr>
          <a:xfrm>
            <a:off x="3853009"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2</a:t>
            </a:r>
          </a:p>
          <a:p>
            <a:r>
              <a:rPr lang="en-GB" sz="900" dirty="0">
                <a:solidFill>
                  <a:srgbClr val="000000"/>
                </a:solidFill>
                <a:cs typeface="Arial" panose="020B0604020202020204" pitchFamily="34" charset="0"/>
              </a:rPr>
              <a:t>RGB 197-198-191</a:t>
            </a:r>
          </a:p>
          <a:p>
            <a:r>
              <a:rPr lang="en-GB" sz="900" dirty="0">
                <a:solidFill>
                  <a:srgbClr val="000000"/>
                </a:solidFill>
                <a:cs typeface="Arial" panose="020B0604020202020204" pitchFamily="34" charset="0"/>
              </a:rPr>
              <a:t>Hex # C5C6BF</a:t>
            </a:r>
          </a:p>
        </p:txBody>
      </p:sp>
      <p:sp>
        <p:nvSpPr>
          <p:cNvPr id="83" name="Rechteck 19">
            <a:extLst>
              <a:ext uri="{FF2B5EF4-FFF2-40B4-BE49-F238E27FC236}">
                <a16:creationId xmlns:a16="http://schemas.microsoft.com/office/drawing/2014/main" xmlns="" id="{3372EFD0-3EC9-4AB4-95BC-89D8265D2536}"/>
              </a:ext>
            </a:extLst>
          </p:cNvPr>
          <p:cNvSpPr>
            <a:spLocks noChangeAspect="1"/>
          </p:cNvSpPr>
          <p:nvPr/>
        </p:nvSpPr>
        <p:spPr>
          <a:xfrm>
            <a:off x="5331103" y="4885320"/>
            <a:ext cx="1080000" cy="840000"/>
          </a:xfrm>
          <a:prstGeom prst="rect">
            <a:avLst/>
          </a:prstGeom>
          <a:solidFill>
            <a:srgbClr val="929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84" name="Textfeld 20">
            <a:extLst>
              <a:ext uri="{FF2B5EF4-FFF2-40B4-BE49-F238E27FC236}">
                <a16:creationId xmlns:a16="http://schemas.microsoft.com/office/drawing/2014/main" xmlns="" id="{D00AA23A-8A7E-4AFC-8257-F33695DE395C}"/>
              </a:ext>
            </a:extLst>
          </p:cNvPr>
          <p:cNvSpPr txBox="1"/>
          <p:nvPr/>
        </p:nvSpPr>
        <p:spPr>
          <a:xfrm>
            <a:off x="5331103"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3</a:t>
            </a:r>
          </a:p>
          <a:p>
            <a:r>
              <a:rPr lang="en-GB" sz="900" dirty="0">
                <a:solidFill>
                  <a:srgbClr val="000000"/>
                </a:solidFill>
                <a:cs typeface="Arial" panose="020B0604020202020204" pitchFamily="34" charset="0"/>
              </a:rPr>
              <a:t>RGB 146-146-136</a:t>
            </a:r>
          </a:p>
          <a:p>
            <a:r>
              <a:rPr lang="en-GB" sz="900" dirty="0">
                <a:solidFill>
                  <a:srgbClr val="000000"/>
                </a:solidFill>
                <a:cs typeface="Arial" panose="020B0604020202020204" pitchFamily="34" charset="0"/>
              </a:rPr>
              <a:t>Hex # 929288</a:t>
            </a:r>
          </a:p>
        </p:txBody>
      </p:sp>
      <p:sp>
        <p:nvSpPr>
          <p:cNvPr id="85" name="Rechteck 19">
            <a:extLst>
              <a:ext uri="{FF2B5EF4-FFF2-40B4-BE49-F238E27FC236}">
                <a16:creationId xmlns:a16="http://schemas.microsoft.com/office/drawing/2014/main" xmlns="" id="{3372EFD0-3EC9-4AB4-95BC-89D8265D2536}"/>
              </a:ext>
            </a:extLst>
          </p:cNvPr>
          <p:cNvSpPr>
            <a:spLocks noChangeAspect="1"/>
          </p:cNvSpPr>
          <p:nvPr/>
        </p:nvSpPr>
        <p:spPr>
          <a:xfrm>
            <a:off x="6809197" y="4885320"/>
            <a:ext cx="1080000" cy="840000"/>
          </a:xfrm>
          <a:prstGeom prst="rect">
            <a:avLst/>
          </a:prstGeom>
          <a:solidFill>
            <a:srgbClr val="626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86" name="Textfeld 20">
            <a:extLst>
              <a:ext uri="{FF2B5EF4-FFF2-40B4-BE49-F238E27FC236}">
                <a16:creationId xmlns:a16="http://schemas.microsoft.com/office/drawing/2014/main" xmlns="" id="{D00AA23A-8A7E-4AFC-8257-F33695DE395C}"/>
              </a:ext>
            </a:extLst>
          </p:cNvPr>
          <p:cNvSpPr txBox="1"/>
          <p:nvPr/>
        </p:nvSpPr>
        <p:spPr>
          <a:xfrm>
            <a:off x="6809197"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4</a:t>
            </a:r>
          </a:p>
          <a:p>
            <a:r>
              <a:rPr lang="en-GB" sz="900" dirty="0">
                <a:solidFill>
                  <a:srgbClr val="000000"/>
                </a:solidFill>
                <a:cs typeface="Arial" panose="020B0604020202020204" pitchFamily="34" charset="0"/>
              </a:rPr>
              <a:t>RGB 98-99-91</a:t>
            </a:r>
          </a:p>
          <a:p>
            <a:r>
              <a:rPr lang="en-GB" sz="900" dirty="0">
                <a:solidFill>
                  <a:srgbClr val="000000"/>
                </a:solidFill>
                <a:cs typeface="Arial" panose="020B0604020202020204" pitchFamily="34" charset="0"/>
              </a:rPr>
              <a:t>Hex # 62635B</a:t>
            </a:r>
          </a:p>
        </p:txBody>
      </p:sp>
      <p:sp>
        <p:nvSpPr>
          <p:cNvPr id="87" name="Rechteck 19">
            <a:extLst>
              <a:ext uri="{FF2B5EF4-FFF2-40B4-BE49-F238E27FC236}">
                <a16:creationId xmlns:a16="http://schemas.microsoft.com/office/drawing/2014/main" xmlns="" id="{3372EFD0-3EC9-4AB4-95BC-89D8265D2536}"/>
              </a:ext>
            </a:extLst>
          </p:cNvPr>
          <p:cNvSpPr>
            <a:spLocks noChangeAspect="1"/>
          </p:cNvSpPr>
          <p:nvPr/>
        </p:nvSpPr>
        <p:spPr>
          <a:xfrm>
            <a:off x="8287291" y="4885320"/>
            <a:ext cx="1080000" cy="840000"/>
          </a:xfrm>
          <a:prstGeom prst="rect">
            <a:avLst/>
          </a:prstGeom>
          <a:solidFill>
            <a:srgbClr val="37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88" name="Textfeld 20">
            <a:extLst>
              <a:ext uri="{FF2B5EF4-FFF2-40B4-BE49-F238E27FC236}">
                <a16:creationId xmlns:a16="http://schemas.microsoft.com/office/drawing/2014/main" xmlns="" id="{D00AA23A-8A7E-4AFC-8257-F33695DE395C}"/>
              </a:ext>
            </a:extLst>
          </p:cNvPr>
          <p:cNvSpPr txBox="1"/>
          <p:nvPr/>
        </p:nvSpPr>
        <p:spPr>
          <a:xfrm>
            <a:off x="8287291" y="5918324"/>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5</a:t>
            </a:r>
          </a:p>
          <a:p>
            <a:r>
              <a:rPr lang="en-GB" sz="900" dirty="0">
                <a:solidFill>
                  <a:srgbClr val="000000"/>
                </a:solidFill>
                <a:cs typeface="Arial" panose="020B0604020202020204" pitchFamily="34" charset="0"/>
              </a:rPr>
              <a:t>RGB 55-56-50</a:t>
            </a:r>
          </a:p>
          <a:p>
            <a:r>
              <a:rPr lang="en-GB" sz="900" dirty="0">
                <a:solidFill>
                  <a:srgbClr val="000000"/>
                </a:solidFill>
                <a:cs typeface="Arial" panose="020B0604020202020204" pitchFamily="34" charset="0"/>
              </a:rPr>
              <a:t>Hex # 373832</a:t>
            </a:r>
          </a:p>
        </p:txBody>
      </p:sp>
      <p:sp>
        <p:nvSpPr>
          <p:cNvPr id="9" name="Text Placeholder 8"/>
          <p:cNvSpPr>
            <a:spLocks noGrp="1"/>
          </p:cNvSpPr>
          <p:nvPr>
            <p:ph type="body" sz="quarter" idx="10"/>
          </p:nvPr>
        </p:nvSpPr>
        <p:spPr/>
        <p:txBody>
          <a:bodyPr/>
          <a:lstStyle/>
          <a:p>
            <a:r>
              <a:rPr lang="en-GB" smtClean="0"/>
              <a:t>Colour Palette Details</a:t>
            </a:r>
            <a:endParaRPr lang="en-GB" dirty="0"/>
          </a:p>
        </p:txBody>
      </p:sp>
      <p:sp>
        <p:nvSpPr>
          <p:cNvPr id="89" name="Textfeld 16"/>
          <p:cNvSpPr txBox="1"/>
          <p:nvPr/>
        </p:nvSpPr>
        <p:spPr>
          <a:xfrm>
            <a:off x="2374915" y="3416897"/>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KN Dark blue</a:t>
            </a:r>
          </a:p>
          <a:p>
            <a:r>
              <a:rPr lang="en-GB" sz="900" dirty="0">
                <a:solidFill>
                  <a:srgbClr val="000000"/>
                </a:solidFill>
                <a:cs typeface="Arial" panose="020B0604020202020204" pitchFamily="34" charset="0"/>
              </a:rPr>
              <a:t>Standard text</a:t>
            </a:r>
          </a:p>
          <a:p>
            <a:r>
              <a:rPr lang="en-GB" sz="900" dirty="0">
                <a:solidFill>
                  <a:srgbClr val="000000"/>
                </a:solidFill>
                <a:cs typeface="Arial" panose="020B0604020202020204" pitchFamily="34" charset="0"/>
              </a:rPr>
              <a:t>RGB 0 -51-105</a:t>
            </a:r>
          </a:p>
          <a:p>
            <a:r>
              <a:rPr lang="en-GB" sz="900" dirty="0">
                <a:solidFill>
                  <a:srgbClr val="000000"/>
                </a:solidFill>
                <a:cs typeface="Arial" panose="020B0604020202020204" pitchFamily="34" charset="0"/>
              </a:rPr>
              <a:t>Hex #003369</a:t>
            </a:r>
          </a:p>
        </p:txBody>
      </p:sp>
      <p:sp>
        <p:nvSpPr>
          <p:cNvPr id="90" name="Textfeld 20">
            <a:extLst>
              <a:ext uri="{FF2B5EF4-FFF2-40B4-BE49-F238E27FC236}">
                <a16:creationId xmlns:a16="http://schemas.microsoft.com/office/drawing/2014/main" xmlns="" id="{D00AA23A-8A7E-4AFC-8257-F33695DE395C}"/>
              </a:ext>
            </a:extLst>
          </p:cNvPr>
          <p:cNvSpPr txBox="1"/>
          <p:nvPr/>
        </p:nvSpPr>
        <p:spPr>
          <a:xfrm>
            <a:off x="8287291" y="3397107"/>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4</a:t>
            </a:r>
          </a:p>
          <a:p>
            <a:r>
              <a:rPr lang="en-GB" sz="900" dirty="0">
                <a:solidFill>
                  <a:srgbClr val="000000"/>
                </a:solidFill>
                <a:cs typeface="Arial" panose="020B0604020202020204" pitchFamily="34" charset="0"/>
              </a:rPr>
              <a:t>RGB 98-99-91</a:t>
            </a:r>
          </a:p>
          <a:p>
            <a:r>
              <a:rPr lang="en-GB" sz="900" dirty="0">
                <a:solidFill>
                  <a:srgbClr val="000000"/>
                </a:solidFill>
                <a:cs typeface="Arial" panose="020B0604020202020204" pitchFamily="34" charset="0"/>
              </a:rPr>
              <a:t>Hex # 62635B</a:t>
            </a:r>
          </a:p>
        </p:txBody>
      </p:sp>
      <p:sp>
        <p:nvSpPr>
          <p:cNvPr id="91" name="Textfeld 20">
            <a:extLst>
              <a:ext uri="{FF2B5EF4-FFF2-40B4-BE49-F238E27FC236}">
                <a16:creationId xmlns:a16="http://schemas.microsoft.com/office/drawing/2014/main" xmlns="" id="{D00AA23A-8A7E-4AFC-8257-F33695DE395C}"/>
              </a:ext>
            </a:extLst>
          </p:cNvPr>
          <p:cNvSpPr txBox="1"/>
          <p:nvPr/>
        </p:nvSpPr>
        <p:spPr>
          <a:xfrm>
            <a:off x="9769685" y="3397107"/>
            <a:ext cx="1080000" cy="4154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Neutral 3</a:t>
            </a:r>
          </a:p>
          <a:p>
            <a:r>
              <a:rPr lang="en-GB" sz="900" dirty="0">
                <a:solidFill>
                  <a:srgbClr val="000000"/>
                </a:solidFill>
                <a:cs typeface="Arial" panose="020B0604020202020204" pitchFamily="34" charset="0"/>
              </a:rPr>
              <a:t>RGB 146-146-136</a:t>
            </a:r>
          </a:p>
          <a:p>
            <a:r>
              <a:rPr lang="en-GB" sz="900" dirty="0">
                <a:solidFill>
                  <a:srgbClr val="000000"/>
                </a:solidFill>
                <a:cs typeface="Arial" panose="020B0604020202020204" pitchFamily="34" charset="0"/>
              </a:rPr>
              <a:t>Hex # 929288</a:t>
            </a:r>
          </a:p>
        </p:txBody>
      </p:sp>
      <p:sp>
        <p:nvSpPr>
          <p:cNvPr id="45" name="Rechteck 15"/>
          <p:cNvSpPr>
            <a:spLocks noChangeAspect="1"/>
          </p:cNvSpPr>
          <p:nvPr/>
        </p:nvSpPr>
        <p:spPr>
          <a:xfrm>
            <a:off x="550864" y="4868863"/>
            <a:ext cx="1080000" cy="8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46" name="Textfeld 16"/>
          <p:cNvSpPr txBox="1"/>
          <p:nvPr/>
        </p:nvSpPr>
        <p:spPr>
          <a:xfrm>
            <a:off x="550864" y="5821161"/>
            <a:ext cx="1080000" cy="553998"/>
          </a:xfrm>
          <a:prstGeom prst="rect">
            <a:avLst/>
          </a:prstGeom>
          <a:noFill/>
        </p:spPr>
        <p:txBody>
          <a:bodyPr wrap="square" lIns="0" tIns="0" rIns="0" bIns="0" rtlCol="0">
            <a:spAutoFit/>
          </a:bodyPr>
          <a:lstStyle/>
          <a:p>
            <a:r>
              <a:rPr lang="en-GB" sz="900" b="1" dirty="0">
                <a:solidFill>
                  <a:srgbClr val="000000"/>
                </a:solidFill>
                <a:cs typeface="Arial" panose="020B0604020202020204" pitchFamily="34" charset="0"/>
              </a:rPr>
              <a:t>Black</a:t>
            </a:r>
          </a:p>
          <a:p>
            <a:r>
              <a:rPr lang="en-GB" sz="900" dirty="0">
                <a:solidFill>
                  <a:srgbClr val="000000"/>
                </a:solidFill>
                <a:cs typeface="Arial" panose="020B0604020202020204" pitchFamily="34" charset="0"/>
              </a:rPr>
              <a:t>Standard text</a:t>
            </a:r>
          </a:p>
          <a:p>
            <a:r>
              <a:rPr lang="en-GB" sz="900" dirty="0">
                <a:solidFill>
                  <a:srgbClr val="000000"/>
                </a:solidFill>
                <a:cs typeface="Arial" panose="020B0604020202020204" pitchFamily="34" charset="0"/>
              </a:rPr>
              <a:t>RGB 0-0-0</a:t>
            </a:r>
          </a:p>
          <a:p>
            <a:r>
              <a:rPr lang="en-GB" sz="900" dirty="0">
                <a:solidFill>
                  <a:srgbClr val="000000"/>
                </a:solidFill>
                <a:cs typeface="Arial" panose="020B0604020202020204" pitchFamily="34" charset="0"/>
              </a:rPr>
              <a:t>Hex #000000</a:t>
            </a:r>
          </a:p>
        </p:txBody>
      </p:sp>
      <p:sp>
        <p:nvSpPr>
          <p:cNvPr id="77" name="object 8"/>
          <p:cNvSpPr txBox="1"/>
          <p:nvPr/>
        </p:nvSpPr>
        <p:spPr>
          <a:xfrm>
            <a:off x="550864" y="4468753"/>
            <a:ext cx="1424726" cy="400110"/>
          </a:xfrm>
          <a:prstGeom prst="rect">
            <a:avLst/>
          </a:prstGeom>
        </p:spPr>
        <p:txBody>
          <a:bodyPr vert="horz" wrap="square" lIns="0" tIns="0" rIns="0" bIns="0" rtlCol="0" anchor="t">
            <a:spAutoFit/>
          </a:bodyPr>
          <a:lstStyle/>
          <a:p>
            <a:pPr marL="12704">
              <a:tabLst>
                <a:tab pos="190557" algn="l"/>
              </a:tabLst>
            </a:pPr>
            <a:r>
              <a:rPr lang="en-GB" sz="1400" b="1" spc="-5" dirty="0">
                <a:solidFill>
                  <a:srgbClr val="000000"/>
                </a:solidFill>
                <a:cs typeface="Corbel"/>
              </a:rPr>
              <a:t>Text colour</a:t>
            </a:r>
          </a:p>
          <a:p>
            <a:pPr marL="12704">
              <a:tabLst>
                <a:tab pos="190557" algn="l"/>
              </a:tabLst>
            </a:pPr>
            <a:r>
              <a:rPr lang="en-GB" sz="1200" spc="-5" dirty="0">
                <a:solidFill>
                  <a:srgbClr val="000000"/>
                </a:solidFill>
                <a:cs typeface="Corbel"/>
              </a:rPr>
              <a:t>For text boxes</a:t>
            </a:r>
          </a:p>
        </p:txBody>
      </p:sp>
    </p:spTree>
    <p:extLst>
      <p:ext uri="{BB962C8B-B14F-4D97-AF65-F5344CB8AC3E}">
        <p14:creationId xmlns:p14="http://schemas.microsoft.com/office/powerpoint/2010/main" val="118789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smtClean="0"/>
              <a:t>Everything else you need to know</a:t>
            </a:r>
            <a:endParaRPr lang="en-GB" dirty="0"/>
          </a:p>
        </p:txBody>
      </p:sp>
      <p:sp>
        <p:nvSpPr>
          <p:cNvPr id="4" name="TextBox 3"/>
          <p:cNvSpPr txBox="1"/>
          <p:nvPr/>
        </p:nvSpPr>
        <p:spPr>
          <a:xfrm>
            <a:off x="553322" y="1989138"/>
            <a:ext cx="8314453" cy="4321175"/>
          </a:xfrm>
          <a:prstGeom prst="rect">
            <a:avLst/>
          </a:prstGeom>
          <a:noFill/>
        </p:spPr>
        <p:txBody>
          <a:bodyPr wrap="square" lIns="0" rtlCol="0">
            <a:noAutofit/>
          </a:bodyPr>
          <a:lstStyle/>
          <a:p>
            <a:pPr>
              <a:lnSpc>
                <a:spcPct val="110000"/>
              </a:lnSpc>
              <a:spcAft>
                <a:spcPts val="1200"/>
              </a:spcAft>
            </a:pPr>
            <a:r>
              <a:rPr lang="en-GB" b="1" dirty="0">
                <a:solidFill>
                  <a:srgbClr val="000000"/>
                </a:solidFill>
              </a:rPr>
              <a:t>Slide Transitions:  </a:t>
            </a:r>
            <a:r>
              <a:rPr lang="en-GB" dirty="0" smtClean="0">
                <a:solidFill>
                  <a:srgbClr val="000000"/>
                </a:solidFill>
              </a:rPr>
              <a:t>All slides transition with the subtle Fade option.</a:t>
            </a:r>
          </a:p>
          <a:p>
            <a:pPr>
              <a:lnSpc>
                <a:spcPct val="110000"/>
              </a:lnSpc>
              <a:spcAft>
                <a:spcPts val="1200"/>
              </a:spcAft>
            </a:pPr>
            <a:r>
              <a:rPr lang="en-GB" b="1" dirty="0" smtClean="0">
                <a:solidFill>
                  <a:srgbClr val="000000"/>
                </a:solidFill>
              </a:rPr>
              <a:t>Header:  </a:t>
            </a:r>
            <a:r>
              <a:rPr lang="en-GB" dirty="0" smtClean="0">
                <a:solidFill>
                  <a:srgbClr val="000000"/>
                </a:solidFill>
              </a:rPr>
              <a:t>The </a:t>
            </a:r>
            <a:r>
              <a:rPr lang="en-GB" dirty="0" err="1" smtClean="0">
                <a:solidFill>
                  <a:srgbClr val="000000"/>
                </a:solidFill>
              </a:rPr>
              <a:t>Kuehne+Nagel</a:t>
            </a:r>
            <a:r>
              <a:rPr lang="en-GB" dirty="0" smtClean="0">
                <a:solidFill>
                  <a:srgbClr val="000000"/>
                </a:solidFill>
              </a:rPr>
              <a:t> logo is found in the top right corner of all slides.  This should not be covered up or removed.</a:t>
            </a:r>
          </a:p>
          <a:p>
            <a:pPr>
              <a:lnSpc>
                <a:spcPct val="110000"/>
              </a:lnSpc>
              <a:spcAft>
                <a:spcPts val="1200"/>
              </a:spcAft>
            </a:pPr>
            <a:r>
              <a:rPr lang="en-GB" b="1" dirty="0" smtClean="0">
                <a:solidFill>
                  <a:srgbClr val="000000"/>
                </a:solidFill>
              </a:rPr>
              <a:t>Footer / Slide Number: </a:t>
            </a:r>
            <a:r>
              <a:rPr lang="en-GB" dirty="0" smtClean="0">
                <a:solidFill>
                  <a:srgbClr val="000000"/>
                </a:solidFill>
              </a:rPr>
              <a:t>As with the previous template, we no longer have default footers at the bottom of the slides. If you wish to insert slide numbers, please do so manually through Insert &gt; Header &amp; Footer and check the Slide Number box. Check the Apply box to add to a single slide or Apply All if you want the number to appear on all slides.</a:t>
            </a:r>
          </a:p>
          <a:p>
            <a:pPr>
              <a:lnSpc>
                <a:spcPct val="110000"/>
              </a:lnSpc>
              <a:spcAft>
                <a:spcPts val="1200"/>
              </a:spcAft>
            </a:pPr>
            <a:r>
              <a:rPr lang="en-GB" b="1" dirty="0" smtClean="0">
                <a:solidFill>
                  <a:srgbClr val="000000"/>
                </a:solidFill>
              </a:rPr>
              <a:t>Copyright: </a:t>
            </a:r>
            <a:r>
              <a:rPr lang="en-GB" dirty="0" smtClean="0">
                <a:solidFill>
                  <a:srgbClr val="000000"/>
                </a:solidFill>
              </a:rPr>
              <a:t>The end slide contains copyright information in the bottom left corner.</a:t>
            </a:r>
            <a:r>
              <a:rPr lang="en-CA" dirty="0" smtClean="0">
                <a:solidFill>
                  <a:srgbClr val="000000"/>
                </a:solidFill>
              </a:rPr>
              <a:t> </a:t>
            </a:r>
            <a:r>
              <a:rPr lang="en-GB" sz="1400" dirty="0" smtClean="0">
                <a:solidFill>
                  <a:srgbClr val="000000"/>
                </a:solidFill>
              </a:rPr>
              <a:t>(© </a:t>
            </a:r>
            <a:r>
              <a:rPr lang="en-GB" sz="1400" dirty="0">
                <a:solidFill>
                  <a:srgbClr val="000000"/>
                </a:solidFill>
              </a:rPr>
              <a:t>2020 </a:t>
            </a:r>
            <a:r>
              <a:rPr lang="en-GB" sz="1400" dirty="0" smtClean="0">
                <a:solidFill>
                  <a:srgbClr val="000000"/>
                </a:solidFill>
              </a:rPr>
              <a:t>Kuehne + Nagel </a:t>
            </a:r>
            <a:r>
              <a:rPr lang="en-GB" sz="1400" dirty="0">
                <a:solidFill>
                  <a:srgbClr val="000000"/>
                </a:solidFill>
              </a:rPr>
              <a:t>All rights reserved)</a:t>
            </a:r>
            <a:r>
              <a:rPr lang="en-GB" dirty="0">
                <a:solidFill>
                  <a:srgbClr val="000000"/>
                </a:solidFill>
              </a:rPr>
              <a:t>  Please keep this information intact.</a:t>
            </a:r>
            <a:endParaRPr lang="en-CA" dirty="0">
              <a:solidFill>
                <a:srgbClr val="000000"/>
              </a:solidFill>
            </a:endParaRPr>
          </a:p>
          <a:p>
            <a:pPr>
              <a:spcAft>
                <a:spcPts val="1200"/>
              </a:spcAft>
            </a:pPr>
            <a:endParaRPr lang="en-CA" dirty="0">
              <a:solidFill>
                <a:srgbClr val="000000"/>
              </a:solidFill>
            </a:endParaRPr>
          </a:p>
        </p:txBody>
      </p:sp>
    </p:spTree>
    <p:extLst>
      <p:ext uri="{BB962C8B-B14F-4D97-AF65-F5344CB8AC3E}">
        <p14:creationId xmlns:p14="http://schemas.microsoft.com/office/powerpoint/2010/main" val="216443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322" y="1989137"/>
            <a:ext cx="8314454" cy="4321175"/>
          </a:xfrm>
          <a:prstGeom prst="rect">
            <a:avLst/>
          </a:prstGeom>
          <a:noFill/>
        </p:spPr>
        <p:txBody>
          <a:bodyPr wrap="square" lIns="0" rtlCol="0">
            <a:noAutofit/>
          </a:bodyPr>
          <a:lstStyle/>
          <a:p>
            <a:pPr>
              <a:lnSpc>
                <a:spcPct val="110000"/>
              </a:lnSpc>
              <a:spcAft>
                <a:spcPts val="1200"/>
              </a:spcAft>
            </a:pPr>
            <a:r>
              <a:rPr lang="en-GB" dirty="0" smtClean="0">
                <a:solidFill>
                  <a:srgbClr val="000000"/>
                </a:solidFill>
              </a:rPr>
              <a:t>Our new branding has a graphic quality through the use of straight-on perspective, ample amounts of negative space and a simple organization of subjects and elements. People and image styles are self-confident, active and fresh, and they create a sense of openness to ideas. Content should always be made relevant to the target audience.</a:t>
            </a:r>
          </a:p>
          <a:p>
            <a:pPr>
              <a:lnSpc>
                <a:spcPct val="110000"/>
              </a:lnSpc>
              <a:spcAft>
                <a:spcPts val="1200"/>
              </a:spcAft>
            </a:pPr>
            <a:r>
              <a:rPr lang="en-GB" b="1" dirty="0" smtClean="0">
                <a:solidFill>
                  <a:srgbClr val="000000"/>
                </a:solidFill>
              </a:rPr>
              <a:t>All photos, icons, logos, and other graphic elements can be downloaded from our brand management platform </a:t>
            </a:r>
            <a:r>
              <a:rPr lang="en-GB" b="1" dirty="0" err="1" smtClean="0">
                <a:solidFill>
                  <a:srgbClr val="000000"/>
                </a:solidFill>
                <a:hlinkClick r:id="rId3"/>
              </a:rPr>
              <a:t>Frontify</a:t>
            </a:r>
            <a:r>
              <a:rPr lang="en-GB" b="1" dirty="0" smtClean="0">
                <a:solidFill>
                  <a:srgbClr val="000000"/>
                </a:solidFill>
              </a:rPr>
              <a:t>. </a:t>
            </a:r>
          </a:p>
          <a:p>
            <a:pPr>
              <a:lnSpc>
                <a:spcPct val="110000"/>
              </a:lnSpc>
              <a:spcAft>
                <a:spcPts val="1200"/>
              </a:spcAft>
            </a:pPr>
            <a:r>
              <a:rPr lang="en-GB" dirty="0" smtClean="0">
                <a:solidFill>
                  <a:srgbClr val="000000"/>
                </a:solidFill>
              </a:rPr>
              <a:t>Do not use images or graphics from random internet searches that may infringe on copyright. </a:t>
            </a:r>
          </a:p>
          <a:p>
            <a:pPr>
              <a:lnSpc>
                <a:spcPct val="110000"/>
              </a:lnSpc>
              <a:spcAft>
                <a:spcPts val="1200"/>
              </a:spcAft>
            </a:pPr>
            <a:r>
              <a:rPr lang="en-GB" sz="1400" b="1" dirty="0" smtClean="0">
                <a:solidFill>
                  <a:schemeClr val="accent4"/>
                </a:solidFill>
              </a:rPr>
              <a:t>Important</a:t>
            </a:r>
            <a:r>
              <a:rPr lang="en-GB" sz="1400" b="1" dirty="0" smtClean="0">
                <a:solidFill>
                  <a:srgbClr val="000000"/>
                </a:solidFill>
              </a:rPr>
              <a:t>: </a:t>
            </a:r>
            <a:r>
              <a:rPr lang="en-GB" sz="1400" dirty="0" smtClean="0">
                <a:solidFill>
                  <a:srgbClr val="000000"/>
                </a:solidFill>
              </a:rPr>
              <a:t>Pictures on these slides have been resized specifically for PowerPoint. If you replace them  with a larger file, use the Picture Tools &gt; Compress Picture option and reduce the size to 150dpi.</a:t>
            </a:r>
            <a:endParaRPr lang="en-GB" sz="1400" dirty="0">
              <a:solidFill>
                <a:srgbClr val="000000"/>
              </a:solidFill>
            </a:endParaRPr>
          </a:p>
        </p:txBody>
      </p:sp>
      <p:sp>
        <p:nvSpPr>
          <p:cNvPr id="4" name="Text Placeholder 3"/>
          <p:cNvSpPr>
            <a:spLocks noGrp="1"/>
          </p:cNvSpPr>
          <p:nvPr>
            <p:ph type="body" sz="quarter" idx="10"/>
          </p:nvPr>
        </p:nvSpPr>
        <p:spPr/>
        <p:txBody>
          <a:bodyPr/>
          <a:lstStyle/>
          <a:p>
            <a:r>
              <a:rPr lang="en-GB" smtClean="0"/>
              <a:t>Frontify: Images, icons, logos, and graphics</a:t>
            </a:r>
            <a:endParaRPr lang="en-GB" dirty="0"/>
          </a:p>
        </p:txBody>
      </p:sp>
      <p:sp>
        <p:nvSpPr>
          <p:cNvPr id="2" name="TextBox 1"/>
          <p:cNvSpPr txBox="1"/>
          <p:nvPr/>
        </p:nvSpPr>
        <p:spPr>
          <a:xfrm>
            <a:off x="553321" y="6310312"/>
            <a:ext cx="2405467" cy="261610"/>
          </a:xfrm>
          <a:prstGeom prst="rect">
            <a:avLst/>
          </a:prstGeom>
          <a:noFill/>
        </p:spPr>
        <p:txBody>
          <a:bodyPr wrap="none" lIns="0" rtlCol="0">
            <a:spAutoFit/>
          </a:bodyPr>
          <a:lstStyle/>
          <a:p>
            <a:r>
              <a:rPr lang="en-GB" sz="1100" i="1" dirty="0" smtClean="0">
                <a:solidFill>
                  <a:srgbClr val="000000"/>
                </a:solidFill>
              </a:rPr>
              <a:t>Run the Slide Show to activate links</a:t>
            </a:r>
            <a:endParaRPr lang="en-GB" sz="1100" i="1" dirty="0">
              <a:solidFill>
                <a:srgbClr val="000000"/>
              </a:solidFill>
            </a:endParaRPr>
          </a:p>
        </p:txBody>
      </p:sp>
    </p:spTree>
    <p:extLst>
      <p:ext uri="{BB962C8B-B14F-4D97-AF65-F5344CB8AC3E}">
        <p14:creationId xmlns:p14="http://schemas.microsoft.com/office/powerpoint/2010/main" val="380443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smtClean="0"/>
              <a:t>Graphics not displaying properly on your slide </a:t>
            </a:r>
            <a:endParaRPr lang="en-GB" dirty="0"/>
          </a:p>
        </p:txBody>
      </p:sp>
      <p:sp>
        <p:nvSpPr>
          <p:cNvPr id="4" name="TextBox 3"/>
          <p:cNvSpPr txBox="1"/>
          <p:nvPr/>
        </p:nvSpPr>
        <p:spPr>
          <a:xfrm>
            <a:off x="553322" y="1989138"/>
            <a:ext cx="8314453" cy="4321175"/>
          </a:xfrm>
          <a:prstGeom prst="rect">
            <a:avLst/>
          </a:prstGeom>
          <a:noFill/>
        </p:spPr>
        <p:txBody>
          <a:bodyPr wrap="square" lIns="0" rtlCol="0">
            <a:noAutofit/>
          </a:bodyPr>
          <a:lstStyle/>
          <a:p>
            <a:pPr>
              <a:lnSpc>
                <a:spcPct val="110000"/>
              </a:lnSpc>
              <a:spcAft>
                <a:spcPts val="1200"/>
              </a:spcAft>
            </a:pPr>
            <a:r>
              <a:rPr lang="en-GB" dirty="0" smtClean="0">
                <a:solidFill>
                  <a:srgbClr val="FF0000"/>
                </a:solidFill>
              </a:rPr>
              <a:t>Some users may experience issues with viewing certain images due to an inconsistency between PowerPoint and your computer’s graphics driver. If this happens, please do the following:</a:t>
            </a:r>
          </a:p>
          <a:p>
            <a:pPr marL="342900" indent="-342900">
              <a:lnSpc>
                <a:spcPct val="110000"/>
              </a:lnSpc>
              <a:spcAft>
                <a:spcPts val="600"/>
              </a:spcAft>
              <a:buAutoNum type="arabicPeriod"/>
            </a:pPr>
            <a:r>
              <a:rPr lang="en-GB" sz="1600" dirty="0" smtClean="0">
                <a:solidFill>
                  <a:srgbClr val="000000"/>
                </a:solidFill>
              </a:rPr>
              <a:t>Click on the File tab</a:t>
            </a:r>
          </a:p>
          <a:p>
            <a:pPr marL="342900" indent="-342900">
              <a:lnSpc>
                <a:spcPct val="110000"/>
              </a:lnSpc>
              <a:spcAft>
                <a:spcPts val="600"/>
              </a:spcAft>
              <a:buAutoNum type="arabicPeriod"/>
            </a:pPr>
            <a:r>
              <a:rPr lang="en-GB" sz="1600" dirty="0" smtClean="0">
                <a:solidFill>
                  <a:srgbClr val="000000"/>
                </a:solidFill>
              </a:rPr>
              <a:t>Select Options</a:t>
            </a:r>
          </a:p>
          <a:p>
            <a:pPr marL="342900" indent="-342900">
              <a:lnSpc>
                <a:spcPct val="110000"/>
              </a:lnSpc>
              <a:spcAft>
                <a:spcPts val="600"/>
              </a:spcAft>
              <a:buAutoNum type="arabicPeriod"/>
            </a:pPr>
            <a:r>
              <a:rPr lang="en-GB" sz="1600" dirty="0" smtClean="0">
                <a:solidFill>
                  <a:srgbClr val="000000"/>
                </a:solidFill>
              </a:rPr>
              <a:t>In the options window, click on Advanced</a:t>
            </a:r>
          </a:p>
          <a:p>
            <a:pPr marL="342900" indent="-342900">
              <a:lnSpc>
                <a:spcPct val="110000"/>
              </a:lnSpc>
              <a:spcAft>
                <a:spcPts val="600"/>
              </a:spcAft>
              <a:buAutoNum type="arabicPeriod"/>
            </a:pPr>
            <a:r>
              <a:rPr lang="en-GB" sz="1600" dirty="0" smtClean="0">
                <a:solidFill>
                  <a:srgbClr val="000000"/>
                </a:solidFill>
              </a:rPr>
              <a:t>Scroll down to the section: Display </a:t>
            </a:r>
          </a:p>
          <a:p>
            <a:pPr marL="342900" indent="-342900">
              <a:lnSpc>
                <a:spcPct val="110000"/>
              </a:lnSpc>
              <a:spcAft>
                <a:spcPts val="600"/>
              </a:spcAft>
              <a:buAutoNum type="arabicPeriod"/>
            </a:pPr>
            <a:r>
              <a:rPr lang="en-GB" sz="1600" dirty="0" smtClean="0">
                <a:solidFill>
                  <a:srgbClr val="000000"/>
                </a:solidFill>
              </a:rPr>
              <a:t>Check </a:t>
            </a:r>
            <a:r>
              <a:rPr lang="en-GB" sz="1600" dirty="0" smtClean="0">
                <a:solidFill>
                  <a:srgbClr val="000000"/>
                </a:solidFill>
                <a:sym typeface="Wingdings" panose="05000000000000000000" pitchFamily="2" charset="2"/>
              </a:rPr>
              <a:t> </a:t>
            </a:r>
            <a:r>
              <a:rPr lang="en-GB" sz="1600" dirty="0" smtClean="0">
                <a:solidFill>
                  <a:srgbClr val="000000"/>
                </a:solidFill>
              </a:rPr>
              <a:t>these 2 boxes:</a:t>
            </a:r>
          </a:p>
          <a:p>
            <a:pPr marL="800089" lvl="1" indent="-342900">
              <a:lnSpc>
                <a:spcPct val="110000"/>
              </a:lnSpc>
              <a:spcAft>
                <a:spcPts val="600"/>
              </a:spcAft>
              <a:buFont typeface="+mj-lt"/>
              <a:buAutoNum type="alphaLcPeriod"/>
            </a:pPr>
            <a:r>
              <a:rPr lang="en-GB" sz="1600" dirty="0" smtClean="0">
                <a:solidFill>
                  <a:srgbClr val="000000"/>
                </a:solidFill>
              </a:rPr>
              <a:t>Disable hardware graphics acceleration</a:t>
            </a:r>
          </a:p>
          <a:p>
            <a:pPr marL="800089" lvl="1" indent="-342900">
              <a:lnSpc>
                <a:spcPct val="110000"/>
              </a:lnSpc>
              <a:spcAft>
                <a:spcPts val="600"/>
              </a:spcAft>
              <a:buFont typeface="+mj-lt"/>
              <a:buAutoNum type="alphaLcPeriod"/>
            </a:pPr>
            <a:r>
              <a:rPr lang="en-GB" sz="1600" dirty="0" smtClean="0">
                <a:solidFill>
                  <a:srgbClr val="000000"/>
                </a:solidFill>
              </a:rPr>
              <a:t>Disable Slide Show hardware graphics acceleration</a:t>
            </a:r>
            <a:endParaRPr lang="en-GB" sz="1600" dirty="0">
              <a:solidFill>
                <a:srgbClr val="000000"/>
              </a:solidFill>
            </a:endParaRPr>
          </a:p>
        </p:txBody>
      </p:sp>
    </p:spTree>
    <p:extLst>
      <p:ext uri="{BB962C8B-B14F-4D97-AF65-F5344CB8AC3E}">
        <p14:creationId xmlns:p14="http://schemas.microsoft.com/office/powerpoint/2010/main" val="344220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3322" y="1989138"/>
            <a:ext cx="8314453" cy="4321175"/>
          </a:xfrm>
          <a:prstGeom prst="rect">
            <a:avLst/>
          </a:prstGeom>
          <a:noFill/>
        </p:spPr>
        <p:txBody>
          <a:bodyPr wrap="square" lIns="0" rtlCol="0">
            <a:noAutofit/>
          </a:bodyPr>
          <a:lstStyle/>
          <a:p>
            <a:pPr>
              <a:lnSpc>
                <a:spcPct val="110000"/>
              </a:lnSpc>
              <a:spcAft>
                <a:spcPts val="1200"/>
              </a:spcAft>
            </a:pPr>
            <a:r>
              <a:rPr lang="en-GB" b="1" dirty="0" smtClean="0">
                <a:solidFill>
                  <a:srgbClr val="000000"/>
                </a:solidFill>
              </a:rPr>
              <a:t>Image placeholders: </a:t>
            </a:r>
            <a:r>
              <a:rPr lang="en-GB" dirty="0" smtClean="0">
                <a:solidFill>
                  <a:srgbClr val="000000"/>
                </a:solidFill>
              </a:rPr>
              <a:t>To change images, simply click the existing picture and delete it. Then click on the icon and select a new picture to insert.  Using the Picture Change option is not recommended as it does not crop images to fit the space properly.  </a:t>
            </a:r>
          </a:p>
          <a:p>
            <a:pPr>
              <a:lnSpc>
                <a:spcPct val="110000"/>
              </a:lnSpc>
              <a:spcAft>
                <a:spcPts val="1200"/>
              </a:spcAft>
            </a:pPr>
            <a:r>
              <a:rPr lang="en-GB" dirty="0" smtClean="0">
                <a:solidFill>
                  <a:srgbClr val="000000"/>
                </a:solidFill>
              </a:rPr>
              <a:t>To learn more about how to work with pictures and their placeholders. Review our video tutorial </a:t>
            </a:r>
            <a:r>
              <a:rPr lang="en-GB" dirty="0" smtClean="0">
                <a:solidFill>
                  <a:srgbClr val="000000"/>
                </a:solidFill>
                <a:hlinkClick r:id="rId3"/>
              </a:rPr>
              <a:t>“Picture Perfect”</a:t>
            </a:r>
            <a:r>
              <a:rPr lang="en-GB" dirty="0" smtClean="0">
                <a:solidFill>
                  <a:srgbClr val="000000"/>
                </a:solidFill>
              </a:rPr>
              <a:t> on </a:t>
            </a:r>
            <a:r>
              <a:rPr lang="en-GB" dirty="0" err="1" smtClean="0">
                <a:solidFill>
                  <a:srgbClr val="000000"/>
                </a:solidFill>
              </a:rPr>
              <a:t>Learning@KN</a:t>
            </a:r>
            <a:r>
              <a:rPr lang="en-GB" dirty="0" smtClean="0">
                <a:solidFill>
                  <a:srgbClr val="000000"/>
                </a:solidFill>
              </a:rPr>
              <a:t> PowerPoint Presentation Skills Learning Centre.</a:t>
            </a:r>
          </a:p>
          <a:p>
            <a:pPr>
              <a:lnSpc>
                <a:spcPct val="110000"/>
              </a:lnSpc>
              <a:spcAft>
                <a:spcPts val="1200"/>
              </a:spcAft>
            </a:pPr>
            <a:r>
              <a:rPr lang="en-GB" sz="1400" b="1" dirty="0" smtClean="0">
                <a:solidFill>
                  <a:schemeClr val="accent4"/>
                </a:solidFill>
              </a:rPr>
              <a:t>Important</a:t>
            </a:r>
            <a:r>
              <a:rPr lang="en-GB" sz="1400" b="1" dirty="0" smtClean="0">
                <a:solidFill>
                  <a:srgbClr val="000000"/>
                </a:solidFill>
              </a:rPr>
              <a:t>: </a:t>
            </a:r>
            <a:r>
              <a:rPr lang="en-GB" sz="1400" dirty="0" smtClean="0">
                <a:solidFill>
                  <a:srgbClr val="000000"/>
                </a:solidFill>
              </a:rPr>
              <a:t>Swapping images often brings them to the front of all elements on the slide. If your new picture is covering up other objects on the page, right click on the image and choose Send to Back.  These instructions are found in the notes section of each slide. Delete those notes after copying slides to your own presentation.</a:t>
            </a:r>
          </a:p>
          <a:p>
            <a:pPr>
              <a:lnSpc>
                <a:spcPct val="110000"/>
              </a:lnSpc>
              <a:spcAft>
                <a:spcPts val="1200"/>
              </a:spcAft>
            </a:pPr>
            <a:r>
              <a:rPr lang="en-GB" b="1" dirty="0" smtClean="0">
                <a:solidFill>
                  <a:srgbClr val="000000"/>
                </a:solidFill>
              </a:rPr>
              <a:t>Text placeholders: </a:t>
            </a:r>
            <a:r>
              <a:rPr lang="en-GB" dirty="0" smtClean="0">
                <a:solidFill>
                  <a:srgbClr val="000000"/>
                </a:solidFill>
              </a:rPr>
              <a:t>Titles and text box placeholders allow for direct entry within the space provided. If fields are left blank, they will not appear in the Slideshow.</a:t>
            </a:r>
            <a:endParaRPr lang="en-GB" dirty="0">
              <a:solidFill>
                <a:srgbClr val="000000"/>
              </a:solidFill>
            </a:endParaRPr>
          </a:p>
        </p:txBody>
      </p:sp>
      <p:sp>
        <p:nvSpPr>
          <p:cNvPr id="3" name="Text Placeholder 2"/>
          <p:cNvSpPr>
            <a:spLocks noGrp="1"/>
          </p:cNvSpPr>
          <p:nvPr>
            <p:ph type="body" sz="quarter" idx="10"/>
          </p:nvPr>
        </p:nvSpPr>
        <p:spPr/>
        <p:txBody>
          <a:bodyPr/>
          <a:lstStyle/>
          <a:p>
            <a:r>
              <a:rPr lang="en-GB" smtClean="0"/>
              <a:t>Content Placeholders</a:t>
            </a:r>
            <a:endParaRPr lang="en-GB" dirty="0"/>
          </a:p>
        </p:txBody>
      </p:sp>
      <p:sp>
        <p:nvSpPr>
          <p:cNvPr id="5" name="TextBox 4"/>
          <p:cNvSpPr txBox="1"/>
          <p:nvPr/>
        </p:nvSpPr>
        <p:spPr>
          <a:xfrm>
            <a:off x="553321" y="6310312"/>
            <a:ext cx="2405467" cy="261610"/>
          </a:xfrm>
          <a:prstGeom prst="rect">
            <a:avLst/>
          </a:prstGeom>
          <a:noFill/>
        </p:spPr>
        <p:txBody>
          <a:bodyPr wrap="none" lIns="0" rtlCol="0">
            <a:spAutoFit/>
          </a:bodyPr>
          <a:lstStyle/>
          <a:p>
            <a:r>
              <a:rPr lang="en-GB" sz="1100" i="1" dirty="0" smtClean="0">
                <a:solidFill>
                  <a:srgbClr val="000000"/>
                </a:solidFill>
              </a:rPr>
              <a:t>Run the Slide Show to activate links</a:t>
            </a:r>
            <a:endParaRPr lang="en-GB" sz="1100" i="1" dirty="0">
              <a:solidFill>
                <a:srgbClr val="000000"/>
              </a:solidFill>
            </a:endParaRPr>
          </a:p>
        </p:txBody>
      </p:sp>
    </p:spTree>
    <p:extLst>
      <p:ext uri="{BB962C8B-B14F-4D97-AF65-F5344CB8AC3E}">
        <p14:creationId xmlns:p14="http://schemas.microsoft.com/office/powerpoint/2010/main" val="7470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339" name="Picture 35" descr="kn_both_pos_ank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9186" y="356659"/>
            <a:ext cx="71543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338;p12"/>
          <p:cNvSpPr txBox="1">
            <a:spLocks/>
          </p:cNvSpPr>
          <p:nvPr/>
        </p:nvSpPr>
        <p:spPr>
          <a:xfrm>
            <a:off x="2263510" y="3044958"/>
            <a:ext cx="7096853" cy="102969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9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9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9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9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9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9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9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9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r>
              <a:rPr lang="et-EE" sz="6400" dirty="0"/>
              <a:t/>
            </a:r>
            <a:br>
              <a:rPr lang="et-EE" sz="6400" dirty="0"/>
            </a:br>
            <a:r>
              <a:rPr lang="et-EE" sz="5867" dirty="0"/>
              <a:t>Portfolio Program</a:t>
            </a:r>
            <a:endParaRPr lang="et-EE" sz="5867" dirty="0"/>
          </a:p>
        </p:txBody>
      </p:sp>
      <p:sp>
        <p:nvSpPr>
          <p:cNvPr id="5" name="Google Shape;1014;p22"/>
          <p:cNvSpPr txBox="1">
            <a:spLocks/>
          </p:cNvSpPr>
          <p:nvPr/>
        </p:nvSpPr>
        <p:spPr>
          <a:xfrm>
            <a:off x="623393" y="280592"/>
            <a:ext cx="7409287" cy="1350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15000"/>
              </a:lnSpc>
            </a:pPr>
            <a:r>
              <a:rPr lang="en-US" dirty="0">
                <a:solidFill>
                  <a:schemeClr val="lt1"/>
                </a:solidFill>
                <a:highlight>
                  <a:schemeClr val="accent1"/>
                </a:highlight>
              </a:rPr>
              <a:t>KNITS</a:t>
            </a:r>
            <a:endParaRPr lang="en-US" sz="4000" dirty="0">
              <a:solidFill>
                <a:schemeClr val="lt1"/>
              </a:solidFill>
              <a:highlight>
                <a:schemeClr val="accent1"/>
              </a:highlight>
            </a:endParaRPr>
          </a:p>
          <a:p>
            <a:pPr>
              <a:lnSpc>
                <a:spcPct val="115000"/>
              </a:lnSpc>
            </a:pPr>
            <a:r>
              <a:rPr lang="en-US" sz="2667" b="1" dirty="0">
                <a:solidFill>
                  <a:schemeClr val="lt1"/>
                </a:solidFill>
                <a:highlight>
                  <a:schemeClr val="accent2"/>
                </a:highlight>
              </a:rPr>
              <a:t>K</a:t>
            </a:r>
            <a:r>
              <a:rPr lang="en-US" sz="2667" dirty="0">
                <a:solidFill>
                  <a:schemeClr val="lt1"/>
                </a:solidFill>
                <a:highlight>
                  <a:schemeClr val="accent2"/>
                </a:highlight>
              </a:rPr>
              <a:t>uehne </a:t>
            </a:r>
            <a:r>
              <a:rPr lang="en-US" sz="2667" b="1" dirty="0">
                <a:solidFill>
                  <a:schemeClr val="lt1"/>
                </a:solidFill>
                <a:highlight>
                  <a:schemeClr val="accent2"/>
                </a:highlight>
              </a:rPr>
              <a:t>N</a:t>
            </a:r>
            <a:r>
              <a:rPr lang="en-US" sz="2667" dirty="0">
                <a:solidFill>
                  <a:schemeClr val="lt1"/>
                </a:solidFill>
                <a:highlight>
                  <a:schemeClr val="accent2"/>
                </a:highlight>
              </a:rPr>
              <a:t>agel </a:t>
            </a:r>
            <a:r>
              <a:rPr lang="en-US" sz="2667" b="1" dirty="0">
                <a:solidFill>
                  <a:schemeClr val="lt1"/>
                </a:solidFill>
                <a:highlight>
                  <a:schemeClr val="accent2"/>
                </a:highlight>
              </a:rPr>
              <a:t>I</a:t>
            </a:r>
            <a:r>
              <a:rPr lang="en-US" sz="2667" dirty="0">
                <a:solidFill>
                  <a:schemeClr val="lt1"/>
                </a:solidFill>
                <a:highlight>
                  <a:schemeClr val="accent2"/>
                </a:highlight>
              </a:rPr>
              <a:t>nformation </a:t>
            </a:r>
            <a:r>
              <a:rPr lang="en-US" sz="2667" b="1" dirty="0">
                <a:solidFill>
                  <a:schemeClr val="lt1"/>
                </a:solidFill>
                <a:highlight>
                  <a:schemeClr val="accent2"/>
                </a:highlight>
              </a:rPr>
              <a:t>T</a:t>
            </a:r>
            <a:r>
              <a:rPr lang="en-US" sz="2667" dirty="0">
                <a:solidFill>
                  <a:schemeClr val="lt1"/>
                </a:solidFill>
                <a:highlight>
                  <a:schemeClr val="accent2"/>
                </a:highlight>
              </a:rPr>
              <a:t>echnology </a:t>
            </a:r>
            <a:r>
              <a:rPr lang="en-US" sz="2667" b="1" dirty="0">
                <a:solidFill>
                  <a:schemeClr val="lt1"/>
                </a:solidFill>
                <a:highlight>
                  <a:schemeClr val="accent2"/>
                </a:highlight>
              </a:rPr>
              <a:t>S</a:t>
            </a:r>
            <a:r>
              <a:rPr lang="en-US" sz="2667" dirty="0">
                <a:solidFill>
                  <a:schemeClr val="lt1"/>
                </a:solidFill>
                <a:highlight>
                  <a:schemeClr val="accent2"/>
                </a:highlight>
              </a:rPr>
              <a:t>chool</a:t>
            </a:r>
            <a:endParaRPr lang="en-US" sz="2667" dirty="0">
              <a:solidFill>
                <a:schemeClr val="lt1"/>
              </a:solidFill>
              <a:highlight>
                <a:schemeClr val="accent2"/>
              </a:highlight>
            </a:endParaRPr>
          </a:p>
        </p:txBody>
      </p:sp>
    </p:spTree>
    <p:extLst>
      <p:ext uri="{BB962C8B-B14F-4D97-AF65-F5344CB8AC3E}">
        <p14:creationId xmlns:p14="http://schemas.microsoft.com/office/powerpoint/2010/main" val="3282946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3322" y="1989138"/>
            <a:ext cx="8314454" cy="4321175"/>
          </a:xfrm>
          <a:prstGeom prst="rect">
            <a:avLst/>
          </a:prstGeom>
          <a:noFill/>
        </p:spPr>
        <p:txBody>
          <a:bodyPr wrap="square" lIns="0" rtlCol="0">
            <a:noAutofit/>
          </a:bodyPr>
          <a:lstStyle/>
          <a:p>
            <a:pPr>
              <a:lnSpc>
                <a:spcPct val="110000"/>
              </a:lnSpc>
              <a:spcAft>
                <a:spcPts val="1200"/>
              </a:spcAft>
            </a:pPr>
            <a:r>
              <a:rPr lang="en-GB" sz="1867" dirty="0" smtClean="0">
                <a:solidFill>
                  <a:srgbClr val="000000"/>
                </a:solidFill>
              </a:rPr>
              <a:t>It is anticipated that anyone using this template has a general knowledge of PowerPoint. When you need more information, we have tools to help you  learn new techniques. </a:t>
            </a:r>
          </a:p>
          <a:p>
            <a:pPr>
              <a:lnSpc>
                <a:spcPct val="110000"/>
              </a:lnSpc>
              <a:spcAft>
                <a:spcPts val="1200"/>
              </a:spcAft>
            </a:pPr>
            <a:r>
              <a:rPr lang="en-GB" sz="1867" dirty="0" smtClean="0">
                <a:solidFill>
                  <a:srgbClr val="000000"/>
                </a:solidFill>
              </a:rPr>
              <a:t>If you’re looking to gain more expertise, visit our </a:t>
            </a:r>
            <a:r>
              <a:rPr lang="en-GB" sz="1867" dirty="0" err="1" smtClean="0">
                <a:solidFill>
                  <a:srgbClr val="000000"/>
                </a:solidFill>
              </a:rPr>
              <a:t>Learning@KN</a:t>
            </a:r>
            <a:r>
              <a:rPr lang="en-GB" sz="1867" dirty="0" smtClean="0">
                <a:solidFill>
                  <a:srgbClr val="000000"/>
                </a:solidFill>
              </a:rPr>
              <a:t> </a:t>
            </a:r>
            <a:r>
              <a:rPr lang="en-GB" sz="1867" dirty="0" smtClean="0">
                <a:solidFill>
                  <a:srgbClr val="000000"/>
                </a:solidFill>
                <a:hlinkClick r:id="rId2"/>
              </a:rPr>
              <a:t>PowerPoint Presentations Skills Learning Centre</a:t>
            </a:r>
            <a:r>
              <a:rPr lang="en-GB" sz="1867" dirty="0" smtClean="0">
                <a:solidFill>
                  <a:srgbClr val="000000"/>
                </a:solidFill>
              </a:rPr>
              <a:t> and watch the tutorials. There are both short and long-form videos available, including </a:t>
            </a:r>
            <a:r>
              <a:rPr lang="en-GB" sz="1867" i="1" dirty="0" smtClean="0">
                <a:solidFill>
                  <a:schemeClr val="accent6"/>
                </a:solidFill>
              </a:rPr>
              <a:t>How to Use the KN Slide Library.</a:t>
            </a:r>
          </a:p>
          <a:p>
            <a:pPr>
              <a:lnSpc>
                <a:spcPct val="110000"/>
              </a:lnSpc>
              <a:spcAft>
                <a:spcPts val="1200"/>
              </a:spcAft>
            </a:pPr>
            <a:r>
              <a:rPr lang="en-GB" sz="1867" dirty="0" smtClean="0">
                <a:solidFill>
                  <a:srgbClr val="000000"/>
                </a:solidFill>
              </a:rPr>
              <a:t>The community also contains the </a:t>
            </a:r>
            <a:r>
              <a:rPr lang="en-GB" sz="1867" i="1" dirty="0" smtClean="0">
                <a:solidFill>
                  <a:schemeClr val="accent6"/>
                </a:solidFill>
              </a:rPr>
              <a:t>Great Big Step-by-Step Guide </a:t>
            </a:r>
            <a:r>
              <a:rPr lang="en-GB" sz="1867" dirty="0" smtClean="0">
                <a:solidFill>
                  <a:srgbClr val="000000"/>
                </a:solidFill>
              </a:rPr>
              <a:t>that covers all basic functions of PowerPoint MS Office 2016 (download in PDF format).</a:t>
            </a:r>
          </a:p>
          <a:p>
            <a:pPr>
              <a:lnSpc>
                <a:spcPct val="110000"/>
              </a:lnSpc>
              <a:spcAft>
                <a:spcPts val="1200"/>
              </a:spcAft>
            </a:pPr>
            <a:endParaRPr lang="en-GB" sz="1867" dirty="0" smtClean="0">
              <a:solidFill>
                <a:srgbClr val="000000"/>
              </a:solidFill>
            </a:endParaRPr>
          </a:p>
          <a:p>
            <a:pPr>
              <a:lnSpc>
                <a:spcPct val="110000"/>
              </a:lnSpc>
              <a:spcAft>
                <a:spcPts val="1200"/>
              </a:spcAft>
            </a:pPr>
            <a:endParaRPr lang="en-GB" sz="1867" dirty="0">
              <a:solidFill>
                <a:srgbClr val="000000"/>
              </a:solidFill>
            </a:endParaRPr>
          </a:p>
        </p:txBody>
      </p:sp>
      <p:sp>
        <p:nvSpPr>
          <p:cNvPr id="2" name="Text Placeholder 1"/>
          <p:cNvSpPr>
            <a:spLocks noGrp="1"/>
          </p:cNvSpPr>
          <p:nvPr>
            <p:ph type="body" sz="quarter" idx="10"/>
          </p:nvPr>
        </p:nvSpPr>
        <p:spPr/>
        <p:txBody>
          <a:bodyPr/>
          <a:lstStyle/>
          <a:p>
            <a:r>
              <a:rPr lang="en-GB" smtClean="0"/>
              <a:t>Learn more about creating Presentations</a:t>
            </a:r>
            <a:endParaRPr lang="en-GB" dirty="0"/>
          </a:p>
        </p:txBody>
      </p:sp>
      <p:sp>
        <p:nvSpPr>
          <p:cNvPr id="4" name="TextBox 3"/>
          <p:cNvSpPr txBox="1"/>
          <p:nvPr/>
        </p:nvSpPr>
        <p:spPr>
          <a:xfrm>
            <a:off x="553321" y="6310312"/>
            <a:ext cx="2405467" cy="261610"/>
          </a:xfrm>
          <a:prstGeom prst="rect">
            <a:avLst/>
          </a:prstGeom>
          <a:noFill/>
        </p:spPr>
        <p:txBody>
          <a:bodyPr wrap="none" lIns="0" rtlCol="0">
            <a:spAutoFit/>
          </a:bodyPr>
          <a:lstStyle/>
          <a:p>
            <a:r>
              <a:rPr lang="en-GB" sz="1100" i="1" dirty="0" smtClean="0">
                <a:solidFill>
                  <a:srgbClr val="000000"/>
                </a:solidFill>
              </a:rPr>
              <a:t>Run the Slide Show to activate links</a:t>
            </a:r>
            <a:endParaRPr lang="en-GB" sz="1100" i="1" dirty="0">
              <a:solidFill>
                <a:srgbClr val="000000"/>
              </a:solidFill>
            </a:endParaRPr>
          </a:p>
        </p:txBody>
      </p:sp>
    </p:spTree>
    <p:extLst>
      <p:ext uri="{BB962C8B-B14F-4D97-AF65-F5344CB8AC3E}">
        <p14:creationId xmlns:p14="http://schemas.microsoft.com/office/powerpoint/2010/main" val="17888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286587" y="2873202"/>
            <a:ext cx="7594654" cy="2489647"/>
          </a:xfrm>
        </p:spPr>
        <p:txBody>
          <a:bodyPr/>
          <a:lstStyle/>
          <a:p>
            <a:r>
              <a:rPr lang="en-GB" dirty="0" smtClean="0"/>
              <a:t>PORTFOLIO</a:t>
            </a:r>
          </a:p>
          <a:p>
            <a:r>
              <a:rPr lang="en-GB" sz="4800" dirty="0" smtClean="0"/>
              <a:t>Internship Program</a:t>
            </a:r>
            <a:endParaRPr lang="en-GB" sz="4800" dirty="0"/>
          </a:p>
        </p:txBody>
      </p:sp>
    </p:spTree>
    <p:extLst>
      <p:ext uri="{BB962C8B-B14F-4D97-AF65-F5344CB8AC3E}">
        <p14:creationId xmlns:p14="http://schemas.microsoft.com/office/powerpoint/2010/main" val="240234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rot="5143847">
            <a:off x="3420828" y="3883051"/>
            <a:ext cx="2628900" cy="2428875"/>
          </a:xfrm>
          <a:prstGeom prst="rect">
            <a:avLst/>
          </a:prstGeom>
        </p:spPr>
      </p:pic>
      <p:sp>
        <p:nvSpPr>
          <p:cNvPr id="2" name="Text Placeholder 1"/>
          <p:cNvSpPr>
            <a:spLocks noGrp="1"/>
          </p:cNvSpPr>
          <p:nvPr>
            <p:ph type="body" sz="quarter" idx="13"/>
          </p:nvPr>
        </p:nvSpPr>
        <p:spPr>
          <a:xfrm>
            <a:off x="444015" y="297274"/>
            <a:ext cx="8316912" cy="3959588"/>
          </a:xfrm>
        </p:spPr>
        <p:txBody>
          <a:bodyPr/>
          <a:lstStyle/>
          <a:p>
            <a:r>
              <a:rPr lang="en-GB" dirty="0" smtClean="0">
                <a:solidFill>
                  <a:schemeClr val="tx2"/>
                </a:solidFill>
              </a:rPr>
              <a:t>Portfolio Program</a:t>
            </a:r>
            <a:endParaRPr lang="en-GB" dirty="0" smtClean="0">
              <a:solidFill>
                <a:schemeClr val="tx2"/>
              </a:solidFill>
            </a:endParaRPr>
          </a:p>
          <a:p>
            <a:r>
              <a:rPr lang="en-GB" sz="2400" b="0" dirty="0" smtClean="0">
                <a:solidFill>
                  <a:schemeClr val="tx2"/>
                </a:solidFill>
              </a:rPr>
              <a:t>From idea to release</a:t>
            </a:r>
            <a:endParaRPr lang="en-GB" sz="2400" b="0" dirty="0">
              <a:solidFill>
                <a:schemeClr val="tx2"/>
              </a:solidFill>
            </a:endParaRPr>
          </a:p>
        </p:txBody>
      </p:sp>
      <p:sp>
        <p:nvSpPr>
          <p:cNvPr id="4" name="Shape">
            <a:extLst>
              <a:ext uri="{FF2B5EF4-FFF2-40B4-BE49-F238E27FC236}">
                <a16:creationId xmlns:a16="http://schemas.microsoft.com/office/drawing/2014/main" xmlns="" id="{6FF3E93E-ABDF-47DC-BA17-584B968278EF}"/>
              </a:ext>
            </a:extLst>
          </p:cNvPr>
          <p:cNvSpPr/>
          <p:nvPr/>
        </p:nvSpPr>
        <p:spPr>
          <a:xfrm>
            <a:off x="3760128" y="1635673"/>
            <a:ext cx="3468083" cy="2193595"/>
          </a:xfrm>
          <a:custGeom>
            <a:avLst/>
            <a:gdLst/>
            <a:ahLst/>
            <a:cxnLst>
              <a:cxn ang="0">
                <a:pos x="wd2" y="hd2"/>
              </a:cxn>
              <a:cxn ang="5400000">
                <a:pos x="wd2" y="hd2"/>
              </a:cxn>
              <a:cxn ang="10800000">
                <a:pos x="wd2" y="hd2"/>
              </a:cxn>
              <a:cxn ang="16200000">
                <a:pos x="wd2" y="hd2"/>
              </a:cxn>
            </a:cxnLst>
            <a:rect l="0" t="0" r="r" b="b"/>
            <a:pathLst>
              <a:path w="21576" h="21549" extrusionOk="0">
                <a:moveTo>
                  <a:pt x="21534" y="20729"/>
                </a:moveTo>
                <a:lnTo>
                  <a:pt x="21070" y="19928"/>
                </a:lnTo>
                <a:cubicBezTo>
                  <a:pt x="20982" y="19788"/>
                  <a:pt x="20850" y="19858"/>
                  <a:pt x="20828" y="20032"/>
                </a:cubicBezTo>
                <a:lnTo>
                  <a:pt x="20806" y="20241"/>
                </a:lnTo>
                <a:cubicBezTo>
                  <a:pt x="18489" y="19335"/>
                  <a:pt x="16680" y="16409"/>
                  <a:pt x="16194" y="12716"/>
                </a:cubicBezTo>
                <a:cubicBezTo>
                  <a:pt x="16150" y="12437"/>
                  <a:pt x="16128" y="12124"/>
                  <a:pt x="16106" y="11845"/>
                </a:cubicBezTo>
                <a:cubicBezTo>
                  <a:pt x="16084" y="11566"/>
                  <a:pt x="16062" y="11253"/>
                  <a:pt x="16062" y="10974"/>
                </a:cubicBezTo>
                <a:cubicBezTo>
                  <a:pt x="16062" y="10870"/>
                  <a:pt x="16062" y="10730"/>
                  <a:pt x="16062" y="10626"/>
                </a:cubicBezTo>
                <a:cubicBezTo>
                  <a:pt x="16062" y="10521"/>
                  <a:pt x="16062" y="10382"/>
                  <a:pt x="16062" y="10277"/>
                </a:cubicBezTo>
                <a:lnTo>
                  <a:pt x="15621" y="10277"/>
                </a:lnTo>
                <a:lnTo>
                  <a:pt x="13437" y="10277"/>
                </a:lnTo>
                <a:cubicBezTo>
                  <a:pt x="13437" y="9999"/>
                  <a:pt x="13415" y="9685"/>
                  <a:pt x="13392" y="9406"/>
                </a:cubicBezTo>
                <a:cubicBezTo>
                  <a:pt x="13370" y="9128"/>
                  <a:pt x="13348" y="8814"/>
                  <a:pt x="13304" y="8535"/>
                </a:cubicBezTo>
                <a:cubicBezTo>
                  <a:pt x="13238" y="8083"/>
                  <a:pt x="13172" y="7630"/>
                  <a:pt x="13084" y="7177"/>
                </a:cubicBezTo>
                <a:cubicBezTo>
                  <a:pt x="13084" y="7142"/>
                  <a:pt x="13061" y="7107"/>
                  <a:pt x="13061" y="7072"/>
                </a:cubicBezTo>
                <a:cubicBezTo>
                  <a:pt x="13039" y="6968"/>
                  <a:pt x="13017" y="6863"/>
                  <a:pt x="12995" y="6759"/>
                </a:cubicBezTo>
                <a:cubicBezTo>
                  <a:pt x="12973" y="6689"/>
                  <a:pt x="12951" y="6619"/>
                  <a:pt x="12951" y="6550"/>
                </a:cubicBezTo>
                <a:cubicBezTo>
                  <a:pt x="12929" y="6480"/>
                  <a:pt x="12907" y="6410"/>
                  <a:pt x="12907" y="6341"/>
                </a:cubicBezTo>
                <a:cubicBezTo>
                  <a:pt x="12885" y="6236"/>
                  <a:pt x="12841" y="6132"/>
                  <a:pt x="12819" y="6027"/>
                </a:cubicBezTo>
                <a:cubicBezTo>
                  <a:pt x="12819" y="5992"/>
                  <a:pt x="12797" y="5957"/>
                  <a:pt x="12797" y="5957"/>
                </a:cubicBezTo>
                <a:cubicBezTo>
                  <a:pt x="12488" y="4912"/>
                  <a:pt x="12047" y="3972"/>
                  <a:pt x="11517" y="3101"/>
                </a:cubicBezTo>
                <a:cubicBezTo>
                  <a:pt x="10988" y="2265"/>
                  <a:pt x="10370" y="1568"/>
                  <a:pt x="9708" y="1080"/>
                </a:cubicBezTo>
                <a:cubicBezTo>
                  <a:pt x="9686" y="1080"/>
                  <a:pt x="9664" y="1045"/>
                  <a:pt x="9642" y="1045"/>
                </a:cubicBezTo>
                <a:cubicBezTo>
                  <a:pt x="9575" y="1010"/>
                  <a:pt x="9509" y="941"/>
                  <a:pt x="9443" y="906"/>
                </a:cubicBezTo>
                <a:cubicBezTo>
                  <a:pt x="9399" y="871"/>
                  <a:pt x="9355" y="836"/>
                  <a:pt x="9311" y="801"/>
                </a:cubicBezTo>
                <a:cubicBezTo>
                  <a:pt x="9267" y="766"/>
                  <a:pt x="9222" y="732"/>
                  <a:pt x="9178" y="732"/>
                </a:cubicBezTo>
                <a:cubicBezTo>
                  <a:pt x="9112" y="697"/>
                  <a:pt x="9046" y="662"/>
                  <a:pt x="8980" y="627"/>
                </a:cubicBezTo>
                <a:cubicBezTo>
                  <a:pt x="8958" y="627"/>
                  <a:pt x="8936" y="592"/>
                  <a:pt x="8914" y="592"/>
                </a:cubicBezTo>
                <a:cubicBezTo>
                  <a:pt x="8230" y="209"/>
                  <a:pt x="7502" y="0"/>
                  <a:pt x="6729" y="0"/>
                </a:cubicBezTo>
                <a:cubicBezTo>
                  <a:pt x="5957" y="0"/>
                  <a:pt x="5229" y="209"/>
                  <a:pt x="4545" y="592"/>
                </a:cubicBezTo>
                <a:cubicBezTo>
                  <a:pt x="4523" y="592"/>
                  <a:pt x="4501" y="627"/>
                  <a:pt x="4501" y="627"/>
                </a:cubicBezTo>
                <a:cubicBezTo>
                  <a:pt x="4435" y="662"/>
                  <a:pt x="4369" y="697"/>
                  <a:pt x="4302" y="732"/>
                </a:cubicBezTo>
                <a:cubicBezTo>
                  <a:pt x="4258" y="766"/>
                  <a:pt x="4214" y="766"/>
                  <a:pt x="4170" y="801"/>
                </a:cubicBezTo>
                <a:cubicBezTo>
                  <a:pt x="4126" y="836"/>
                  <a:pt x="4082" y="871"/>
                  <a:pt x="4038" y="906"/>
                </a:cubicBezTo>
                <a:cubicBezTo>
                  <a:pt x="3971" y="941"/>
                  <a:pt x="3905" y="1010"/>
                  <a:pt x="3839" y="1045"/>
                </a:cubicBezTo>
                <a:cubicBezTo>
                  <a:pt x="3817" y="1045"/>
                  <a:pt x="3795" y="1080"/>
                  <a:pt x="3773" y="1080"/>
                </a:cubicBezTo>
                <a:cubicBezTo>
                  <a:pt x="3133" y="1568"/>
                  <a:pt x="2515" y="2265"/>
                  <a:pt x="1964" y="3101"/>
                </a:cubicBezTo>
                <a:lnTo>
                  <a:pt x="1964" y="3101"/>
                </a:lnTo>
                <a:cubicBezTo>
                  <a:pt x="750" y="5017"/>
                  <a:pt x="0" y="7665"/>
                  <a:pt x="0" y="10591"/>
                </a:cubicBezTo>
                <a:cubicBezTo>
                  <a:pt x="0" y="13517"/>
                  <a:pt x="750" y="16165"/>
                  <a:pt x="1964" y="18081"/>
                </a:cubicBezTo>
                <a:lnTo>
                  <a:pt x="1964" y="18081"/>
                </a:lnTo>
                <a:cubicBezTo>
                  <a:pt x="2493" y="18917"/>
                  <a:pt x="3111" y="19614"/>
                  <a:pt x="3773" y="20102"/>
                </a:cubicBezTo>
                <a:cubicBezTo>
                  <a:pt x="3795" y="20102"/>
                  <a:pt x="3817" y="20137"/>
                  <a:pt x="3839" y="20137"/>
                </a:cubicBezTo>
                <a:cubicBezTo>
                  <a:pt x="3905" y="20172"/>
                  <a:pt x="3971" y="20241"/>
                  <a:pt x="4038" y="20276"/>
                </a:cubicBezTo>
                <a:cubicBezTo>
                  <a:pt x="4082" y="20311"/>
                  <a:pt x="4126" y="20346"/>
                  <a:pt x="4170" y="20346"/>
                </a:cubicBezTo>
                <a:cubicBezTo>
                  <a:pt x="4214" y="20381"/>
                  <a:pt x="4258" y="20415"/>
                  <a:pt x="4302" y="20415"/>
                </a:cubicBezTo>
                <a:cubicBezTo>
                  <a:pt x="4369" y="20450"/>
                  <a:pt x="4435" y="20485"/>
                  <a:pt x="4501" y="20520"/>
                </a:cubicBezTo>
                <a:cubicBezTo>
                  <a:pt x="4523" y="20520"/>
                  <a:pt x="4545" y="20555"/>
                  <a:pt x="4567" y="20555"/>
                </a:cubicBezTo>
                <a:cubicBezTo>
                  <a:pt x="4766" y="20659"/>
                  <a:pt x="4964" y="20764"/>
                  <a:pt x="5163" y="20834"/>
                </a:cubicBezTo>
                <a:cubicBezTo>
                  <a:pt x="5295" y="20868"/>
                  <a:pt x="5428" y="20729"/>
                  <a:pt x="5428" y="20485"/>
                </a:cubicBezTo>
                <a:lnTo>
                  <a:pt x="5428" y="20485"/>
                </a:lnTo>
                <a:cubicBezTo>
                  <a:pt x="5428" y="20311"/>
                  <a:pt x="5361" y="20172"/>
                  <a:pt x="5251" y="20137"/>
                </a:cubicBezTo>
                <a:cubicBezTo>
                  <a:pt x="5075" y="20067"/>
                  <a:pt x="4898" y="19997"/>
                  <a:pt x="4722" y="19893"/>
                </a:cubicBezTo>
                <a:cubicBezTo>
                  <a:pt x="4699" y="19893"/>
                  <a:pt x="4677" y="19858"/>
                  <a:pt x="4655" y="19858"/>
                </a:cubicBezTo>
                <a:cubicBezTo>
                  <a:pt x="4589" y="19823"/>
                  <a:pt x="4545" y="19788"/>
                  <a:pt x="4479" y="19754"/>
                </a:cubicBezTo>
                <a:cubicBezTo>
                  <a:pt x="4435" y="19719"/>
                  <a:pt x="4391" y="19719"/>
                  <a:pt x="4346" y="19684"/>
                </a:cubicBezTo>
                <a:cubicBezTo>
                  <a:pt x="4302" y="19649"/>
                  <a:pt x="4280" y="19649"/>
                  <a:pt x="4236" y="19614"/>
                </a:cubicBezTo>
                <a:cubicBezTo>
                  <a:pt x="4170" y="19579"/>
                  <a:pt x="4104" y="19510"/>
                  <a:pt x="4038" y="19475"/>
                </a:cubicBezTo>
                <a:cubicBezTo>
                  <a:pt x="4016" y="19475"/>
                  <a:pt x="4016" y="19440"/>
                  <a:pt x="3993" y="19440"/>
                </a:cubicBezTo>
                <a:cubicBezTo>
                  <a:pt x="1897" y="17837"/>
                  <a:pt x="463" y="14458"/>
                  <a:pt x="463" y="10521"/>
                </a:cubicBezTo>
                <a:cubicBezTo>
                  <a:pt x="463" y="6585"/>
                  <a:pt x="1897" y="3240"/>
                  <a:pt x="3993" y="1603"/>
                </a:cubicBezTo>
                <a:cubicBezTo>
                  <a:pt x="4016" y="1603"/>
                  <a:pt x="4016" y="1568"/>
                  <a:pt x="4038" y="1568"/>
                </a:cubicBezTo>
                <a:cubicBezTo>
                  <a:pt x="4104" y="1533"/>
                  <a:pt x="4170" y="1463"/>
                  <a:pt x="4236" y="1428"/>
                </a:cubicBezTo>
                <a:cubicBezTo>
                  <a:pt x="4280" y="1394"/>
                  <a:pt x="4302" y="1394"/>
                  <a:pt x="4346" y="1359"/>
                </a:cubicBezTo>
                <a:cubicBezTo>
                  <a:pt x="4391" y="1324"/>
                  <a:pt x="4435" y="1289"/>
                  <a:pt x="4479" y="1289"/>
                </a:cubicBezTo>
                <a:cubicBezTo>
                  <a:pt x="4545" y="1254"/>
                  <a:pt x="4589" y="1219"/>
                  <a:pt x="4655" y="1185"/>
                </a:cubicBezTo>
                <a:cubicBezTo>
                  <a:pt x="4677" y="1185"/>
                  <a:pt x="4700" y="1150"/>
                  <a:pt x="4722" y="1150"/>
                </a:cubicBezTo>
                <a:cubicBezTo>
                  <a:pt x="6045" y="453"/>
                  <a:pt x="7479" y="453"/>
                  <a:pt x="8781" y="1150"/>
                </a:cubicBezTo>
                <a:cubicBezTo>
                  <a:pt x="8803" y="1150"/>
                  <a:pt x="8825" y="1185"/>
                  <a:pt x="8847" y="1185"/>
                </a:cubicBezTo>
                <a:cubicBezTo>
                  <a:pt x="8914" y="1219"/>
                  <a:pt x="8958" y="1254"/>
                  <a:pt x="9024" y="1289"/>
                </a:cubicBezTo>
                <a:cubicBezTo>
                  <a:pt x="9068" y="1324"/>
                  <a:pt x="9112" y="1359"/>
                  <a:pt x="9156" y="1359"/>
                </a:cubicBezTo>
                <a:cubicBezTo>
                  <a:pt x="9200" y="1394"/>
                  <a:pt x="9222" y="1394"/>
                  <a:pt x="9267" y="1428"/>
                </a:cubicBezTo>
                <a:cubicBezTo>
                  <a:pt x="9333" y="1463"/>
                  <a:pt x="9399" y="1533"/>
                  <a:pt x="9465" y="1568"/>
                </a:cubicBezTo>
                <a:cubicBezTo>
                  <a:pt x="9487" y="1568"/>
                  <a:pt x="9487" y="1603"/>
                  <a:pt x="9509" y="1603"/>
                </a:cubicBezTo>
                <a:cubicBezTo>
                  <a:pt x="10767" y="2578"/>
                  <a:pt x="11804" y="4181"/>
                  <a:pt x="12400" y="6166"/>
                </a:cubicBezTo>
                <a:cubicBezTo>
                  <a:pt x="12400" y="6201"/>
                  <a:pt x="12422" y="6201"/>
                  <a:pt x="12422" y="6236"/>
                </a:cubicBezTo>
                <a:cubicBezTo>
                  <a:pt x="12444" y="6341"/>
                  <a:pt x="12488" y="6445"/>
                  <a:pt x="12510" y="6550"/>
                </a:cubicBezTo>
                <a:cubicBezTo>
                  <a:pt x="12532" y="6619"/>
                  <a:pt x="12532" y="6654"/>
                  <a:pt x="12554" y="6724"/>
                </a:cubicBezTo>
                <a:cubicBezTo>
                  <a:pt x="12576" y="6794"/>
                  <a:pt x="12598" y="6863"/>
                  <a:pt x="12598" y="6933"/>
                </a:cubicBezTo>
                <a:cubicBezTo>
                  <a:pt x="12620" y="7037"/>
                  <a:pt x="12642" y="7107"/>
                  <a:pt x="12664" y="7212"/>
                </a:cubicBezTo>
                <a:cubicBezTo>
                  <a:pt x="12664" y="7246"/>
                  <a:pt x="12686" y="7281"/>
                  <a:pt x="12686" y="7316"/>
                </a:cubicBezTo>
                <a:cubicBezTo>
                  <a:pt x="12708" y="7455"/>
                  <a:pt x="12731" y="7560"/>
                  <a:pt x="12753" y="7699"/>
                </a:cubicBezTo>
                <a:cubicBezTo>
                  <a:pt x="12753" y="7699"/>
                  <a:pt x="12753" y="7699"/>
                  <a:pt x="12753" y="7699"/>
                </a:cubicBezTo>
                <a:cubicBezTo>
                  <a:pt x="12797" y="7943"/>
                  <a:pt x="12841" y="8187"/>
                  <a:pt x="12863" y="8431"/>
                </a:cubicBezTo>
                <a:cubicBezTo>
                  <a:pt x="12907" y="8710"/>
                  <a:pt x="12929" y="9023"/>
                  <a:pt x="12951" y="9302"/>
                </a:cubicBezTo>
                <a:cubicBezTo>
                  <a:pt x="12973" y="9581"/>
                  <a:pt x="12995" y="9894"/>
                  <a:pt x="12995" y="10173"/>
                </a:cubicBezTo>
                <a:cubicBezTo>
                  <a:pt x="12995" y="10417"/>
                  <a:pt x="12995" y="10626"/>
                  <a:pt x="12995" y="10870"/>
                </a:cubicBezTo>
                <a:lnTo>
                  <a:pt x="13437" y="10870"/>
                </a:lnTo>
                <a:lnTo>
                  <a:pt x="15621" y="10870"/>
                </a:lnTo>
                <a:cubicBezTo>
                  <a:pt x="15621" y="11148"/>
                  <a:pt x="15643" y="11462"/>
                  <a:pt x="15665" y="11741"/>
                </a:cubicBezTo>
                <a:cubicBezTo>
                  <a:pt x="15687" y="12019"/>
                  <a:pt x="15709" y="12333"/>
                  <a:pt x="15753" y="12612"/>
                </a:cubicBezTo>
                <a:cubicBezTo>
                  <a:pt x="16261" y="16653"/>
                  <a:pt x="18224" y="19858"/>
                  <a:pt x="20762" y="20834"/>
                </a:cubicBezTo>
                <a:lnTo>
                  <a:pt x="20717" y="21286"/>
                </a:lnTo>
                <a:cubicBezTo>
                  <a:pt x="20695" y="21461"/>
                  <a:pt x="20828" y="21600"/>
                  <a:pt x="20938" y="21530"/>
                </a:cubicBezTo>
                <a:lnTo>
                  <a:pt x="21534" y="21008"/>
                </a:lnTo>
                <a:cubicBezTo>
                  <a:pt x="21578" y="21008"/>
                  <a:pt x="21600" y="20834"/>
                  <a:pt x="21534" y="20729"/>
                </a:cubicBezTo>
                <a:close/>
              </a:path>
            </a:pathLst>
          </a:custGeom>
          <a:solidFill>
            <a:srgbClr val="01AFE2"/>
          </a:solidFill>
          <a:ln w="12700">
            <a:miter lim="400000"/>
          </a:ln>
        </p:spPr>
        <p:txBody>
          <a:bodyPr lIns="50800" tIns="50800" rIns="50800" bIns="50800" anchor="ctr"/>
          <a:lstStyle/>
          <a:p>
            <a:pPr>
              <a:defRPr sz="3000">
                <a:solidFill>
                  <a:srgbClr val="FFFFFF"/>
                </a:solidFill>
              </a:defRPr>
            </a:pPr>
            <a:endParaRPr sz="4000"/>
          </a:p>
        </p:txBody>
      </p:sp>
      <p:sp>
        <p:nvSpPr>
          <p:cNvPr id="6" name="Shape">
            <a:extLst>
              <a:ext uri="{FF2B5EF4-FFF2-40B4-BE49-F238E27FC236}">
                <a16:creationId xmlns:a16="http://schemas.microsoft.com/office/drawing/2014/main" xmlns="" id="{8E240BCB-217E-4ABA-A4CD-16814E8C3268}"/>
              </a:ext>
            </a:extLst>
          </p:cNvPr>
          <p:cNvSpPr/>
          <p:nvPr/>
        </p:nvSpPr>
        <p:spPr>
          <a:xfrm>
            <a:off x="4930467" y="4118215"/>
            <a:ext cx="3476000" cy="2196303"/>
          </a:xfrm>
          <a:custGeom>
            <a:avLst/>
            <a:gdLst/>
            <a:ahLst/>
            <a:cxnLst>
              <a:cxn ang="0">
                <a:pos x="wd2" y="hd2"/>
              </a:cxn>
              <a:cxn ang="5400000">
                <a:pos x="wd2" y="hd2"/>
              </a:cxn>
              <a:cxn ang="10800000">
                <a:pos x="wd2" y="hd2"/>
              </a:cxn>
              <a:cxn ang="16200000">
                <a:pos x="wd2" y="hd2"/>
              </a:cxn>
            </a:cxnLst>
            <a:rect l="0" t="0" r="r" b="b"/>
            <a:pathLst>
              <a:path w="21363" h="21199" extrusionOk="0">
                <a:moveTo>
                  <a:pt x="16049" y="977"/>
                </a:moveTo>
                <a:lnTo>
                  <a:pt x="16049" y="977"/>
                </a:lnTo>
                <a:cubicBezTo>
                  <a:pt x="16049" y="1148"/>
                  <a:pt x="16114" y="1285"/>
                  <a:pt x="16223" y="1319"/>
                </a:cubicBezTo>
                <a:cubicBezTo>
                  <a:pt x="19078" y="2415"/>
                  <a:pt x="21171" y="6625"/>
                  <a:pt x="20931" y="11554"/>
                </a:cubicBezTo>
                <a:cubicBezTo>
                  <a:pt x="20691" y="16278"/>
                  <a:pt x="18250" y="20147"/>
                  <a:pt x="15242" y="20489"/>
                </a:cubicBezTo>
                <a:cubicBezTo>
                  <a:pt x="12060" y="20865"/>
                  <a:pt x="9336" y="17442"/>
                  <a:pt x="8703" y="12821"/>
                </a:cubicBezTo>
                <a:cubicBezTo>
                  <a:pt x="8660" y="12547"/>
                  <a:pt x="8638" y="12239"/>
                  <a:pt x="8616" y="11965"/>
                </a:cubicBezTo>
                <a:cubicBezTo>
                  <a:pt x="8594" y="11691"/>
                  <a:pt x="8573" y="11383"/>
                  <a:pt x="8573" y="11109"/>
                </a:cubicBezTo>
                <a:cubicBezTo>
                  <a:pt x="8573" y="11007"/>
                  <a:pt x="8573" y="10870"/>
                  <a:pt x="8573" y="10767"/>
                </a:cubicBezTo>
                <a:cubicBezTo>
                  <a:pt x="8573" y="10664"/>
                  <a:pt x="8573" y="10528"/>
                  <a:pt x="8573" y="10425"/>
                </a:cubicBezTo>
                <a:lnTo>
                  <a:pt x="8137" y="10425"/>
                </a:lnTo>
                <a:lnTo>
                  <a:pt x="5979" y="10425"/>
                </a:lnTo>
                <a:cubicBezTo>
                  <a:pt x="5979" y="10151"/>
                  <a:pt x="5957" y="9843"/>
                  <a:pt x="5935" y="9569"/>
                </a:cubicBezTo>
                <a:cubicBezTo>
                  <a:pt x="5914" y="9295"/>
                  <a:pt x="5892" y="8987"/>
                  <a:pt x="5848" y="8713"/>
                </a:cubicBezTo>
                <a:cubicBezTo>
                  <a:pt x="5347" y="4708"/>
                  <a:pt x="3363" y="1525"/>
                  <a:pt x="835" y="635"/>
                </a:cubicBezTo>
                <a:lnTo>
                  <a:pt x="879" y="258"/>
                </a:lnTo>
                <a:cubicBezTo>
                  <a:pt x="900" y="87"/>
                  <a:pt x="770" y="-50"/>
                  <a:pt x="661" y="18"/>
                </a:cubicBezTo>
                <a:lnTo>
                  <a:pt x="72" y="532"/>
                </a:lnTo>
                <a:cubicBezTo>
                  <a:pt x="-15" y="600"/>
                  <a:pt x="-15" y="772"/>
                  <a:pt x="29" y="874"/>
                </a:cubicBezTo>
                <a:lnTo>
                  <a:pt x="486" y="1662"/>
                </a:lnTo>
                <a:cubicBezTo>
                  <a:pt x="573" y="1798"/>
                  <a:pt x="704" y="1730"/>
                  <a:pt x="726" y="1559"/>
                </a:cubicBezTo>
                <a:lnTo>
                  <a:pt x="748" y="1285"/>
                </a:lnTo>
                <a:cubicBezTo>
                  <a:pt x="3058" y="2141"/>
                  <a:pt x="4867" y="5050"/>
                  <a:pt x="5369" y="8713"/>
                </a:cubicBezTo>
                <a:cubicBezTo>
                  <a:pt x="5412" y="8987"/>
                  <a:pt x="5434" y="9295"/>
                  <a:pt x="5456" y="9569"/>
                </a:cubicBezTo>
                <a:cubicBezTo>
                  <a:pt x="5478" y="9843"/>
                  <a:pt x="5499" y="10151"/>
                  <a:pt x="5499" y="10425"/>
                </a:cubicBezTo>
                <a:cubicBezTo>
                  <a:pt x="5499" y="10527"/>
                  <a:pt x="5499" y="10664"/>
                  <a:pt x="5499" y="10767"/>
                </a:cubicBezTo>
                <a:cubicBezTo>
                  <a:pt x="5499" y="10870"/>
                  <a:pt x="5499" y="11007"/>
                  <a:pt x="5499" y="11109"/>
                </a:cubicBezTo>
                <a:lnTo>
                  <a:pt x="5935" y="11109"/>
                </a:lnTo>
                <a:lnTo>
                  <a:pt x="8093" y="11109"/>
                </a:lnTo>
                <a:cubicBezTo>
                  <a:pt x="8093" y="11383"/>
                  <a:pt x="8115" y="11691"/>
                  <a:pt x="8137" y="11965"/>
                </a:cubicBezTo>
                <a:cubicBezTo>
                  <a:pt x="8159" y="12239"/>
                  <a:pt x="8180" y="12547"/>
                  <a:pt x="8224" y="12821"/>
                </a:cubicBezTo>
                <a:cubicBezTo>
                  <a:pt x="8856" y="17819"/>
                  <a:pt x="11799" y="21550"/>
                  <a:pt x="15221" y="21173"/>
                </a:cubicBezTo>
                <a:cubicBezTo>
                  <a:pt x="18468" y="20797"/>
                  <a:pt x="21105" y="16655"/>
                  <a:pt x="21345" y="11554"/>
                </a:cubicBezTo>
                <a:cubicBezTo>
                  <a:pt x="21585" y="6317"/>
                  <a:pt x="19362" y="1833"/>
                  <a:pt x="16310" y="669"/>
                </a:cubicBezTo>
                <a:cubicBezTo>
                  <a:pt x="16180" y="600"/>
                  <a:pt x="16049" y="772"/>
                  <a:pt x="16049" y="977"/>
                </a:cubicBezTo>
                <a:close/>
              </a:path>
            </a:pathLst>
          </a:custGeom>
          <a:solidFill>
            <a:srgbClr val="01AFE2"/>
          </a:solidFill>
          <a:ln w="12700">
            <a:miter lim="400000"/>
          </a:ln>
        </p:spPr>
        <p:txBody>
          <a:bodyPr lIns="50800" tIns="50800" rIns="50800" bIns="50800" anchor="ctr"/>
          <a:lstStyle/>
          <a:p>
            <a:pPr>
              <a:defRPr sz="3000">
                <a:solidFill>
                  <a:srgbClr val="FFFFFF"/>
                </a:solidFill>
              </a:defRPr>
            </a:pPr>
            <a:endParaRPr sz="4000"/>
          </a:p>
        </p:txBody>
      </p:sp>
      <p:sp>
        <p:nvSpPr>
          <p:cNvPr id="7" name="TextBox 6">
            <a:extLst>
              <a:ext uri="{FF2B5EF4-FFF2-40B4-BE49-F238E27FC236}">
                <a16:creationId xmlns:a16="http://schemas.microsoft.com/office/drawing/2014/main" xmlns="" id="{A8EF595E-F364-4CAC-B8F1-29033B574185}"/>
              </a:ext>
            </a:extLst>
          </p:cNvPr>
          <p:cNvSpPr txBox="1"/>
          <p:nvPr/>
        </p:nvSpPr>
        <p:spPr>
          <a:xfrm>
            <a:off x="4651902" y="1812177"/>
            <a:ext cx="387981" cy="502766"/>
          </a:xfrm>
          <a:prstGeom prst="rect">
            <a:avLst/>
          </a:prstGeom>
          <a:noFill/>
        </p:spPr>
        <p:txBody>
          <a:bodyPr wrap="square" lIns="0" rIns="0" rtlCol="0" anchor="ctr">
            <a:spAutoFit/>
          </a:bodyPr>
          <a:lstStyle/>
          <a:p>
            <a:pPr algn="ctr"/>
            <a:r>
              <a:rPr lang="et-EE" sz="2667" b="1" dirty="0">
                <a:solidFill>
                  <a:srgbClr val="01AFE2"/>
                </a:solidFill>
                <a:latin typeface="Raleway SemiBold"/>
                <a:ea typeface="Raleway SemiBold"/>
                <a:cs typeface="Raleway SemiBold"/>
                <a:sym typeface="Raleway SemiBold"/>
              </a:rPr>
              <a:t>01</a:t>
            </a:r>
            <a:endParaRPr lang="en-US" sz="2400" b="1" noProof="1"/>
          </a:p>
        </p:txBody>
      </p:sp>
      <p:sp>
        <p:nvSpPr>
          <p:cNvPr id="9" name="Google Shape;1997;p32"/>
          <p:cNvSpPr txBox="1">
            <a:spLocks/>
          </p:cNvSpPr>
          <p:nvPr/>
        </p:nvSpPr>
        <p:spPr>
          <a:xfrm>
            <a:off x="465810" y="1827743"/>
            <a:ext cx="3070660" cy="528157"/>
          </a:xfrm>
          <a:prstGeom prst="rect">
            <a:avLst/>
          </a:prstGeom>
          <a:noFill/>
          <a:ln w="9525">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None/>
            </a:pPr>
            <a:r>
              <a:rPr lang="et-EE" sz="4000" dirty="0">
                <a:solidFill>
                  <a:schemeClr val="lt1"/>
                </a:solidFill>
                <a:latin typeface="Raleway SemiBold"/>
                <a:ea typeface="Raleway SemiBold"/>
                <a:cs typeface="Raleway SemiBold"/>
                <a:sym typeface="Raleway SemiBold"/>
              </a:rPr>
              <a:t> </a:t>
            </a:r>
            <a:r>
              <a:rPr lang="et-EE" sz="4000" b="1" dirty="0">
                <a:solidFill>
                  <a:srgbClr val="01AFE2"/>
                </a:solidFill>
                <a:latin typeface="Raleway SemiBold"/>
                <a:ea typeface="Raleway SemiBold"/>
                <a:cs typeface="Raleway SemiBold"/>
                <a:sym typeface="Raleway SemiBold"/>
              </a:rPr>
              <a:t>01 Idea</a:t>
            </a:r>
            <a:endParaRPr lang="en-US" sz="4000" b="1" dirty="0">
              <a:solidFill>
                <a:srgbClr val="01AFE2"/>
              </a:solidFill>
              <a:latin typeface="Raleway SemiBold"/>
              <a:ea typeface="Raleway SemiBold"/>
              <a:cs typeface="Raleway SemiBold"/>
              <a:sym typeface="Raleway SemiBold"/>
            </a:endParaRPr>
          </a:p>
        </p:txBody>
      </p:sp>
      <p:sp>
        <p:nvSpPr>
          <p:cNvPr id="10" name="Text Placeholder 1"/>
          <p:cNvSpPr txBox="1">
            <a:spLocks/>
          </p:cNvSpPr>
          <p:nvPr/>
        </p:nvSpPr>
        <p:spPr>
          <a:xfrm>
            <a:off x="480493" y="2431864"/>
            <a:ext cx="3215240" cy="997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1867" dirty="0">
                <a:solidFill>
                  <a:srgbClr val="3EB1D5"/>
                </a:solidFill>
                <a:latin typeface="Raleway SemiBold" charset="0"/>
              </a:rPr>
              <a:t>Bring your own idea or choose one from our pool.</a:t>
            </a:r>
          </a:p>
          <a:p>
            <a:endParaRPr lang="et-EE" sz="1867" dirty="0">
              <a:solidFill>
                <a:srgbClr val="3EB1D5"/>
              </a:solidFill>
            </a:endParaRPr>
          </a:p>
          <a:p>
            <a:endParaRPr lang="et-EE" sz="1867" dirty="0"/>
          </a:p>
          <a:p>
            <a:endParaRPr lang="et-EE" sz="1867" dirty="0"/>
          </a:p>
          <a:p>
            <a:endParaRPr lang="en-US" sz="1867" dirty="0"/>
          </a:p>
        </p:txBody>
      </p:sp>
      <p:sp>
        <p:nvSpPr>
          <p:cNvPr id="11" name="Google Shape;1997;p32"/>
          <p:cNvSpPr txBox="1">
            <a:spLocks/>
          </p:cNvSpPr>
          <p:nvPr/>
        </p:nvSpPr>
        <p:spPr>
          <a:xfrm>
            <a:off x="8688289" y="1652704"/>
            <a:ext cx="3070660" cy="528157"/>
          </a:xfrm>
          <a:prstGeom prst="rect">
            <a:avLst/>
          </a:prstGeom>
          <a:noFill/>
          <a:ln w="9525">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None/>
            </a:pPr>
            <a:r>
              <a:rPr lang="et-EE" sz="4000" dirty="0">
                <a:solidFill>
                  <a:schemeClr val="lt1"/>
                </a:solidFill>
                <a:latin typeface="Raleway SemiBold"/>
                <a:ea typeface="Raleway SemiBold"/>
                <a:cs typeface="Raleway SemiBold"/>
                <a:sym typeface="Raleway SemiBold"/>
              </a:rPr>
              <a:t> </a:t>
            </a:r>
            <a:r>
              <a:rPr lang="et-EE" sz="4000" b="1" dirty="0">
                <a:solidFill>
                  <a:srgbClr val="435A72"/>
                </a:solidFill>
                <a:latin typeface="Raleway SemiBold"/>
                <a:ea typeface="Raleway SemiBold"/>
                <a:cs typeface="Raleway SemiBold"/>
                <a:sym typeface="Raleway SemiBold"/>
              </a:rPr>
              <a:t>02 Plan</a:t>
            </a:r>
            <a:endParaRPr lang="en-US" sz="4000" b="1" dirty="0">
              <a:solidFill>
                <a:srgbClr val="435A72"/>
              </a:solidFill>
              <a:latin typeface="Raleway SemiBold"/>
              <a:ea typeface="Raleway SemiBold"/>
              <a:cs typeface="Raleway SemiBold"/>
              <a:sym typeface="Raleway SemiBold"/>
            </a:endParaRPr>
          </a:p>
        </p:txBody>
      </p:sp>
      <p:sp>
        <p:nvSpPr>
          <p:cNvPr id="12" name="Text Placeholder 1"/>
          <p:cNvSpPr txBox="1">
            <a:spLocks/>
          </p:cNvSpPr>
          <p:nvPr/>
        </p:nvSpPr>
        <p:spPr>
          <a:xfrm>
            <a:off x="8702972" y="2180861"/>
            <a:ext cx="3215240" cy="6720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67" dirty="0">
                <a:solidFill>
                  <a:srgbClr val="435A72"/>
                </a:solidFill>
                <a:latin typeface="Raleway SemiBold" charset="0"/>
              </a:rPr>
              <a:t>Analyze and define </a:t>
            </a:r>
            <a:r>
              <a:rPr lang="et-EE" sz="1867" dirty="0">
                <a:solidFill>
                  <a:srgbClr val="435A72"/>
                </a:solidFill>
                <a:latin typeface="Raleway SemiBold" charset="0"/>
              </a:rPr>
              <a:t>requirements and </a:t>
            </a:r>
            <a:r>
              <a:rPr lang="et-EE" sz="1867" dirty="0">
                <a:solidFill>
                  <a:srgbClr val="435A72"/>
                </a:solidFill>
                <a:latin typeface="Raleway SemiBold" charset="0"/>
              </a:rPr>
              <a:t>t</a:t>
            </a:r>
            <a:r>
              <a:rPr lang="en-US" sz="1867" dirty="0">
                <a:solidFill>
                  <a:srgbClr val="435A72"/>
                </a:solidFill>
                <a:latin typeface="Raleway SemiBold" charset="0"/>
              </a:rPr>
              <a:t>a</a:t>
            </a:r>
            <a:r>
              <a:rPr lang="et-EE" sz="1867" dirty="0">
                <a:solidFill>
                  <a:srgbClr val="435A72"/>
                </a:solidFill>
                <a:latin typeface="Raleway SemiBold" charset="0"/>
              </a:rPr>
              <a:t>sks</a:t>
            </a:r>
            <a:endParaRPr lang="et-EE" sz="1867" dirty="0">
              <a:solidFill>
                <a:srgbClr val="435A72"/>
              </a:solidFill>
            </a:endParaRPr>
          </a:p>
          <a:p>
            <a:endParaRPr lang="et-EE" sz="1867" dirty="0"/>
          </a:p>
          <a:p>
            <a:endParaRPr lang="et-EE" sz="1867" dirty="0"/>
          </a:p>
          <a:p>
            <a:endParaRPr lang="en-US" sz="1867" dirty="0"/>
          </a:p>
        </p:txBody>
      </p:sp>
      <p:sp>
        <p:nvSpPr>
          <p:cNvPr id="13" name="Google Shape;1997;p32"/>
          <p:cNvSpPr txBox="1">
            <a:spLocks/>
          </p:cNvSpPr>
          <p:nvPr/>
        </p:nvSpPr>
        <p:spPr>
          <a:xfrm>
            <a:off x="444015" y="4237754"/>
            <a:ext cx="3070660" cy="528157"/>
          </a:xfrm>
          <a:prstGeom prst="rect">
            <a:avLst/>
          </a:prstGeom>
          <a:noFill/>
          <a:ln w="9525">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None/>
            </a:pPr>
            <a:r>
              <a:rPr lang="et-EE" sz="4000" b="1" dirty="0">
                <a:solidFill>
                  <a:srgbClr val="435A72"/>
                </a:solidFill>
                <a:latin typeface="Raleway SemiBold"/>
                <a:ea typeface="Raleway SemiBold"/>
                <a:cs typeface="Raleway SemiBold"/>
                <a:sym typeface="Raleway SemiBold"/>
              </a:rPr>
              <a:t> </a:t>
            </a:r>
            <a:r>
              <a:rPr lang="et-EE" sz="4000" b="1" dirty="0">
                <a:solidFill>
                  <a:srgbClr val="435A72"/>
                </a:solidFill>
                <a:latin typeface="Raleway SemiBold"/>
                <a:ea typeface="Raleway SemiBold"/>
                <a:cs typeface="Raleway SemiBold"/>
                <a:sym typeface="Raleway SemiBold"/>
              </a:rPr>
              <a:t>04 Success</a:t>
            </a:r>
            <a:endParaRPr lang="en-US" sz="4000" b="1" dirty="0">
              <a:solidFill>
                <a:srgbClr val="435A72"/>
              </a:solidFill>
              <a:latin typeface="Raleway SemiBold"/>
              <a:ea typeface="Raleway SemiBold"/>
              <a:cs typeface="Raleway SemiBold"/>
              <a:sym typeface="Raleway SemiBold"/>
            </a:endParaRPr>
          </a:p>
        </p:txBody>
      </p:sp>
      <p:sp>
        <p:nvSpPr>
          <p:cNvPr id="14" name="Text Placeholder 1"/>
          <p:cNvSpPr txBox="1">
            <a:spLocks/>
          </p:cNvSpPr>
          <p:nvPr/>
        </p:nvSpPr>
        <p:spPr>
          <a:xfrm>
            <a:off x="554709" y="4841875"/>
            <a:ext cx="2949003" cy="997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1867" dirty="0">
                <a:solidFill>
                  <a:srgbClr val="435A72"/>
                </a:solidFill>
                <a:latin typeface="Raleway SemiBold" charset="0"/>
              </a:rPr>
              <a:t>Show your product and your code to your next job interview</a:t>
            </a:r>
          </a:p>
          <a:p>
            <a:endParaRPr lang="et-EE" sz="1867" dirty="0">
              <a:solidFill>
                <a:srgbClr val="3EB1D5"/>
              </a:solidFill>
            </a:endParaRPr>
          </a:p>
          <a:p>
            <a:endParaRPr lang="et-EE" sz="1867" dirty="0"/>
          </a:p>
          <a:p>
            <a:endParaRPr lang="et-EE" sz="1867" dirty="0"/>
          </a:p>
          <a:p>
            <a:endParaRPr lang="en-US" sz="1867" dirty="0"/>
          </a:p>
        </p:txBody>
      </p:sp>
      <p:sp>
        <p:nvSpPr>
          <p:cNvPr id="15" name="Google Shape;1997;p32"/>
          <p:cNvSpPr txBox="1">
            <a:spLocks/>
          </p:cNvSpPr>
          <p:nvPr/>
        </p:nvSpPr>
        <p:spPr>
          <a:xfrm>
            <a:off x="8702973" y="4176163"/>
            <a:ext cx="3070660" cy="528157"/>
          </a:xfrm>
          <a:prstGeom prst="rect">
            <a:avLst/>
          </a:prstGeom>
          <a:noFill/>
          <a:ln w="9525">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None/>
            </a:pPr>
            <a:r>
              <a:rPr lang="et-EE" sz="4000" dirty="0">
                <a:solidFill>
                  <a:schemeClr val="lt1"/>
                </a:solidFill>
                <a:latin typeface="Raleway SemiBold"/>
                <a:ea typeface="Raleway SemiBold"/>
                <a:cs typeface="Raleway SemiBold"/>
                <a:sym typeface="Raleway SemiBold"/>
              </a:rPr>
              <a:t> </a:t>
            </a:r>
            <a:r>
              <a:rPr lang="et-EE" sz="4000" b="1" dirty="0">
                <a:solidFill>
                  <a:srgbClr val="01AFE2"/>
                </a:solidFill>
                <a:latin typeface="Raleway SemiBold"/>
                <a:ea typeface="Raleway SemiBold"/>
                <a:cs typeface="Raleway SemiBold"/>
                <a:sym typeface="Raleway SemiBold"/>
              </a:rPr>
              <a:t>03 Action</a:t>
            </a:r>
            <a:endParaRPr lang="en-US" sz="4000" b="1" dirty="0">
              <a:solidFill>
                <a:srgbClr val="01AFE2"/>
              </a:solidFill>
              <a:latin typeface="Raleway SemiBold"/>
              <a:ea typeface="Raleway SemiBold"/>
              <a:cs typeface="Raleway SemiBold"/>
              <a:sym typeface="Raleway SemiBold"/>
            </a:endParaRPr>
          </a:p>
        </p:txBody>
      </p:sp>
      <p:sp>
        <p:nvSpPr>
          <p:cNvPr id="16" name="Text Placeholder 1"/>
          <p:cNvSpPr txBox="1">
            <a:spLocks/>
          </p:cNvSpPr>
          <p:nvPr/>
        </p:nvSpPr>
        <p:spPr>
          <a:xfrm>
            <a:off x="8717656" y="4780284"/>
            <a:ext cx="3215240" cy="124100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67" dirty="0">
                <a:solidFill>
                  <a:srgbClr val="3EB1D5"/>
                </a:solidFill>
                <a:latin typeface="Raleway SemiBold" charset="0"/>
              </a:rPr>
              <a:t>Develop </a:t>
            </a:r>
            <a:r>
              <a:rPr lang="et-EE" sz="1867" dirty="0">
                <a:solidFill>
                  <a:srgbClr val="3EB1D5"/>
                </a:solidFill>
                <a:latin typeface="Raleway SemiBold" charset="0"/>
              </a:rPr>
              <a:t>your product </a:t>
            </a:r>
            <a:r>
              <a:rPr lang="en-US" sz="1867" dirty="0">
                <a:solidFill>
                  <a:srgbClr val="3EB1D5"/>
                </a:solidFill>
                <a:latin typeface="Raleway SemiBold" charset="0"/>
              </a:rPr>
              <a:t> </a:t>
            </a:r>
            <a:r>
              <a:rPr lang="en-US" sz="1867" dirty="0">
                <a:solidFill>
                  <a:srgbClr val="3EB1D5"/>
                </a:solidFill>
                <a:latin typeface="Raleway SemiBold" charset="0"/>
              </a:rPr>
              <a:t>with modern </a:t>
            </a:r>
            <a:r>
              <a:rPr lang="en-US" sz="1867" dirty="0">
                <a:solidFill>
                  <a:srgbClr val="3EB1D5"/>
                </a:solidFill>
                <a:latin typeface="Raleway SemiBold" charset="0"/>
              </a:rPr>
              <a:t>frameworks.</a:t>
            </a:r>
            <a:r>
              <a:rPr lang="et-EE" sz="1867" dirty="0">
                <a:solidFill>
                  <a:srgbClr val="3EB1D5"/>
                </a:solidFill>
                <a:latin typeface="Raleway SemiBold" charset="0"/>
              </a:rPr>
              <a:t> Deploy your solution on the cloud.</a:t>
            </a:r>
            <a:endParaRPr lang="et-EE" sz="1867" dirty="0">
              <a:solidFill>
                <a:srgbClr val="3EB1D5"/>
              </a:solidFill>
            </a:endParaRPr>
          </a:p>
          <a:p>
            <a:endParaRPr lang="et-EE" sz="1867" dirty="0"/>
          </a:p>
          <a:p>
            <a:endParaRPr lang="et-EE" sz="1867" dirty="0"/>
          </a:p>
          <a:p>
            <a:endParaRPr lang="en-US" sz="1867" dirty="0"/>
          </a:p>
        </p:txBody>
      </p:sp>
      <p:sp>
        <p:nvSpPr>
          <p:cNvPr id="17" name="TextBox 16">
            <a:extLst>
              <a:ext uri="{FF2B5EF4-FFF2-40B4-BE49-F238E27FC236}">
                <a16:creationId xmlns:a16="http://schemas.microsoft.com/office/drawing/2014/main" xmlns="" id="{A8EF595E-F364-4CAC-B8F1-29033B574185}"/>
              </a:ext>
            </a:extLst>
          </p:cNvPr>
          <p:cNvSpPr txBox="1"/>
          <p:nvPr/>
        </p:nvSpPr>
        <p:spPr>
          <a:xfrm>
            <a:off x="7092825" y="1817731"/>
            <a:ext cx="488891" cy="502766"/>
          </a:xfrm>
          <a:prstGeom prst="rect">
            <a:avLst/>
          </a:prstGeom>
          <a:noFill/>
          <a:ln>
            <a:noFill/>
          </a:ln>
        </p:spPr>
        <p:txBody>
          <a:bodyPr wrap="square" lIns="0" rIns="0" rtlCol="0" anchor="ctr">
            <a:spAutoFit/>
          </a:bodyPr>
          <a:lstStyle/>
          <a:p>
            <a:pPr algn="ctr"/>
            <a:r>
              <a:rPr lang="et-EE" sz="2667" b="1" dirty="0">
                <a:solidFill>
                  <a:srgbClr val="435A72"/>
                </a:solidFill>
                <a:latin typeface="Raleway SemiBold"/>
                <a:ea typeface="Raleway SemiBold"/>
                <a:cs typeface="Raleway SemiBold"/>
                <a:sym typeface="Raleway SemiBold"/>
              </a:rPr>
              <a:t>02</a:t>
            </a:r>
            <a:endParaRPr lang="en-US" sz="2400" b="1" noProof="1">
              <a:solidFill>
                <a:srgbClr val="435A72"/>
              </a:solidFill>
            </a:endParaRPr>
          </a:p>
        </p:txBody>
      </p:sp>
      <p:sp>
        <p:nvSpPr>
          <p:cNvPr id="19" name="TextBox 18">
            <a:extLst>
              <a:ext uri="{FF2B5EF4-FFF2-40B4-BE49-F238E27FC236}">
                <a16:creationId xmlns:a16="http://schemas.microsoft.com/office/drawing/2014/main" xmlns="" id="{A8EF595E-F364-4CAC-B8F1-29033B574185}"/>
              </a:ext>
            </a:extLst>
          </p:cNvPr>
          <p:cNvSpPr txBox="1"/>
          <p:nvPr/>
        </p:nvSpPr>
        <p:spPr>
          <a:xfrm>
            <a:off x="4512964" y="4376754"/>
            <a:ext cx="488891" cy="502766"/>
          </a:xfrm>
          <a:prstGeom prst="rect">
            <a:avLst/>
          </a:prstGeom>
          <a:noFill/>
          <a:ln>
            <a:noFill/>
          </a:ln>
        </p:spPr>
        <p:txBody>
          <a:bodyPr wrap="square" lIns="0" rIns="0" rtlCol="0" anchor="ctr">
            <a:spAutoFit/>
          </a:bodyPr>
          <a:lstStyle/>
          <a:p>
            <a:pPr algn="ctr"/>
            <a:r>
              <a:rPr lang="et-EE" sz="2667" b="1" dirty="0">
                <a:solidFill>
                  <a:srgbClr val="435A72"/>
                </a:solidFill>
                <a:latin typeface="Raleway SemiBold"/>
                <a:ea typeface="Raleway SemiBold"/>
                <a:cs typeface="Raleway SemiBold"/>
                <a:sym typeface="Raleway SemiBold"/>
              </a:rPr>
              <a:t>04</a:t>
            </a:r>
            <a:endParaRPr lang="en-US" sz="2400" b="1" noProof="1">
              <a:solidFill>
                <a:srgbClr val="435A72"/>
              </a:solidFill>
            </a:endParaRPr>
          </a:p>
        </p:txBody>
      </p:sp>
      <p:sp>
        <p:nvSpPr>
          <p:cNvPr id="20" name="TextBox 19">
            <a:extLst>
              <a:ext uri="{FF2B5EF4-FFF2-40B4-BE49-F238E27FC236}">
                <a16:creationId xmlns:a16="http://schemas.microsoft.com/office/drawing/2014/main" xmlns="" id="{A8EF595E-F364-4CAC-B8F1-29033B574185}"/>
              </a:ext>
            </a:extLst>
          </p:cNvPr>
          <p:cNvSpPr txBox="1"/>
          <p:nvPr/>
        </p:nvSpPr>
        <p:spPr>
          <a:xfrm>
            <a:off x="7071709" y="4323753"/>
            <a:ext cx="488895" cy="502766"/>
          </a:xfrm>
          <a:prstGeom prst="rect">
            <a:avLst/>
          </a:prstGeom>
          <a:noFill/>
        </p:spPr>
        <p:txBody>
          <a:bodyPr wrap="square" lIns="0" rIns="0" rtlCol="0" anchor="ctr">
            <a:spAutoFit/>
          </a:bodyPr>
          <a:lstStyle/>
          <a:p>
            <a:pPr algn="ctr"/>
            <a:r>
              <a:rPr lang="et-EE" sz="2667" b="1" dirty="0">
                <a:solidFill>
                  <a:srgbClr val="01AFE2"/>
                </a:solidFill>
                <a:latin typeface="Raleway SemiBold"/>
                <a:ea typeface="Raleway SemiBold"/>
                <a:cs typeface="Raleway SemiBold"/>
                <a:sym typeface="Raleway SemiBold"/>
              </a:rPr>
              <a:t>03</a:t>
            </a:r>
            <a:endParaRPr lang="en-US" sz="2400" b="1" noProof="1"/>
          </a:p>
        </p:txBody>
      </p:sp>
      <p:grpSp>
        <p:nvGrpSpPr>
          <p:cNvPr id="21" name="Google Shape;5792;p76"/>
          <p:cNvGrpSpPr>
            <a:grpSpLocks noChangeAspect="1"/>
          </p:cNvGrpSpPr>
          <p:nvPr/>
        </p:nvGrpSpPr>
        <p:grpSpPr>
          <a:xfrm>
            <a:off x="4556384" y="5056191"/>
            <a:ext cx="579509" cy="581055"/>
            <a:chOff x="-50154075" y="1948175"/>
            <a:chExt cx="300100" cy="300900"/>
          </a:xfrm>
          <a:solidFill>
            <a:srgbClr val="435A72"/>
          </a:solidFill>
        </p:grpSpPr>
        <p:sp>
          <p:nvSpPr>
            <p:cNvPr id="22" name="Google Shape;5793;p76"/>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5794;p76"/>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4" name="Google Shape;147;p27"/>
          <p:cNvGrpSpPr>
            <a:grpSpLocks/>
          </p:cNvGrpSpPr>
          <p:nvPr/>
        </p:nvGrpSpPr>
        <p:grpSpPr>
          <a:xfrm>
            <a:off x="7056107" y="2403288"/>
            <a:ext cx="598339" cy="737681"/>
            <a:chOff x="1770459" y="2884503"/>
            <a:chExt cx="254644" cy="348828"/>
          </a:xfrm>
          <a:solidFill>
            <a:srgbClr val="435A72"/>
          </a:solidFill>
        </p:grpSpPr>
        <p:sp>
          <p:nvSpPr>
            <p:cNvPr id="25" name="Google Shape;148;p27"/>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149;p27"/>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50;p27"/>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51;p27"/>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52;p27"/>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53;p27"/>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154;p27"/>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155;p27"/>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3" name="Google Shape;7407;p59"/>
          <p:cNvGrpSpPr>
            <a:grpSpLocks noChangeAspect="1"/>
          </p:cNvGrpSpPr>
          <p:nvPr/>
        </p:nvGrpSpPr>
        <p:grpSpPr>
          <a:xfrm>
            <a:off x="7037359" y="5010207"/>
            <a:ext cx="783819" cy="627039"/>
            <a:chOff x="7500054" y="2934733"/>
            <a:chExt cx="350576" cy="280454"/>
          </a:xfrm>
          <a:solidFill>
            <a:srgbClr val="01AFE2"/>
          </a:solidFill>
        </p:grpSpPr>
        <p:sp>
          <p:nvSpPr>
            <p:cNvPr id="34" name="Google Shape;7408;p59"/>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121900" tIns="121900" rIns="121900" bIns="121900" anchor="ctr" anchorCtr="0">
              <a:noAutofit/>
            </a:bodyPr>
            <a:lstStyle/>
            <a:p>
              <a:endParaRPr sz="2400"/>
            </a:p>
          </p:txBody>
        </p:sp>
        <p:sp>
          <p:nvSpPr>
            <p:cNvPr id="35" name="Google Shape;7409;p59"/>
            <p:cNvSpPr/>
            <p:nvPr/>
          </p:nvSpPr>
          <p:spPr>
            <a:xfrm>
              <a:off x="7500054" y="2934733"/>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7410;p59"/>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121900" tIns="121900" rIns="121900" bIns="121900" anchor="ctr" anchorCtr="0">
              <a:noAutofit/>
            </a:bodyPr>
            <a:lstStyle/>
            <a:p>
              <a:endParaRPr sz="2400"/>
            </a:p>
          </p:txBody>
        </p:sp>
        <p:sp>
          <p:nvSpPr>
            <p:cNvPr id="37" name="Google Shape;7411;p59"/>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121900" tIns="121900" rIns="121900" bIns="121900" anchor="ctr" anchorCtr="0">
              <a:noAutofit/>
            </a:bodyPr>
            <a:lstStyle/>
            <a:p>
              <a:endParaRPr sz="2400"/>
            </a:p>
          </p:txBody>
        </p:sp>
        <p:sp>
          <p:nvSpPr>
            <p:cNvPr id="38" name="Google Shape;7412;p59"/>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121900" tIns="121900" rIns="121900" bIns="121900" anchor="ctr" anchorCtr="0">
              <a:noAutofit/>
            </a:bodyPr>
            <a:lstStyle/>
            <a:p>
              <a:endParaRPr sz="2400"/>
            </a:p>
          </p:txBody>
        </p:sp>
        <p:sp>
          <p:nvSpPr>
            <p:cNvPr id="39" name="Google Shape;7413;p59"/>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121900" tIns="121900" rIns="121900" bIns="121900" anchor="ctr" anchorCtr="0">
              <a:noAutofit/>
            </a:bodyPr>
            <a:lstStyle/>
            <a:p>
              <a:endParaRPr sz="2400"/>
            </a:p>
          </p:txBody>
        </p:sp>
        <p:sp>
          <p:nvSpPr>
            <p:cNvPr id="40" name="Google Shape;7414;p59"/>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121900" tIns="121900" rIns="121900" bIns="121900" anchor="ctr" anchorCtr="0">
              <a:noAutofit/>
            </a:bodyPr>
            <a:lstStyle/>
            <a:p>
              <a:endParaRPr sz="2400"/>
            </a:p>
          </p:txBody>
        </p:sp>
        <p:sp>
          <p:nvSpPr>
            <p:cNvPr id="41" name="Google Shape;7415;p59"/>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121900" tIns="121900" rIns="121900" bIns="121900" anchor="ctr" anchorCtr="0">
              <a:noAutofit/>
            </a:bodyPr>
            <a:lstStyle/>
            <a:p>
              <a:endParaRPr sz="2400"/>
            </a:p>
          </p:txBody>
        </p:sp>
      </p:grpSp>
      <p:pic>
        <p:nvPicPr>
          <p:cNvPr id="42" name="Picture 9" descr="https://lh6.googleusercontent.com/DoISF4KkdRCeSdJubH5NhT9P_LEIqow5uCKkJHIaUkXjKi_yOpisfrHb2M7328BrUw57kIc9bMrBQHneu-DaxfQMPk43qT5w8-dEf0sYOOoo-D3khCo0fKCk7o524fkH1x7ZieGZ7d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4235" y="2420497"/>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48" name="Shape">
            <a:extLst>
              <a:ext uri="{FF2B5EF4-FFF2-40B4-BE49-F238E27FC236}">
                <a16:creationId xmlns:a16="http://schemas.microsoft.com/office/drawing/2014/main" xmlns="" id="{D6709206-8CA6-4D54-B14F-541B1D07D954}"/>
              </a:ext>
            </a:extLst>
          </p:cNvPr>
          <p:cNvSpPr/>
          <p:nvPr/>
        </p:nvSpPr>
        <p:spPr>
          <a:xfrm>
            <a:off x="6252949" y="1635673"/>
            <a:ext cx="2189209" cy="3461815"/>
          </a:xfrm>
          <a:custGeom>
            <a:avLst/>
            <a:gdLst/>
            <a:ahLst/>
            <a:cxnLst>
              <a:cxn ang="0">
                <a:pos x="wd2" y="hd2"/>
              </a:cxn>
              <a:cxn ang="5400000">
                <a:pos x="wd2" y="hd2"/>
              </a:cxn>
              <a:cxn ang="10800000">
                <a:pos x="wd2" y="hd2"/>
              </a:cxn>
              <a:cxn ang="16200000">
                <a:pos x="wd2" y="hd2"/>
              </a:cxn>
            </a:cxnLst>
            <a:rect l="0" t="0" r="r" b="b"/>
            <a:pathLst>
              <a:path w="21198" h="21362" extrusionOk="0">
                <a:moveTo>
                  <a:pt x="11522" y="18"/>
                </a:moveTo>
                <a:cubicBezTo>
                  <a:pt x="6268" y="-223"/>
                  <a:pt x="1769" y="2009"/>
                  <a:pt x="601" y="5073"/>
                </a:cubicBezTo>
                <a:cubicBezTo>
                  <a:pt x="533" y="5204"/>
                  <a:pt x="704" y="5336"/>
                  <a:pt x="945" y="5336"/>
                </a:cubicBezTo>
                <a:lnTo>
                  <a:pt x="945" y="5336"/>
                </a:lnTo>
                <a:cubicBezTo>
                  <a:pt x="1117" y="5336"/>
                  <a:pt x="1254" y="5270"/>
                  <a:pt x="1288" y="5161"/>
                </a:cubicBezTo>
                <a:cubicBezTo>
                  <a:pt x="2387" y="2294"/>
                  <a:pt x="6611" y="193"/>
                  <a:pt x="11556" y="434"/>
                </a:cubicBezTo>
                <a:cubicBezTo>
                  <a:pt x="16295" y="674"/>
                  <a:pt x="20175" y="3125"/>
                  <a:pt x="20519" y="6145"/>
                </a:cubicBezTo>
                <a:cubicBezTo>
                  <a:pt x="20897" y="9341"/>
                  <a:pt x="17463" y="12076"/>
                  <a:pt x="12827" y="12711"/>
                </a:cubicBezTo>
                <a:cubicBezTo>
                  <a:pt x="12552" y="12755"/>
                  <a:pt x="12243" y="12776"/>
                  <a:pt x="11968" y="12798"/>
                </a:cubicBezTo>
                <a:cubicBezTo>
                  <a:pt x="11693" y="12820"/>
                  <a:pt x="11384" y="12842"/>
                  <a:pt x="11110" y="12842"/>
                </a:cubicBezTo>
                <a:cubicBezTo>
                  <a:pt x="11007" y="12842"/>
                  <a:pt x="10869" y="12842"/>
                  <a:pt x="10766" y="12842"/>
                </a:cubicBezTo>
                <a:cubicBezTo>
                  <a:pt x="10663" y="12842"/>
                  <a:pt x="10526" y="12842"/>
                  <a:pt x="10423" y="12842"/>
                </a:cubicBezTo>
                <a:lnTo>
                  <a:pt x="10423" y="13280"/>
                </a:lnTo>
                <a:lnTo>
                  <a:pt x="10423" y="15446"/>
                </a:lnTo>
                <a:cubicBezTo>
                  <a:pt x="10148" y="15446"/>
                  <a:pt x="9839" y="15468"/>
                  <a:pt x="9564" y="15490"/>
                </a:cubicBezTo>
                <a:cubicBezTo>
                  <a:pt x="9290" y="15512"/>
                  <a:pt x="8980" y="15534"/>
                  <a:pt x="8706" y="15578"/>
                </a:cubicBezTo>
                <a:cubicBezTo>
                  <a:pt x="4722" y="16081"/>
                  <a:pt x="1563" y="18029"/>
                  <a:pt x="601" y="20524"/>
                </a:cubicBezTo>
                <a:lnTo>
                  <a:pt x="258" y="20480"/>
                </a:lnTo>
                <a:cubicBezTo>
                  <a:pt x="86" y="20458"/>
                  <a:pt x="-51" y="20589"/>
                  <a:pt x="18" y="20699"/>
                </a:cubicBezTo>
                <a:lnTo>
                  <a:pt x="533" y="21289"/>
                </a:lnTo>
                <a:cubicBezTo>
                  <a:pt x="601" y="21377"/>
                  <a:pt x="773" y="21377"/>
                  <a:pt x="876" y="21333"/>
                </a:cubicBezTo>
                <a:lnTo>
                  <a:pt x="1666" y="20874"/>
                </a:lnTo>
                <a:cubicBezTo>
                  <a:pt x="1803" y="20786"/>
                  <a:pt x="1735" y="20655"/>
                  <a:pt x="1563" y="20633"/>
                </a:cubicBezTo>
                <a:lnTo>
                  <a:pt x="1254" y="20611"/>
                </a:lnTo>
                <a:cubicBezTo>
                  <a:pt x="2147" y="18335"/>
                  <a:pt x="5031" y="16541"/>
                  <a:pt x="8671" y="16037"/>
                </a:cubicBezTo>
                <a:cubicBezTo>
                  <a:pt x="8946" y="15993"/>
                  <a:pt x="9255" y="15972"/>
                  <a:pt x="9530" y="15950"/>
                </a:cubicBezTo>
                <a:cubicBezTo>
                  <a:pt x="9805" y="15928"/>
                  <a:pt x="10114" y="15906"/>
                  <a:pt x="10388" y="15906"/>
                </a:cubicBezTo>
                <a:cubicBezTo>
                  <a:pt x="10491" y="15906"/>
                  <a:pt x="10629" y="15906"/>
                  <a:pt x="10732" y="15906"/>
                </a:cubicBezTo>
                <a:cubicBezTo>
                  <a:pt x="10835" y="15906"/>
                  <a:pt x="10972" y="15906"/>
                  <a:pt x="11075" y="15906"/>
                </a:cubicBezTo>
                <a:lnTo>
                  <a:pt x="11075" y="15468"/>
                </a:lnTo>
                <a:lnTo>
                  <a:pt x="11075" y="13302"/>
                </a:lnTo>
                <a:cubicBezTo>
                  <a:pt x="11350" y="13302"/>
                  <a:pt x="11659" y="13280"/>
                  <a:pt x="11934" y="13258"/>
                </a:cubicBezTo>
                <a:cubicBezTo>
                  <a:pt x="12208" y="13236"/>
                  <a:pt x="12518" y="13214"/>
                  <a:pt x="12792" y="13170"/>
                </a:cubicBezTo>
                <a:cubicBezTo>
                  <a:pt x="17806" y="12536"/>
                  <a:pt x="21549" y="9581"/>
                  <a:pt x="21171" y="6145"/>
                </a:cubicBezTo>
                <a:cubicBezTo>
                  <a:pt x="20794" y="2906"/>
                  <a:pt x="16638" y="258"/>
                  <a:pt x="11522" y="18"/>
                </a:cubicBezTo>
                <a:close/>
              </a:path>
            </a:pathLst>
          </a:custGeom>
          <a:solidFill>
            <a:srgbClr val="435A72"/>
          </a:solidFill>
          <a:ln w="12700">
            <a:miter lim="400000"/>
          </a:ln>
        </p:spPr>
        <p:txBody>
          <a:bodyPr lIns="50800" tIns="50800" rIns="50800" bIns="50800" anchor="ctr"/>
          <a:lstStyle/>
          <a:p>
            <a:pPr>
              <a:defRPr sz="3000">
                <a:solidFill>
                  <a:srgbClr val="FFFFFF"/>
                </a:solidFill>
              </a:defRPr>
            </a:pPr>
            <a:endParaRPr sz="4000"/>
          </a:p>
        </p:txBody>
      </p:sp>
    </p:spTree>
    <p:extLst>
      <p:ext uri="{BB962C8B-B14F-4D97-AF65-F5344CB8AC3E}">
        <p14:creationId xmlns:p14="http://schemas.microsoft.com/office/powerpoint/2010/main" val="25797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29852" y="583401"/>
            <a:ext cx="8316912" cy="1217672"/>
          </a:xfrm>
        </p:spPr>
        <p:txBody>
          <a:bodyPr/>
          <a:lstStyle/>
          <a:p>
            <a:r>
              <a:rPr lang="en-GB" dirty="0" smtClean="0"/>
              <a:t>Portfolio Program</a:t>
            </a:r>
            <a:endParaRPr lang="en-GB" dirty="0" smtClean="0"/>
          </a:p>
          <a:p>
            <a:r>
              <a:rPr lang="en-GB" sz="2400" b="0" dirty="0" smtClean="0"/>
              <a:t>Full ownership of your product</a:t>
            </a:r>
            <a:endParaRPr lang="en-GB" sz="2400" b="0" dirty="0"/>
          </a:p>
        </p:txBody>
      </p:sp>
      <p:sp>
        <p:nvSpPr>
          <p:cNvPr id="3" name="Rectangle 2"/>
          <p:cNvSpPr/>
          <p:nvPr/>
        </p:nvSpPr>
        <p:spPr>
          <a:xfrm>
            <a:off x="2467109" y="3233572"/>
            <a:ext cx="959878" cy="461665"/>
          </a:xfrm>
          <a:prstGeom prst="rect">
            <a:avLst/>
          </a:prstGeom>
          <a:ln w="6350">
            <a:noFill/>
          </a:ln>
        </p:spPr>
        <p:txBody>
          <a:bodyPr wrap="none">
            <a:spAutoFit/>
          </a:bodyPr>
          <a:lstStyle/>
          <a:p>
            <a:r>
              <a:rPr lang="et-EE" sz="2400" dirty="0">
                <a:solidFill>
                  <a:schemeClr val="bg1"/>
                </a:solidFill>
                <a:latin typeface="Raleway SemiBold" charset="0"/>
              </a:rPr>
              <a:t>DATA</a:t>
            </a:r>
            <a:endParaRPr lang="en-US" sz="2400" dirty="0"/>
          </a:p>
        </p:txBody>
      </p:sp>
      <p:sp>
        <p:nvSpPr>
          <p:cNvPr id="5" name="Rectangle 4"/>
          <p:cNvSpPr/>
          <p:nvPr/>
        </p:nvSpPr>
        <p:spPr>
          <a:xfrm>
            <a:off x="5862209" y="3191546"/>
            <a:ext cx="1074333" cy="461665"/>
          </a:xfrm>
          <a:prstGeom prst="rect">
            <a:avLst/>
          </a:prstGeom>
          <a:ln w="6350">
            <a:noFill/>
          </a:ln>
        </p:spPr>
        <p:txBody>
          <a:bodyPr wrap="none">
            <a:spAutoFit/>
          </a:bodyPr>
          <a:lstStyle/>
          <a:p>
            <a:r>
              <a:rPr lang="et-EE" sz="2400" dirty="0">
                <a:solidFill>
                  <a:schemeClr val="bg1"/>
                </a:solidFill>
                <a:latin typeface="Raleway SemiBold" charset="0"/>
              </a:rPr>
              <a:t>CODE</a:t>
            </a:r>
            <a:endParaRPr lang="en-US" sz="2400" dirty="0"/>
          </a:p>
        </p:txBody>
      </p:sp>
      <p:sp>
        <p:nvSpPr>
          <p:cNvPr id="6" name="Text Placeholder 1"/>
          <p:cNvSpPr txBox="1">
            <a:spLocks/>
          </p:cNvSpPr>
          <p:nvPr/>
        </p:nvSpPr>
        <p:spPr>
          <a:xfrm>
            <a:off x="8746764" y="5001588"/>
            <a:ext cx="2134220" cy="17281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buClr>
                <a:schemeClr val="bg1"/>
              </a:buClr>
              <a:buNone/>
            </a:pPr>
            <a:r>
              <a:rPr lang="et-EE" sz="1867" dirty="0">
                <a:solidFill>
                  <a:schemeClr val="bg1"/>
                </a:solidFill>
                <a:latin typeface="+mn-lt"/>
              </a:rPr>
              <a:t>You will be the administrator of product in the cloud services</a:t>
            </a:r>
          </a:p>
          <a:p>
            <a:pPr>
              <a:buClr>
                <a:schemeClr val="bg1"/>
              </a:buClr>
            </a:pPr>
            <a:endParaRPr lang="et-EE" sz="2667" dirty="0">
              <a:solidFill>
                <a:schemeClr val="bg1"/>
              </a:solidFill>
            </a:endParaRPr>
          </a:p>
          <a:p>
            <a:endParaRPr lang="et-EE" sz="2667" dirty="0"/>
          </a:p>
          <a:p>
            <a:endParaRPr lang="et-EE" sz="2667" dirty="0"/>
          </a:p>
          <a:p>
            <a:endParaRPr lang="en-US" sz="2667" dirty="0"/>
          </a:p>
        </p:txBody>
      </p:sp>
      <p:sp>
        <p:nvSpPr>
          <p:cNvPr id="7" name="Rectangle 6"/>
          <p:cNvSpPr/>
          <p:nvPr/>
        </p:nvSpPr>
        <p:spPr>
          <a:xfrm>
            <a:off x="8883399" y="3191546"/>
            <a:ext cx="1707519" cy="461665"/>
          </a:xfrm>
          <a:prstGeom prst="rect">
            <a:avLst/>
          </a:prstGeom>
          <a:ln w="6350">
            <a:noFill/>
          </a:ln>
        </p:spPr>
        <p:txBody>
          <a:bodyPr wrap="none">
            <a:spAutoFit/>
          </a:bodyPr>
          <a:lstStyle/>
          <a:p>
            <a:r>
              <a:rPr lang="et-EE" sz="2400" dirty="0">
                <a:solidFill>
                  <a:schemeClr val="bg1"/>
                </a:solidFill>
                <a:latin typeface="Raleway SemiBold" charset="0"/>
              </a:rPr>
              <a:t>PRODUCT</a:t>
            </a:r>
            <a:endParaRPr lang="en-US" sz="24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554" y="3811621"/>
            <a:ext cx="927100" cy="863600"/>
          </a:xfrm>
          <a:prstGeom prst="rect">
            <a:avLst/>
          </a:prstGeom>
          <a:solidFill>
            <a:schemeClr val="accent2">
              <a:lumMod val="60000"/>
              <a:lumOff val="40000"/>
            </a:schemeClr>
          </a:solidFill>
          <a:ln w="9525">
            <a:noFill/>
            <a:miter lim="800000"/>
            <a:headEnd/>
            <a:tailEnd/>
          </a:ln>
          <a:effectLst/>
          <a:extLst/>
        </p:spPr>
      </p:pic>
      <p:pic>
        <p:nvPicPr>
          <p:cNvPr id="9" name="Google Shape;2158;p68"/>
          <p:cNvPicPr preferRelativeResize="0"/>
          <p:nvPr/>
        </p:nvPicPr>
        <p:blipFill>
          <a:blip r:embed="rId4">
            <a:alphaModFix/>
          </a:blip>
          <a:stretch>
            <a:fillRect/>
          </a:stretch>
        </p:blipFill>
        <p:spPr>
          <a:xfrm>
            <a:off x="9234169" y="3871925"/>
            <a:ext cx="851829" cy="856812"/>
          </a:xfrm>
          <a:prstGeom prst="rect">
            <a:avLst/>
          </a:prstGeom>
          <a:noFill/>
          <a:ln>
            <a:noFill/>
          </a:ln>
        </p:spPr>
      </p:pic>
      <p:sp>
        <p:nvSpPr>
          <p:cNvPr id="10" name="Text Placeholder 1"/>
          <p:cNvSpPr txBox="1">
            <a:spLocks/>
          </p:cNvSpPr>
          <p:nvPr/>
        </p:nvSpPr>
        <p:spPr>
          <a:xfrm>
            <a:off x="5213073" y="4957575"/>
            <a:ext cx="2259911" cy="17281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lgn="ctr">
              <a:buClr>
                <a:schemeClr val="bg1"/>
              </a:buClr>
              <a:buNone/>
            </a:pPr>
            <a:r>
              <a:rPr lang="et-EE" sz="1867" dirty="0">
                <a:solidFill>
                  <a:schemeClr val="bg1"/>
                </a:solidFill>
                <a:latin typeface="+mn-lt"/>
              </a:rPr>
              <a:t>You will be the owner of product’s code repository</a:t>
            </a:r>
            <a:endParaRPr lang="et-EE" sz="2667" dirty="0">
              <a:solidFill>
                <a:schemeClr val="bg1"/>
              </a:solidFill>
              <a:latin typeface="+mn-lt"/>
            </a:endParaRPr>
          </a:p>
          <a:p>
            <a:endParaRPr lang="et-EE" sz="2667" dirty="0"/>
          </a:p>
          <a:p>
            <a:endParaRPr lang="et-EE" sz="2667" dirty="0"/>
          </a:p>
          <a:p>
            <a:endParaRPr lang="en-US" sz="2667" dirty="0"/>
          </a:p>
        </p:txBody>
      </p:sp>
      <p:sp>
        <p:nvSpPr>
          <p:cNvPr id="11" name="Text Placeholder 1"/>
          <p:cNvSpPr txBox="1">
            <a:spLocks/>
          </p:cNvSpPr>
          <p:nvPr/>
        </p:nvSpPr>
        <p:spPr>
          <a:xfrm>
            <a:off x="1842925" y="4963749"/>
            <a:ext cx="2208245" cy="17281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lgn="ctr">
              <a:buClr>
                <a:schemeClr val="bg1"/>
              </a:buClr>
              <a:buNone/>
            </a:pPr>
            <a:r>
              <a:rPr lang="et-EE" sz="1867" dirty="0">
                <a:solidFill>
                  <a:schemeClr val="bg1"/>
                </a:solidFill>
                <a:latin typeface="+mn-lt"/>
              </a:rPr>
              <a:t>You will be the owner of product’s data</a:t>
            </a:r>
            <a:endParaRPr lang="et-EE" sz="2667" dirty="0">
              <a:latin typeface="+mn-lt"/>
            </a:endParaRPr>
          </a:p>
          <a:p>
            <a:endParaRPr lang="et-EE" sz="2667" dirty="0"/>
          </a:p>
          <a:p>
            <a:endParaRPr lang="en-US" sz="2667" dirty="0"/>
          </a:p>
        </p:txBody>
      </p:sp>
      <p:pic>
        <p:nvPicPr>
          <p:cNvPr id="12" name="Picture 2" descr="https://lh3.googleusercontent.com/JqxvVVSPrsYPgz34HG2Ljznc912vgeMQPeKBHOFE6g8dYBB1JSInLZdFLtfiuZU-rZ6o2-BmTqbQQJLsQeYtutsuilNsLODnOLKszmO19c0EyQrm9-Fm6NDeVejfxftRbK9voa3AgD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8267" y="3862421"/>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47;p23"/>
          <p:cNvSpPr/>
          <p:nvPr/>
        </p:nvSpPr>
        <p:spPr>
          <a:xfrm>
            <a:off x="1754248" y="2947523"/>
            <a:ext cx="2470912"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4" name="Google Shape;247;p23"/>
          <p:cNvSpPr/>
          <p:nvPr/>
        </p:nvSpPr>
        <p:spPr>
          <a:xfrm>
            <a:off x="4999505" y="2947523"/>
            <a:ext cx="2799742"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5" name="Google Shape;247;p23"/>
          <p:cNvSpPr/>
          <p:nvPr/>
        </p:nvSpPr>
        <p:spPr>
          <a:xfrm>
            <a:off x="8357880" y="2947524"/>
            <a:ext cx="2604409"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3355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393972" y="7187401"/>
            <a:ext cx="8316912" cy="1217672"/>
          </a:xfrm>
        </p:spPr>
        <p:txBody>
          <a:bodyPr/>
          <a:lstStyle/>
          <a:p>
            <a:r>
              <a:rPr lang="en-GB" dirty="0" smtClean="0"/>
              <a:t>Portfolio Program</a:t>
            </a:r>
            <a:endParaRPr lang="en-GB" dirty="0" smtClean="0"/>
          </a:p>
          <a:p>
            <a:r>
              <a:rPr lang="en-GB" sz="2400" b="0" dirty="0" smtClean="0"/>
              <a:t>Full ownership of your product</a:t>
            </a:r>
            <a:endParaRPr lang="en-GB" sz="2400" b="0" dirty="0"/>
          </a:p>
        </p:txBody>
      </p:sp>
      <p:sp>
        <p:nvSpPr>
          <p:cNvPr id="13" name="Google Shape;247;p23"/>
          <p:cNvSpPr/>
          <p:nvPr/>
        </p:nvSpPr>
        <p:spPr>
          <a:xfrm>
            <a:off x="221702" y="3672545"/>
            <a:ext cx="2470912"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4" name="Google Shape;247;p23"/>
          <p:cNvSpPr/>
          <p:nvPr/>
        </p:nvSpPr>
        <p:spPr>
          <a:xfrm>
            <a:off x="2897943" y="3672544"/>
            <a:ext cx="2791657"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5" name="Google Shape;247;p23"/>
          <p:cNvSpPr/>
          <p:nvPr/>
        </p:nvSpPr>
        <p:spPr>
          <a:xfrm>
            <a:off x="5903014" y="3672543"/>
            <a:ext cx="2604409"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6" name="Google Shape;247;p23"/>
          <p:cNvSpPr/>
          <p:nvPr/>
        </p:nvSpPr>
        <p:spPr>
          <a:xfrm>
            <a:off x="253691" y="-994336"/>
            <a:ext cx="2470912" cy="4279299"/>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7" name="Google Shape;247;p23"/>
          <p:cNvSpPr/>
          <p:nvPr/>
        </p:nvSpPr>
        <p:spPr>
          <a:xfrm>
            <a:off x="2920856" y="-988977"/>
            <a:ext cx="2768743" cy="4279299"/>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8" name="Google Shape;247;p23"/>
          <p:cNvSpPr/>
          <p:nvPr/>
        </p:nvSpPr>
        <p:spPr>
          <a:xfrm>
            <a:off x="5903013" y="-988977"/>
            <a:ext cx="2604409" cy="4273940"/>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9" name="Google Shape;440;p44"/>
          <p:cNvSpPr txBox="1">
            <a:spLocks/>
          </p:cNvSpPr>
          <p:nvPr/>
        </p:nvSpPr>
        <p:spPr>
          <a:xfrm flipH="1">
            <a:off x="232296" y="1562450"/>
            <a:ext cx="2385600" cy="311600"/>
          </a:xfrm>
          <a:prstGeom prst="rect">
            <a:avLst/>
          </a:prstGeom>
        </p:spPr>
        <p:txBody>
          <a:bodyPr spcFirstLastPara="1" wrap="square" lIns="91433" tIns="45700" rIns="91433" bIns="457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t-EE" smtClean="0">
                <a:latin typeface="Raleway SemiBold" charset="0"/>
              </a:rPr>
              <a:t>Product Owner</a:t>
            </a:r>
            <a:endParaRPr lang="et-EE" dirty="0">
              <a:latin typeface="Raleway SemiBold" charset="0"/>
            </a:endParaRPr>
          </a:p>
        </p:txBody>
      </p:sp>
      <p:pic>
        <p:nvPicPr>
          <p:cNvPr id="20" name="Picture 6" descr="https://lh4.googleusercontent.com/XV5yGJNgUUzp_C8w_EparCM3cnVR-ZvI2Y-z4njA10HD6irKidit_ax1BpOPMZINk2IPHQVKMLmyfUbbR2ZEris6cZ84_ib1KaofFAuJ5k7yZf3Jamc4UXxV94Re2yJIvF3lq3HCkg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132" y="980823"/>
            <a:ext cx="487680" cy="48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GB"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01902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p:sp>
      <p:sp>
        <p:nvSpPr>
          <p:cNvPr id="12" name="Picture Placeholder 11"/>
          <p:cNvSpPr>
            <a:spLocks noGrp="1"/>
          </p:cNvSpPr>
          <p:nvPr>
            <p:ph type="pic" sz="quarter" idx="14"/>
          </p:nvPr>
        </p:nvSpPr>
        <p:spPr/>
      </p:sp>
      <p:sp>
        <p:nvSpPr>
          <p:cNvPr id="13" name="Picture Placeholder 12"/>
          <p:cNvSpPr>
            <a:spLocks noGrp="1"/>
          </p:cNvSpPr>
          <p:nvPr>
            <p:ph type="pic" sz="quarter" idx="15"/>
          </p:nvPr>
        </p:nvSpPr>
        <p:spPr/>
      </p:sp>
      <p:sp>
        <p:nvSpPr>
          <p:cNvPr id="14" name="Picture Placeholder 13"/>
          <p:cNvSpPr>
            <a:spLocks noGrp="1"/>
          </p:cNvSpPr>
          <p:nvPr>
            <p:ph type="pic" sz="quarter" idx="16"/>
          </p:nvPr>
        </p:nvSpPr>
        <p:spPr/>
      </p:sp>
      <p:sp>
        <p:nvSpPr>
          <p:cNvPr id="15" name="Picture Placeholder 14"/>
          <p:cNvSpPr>
            <a:spLocks noGrp="1"/>
          </p:cNvSpPr>
          <p:nvPr>
            <p:ph type="pic" sz="quarter" idx="17"/>
          </p:nvPr>
        </p:nvSpPr>
        <p:spPr/>
      </p:sp>
      <p:sp>
        <p:nvSpPr>
          <p:cNvPr id="2" name="Text Placeholder 1"/>
          <p:cNvSpPr>
            <a:spLocks noGrp="1"/>
          </p:cNvSpPr>
          <p:nvPr>
            <p:ph type="body" sz="quarter" idx="11"/>
          </p:nvPr>
        </p:nvSpPr>
        <p:spPr/>
        <p:txBody>
          <a:bodyPr/>
          <a:lstStyle/>
          <a:p>
            <a:endParaRPr lang="en-GB"/>
          </a:p>
        </p:txBody>
      </p:sp>
      <p:sp>
        <p:nvSpPr>
          <p:cNvPr id="10" name="Text Placeholder 9"/>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71788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2745" y="3550873"/>
            <a:ext cx="959878" cy="461665"/>
          </a:xfrm>
          <a:prstGeom prst="rect">
            <a:avLst/>
          </a:prstGeom>
          <a:ln w="6350">
            <a:noFill/>
          </a:ln>
        </p:spPr>
        <p:txBody>
          <a:bodyPr wrap="none">
            <a:spAutoFit/>
          </a:bodyPr>
          <a:lstStyle/>
          <a:p>
            <a:r>
              <a:rPr lang="et-EE" sz="2400" dirty="0">
                <a:solidFill>
                  <a:schemeClr val="bg1"/>
                </a:solidFill>
                <a:latin typeface="Raleway SemiBold" charset="0"/>
              </a:rPr>
              <a:t>DATA</a:t>
            </a:r>
            <a:endParaRPr lang="en-US" sz="2400" dirty="0"/>
          </a:p>
        </p:txBody>
      </p:sp>
      <p:sp>
        <p:nvSpPr>
          <p:cNvPr id="5" name="Rectangle 4"/>
          <p:cNvSpPr/>
          <p:nvPr/>
        </p:nvSpPr>
        <p:spPr>
          <a:xfrm>
            <a:off x="6724371" y="3550873"/>
            <a:ext cx="1074333" cy="461665"/>
          </a:xfrm>
          <a:prstGeom prst="rect">
            <a:avLst/>
          </a:prstGeom>
          <a:ln w="6350">
            <a:noFill/>
          </a:ln>
        </p:spPr>
        <p:txBody>
          <a:bodyPr wrap="none">
            <a:spAutoFit/>
          </a:bodyPr>
          <a:lstStyle/>
          <a:p>
            <a:r>
              <a:rPr lang="et-EE" sz="2400" dirty="0">
                <a:solidFill>
                  <a:schemeClr val="bg1"/>
                </a:solidFill>
                <a:latin typeface="Raleway SemiBold" charset="0"/>
              </a:rPr>
              <a:t>CODE</a:t>
            </a:r>
            <a:endParaRPr lang="en-US" sz="2400" dirty="0"/>
          </a:p>
        </p:txBody>
      </p:sp>
      <p:sp>
        <p:nvSpPr>
          <p:cNvPr id="6" name="Text Placeholder 1"/>
          <p:cNvSpPr txBox="1">
            <a:spLocks/>
          </p:cNvSpPr>
          <p:nvPr/>
        </p:nvSpPr>
        <p:spPr>
          <a:xfrm>
            <a:off x="8910631" y="5279064"/>
            <a:ext cx="2134220" cy="17281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buClr>
                <a:schemeClr val="bg1"/>
              </a:buClr>
              <a:buNone/>
            </a:pPr>
            <a:r>
              <a:rPr lang="et-EE" sz="1867" dirty="0">
                <a:solidFill>
                  <a:schemeClr val="bg1"/>
                </a:solidFill>
                <a:latin typeface="Raleway SemiBold" panose="020B0604020202020204" charset="0"/>
              </a:rPr>
              <a:t>You will be the administrator of product in the cloud services</a:t>
            </a:r>
          </a:p>
          <a:p>
            <a:pPr>
              <a:buClr>
                <a:schemeClr val="bg1"/>
              </a:buClr>
            </a:pPr>
            <a:endParaRPr lang="et-EE" sz="2667" dirty="0">
              <a:solidFill>
                <a:schemeClr val="bg1"/>
              </a:solidFill>
            </a:endParaRPr>
          </a:p>
          <a:p>
            <a:endParaRPr lang="et-EE" sz="2667" dirty="0"/>
          </a:p>
          <a:p>
            <a:endParaRPr lang="et-EE" sz="2667" dirty="0"/>
          </a:p>
          <a:p>
            <a:endParaRPr lang="en-US" sz="2667" dirty="0"/>
          </a:p>
        </p:txBody>
      </p:sp>
      <p:sp>
        <p:nvSpPr>
          <p:cNvPr id="7" name="Rectangle 6"/>
          <p:cNvSpPr/>
          <p:nvPr/>
        </p:nvSpPr>
        <p:spPr>
          <a:xfrm>
            <a:off x="9220648" y="3548888"/>
            <a:ext cx="1707519" cy="461665"/>
          </a:xfrm>
          <a:prstGeom prst="rect">
            <a:avLst/>
          </a:prstGeom>
          <a:ln w="6350">
            <a:noFill/>
          </a:ln>
        </p:spPr>
        <p:txBody>
          <a:bodyPr wrap="none">
            <a:spAutoFit/>
          </a:bodyPr>
          <a:lstStyle/>
          <a:p>
            <a:r>
              <a:rPr lang="et-EE" sz="2400" dirty="0">
                <a:solidFill>
                  <a:schemeClr val="bg1"/>
                </a:solidFill>
                <a:latin typeface="Raleway SemiBold" charset="0"/>
              </a:rPr>
              <a:t>PRODUCT</a:t>
            </a:r>
            <a:endParaRPr lang="en-US" sz="24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545" y="4126936"/>
            <a:ext cx="927100" cy="863600"/>
          </a:xfrm>
          <a:prstGeom prst="rect">
            <a:avLst/>
          </a:prstGeom>
          <a:solidFill>
            <a:schemeClr val="accent2">
              <a:lumMod val="60000"/>
              <a:lumOff val="40000"/>
            </a:schemeClr>
          </a:solidFill>
          <a:ln w="9525">
            <a:noFill/>
            <a:miter lim="800000"/>
            <a:headEnd/>
            <a:tailEnd/>
          </a:ln>
          <a:effectLst/>
          <a:extLst/>
        </p:spPr>
      </p:pic>
      <p:pic>
        <p:nvPicPr>
          <p:cNvPr id="9" name="Google Shape;2158;p68"/>
          <p:cNvPicPr preferRelativeResize="0"/>
          <p:nvPr/>
        </p:nvPicPr>
        <p:blipFill>
          <a:blip r:embed="rId4">
            <a:alphaModFix/>
          </a:blip>
          <a:stretch>
            <a:fillRect/>
          </a:stretch>
        </p:blipFill>
        <p:spPr>
          <a:xfrm>
            <a:off x="9491718" y="4170431"/>
            <a:ext cx="851829" cy="856812"/>
          </a:xfrm>
          <a:prstGeom prst="rect">
            <a:avLst/>
          </a:prstGeom>
          <a:noFill/>
          <a:ln>
            <a:noFill/>
          </a:ln>
        </p:spPr>
      </p:pic>
      <p:sp>
        <p:nvSpPr>
          <p:cNvPr id="10" name="Text Placeholder 1"/>
          <p:cNvSpPr txBox="1">
            <a:spLocks/>
          </p:cNvSpPr>
          <p:nvPr/>
        </p:nvSpPr>
        <p:spPr>
          <a:xfrm>
            <a:off x="6052296" y="5279064"/>
            <a:ext cx="2259911" cy="17281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lgn="ctr">
              <a:buClr>
                <a:schemeClr val="bg1"/>
              </a:buClr>
              <a:buNone/>
            </a:pPr>
            <a:r>
              <a:rPr lang="et-EE" sz="1867" dirty="0">
                <a:solidFill>
                  <a:schemeClr val="bg1"/>
                </a:solidFill>
                <a:latin typeface="Raleway SemiBold" panose="020B0604020202020204" charset="0"/>
              </a:rPr>
              <a:t>You will be the owner of product’s code repository</a:t>
            </a:r>
            <a:endParaRPr lang="et-EE" sz="2667" dirty="0">
              <a:solidFill>
                <a:schemeClr val="bg1"/>
              </a:solidFill>
              <a:latin typeface="Raleway SemiBold" panose="020B0604020202020204" charset="0"/>
            </a:endParaRPr>
          </a:p>
          <a:p>
            <a:endParaRPr lang="et-EE" sz="2667" dirty="0"/>
          </a:p>
          <a:p>
            <a:endParaRPr lang="et-EE" sz="2667" dirty="0"/>
          </a:p>
          <a:p>
            <a:endParaRPr lang="en-US" sz="2667" dirty="0"/>
          </a:p>
        </p:txBody>
      </p:sp>
      <p:sp>
        <p:nvSpPr>
          <p:cNvPr id="11" name="Text Placeholder 1"/>
          <p:cNvSpPr txBox="1">
            <a:spLocks/>
          </p:cNvSpPr>
          <p:nvPr/>
        </p:nvSpPr>
        <p:spPr>
          <a:xfrm>
            <a:off x="3267986" y="5279064"/>
            <a:ext cx="2208245" cy="17281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lgn="ctr">
              <a:buClr>
                <a:schemeClr val="bg1"/>
              </a:buClr>
              <a:buNone/>
            </a:pPr>
            <a:r>
              <a:rPr lang="et-EE" sz="1867" dirty="0">
                <a:solidFill>
                  <a:schemeClr val="bg1"/>
                </a:solidFill>
                <a:latin typeface="Raleway SemiBold" panose="020B0604020202020204" charset="0"/>
              </a:rPr>
              <a:t>You will be the owner of product’s data</a:t>
            </a:r>
            <a:endParaRPr lang="et-EE" sz="2667" dirty="0">
              <a:latin typeface="Raleway SemiBold" panose="020B0604020202020204" charset="0"/>
            </a:endParaRPr>
          </a:p>
          <a:p>
            <a:endParaRPr lang="et-EE" sz="2667" dirty="0"/>
          </a:p>
          <a:p>
            <a:endParaRPr lang="en-US" sz="2667" dirty="0"/>
          </a:p>
        </p:txBody>
      </p:sp>
      <p:pic>
        <p:nvPicPr>
          <p:cNvPr id="12" name="Picture 2" descr="https://lh3.googleusercontent.com/JqxvVVSPrsYPgz34HG2Ljznc912vgeMQPeKBHOFE6g8dYBB1JSInLZdFLtfiuZU-rZ6o2-BmTqbQQJLsQeYtutsuilNsLODnOLKszmO19c0EyQrm9-Fm6NDeVejfxftRbK9voa3AgD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0055" y="4126936"/>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47;p23"/>
          <p:cNvSpPr/>
          <p:nvPr/>
        </p:nvSpPr>
        <p:spPr>
          <a:xfrm>
            <a:off x="3267986" y="3262840"/>
            <a:ext cx="2385600"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4" name="Google Shape;247;p23"/>
          <p:cNvSpPr/>
          <p:nvPr/>
        </p:nvSpPr>
        <p:spPr>
          <a:xfrm>
            <a:off x="6089308" y="3262839"/>
            <a:ext cx="2385600"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5" name="Google Shape;247;p23"/>
          <p:cNvSpPr/>
          <p:nvPr/>
        </p:nvSpPr>
        <p:spPr>
          <a:xfrm>
            <a:off x="8746764" y="3262839"/>
            <a:ext cx="2385600"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28091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08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53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xmlns="" id="{6FF3E93E-ABDF-47DC-BA17-584B968278EF}"/>
              </a:ext>
            </a:extLst>
          </p:cNvPr>
          <p:cNvSpPr/>
          <p:nvPr/>
        </p:nvSpPr>
        <p:spPr>
          <a:xfrm>
            <a:off x="3760128" y="1635673"/>
            <a:ext cx="3468083" cy="2193595"/>
          </a:xfrm>
          <a:custGeom>
            <a:avLst/>
            <a:gdLst/>
            <a:ahLst/>
            <a:cxnLst>
              <a:cxn ang="0">
                <a:pos x="wd2" y="hd2"/>
              </a:cxn>
              <a:cxn ang="5400000">
                <a:pos x="wd2" y="hd2"/>
              </a:cxn>
              <a:cxn ang="10800000">
                <a:pos x="wd2" y="hd2"/>
              </a:cxn>
              <a:cxn ang="16200000">
                <a:pos x="wd2" y="hd2"/>
              </a:cxn>
            </a:cxnLst>
            <a:rect l="0" t="0" r="r" b="b"/>
            <a:pathLst>
              <a:path w="21576" h="21549" extrusionOk="0">
                <a:moveTo>
                  <a:pt x="21534" y="20729"/>
                </a:moveTo>
                <a:lnTo>
                  <a:pt x="21070" y="19928"/>
                </a:lnTo>
                <a:cubicBezTo>
                  <a:pt x="20982" y="19788"/>
                  <a:pt x="20850" y="19858"/>
                  <a:pt x="20828" y="20032"/>
                </a:cubicBezTo>
                <a:lnTo>
                  <a:pt x="20806" y="20241"/>
                </a:lnTo>
                <a:cubicBezTo>
                  <a:pt x="18489" y="19335"/>
                  <a:pt x="16680" y="16409"/>
                  <a:pt x="16194" y="12716"/>
                </a:cubicBezTo>
                <a:cubicBezTo>
                  <a:pt x="16150" y="12437"/>
                  <a:pt x="16128" y="12124"/>
                  <a:pt x="16106" y="11845"/>
                </a:cubicBezTo>
                <a:cubicBezTo>
                  <a:pt x="16084" y="11566"/>
                  <a:pt x="16062" y="11253"/>
                  <a:pt x="16062" y="10974"/>
                </a:cubicBezTo>
                <a:cubicBezTo>
                  <a:pt x="16062" y="10870"/>
                  <a:pt x="16062" y="10730"/>
                  <a:pt x="16062" y="10626"/>
                </a:cubicBezTo>
                <a:cubicBezTo>
                  <a:pt x="16062" y="10521"/>
                  <a:pt x="16062" y="10382"/>
                  <a:pt x="16062" y="10277"/>
                </a:cubicBezTo>
                <a:lnTo>
                  <a:pt x="15621" y="10277"/>
                </a:lnTo>
                <a:lnTo>
                  <a:pt x="13437" y="10277"/>
                </a:lnTo>
                <a:cubicBezTo>
                  <a:pt x="13437" y="9999"/>
                  <a:pt x="13415" y="9685"/>
                  <a:pt x="13392" y="9406"/>
                </a:cubicBezTo>
                <a:cubicBezTo>
                  <a:pt x="13370" y="9128"/>
                  <a:pt x="13348" y="8814"/>
                  <a:pt x="13304" y="8535"/>
                </a:cubicBezTo>
                <a:cubicBezTo>
                  <a:pt x="13238" y="8083"/>
                  <a:pt x="13172" y="7630"/>
                  <a:pt x="13084" y="7177"/>
                </a:cubicBezTo>
                <a:cubicBezTo>
                  <a:pt x="13084" y="7142"/>
                  <a:pt x="13061" y="7107"/>
                  <a:pt x="13061" y="7072"/>
                </a:cubicBezTo>
                <a:cubicBezTo>
                  <a:pt x="13039" y="6968"/>
                  <a:pt x="13017" y="6863"/>
                  <a:pt x="12995" y="6759"/>
                </a:cubicBezTo>
                <a:cubicBezTo>
                  <a:pt x="12973" y="6689"/>
                  <a:pt x="12951" y="6619"/>
                  <a:pt x="12951" y="6550"/>
                </a:cubicBezTo>
                <a:cubicBezTo>
                  <a:pt x="12929" y="6480"/>
                  <a:pt x="12907" y="6410"/>
                  <a:pt x="12907" y="6341"/>
                </a:cubicBezTo>
                <a:cubicBezTo>
                  <a:pt x="12885" y="6236"/>
                  <a:pt x="12841" y="6132"/>
                  <a:pt x="12819" y="6027"/>
                </a:cubicBezTo>
                <a:cubicBezTo>
                  <a:pt x="12819" y="5992"/>
                  <a:pt x="12797" y="5957"/>
                  <a:pt x="12797" y="5957"/>
                </a:cubicBezTo>
                <a:cubicBezTo>
                  <a:pt x="12488" y="4912"/>
                  <a:pt x="12047" y="3972"/>
                  <a:pt x="11517" y="3101"/>
                </a:cubicBezTo>
                <a:cubicBezTo>
                  <a:pt x="10988" y="2265"/>
                  <a:pt x="10370" y="1568"/>
                  <a:pt x="9708" y="1080"/>
                </a:cubicBezTo>
                <a:cubicBezTo>
                  <a:pt x="9686" y="1080"/>
                  <a:pt x="9664" y="1045"/>
                  <a:pt x="9642" y="1045"/>
                </a:cubicBezTo>
                <a:cubicBezTo>
                  <a:pt x="9575" y="1010"/>
                  <a:pt x="9509" y="941"/>
                  <a:pt x="9443" y="906"/>
                </a:cubicBezTo>
                <a:cubicBezTo>
                  <a:pt x="9399" y="871"/>
                  <a:pt x="9355" y="836"/>
                  <a:pt x="9311" y="801"/>
                </a:cubicBezTo>
                <a:cubicBezTo>
                  <a:pt x="9267" y="766"/>
                  <a:pt x="9222" y="732"/>
                  <a:pt x="9178" y="732"/>
                </a:cubicBezTo>
                <a:cubicBezTo>
                  <a:pt x="9112" y="697"/>
                  <a:pt x="9046" y="662"/>
                  <a:pt x="8980" y="627"/>
                </a:cubicBezTo>
                <a:cubicBezTo>
                  <a:pt x="8958" y="627"/>
                  <a:pt x="8936" y="592"/>
                  <a:pt x="8914" y="592"/>
                </a:cubicBezTo>
                <a:cubicBezTo>
                  <a:pt x="8230" y="209"/>
                  <a:pt x="7502" y="0"/>
                  <a:pt x="6729" y="0"/>
                </a:cubicBezTo>
                <a:cubicBezTo>
                  <a:pt x="5957" y="0"/>
                  <a:pt x="5229" y="209"/>
                  <a:pt x="4545" y="592"/>
                </a:cubicBezTo>
                <a:cubicBezTo>
                  <a:pt x="4523" y="592"/>
                  <a:pt x="4501" y="627"/>
                  <a:pt x="4501" y="627"/>
                </a:cubicBezTo>
                <a:cubicBezTo>
                  <a:pt x="4435" y="662"/>
                  <a:pt x="4369" y="697"/>
                  <a:pt x="4302" y="732"/>
                </a:cubicBezTo>
                <a:cubicBezTo>
                  <a:pt x="4258" y="766"/>
                  <a:pt x="4214" y="766"/>
                  <a:pt x="4170" y="801"/>
                </a:cubicBezTo>
                <a:cubicBezTo>
                  <a:pt x="4126" y="836"/>
                  <a:pt x="4082" y="871"/>
                  <a:pt x="4038" y="906"/>
                </a:cubicBezTo>
                <a:cubicBezTo>
                  <a:pt x="3971" y="941"/>
                  <a:pt x="3905" y="1010"/>
                  <a:pt x="3839" y="1045"/>
                </a:cubicBezTo>
                <a:cubicBezTo>
                  <a:pt x="3817" y="1045"/>
                  <a:pt x="3795" y="1080"/>
                  <a:pt x="3773" y="1080"/>
                </a:cubicBezTo>
                <a:cubicBezTo>
                  <a:pt x="3133" y="1568"/>
                  <a:pt x="2515" y="2265"/>
                  <a:pt x="1964" y="3101"/>
                </a:cubicBezTo>
                <a:lnTo>
                  <a:pt x="1964" y="3101"/>
                </a:lnTo>
                <a:cubicBezTo>
                  <a:pt x="750" y="5017"/>
                  <a:pt x="0" y="7665"/>
                  <a:pt x="0" y="10591"/>
                </a:cubicBezTo>
                <a:cubicBezTo>
                  <a:pt x="0" y="13517"/>
                  <a:pt x="750" y="16165"/>
                  <a:pt x="1964" y="18081"/>
                </a:cubicBezTo>
                <a:lnTo>
                  <a:pt x="1964" y="18081"/>
                </a:lnTo>
                <a:cubicBezTo>
                  <a:pt x="2493" y="18917"/>
                  <a:pt x="3111" y="19614"/>
                  <a:pt x="3773" y="20102"/>
                </a:cubicBezTo>
                <a:cubicBezTo>
                  <a:pt x="3795" y="20102"/>
                  <a:pt x="3817" y="20137"/>
                  <a:pt x="3839" y="20137"/>
                </a:cubicBezTo>
                <a:cubicBezTo>
                  <a:pt x="3905" y="20172"/>
                  <a:pt x="3971" y="20241"/>
                  <a:pt x="4038" y="20276"/>
                </a:cubicBezTo>
                <a:cubicBezTo>
                  <a:pt x="4082" y="20311"/>
                  <a:pt x="4126" y="20346"/>
                  <a:pt x="4170" y="20346"/>
                </a:cubicBezTo>
                <a:cubicBezTo>
                  <a:pt x="4214" y="20381"/>
                  <a:pt x="4258" y="20415"/>
                  <a:pt x="4302" y="20415"/>
                </a:cubicBezTo>
                <a:cubicBezTo>
                  <a:pt x="4369" y="20450"/>
                  <a:pt x="4435" y="20485"/>
                  <a:pt x="4501" y="20520"/>
                </a:cubicBezTo>
                <a:cubicBezTo>
                  <a:pt x="4523" y="20520"/>
                  <a:pt x="4545" y="20555"/>
                  <a:pt x="4567" y="20555"/>
                </a:cubicBezTo>
                <a:cubicBezTo>
                  <a:pt x="4766" y="20659"/>
                  <a:pt x="4964" y="20764"/>
                  <a:pt x="5163" y="20834"/>
                </a:cubicBezTo>
                <a:cubicBezTo>
                  <a:pt x="5295" y="20868"/>
                  <a:pt x="5428" y="20729"/>
                  <a:pt x="5428" y="20485"/>
                </a:cubicBezTo>
                <a:lnTo>
                  <a:pt x="5428" y="20485"/>
                </a:lnTo>
                <a:cubicBezTo>
                  <a:pt x="5428" y="20311"/>
                  <a:pt x="5361" y="20172"/>
                  <a:pt x="5251" y="20137"/>
                </a:cubicBezTo>
                <a:cubicBezTo>
                  <a:pt x="5075" y="20067"/>
                  <a:pt x="4898" y="19997"/>
                  <a:pt x="4722" y="19893"/>
                </a:cubicBezTo>
                <a:cubicBezTo>
                  <a:pt x="4699" y="19893"/>
                  <a:pt x="4677" y="19858"/>
                  <a:pt x="4655" y="19858"/>
                </a:cubicBezTo>
                <a:cubicBezTo>
                  <a:pt x="4589" y="19823"/>
                  <a:pt x="4545" y="19788"/>
                  <a:pt x="4479" y="19754"/>
                </a:cubicBezTo>
                <a:cubicBezTo>
                  <a:pt x="4435" y="19719"/>
                  <a:pt x="4391" y="19719"/>
                  <a:pt x="4346" y="19684"/>
                </a:cubicBezTo>
                <a:cubicBezTo>
                  <a:pt x="4302" y="19649"/>
                  <a:pt x="4280" y="19649"/>
                  <a:pt x="4236" y="19614"/>
                </a:cubicBezTo>
                <a:cubicBezTo>
                  <a:pt x="4170" y="19579"/>
                  <a:pt x="4104" y="19510"/>
                  <a:pt x="4038" y="19475"/>
                </a:cubicBezTo>
                <a:cubicBezTo>
                  <a:pt x="4016" y="19475"/>
                  <a:pt x="4016" y="19440"/>
                  <a:pt x="3993" y="19440"/>
                </a:cubicBezTo>
                <a:cubicBezTo>
                  <a:pt x="1897" y="17837"/>
                  <a:pt x="463" y="14458"/>
                  <a:pt x="463" y="10521"/>
                </a:cubicBezTo>
                <a:cubicBezTo>
                  <a:pt x="463" y="6585"/>
                  <a:pt x="1897" y="3240"/>
                  <a:pt x="3993" y="1603"/>
                </a:cubicBezTo>
                <a:cubicBezTo>
                  <a:pt x="4016" y="1603"/>
                  <a:pt x="4016" y="1568"/>
                  <a:pt x="4038" y="1568"/>
                </a:cubicBezTo>
                <a:cubicBezTo>
                  <a:pt x="4104" y="1533"/>
                  <a:pt x="4170" y="1463"/>
                  <a:pt x="4236" y="1428"/>
                </a:cubicBezTo>
                <a:cubicBezTo>
                  <a:pt x="4280" y="1394"/>
                  <a:pt x="4302" y="1394"/>
                  <a:pt x="4346" y="1359"/>
                </a:cubicBezTo>
                <a:cubicBezTo>
                  <a:pt x="4391" y="1324"/>
                  <a:pt x="4435" y="1289"/>
                  <a:pt x="4479" y="1289"/>
                </a:cubicBezTo>
                <a:cubicBezTo>
                  <a:pt x="4545" y="1254"/>
                  <a:pt x="4589" y="1219"/>
                  <a:pt x="4655" y="1185"/>
                </a:cubicBezTo>
                <a:cubicBezTo>
                  <a:pt x="4677" y="1185"/>
                  <a:pt x="4700" y="1150"/>
                  <a:pt x="4722" y="1150"/>
                </a:cubicBezTo>
                <a:cubicBezTo>
                  <a:pt x="6045" y="453"/>
                  <a:pt x="7479" y="453"/>
                  <a:pt x="8781" y="1150"/>
                </a:cubicBezTo>
                <a:cubicBezTo>
                  <a:pt x="8803" y="1150"/>
                  <a:pt x="8825" y="1185"/>
                  <a:pt x="8847" y="1185"/>
                </a:cubicBezTo>
                <a:cubicBezTo>
                  <a:pt x="8914" y="1219"/>
                  <a:pt x="8958" y="1254"/>
                  <a:pt x="9024" y="1289"/>
                </a:cubicBezTo>
                <a:cubicBezTo>
                  <a:pt x="9068" y="1324"/>
                  <a:pt x="9112" y="1359"/>
                  <a:pt x="9156" y="1359"/>
                </a:cubicBezTo>
                <a:cubicBezTo>
                  <a:pt x="9200" y="1394"/>
                  <a:pt x="9222" y="1394"/>
                  <a:pt x="9267" y="1428"/>
                </a:cubicBezTo>
                <a:cubicBezTo>
                  <a:pt x="9333" y="1463"/>
                  <a:pt x="9399" y="1533"/>
                  <a:pt x="9465" y="1568"/>
                </a:cubicBezTo>
                <a:cubicBezTo>
                  <a:pt x="9487" y="1568"/>
                  <a:pt x="9487" y="1603"/>
                  <a:pt x="9509" y="1603"/>
                </a:cubicBezTo>
                <a:cubicBezTo>
                  <a:pt x="10767" y="2578"/>
                  <a:pt x="11804" y="4181"/>
                  <a:pt x="12400" y="6166"/>
                </a:cubicBezTo>
                <a:cubicBezTo>
                  <a:pt x="12400" y="6201"/>
                  <a:pt x="12422" y="6201"/>
                  <a:pt x="12422" y="6236"/>
                </a:cubicBezTo>
                <a:cubicBezTo>
                  <a:pt x="12444" y="6341"/>
                  <a:pt x="12488" y="6445"/>
                  <a:pt x="12510" y="6550"/>
                </a:cubicBezTo>
                <a:cubicBezTo>
                  <a:pt x="12532" y="6619"/>
                  <a:pt x="12532" y="6654"/>
                  <a:pt x="12554" y="6724"/>
                </a:cubicBezTo>
                <a:cubicBezTo>
                  <a:pt x="12576" y="6794"/>
                  <a:pt x="12598" y="6863"/>
                  <a:pt x="12598" y="6933"/>
                </a:cubicBezTo>
                <a:cubicBezTo>
                  <a:pt x="12620" y="7037"/>
                  <a:pt x="12642" y="7107"/>
                  <a:pt x="12664" y="7212"/>
                </a:cubicBezTo>
                <a:cubicBezTo>
                  <a:pt x="12664" y="7246"/>
                  <a:pt x="12686" y="7281"/>
                  <a:pt x="12686" y="7316"/>
                </a:cubicBezTo>
                <a:cubicBezTo>
                  <a:pt x="12708" y="7455"/>
                  <a:pt x="12731" y="7560"/>
                  <a:pt x="12753" y="7699"/>
                </a:cubicBezTo>
                <a:cubicBezTo>
                  <a:pt x="12753" y="7699"/>
                  <a:pt x="12753" y="7699"/>
                  <a:pt x="12753" y="7699"/>
                </a:cubicBezTo>
                <a:cubicBezTo>
                  <a:pt x="12797" y="7943"/>
                  <a:pt x="12841" y="8187"/>
                  <a:pt x="12863" y="8431"/>
                </a:cubicBezTo>
                <a:cubicBezTo>
                  <a:pt x="12907" y="8710"/>
                  <a:pt x="12929" y="9023"/>
                  <a:pt x="12951" y="9302"/>
                </a:cubicBezTo>
                <a:cubicBezTo>
                  <a:pt x="12973" y="9581"/>
                  <a:pt x="12995" y="9894"/>
                  <a:pt x="12995" y="10173"/>
                </a:cubicBezTo>
                <a:cubicBezTo>
                  <a:pt x="12995" y="10417"/>
                  <a:pt x="12995" y="10626"/>
                  <a:pt x="12995" y="10870"/>
                </a:cubicBezTo>
                <a:lnTo>
                  <a:pt x="13437" y="10870"/>
                </a:lnTo>
                <a:lnTo>
                  <a:pt x="15621" y="10870"/>
                </a:lnTo>
                <a:cubicBezTo>
                  <a:pt x="15621" y="11148"/>
                  <a:pt x="15643" y="11462"/>
                  <a:pt x="15665" y="11741"/>
                </a:cubicBezTo>
                <a:cubicBezTo>
                  <a:pt x="15687" y="12019"/>
                  <a:pt x="15709" y="12333"/>
                  <a:pt x="15753" y="12612"/>
                </a:cubicBezTo>
                <a:cubicBezTo>
                  <a:pt x="16261" y="16653"/>
                  <a:pt x="18224" y="19858"/>
                  <a:pt x="20762" y="20834"/>
                </a:cubicBezTo>
                <a:lnTo>
                  <a:pt x="20717" y="21286"/>
                </a:lnTo>
                <a:cubicBezTo>
                  <a:pt x="20695" y="21461"/>
                  <a:pt x="20828" y="21600"/>
                  <a:pt x="20938" y="21530"/>
                </a:cubicBezTo>
                <a:lnTo>
                  <a:pt x="21534" y="21008"/>
                </a:lnTo>
                <a:cubicBezTo>
                  <a:pt x="21578" y="21008"/>
                  <a:pt x="21600" y="20834"/>
                  <a:pt x="21534" y="20729"/>
                </a:cubicBezTo>
                <a:close/>
              </a:path>
            </a:pathLst>
          </a:custGeom>
          <a:solidFill>
            <a:srgbClr val="01AFE2"/>
          </a:solidFill>
          <a:ln w="12700">
            <a:miter lim="400000"/>
          </a:ln>
        </p:spPr>
        <p:txBody>
          <a:bodyPr lIns="50800" tIns="50800" rIns="50800" bIns="50800" anchor="ctr"/>
          <a:lstStyle/>
          <a:p>
            <a:pPr>
              <a:defRPr sz="3000">
                <a:solidFill>
                  <a:srgbClr val="FFFFFF"/>
                </a:solidFill>
              </a:defRPr>
            </a:pPr>
            <a:endParaRPr sz="4000"/>
          </a:p>
        </p:txBody>
      </p:sp>
      <p:sp>
        <p:nvSpPr>
          <p:cNvPr id="4" name="Shape">
            <a:extLst>
              <a:ext uri="{FF2B5EF4-FFF2-40B4-BE49-F238E27FC236}">
                <a16:creationId xmlns:a16="http://schemas.microsoft.com/office/drawing/2014/main" xmlns="" id="{D6709206-8CA6-4D54-B14F-541B1D07D954}"/>
              </a:ext>
            </a:extLst>
          </p:cNvPr>
          <p:cNvSpPr/>
          <p:nvPr/>
        </p:nvSpPr>
        <p:spPr>
          <a:xfrm>
            <a:off x="6242668" y="1635677"/>
            <a:ext cx="2189209" cy="3461815"/>
          </a:xfrm>
          <a:custGeom>
            <a:avLst/>
            <a:gdLst/>
            <a:ahLst/>
            <a:cxnLst>
              <a:cxn ang="0">
                <a:pos x="wd2" y="hd2"/>
              </a:cxn>
              <a:cxn ang="5400000">
                <a:pos x="wd2" y="hd2"/>
              </a:cxn>
              <a:cxn ang="10800000">
                <a:pos x="wd2" y="hd2"/>
              </a:cxn>
              <a:cxn ang="16200000">
                <a:pos x="wd2" y="hd2"/>
              </a:cxn>
            </a:cxnLst>
            <a:rect l="0" t="0" r="r" b="b"/>
            <a:pathLst>
              <a:path w="21198" h="21362" extrusionOk="0">
                <a:moveTo>
                  <a:pt x="11522" y="18"/>
                </a:moveTo>
                <a:cubicBezTo>
                  <a:pt x="6268" y="-223"/>
                  <a:pt x="1769" y="2009"/>
                  <a:pt x="601" y="5073"/>
                </a:cubicBezTo>
                <a:cubicBezTo>
                  <a:pt x="533" y="5204"/>
                  <a:pt x="704" y="5336"/>
                  <a:pt x="945" y="5336"/>
                </a:cubicBezTo>
                <a:lnTo>
                  <a:pt x="945" y="5336"/>
                </a:lnTo>
                <a:cubicBezTo>
                  <a:pt x="1117" y="5336"/>
                  <a:pt x="1254" y="5270"/>
                  <a:pt x="1288" y="5161"/>
                </a:cubicBezTo>
                <a:cubicBezTo>
                  <a:pt x="2387" y="2294"/>
                  <a:pt x="6611" y="193"/>
                  <a:pt x="11556" y="434"/>
                </a:cubicBezTo>
                <a:cubicBezTo>
                  <a:pt x="16295" y="674"/>
                  <a:pt x="20175" y="3125"/>
                  <a:pt x="20519" y="6145"/>
                </a:cubicBezTo>
                <a:cubicBezTo>
                  <a:pt x="20897" y="9341"/>
                  <a:pt x="17463" y="12076"/>
                  <a:pt x="12827" y="12711"/>
                </a:cubicBezTo>
                <a:cubicBezTo>
                  <a:pt x="12552" y="12755"/>
                  <a:pt x="12243" y="12776"/>
                  <a:pt x="11968" y="12798"/>
                </a:cubicBezTo>
                <a:cubicBezTo>
                  <a:pt x="11693" y="12820"/>
                  <a:pt x="11384" y="12842"/>
                  <a:pt x="11110" y="12842"/>
                </a:cubicBezTo>
                <a:cubicBezTo>
                  <a:pt x="11007" y="12842"/>
                  <a:pt x="10869" y="12842"/>
                  <a:pt x="10766" y="12842"/>
                </a:cubicBezTo>
                <a:cubicBezTo>
                  <a:pt x="10663" y="12842"/>
                  <a:pt x="10526" y="12842"/>
                  <a:pt x="10423" y="12842"/>
                </a:cubicBezTo>
                <a:lnTo>
                  <a:pt x="10423" y="13280"/>
                </a:lnTo>
                <a:lnTo>
                  <a:pt x="10423" y="15446"/>
                </a:lnTo>
                <a:cubicBezTo>
                  <a:pt x="10148" y="15446"/>
                  <a:pt x="9839" y="15468"/>
                  <a:pt x="9564" y="15490"/>
                </a:cubicBezTo>
                <a:cubicBezTo>
                  <a:pt x="9290" y="15512"/>
                  <a:pt x="8980" y="15534"/>
                  <a:pt x="8706" y="15578"/>
                </a:cubicBezTo>
                <a:cubicBezTo>
                  <a:pt x="4722" y="16081"/>
                  <a:pt x="1563" y="18029"/>
                  <a:pt x="601" y="20524"/>
                </a:cubicBezTo>
                <a:lnTo>
                  <a:pt x="258" y="20480"/>
                </a:lnTo>
                <a:cubicBezTo>
                  <a:pt x="86" y="20458"/>
                  <a:pt x="-51" y="20589"/>
                  <a:pt x="18" y="20699"/>
                </a:cubicBezTo>
                <a:lnTo>
                  <a:pt x="533" y="21289"/>
                </a:lnTo>
                <a:cubicBezTo>
                  <a:pt x="601" y="21377"/>
                  <a:pt x="773" y="21377"/>
                  <a:pt x="876" y="21333"/>
                </a:cubicBezTo>
                <a:lnTo>
                  <a:pt x="1666" y="20874"/>
                </a:lnTo>
                <a:cubicBezTo>
                  <a:pt x="1803" y="20786"/>
                  <a:pt x="1735" y="20655"/>
                  <a:pt x="1563" y="20633"/>
                </a:cubicBezTo>
                <a:lnTo>
                  <a:pt x="1254" y="20611"/>
                </a:lnTo>
                <a:cubicBezTo>
                  <a:pt x="2147" y="18335"/>
                  <a:pt x="5031" y="16541"/>
                  <a:pt x="8671" y="16037"/>
                </a:cubicBezTo>
                <a:cubicBezTo>
                  <a:pt x="8946" y="15993"/>
                  <a:pt x="9255" y="15972"/>
                  <a:pt x="9530" y="15950"/>
                </a:cubicBezTo>
                <a:cubicBezTo>
                  <a:pt x="9805" y="15928"/>
                  <a:pt x="10114" y="15906"/>
                  <a:pt x="10388" y="15906"/>
                </a:cubicBezTo>
                <a:cubicBezTo>
                  <a:pt x="10491" y="15906"/>
                  <a:pt x="10629" y="15906"/>
                  <a:pt x="10732" y="15906"/>
                </a:cubicBezTo>
                <a:cubicBezTo>
                  <a:pt x="10835" y="15906"/>
                  <a:pt x="10972" y="15906"/>
                  <a:pt x="11075" y="15906"/>
                </a:cubicBezTo>
                <a:lnTo>
                  <a:pt x="11075" y="15468"/>
                </a:lnTo>
                <a:lnTo>
                  <a:pt x="11075" y="13302"/>
                </a:lnTo>
                <a:cubicBezTo>
                  <a:pt x="11350" y="13302"/>
                  <a:pt x="11659" y="13280"/>
                  <a:pt x="11934" y="13258"/>
                </a:cubicBezTo>
                <a:cubicBezTo>
                  <a:pt x="12208" y="13236"/>
                  <a:pt x="12518" y="13214"/>
                  <a:pt x="12792" y="13170"/>
                </a:cubicBezTo>
                <a:cubicBezTo>
                  <a:pt x="17806" y="12536"/>
                  <a:pt x="21549" y="9581"/>
                  <a:pt x="21171" y="6145"/>
                </a:cubicBezTo>
                <a:cubicBezTo>
                  <a:pt x="20794" y="2906"/>
                  <a:pt x="16638" y="258"/>
                  <a:pt x="11522" y="18"/>
                </a:cubicBezTo>
                <a:close/>
              </a:path>
            </a:pathLst>
          </a:custGeom>
          <a:solidFill>
            <a:srgbClr val="435A72"/>
          </a:solidFill>
          <a:ln w="12700">
            <a:miter lim="400000"/>
          </a:ln>
        </p:spPr>
        <p:txBody>
          <a:bodyPr lIns="50800" tIns="50800" rIns="50800" bIns="50800" anchor="ctr"/>
          <a:lstStyle/>
          <a:p>
            <a:pPr>
              <a:defRPr sz="3000">
                <a:solidFill>
                  <a:srgbClr val="FFFFFF"/>
                </a:solidFill>
              </a:defRPr>
            </a:pPr>
            <a:endParaRPr sz="4000"/>
          </a:p>
        </p:txBody>
      </p:sp>
      <p:sp>
        <p:nvSpPr>
          <p:cNvPr id="5" name="Shape">
            <a:extLst>
              <a:ext uri="{FF2B5EF4-FFF2-40B4-BE49-F238E27FC236}">
                <a16:creationId xmlns:a16="http://schemas.microsoft.com/office/drawing/2014/main" xmlns="" id="{8E240BCB-217E-4ABA-A4CD-16814E8C3268}"/>
              </a:ext>
            </a:extLst>
          </p:cNvPr>
          <p:cNvSpPr/>
          <p:nvPr/>
        </p:nvSpPr>
        <p:spPr>
          <a:xfrm>
            <a:off x="4930467" y="4118215"/>
            <a:ext cx="3476000" cy="2196303"/>
          </a:xfrm>
          <a:custGeom>
            <a:avLst/>
            <a:gdLst/>
            <a:ahLst/>
            <a:cxnLst>
              <a:cxn ang="0">
                <a:pos x="wd2" y="hd2"/>
              </a:cxn>
              <a:cxn ang="5400000">
                <a:pos x="wd2" y="hd2"/>
              </a:cxn>
              <a:cxn ang="10800000">
                <a:pos x="wd2" y="hd2"/>
              </a:cxn>
              <a:cxn ang="16200000">
                <a:pos x="wd2" y="hd2"/>
              </a:cxn>
            </a:cxnLst>
            <a:rect l="0" t="0" r="r" b="b"/>
            <a:pathLst>
              <a:path w="21363" h="21199" extrusionOk="0">
                <a:moveTo>
                  <a:pt x="16049" y="977"/>
                </a:moveTo>
                <a:lnTo>
                  <a:pt x="16049" y="977"/>
                </a:lnTo>
                <a:cubicBezTo>
                  <a:pt x="16049" y="1148"/>
                  <a:pt x="16114" y="1285"/>
                  <a:pt x="16223" y="1319"/>
                </a:cubicBezTo>
                <a:cubicBezTo>
                  <a:pt x="19078" y="2415"/>
                  <a:pt x="21171" y="6625"/>
                  <a:pt x="20931" y="11554"/>
                </a:cubicBezTo>
                <a:cubicBezTo>
                  <a:pt x="20691" y="16278"/>
                  <a:pt x="18250" y="20147"/>
                  <a:pt x="15242" y="20489"/>
                </a:cubicBezTo>
                <a:cubicBezTo>
                  <a:pt x="12060" y="20865"/>
                  <a:pt x="9336" y="17442"/>
                  <a:pt x="8703" y="12821"/>
                </a:cubicBezTo>
                <a:cubicBezTo>
                  <a:pt x="8660" y="12547"/>
                  <a:pt x="8638" y="12239"/>
                  <a:pt x="8616" y="11965"/>
                </a:cubicBezTo>
                <a:cubicBezTo>
                  <a:pt x="8594" y="11691"/>
                  <a:pt x="8573" y="11383"/>
                  <a:pt x="8573" y="11109"/>
                </a:cubicBezTo>
                <a:cubicBezTo>
                  <a:pt x="8573" y="11007"/>
                  <a:pt x="8573" y="10870"/>
                  <a:pt x="8573" y="10767"/>
                </a:cubicBezTo>
                <a:cubicBezTo>
                  <a:pt x="8573" y="10664"/>
                  <a:pt x="8573" y="10528"/>
                  <a:pt x="8573" y="10425"/>
                </a:cubicBezTo>
                <a:lnTo>
                  <a:pt x="8137" y="10425"/>
                </a:lnTo>
                <a:lnTo>
                  <a:pt x="5979" y="10425"/>
                </a:lnTo>
                <a:cubicBezTo>
                  <a:pt x="5979" y="10151"/>
                  <a:pt x="5957" y="9843"/>
                  <a:pt x="5935" y="9569"/>
                </a:cubicBezTo>
                <a:cubicBezTo>
                  <a:pt x="5914" y="9295"/>
                  <a:pt x="5892" y="8987"/>
                  <a:pt x="5848" y="8713"/>
                </a:cubicBezTo>
                <a:cubicBezTo>
                  <a:pt x="5347" y="4708"/>
                  <a:pt x="3363" y="1525"/>
                  <a:pt x="835" y="635"/>
                </a:cubicBezTo>
                <a:lnTo>
                  <a:pt x="879" y="258"/>
                </a:lnTo>
                <a:cubicBezTo>
                  <a:pt x="900" y="87"/>
                  <a:pt x="770" y="-50"/>
                  <a:pt x="661" y="18"/>
                </a:cubicBezTo>
                <a:lnTo>
                  <a:pt x="72" y="532"/>
                </a:lnTo>
                <a:cubicBezTo>
                  <a:pt x="-15" y="600"/>
                  <a:pt x="-15" y="772"/>
                  <a:pt x="29" y="874"/>
                </a:cubicBezTo>
                <a:lnTo>
                  <a:pt x="486" y="1662"/>
                </a:lnTo>
                <a:cubicBezTo>
                  <a:pt x="573" y="1798"/>
                  <a:pt x="704" y="1730"/>
                  <a:pt x="726" y="1559"/>
                </a:cubicBezTo>
                <a:lnTo>
                  <a:pt x="748" y="1285"/>
                </a:lnTo>
                <a:cubicBezTo>
                  <a:pt x="3058" y="2141"/>
                  <a:pt x="4867" y="5050"/>
                  <a:pt x="5369" y="8713"/>
                </a:cubicBezTo>
                <a:cubicBezTo>
                  <a:pt x="5412" y="8987"/>
                  <a:pt x="5434" y="9295"/>
                  <a:pt x="5456" y="9569"/>
                </a:cubicBezTo>
                <a:cubicBezTo>
                  <a:pt x="5478" y="9843"/>
                  <a:pt x="5499" y="10151"/>
                  <a:pt x="5499" y="10425"/>
                </a:cubicBezTo>
                <a:cubicBezTo>
                  <a:pt x="5499" y="10527"/>
                  <a:pt x="5499" y="10664"/>
                  <a:pt x="5499" y="10767"/>
                </a:cubicBezTo>
                <a:cubicBezTo>
                  <a:pt x="5499" y="10870"/>
                  <a:pt x="5499" y="11007"/>
                  <a:pt x="5499" y="11109"/>
                </a:cubicBezTo>
                <a:lnTo>
                  <a:pt x="5935" y="11109"/>
                </a:lnTo>
                <a:lnTo>
                  <a:pt x="8093" y="11109"/>
                </a:lnTo>
                <a:cubicBezTo>
                  <a:pt x="8093" y="11383"/>
                  <a:pt x="8115" y="11691"/>
                  <a:pt x="8137" y="11965"/>
                </a:cubicBezTo>
                <a:cubicBezTo>
                  <a:pt x="8159" y="12239"/>
                  <a:pt x="8180" y="12547"/>
                  <a:pt x="8224" y="12821"/>
                </a:cubicBezTo>
                <a:cubicBezTo>
                  <a:pt x="8856" y="17819"/>
                  <a:pt x="11799" y="21550"/>
                  <a:pt x="15221" y="21173"/>
                </a:cubicBezTo>
                <a:cubicBezTo>
                  <a:pt x="18468" y="20797"/>
                  <a:pt x="21105" y="16655"/>
                  <a:pt x="21345" y="11554"/>
                </a:cubicBezTo>
                <a:cubicBezTo>
                  <a:pt x="21585" y="6317"/>
                  <a:pt x="19362" y="1833"/>
                  <a:pt x="16310" y="669"/>
                </a:cubicBezTo>
                <a:cubicBezTo>
                  <a:pt x="16180" y="600"/>
                  <a:pt x="16049" y="772"/>
                  <a:pt x="16049" y="977"/>
                </a:cubicBezTo>
                <a:close/>
              </a:path>
            </a:pathLst>
          </a:custGeom>
          <a:solidFill>
            <a:srgbClr val="01AFE2"/>
          </a:solidFill>
          <a:ln w="12700">
            <a:miter lim="400000"/>
          </a:ln>
        </p:spPr>
        <p:txBody>
          <a:bodyPr lIns="50800" tIns="50800" rIns="50800" bIns="50800" anchor="ctr"/>
          <a:lstStyle/>
          <a:p>
            <a:pPr>
              <a:defRPr sz="3000">
                <a:solidFill>
                  <a:srgbClr val="FFFFFF"/>
                </a:solidFill>
              </a:defRPr>
            </a:pPr>
            <a:endParaRPr sz="4000"/>
          </a:p>
        </p:txBody>
      </p:sp>
      <p:sp>
        <p:nvSpPr>
          <p:cNvPr id="19" name="TextBox 18">
            <a:extLst>
              <a:ext uri="{FF2B5EF4-FFF2-40B4-BE49-F238E27FC236}">
                <a16:creationId xmlns:a16="http://schemas.microsoft.com/office/drawing/2014/main" xmlns="" id="{A8EF595E-F364-4CAC-B8F1-29033B574185}"/>
              </a:ext>
            </a:extLst>
          </p:cNvPr>
          <p:cNvSpPr txBox="1"/>
          <p:nvPr/>
        </p:nvSpPr>
        <p:spPr>
          <a:xfrm>
            <a:off x="4651902" y="1812177"/>
            <a:ext cx="387981" cy="502766"/>
          </a:xfrm>
          <a:prstGeom prst="rect">
            <a:avLst/>
          </a:prstGeom>
          <a:noFill/>
        </p:spPr>
        <p:txBody>
          <a:bodyPr wrap="square" lIns="0" rIns="0" rtlCol="0" anchor="ctr">
            <a:spAutoFit/>
          </a:bodyPr>
          <a:lstStyle/>
          <a:p>
            <a:pPr algn="ctr"/>
            <a:r>
              <a:rPr lang="et-EE" sz="2667" b="1" dirty="0">
                <a:solidFill>
                  <a:srgbClr val="01AFE2"/>
                </a:solidFill>
                <a:latin typeface="Raleway SemiBold"/>
                <a:ea typeface="Raleway SemiBold"/>
                <a:cs typeface="Raleway SemiBold"/>
                <a:sym typeface="Raleway SemiBold"/>
              </a:rPr>
              <a:t>01</a:t>
            </a:r>
            <a:endParaRPr lang="en-US" sz="2400" b="1" noProof="1"/>
          </a:p>
        </p:txBody>
      </p:sp>
      <p:sp>
        <p:nvSpPr>
          <p:cNvPr id="50" name="Graphic 24" descr="Trophy">
            <a:extLst>
              <a:ext uri="{FF2B5EF4-FFF2-40B4-BE49-F238E27FC236}">
                <a16:creationId xmlns:a16="http://schemas.microsoft.com/office/drawing/2014/main" xmlns="" id="{CB3D3DDF-9323-478E-8A36-1AE0D32355D4}"/>
              </a:ext>
            </a:extLst>
          </p:cNvPr>
          <p:cNvSpPr/>
          <p:nvPr/>
        </p:nvSpPr>
        <p:spPr>
          <a:xfrm>
            <a:off x="4461570" y="4892965"/>
            <a:ext cx="758132" cy="854523"/>
          </a:xfrm>
          <a:custGeom>
            <a:avLst/>
            <a:gdLst>
              <a:gd name="connsiteX0" fmla="*/ 648745 w 758132"/>
              <a:gd name="connsiteY0" fmla="*/ 411557 h 854523"/>
              <a:gd name="connsiteX1" fmla="*/ 497118 w 758132"/>
              <a:gd name="connsiteY1" fmla="*/ 484122 h 854523"/>
              <a:gd name="connsiteX2" fmla="*/ 562101 w 758132"/>
              <a:gd name="connsiteY2" fmla="*/ 418056 h 854523"/>
              <a:gd name="connsiteX3" fmla="*/ 587011 w 758132"/>
              <a:gd name="connsiteY3" fmla="*/ 385564 h 854523"/>
              <a:gd name="connsiteX4" fmla="*/ 616253 w 758132"/>
              <a:gd name="connsiteY4" fmla="*/ 282675 h 854523"/>
              <a:gd name="connsiteX5" fmla="*/ 616253 w 758132"/>
              <a:gd name="connsiteY5" fmla="*/ 141879 h 854523"/>
              <a:gd name="connsiteX6" fmla="*/ 692066 w 758132"/>
              <a:gd name="connsiteY6" fmla="*/ 141879 h 854523"/>
              <a:gd name="connsiteX7" fmla="*/ 692066 w 758132"/>
              <a:gd name="connsiteY7" fmla="*/ 306502 h 854523"/>
              <a:gd name="connsiteX8" fmla="*/ 648745 w 758132"/>
              <a:gd name="connsiteY8" fmla="*/ 411557 h 854523"/>
              <a:gd name="connsiteX9" fmla="*/ 110471 w 758132"/>
              <a:gd name="connsiteY9" fmla="*/ 411557 h 854523"/>
              <a:gd name="connsiteX10" fmla="*/ 64983 w 758132"/>
              <a:gd name="connsiteY10" fmla="*/ 306502 h 854523"/>
              <a:gd name="connsiteX11" fmla="*/ 64983 w 758132"/>
              <a:gd name="connsiteY11" fmla="*/ 140796 h 854523"/>
              <a:gd name="connsiteX12" fmla="*/ 140796 w 758132"/>
              <a:gd name="connsiteY12" fmla="*/ 140796 h 854523"/>
              <a:gd name="connsiteX13" fmla="*/ 140796 w 758132"/>
              <a:gd name="connsiteY13" fmla="*/ 281592 h 854523"/>
              <a:gd name="connsiteX14" fmla="*/ 170038 w 758132"/>
              <a:gd name="connsiteY14" fmla="*/ 384481 h 854523"/>
              <a:gd name="connsiteX15" fmla="*/ 194948 w 758132"/>
              <a:gd name="connsiteY15" fmla="*/ 416973 h 854523"/>
              <a:gd name="connsiteX16" fmla="*/ 259931 w 758132"/>
              <a:gd name="connsiteY16" fmla="*/ 483038 h 854523"/>
              <a:gd name="connsiteX17" fmla="*/ 110471 w 758132"/>
              <a:gd name="connsiteY17" fmla="*/ 411557 h 854523"/>
              <a:gd name="connsiteX18" fmla="*/ 758132 w 758132"/>
              <a:gd name="connsiteY18" fmla="*/ 303253 h 854523"/>
              <a:gd name="connsiteX19" fmla="*/ 758132 w 758132"/>
              <a:gd name="connsiteY19" fmla="*/ 75813 h 854523"/>
              <a:gd name="connsiteX20" fmla="*/ 617336 w 758132"/>
              <a:gd name="connsiteY20" fmla="*/ 75813 h 854523"/>
              <a:gd name="connsiteX21" fmla="*/ 617336 w 758132"/>
              <a:gd name="connsiteY21" fmla="*/ 0 h 854523"/>
              <a:gd name="connsiteX22" fmla="*/ 379066 w 758132"/>
              <a:gd name="connsiteY22" fmla="*/ 0 h 854523"/>
              <a:gd name="connsiteX23" fmla="*/ 140796 w 758132"/>
              <a:gd name="connsiteY23" fmla="*/ 0 h 854523"/>
              <a:gd name="connsiteX24" fmla="*/ 140796 w 758132"/>
              <a:gd name="connsiteY24" fmla="*/ 75813 h 854523"/>
              <a:gd name="connsiteX25" fmla="*/ 0 w 758132"/>
              <a:gd name="connsiteY25" fmla="*/ 75813 h 854523"/>
              <a:gd name="connsiteX26" fmla="*/ 0 w 758132"/>
              <a:gd name="connsiteY26" fmla="*/ 302170 h 854523"/>
              <a:gd name="connsiteX27" fmla="*/ 61734 w 758132"/>
              <a:gd name="connsiteY27" fmla="*/ 453796 h 854523"/>
              <a:gd name="connsiteX28" fmla="*/ 320582 w 758132"/>
              <a:gd name="connsiteY28" fmla="*/ 551270 h 854523"/>
              <a:gd name="connsiteX29" fmla="*/ 335744 w 758132"/>
              <a:gd name="connsiteY29" fmla="*/ 605423 h 854523"/>
              <a:gd name="connsiteX30" fmla="*/ 335744 w 758132"/>
              <a:gd name="connsiteY30" fmla="*/ 746219 h 854523"/>
              <a:gd name="connsiteX31" fmla="*/ 281592 w 758132"/>
              <a:gd name="connsiteY31" fmla="*/ 746219 h 854523"/>
              <a:gd name="connsiteX32" fmla="*/ 238270 w 758132"/>
              <a:gd name="connsiteY32" fmla="*/ 789540 h 854523"/>
              <a:gd name="connsiteX33" fmla="*/ 184118 w 758132"/>
              <a:gd name="connsiteY33" fmla="*/ 789540 h 854523"/>
              <a:gd name="connsiteX34" fmla="*/ 140796 w 758132"/>
              <a:gd name="connsiteY34" fmla="*/ 832862 h 854523"/>
              <a:gd name="connsiteX35" fmla="*/ 140796 w 758132"/>
              <a:gd name="connsiteY35" fmla="*/ 854523 h 854523"/>
              <a:gd name="connsiteX36" fmla="*/ 617336 w 758132"/>
              <a:gd name="connsiteY36" fmla="*/ 854523 h 854523"/>
              <a:gd name="connsiteX37" fmla="*/ 617336 w 758132"/>
              <a:gd name="connsiteY37" fmla="*/ 832862 h 854523"/>
              <a:gd name="connsiteX38" fmla="*/ 574014 w 758132"/>
              <a:gd name="connsiteY38" fmla="*/ 789540 h 854523"/>
              <a:gd name="connsiteX39" fmla="*/ 519862 w 758132"/>
              <a:gd name="connsiteY39" fmla="*/ 789540 h 854523"/>
              <a:gd name="connsiteX40" fmla="*/ 476540 w 758132"/>
              <a:gd name="connsiteY40" fmla="*/ 746219 h 854523"/>
              <a:gd name="connsiteX41" fmla="*/ 422388 w 758132"/>
              <a:gd name="connsiteY41" fmla="*/ 746219 h 854523"/>
              <a:gd name="connsiteX42" fmla="*/ 422388 w 758132"/>
              <a:gd name="connsiteY42" fmla="*/ 606506 h 854523"/>
              <a:gd name="connsiteX43" fmla="*/ 437551 w 758132"/>
              <a:gd name="connsiteY43" fmla="*/ 552353 h 854523"/>
              <a:gd name="connsiteX44" fmla="*/ 696399 w 758132"/>
              <a:gd name="connsiteY44" fmla="*/ 454879 h 854523"/>
              <a:gd name="connsiteX45" fmla="*/ 758132 w 758132"/>
              <a:gd name="connsiteY45" fmla="*/ 303253 h 85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58132" h="854523">
                <a:moveTo>
                  <a:pt x="648745" y="411557"/>
                </a:moveTo>
                <a:cubicBezTo>
                  <a:pt x="610838" y="450547"/>
                  <a:pt x="575097" y="475457"/>
                  <a:pt x="497118" y="484122"/>
                </a:cubicBezTo>
                <a:cubicBezTo>
                  <a:pt x="517696" y="463544"/>
                  <a:pt x="541523" y="442966"/>
                  <a:pt x="562101" y="418056"/>
                </a:cubicBezTo>
                <a:cubicBezTo>
                  <a:pt x="570765" y="408308"/>
                  <a:pt x="587011" y="386647"/>
                  <a:pt x="587011" y="385564"/>
                </a:cubicBezTo>
                <a:cubicBezTo>
                  <a:pt x="605423" y="355239"/>
                  <a:pt x="616253" y="320582"/>
                  <a:pt x="616253" y="282675"/>
                </a:cubicBezTo>
                <a:lnTo>
                  <a:pt x="616253" y="141879"/>
                </a:lnTo>
                <a:lnTo>
                  <a:pt x="692066" y="141879"/>
                </a:lnTo>
                <a:lnTo>
                  <a:pt x="692066" y="306502"/>
                </a:lnTo>
                <a:cubicBezTo>
                  <a:pt x="693149" y="308668"/>
                  <a:pt x="695315" y="362820"/>
                  <a:pt x="648745" y="411557"/>
                </a:cubicBezTo>
                <a:close/>
                <a:moveTo>
                  <a:pt x="110471" y="411557"/>
                </a:moveTo>
                <a:cubicBezTo>
                  <a:pt x="62817" y="362820"/>
                  <a:pt x="64983" y="308668"/>
                  <a:pt x="64983" y="306502"/>
                </a:cubicBezTo>
                <a:lnTo>
                  <a:pt x="64983" y="140796"/>
                </a:lnTo>
                <a:lnTo>
                  <a:pt x="140796" y="140796"/>
                </a:lnTo>
                <a:lnTo>
                  <a:pt x="140796" y="281592"/>
                </a:lnTo>
                <a:cubicBezTo>
                  <a:pt x="140796" y="319499"/>
                  <a:pt x="151626" y="354156"/>
                  <a:pt x="170038" y="384481"/>
                </a:cubicBezTo>
                <a:cubicBezTo>
                  <a:pt x="170038" y="385564"/>
                  <a:pt x="186284" y="408308"/>
                  <a:pt x="194948" y="416973"/>
                </a:cubicBezTo>
                <a:cubicBezTo>
                  <a:pt x="216609" y="441883"/>
                  <a:pt x="239353" y="462461"/>
                  <a:pt x="259931" y="483038"/>
                </a:cubicBezTo>
                <a:cubicBezTo>
                  <a:pt x="184118" y="474374"/>
                  <a:pt x="147294" y="449464"/>
                  <a:pt x="110471" y="411557"/>
                </a:cubicBezTo>
                <a:close/>
                <a:moveTo>
                  <a:pt x="758132" y="303253"/>
                </a:moveTo>
                <a:lnTo>
                  <a:pt x="758132" y="75813"/>
                </a:lnTo>
                <a:lnTo>
                  <a:pt x="617336" y="75813"/>
                </a:lnTo>
                <a:lnTo>
                  <a:pt x="617336" y="0"/>
                </a:lnTo>
                <a:lnTo>
                  <a:pt x="379066" y="0"/>
                </a:lnTo>
                <a:lnTo>
                  <a:pt x="140796" y="0"/>
                </a:lnTo>
                <a:lnTo>
                  <a:pt x="140796" y="75813"/>
                </a:lnTo>
                <a:lnTo>
                  <a:pt x="0" y="75813"/>
                </a:lnTo>
                <a:lnTo>
                  <a:pt x="0" y="302170"/>
                </a:lnTo>
                <a:cubicBezTo>
                  <a:pt x="0" y="313000"/>
                  <a:pt x="0" y="387730"/>
                  <a:pt x="61734" y="453796"/>
                </a:cubicBezTo>
                <a:cubicBezTo>
                  <a:pt x="121301" y="516613"/>
                  <a:pt x="193865" y="549104"/>
                  <a:pt x="320582" y="551270"/>
                </a:cubicBezTo>
                <a:cubicBezTo>
                  <a:pt x="330329" y="567516"/>
                  <a:pt x="335744" y="585928"/>
                  <a:pt x="335744" y="605423"/>
                </a:cubicBezTo>
                <a:lnTo>
                  <a:pt x="335744" y="746219"/>
                </a:lnTo>
                <a:lnTo>
                  <a:pt x="281592" y="746219"/>
                </a:lnTo>
                <a:cubicBezTo>
                  <a:pt x="257765" y="746219"/>
                  <a:pt x="238270" y="765713"/>
                  <a:pt x="238270" y="789540"/>
                </a:cubicBezTo>
                <a:lnTo>
                  <a:pt x="184118" y="789540"/>
                </a:lnTo>
                <a:cubicBezTo>
                  <a:pt x="160291" y="789540"/>
                  <a:pt x="140796" y="809035"/>
                  <a:pt x="140796" y="832862"/>
                </a:cubicBezTo>
                <a:lnTo>
                  <a:pt x="140796" y="854523"/>
                </a:lnTo>
                <a:lnTo>
                  <a:pt x="617336" y="854523"/>
                </a:lnTo>
                <a:lnTo>
                  <a:pt x="617336" y="832862"/>
                </a:lnTo>
                <a:cubicBezTo>
                  <a:pt x="617336" y="809035"/>
                  <a:pt x="597841" y="789540"/>
                  <a:pt x="574014" y="789540"/>
                </a:cubicBezTo>
                <a:lnTo>
                  <a:pt x="519862" y="789540"/>
                </a:lnTo>
                <a:cubicBezTo>
                  <a:pt x="519862" y="765713"/>
                  <a:pt x="500367" y="746219"/>
                  <a:pt x="476540" y="746219"/>
                </a:cubicBezTo>
                <a:lnTo>
                  <a:pt x="422388" y="746219"/>
                </a:lnTo>
                <a:lnTo>
                  <a:pt x="422388" y="606506"/>
                </a:lnTo>
                <a:cubicBezTo>
                  <a:pt x="422388" y="587011"/>
                  <a:pt x="427803" y="568599"/>
                  <a:pt x="437551" y="552353"/>
                </a:cubicBezTo>
                <a:cubicBezTo>
                  <a:pt x="564267" y="550187"/>
                  <a:pt x="636831" y="516613"/>
                  <a:pt x="696399" y="454879"/>
                </a:cubicBezTo>
                <a:cubicBezTo>
                  <a:pt x="758132" y="389897"/>
                  <a:pt x="758132" y="314083"/>
                  <a:pt x="758132" y="303253"/>
                </a:cubicBezTo>
                <a:close/>
              </a:path>
            </a:pathLst>
          </a:custGeom>
          <a:solidFill>
            <a:schemeClr val="accent5">
              <a:lumMod val="75000"/>
            </a:schemeClr>
          </a:solidFill>
          <a:ln w="10815" cap="flat">
            <a:noFill/>
            <a:prstDash val="solid"/>
            <a:miter/>
          </a:ln>
        </p:spPr>
        <p:txBody>
          <a:bodyPr lIns="91440" tIns="45720" rIns="91440" bIns="45720" rtlCol="0" anchor="ctr"/>
          <a:lstStyle/>
          <a:p>
            <a:endParaRPr lang="en-US" sz="2400"/>
          </a:p>
        </p:txBody>
      </p:sp>
      <p:sp>
        <p:nvSpPr>
          <p:cNvPr id="39" name="Google Shape;1014;p22"/>
          <p:cNvSpPr txBox="1">
            <a:spLocks noGrp="1"/>
          </p:cNvSpPr>
          <p:nvPr>
            <p:ph type="title" idx="4294967295"/>
          </p:nvPr>
        </p:nvSpPr>
        <p:spPr>
          <a:xfrm>
            <a:off x="1774603" y="7520186"/>
            <a:ext cx="4468065" cy="1350800"/>
          </a:xfrm>
          <a:prstGeom prst="rect">
            <a:avLst/>
          </a:prstGeom>
        </p:spPr>
        <p:txBody>
          <a:bodyPr spcFirstLastPara="1" wrap="square" lIns="0" tIns="0" rIns="0" bIns="0" anchor="t" anchorCtr="0">
            <a:noAutofit/>
          </a:bodyPr>
          <a:lstStyle/>
          <a:p>
            <a:pPr>
              <a:lnSpc>
                <a:spcPct val="115000"/>
              </a:lnSpc>
              <a:spcBef>
                <a:spcPts val="0"/>
              </a:spcBef>
            </a:pPr>
            <a:r>
              <a:rPr lang="et-EE" sz="4000" dirty="0">
                <a:solidFill>
                  <a:schemeClr val="lt1"/>
                </a:solidFill>
                <a:highlight>
                  <a:schemeClr val="accent1"/>
                </a:highlight>
              </a:rPr>
              <a:t>Portfolio Project</a:t>
            </a:r>
            <a:endParaRPr sz="4000" dirty="0">
              <a:solidFill>
                <a:schemeClr val="lt1"/>
              </a:solidFill>
              <a:highlight>
                <a:schemeClr val="accent1"/>
              </a:highlight>
            </a:endParaRPr>
          </a:p>
          <a:p>
            <a:pPr lvl="0">
              <a:lnSpc>
                <a:spcPct val="115000"/>
              </a:lnSpc>
            </a:pPr>
            <a:r>
              <a:rPr lang="et-EE" sz="2667" dirty="0">
                <a:solidFill>
                  <a:schemeClr val="lt1"/>
                </a:solidFill>
                <a:highlight>
                  <a:schemeClr val="accent2"/>
                </a:highlight>
              </a:rPr>
              <a:t>From idea </a:t>
            </a:r>
            <a:r>
              <a:rPr lang="et-EE" sz="2667" dirty="0">
                <a:solidFill>
                  <a:schemeClr val="lt1"/>
                </a:solidFill>
                <a:highlight>
                  <a:schemeClr val="accent2"/>
                </a:highlight>
              </a:rPr>
              <a:t>to release</a:t>
            </a:r>
            <a:endParaRPr sz="2667" dirty="0">
              <a:solidFill>
                <a:schemeClr val="lt1"/>
              </a:solidFill>
              <a:highlight>
                <a:schemeClr val="accent2"/>
              </a:highlight>
            </a:endParaRPr>
          </a:p>
        </p:txBody>
      </p:sp>
      <p:sp>
        <p:nvSpPr>
          <p:cNvPr id="40" name="Google Shape;1997;p32"/>
          <p:cNvSpPr txBox="1">
            <a:spLocks/>
          </p:cNvSpPr>
          <p:nvPr/>
        </p:nvSpPr>
        <p:spPr>
          <a:xfrm>
            <a:off x="465810" y="1827743"/>
            <a:ext cx="3070660" cy="528157"/>
          </a:xfrm>
          <a:prstGeom prst="rect">
            <a:avLst/>
          </a:prstGeom>
          <a:noFill/>
          <a:ln w="9525">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None/>
            </a:pPr>
            <a:r>
              <a:rPr lang="et-EE" sz="4000" dirty="0">
                <a:solidFill>
                  <a:schemeClr val="lt1"/>
                </a:solidFill>
                <a:latin typeface="Raleway SemiBold"/>
                <a:ea typeface="Raleway SemiBold"/>
                <a:cs typeface="Raleway SemiBold"/>
                <a:sym typeface="Raleway SemiBold"/>
              </a:rPr>
              <a:t> </a:t>
            </a:r>
            <a:r>
              <a:rPr lang="et-EE" sz="4000" b="1" dirty="0">
                <a:solidFill>
                  <a:srgbClr val="01AFE2"/>
                </a:solidFill>
                <a:latin typeface="Raleway SemiBold"/>
                <a:ea typeface="Raleway SemiBold"/>
                <a:cs typeface="Raleway SemiBold"/>
                <a:sym typeface="Raleway SemiBold"/>
              </a:rPr>
              <a:t>01 Idea</a:t>
            </a:r>
            <a:endParaRPr lang="en-US" sz="4000" b="1" dirty="0">
              <a:solidFill>
                <a:srgbClr val="01AFE2"/>
              </a:solidFill>
              <a:latin typeface="Raleway SemiBold"/>
              <a:ea typeface="Raleway SemiBold"/>
              <a:cs typeface="Raleway SemiBold"/>
              <a:sym typeface="Raleway SemiBold"/>
            </a:endParaRPr>
          </a:p>
        </p:txBody>
      </p:sp>
      <p:sp>
        <p:nvSpPr>
          <p:cNvPr id="41" name="Text Placeholder 1"/>
          <p:cNvSpPr txBox="1">
            <a:spLocks/>
          </p:cNvSpPr>
          <p:nvPr/>
        </p:nvSpPr>
        <p:spPr>
          <a:xfrm>
            <a:off x="480493" y="2431864"/>
            <a:ext cx="3215240" cy="997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1867" dirty="0">
                <a:solidFill>
                  <a:srgbClr val="3EB1D5"/>
                </a:solidFill>
                <a:latin typeface="Raleway SemiBold" charset="0"/>
              </a:rPr>
              <a:t>Bring your own idea or choose one from our pool.</a:t>
            </a:r>
          </a:p>
          <a:p>
            <a:endParaRPr lang="et-EE" sz="1867" dirty="0">
              <a:solidFill>
                <a:srgbClr val="3EB1D5"/>
              </a:solidFill>
            </a:endParaRPr>
          </a:p>
          <a:p>
            <a:endParaRPr lang="et-EE" sz="1867" dirty="0"/>
          </a:p>
          <a:p>
            <a:endParaRPr lang="et-EE" sz="1867" dirty="0"/>
          </a:p>
          <a:p>
            <a:endParaRPr lang="en-US" sz="1867" dirty="0"/>
          </a:p>
        </p:txBody>
      </p:sp>
      <p:sp>
        <p:nvSpPr>
          <p:cNvPr id="42" name="Google Shape;1997;p32"/>
          <p:cNvSpPr txBox="1">
            <a:spLocks/>
          </p:cNvSpPr>
          <p:nvPr/>
        </p:nvSpPr>
        <p:spPr>
          <a:xfrm>
            <a:off x="8688289" y="1652704"/>
            <a:ext cx="3070660" cy="528157"/>
          </a:xfrm>
          <a:prstGeom prst="rect">
            <a:avLst/>
          </a:prstGeom>
          <a:noFill/>
          <a:ln w="9525">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None/>
            </a:pPr>
            <a:r>
              <a:rPr lang="et-EE" sz="4000" dirty="0">
                <a:solidFill>
                  <a:schemeClr val="lt1"/>
                </a:solidFill>
                <a:latin typeface="Raleway SemiBold"/>
                <a:ea typeface="Raleway SemiBold"/>
                <a:cs typeface="Raleway SemiBold"/>
                <a:sym typeface="Raleway SemiBold"/>
              </a:rPr>
              <a:t> </a:t>
            </a:r>
            <a:r>
              <a:rPr lang="et-EE" sz="4000" b="1" dirty="0">
                <a:solidFill>
                  <a:srgbClr val="435A72"/>
                </a:solidFill>
                <a:latin typeface="Raleway SemiBold"/>
                <a:ea typeface="Raleway SemiBold"/>
                <a:cs typeface="Raleway SemiBold"/>
                <a:sym typeface="Raleway SemiBold"/>
              </a:rPr>
              <a:t>02 Plan</a:t>
            </a:r>
            <a:endParaRPr lang="en-US" sz="4000" b="1" dirty="0">
              <a:solidFill>
                <a:srgbClr val="435A72"/>
              </a:solidFill>
              <a:latin typeface="Raleway SemiBold"/>
              <a:ea typeface="Raleway SemiBold"/>
              <a:cs typeface="Raleway SemiBold"/>
              <a:sym typeface="Raleway SemiBold"/>
            </a:endParaRPr>
          </a:p>
        </p:txBody>
      </p:sp>
      <p:sp>
        <p:nvSpPr>
          <p:cNvPr id="54" name="Text Placeholder 1"/>
          <p:cNvSpPr txBox="1">
            <a:spLocks/>
          </p:cNvSpPr>
          <p:nvPr/>
        </p:nvSpPr>
        <p:spPr>
          <a:xfrm>
            <a:off x="8702972" y="2180861"/>
            <a:ext cx="3215240" cy="6720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67" dirty="0">
                <a:solidFill>
                  <a:srgbClr val="435A72"/>
                </a:solidFill>
                <a:latin typeface="Raleway SemiBold" charset="0"/>
              </a:rPr>
              <a:t>Analyze and define </a:t>
            </a:r>
            <a:r>
              <a:rPr lang="et-EE" sz="1867" dirty="0">
                <a:solidFill>
                  <a:srgbClr val="435A72"/>
                </a:solidFill>
                <a:latin typeface="Raleway SemiBold" charset="0"/>
              </a:rPr>
              <a:t>requirements and </a:t>
            </a:r>
            <a:r>
              <a:rPr lang="et-EE" sz="1867" dirty="0">
                <a:solidFill>
                  <a:srgbClr val="435A72"/>
                </a:solidFill>
                <a:latin typeface="Raleway SemiBold" charset="0"/>
              </a:rPr>
              <a:t>t</a:t>
            </a:r>
            <a:r>
              <a:rPr lang="en-US" sz="1867" dirty="0">
                <a:solidFill>
                  <a:srgbClr val="435A72"/>
                </a:solidFill>
                <a:latin typeface="Raleway SemiBold" charset="0"/>
              </a:rPr>
              <a:t>a</a:t>
            </a:r>
            <a:r>
              <a:rPr lang="et-EE" sz="1867" dirty="0">
                <a:solidFill>
                  <a:srgbClr val="435A72"/>
                </a:solidFill>
                <a:latin typeface="Raleway SemiBold" charset="0"/>
              </a:rPr>
              <a:t>sks</a:t>
            </a:r>
            <a:endParaRPr lang="et-EE" sz="1867" dirty="0">
              <a:solidFill>
                <a:srgbClr val="435A72"/>
              </a:solidFill>
            </a:endParaRPr>
          </a:p>
          <a:p>
            <a:endParaRPr lang="et-EE" sz="1867" dirty="0"/>
          </a:p>
          <a:p>
            <a:endParaRPr lang="et-EE" sz="1867" dirty="0"/>
          </a:p>
          <a:p>
            <a:endParaRPr lang="en-US" sz="1867" dirty="0"/>
          </a:p>
        </p:txBody>
      </p:sp>
      <p:sp>
        <p:nvSpPr>
          <p:cNvPr id="55" name="Google Shape;1997;p32"/>
          <p:cNvSpPr txBox="1">
            <a:spLocks/>
          </p:cNvSpPr>
          <p:nvPr/>
        </p:nvSpPr>
        <p:spPr>
          <a:xfrm>
            <a:off x="444015" y="4237754"/>
            <a:ext cx="3070660" cy="528157"/>
          </a:xfrm>
          <a:prstGeom prst="rect">
            <a:avLst/>
          </a:prstGeom>
          <a:noFill/>
          <a:ln w="9525">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None/>
            </a:pPr>
            <a:r>
              <a:rPr lang="et-EE" sz="4000" b="1" dirty="0">
                <a:solidFill>
                  <a:srgbClr val="435A72"/>
                </a:solidFill>
                <a:latin typeface="Raleway SemiBold"/>
                <a:ea typeface="Raleway SemiBold"/>
                <a:cs typeface="Raleway SemiBold"/>
                <a:sym typeface="Raleway SemiBold"/>
              </a:rPr>
              <a:t> </a:t>
            </a:r>
            <a:r>
              <a:rPr lang="et-EE" sz="4000" b="1" dirty="0">
                <a:solidFill>
                  <a:srgbClr val="435A72"/>
                </a:solidFill>
                <a:latin typeface="Raleway SemiBold"/>
                <a:ea typeface="Raleway SemiBold"/>
                <a:cs typeface="Raleway SemiBold"/>
                <a:sym typeface="Raleway SemiBold"/>
              </a:rPr>
              <a:t>04 Success</a:t>
            </a:r>
            <a:endParaRPr lang="en-US" sz="4000" b="1" dirty="0">
              <a:solidFill>
                <a:srgbClr val="435A72"/>
              </a:solidFill>
              <a:latin typeface="Raleway SemiBold"/>
              <a:ea typeface="Raleway SemiBold"/>
              <a:cs typeface="Raleway SemiBold"/>
              <a:sym typeface="Raleway SemiBold"/>
            </a:endParaRPr>
          </a:p>
        </p:txBody>
      </p:sp>
      <p:sp>
        <p:nvSpPr>
          <p:cNvPr id="56" name="Text Placeholder 1"/>
          <p:cNvSpPr txBox="1">
            <a:spLocks/>
          </p:cNvSpPr>
          <p:nvPr/>
        </p:nvSpPr>
        <p:spPr>
          <a:xfrm>
            <a:off x="554709" y="4841875"/>
            <a:ext cx="2949003" cy="997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1867" dirty="0">
                <a:solidFill>
                  <a:srgbClr val="435A72"/>
                </a:solidFill>
                <a:latin typeface="Raleway SemiBold" charset="0"/>
              </a:rPr>
              <a:t>Show your product and your code to your next job interview</a:t>
            </a:r>
          </a:p>
          <a:p>
            <a:endParaRPr lang="et-EE" sz="1867" dirty="0">
              <a:solidFill>
                <a:srgbClr val="3EB1D5"/>
              </a:solidFill>
            </a:endParaRPr>
          </a:p>
          <a:p>
            <a:endParaRPr lang="et-EE" sz="1867" dirty="0"/>
          </a:p>
          <a:p>
            <a:endParaRPr lang="et-EE" sz="1867" dirty="0"/>
          </a:p>
          <a:p>
            <a:endParaRPr lang="en-US" sz="1867" dirty="0"/>
          </a:p>
        </p:txBody>
      </p:sp>
      <p:sp>
        <p:nvSpPr>
          <p:cNvPr id="57" name="Google Shape;1997;p32"/>
          <p:cNvSpPr txBox="1">
            <a:spLocks/>
          </p:cNvSpPr>
          <p:nvPr/>
        </p:nvSpPr>
        <p:spPr>
          <a:xfrm>
            <a:off x="8702973" y="4176163"/>
            <a:ext cx="3070660" cy="528157"/>
          </a:xfrm>
          <a:prstGeom prst="rect">
            <a:avLst/>
          </a:prstGeom>
          <a:noFill/>
          <a:ln w="9525">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None/>
            </a:pPr>
            <a:r>
              <a:rPr lang="et-EE" sz="4000" dirty="0">
                <a:solidFill>
                  <a:schemeClr val="lt1"/>
                </a:solidFill>
                <a:latin typeface="Raleway SemiBold"/>
                <a:ea typeface="Raleway SemiBold"/>
                <a:cs typeface="Raleway SemiBold"/>
                <a:sym typeface="Raleway SemiBold"/>
              </a:rPr>
              <a:t> </a:t>
            </a:r>
            <a:r>
              <a:rPr lang="et-EE" sz="4000" b="1" dirty="0">
                <a:solidFill>
                  <a:srgbClr val="01AFE2"/>
                </a:solidFill>
                <a:latin typeface="Raleway SemiBold"/>
                <a:ea typeface="Raleway SemiBold"/>
                <a:cs typeface="Raleway SemiBold"/>
                <a:sym typeface="Raleway SemiBold"/>
              </a:rPr>
              <a:t>03 Action</a:t>
            </a:r>
            <a:endParaRPr lang="en-US" sz="4000" b="1" dirty="0">
              <a:solidFill>
                <a:srgbClr val="01AFE2"/>
              </a:solidFill>
              <a:latin typeface="Raleway SemiBold"/>
              <a:ea typeface="Raleway SemiBold"/>
              <a:cs typeface="Raleway SemiBold"/>
              <a:sym typeface="Raleway SemiBold"/>
            </a:endParaRPr>
          </a:p>
        </p:txBody>
      </p:sp>
      <p:sp>
        <p:nvSpPr>
          <p:cNvPr id="58" name="Text Placeholder 1"/>
          <p:cNvSpPr txBox="1">
            <a:spLocks/>
          </p:cNvSpPr>
          <p:nvPr/>
        </p:nvSpPr>
        <p:spPr>
          <a:xfrm>
            <a:off x="8717656" y="4780284"/>
            <a:ext cx="3215240" cy="124100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67" dirty="0">
                <a:solidFill>
                  <a:srgbClr val="3EB1D5"/>
                </a:solidFill>
                <a:latin typeface="Raleway SemiBold" charset="0"/>
              </a:rPr>
              <a:t>Develop </a:t>
            </a:r>
            <a:r>
              <a:rPr lang="et-EE" sz="1867" dirty="0">
                <a:solidFill>
                  <a:srgbClr val="3EB1D5"/>
                </a:solidFill>
                <a:latin typeface="Raleway SemiBold" charset="0"/>
              </a:rPr>
              <a:t>your product </a:t>
            </a:r>
            <a:r>
              <a:rPr lang="en-US" sz="1867" dirty="0">
                <a:solidFill>
                  <a:srgbClr val="3EB1D5"/>
                </a:solidFill>
                <a:latin typeface="Raleway SemiBold" charset="0"/>
              </a:rPr>
              <a:t> </a:t>
            </a:r>
            <a:r>
              <a:rPr lang="en-US" sz="1867" dirty="0">
                <a:solidFill>
                  <a:srgbClr val="3EB1D5"/>
                </a:solidFill>
                <a:latin typeface="Raleway SemiBold" charset="0"/>
              </a:rPr>
              <a:t>with modern </a:t>
            </a:r>
            <a:r>
              <a:rPr lang="en-US" sz="1867" dirty="0">
                <a:solidFill>
                  <a:srgbClr val="3EB1D5"/>
                </a:solidFill>
                <a:latin typeface="Raleway SemiBold" charset="0"/>
              </a:rPr>
              <a:t>frameworks.</a:t>
            </a:r>
            <a:r>
              <a:rPr lang="et-EE" sz="1867" dirty="0">
                <a:solidFill>
                  <a:srgbClr val="3EB1D5"/>
                </a:solidFill>
                <a:latin typeface="Raleway SemiBold" charset="0"/>
              </a:rPr>
              <a:t> Deploy your solution on the cloud.</a:t>
            </a:r>
            <a:endParaRPr lang="et-EE" sz="1867" dirty="0">
              <a:solidFill>
                <a:srgbClr val="3EB1D5"/>
              </a:solidFill>
            </a:endParaRPr>
          </a:p>
          <a:p>
            <a:endParaRPr lang="et-EE" sz="1867" dirty="0"/>
          </a:p>
          <a:p>
            <a:endParaRPr lang="et-EE" sz="1867" dirty="0"/>
          </a:p>
          <a:p>
            <a:endParaRPr lang="en-US" sz="1867" dirty="0"/>
          </a:p>
        </p:txBody>
      </p:sp>
      <p:sp>
        <p:nvSpPr>
          <p:cNvPr id="60" name="TextBox 59">
            <a:extLst>
              <a:ext uri="{FF2B5EF4-FFF2-40B4-BE49-F238E27FC236}">
                <a16:creationId xmlns:a16="http://schemas.microsoft.com/office/drawing/2014/main" xmlns="" id="{A8EF595E-F364-4CAC-B8F1-29033B574185}"/>
              </a:ext>
            </a:extLst>
          </p:cNvPr>
          <p:cNvSpPr txBox="1"/>
          <p:nvPr/>
        </p:nvSpPr>
        <p:spPr>
          <a:xfrm>
            <a:off x="7092825" y="1817731"/>
            <a:ext cx="488891" cy="502766"/>
          </a:xfrm>
          <a:prstGeom prst="rect">
            <a:avLst/>
          </a:prstGeom>
          <a:noFill/>
          <a:ln>
            <a:noFill/>
          </a:ln>
        </p:spPr>
        <p:txBody>
          <a:bodyPr wrap="square" lIns="0" rIns="0" rtlCol="0" anchor="ctr">
            <a:spAutoFit/>
          </a:bodyPr>
          <a:lstStyle/>
          <a:p>
            <a:pPr algn="ctr"/>
            <a:r>
              <a:rPr lang="et-EE" sz="2667" b="1" dirty="0">
                <a:solidFill>
                  <a:srgbClr val="435A72"/>
                </a:solidFill>
                <a:latin typeface="Raleway SemiBold"/>
                <a:ea typeface="Raleway SemiBold"/>
                <a:cs typeface="Raleway SemiBold"/>
                <a:sym typeface="Raleway SemiBold"/>
              </a:rPr>
              <a:t>02</a:t>
            </a:r>
            <a:endParaRPr lang="en-US" sz="2400" b="1" noProof="1">
              <a:solidFill>
                <a:srgbClr val="435A72"/>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719579" y="4063258"/>
            <a:ext cx="2184400" cy="234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extLst>
              <a:ext uri="{FF2B5EF4-FFF2-40B4-BE49-F238E27FC236}">
                <a16:creationId xmlns:a16="http://schemas.microsoft.com/office/drawing/2014/main" xmlns="" id="{A8EF595E-F364-4CAC-B8F1-29033B574185}"/>
              </a:ext>
            </a:extLst>
          </p:cNvPr>
          <p:cNvSpPr txBox="1"/>
          <p:nvPr/>
        </p:nvSpPr>
        <p:spPr>
          <a:xfrm>
            <a:off x="4512964" y="4376754"/>
            <a:ext cx="488891" cy="502766"/>
          </a:xfrm>
          <a:prstGeom prst="rect">
            <a:avLst/>
          </a:prstGeom>
          <a:noFill/>
          <a:ln>
            <a:noFill/>
          </a:ln>
        </p:spPr>
        <p:txBody>
          <a:bodyPr wrap="square" lIns="0" rIns="0" rtlCol="0" anchor="ctr">
            <a:spAutoFit/>
          </a:bodyPr>
          <a:lstStyle/>
          <a:p>
            <a:pPr algn="ctr"/>
            <a:r>
              <a:rPr lang="et-EE" sz="2667" b="1" dirty="0">
                <a:solidFill>
                  <a:srgbClr val="435A72"/>
                </a:solidFill>
                <a:latin typeface="Raleway SemiBold"/>
                <a:ea typeface="Raleway SemiBold"/>
                <a:cs typeface="Raleway SemiBold"/>
                <a:sym typeface="Raleway SemiBold"/>
              </a:rPr>
              <a:t>04</a:t>
            </a:r>
            <a:endParaRPr lang="en-US" sz="2400" b="1" noProof="1">
              <a:solidFill>
                <a:srgbClr val="435A72"/>
              </a:solidFill>
            </a:endParaRPr>
          </a:p>
        </p:txBody>
      </p:sp>
      <p:sp>
        <p:nvSpPr>
          <p:cNvPr id="27" name="TextBox 26">
            <a:extLst>
              <a:ext uri="{FF2B5EF4-FFF2-40B4-BE49-F238E27FC236}">
                <a16:creationId xmlns:a16="http://schemas.microsoft.com/office/drawing/2014/main" xmlns="" id="{A8EF595E-F364-4CAC-B8F1-29033B574185}"/>
              </a:ext>
            </a:extLst>
          </p:cNvPr>
          <p:cNvSpPr txBox="1"/>
          <p:nvPr/>
        </p:nvSpPr>
        <p:spPr>
          <a:xfrm>
            <a:off x="7071709" y="4323753"/>
            <a:ext cx="488895" cy="502766"/>
          </a:xfrm>
          <a:prstGeom prst="rect">
            <a:avLst/>
          </a:prstGeom>
          <a:noFill/>
        </p:spPr>
        <p:txBody>
          <a:bodyPr wrap="square" lIns="0" rIns="0" rtlCol="0" anchor="ctr">
            <a:spAutoFit/>
          </a:bodyPr>
          <a:lstStyle/>
          <a:p>
            <a:pPr algn="ctr"/>
            <a:r>
              <a:rPr lang="et-EE" sz="2667" b="1" dirty="0">
                <a:solidFill>
                  <a:srgbClr val="01AFE2"/>
                </a:solidFill>
                <a:latin typeface="Raleway SemiBold"/>
                <a:ea typeface="Raleway SemiBold"/>
                <a:cs typeface="Raleway SemiBold"/>
                <a:sym typeface="Raleway SemiBold"/>
              </a:rPr>
              <a:t>03</a:t>
            </a:r>
            <a:endParaRPr lang="en-US" sz="2400" b="1" noProof="1"/>
          </a:p>
        </p:txBody>
      </p:sp>
      <p:grpSp>
        <p:nvGrpSpPr>
          <p:cNvPr id="28" name="Google Shape;5792;p76"/>
          <p:cNvGrpSpPr>
            <a:grpSpLocks noChangeAspect="1"/>
          </p:cNvGrpSpPr>
          <p:nvPr/>
        </p:nvGrpSpPr>
        <p:grpSpPr>
          <a:xfrm>
            <a:off x="4556384" y="5056191"/>
            <a:ext cx="579509" cy="581055"/>
            <a:chOff x="-50154075" y="1948175"/>
            <a:chExt cx="300100" cy="300900"/>
          </a:xfrm>
          <a:solidFill>
            <a:srgbClr val="435A72"/>
          </a:solidFill>
        </p:grpSpPr>
        <p:sp>
          <p:nvSpPr>
            <p:cNvPr id="29" name="Google Shape;5793;p76"/>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5794;p76"/>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1" name="Google Shape;147;p27"/>
          <p:cNvGrpSpPr>
            <a:grpSpLocks/>
          </p:cNvGrpSpPr>
          <p:nvPr/>
        </p:nvGrpSpPr>
        <p:grpSpPr>
          <a:xfrm>
            <a:off x="7056107" y="2403288"/>
            <a:ext cx="598339" cy="737681"/>
            <a:chOff x="1770459" y="2884503"/>
            <a:chExt cx="254644" cy="348828"/>
          </a:xfrm>
          <a:solidFill>
            <a:srgbClr val="435A72"/>
          </a:solidFill>
        </p:grpSpPr>
        <p:sp>
          <p:nvSpPr>
            <p:cNvPr id="32" name="Google Shape;148;p27"/>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grpFill/>
            <a:ln>
              <a:noFill/>
            </a:ln>
          </p:spPr>
          <p:txBody>
            <a:bodyPr spcFirstLastPara="1" wrap="square" lIns="121900" tIns="121900" rIns="121900" bIns="121900" anchor="ctr" anchorCtr="0">
              <a:noAutofit/>
            </a:bodyPr>
            <a:lstStyle/>
            <a:p>
              <a:endParaRPr sz="2400"/>
            </a:p>
          </p:txBody>
        </p:sp>
        <p:sp>
          <p:nvSpPr>
            <p:cNvPr id="33" name="Google Shape;149;p27"/>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grpFill/>
            <a:ln>
              <a:noFill/>
            </a:ln>
          </p:spPr>
          <p:txBody>
            <a:bodyPr spcFirstLastPara="1" wrap="square" lIns="121900" tIns="121900" rIns="121900" bIns="121900" anchor="ctr" anchorCtr="0">
              <a:noAutofit/>
            </a:bodyPr>
            <a:lstStyle/>
            <a:p>
              <a:endParaRPr sz="2400"/>
            </a:p>
          </p:txBody>
        </p:sp>
        <p:sp>
          <p:nvSpPr>
            <p:cNvPr id="34" name="Google Shape;150;p27"/>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grpFill/>
            <a:ln>
              <a:noFill/>
            </a:ln>
          </p:spPr>
          <p:txBody>
            <a:bodyPr spcFirstLastPara="1" wrap="square" lIns="121900" tIns="121900" rIns="121900" bIns="121900" anchor="ctr" anchorCtr="0">
              <a:noAutofit/>
            </a:bodyPr>
            <a:lstStyle/>
            <a:p>
              <a:endParaRPr sz="2400"/>
            </a:p>
          </p:txBody>
        </p:sp>
        <p:sp>
          <p:nvSpPr>
            <p:cNvPr id="35" name="Google Shape;151;p27"/>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152;p27"/>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grpFill/>
            <a:ln>
              <a:noFill/>
            </a:ln>
          </p:spPr>
          <p:txBody>
            <a:bodyPr spcFirstLastPara="1" wrap="square" lIns="121900" tIns="121900" rIns="121900" bIns="121900" anchor="ctr" anchorCtr="0">
              <a:noAutofit/>
            </a:bodyPr>
            <a:lstStyle/>
            <a:p>
              <a:endParaRPr sz="2400"/>
            </a:p>
          </p:txBody>
        </p:sp>
        <p:sp>
          <p:nvSpPr>
            <p:cNvPr id="37" name="Google Shape;153;p27"/>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grpFill/>
            <a:ln>
              <a:noFill/>
            </a:ln>
          </p:spPr>
          <p:txBody>
            <a:bodyPr spcFirstLastPara="1" wrap="square" lIns="121900" tIns="121900" rIns="121900" bIns="121900" anchor="ctr" anchorCtr="0">
              <a:noAutofit/>
            </a:bodyPr>
            <a:lstStyle/>
            <a:p>
              <a:endParaRPr sz="2400"/>
            </a:p>
          </p:txBody>
        </p:sp>
        <p:sp>
          <p:nvSpPr>
            <p:cNvPr id="38" name="Google Shape;154;p27"/>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155;p27"/>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24" name="Google Shape;7407;p59"/>
          <p:cNvGrpSpPr>
            <a:grpSpLocks noChangeAspect="1"/>
          </p:cNvGrpSpPr>
          <p:nvPr/>
        </p:nvGrpSpPr>
        <p:grpSpPr>
          <a:xfrm>
            <a:off x="7037359" y="5010207"/>
            <a:ext cx="783819" cy="627039"/>
            <a:chOff x="7500054" y="2934733"/>
            <a:chExt cx="350576" cy="280454"/>
          </a:xfrm>
          <a:solidFill>
            <a:srgbClr val="01AFE2"/>
          </a:solidFill>
        </p:grpSpPr>
        <p:sp>
          <p:nvSpPr>
            <p:cNvPr id="125" name="Google Shape;7408;p59"/>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121900" tIns="121900" rIns="121900" bIns="121900" anchor="ctr" anchorCtr="0">
              <a:noAutofit/>
            </a:bodyPr>
            <a:lstStyle/>
            <a:p>
              <a:endParaRPr sz="2400"/>
            </a:p>
          </p:txBody>
        </p:sp>
        <p:sp>
          <p:nvSpPr>
            <p:cNvPr id="126" name="Google Shape;7409;p59"/>
            <p:cNvSpPr/>
            <p:nvPr/>
          </p:nvSpPr>
          <p:spPr>
            <a:xfrm>
              <a:off x="7500054" y="2934733"/>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121900" tIns="121900" rIns="121900" bIns="121900" anchor="ctr" anchorCtr="0">
              <a:noAutofit/>
            </a:bodyPr>
            <a:lstStyle/>
            <a:p>
              <a:endParaRPr sz="2400"/>
            </a:p>
          </p:txBody>
        </p:sp>
        <p:sp>
          <p:nvSpPr>
            <p:cNvPr id="127" name="Google Shape;7410;p59"/>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121900" tIns="121900" rIns="121900" bIns="121900" anchor="ctr" anchorCtr="0">
              <a:noAutofit/>
            </a:bodyPr>
            <a:lstStyle/>
            <a:p>
              <a:endParaRPr sz="2400"/>
            </a:p>
          </p:txBody>
        </p:sp>
        <p:sp>
          <p:nvSpPr>
            <p:cNvPr id="128" name="Google Shape;7411;p59"/>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121900" tIns="121900" rIns="121900" bIns="121900" anchor="ctr" anchorCtr="0">
              <a:noAutofit/>
            </a:bodyPr>
            <a:lstStyle/>
            <a:p>
              <a:endParaRPr sz="2400"/>
            </a:p>
          </p:txBody>
        </p:sp>
        <p:sp>
          <p:nvSpPr>
            <p:cNvPr id="129" name="Google Shape;7412;p59"/>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121900" tIns="121900" rIns="121900" bIns="121900" anchor="ctr" anchorCtr="0">
              <a:noAutofit/>
            </a:bodyPr>
            <a:lstStyle/>
            <a:p>
              <a:endParaRPr sz="2400"/>
            </a:p>
          </p:txBody>
        </p:sp>
        <p:sp>
          <p:nvSpPr>
            <p:cNvPr id="130" name="Google Shape;7413;p59"/>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121900" tIns="121900" rIns="121900" bIns="121900" anchor="ctr" anchorCtr="0">
              <a:noAutofit/>
            </a:bodyPr>
            <a:lstStyle/>
            <a:p>
              <a:endParaRPr sz="2400"/>
            </a:p>
          </p:txBody>
        </p:sp>
        <p:sp>
          <p:nvSpPr>
            <p:cNvPr id="131" name="Google Shape;7414;p59"/>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121900" tIns="121900" rIns="121900" bIns="121900" anchor="ctr" anchorCtr="0">
              <a:noAutofit/>
            </a:bodyPr>
            <a:lstStyle/>
            <a:p>
              <a:endParaRPr sz="2400"/>
            </a:p>
          </p:txBody>
        </p:sp>
        <p:sp>
          <p:nvSpPr>
            <p:cNvPr id="132" name="Google Shape;7415;p59"/>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121900" tIns="121900" rIns="121900" bIns="121900" anchor="ctr" anchorCtr="0">
              <a:noAutofit/>
            </a:bodyPr>
            <a:lstStyle/>
            <a:p>
              <a:endParaRPr sz="2400"/>
            </a:p>
          </p:txBody>
        </p:sp>
      </p:grpSp>
      <p:pic>
        <p:nvPicPr>
          <p:cNvPr id="1033" name="Picture 9" descr="https://lh6.googleusercontent.com/DoISF4KkdRCeSdJubH5NhT9P_LEIqow5uCKkJHIaUkXjKi_yOpisfrHb2M7328BrUw57kIc9bMrBQHneu-DaxfQMPk43qT5w8-dEf0sYOOoo-D3khCo0fKCk7o524fkH1x7ZieGZ7d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4235" y="2420497"/>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270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29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28289" r="30287" b="26535"/>
          <a:stretch/>
        </p:blipFill>
        <p:spPr/>
      </p:pic>
      <p:sp>
        <p:nvSpPr>
          <p:cNvPr id="3" name="Text Placeholder 2"/>
          <p:cNvSpPr>
            <a:spLocks noGrp="1"/>
          </p:cNvSpPr>
          <p:nvPr>
            <p:ph type="body" sz="quarter" idx="11"/>
          </p:nvPr>
        </p:nvSpPr>
        <p:spPr/>
        <p:txBody>
          <a:bodyPr/>
          <a:lstStyle/>
          <a:p>
            <a:endParaRPr lang="en-GB"/>
          </a:p>
        </p:txBody>
      </p:sp>
      <p:sp>
        <p:nvSpPr>
          <p:cNvPr id="4" name="Text Placeholder 3"/>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366426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37007" r="23445" b="13562"/>
          <a:stretch/>
        </p:blipFill>
        <p:spPr/>
      </p:pic>
      <p:sp>
        <p:nvSpPr>
          <p:cNvPr id="6" name="Text Placeholder 5"/>
          <p:cNvSpPr>
            <a:spLocks noGrp="1"/>
          </p:cNvSpPr>
          <p:nvPr>
            <p:ph type="body" sz="quarter" idx="16"/>
          </p:nvPr>
        </p:nvSpPr>
        <p:spPr/>
        <p:txBody>
          <a:bodyPr/>
          <a:lstStyle/>
          <a:p>
            <a:endParaRPr lang="en-GB"/>
          </a:p>
        </p:txBody>
      </p:sp>
      <p:sp>
        <p:nvSpPr>
          <p:cNvPr id="3" name="Text Placeholder 2"/>
          <p:cNvSpPr>
            <a:spLocks noGrp="1"/>
          </p:cNvSpPr>
          <p:nvPr>
            <p:ph type="body" sz="quarter" idx="11"/>
          </p:nvPr>
        </p:nvSpPr>
        <p:spPr/>
        <p:txBody>
          <a:bodyPr/>
          <a:lstStyle/>
          <a:p>
            <a:endParaRPr lang="en-GB" dirty="0"/>
          </a:p>
        </p:txBody>
      </p:sp>
      <p:sp>
        <p:nvSpPr>
          <p:cNvPr id="5" name="Text Placeholder 4"/>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427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Enter section title 60pt</a:t>
            </a:r>
            <a:endParaRPr lang="en-GB" dirty="0"/>
          </a:p>
        </p:txBody>
      </p:sp>
      <p:sp>
        <p:nvSpPr>
          <p:cNvPr id="4" name="Text Placeholder 3"/>
          <p:cNvSpPr>
            <a:spLocks noGrp="1"/>
          </p:cNvSpPr>
          <p:nvPr>
            <p:ph type="body" sz="quarter" idx="12"/>
          </p:nvPr>
        </p:nvSpPr>
        <p:spPr/>
        <p:txBody>
          <a:bodyPr/>
          <a:lstStyle/>
          <a:p>
            <a:r>
              <a:rPr lang="en-GB" dirty="0" smtClean="0"/>
              <a:t>Enter Section #</a:t>
            </a:r>
            <a:endParaRPr lang="en-GB" dirty="0"/>
          </a:p>
        </p:txBody>
      </p:sp>
    </p:spTree>
    <p:extLst>
      <p:ext uri="{BB962C8B-B14F-4D97-AF65-F5344CB8AC3E}">
        <p14:creationId xmlns:p14="http://schemas.microsoft.com/office/powerpoint/2010/main" val="361566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13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mtClean="0"/>
              <a:t>Agenda</a:t>
            </a:r>
            <a:endParaRPr lang="en-GB" dirty="0"/>
          </a:p>
        </p:txBody>
      </p:sp>
      <p:sp>
        <p:nvSpPr>
          <p:cNvPr id="4" name="Text Placeholder 3"/>
          <p:cNvSpPr>
            <a:spLocks noGrp="1"/>
          </p:cNvSpPr>
          <p:nvPr>
            <p:ph type="body" sz="quarter" idx="12"/>
          </p:nvPr>
        </p:nvSpPr>
        <p:spPr/>
        <p:txBody>
          <a:bodyPr/>
          <a:lstStyle/>
          <a:p>
            <a:r>
              <a:rPr lang="en-GB" smtClean="0"/>
              <a:t>Section 2</a:t>
            </a:r>
            <a:endParaRPr lang="en-GB" dirty="0"/>
          </a:p>
        </p:txBody>
      </p:sp>
    </p:spTree>
    <p:extLst>
      <p:ext uri="{BB962C8B-B14F-4D97-AF65-F5344CB8AC3E}">
        <p14:creationId xmlns:p14="http://schemas.microsoft.com/office/powerpoint/2010/main" val="268762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GB" smtClean="0"/>
              <a:t>Agenda</a:t>
            </a:r>
            <a:endParaRPr lang="en-GB" dirty="0"/>
          </a:p>
        </p:txBody>
      </p:sp>
      <p:sp>
        <p:nvSpPr>
          <p:cNvPr id="3" name="Text Placeholder 2"/>
          <p:cNvSpPr>
            <a:spLocks noGrp="1"/>
          </p:cNvSpPr>
          <p:nvPr>
            <p:ph type="body" sz="quarter" idx="14"/>
          </p:nvPr>
        </p:nvSpPr>
        <p:spPr/>
        <p:txBody>
          <a:bodyPr/>
          <a:lstStyle/>
          <a:p>
            <a:r>
              <a:rPr lang="en-GB" smtClean="0"/>
              <a:t>Item 1   18pt</a:t>
            </a:r>
          </a:p>
          <a:p>
            <a:r>
              <a:rPr lang="en-GB" smtClean="0"/>
              <a:t>Item 2</a:t>
            </a:r>
          </a:p>
          <a:p>
            <a:r>
              <a:rPr lang="en-GB" smtClean="0"/>
              <a:t>Item 3</a:t>
            </a:r>
          </a:p>
          <a:p>
            <a:r>
              <a:rPr lang="en-GB" smtClean="0"/>
              <a:t>Item 4</a:t>
            </a:r>
          </a:p>
          <a:p>
            <a:r>
              <a:rPr lang="en-GB" smtClean="0"/>
              <a:t>Item 5</a:t>
            </a:r>
          </a:p>
          <a:p>
            <a:r>
              <a:rPr lang="en-GB" smtClean="0"/>
              <a:t>Item 6</a:t>
            </a:r>
          </a:p>
          <a:p>
            <a:r>
              <a:rPr lang="en-GB" smtClean="0"/>
              <a:t>Item 7</a:t>
            </a:r>
          </a:p>
          <a:p>
            <a:r>
              <a:rPr lang="en-GB" smtClean="0"/>
              <a:t>Item 8</a:t>
            </a:r>
          </a:p>
          <a:p>
            <a:endParaRPr lang="en-GB" dirty="0"/>
          </a:p>
        </p:txBody>
      </p:sp>
      <p:sp>
        <p:nvSpPr>
          <p:cNvPr id="4" name="Text Placeholder 3"/>
          <p:cNvSpPr>
            <a:spLocks noGrp="1"/>
          </p:cNvSpPr>
          <p:nvPr>
            <p:ph type="body" sz="quarter" idx="15"/>
          </p:nvPr>
        </p:nvSpPr>
        <p:spPr/>
        <p:txBody>
          <a:bodyPr/>
          <a:lstStyle/>
          <a:p>
            <a:r>
              <a:rPr lang="en-GB" smtClean="0"/>
              <a:t>Item 9</a:t>
            </a:r>
          </a:p>
          <a:p>
            <a:r>
              <a:rPr lang="en-GB" smtClean="0"/>
              <a:t>Item 10</a:t>
            </a:r>
          </a:p>
          <a:p>
            <a:r>
              <a:rPr lang="en-GB" smtClean="0"/>
              <a:t>Item 11</a:t>
            </a:r>
          </a:p>
          <a:p>
            <a:r>
              <a:rPr lang="en-GB" smtClean="0"/>
              <a:t>Item 12</a:t>
            </a:r>
          </a:p>
          <a:p>
            <a:r>
              <a:rPr lang="en-GB" smtClean="0"/>
              <a:t>Item 13</a:t>
            </a:r>
          </a:p>
          <a:p>
            <a:r>
              <a:rPr lang="en-GB" smtClean="0"/>
              <a:t>Item 14</a:t>
            </a:r>
          </a:p>
          <a:p>
            <a:r>
              <a:rPr lang="en-GB" smtClean="0"/>
              <a:t>Item 15</a:t>
            </a:r>
          </a:p>
          <a:p>
            <a:r>
              <a:rPr lang="en-GB" smtClean="0"/>
              <a:t>Item 16</a:t>
            </a:r>
            <a:endParaRPr lang="en-GB" dirty="0"/>
          </a:p>
        </p:txBody>
      </p:sp>
    </p:spTree>
    <p:extLst>
      <p:ext uri="{BB962C8B-B14F-4D97-AF65-F5344CB8AC3E}">
        <p14:creationId xmlns:p14="http://schemas.microsoft.com/office/powerpoint/2010/main" val="378026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GB" smtClean="0"/>
              <a:t>Agenda</a:t>
            </a:r>
            <a:endParaRPr lang="en-GB" dirty="0"/>
          </a:p>
        </p:txBody>
      </p:sp>
      <p:sp>
        <p:nvSpPr>
          <p:cNvPr id="4" name="Text Placeholder 3"/>
          <p:cNvSpPr>
            <a:spLocks noGrp="1"/>
          </p:cNvSpPr>
          <p:nvPr>
            <p:ph type="body" sz="quarter" idx="14"/>
          </p:nvPr>
        </p:nvSpPr>
        <p:spPr/>
        <p:txBody>
          <a:bodyPr/>
          <a:lstStyle/>
          <a:p>
            <a:r>
              <a:rPr lang="en-GB" smtClean="0"/>
              <a:t>Item 1   18pt</a:t>
            </a:r>
          </a:p>
          <a:p>
            <a:r>
              <a:rPr lang="en-GB" smtClean="0"/>
              <a:t>Item 2</a:t>
            </a:r>
          </a:p>
          <a:p>
            <a:r>
              <a:rPr lang="en-GB" smtClean="0"/>
              <a:t>Item 3</a:t>
            </a:r>
          </a:p>
          <a:p>
            <a:r>
              <a:rPr lang="en-GB" smtClean="0"/>
              <a:t>Item 4</a:t>
            </a:r>
          </a:p>
          <a:p>
            <a:r>
              <a:rPr lang="en-GB" smtClean="0"/>
              <a:t>Item 5</a:t>
            </a:r>
          </a:p>
          <a:p>
            <a:r>
              <a:rPr lang="en-GB" smtClean="0"/>
              <a:t>Item 6</a:t>
            </a:r>
          </a:p>
          <a:p>
            <a:r>
              <a:rPr lang="en-GB" smtClean="0"/>
              <a:t>Item 7</a:t>
            </a:r>
          </a:p>
          <a:p>
            <a:r>
              <a:rPr lang="en-GB" smtClean="0"/>
              <a:t>Item 8</a:t>
            </a:r>
            <a:endParaRPr lang="en-GB" dirty="0"/>
          </a:p>
        </p:txBody>
      </p:sp>
      <p:sp>
        <p:nvSpPr>
          <p:cNvPr id="8" name="Text Placeholder 7"/>
          <p:cNvSpPr>
            <a:spLocks noGrp="1"/>
          </p:cNvSpPr>
          <p:nvPr>
            <p:ph type="body" sz="quarter" idx="15"/>
          </p:nvPr>
        </p:nvSpPr>
        <p:spPr/>
        <p:txBody>
          <a:bodyPr/>
          <a:lstStyle/>
          <a:p>
            <a:r>
              <a:rPr lang="en-GB" smtClean="0"/>
              <a:t>Item 9</a:t>
            </a:r>
          </a:p>
          <a:p>
            <a:r>
              <a:rPr lang="en-GB" smtClean="0"/>
              <a:t>Item 10</a:t>
            </a:r>
          </a:p>
          <a:p>
            <a:r>
              <a:rPr lang="en-GB" smtClean="0"/>
              <a:t>Item 11</a:t>
            </a:r>
          </a:p>
          <a:p>
            <a:r>
              <a:rPr lang="en-GB" smtClean="0"/>
              <a:t>Item 12</a:t>
            </a:r>
          </a:p>
          <a:p>
            <a:r>
              <a:rPr lang="en-GB" smtClean="0"/>
              <a:t>Item 13</a:t>
            </a:r>
          </a:p>
          <a:p>
            <a:r>
              <a:rPr lang="en-GB" smtClean="0"/>
              <a:t>Item 14</a:t>
            </a:r>
          </a:p>
          <a:p>
            <a:r>
              <a:rPr lang="en-GB" smtClean="0"/>
              <a:t>Item 16</a:t>
            </a:r>
          </a:p>
          <a:p>
            <a:r>
              <a:rPr lang="en-GB" smtClean="0"/>
              <a:t>Item 16</a:t>
            </a:r>
            <a:endParaRPr lang="en-GB" dirty="0"/>
          </a:p>
        </p:txBody>
      </p:sp>
    </p:spTree>
    <p:extLst>
      <p:ext uri="{BB962C8B-B14F-4D97-AF65-F5344CB8AC3E}">
        <p14:creationId xmlns:p14="http://schemas.microsoft.com/office/powerpoint/2010/main" val="180827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5608" t="10052" r="30617" b="4958"/>
          <a:stretch/>
        </p:blipFill>
        <p:spPr/>
      </p:pic>
      <p:sp>
        <p:nvSpPr>
          <p:cNvPr id="6" name="Text Placeholder 5"/>
          <p:cNvSpPr>
            <a:spLocks noGrp="1"/>
          </p:cNvSpPr>
          <p:nvPr>
            <p:ph type="body" sz="quarter" idx="16"/>
          </p:nvPr>
        </p:nvSpPr>
        <p:spPr/>
        <p:txBody>
          <a:bodyPr/>
          <a:lstStyle/>
          <a:p>
            <a:endParaRPr lang="en-GB"/>
          </a:p>
        </p:txBody>
      </p:sp>
      <p:sp>
        <p:nvSpPr>
          <p:cNvPr id="10" name="Text Placeholder 9"/>
          <p:cNvSpPr>
            <a:spLocks noGrp="1"/>
          </p:cNvSpPr>
          <p:nvPr>
            <p:ph type="body" sz="quarter" idx="14"/>
          </p:nvPr>
        </p:nvSpPr>
        <p:spPr/>
        <p:txBody>
          <a:bodyPr/>
          <a:lstStyle/>
          <a:p>
            <a:r>
              <a:rPr lang="en-GB" smtClean="0"/>
              <a:t>Item 1   18pt</a:t>
            </a:r>
          </a:p>
          <a:p>
            <a:r>
              <a:rPr lang="en-GB" smtClean="0"/>
              <a:t>Item 2</a:t>
            </a:r>
          </a:p>
          <a:p>
            <a:r>
              <a:rPr lang="en-GB" smtClean="0"/>
              <a:t>Item 3</a:t>
            </a:r>
          </a:p>
          <a:p>
            <a:r>
              <a:rPr lang="en-GB" smtClean="0"/>
              <a:t>Item 4</a:t>
            </a:r>
          </a:p>
          <a:p>
            <a:r>
              <a:rPr lang="en-GB" smtClean="0"/>
              <a:t>Item 5</a:t>
            </a:r>
          </a:p>
          <a:p>
            <a:r>
              <a:rPr lang="en-GB" smtClean="0"/>
              <a:t>Item 6</a:t>
            </a:r>
          </a:p>
          <a:p>
            <a:r>
              <a:rPr lang="en-GB" smtClean="0"/>
              <a:t>Item 7</a:t>
            </a:r>
          </a:p>
          <a:p>
            <a:r>
              <a:rPr lang="en-GB" smtClean="0"/>
              <a:t>Item 8</a:t>
            </a:r>
          </a:p>
          <a:p>
            <a:r>
              <a:rPr lang="en-GB" smtClean="0"/>
              <a:t>Item 9</a:t>
            </a:r>
            <a:endParaRPr lang="en-GB" dirty="0"/>
          </a:p>
        </p:txBody>
      </p:sp>
      <p:sp>
        <p:nvSpPr>
          <p:cNvPr id="5" name="Text Placeholder 4"/>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426770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7500" t="62217" r="28923"/>
          <a:stretch/>
        </p:blipFill>
        <p:spPr/>
      </p:pic>
      <p:sp>
        <p:nvSpPr>
          <p:cNvPr id="6" name="Text Placeholder 5"/>
          <p:cNvSpPr>
            <a:spLocks noGrp="1"/>
          </p:cNvSpPr>
          <p:nvPr>
            <p:ph type="body" sz="quarter" idx="16"/>
          </p:nvPr>
        </p:nvSpPr>
        <p:spPr/>
        <p:txBody>
          <a:bodyPr/>
          <a:lstStyle/>
          <a:p>
            <a:endParaRPr lang="en-GB"/>
          </a:p>
        </p:txBody>
      </p:sp>
      <p:sp>
        <p:nvSpPr>
          <p:cNvPr id="10" name="Text Placeholder 9"/>
          <p:cNvSpPr>
            <a:spLocks noGrp="1"/>
          </p:cNvSpPr>
          <p:nvPr>
            <p:ph type="body" sz="quarter" idx="14"/>
          </p:nvPr>
        </p:nvSpPr>
        <p:spPr/>
        <p:txBody>
          <a:bodyPr/>
          <a:lstStyle/>
          <a:p>
            <a:r>
              <a:rPr lang="en-GB" smtClean="0"/>
              <a:t>Item 1   18pt</a:t>
            </a:r>
          </a:p>
          <a:p>
            <a:r>
              <a:rPr lang="en-GB" smtClean="0"/>
              <a:t>Item 2</a:t>
            </a:r>
          </a:p>
          <a:p>
            <a:r>
              <a:rPr lang="en-GB" smtClean="0"/>
              <a:t>Item 3</a:t>
            </a:r>
          </a:p>
          <a:p>
            <a:r>
              <a:rPr lang="en-GB" smtClean="0"/>
              <a:t>Item 4</a:t>
            </a:r>
          </a:p>
          <a:p>
            <a:r>
              <a:rPr lang="en-GB" smtClean="0"/>
              <a:t>Item 5</a:t>
            </a:r>
          </a:p>
          <a:p>
            <a:r>
              <a:rPr lang="en-GB" smtClean="0"/>
              <a:t>Item 6</a:t>
            </a:r>
          </a:p>
          <a:p>
            <a:r>
              <a:rPr lang="en-GB" smtClean="0"/>
              <a:t>Item 7</a:t>
            </a:r>
          </a:p>
          <a:p>
            <a:r>
              <a:rPr lang="en-GB" smtClean="0"/>
              <a:t>Item 8</a:t>
            </a:r>
          </a:p>
          <a:p>
            <a:r>
              <a:rPr lang="en-GB" smtClean="0"/>
              <a:t>Item 9</a:t>
            </a:r>
            <a:endParaRPr lang="en-GB" dirty="0"/>
          </a:p>
        </p:txBody>
      </p:sp>
      <p:sp>
        <p:nvSpPr>
          <p:cNvPr id="4" name="Text Placeholder 3"/>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329059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4"/>
          <p:cNvSpPr txBox="1">
            <a:spLocks noGrp="1"/>
          </p:cNvSpPr>
          <p:nvPr>
            <p:ph type="subTitle" idx="1"/>
          </p:nvPr>
        </p:nvSpPr>
        <p:spPr>
          <a:xfrm flipH="1">
            <a:off x="4079001" y="2036367"/>
            <a:ext cx="2385600" cy="311600"/>
          </a:xfrm>
          <a:prstGeom prst="rect">
            <a:avLst/>
          </a:prstGeom>
        </p:spPr>
        <p:txBody>
          <a:bodyPr spcFirstLastPara="1" wrap="square" lIns="91433" tIns="45700" rIns="91433" bIns="45700" anchor="b" anchorCtr="0">
            <a:noAutofit/>
          </a:bodyPr>
          <a:lstStyle/>
          <a:p>
            <a:pPr marL="0" indent="0"/>
            <a:r>
              <a:rPr lang="et-EE" dirty="0">
                <a:latin typeface="Raleway SemiBold" charset="0"/>
              </a:rPr>
              <a:t>Product Owner</a:t>
            </a:r>
            <a:endParaRPr dirty="0">
              <a:latin typeface="Raleway SemiBold" charset="0"/>
            </a:endParaRPr>
          </a:p>
        </p:txBody>
      </p:sp>
      <p:sp>
        <p:nvSpPr>
          <p:cNvPr id="441" name="Google Shape;441;p44"/>
          <p:cNvSpPr txBox="1">
            <a:spLocks noGrp="1"/>
          </p:cNvSpPr>
          <p:nvPr>
            <p:ph type="subTitle" idx="2"/>
          </p:nvPr>
        </p:nvSpPr>
        <p:spPr>
          <a:xfrm>
            <a:off x="4271798" y="2232351"/>
            <a:ext cx="2036620" cy="972000"/>
          </a:xfrm>
          <a:prstGeom prst="rect">
            <a:avLst/>
          </a:prstGeom>
        </p:spPr>
        <p:txBody>
          <a:bodyPr spcFirstLastPara="1" wrap="square" lIns="91433" tIns="45700" rIns="91433" bIns="45700" anchor="t" anchorCtr="0">
            <a:noAutofit/>
          </a:bodyPr>
          <a:lstStyle/>
          <a:p>
            <a:pPr marL="0" indent="0"/>
            <a:r>
              <a:rPr lang="et-EE" dirty="0" smtClean="0">
                <a:latin typeface="Raleway SemiBold" panose="020B0604020202020204" charset="0"/>
              </a:rPr>
              <a:t>Learn how to design product features</a:t>
            </a:r>
            <a:endParaRPr dirty="0">
              <a:latin typeface="Raleway SemiBold" panose="020B0604020202020204" charset="0"/>
            </a:endParaRPr>
          </a:p>
        </p:txBody>
      </p:sp>
      <p:sp>
        <p:nvSpPr>
          <p:cNvPr id="443" name="Google Shape;443;p44"/>
          <p:cNvSpPr txBox="1">
            <a:spLocks noGrp="1"/>
          </p:cNvSpPr>
          <p:nvPr>
            <p:ph type="subTitle" idx="4"/>
          </p:nvPr>
        </p:nvSpPr>
        <p:spPr>
          <a:xfrm>
            <a:off x="6768075" y="2240651"/>
            <a:ext cx="2214123" cy="972000"/>
          </a:xfrm>
          <a:prstGeom prst="rect">
            <a:avLst/>
          </a:prstGeom>
        </p:spPr>
        <p:txBody>
          <a:bodyPr spcFirstLastPara="1" wrap="square" lIns="91433" tIns="45700" rIns="91433" bIns="45700" anchor="t" anchorCtr="0">
            <a:noAutofit/>
          </a:bodyPr>
          <a:lstStyle/>
          <a:p>
            <a:pPr marL="0" indent="0"/>
            <a:r>
              <a:rPr lang="et-EE" dirty="0">
                <a:latin typeface="Raleway SemiBold" panose="020B0604020202020204" charset="0"/>
              </a:rPr>
              <a:t>Learn how to analyze business requirements </a:t>
            </a:r>
            <a:endParaRPr dirty="0">
              <a:latin typeface="Raleway SemiBold" panose="020B0604020202020204" charset="0"/>
            </a:endParaRPr>
          </a:p>
        </p:txBody>
      </p:sp>
      <p:sp>
        <p:nvSpPr>
          <p:cNvPr id="444" name="Google Shape;444;p44"/>
          <p:cNvSpPr txBox="1">
            <a:spLocks noGrp="1"/>
          </p:cNvSpPr>
          <p:nvPr>
            <p:ph type="subTitle" idx="5"/>
          </p:nvPr>
        </p:nvSpPr>
        <p:spPr>
          <a:xfrm flipH="1">
            <a:off x="9231984" y="2036367"/>
            <a:ext cx="2528645" cy="311600"/>
          </a:xfrm>
          <a:prstGeom prst="rect">
            <a:avLst/>
          </a:prstGeom>
        </p:spPr>
        <p:txBody>
          <a:bodyPr spcFirstLastPara="1" wrap="square" lIns="91433" tIns="45700" rIns="91433" bIns="45700" anchor="b" anchorCtr="0">
            <a:noAutofit/>
          </a:bodyPr>
          <a:lstStyle/>
          <a:p>
            <a:pPr marL="0" indent="0"/>
            <a:r>
              <a:rPr lang="et-EE" dirty="0" smtClean="0">
                <a:latin typeface="Raleway SemiBold" charset="0"/>
              </a:rPr>
              <a:t>Frontend Developer</a:t>
            </a:r>
            <a:endParaRPr dirty="0">
              <a:latin typeface="Raleway SemiBold" charset="0"/>
            </a:endParaRPr>
          </a:p>
        </p:txBody>
      </p:sp>
      <p:sp>
        <p:nvSpPr>
          <p:cNvPr id="445" name="Google Shape;445;p44"/>
          <p:cNvSpPr txBox="1">
            <a:spLocks noGrp="1"/>
          </p:cNvSpPr>
          <p:nvPr>
            <p:ph type="subTitle" idx="6"/>
          </p:nvPr>
        </p:nvSpPr>
        <p:spPr>
          <a:xfrm>
            <a:off x="9264352" y="2217083"/>
            <a:ext cx="2496277" cy="972000"/>
          </a:xfrm>
          <a:prstGeom prst="rect">
            <a:avLst/>
          </a:prstGeom>
        </p:spPr>
        <p:txBody>
          <a:bodyPr spcFirstLastPara="1" wrap="square" lIns="91433" tIns="45700" rIns="91433" bIns="45700" anchor="t" anchorCtr="0">
            <a:noAutofit/>
          </a:bodyPr>
          <a:lstStyle/>
          <a:p>
            <a:pPr marL="0" indent="0"/>
            <a:r>
              <a:rPr lang="et-EE" dirty="0" smtClean="0">
                <a:solidFill>
                  <a:srgbClr val="FFFFFF"/>
                </a:solidFill>
                <a:latin typeface="Raleway SemiBold" panose="020B0604020202020204" charset="0"/>
              </a:rPr>
              <a:t>Learn how to develop user interfaces with modern frontend frameworks </a:t>
            </a:r>
            <a:endParaRPr dirty="0">
              <a:solidFill>
                <a:srgbClr val="FFFFFF"/>
              </a:solidFill>
              <a:latin typeface="Raleway SemiBold" panose="020B0604020202020204" charset="0"/>
            </a:endParaRPr>
          </a:p>
        </p:txBody>
      </p:sp>
      <p:sp>
        <p:nvSpPr>
          <p:cNvPr id="446" name="Google Shape;446;p44"/>
          <p:cNvSpPr txBox="1">
            <a:spLocks noGrp="1"/>
          </p:cNvSpPr>
          <p:nvPr>
            <p:ph type="subTitle" idx="7"/>
          </p:nvPr>
        </p:nvSpPr>
        <p:spPr>
          <a:xfrm flipH="1">
            <a:off x="4079776" y="4461549"/>
            <a:ext cx="2385600" cy="407611"/>
          </a:xfrm>
          <a:prstGeom prst="rect">
            <a:avLst/>
          </a:prstGeom>
        </p:spPr>
        <p:txBody>
          <a:bodyPr spcFirstLastPara="1" wrap="square" lIns="91433" tIns="45700" rIns="91433" bIns="45700" anchor="b" anchorCtr="0">
            <a:noAutofit/>
          </a:bodyPr>
          <a:lstStyle/>
          <a:p>
            <a:pPr marL="0" indent="0"/>
            <a:r>
              <a:rPr lang="et-EE" dirty="0" smtClean="0">
                <a:latin typeface="Raleway SemiBold" charset="0"/>
              </a:rPr>
              <a:t>Backend Developer</a:t>
            </a:r>
            <a:endParaRPr dirty="0">
              <a:latin typeface="Raleway SemiBold" charset="0"/>
            </a:endParaRPr>
          </a:p>
        </p:txBody>
      </p:sp>
      <p:sp>
        <p:nvSpPr>
          <p:cNvPr id="447" name="Google Shape;447;p44"/>
          <p:cNvSpPr txBox="1">
            <a:spLocks noGrp="1"/>
          </p:cNvSpPr>
          <p:nvPr>
            <p:ph type="subTitle" idx="8"/>
          </p:nvPr>
        </p:nvSpPr>
        <p:spPr>
          <a:xfrm>
            <a:off x="4326633" y="4810099"/>
            <a:ext cx="2137969" cy="1307200"/>
          </a:xfrm>
          <a:prstGeom prst="rect">
            <a:avLst/>
          </a:prstGeom>
        </p:spPr>
        <p:txBody>
          <a:bodyPr spcFirstLastPara="1" wrap="square" lIns="91433" tIns="45700" rIns="91433" bIns="45700" anchor="t" anchorCtr="0">
            <a:noAutofit/>
          </a:bodyPr>
          <a:lstStyle/>
          <a:p>
            <a:pPr marL="0" indent="0"/>
            <a:r>
              <a:rPr lang="et-EE" dirty="0">
                <a:latin typeface="Raleway SemiBold" panose="020B0604020202020204" charset="0"/>
              </a:rPr>
              <a:t>Learn how to implement a backend system accessing database and exposing rest api </a:t>
            </a:r>
            <a:endParaRPr dirty="0">
              <a:latin typeface="Raleway SemiBold" panose="020B0604020202020204" charset="0"/>
            </a:endParaRPr>
          </a:p>
        </p:txBody>
      </p:sp>
      <p:sp>
        <p:nvSpPr>
          <p:cNvPr id="448" name="Google Shape;448;p44"/>
          <p:cNvSpPr txBox="1">
            <a:spLocks noGrp="1"/>
          </p:cNvSpPr>
          <p:nvPr>
            <p:ph type="subTitle" idx="9"/>
          </p:nvPr>
        </p:nvSpPr>
        <p:spPr>
          <a:xfrm flipH="1">
            <a:off x="9183008" y="4557560"/>
            <a:ext cx="2385600" cy="311600"/>
          </a:xfrm>
          <a:prstGeom prst="rect">
            <a:avLst/>
          </a:prstGeom>
        </p:spPr>
        <p:txBody>
          <a:bodyPr spcFirstLastPara="1" wrap="square" lIns="91433" tIns="45700" rIns="91433" bIns="45700" anchor="b" anchorCtr="0">
            <a:noAutofit/>
          </a:bodyPr>
          <a:lstStyle/>
          <a:p>
            <a:pPr marL="0" indent="0"/>
            <a:r>
              <a:rPr lang="et-EE" dirty="0">
                <a:latin typeface="Raleway SemiBold" charset="0"/>
              </a:rPr>
              <a:t>DevOps</a:t>
            </a:r>
            <a:endParaRPr dirty="0">
              <a:latin typeface="Raleway SemiBold" charset="0"/>
            </a:endParaRPr>
          </a:p>
        </p:txBody>
      </p:sp>
      <p:sp>
        <p:nvSpPr>
          <p:cNvPr id="449" name="Google Shape;449;p44"/>
          <p:cNvSpPr txBox="1">
            <a:spLocks noGrp="1"/>
          </p:cNvSpPr>
          <p:nvPr>
            <p:ph type="subTitle" idx="13"/>
          </p:nvPr>
        </p:nvSpPr>
        <p:spPr>
          <a:xfrm>
            <a:off x="6859984" y="4810099"/>
            <a:ext cx="2020325" cy="1307200"/>
          </a:xfrm>
          <a:prstGeom prst="rect">
            <a:avLst/>
          </a:prstGeom>
        </p:spPr>
        <p:txBody>
          <a:bodyPr spcFirstLastPara="1" wrap="square" lIns="91433" tIns="45700" rIns="91433" bIns="45700" anchor="t" anchorCtr="0">
            <a:noAutofit/>
          </a:bodyPr>
          <a:lstStyle/>
          <a:p>
            <a:pPr marL="0" indent="0"/>
            <a:r>
              <a:rPr lang="et-EE" dirty="0">
                <a:latin typeface="Raleway SemiBold" panose="020B0604020202020204" charset="0"/>
              </a:rPr>
              <a:t>Learn how to master  best tools and methodologies to achieve and control software quality </a:t>
            </a:r>
            <a:endParaRPr dirty="0">
              <a:latin typeface="Raleway SemiBold" panose="020B0604020202020204" charset="0"/>
            </a:endParaRPr>
          </a:p>
        </p:txBody>
      </p:sp>
      <p:sp>
        <p:nvSpPr>
          <p:cNvPr id="15" name="Google Shape;1014;p22"/>
          <p:cNvSpPr txBox="1">
            <a:spLocks/>
          </p:cNvSpPr>
          <p:nvPr/>
        </p:nvSpPr>
        <p:spPr>
          <a:xfrm>
            <a:off x="143339" y="2174211"/>
            <a:ext cx="3840427" cy="1350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15000"/>
              </a:lnSpc>
            </a:pPr>
            <a:r>
              <a:rPr lang="et-EE" sz="4000" dirty="0">
                <a:solidFill>
                  <a:schemeClr val="lt1"/>
                </a:solidFill>
                <a:highlight>
                  <a:schemeClr val="accent1"/>
                </a:highlight>
              </a:rPr>
              <a:t>Portfolio Project</a:t>
            </a:r>
          </a:p>
          <a:p>
            <a:pPr algn="r">
              <a:lnSpc>
                <a:spcPct val="115000"/>
              </a:lnSpc>
            </a:pPr>
            <a:r>
              <a:rPr lang="et-EE" sz="2133" dirty="0">
                <a:solidFill>
                  <a:schemeClr val="lt1"/>
                </a:solidFill>
                <a:highlight>
                  <a:schemeClr val="accent2"/>
                </a:highlight>
              </a:rPr>
              <a:t>Fulfill  </a:t>
            </a:r>
            <a:r>
              <a:rPr lang="et-EE" sz="2133" dirty="0">
                <a:solidFill>
                  <a:schemeClr val="lt1"/>
                </a:solidFill>
                <a:highlight>
                  <a:schemeClr val="accent2"/>
                </a:highlight>
              </a:rPr>
              <a:t>your </a:t>
            </a:r>
            <a:r>
              <a:rPr lang="et-EE" sz="2133" dirty="0">
                <a:solidFill>
                  <a:schemeClr val="lt1"/>
                </a:solidFill>
                <a:highlight>
                  <a:schemeClr val="accent2"/>
                </a:highlight>
              </a:rPr>
              <a:t>potential by exploring many roles</a:t>
            </a:r>
            <a:endParaRPr lang="et-EE" sz="2133" dirty="0">
              <a:solidFill>
                <a:schemeClr val="lt1"/>
              </a:solidFill>
              <a:highlight>
                <a:schemeClr val="accent2"/>
              </a:highlight>
            </a:endParaRPr>
          </a:p>
        </p:txBody>
      </p:sp>
      <p:sp>
        <p:nvSpPr>
          <p:cNvPr id="17" name="Google Shape;442;p44"/>
          <p:cNvSpPr txBox="1">
            <a:spLocks/>
          </p:cNvSpPr>
          <p:nvPr/>
        </p:nvSpPr>
        <p:spPr>
          <a:xfrm flipH="1">
            <a:off x="6623019" y="2061283"/>
            <a:ext cx="2349200" cy="311600"/>
          </a:xfrm>
          <a:prstGeom prst="rect">
            <a:avLst/>
          </a:prstGeom>
          <a:noFill/>
          <a:ln>
            <a:noFill/>
          </a:ln>
        </p:spPr>
        <p:txBody>
          <a:bodyPr spcFirstLastPara="1" wrap="square" lIns="91433" tIns="45700" rIns="91433" bIns="45700"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80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1pPr>
            <a:lvl2pPr marL="914400" marR="0" lvl="1" indent="-342900" algn="ctr" rtl="0">
              <a:lnSpc>
                <a:spcPct val="100000"/>
              </a:lnSpc>
              <a:spcBef>
                <a:spcPts val="40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2pPr>
            <a:lvl3pPr marL="1371600" marR="0" lvl="2" indent="-342900" algn="ctr" rtl="0">
              <a:lnSpc>
                <a:spcPct val="100000"/>
              </a:lnSpc>
              <a:spcBef>
                <a:spcPts val="40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3pPr>
            <a:lvl4pPr marL="1828800" marR="0" lvl="3" indent="-355600" algn="ctr" rtl="0">
              <a:lnSpc>
                <a:spcPct val="100000"/>
              </a:lnSpc>
              <a:spcBef>
                <a:spcPts val="40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4pPr>
            <a:lvl5pPr marL="2286000" marR="0" lvl="4" indent="-355600" algn="ctr" rtl="0">
              <a:lnSpc>
                <a:spcPct val="100000"/>
              </a:lnSpc>
              <a:spcBef>
                <a:spcPts val="40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5pPr>
            <a:lvl6pPr marL="2743200" marR="0" lvl="5" indent="-355600" algn="ctr" rtl="0">
              <a:lnSpc>
                <a:spcPct val="100000"/>
              </a:lnSpc>
              <a:spcBef>
                <a:spcPts val="40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6pPr>
            <a:lvl7pPr marL="3200400" marR="0" lvl="6" indent="-355600" algn="ctr" rtl="0">
              <a:lnSpc>
                <a:spcPct val="100000"/>
              </a:lnSpc>
              <a:spcBef>
                <a:spcPts val="40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7pPr>
            <a:lvl8pPr marL="3657600" marR="0" lvl="7" indent="-355600" algn="ctr" rtl="0">
              <a:lnSpc>
                <a:spcPct val="100000"/>
              </a:lnSpc>
              <a:spcBef>
                <a:spcPts val="40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8pPr>
            <a:lvl9pPr marL="4114800" marR="0" lvl="8" indent="-355600" algn="ctr" rtl="0">
              <a:lnSpc>
                <a:spcPct val="100000"/>
              </a:lnSpc>
              <a:spcBef>
                <a:spcPts val="400"/>
              </a:spcBef>
              <a:spcAft>
                <a:spcPts val="0"/>
              </a:spcAft>
              <a:buClr>
                <a:srgbClr val="FFFFFF"/>
              </a:buClr>
              <a:buSzPts val="1400"/>
              <a:buFont typeface="Squada One"/>
              <a:buNone/>
              <a:defRPr sz="1400" b="0" i="0" u="none" strike="noStrike" cap="none">
                <a:solidFill>
                  <a:srgbClr val="FFFFFF"/>
                </a:solidFill>
                <a:latin typeface="Squada One"/>
                <a:ea typeface="Squada One"/>
                <a:cs typeface="Squada One"/>
                <a:sym typeface="Squada One"/>
              </a:defRPr>
            </a:lvl9pPr>
          </a:lstStyle>
          <a:p>
            <a:pPr marL="0" indent="0"/>
            <a:r>
              <a:rPr lang="et-EE" sz="1867" dirty="0">
                <a:latin typeface="Raleway SemiBold" charset="0"/>
              </a:rPr>
              <a:t>Software Analyst</a:t>
            </a:r>
            <a:endParaRPr lang="et-EE" sz="1867" dirty="0">
              <a:latin typeface="Raleway SemiBold" charset="0"/>
            </a:endParaRPr>
          </a:p>
        </p:txBody>
      </p:sp>
      <p:sp>
        <p:nvSpPr>
          <p:cNvPr id="21" name="Google Shape;448;p44"/>
          <p:cNvSpPr txBox="1">
            <a:spLocks noGrp="1"/>
          </p:cNvSpPr>
          <p:nvPr>
            <p:ph type="subTitle" idx="9"/>
          </p:nvPr>
        </p:nvSpPr>
        <p:spPr>
          <a:xfrm flipH="1">
            <a:off x="6590720" y="4557560"/>
            <a:ext cx="2385600" cy="311600"/>
          </a:xfrm>
          <a:prstGeom prst="rect">
            <a:avLst/>
          </a:prstGeom>
        </p:spPr>
        <p:txBody>
          <a:bodyPr spcFirstLastPara="1" wrap="square" lIns="91433" tIns="45700" rIns="91433" bIns="45700" anchor="b" anchorCtr="0">
            <a:noAutofit/>
          </a:bodyPr>
          <a:lstStyle/>
          <a:p>
            <a:pPr marL="0" indent="0"/>
            <a:r>
              <a:rPr lang="et-EE" dirty="0">
                <a:latin typeface="Raleway SemiBold" charset="0"/>
              </a:rPr>
              <a:t>QA engineer</a:t>
            </a:r>
            <a:endParaRPr dirty="0">
              <a:latin typeface="Raleway SemiBold" charset="0"/>
            </a:endParaRPr>
          </a:p>
        </p:txBody>
      </p:sp>
      <p:sp>
        <p:nvSpPr>
          <p:cNvPr id="22" name="Google Shape;449;p44"/>
          <p:cNvSpPr txBox="1">
            <a:spLocks noGrp="1"/>
          </p:cNvSpPr>
          <p:nvPr>
            <p:ph type="subTitle" idx="13"/>
          </p:nvPr>
        </p:nvSpPr>
        <p:spPr>
          <a:xfrm>
            <a:off x="9452272" y="4810099"/>
            <a:ext cx="2116336" cy="1307200"/>
          </a:xfrm>
          <a:prstGeom prst="rect">
            <a:avLst/>
          </a:prstGeom>
        </p:spPr>
        <p:txBody>
          <a:bodyPr spcFirstLastPara="1" wrap="square" lIns="91433" tIns="45700" rIns="91433" bIns="45700" anchor="t" anchorCtr="0">
            <a:noAutofit/>
          </a:bodyPr>
          <a:lstStyle/>
          <a:p>
            <a:pPr marL="0" indent="0"/>
            <a:r>
              <a:rPr lang="et-EE" dirty="0">
                <a:latin typeface="Raleway SemiBold" panose="020B0604020202020204" charset="0"/>
              </a:rPr>
              <a:t>Learn how to build and deploy your </a:t>
            </a:r>
            <a:r>
              <a:rPr lang="et-EE" dirty="0" err="1">
                <a:latin typeface="Raleway SemiBold" panose="020B0604020202020204" charset="0"/>
              </a:rPr>
              <a:t>product</a:t>
            </a:r>
            <a:r>
              <a:rPr lang="et-EE" dirty="0">
                <a:latin typeface="Raleway SemiBold" panose="020B0604020202020204" charset="0"/>
              </a:rPr>
              <a:t> on the cloud </a:t>
            </a:r>
            <a:endParaRPr dirty="0">
              <a:latin typeface="Raleway SemiBold" panose="020B0604020202020204" charset="0"/>
            </a:endParaRPr>
          </a:p>
        </p:txBody>
      </p:sp>
      <p:grpSp>
        <p:nvGrpSpPr>
          <p:cNvPr id="23" name="Google Shape;9234;p93"/>
          <p:cNvGrpSpPr>
            <a:grpSpLocks noChangeAspect="1"/>
          </p:cNvGrpSpPr>
          <p:nvPr/>
        </p:nvGrpSpPr>
        <p:grpSpPr>
          <a:xfrm>
            <a:off x="5039883" y="3956552"/>
            <a:ext cx="420691" cy="336545"/>
            <a:chOff x="7500054" y="2934735"/>
            <a:chExt cx="350576" cy="280454"/>
          </a:xfrm>
          <a:solidFill>
            <a:schemeClr val="bg1"/>
          </a:solidFill>
        </p:grpSpPr>
        <p:sp>
          <p:nvSpPr>
            <p:cNvPr id="24" name="Google Shape;9235;p93"/>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5" name="Google Shape;9236;p93"/>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6" name="Google Shape;9237;p93"/>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 name="Google Shape;9238;p93"/>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8" name="Google Shape;9239;p93"/>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9" name="Google Shape;9240;p93"/>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0" name="Google Shape;9241;p93"/>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1" name="Google Shape;9242;p93"/>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32" name="Google Shape;7059;p89"/>
          <p:cNvGrpSpPr>
            <a:grpSpLocks noChangeAspect="1"/>
          </p:cNvGrpSpPr>
          <p:nvPr/>
        </p:nvGrpSpPr>
        <p:grpSpPr>
          <a:xfrm>
            <a:off x="7593593" y="1508787"/>
            <a:ext cx="408051" cy="350371"/>
            <a:chOff x="848978" y="4297637"/>
            <a:chExt cx="377824" cy="324418"/>
          </a:xfrm>
          <a:solidFill>
            <a:schemeClr val="bg1"/>
          </a:solidFill>
        </p:grpSpPr>
        <p:sp>
          <p:nvSpPr>
            <p:cNvPr id="33" name="Google Shape;7060;p89"/>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4" name="Google Shape;7061;p89"/>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35" name="Google Shape;7073;p89"/>
          <p:cNvGrpSpPr>
            <a:grpSpLocks noChangeAspect="1"/>
          </p:cNvGrpSpPr>
          <p:nvPr/>
        </p:nvGrpSpPr>
        <p:grpSpPr>
          <a:xfrm>
            <a:off x="10131471" y="3911914"/>
            <a:ext cx="477031" cy="418404"/>
            <a:chOff x="2179081" y="4285511"/>
            <a:chExt cx="397525" cy="348670"/>
          </a:xfrm>
          <a:solidFill>
            <a:schemeClr val="bg1"/>
          </a:solidFill>
        </p:grpSpPr>
        <p:sp>
          <p:nvSpPr>
            <p:cNvPr id="36" name="Google Shape;7074;p89"/>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 name="Google Shape;7075;p89"/>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38" name="Google Shape;6662;p57"/>
          <p:cNvGrpSpPr/>
          <p:nvPr/>
        </p:nvGrpSpPr>
        <p:grpSpPr>
          <a:xfrm>
            <a:off x="7534632" y="3941544"/>
            <a:ext cx="449425" cy="403457"/>
            <a:chOff x="3441065" y="4302505"/>
            <a:chExt cx="337069" cy="302593"/>
          </a:xfrm>
          <a:solidFill>
            <a:schemeClr val="bg1"/>
          </a:solidFill>
        </p:grpSpPr>
        <p:sp>
          <p:nvSpPr>
            <p:cNvPr id="39" name="Google Shape;6663;p57"/>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grpFill/>
            <a:ln>
              <a:noFill/>
            </a:ln>
          </p:spPr>
          <p:txBody>
            <a:bodyPr spcFirstLastPara="1" wrap="square" lIns="121900" tIns="121900" rIns="121900" bIns="121900" anchor="ctr" anchorCtr="0">
              <a:noAutofit/>
            </a:bodyPr>
            <a:lstStyle/>
            <a:p>
              <a:endParaRPr sz="2400"/>
            </a:p>
          </p:txBody>
        </p:sp>
        <p:sp>
          <p:nvSpPr>
            <p:cNvPr id="40" name="Google Shape;6664;p57"/>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grpFill/>
            <a:ln>
              <a:noFill/>
            </a:ln>
          </p:spPr>
          <p:txBody>
            <a:bodyPr spcFirstLastPara="1" wrap="square" lIns="121900" tIns="121900" rIns="121900" bIns="121900" anchor="ctr" anchorCtr="0">
              <a:noAutofit/>
            </a:bodyPr>
            <a:lstStyle/>
            <a:p>
              <a:endParaRPr sz="2400"/>
            </a:p>
          </p:txBody>
        </p:sp>
        <p:sp>
          <p:nvSpPr>
            <p:cNvPr id="41" name="Google Shape;6665;p57"/>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grpFill/>
            <a:ln>
              <a:noFill/>
            </a:ln>
          </p:spPr>
          <p:txBody>
            <a:bodyPr spcFirstLastPara="1" wrap="square" lIns="121900" tIns="121900" rIns="121900" bIns="121900" anchor="ctr" anchorCtr="0">
              <a:noAutofit/>
            </a:bodyPr>
            <a:lstStyle/>
            <a:p>
              <a:endParaRPr sz="2400"/>
            </a:p>
          </p:txBody>
        </p:sp>
        <p:sp>
          <p:nvSpPr>
            <p:cNvPr id="42" name="Google Shape;6666;p57"/>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6667;p57"/>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grpFill/>
            <a:ln>
              <a:noFill/>
            </a:ln>
          </p:spPr>
          <p:txBody>
            <a:bodyPr spcFirstLastPara="1" wrap="square" lIns="121900" tIns="121900" rIns="121900" bIns="121900" anchor="ctr" anchorCtr="0">
              <a:noAutofit/>
            </a:bodyPr>
            <a:lstStyle/>
            <a:p>
              <a:endParaRPr sz="2400"/>
            </a:p>
          </p:txBody>
        </p:sp>
        <p:sp>
          <p:nvSpPr>
            <p:cNvPr id="44" name="Google Shape;6668;p57"/>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grpFill/>
            <a:ln>
              <a:noFill/>
            </a:ln>
          </p:spPr>
          <p:txBody>
            <a:bodyPr spcFirstLastPara="1" wrap="square" lIns="121900" tIns="121900" rIns="121900" bIns="121900" anchor="ctr" anchorCtr="0">
              <a:noAutofit/>
            </a:bodyPr>
            <a:lstStyle/>
            <a:p>
              <a:endParaRPr sz="2400"/>
            </a:p>
          </p:txBody>
        </p:sp>
        <p:sp>
          <p:nvSpPr>
            <p:cNvPr id="45" name="Google Shape;6669;p57"/>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grpFill/>
            <a:ln>
              <a:noFill/>
            </a:ln>
          </p:spPr>
          <p:txBody>
            <a:bodyPr spcFirstLastPara="1" wrap="square" lIns="121900" tIns="121900" rIns="121900" bIns="121900" anchor="ctr" anchorCtr="0">
              <a:noAutofit/>
            </a:bodyPr>
            <a:lstStyle/>
            <a:p>
              <a:endParaRPr sz="2400"/>
            </a:p>
          </p:txBody>
        </p:sp>
        <p:sp>
          <p:nvSpPr>
            <p:cNvPr id="46" name="Google Shape;6670;p57"/>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grpFill/>
            <a:ln>
              <a:noFill/>
            </a:ln>
          </p:spPr>
          <p:txBody>
            <a:bodyPr spcFirstLastPara="1" wrap="square" lIns="121900" tIns="121900" rIns="121900" bIns="121900" anchor="ctr" anchorCtr="0">
              <a:noAutofit/>
            </a:bodyPr>
            <a:lstStyle/>
            <a:p>
              <a:endParaRPr sz="2400"/>
            </a:p>
          </p:txBody>
        </p:sp>
        <p:sp>
          <p:nvSpPr>
            <p:cNvPr id="47" name="Google Shape;6671;p57"/>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grpFill/>
            <a:ln>
              <a:noFill/>
            </a:ln>
          </p:spPr>
          <p:txBody>
            <a:bodyPr spcFirstLastPara="1" wrap="square" lIns="121900" tIns="121900" rIns="121900" bIns="121900" anchor="ctr" anchorCtr="0">
              <a:noAutofit/>
            </a:bodyPr>
            <a:lstStyle/>
            <a:p>
              <a:endParaRPr sz="2400"/>
            </a:p>
          </p:txBody>
        </p:sp>
        <p:sp>
          <p:nvSpPr>
            <p:cNvPr id="48" name="Google Shape;6672;p57"/>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6673;p57"/>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6674;p57"/>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grpFill/>
            <a:ln>
              <a:noFill/>
            </a:ln>
          </p:spPr>
          <p:txBody>
            <a:bodyPr spcFirstLastPara="1" wrap="square" lIns="121900" tIns="121900" rIns="121900" bIns="121900" anchor="ctr" anchorCtr="0">
              <a:noAutofit/>
            </a:bodyPr>
            <a:lstStyle/>
            <a:p>
              <a:endParaRPr sz="2400"/>
            </a:p>
          </p:txBody>
        </p:sp>
        <p:sp>
          <p:nvSpPr>
            <p:cNvPr id="51" name="Google Shape;6675;p57"/>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grpFill/>
            <a:ln>
              <a:noFill/>
            </a:ln>
          </p:spPr>
          <p:txBody>
            <a:bodyPr spcFirstLastPara="1" wrap="square" lIns="121900" tIns="121900" rIns="121900" bIns="121900" anchor="ctr" anchorCtr="0">
              <a:noAutofit/>
            </a:bodyPr>
            <a:lstStyle/>
            <a:p>
              <a:endParaRPr sz="2400"/>
            </a:p>
          </p:txBody>
        </p:sp>
      </p:grpSp>
      <p:pic>
        <p:nvPicPr>
          <p:cNvPr id="3074" name="Picture 2" descr="https://lh5.googleusercontent.com/kct-jJphKeM4n7lYWumkQ0MbN4AEDdQWEMcX-qXMFtTfc8fDblDh1vtTI2j2iFdmiueopr5jJfeXmUjcC5kPliQ-UuSrP7kh75lrtpAj09LfYmxVHZzMrgtEs425GsH_e2bH7OEUI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7107" y="1508787"/>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4.googleusercontent.com/XV5yGJNgUUzp_C8w_EparCM3cnVR-ZvI2Y-z4njA10HD6irKidit_ax1BpOPMZINk2IPHQVKMLmyfUbbR2ZEris6cZ84_ib1KaofFAuJ5k7yZf3Jamc4UXxV94Re2yJIvF3lq3HCkg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6837" y="1454740"/>
            <a:ext cx="487680" cy="48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8280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0414" t="13863" r="8555"/>
          <a:stretch/>
        </p:blipFill>
        <p:spPr/>
      </p:pic>
      <p:sp>
        <p:nvSpPr>
          <p:cNvPr id="6" name="Text Placeholder 5"/>
          <p:cNvSpPr>
            <a:spLocks noGrp="1"/>
          </p:cNvSpPr>
          <p:nvPr>
            <p:ph type="body" sz="quarter" idx="16"/>
          </p:nvPr>
        </p:nvSpPr>
        <p:spPr/>
        <p:txBody>
          <a:bodyPr/>
          <a:lstStyle/>
          <a:p>
            <a:endParaRPr lang="en-GB"/>
          </a:p>
        </p:txBody>
      </p:sp>
      <p:sp>
        <p:nvSpPr>
          <p:cNvPr id="7" name="Text Placeholder 6"/>
          <p:cNvSpPr>
            <a:spLocks noGrp="1"/>
          </p:cNvSpPr>
          <p:nvPr>
            <p:ph type="body" sz="quarter" idx="14"/>
          </p:nvPr>
        </p:nvSpPr>
        <p:spPr/>
        <p:txBody>
          <a:bodyPr/>
          <a:lstStyle/>
          <a:p>
            <a:r>
              <a:rPr lang="en-GB" dirty="0" smtClean="0"/>
              <a:t>Item 1   18pt</a:t>
            </a:r>
          </a:p>
          <a:p>
            <a:r>
              <a:rPr lang="en-GB" dirty="0" smtClean="0"/>
              <a:t>Item 2</a:t>
            </a:r>
          </a:p>
          <a:p>
            <a:r>
              <a:rPr lang="en-GB" dirty="0" smtClean="0"/>
              <a:t>Item 3</a:t>
            </a:r>
          </a:p>
          <a:p>
            <a:r>
              <a:rPr lang="en-GB" dirty="0" smtClean="0"/>
              <a:t>Item 4</a:t>
            </a:r>
          </a:p>
          <a:p>
            <a:r>
              <a:rPr lang="en-GB" dirty="0" smtClean="0"/>
              <a:t>Item 5</a:t>
            </a:r>
          </a:p>
          <a:p>
            <a:r>
              <a:rPr lang="en-GB" dirty="0" smtClean="0"/>
              <a:t>Item 6</a:t>
            </a:r>
          </a:p>
          <a:p>
            <a:r>
              <a:rPr lang="en-GB" dirty="0" smtClean="0"/>
              <a:t>Item 7</a:t>
            </a:r>
          </a:p>
          <a:p>
            <a:r>
              <a:rPr lang="en-GB" dirty="0" smtClean="0"/>
              <a:t>Item 8</a:t>
            </a:r>
          </a:p>
          <a:p>
            <a:r>
              <a:rPr lang="en-GB" dirty="0" smtClean="0"/>
              <a:t>Item 9</a:t>
            </a:r>
            <a:endParaRPr lang="en-GB" dirty="0"/>
          </a:p>
        </p:txBody>
      </p:sp>
      <p:sp>
        <p:nvSpPr>
          <p:cNvPr id="11" name="Text Placeholder 10"/>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397543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39" b="7839"/>
          <a:stretch>
            <a:fillRect/>
          </a:stretch>
        </p:blipFill>
        <p:spPr/>
      </p:pic>
      <p:sp>
        <p:nvSpPr>
          <p:cNvPr id="8" name="Text Placeholder 7"/>
          <p:cNvSpPr>
            <a:spLocks noGrp="1"/>
          </p:cNvSpPr>
          <p:nvPr>
            <p:ph type="body" sz="quarter" idx="16"/>
          </p:nvPr>
        </p:nvSpPr>
        <p:spPr/>
        <p:txBody>
          <a:bodyPr/>
          <a:lstStyle/>
          <a:p>
            <a:endParaRPr lang="en-GB"/>
          </a:p>
        </p:txBody>
      </p:sp>
      <p:sp>
        <p:nvSpPr>
          <p:cNvPr id="7" name="Text Placeholder 6"/>
          <p:cNvSpPr>
            <a:spLocks noGrp="1"/>
          </p:cNvSpPr>
          <p:nvPr>
            <p:ph type="body" sz="quarter" idx="14"/>
          </p:nvPr>
        </p:nvSpPr>
        <p:spPr/>
        <p:txBody>
          <a:bodyPr/>
          <a:lstStyle/>
          <a:p>
            <a:r>
              <a:rPr lang="en-GB" dirty="0" smtClean="0"/>
              <a:t>Item 1   18pt</a:t>
            </a:r>
          </a:p>
          <a:p>
            <a:r>
              <a:rPr lang="en-GB" dirty="0" smtClean="0"/>
              <a:t>Item 2</a:t>
            </a:r>
          </a:p>
          <a:p>
            <a:r>
              <a:rPr lang="en-GB" dirty="0" smtClean="0"/>
              <a:t>Item 3</a:t>
            </a:r>
          </a:p>
          <a:p>
            <a:r>
              <a:rPr lang="en-GB" dirty="0" smtClean="0"/>
              <a:t>Item 4</a:t>
            </a:r>
          </a:p>
          <a:p>
            <a:r>
              <a:rPr lang="en-GB" dirty="0" smtClean="0"/>
              <a:t>Item 5</a:t>
            </a:r>
          </a:p>
          <a:p>
            <a:r>
              <a:rPr lang="en-GB" dirty="0" smtClean="0"/>
              <a:t>Item 6</a:t>
            </a:r>
          </a:p>
          <a:p>
            <a:r>
              <a:rPr lang="en-GB" dirty="0" smtClean="0"/>
              <a:t>Item 7</a:t>
            </a:r>
          </a:p>
          <a:p>
            <a:r>
              <a:rPr lang="en-GB" dirty="0" smtClean="0"/>
              <a:t>Item 8</a:t>
            </a:r>
          </a:p>
          <a:p>
            <a:r>
              <a:rPr lang="en-GB" dirty="0" smtClean="0"/>
              <a:t>Item 9</a:t>
            </a:r>
            <a:endParaRPr lang="en-GB" dirty="0"/>
          </a:p>
        </p:txBody>
      </p:sp>
      <p:sp>
        <p:nvSpPr>
          <p:cNvPr id="9" name="Text Placeholder 8"/>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196871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mtClean="0"/>
              <a:t>Text-based</a:t>
            </a:r>
          </a:p>
          <a:p>
            <a:r>
              <a:rPr lang="en-GB" smtClean="0"/>
              <a:t>slides</a:t>
            </a:r>
            <a:endParaRPr lang="en-GB" dirty="0"/>
          </a:p>
        </p:txBody>
      </p:sp>
      <p:sp>
        <p:nvSpPr>
          <p:cNvPr id="4" name="Text Placeholder 3"/>
          <p:cNvSpPr>
            <a:spLocks noGrp="1"/>
          </p:cNvSpPr>
          <p:nvPr>
            <p:ph type="body" sz="quarter" idx="12"/>
          </p:nvPr>
        </p:nvSpPr>
        <p:spPr/>
        <p:txBody>
          <a:bodyPr/>
          <a:lstStyle/>
          <a:p>
            <a:r>
              <a:rPr lang="en-GB" smtClean="0"/>
              <a:t>Section 3</a:t>
            </a:r>
            <a:endParaRPr lang="en-GB" dirty="0"/>
          </a:p>
        </p:txBody>
      </p:sp>
    </p:spTree>
    <p:extLst>
      <p:ext uri="{BB962C8B-B14F-4D97-AF65-F5344CB8AC3E}">
        <p14:creationId xmlns:p14="http://schemas.microsoft.com/office/powerpoint/2010/main" val="76301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smtClean="0"/>
              <a:t>Enter body text 18pt</a:t>
            </a:r>
            <a:endParaRPr lang="en-GB" dirty="0"/>
          </a:p>
        </p:txBody>
      </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3567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GB" b="1" dirty="0" smtClean="0"/>
              <a:t>Enter subtitle text 18pt</a:t>
            </a:r>
          </a:p>
          <a:p>
            <a:r>
              <a:rPr lang="en-GB" dirty="0" smtClean="0"/>
              <a:t>Enter body text 18pt</a:t>
            </a:r>
            <a:endParaRPr lang="en-GB" dirty="0"/>
          </a:p>
        </p:txBody>
      </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7746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smtClean="0"/>
              <a:t>Enter bullet point level one 18pt</a:t>
            </a:r>
          </a:p>
          <a:p>
            <a:pPr lvl="1"/>
            <a:r>
              <a:rPr lang="en-GB" dirty="0" smtClean="0"/>
              <a:t>Enter bullet point level two</a:t>
            </a:r>
          </a:p>
          <a:p>
            <a:pPr lvl="2"/>
            <a:r>
              <a:rPr lang="en-GB" dirty="0" smtClean="0"/>
              <a:t>Enter bullet point level three</a:t>
            </a:r>
          </a:p>
          <a:p>
            <a:pPr lvl="2"/>
            <a:r>
              <a:rPr lang="en-GB" dirty="0" smtClean="0"/>
              <a:t>Enter bullet point level three</a:t>
            </a:r>
          </a:p>
          <a:p>
            <a:r>
              <a:rPr lang="en-GB" dirty="0" smtClean="0"/>
              <a:t>Enter bullet point level one 18pt</a:t>
            </a:r>
          </a:p>
          <a:p>
            <a:pPr lvl="1"/>
            <a:r>
              <a:rPr lang="en-GB" dirty="0" smtClean="0"/>
              <a:t>Enter bullet point level two</a:t>
            </a:r>
          </a:p>
          <a:p>
            <a:pPr lvl="2"/>
            <a:r>
              <a:rPr lang="en-GB" dirty="0" smtClean="0"/>
              <a:t>Enter bullet point level three</a:t>
            </a:r>
          </a:p>
          <a:p>
            <a:pPr lvl="2"/>
            <a:r>
              <a:rPr lang="en-GB" dirty="0" smtClean="0"/>
              <a:t>Enter bullet point level three</a:t>
            </a:r>
            <a:endParaRPr lang="en-GB" dirty="0"/>
          </a:p>
        </p:txBody>
      </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867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solidFill>
                  <a:schemeClr val="tx2"/>
                </a:solidFill>
              </a:rPr>
              <a:t>Enter key message 36pt</a:t>
            </a:r>
          </a:p>
          <a:p>
            <a:r>
              <a:rPr lang="en-GB" sz="2400" b="0" dirty="0" smtClean="0">
                <a:solidFill>
                  <a:schemeClr val="tx2"/>
                </a:solidFill>
              </a:rPr>
              <a:t>Enter body text 24pt</a:t>
            </a:r>
            <a:endParaRPr lang="en-GB" sz="2400" b="0" dirty="0">
              <a:solidFill>
                <a:schemeClr val="tx2"/>
              </a:solidFill>
            </a:endParaRPr>
          </a:p>
        </p:txBody>
      </p:sp>
    </p:spTree>
    <p:extLst>
      <p:ext uri="{BB962C8B-B14F-4D97-AF65-F5344CB8AC3E}">
        <p14:creationId xmlns:p14="http://schemas.microsoft.com/office/powerpoint/2010/main" val="192205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393209" y="1045855"/>
            <a:ext cx="8316912" cy="3959588"/>
          </a:xfrm>
        </p:spPr>
        <p:txBody>
          <a:bodyPr/>
          <a:lstStyle/>
          <a:p>
            <a:r>
              <a:rPr lang="en-GB" dirty="0" smtClean="0"/>
              <a:t>Enter key message 36pt</a:t>
            </a:r>
          </a:p>
          <a:p>
            <a:r>
              <a:rPr lang="en-GB" sz="2400" b="0" dirty="0" smtClean="0"/>
              <a:t>Enter body text 24pt</a:t>
            </a:r>
            <a:endParaRPr lang="en-GB" sz="2400" b="0" dirty="0"/>
          </a:p>
        </p:txBody>
      </p:sp>
    </p:spTree>
    <p:extLst>
      <p:ext uri="{BB962C8B-B14F-4D97-AF65-F5344CB8AC3E}">
        <p14:creationId xmlns:p14="http://schemas.microsoft.com/office/powerpoint/2010/main" val="40377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smtClean="0"/>
              <a:t>Enter key message text in this area. You can highlight </a:t>
            </a:r>
            <a:r>
              <a:rPr lang="en-GB" dirty="0" smtClean="0">
                <a:solidFill>
                  <a:schemeClr val="accent2"/>
                </a:solidFill>
              </a:rPr>
              <a:t>specific words </a:t>
            </a:r>
            <a:r>
              <a:rPr lang="en-GB" dirty="0" smtClean="0"/>
              <a:t>or phrases to make them stand out by </a:t>
            </a:r>
            <a:r>
              <a:rPr lang="en-GB" dirty="0" smtClean="0">
                <a:solidFill>
                  <a:schemeClr val="accent2"/>
                </a:solidFill>
              </a:rPr>
              <a:t>changing the colour </a:t>
            </a:r>
            <a:r>
              <a:rPr lang="en-GB" dirty="0" smtClean="0"/>
              <a:t>to light blue.</a:t>
            </a:r>
          </a:p>
          <a:p>
            <a:r>
              <a:rPr lang="en-GB" dirty="0" smtClean="0"/>
              <a:t>Text is 36pt</a:t>
            </a:r>
            <a:endParaRPr lang="en-GB" dirty="0"/>
          </a:p>
        </p:txBody>
      </p:sp>
    </p:spTree>
    <p:extLst>
      <p:ext uri="{BB962C8B-B14F-4D97-AF65-F5344CB8AC3E}">
        <p14:creationId xmlns:p14="http://schemas.microsoft.com/office/powerpoint/2010/main" val="201335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solidFill>
                  <a:schemeClr val="tx2"/>
                </a:solidFill>
              </a:rPr>
              <a:t>Enter key message 36pt</a:t>
            </a:r>
          </a:p>
          <a:p>
            <a:r>
              <a:rPr lang="en-GB" sz="2400" b="0" dirty="0" smtClean="0">
                <a:solidFill>
                  <a:schemeClr val="tx2"/>
                </a:solidFill>
              </a:rPr>
              <a:t>Enter body text 24pt</a:t>
            </a:r>
            <a:endParaRPr lang="en-GB" sz="2400" b="0" dirty="0">
              <a:solidFill>
                <a:schemeClr val="tx2"/>
              </a:solidFill>
            </a:endParaRPr>
          </a:p>
        </p:txBody>
      </p:sp>
    </p:spTree>
    <p:extLst>
      <p:ext uri="{BB962C8B-B14F-4D97-AF65-F5344CB8AC3E}">
        <p14:creationId xmlns:p14="http://schemas.microsoft.com/office/powerpoint/2010/main" val="349366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22" name="Rectangle 21"/>
          <p:cNvSpPr/>
          <p:nvPr/>
        </p:nvSpPr>
        <p:spPr>
          <a:xfrm>
            <a:off x="2520279" y="3140969"/>
            <a:ext cx="959878" cy="461665"/>
          </a:xfrm>
          <a:prstGeom prst="rect">
            <a:avLst/>
          </a:prstGeom>
          <a:ln w="6350">
            <a:noFill/>
          </a:ln>
        </p:spPr>
        <p:txBody>
          <a:bodyPr wrap="none">
            <a:spAutoFit/>
          </a:bodyPr>
          <a:lstStyle/>
          <a:p>
            <a:r>
              <a:rPr lang="et-EE" sz="2400" dirty="0">
                <a:solidFill>
                  <a:schemeClr val="bg1"/>
                </a:solidFill>
                <a:latin typeface="Raleway SemiBold" charset="0"/>
              </a:rPr>
              <a:t>DATA</a:t>
            </a:r>
            <a:endParaRPr lang="en-US" sz="2400" dirty="0"/>
          </a:p>
        </p:txBody>
      </p:sp>
      <p:sp>
        <p:nvSpPr>
          <p:cNvPr id="23" name="Rectangle 22"/>
          <p:cNvSpPr/>
          <p:nvPr/>
        </p:nvSpPr>
        <p:spPr>
          <a:xfrm>
            <a:off x="5231905" y="3140969"/>
            <a:ext cx="1074333" cy="461665"/>
          </a:xfrm>
          <a:prstGeom prst="rect">
            <a:avLst/>
          </a:prstGeom>
          <a:ln w="6350">
            <a:noFill/>
          </a:ln>
        </p:spPr>
        <p:txBody>
          <a:bodyPr wrap="none">
            <a:spAutoFit/>
          </a:bodyPr>
          <a:lstStyle/>
          <a:p>
            <a:r>
              <a:rPr lang="et-EE" sz="2400" dirty="0">
                <a:solidFill>
                  <a:schemeClr val="bg1"/>
                </a:solidFill>
                <a:latin typeface="Raleway SemiBold" charset="0"/>
              </a:rPr>
              <a:t>CODE</a:t>
            </a:r>
            <a:endParaRPr lang="en-US" sz="2400" dirty="0"/>
          </a:p>
        </p:txBody>
      </p:sp>
      <p:sp>
        <p:nvSpPr>
          <p:cNvPr id="49" name="Text Placeholder 1"/>
          <p:cNvSpPr txBox="1">
            <a:spLocks/>
          </p:cNvSpPr>
          <p:nvPr/>
        </p:nvSpPr>
        <p:spPr>
          <a:xfrm>
            <a:off x="7418165" y="4869160"/>
            <a:ext cx="2134220" cy="17281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buClr>
                <a:schemeClr val="bg1"/>
              </a:buClr>
              <a:buNone/>
            </a:pPr>
            <a:r>
              <a:rPr lang="et-EE" sz="1867" dirty="0">
                <a:solidFill>
                  <a:schemeClr val="bg1"/>
                </a:solidFill>
                <a:latin typeface="Raleway SemiBold" panose="020B0604020202020204" charset="0"/>
              </a:rPr>
              <a:t>You will be the administrator of product in the cloud services</a:t>
            </a:r>
          </a:p>
          <a:p>
            <a:pPr>
              <a:buClr>
                <a:schemeClr val="bg1"/>
              </a:buClr>
            </a:pPr>
            <a:endParaRPr lang="et-EE" sz="2667" dirty="0">
              <a:solidFill>
                <a:schemeClr val="bg1"/>
              </a:solidFill>
            </a:endParaRPr>
          </a:p>
          <a:p>
            <a:endParaRPr lang="et-EE" sz="2667" dirty="0"/>
          </a:p>
          <a:p>
            <a:endParaRPr lang="et-EE" sz="2667" dirty="0"/>
          </a:p>
          <a:p>
            <a:endParaRPr lang="en-US" sz="2667" dirty="0"/>
          </a:p>
        </p:txBody>
      </p:sp>
      <p:sp>
        <p:nvSpPr>
          <p:cNvPr id="33" name="Google Shape;1014;p22"/>
          <p:cNvSpPr txBox="1">
            <a:spLocks/>
          </p:cNvSpPr>
          <p:nvPr/>
        </p:nvSpPr>
        <p:spPr>
          <a:xfrm>
            <a:off x="239349" y="68627"/>
            <a:ext cx="5846163" cy="1350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15000"/>
              </a:lnSpc>
            </a:pPr>
            <a:r>
              <a:rPr lang="en-US" sz="4000" dirty="0">
                <a:solidFill>
                  <a:schemeClr val="lt1"/>
                </a:solidFill>
                <a:highlight>
                  <a:schemeClr val="accent1"/>
                </a:highlight>
              </a:rPr>
              <a:t>Portfolio Project</a:t>
            </a:r>
          </a:p>
          <a:p>
            <a:pPr>
              <a:lnSpc>
                <a:spcPct val="115000"/>
              </a:lnSpc>
            </a:pPr>
            <a:r>
              <a:rPr lang="et-EE" sz="2667" dirty="0">
                <a:solidFill>
                  <a:schemeClr val="lt1"/>
                </a:solidFill>
                <a:highlight>
                  <a:schemeClr val="accent2"/>
                </a:highlight>
              </a:rPr>
              <a:t>Full ownership of your product </a:t>
            </a:r>
            <a:endParaRPr lang="en-US" sz="2667" dirty="0">
              <a:solidFill>
                <a:schemeClr val="lt1"/>
              </a:solidFill>
              <a:highlight>
                <a:schemeClr val="accent2"/>
              </a:highlight>
            </a:endParaRPr>
          </a:p>
        </p:txBody>
      </p:sp>
      <p:sp>
        <p:nvSpPr>
          <p:cNvPr id="34" name="Google Shape;247;p23"/>
          <p:cNvSpPr/>
          <p:nvPr/>
        </p:nvSpPr>
        <p:spPr>
          <a:xfrm>
            <a:off x="1775520" y="2852936"/>
            <a:ext cx="2385600"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36" name="Google Shape;247;p23"/>
          <p:cNvSpPr/>
          <p:nvPr/>
        </p:nvSpPr>
        <p:spPr>
          <a:xfrm>
            <a:off x="4559829" y="2852936"/>
            <a:ext cx="2385600"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b="1" dirty="0">
              <a:solidFill>
                <a:schemeClr val="lt1"/>
              </a:solidFill>
              <a:latin typeface="Calibri"/>
              <a:ea typeface="Calibri"/>
              <a:cs typeface="Calibri"/>
              <a:sym typeface="Calibri"/>
            </a:endParaRPr>
          </a:p>
        </p:txBody>
      </p:sp>
      <p:sp>
        <p:nvSpPr>
          <p:cNvPr id="38" name="Google Shape;247;p23"/>
          <p:cNvSpPr/>
          <p:nvPr/>
        </p:nvSpPr>
        <p:spPr>
          <a:xfrm>
            <a:off x="7248128" y="2852936"/>
            <a:ext cx="2385600" cy="5376597"/>
          </a:xfrm>
          <a:prstGeom prst="rect">
            <a:avLst/>
          </a:prstGeom>
          <a:noFill/>
          <a:ln w="28575" cap="flat" cmpd="sng">
            <a:solidFill>
              <a:srgbClr val="FFFFFF"/>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40" name="Rectangle 39"/>
          <p:cNvSpPr/>
          <p:nvPr/>
        </p:nvSpPr>
        <p:spPr>
          <a:xfrm>
            <a:off x="7728182" y="3138984"/>
            <a:ext cx="1707519" cy="461665"/>
          </a:xfrm>
          <a:prstGeom prst="rect">
            <a:avLst/>
          </a:prstGeom>
          <a:ln w="6350">
            <a:noFill/>
          </a:ln>
        </p:spPr>
        <p:txBody>
          <a:bodyPr wrap="none">
            <a:spAutoFit/>
          </a:bodyPr>
          <a:lstStyle/>
          <a:p>
            <a:r>
              <a:rPr lang="et-EE" sz="2400" dirty="0">
                <a:solidFill>
                  <a:schemeClr val="bg1"/>
                </a:solidFill>
                <a:latin typeface="Raleway SemiBold" charset="0"/>
              </a:rPr>
              <a:t>PRODUCT</a:t>
            </a:r>
            <a:endParaRPr lang="en-US" sz="2400" dirty="0"/>
          </a:p>
        </p:txBody>
      </p:sp>
      <p:pic>
        <p:nvPicPr>
          <p:cNvPr id="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079" y="3717032"/>
            <a:ext cx="927100" cy="863600"/>
          </a:xfrm>
          <a:prstGeom prst="rect">
            <a:avLst/>
          </a:prstGeom>
          <a:solidFill>
            <a:schemeClr val="accent2">
              <a:lumMod val="60000"/>
              <a:lumOff val="40000"/>
            </a:schemeClr>
          </a:solidFill>
          <a:ln w="9525">
            <a:noFill/>
            <a:miter lim="800000"/>
            <a:headEnd/>
            <a:tailEnd/>
          </a:ln>
          <a:effectLst/>
          <a:extLst/>
        </p:spPr>
      </p:pic>
      <p:pic>
        <p:nvPicPr>
          <p:cNvPr id="43" name="Google Shape;2158;p68"/>
          <p:cNvPicPr preferRelativeResize="0"/>
          <p:nvPr/>
        </p:nvPicPr>
        <p:blipFill>
          <a:blip r:embed="rId4">
            <a:alphaModFix/>
          </a:blip>
          <a:stretch>
            <a:fillRect/>
          </a:stretch>
        </p:blipFill>
        <p:spPr>
          <a:xfrm>
            <a:off x="7999252" y="3760527"/>
            <a:ext cx="851829" cy="856812"/>
          </a:xfrm>
          <a:prstGeom prst="rect">
            <a:avLst/>
          </a:prstGeom>
          <a:noFill/>
          <a:ln>
            <a:noFill/>
          </a:ln>
        </p:spPr>
      </p:pic>
      <p:sp>
        <p:nvSpPr>
          <p:cNvPr id="44" name="Text Placeholder 1"/>
          <p:cNvSpPr txBox="1">
            <a:spLocks/>
          </p:cNvSpPr>
          <p:nvPr/>
        </p:nvSpPr>
        <p:spPr>
          <a:xfrm>
            <a:off x="4559830" y="4869160"/>
            <a:ext cx="2259911" cy="17281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lgn="ctr">
              <a:buClr>
                <a:schemeClr val="bg1"/>
              </a:buClr>
              <a:buNone/>
            </a:pPr>
            <a:r>
              <a:rPr lang="et-EE" sz="1867" dirty="0">
                <a:solidFill>
                  <a:schemeClr val="bg1"/>
                </a:solidFill>
                <a:latin typeface="Raleway SemiBold" panose="020B0604020202020204" charset="0"/>
              </a:rPr>
              <a:t>You will be the owner of product’s code repository</a:t>
            </a:r>
            <a:endParaRPr lang="et-EE" sz="2667" dirty="0">
              <a:solidFill>
                <a:schemeClr val="bg1"/>
              </a:solidFill>
              <a:latin typeface="Raleway SemiBold" panose="020B0604020202020204" charset="0"/>
            </a:endParaRPr>
          </a:p>
          <a:p>
            <a:endParaRPr lang="et-EE" sz="2667" dirty="0"/>
          </a:p>
          <a:p>
            <a:endParaRPr lang="et-EE" sz="2667" dirty="0"/>
          </a:p>
          <a:p>
            <a:endParaRPr lang="en-US" sz="2667" dirty="0"/>
          </a:p>
        </p:txBody>
      </p:sp>
      <p:sp>
        <p:nvSpPr>
          <p:cNvPr id="45" name="Text Placeholder 1"/>
          <p:cNvSpPr txBox="1">
            <a:spLocks/>
          </p:cNvSpPr>
          <p:nvPr/>
        </p:nvSpPr>
        <p:spPr>
          <a:xfrm>
            <a:off x="1775520" y="4869160"/>
            <a:ext cx="2208245" cy="17281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lgn="ctr">
              <a:buClr>
                <a:schemeClr val="bg1"/>
              </a:buClr>
              <a:buNone/>
            </a:pPr>
            <a:r>
              <a:rPr lang="et-EE" sz="1867" dirty="0">
                <a:solidFill>
                  <a:schemeClr val="bg1"/>
                </a:solidFill>
                <a:latin typeface="Raleway SemiBold" panose="020B0604020202020204" charset="0"/>
              </a:rPr>
              <a:t>You will be the owner of product’s data</a:t>
            </a:r>
            <a:endParaRPr lang="et-EE" sz="2667" dirty="0">
              <a:latin typeface="Raleway SemiBold" panose="020B0604020202020204" charset="0"/>
            </a:endParaRPr>
          </a:p>
          <a:p>
            <a:endParaRPr lang="et-EE" sz="2667" dirty="0"/>
          </a:p>
          <a:p>
            <a:endParaRPr lang="en-US" sz="2667" dirty="0"/>
          </a:p>
        </p:txBody>
      </p:sp>
      <p:pic>
        <p:nvPicPr>
          <p:cNvPr id="10242" name="Picture 2" descr="https://lh3.googleusercontent.com/JqxvVVSPrsYPgz34HG2Ljznc912vgeMQPeKBHOFE6g8dYBB1JSInLZdFLtfiuZU-rZ6o2-BmTqbQQJLsQeYtutsuilNsLODnOLKszmO19c0EyQrm9-Fm6NDeVejfxftRbK9voa3AgD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589" y="3717032"/>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2670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Enter key message 36pt </a:t>
            </a:r>
          </a:p>
          <a:p>
            <a:r>
              <a:rPr lang="en-GB" sz="2400" b="0" dirty="0" smtClean="0"/>
              <a:t>Enter body text 24pt</a:t>
            </a:r>
            <a:endParaRPr lang="en-GB" sz="2400" b="0" dirty="0"/>
          </a:p>
        </p:txBody>
      </p:sp>
    </p:spTree>
    <p:extLst>
      <p:ext uri="{BB962C8B-B14F-4D97-AF65-F5344CB8AC3E}">
        <p14:creationId xmlns:p14="http://schemas.microsoft.com/office/powerpoint/2010/main" val="299701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hidden="1">
            <a:extLst>
              <a:ext uri="{FF2B5EF4-FFF2-40B4-BE49-F238E27FC236}">
                <a16:creationId xmlns:a16="http://schemas.microsoft.com/office/drawing/2014/main" xmlns="" id="{BE108A67-2BE4-9A4E-B965-8A7ECA468DFB}"/>
              </a:ext>
            </a:extLst>
          </p:cNvPr>
          <p:cNvGrpSpPr/>
          <p:nvPr/>
        </p:nvGrpSpPr>
        <p:grpSpPr>
          <a:xfrm>
            <a:off x="2217932" y="3417891"/>
            <a:ext cx="9974069" cy="2873375"/>
            <a:chOff x="2217931" y="3417888"/>
            <a:chExt cx="9974069" cy="2873375"/>
          </a:xfrm>
        </p:grpSpPr>
        <p:sp>
          <p:nvSpPr>
            <p:cNvPr id="5" name="Rectangle 4"/>
            <p:cNvSpPr/>
            <p:nvPr/>
          </p:nvSpPr>
          <p:spPr>
            <a:xfrm>
              <a:off x="2217931" y="3417888"/>
              <a:ext cx="9974069" cy="287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pic>
          <p:nvPicPr>
            <p:cNvPr id="7" name="Picture 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29889" y="3814100"/>
              <a:ext cx="2473036" cy="2076129"/>
            </a:xfrm>
            <a:prstGeom prst="rect">
              <a:avLst/>
            </a:prstGeom>
          </p:spPr>
        </p:pic>
      </p:grpSp>
      <p:sp>
        <p:nvSpPr>
          <p:cNvPr id="4" name="Rectangle 3" hidden="1"/>
          <p:cNvSpPr/>
          <p:nvPr/>
        </p:nvSpPr>
        <p:spPr>
          <a:xfrm>
            <a:off x="1" y="560390"/>
            <a:ext cx="5527963"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8" name="TextBox 7" hidden="1"/>
          <p:cNvSpPr txBox="1"/>
          <p:nvPr/>
        </p:nvSpPr>
        <p:spPr>
          <a:xfrm>
            <a:off x="0" y="560388"/>
            <a:ext cx="5120640" cy="2862322"/>
          </a:xfrm>
          <a:prstGeom prst="rect">
            <a:avLst/>
          </a:prstGeom>
          <a:noFill/>
        </p:spPr>
        <p:txBody>
          <a:bodyPr wrap="square" rtlCol="0">
            <a:spAutoFit/>
          </a:bodyPr>
          <a:lstStyle/>
          <a:p>
            <a:pPr algn="ctr"/>
            <a:r>
              <a:rPr lang="en-US" sz="18000" b="1" dirty="0">
                <a:solidFill>
                  <a:schemeClr val="bg1"/>
                </a:solidFill>
                <a:latin typeface="Arial" panose="020B0604020202020204" pitchFamily="34" charset="0"/>
                <a:cs typeface="Arial" panose="020B0604020202020204" pitchFamily="34" charset="0"/>
              </a:rPr>
              <a:t>02</a:t>
            </a:r>
            <a:endParaRPr lang="de-DE" sz="18000" b="1" dirty="0">
              <a:solidFill>
                <a:schemeClr val="bg1"/>
              </a:solidFill>
              <a:latin typeface="Arial" panose="020B0604020202020204" pitchFamily="34" charset="0"/>
              <a:cs typeface="Arial" panose="020B0604020202020204" pitchFamily="34" charset="0"/>
            </a:endParaRPr>
          </a:p>
        </p:txBody>
      </p:sp>
      <p:sp>
        <p:nvSpPr>
          <p:cNvPr id="13" name="TextBox 12" hidden="1"/>
          <p:cNvSpPr txBox="1"/>
          <p:nvPr/>
        </p:nvSpPr>
        <p:spPr>
          <a:xfrm>
            <a:off x="3110347" y="4003334"/>
            <a:ext cx="5752183" cy="2031325"/>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Main title, </a:t>
            </a:r>
            <a:br>
              <a:rPr lang="en-US" sz="3600" b="1" dirty="0">
                <a:solidFill>
                  <a:schemeClr val="bg1"/>
                </a:solidFill>
                <a:latin typeface="Arial" panose="020B0604020202020204" pitchFamily="34" charset="0"/>
                <a:cs typeface="Arial" panose="020B0604020202020204" pitchFamily="34" charset="0"/>
              </a:rPr>
            </a:br>
            <a:r>
              <a:rPr lang="en-US" sz="3600" b="1" dirty="0">
                <a:solidFill>
                  <a:schemeClr val="bg1"/>
                </a:solidFill>
                <a:latin typeface="Arial" panose="020B0604020202020204" pitchFamily="34" charset="0"/>
                <a:cs typeface="Arial" panose="020B0604020202020204" pitchFamily="34" charset="0"/>
              </a:rPr>
              <a:t>Arial bold 36pt</a:t>
            </a:r>
          </a:p>
          <a:p>
            <a:r>
              <a:rPr lang="en-US" dirty="0">
                <a:solidFill>
                  <a:schemeClr val="bg1"/>
                </a:solidFill>
                <a:latin typeface="Arial" panose="020B0604020202020204" pitchFamily="34" charset="0"/>
                <a:cs typeface="Arial" panose="020B0604020202020204" pitchFamily="34" charset="0"/>
              </a:rPr>
              <a:t>Subtitle, Arial regular 24pt</a:t>
            </a:r>
            <a:endParaRPr lang="de-DE" dirty="0">
              <a:solidFill>
                <a:schemeClr val="bg1"/>
              </a:solidFill>
              <a:latin typeface="Arial" panose="020B0604020202020204" pitchFamily="34" charset="0"/>
              <a:cs typeface="Arial" panose="020B0604020202020204" pitchFamily="34" charset="0"/>
            </a:endParaRPr>
          </a:p>
          <a:p>
            <a:endParaRPr lang="de-DE" sz="3600" b="1" dirty="0">
              <a:solidFill>
                <a:schemeClr val="bg1"/>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p:txBody>
          <a:bodyPr/>
          <a:lstStyle/>
          <a:p>
            <a:r>
              <a:rPr lang="en-GB" dirty="0" smtClean="0"/>
              <a:t>Enter key message on these two lines 36pt</a:t>
            </a:r>
          </a:p>
          <a:p>
            <a:r>
              <a:rPr lang="en-GB" sz="2400" b="0" dirty="0" smtClean="0"/>
              <a:t>Enter body text 24pt</a:t>
            </a:r>
            <a:endParaRPr lang="en-GB" sz="2400" b="0" dirty="0"/>
          </a:p>
        </p:txBody>
      </p:sp>
      <p:sp>
        <p:nvSpPr>
          <p:cNvPr id="6" name="Text Placeholder 5"/>
          <p:cNvSpPr>
            <a:spLocks noGrp="1"/>
          </p:cNvSpPr>
          <p:nvPr>
            <p:ph type="body" sz="quarter" idx="14"/>
          </p:nvPr>
        </p:nvSpPr>
        <p:spPr/>
        <p:txBody>
          <a:bodyPr/>
          <a:lstStyle/>
          <a:p>
            <a:r>
              <a:rPr lang="en-GB" dirty="0" smtClean="0"/>
              <a:t>01</a:t>
            </a:r>
            <a:endParaRPr lang="en-GB" dirty="0"/>
          </a:p>
        </p:txBody>
      </p:sp>
    </p:spTree>
    <p:extLst>
      <p:ext uri="{BB962C8B-B14F-4D97-AF65-F5344CB8AC3E}">
        <p14:creationId xmlns:p14="http://schemas.microsoft.com/office/powerpoint/2010/main" val="110635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hidden="1">
            <a:extLst>
              <a:ext uri="{FF2B5EF4-FFF2-40B4-BE49-F238E27FC236}">
                <a16:creationId xmlns:a16="http://schemas.microsoft.com/office/drawing/2014/main" xmlns="" id="{BE108A67-2BE4-9A4E-B965-8A7ECA468DFB}"/>
              </a:ext>
            </a:extLst>
          </p:cNvPr>
          <p:cNvGrpSpPr/>
          <p:nvPr/>
        </p:nvGrpSpPr>
        <p:grpSpPr>
          <a:xfrm>
            <a:off x="2217932" y="3417891"/>
            <a:ext cx="9974069" cy="2873375"/>
            <a:chOff x="2217931" y="3417888"/>
            <a:chExt cx="9974069" cy="2873375"/>
          </a:xfrm>
        </p:grpSpPr>
        <p:sp>
          <p:nvSpPr>
            <p:cNvPr id="5" name="Rectangle 4"/>
            <p:cNvSpPr/>
            <p:nvPr/>
          </p:nvSpPr>
          <p:spPr>
            <a:xfrm>
              <a:off x="2217931" y="3417888"/>
              <a:ext cx="9974069" cy="287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pic>
          <p:nvPicPr>
            <p:cNvPr id="7" name="Picture 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29889" y="3814100"/>
              <a:ext cx="2473036" cy="2076129"/>
            </a:xfrm>
            <a:prstGeom prst="rect">
              <a:avLst/>
            </a:prstGeom>
          </p:spPr>
        </p:pic>
      </p:grpSp>
      <p:sp>
        <p:nvSpPr>
          <p:cNvPr id="4" name="Rectangle 3" hidden="1"/>
          <p:cNvSpPr/>
          <p:nvPr/>
        </p:nvSpPr>
        <p:spPr>
          <a:xfrm>
            <a:off x="1" y="560390"/>
            <a:ext cx="5527963"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1"/>
          </a:p>
        </p:txBody>
      </p:sp>
      <p:sp>
        <p:nvSpPr>
          <p:cNvPr id="8" name="TextBox 7" hidden="1"/>
          <p:cNvSpPr txBox="1"/>
          <p:nvPr/>
        </p:nvSpPr>
        <p:spPr>
          <a:xfrm>
            <a:off x="0" y="560388"/>
            <a:ext cx="5120640" cy="2862322"/>
          </a:xfrm>
          <a:prstGeom prst="rect">
            <a:avLst/>
          </a:prstGeom>
          <a:noFill/>
        </p:spPr>
        <p:txBody>
          <a:bodyPr wrap="square" rtlCol="0">
            <a:spAutoFit/>
          </a:bodyPr>
          <a:lstStyle/>
          <a:p>
            <a:pPr algn="ctr"/>
            <a:r>
              <a:rPr lang="en-US" sz="18000" b="1" dirty="0">
                <a:solidFill>
                  <a:schemeClr val="bg1"/>
                </a:solidFill>
                <a:latin typeface="Arial" panose="020B0604020202020204" pitchFamily="34" charset="0"/>
                <a:cs typeface="Arial" panose="020B0604020202020204" pitchFamily="34" charset="0"/>
              </a:rPr>
              <a:t>02</a:t>
            </a:r>
            <a:endParaRPr lang="de-DE" sz="18000" b="1" dirty="0">
              <a:solidFill>
                <a:schemeClr val="bg1"/>
              </a:solidFill>
              <a:latin typeface="Arial" panose="020B0604020202020204" pitchFamily="34" charset="0"/>
              <a:cs typeface="Arial" panose="020B0604020202020204" pitchFamily="34" charset="0"/>
            </a:endParaRPr>
          </a:p>
        </p:txBody>
      </p:sp>
      <p:sp>
        <p:nvSpPr>
          <p:cNvPr id="13" name="TextBox 12" hidden="1"/>
          <p:cNvSpPr txBox="1"/>
          <p:nvPr/>
        </p:nvSpPr>
        <p:spPr>
          <a:xfrm>
            <a:off x="3110347" y="4003334"/>
            <a:ext cx="5752183" cy="2031325"/>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Main title, </a:t>
            </a:r>
            <a:br>
              <a:rPr lang="en-US" sz="3600" b="1" dirty="0">
                <a:solidFill>
                  <a:schemeClr val="bg1"/>
                </a:solidFill>
                <a:latin typeface="Arial" panose="020B0604020202020204" pitchFamily="34" charset="0"/>
                <a:cs typeface="Arial" panose="020B0604020202020204" pitchFamily="34" charset="0"/>
              </a:rPr>
            </a:br>
            <a:r>
              <a:rPr lang="en-US" sz="3600" b="1" dirty="0">
                <a:solidFill>
                  <a:schemeClr val="bg1"/>
                </a:solidFill>
                <a:latin typeface="Arial" panose="020B0604020202020204" pitchFamily="34" charset="0"/>
                <a:cs typeface="Arial" panose="020B0604020202020204" pitchFamily="34" charset="0"/>
              </a:rPr>
              <a:t>Arial bold 36pt</a:t>
            </a:r>
          </a:p>
          <a:p>
            <a:r>
              <a:rPr lang="en-US" dirty="0">
                <a:solidFill>
                  <a:schemeClr val="bg1"/>
                </a:solidFill>
                <a:latin typeface="Arial" panose="020B0604020202020204" pitchFamily="34" charset="0"/>
                <a:cs typeface="Arial" panose="020B0604020202020204" pitchFamily="34" charset="0"/>
              </a:rPr>
              <a:t>Subtitle, Arial regular 24pt</a:t>
            </a:r>
            <a:endParaRPr lang="de-DE" dirty="0">
              <a:solidFill>
                <a:schemeClr val="bg1"/>
              </a:solidFill>
              <a:latin typeface="Arial" panose="020B0604020202020204" pitchFamily="34" charset="0"/>
              <a:cs typeface="Arial" panose="020B0604020202020204" pitchFamily="34" charset="0"/>
            </a:endParaRPr>
          </a:p>
          <a:p>
            <a:endParaRPr lang="de-DE" sz="3600" b="1" dirty="0">
              <a:solidFill>
                <a:schemeClr val="bg1"/>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p:txBody>
          <a:bodyPr/>
          <a:lstStyle/>
          <a:p>
            <a:r>
              <a:rPr lang="en-GB" dirty="0" smtClean="0"/>
              <a:t>Enter key message on these two lines 36pt</a:t>
            </a:r>
          </a:p>
          <a:p>
            <a:r>
              <a:rPr lang="en-GB" sz="2400" b="0" dirty="0" smtClean="0"/>
              <a:t>Enter body text 24pt</a:t>
            </a:r>
            <a:endParaRPr lang="en-GB" sz="2400" b="0" dirty="0"/>
          </a:p>
        </p:txBody>
      </p:sp>
      <p:sp>
        <p:nvSpPr>
          <p:cNvPr id="6" name="Text Placeholder 5"/>
          <p:cNvSpPr>
            <a:spLocks noGrp="1"/>
          </p:cNvSpPr>
          <p:nvPr>
            <p:ph type="body" sz="quarter" idx="14"/>
          </p:nvPr>
        </p:nvSpPr>
        <p:spPr/>
        <p:txBody>
          <a:bodyPr/>
          <a:lstStyle/>
          <a:p>
            <a:r>
              <a:rPr lang="en-GB" smtClean="0"/>
              <a:t>02</a:t>
            </a:r>
            <a:endParaRPr lang="en-GB" dirty="0"/>
          </a:p>
        </p:txBody>
      </p:sp>
    </p:spTree>
    <p:extLst>
      <p:ext uri="{BB962C8B-B14F-4D97-AF65-F5344CB8AC3E}">
        <p14:creationId xmlns:p14="http://schemas.microsoft.com/office/powerpoint/2010/main" val="248284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GB" dirty="0" smtClean="0"/>
              <a:t>Text with </a:t>
            </a:r>
          </a:p>
          <a:p>
            <a:r>
              <a:rPr lang="en-GB" dirty="0" smtClean="0"/>
              <a:t>images</a:t>
            </a:r>
            <a:br>
              <a:rPr lang="en-GB" dirty="0" smtClean="0"/>
            </a:br>
            <a:endParaRPr lang="en-GB" dirty="0"/>
          </a:p>
        </p:txBody>
      </p:sp>
      <p:sp>
        <p:nvSpPr>
          <p:cNvPr id="3" name="Text Placeholder 2"/>
          <p:cNvSpPr>
            <a:spLocks noGrp="1"/>
          </p:cNvSpPr>
          <p:nvPr>
            <p:ph type="body" sz="quarter" idx="12"/>
          </p:nvPr>
        </p:nvSpPr>
        <p:spPr/>
        <p:txBody>
          <a:bodyPr/>
          <a:lstStyle/>
          <a:p>
            <a:r>
              <a:rPr lang="en-GB" dirty="0" smtClean="0"/>
              <a:t>Section 4</a:t>
            </a:r>
            <a:endParaRPr lang="en-GB" dirty="0"/>
          </a:p>
        </p:txBody>
      </p:sp>
    </p:spTree>
    <p:extLst>
      <p:ext uri="{BB962C8B-B14F-4D97-AF65-F5344CB8AC3E}">
        <p14:creationId xmlns:p14="http://schemas.microsoft.com/office/powerpoint/2010/main" val="286715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41" r="20341"/>
          <a:stretch>
            <a:fillRect/>
          </a:stretch>
        </p:blipFill>
        <p:spPr>
          <a:xfrm flipH="1">
            <a:off x="0" y="0"/>
            <a:ext cx="6096000" cy="6858000"/>
          </a:xfrm>
        </p:spPr>
      </p:pic>
      <p:sp>
        <p:nvSpPr>
          <p:cNvPr id="3" name="Text Placeholder 2"/>
          <p:cNvSpPr>
            <a:spLocks noGrp="1"/>
          </p:cNvSpPr>
          <p:nvPr>
            <p:ph type="body" sz="quarter" idx="11"/>
          </p:nvPr>
        </p:nvSpPr>
        <p:spPr/>
        <p:txBody>
          <a:bodyPr/>
          <a:lstStyle/>
          <a:p>
            <a:r>
              <a:rPr lang="en-GB" dirty="0" smtClean="0">
                <a:solidFill>
                  <a:schemeClr val="tx2"/>
                </a:solidFill>
              </a:rPr>
              <a:t>Enter key message text 36pt</a:t>
            </a:r>
          </a:p>
          <a:p>
            <a:r>
              <a:rPr lang="en-GB" sz="2400" b="0" dirty="0" smtClean="0">
                <a:solidFill>
                  <a:schemeClr val="tx2"/>
                </a:solidFill>
              </a:rPr>
              <a:t>Enter body text 24pt</a:t>
            </a:r>
            <a:endParaRPr lang="en-GB" sz="2400" b="0" dirty="0">
              <a:solidFill>
                <a:schemeClr val="tx2"/>
              </a:solidFill>
            </a:endParaRPr>
          </a:p>
        </p:txBody>
      </p:sp>
    </p:spTree>
    <p:extLst>
      <p:ext uri="{BB962C8B-B14F-4D97-AF65-F5344CB8AC3E}">
        <p14:creationId xmlns:p14="http://schemas.microsoft.com/office/powerpoint/2010/main" val="21259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080" r="9080"/>
          <a:stretch/>
        </p:blipFill>
        <p:spPr/>
      </p:pic>
      <p:sp>
        <p:nvSpPr>
          <p:cNvPr id="16" name="Text Placeholder 15"/>
          <p:cNvSpPr>
            <a:spLocks noGrp="1"/>
          </p:cNvSpPr>
          <p:nvPr>
            <p:ph type="body" sz="quarter" idx="11"/>
          </p:nvPr>
        </p:nvSpPr>
        <p:spPr/>
        <p:txBody>
          <a:bodyPr/>
          <a:lstStyle/>
          <a:p>
            <a:r>
              <a:rPr lang="en-GB" dirty="0" smtClean="0"/>
              <a:t>Enter key message 36pt</a:t>
            </a:r>
          </a:p>
          <a:p>
            <a:r>
              <a:rPr lang="en-GB" sz="2400" b="0" dirty="0" smtClean="0"/>
              <a:t>Enter body text 24pt</a:t>
            </a:r>
            <a:endParaRPr lang="en-GB" sz="2400" b="0"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16026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83" r="26571"/>
          <a:stretch/>
        </p:blipFill>
        <p:spPr/>
      </p:pic>
      <p:sp>
        <p:nvSpPr>
          <p:cNvPr id="16" name="Text Placeholder 15"/>
          <p:cNvSpPr>
            <a:spLocks noGrp="1"/>
          </p:cNvSpPr>
          <p:nvPr>
            <p:ph type="body" sz="quarter" idx="11"/>
          </p:nvPr>
        </p:nvSpPr>
        <p:spPr/>
        <p:txBody>
          <a:bodyPr/>
          <a:lstStyle/>
          <a:p>
            <a:r>
              <a:rPr lang="en-GB" dirty="0" smtClean="0"/>
              <a:t>Enter key message 36pt</a:t>
            </a:r>
          </a:p>
          <a:p>
            <a:r>
              <a:rPr lang="en-GB" sz="2400" b="0" dirty="0" smtClean="0"/>
              <a:t>Enter body text 24pt</a:t>
            </a:r>
            <a:endParaRPr lang="en-GB" sz="2400" b="0" dirty="0"/>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57219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4446" r="18479" b="16268"/>
          <a:stretch/>
        </p:blipFill>
        <p:spPr/>
      </p:pic>
      <p:sp>
        <p:nvSpPr>
          <p:cNvPr id="16" name="Text Placeholder 15"/>
          <p:cNvSpPr>
            <a:spLocks noGrp="1"/>
          </p:cNvSpPr>
          <p:nvPr>
            <p:ph type="body" sz="quarter" idx="11"/>
          </p:nvPr>
        </p:nvSpPr>
        <p:spPr/>
        <p:txBody>
          <a:bodyPr/>
          <a:lstStyle/>
          <a:p>
            <a:r>
              <a:rPr lang="en-GB" dirty="0" smtClean="0"/>
              <a:t>Enter a key message with  </a:t>
            </a:r>
            <a:r>
              <a:rPr lang="en-GB" dirty="0" smtClean="0">
                <a:solidFill>
                  <a:schemeClr val="accent2"/>
                </a:solidFill>
              </a:rPr>
              <a:t>specific words highlighted </a:t>
            </a:r>
            <a:r>
              <a:rPr lang="en-GB" dirty="0" smtClean="0"/>
              <a:t>in light blue. </a:t>
            </a:r>
          </a:p>
          <a:p>
            <a:r>
              <a:rPr lang="en-GB" dirty="0" smtClean="0"/>
              <a:t>Text is 36pt</a:t>
            </a:r>
            <a:endParaRPr lang="en-GB"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94189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2684" r="853" b="22462"/>
          <a:stretch/>
        </p:blipFill>
        <p:spPr/>
      </p:pic>
      <p:sp>
        <p:nvSpPr>
          <p:cNvPr id="16" name="Text Placeholder 15"/>
          <p:cNvSpPr>
            <a:spLocks noGrp="1"/>
          </p:cNvSpPr>
          <p:nvPr>
            <p:ph type="body" sz="quarter" idx="11"/>
          </p:nvPr>
        </p:nvSpPr>
        <p:spPr/>
        <p:txBody>
          <a:bodyPr/>
          <a:lstStyle/>
          <a:p>
            <a:r>
              <a:rPr lang="en-GB" dirty="0" smtClean="0"/>
              <a:t>Enter a key message with </a:t>
            </a:r>
            <a:r>
              <a:rPr lang="en-GB" dirty="0" smtClean="0">
                <a:solidFill>
                  <a:schemeClr val="accent2"/>
                </a:solidFill>
              </a:rPr>
              <a:t>specific words highlighted </a:t>
            </a:r>
            <a:r>
              <a:rPr lang="en-GB" dirty="0" smtClean="0"/>
              <a:t>in light blue. </a:t>
            </a:r>
          </a:p>
          <a:p>
            <a:r>
              <a:rPr lang="en-GB" dirty="0" smtClean="0"/>
              <a:t>Text is 36pt</a:t>
            </a:r>
            <a:endParaRPr lang="en-GB" dirty="0"/>
          </a:p>
        </p:txBody>
      </p:sp>
      <p:sp>
        <p:nvSpPr>
          <p:cNvPr id="4" name="Text Placeholder 3"/>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77260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071" r="9071"/>
          <a:stretch>
            <a:fillRect/>
          </a:stretch>
        </p:blipFill>
        <p:spPr/>
      </p:pic>
      <p:sp>
        <p:nvSpPr>
          <p:cNvPr id="5" name="Text Placeholder 4"/>
          <p:cNvSpPr>
            <a:spLocks noGrp="1"/>
          </p:cNvSpPr>
          <p:nvPr>
            <p:ph type="body" sz="quarter" idx="11"/>
          </p:nvPr>
        </p:nvSpPr>
        <p:spPr/>
        <p:txBody>
          <a:bodyPr/>
          <a:lstStyle/>
          <a:p>
            <a:r>
              <a:rPr lang="en-GB" dirty="0" smtClean="0"/>
              <a:t>Enter key message text 36pt</a:t>
            </a:r>
          </a:p>
          <a:p>
            <a:r>
              <a:rPr lang="en-GB" sz="2400" b="0" dirty="0" smtClean="0"/>
              <a:t>Enter body text 24pt</a:t>
            </a:r>
            <a:endParaRPr lang="en-GB" sz="2400" b="0" dirty="0"/>
          </a:p>
        </p:txBody>
      </p:sp>
    </p:spTree>
    <p:extLst>
      <p:ext uri="{BB962C8B-B14F-4D97-AF65-F5344CB8AC3E}">
        <p14:creationId xmlns:p14="http://schemas.microsoft.com/office/powerpoint/2010/main" val="408909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88" y="270272"/>
            <a:ext cx="6432715" cy="61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Google Shape;1014;p22"/>
          <p:cNvSpPr txBox="1">
            <a:spLocks noGrp="1"/>
          </p:cNvSpPr>
          <p:nvPr>
            <p:ph type="title" idx="4294967295"/>
          </p:nvPr>
        </p:nvSpPr>
        <p:spPr>
          <a:xfrm>
            <a:off x="318896" y="68627"/>
            <a:ext cx="4468065" cy="1350800"/>
          </a:xfrm>
          <a:prstGeom prst="rect">
            <a:avLst/>
          </a:prstGeom>
        </p:spPr>
        <p:txBody>
          <a:bodyPr spcFirstLastPara="1" wrap="square" lIns="0" tIns="0" rIns="0" bIns="0" anchor="t" anchorCtr="0">
            <a:noAutofit/>
          </a:bodyPr>
          <a:lstStyle/>
          <a:p>
            <a:pPr>
              <a:lnSpc>
                <a:spcPct val="115000"/>
              </a:lnSpc>
              <a:spcBef>
                <a:spcPts val="0"/>
              </a:spcBef>
            </a:pPr>
            <a:r>
              <a:rPr lang="et-EE" sz="4000" dirty="0">
                <a:solidFill>
                  <a:schemeClr val="lt1"/>
                </a:solidFill>
                <a:highlight>
                  <a:schemeClr val="accent1"/>
                </a:highlight>
              </a:rPr>
              <a:t>Portfolio Project</a:t>
            </a:r>
            <a:endParaRPr sz="4000" dirty="0">
              <a:solidFill>
                <a:schemeClr val="lt1"/>
              </a:solidFill>
              <a:highlight>
                <a:schemeClr val="accent1"/>
              </a:highlight>
            </a:endParaRPr>
          </a:p>
          <a:p>
            <a:pPr lvl="0">
              <a:lnSpc>
                <a:spcPct val="115000"/>
              </a:lnSpc>
            </a:pPr>
            <a:r>
              <a:rPr lang="et-EE" sz="2667" dirty="0">
                <a:solidFill>
                  <a:schemeClr val="lt1"/>
                </a:solidFill>
                <a:highlight>
                  <a:schemeClr val="accent2"/>
                </a:highlight>
              </a:rPr>
              <a:t>Our dedicated mentorship</a:t>
            </a:r>
            <a:endParaRPr sz="2667" dirty="0">
              <a:solidFill>
                <a:schemeClr val="lt1"/>
              </a:solidFill>
              <a:highlight>
                <a:schemeClr val="accent2"/>
              </a:highlight>
            </a:endParaRPr>
          </a:p>
        </p:txBody>
      </p:sp>
      <p:sp>
        <p:nvSpPr>
          <p:cNvPr id="3" name="Google Shape;167;p20"/>
          <p:cNvSpPr/>
          <p:nvPr/>
        </p:nvSpPr>
        <p:spPr>
          <a:xfrm>
            <a:off x="6311995" y="255859"/>
            <a:ext cx="5620304" cy="1423200"/>
          </a:xfrm>
          <a:prstGeom prst="snip1Rect">
            <a:avLst>
              <a:gd name="adj" fmla="val 16667"/>
            </a:avLst>
          </a:prstGeom>
          <a:solidFill>
            <a:schemeClr val="accent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 name="Google Shape;167;p20"/>
          <p:cNvSpPr/>
          <p:nvPr/>
        </p:nvSpPr>
        <p:spPr>
          <a:xfrm>
            <a:off x="6318117" y="1813779"/>
            <a:ext cx="5650400" cy="1423200"/>
          </a:xfrm>
          <a:prstGeom prst="snip1Rect">
            <a:avLst>
              <a:gd name="adj" fmla="val 16667"/>
            </a:avLst>
          </a:prstGeom>
          <a:solidFill>
            <a:srgbClr val="00B0F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 name="Google Shape;167;p20"/>
          <p:cNvSpPr/>
          <p:nvPr/>
        </p:nvSpPr>
        <p:spPr>
          <a:xfrm>
            <a:off x="6328800" y="3381077"/>
            <a:ext cx="5650400" cy="1423200"/>
          </a:xfrm>
          <a:prstGeom prst="snip1Rect">
            <a:avLst>
              <a:gd name="adj" fmla="val 16667"/>
            </a:avLst>
          </a:prstGeom>
          <a:solidFill>
            <a:schemeClr val="accent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 name="Google Shape;167;p20"/>
          <p:cNvSpPr/>
          <p:nvPr/>
        </p:nvSpPr>
        <p:spPr>
          <a:xfrm>
            <a:off x="6328800" y="4965171"/>
            <a:ext cx="5650400" cy="1423200"/>
          </a:xfrm>
          <a:prstGeom prst="snip1Rect">
            <a:avLst>
              <a:gd name="adj" fmla="val 16667"/>
            </a:avLst>
          </a:prstGeom>
          <a:solidFill>
            <a:srgbClr val="00B0F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7" name="Google Shape;396;p44"/>
          <p:cNvGrpSpPr/>
          <p:nvPr/>
        </p:nvGrpSpPr>
        <p:grpSpPr>
          <a:xfrm>
            <a:off x="6573133" y="2081965"/>
            <a:ext cx="549475" cy="482940"/>
            <a:chOff x="2081650" y="2050750"/>
            <a:chExt cx="483125" cy="424625"/>
          </a:xfrm>
        </p:grpSpPr>
        <p:sp>
          <p:nvSpPr>
            <p:cNvPr id="8" name="Google Shape;397;p44"/>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435D74"/>
                </a:solidFill>
                <a:latin typeface="Arial"/>
                <a:ea typeface="Arial"/>
                <a:cs typeface="Arial"/>
                <a:sym typeface="Arial"/>
              </a:endParaRPr>
            </a:p>
          </p:txBody>
        </p:sp>
        <p:sp>
          <p:nvSpPr>
            <p:cNvPr id="9" name="Google Shape;398;p44"/>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435D74"/>
                </a:solidFill>
                <a:latin typeface="Arial"/>
                <a:ea typeface="Arial"/>
                <a:cs typeface="Arial"/>
                <a:sym typeface="Arial"/>
              </a:endParaRPr>
            </a:p>
          </p:txBody>
        </p:sp>
        <p:sp>
          <p:nvSpPr>
            <p:cNvPr id="10" name="Google Shape;399;p44"/>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435D74"/>
                </a:solidFill>
                <a:latin typeface="Arial"/>
                <a:ea typeface="Arial"/>
                <a:cs typeface="Arial"/>
                <a:sym typeface="Arial"/>
              </a:endParaRPr>
            </a:p>
          </p:txBody>
        </p:sp>
        <p:sp>
          <p:nvSpPr>
            <p:cNvPr id="11" name="Google Shape;400;p44"/>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435D74"/>
                </a:solidFill>
                <a:latin typeface="Arial"/>
                <a:ea typeface="Arial"/>
                <a:cs typeface="Arial"/>
                <a:sym typeface="Arial"/>
              </a:endParaRPr>
            </a:p>
          </p:txBody>
        </p:sp>
        <p:sp>
          <p:nvSpPr>
            <p:cNvPr id="12" name="Google Shape;401;p44"/>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435D74"/>
                </a:solidFill>
                <a:latin typeface="Arial"/>
                <a:ea typeface="Arial"/>
                <a:cs typeface="Arial"/>
                <a:sym typeface="Arial"/>
              </a:endParaRPr>
            </a:p>
          </p:txBody>
        </p:sp>
        <p:sp>
          <p:nvSpPr>
            <p:cNvPr id="13" name="Google Shape;402;p44"/>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435D74"/>
                </a:solidFill>
                <a:latin typeface="Arial"/>
                <a:ea typeface="Arial"/>
                <a:cs typeface="Arial"/>
                <a:sym typeface="Arial"/>
              </a:endParaRPr>
            </a:p>
          </p:txBody>
        </p:sp>
      </p:grpSp>
      <p:sp>
        <p:nvSpPr>
          <p:cNvPr id="14" name="Google Shape;404;p44"/>
          <p:cNvSpPr txBox="1">
            <a:spLocks/>
          </p:cNvSpPr>
          <p:nvPr/>
        </p:nvSpPr>
        <p:spPr>
          <a:xfrm>
            <a:off x="7268565" y="644691"/>
            <a:ext cx="3916000" cy="89692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67"/>
              </a:spcBef>
            </a:pPr>
            <a:r>
              <a:rPr lang="et-EE" sz="1600" dirty="0">
                <a:solidFill>
                  <a:schemeClr val="tx2"/>
                </a:solidFill>
                <a:latin typeface="Raleway SemiBold" panose="020B0604020202020204" charset="0"/>
              </a:rPr>
              <a:t>Assessment of your skill matrix and definition of technology stack </a:t>
            </a:r>
            <a:endParaRPr lang="en-US" sz="1600" dirty="0">
              <a:solidFill>
                <a:schemeClr val="tx2"/>
              </a:solidFill>
              <a:latin typeface="Raleway SemiBold" panose="020B0604020202020204" charset="0"/>
            </a:endParaRPr>
          </a:p>
        </p:txBody>
      </p:sp>
      <p:sp>
        <p:nvSpPr>
          <p:cNvPr id="16" name="Google Shape;408;p44"/>
          <p:cNvSpPr txBox="1">
            <a:spLocks/>
          </p:cNvSpPr>
          <p:nvPr/>
        </p:nvSpPr>
        <p:spPr>
          <a:xfrm>
            <a:off x="7268565" y="356659"/>
            <a:ext cx="3916000" cy="610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1867" b="1" dirty="0">
                <a:solidFill>
                  <a:schemeClr val="tx2"/>
                </a:solidFill>
                <a:latin typeface="Raleway SemiBold" charset="0"/>
              </a:rPr>
              <a:t>Project Evaluation</a:t>
            </a:r>
            <a:endParaRPr lang="et-EE" sz="1867" b="1" dirty="0">
              <a:solidFill>
                <a:schemeClr val="tx2"/>
              </a:solidFill>
              <a:latin typeface="Raleway SemiBold" charset="0"/>
            </a:endParaRPr>
          </a:p>
        </p:txBody>
      </p:sp>
      <p:sp>
        <p:nvSpPr>
          <p:cNvPr id="18" name="Google Shape;408;p44"/>
          <p:cNvSpPr txBox="1">
            <a:spLocks/>
          </p:cNvSpPr>
          <p:nvPr/>
        </p:nvSpPr>
        <p:spPr>
          <a:xfrm>
            <a:off x="7344139" y="1805452"/>
            <a:ext cx="1492288" cy="610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1867" b="1" dirty="0">
                <a:solidFill>
                  <a:schemeClr val="tx2"/>
                </a:solidFill>
                <a:latin typeface="Raleway SemiBold" charset="0"/>
              </a:rPr>
              <a:t>Road Map</a:t>
            </a:r>
            <a:endParaRPr lang="et-EE" sz="1867" b="1" dirty="0">
              <a:solidFill>
                <a:schemeClr val="tx2"/>
              </a:solidFill>
              <a:latin typeface="Raleway SemiBold" charset="0"/>
            </a:endParaRPr>
          </a:p>
        </p:txBody>
      </p:sp>
      <p:sp>
        <p:nvSpPr>
          <p:cNvPr id="19" name="Google Shape;404;p44"/>
          <p:cNvSpPr txBox="1">
            <a:spLocks/>
          </p:cNvSpPr>
          <p:nvPr/>
        </p:nvSpPr>
        <p:spPr>
          <a:xfrm>
            <a:off x="7344139" y="2084851"/>
            <a:ext cx="4224469" cy="89692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67"/>
              </a:spcBef>
            </a:pPr>
            <a:r>
              <a:rPr lang="et-EE" sz="1600" dirty="0">
                <a:solidFill>
                  <a:schemeClr val="tx2"/>
                </a:solidFill>
                <a:latin typeface="Raleway SemiBold" panose="020B0604020202020204" charset="0"/>
              </a:rPr>
              <a:t>Definition of a road map and a curriculum of learning resources for your project</a:t>
            </a:r>
            <a:endParaRPr lang="en-US" sz="1600" dirty="0">
              <a:solidFill>
                <a:schemeClr val="tx2"/>
              </a:solidFill>
              <a:latin typeface="Raleway SemiBold" panose="020B0604020202020204" charset="0"/>
            </a:endParaRPr>
          </a:p>
        </p:txBody>
      </p:sp>
      <p:sp>
        <p:nvSpPr>
          <p:cNvPr id="20" name="Google Shape;404;p44"/>
          <p:cNvSpPr txBox="1">
            <a:spLocks/>
          </p:cNvSpPr>
          <p:nvPr/>
        </p:nvSpPr>
        <p:spPr>
          <a:xfrm>
            <a:off x="7344139" y="3704469"/>
            <a:ext cx="3916000" cy="89692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67"/>
              </a:spcBef>
            </a:pPr>
            <a:r>
              <a:rPr lang="en-US" sz="1600" dirty="0">
                <a:solidFill>
                  <a:schemeClr val="tx2"/>
                </a:solidFill>
                <a:latin typeface="Raleway SemiBold" panose="020B0604020202020204" charset="0"/>
              </a:rPr>
              <a:t>Regular </a:t>
            </a:r>
            <a:r>
              <a:rPr lang="en-US" sz="1600" dirty="0">
                <a:solidFill>
                  <a:schemeClr val="tx2"/>
                </a:solidFill>
                <a:latin typeface="Raleway SemiBold" panose="020B0604020202020204" charset="0"/>
              </a:rPr>
              <a:t>sessions with reviews and feedback for your accomplishments</a:t>
            </a:r>
          </a:p>
          <a:p>
            <a:pPr>
              <a:spcBef>
                <a:spcPts val="1067"/>
              </a:spcBef>
            </a:pPr>
            <a:r>
              <a:rPr lang="et-EE" sz="1600" dirty="0">
                <a:solidFill>
                  <a:schemeClr val="tx2"/>
                </a:solidFill>
                <a:latin typeface="Barlow Light" charset="0"/>
              </a:rPr>
              <a:t> </a:t>
            </a:r>
            <a:endParaRPr lang="en-US" sz="1600" dirty="0">
              <a:solidFill>
                <a:schemeClr val="tx2"/>
              </a:solidFill>
              <a:latin typeface="Barlow Light" charset="0"/>
            </a:endParaRPr>
          </a:p>
        </p:txBody>
      </p:sp>
      <p:sp>
        <p:nvSpPr>
          <p:cNvPr id="21" name="Google Shape;408;p44"/>
          <p:cNvSpPr txBox="1">
            <a:spLocks/>
          </p:cNvSpPr>
          <p:nvPr/>
        </p:nvSpPr>
        <p:spPr>
          <a:xfrm>
            <a:off x="7359517" y="3399069"/>
            <a:ext cx="3916000" cy="610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1867" b="1" dirty="0">
                <a:solidFill>
                  <a:schemeClr val="tx2"/>
                </a:solidFill>
                <a:latin typeface="Raleway SemiBold" charset="0"/>
              </a:rPr>
              <a:t>Check Points</a:t>
            </a:r>
            <a:endParaRPr lang="et-EE" sz="1867" b="1" dirty="0">
              <a:solidFill>
                <a:schemeClr val="tx2"/>
              </a:solidFill>
              <a:latin typeface="Raleway SemiBold" charset="0"/>
            </a:endParaRPr>
          </a:p>
        </p:txBody>
      </p:sp>
      <p:sp>
        <p:nvSpPr>
          <p:cNvPr id="24" name="Google Shape;408;p44"/>
          <p:cNvSpPr txBox="1">
            <a:spLocks/>
          </p:cNvSpPr>
          <p:nvPr/>
        </p:nvSpPr>
        <p:spPr>
          <a:xfrm>
            <a:off x="7278520" y="4869160"/>
            <a:ext cx="3233971" cy="610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1867" b="1" dirty="0">
                <a:solidFill>
                  <a:schemeClr val="tx2"/>
                </a:solidFill>
                <a:latin typeface="Raleway SemiBold" charset="0"/>
              </a:rPr>
              <a:t>Project Finalization </a:t>
            </a:r>
            <a:endParaRPr lang="et-EE" sz="1867" b="1" dirty="0">
              <a:solidFill>
                <a:schemeClr val="tx2"/>
              </a:solidFill>
              <a:latin typeface="Raleway SemiBold" charset="0"/>
            </a:endParaRPr>
          </a:p>
        </p:txBody>
      </p:sp>
      <p:sp>
        <p:nvSpPr>
          <p:cNvPr id="25" name="Google Shape;404;p44"/>
          <p:cNvSpPr txBox="1">
            <a:spLocks/>
          </p:cNvSpPr>
          <p:nvPr/>
        </p:nvSpPr>
        <p:spPr>
          <a:xfrm>
            <a:off x="7268566" y="5220376"/>
            <a:ext cx="4396053" cy="89692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67"/>
              </a:spcBef>
            </a:pPr>
            <a:r>
              <a:rPr lang="et-EE" sz="1600" dirty="0">
                <a:solidFill>
                  <a:schemeClr val="tx2"/>
                </a:solidFill>
                <a:latin typeface="Raleway SemiBold" panose="020B0604020202020204" charset="0"/>
              </a:rPr>
              <a:t>Your work will be introduced to our teams</a:t>
            </a:r>
            <a:endParaRPr lang="en-US" sz="1600" dirty="0">
              <a:solidFill>
                <a:schemeClr val="tx2"/>
              </a:solidFill>
              <a:latin typeface="Raleway SemiBold" panose="020B0604020202020204" charset="0"/>
            </a:endParaRPr>
          </a:p>
        </p:txBody>
      </p:sp>
      <p:grpSp>
        <p:nvGrpSpPr>
          <p:cNvPr id="29" name="Google Shape;393;p44"/>
          <p:cNvGrpSpPr/>
          <p:nvPr/>
        </p:nvGrpSpPr>
        <p:grpSpPr>
          <a:xfrm>
            <a:off x="6569309" y="5119363"/>
            <a:ext cx="549560" cy="549475"/>
            <a:chOff x="5648375" y="1427025"/>
            <a:chExt cx="483200" cy="483125"/>
          </a:xfrm>
        </p:grpSpPr>
        <p:sp>
          <p:nvSpPr>
            <p:cNvPr id="30" name="Google Shape;394;p44"/>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435D74"/>
                </a:solidFill>
                <a:latin typeface="Arial"/>
                <a:ea typeface="Arial"/>
                <a:cs typeface="Arial"/>
                <a:sym typeface="Arial"/>
              </a:endParaRPr>
            </a:p>
          </p:txBody>
        </p:sp>
        <p:sp>
          <p:nvSpPr>
            <p:cNvPr id="31" name="Google Shape;395;p44"/>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435D74"/>
                </a:solidFill>
                <a:latin typeface="Arial"/>
                <a:ea typeface="Arial"/>
                <a:cs typeface="Arial"/>
                <a:sym typeface="Arial"/>
              </a:endParaRPr>
            </a:p>
          </p:txBody>
        </p:sp>
      </p:grpSp>
      <p:grpSp>
        <p:nvGrpSpPr>
          <p:cNvPr id="33" name="Google Shape;13008;p77"/>
          <p:cNvGrpSpPr>
            <a:grpSpLocks noChangeAspect="1"/>
          </p:cNvGrpSpPr>
          <p:nvPr/>
        </p:nvGrpSpPr>
        <p:grpSpPr>
          <a:xfrm>
            <a:off x="6576054" y="600227"/>
            <a:ext cx="404029" cy="524517"/>
            <a:chOff x="-3462150" y="2046625"/>
            <a:chExt cx="224500" cy="291450"/>
          </a:xfrm>
          <a:solidFill>
            <a:schemeClr val="tx2"/>
          </a:solidFill>
        </p:grpSpPr>
        <p:sp>
          <p:nvSpPr>
            <p:cNvPr id="34" name="Google Shape;13009;p77"/>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sp>
          <p:nvSpPr>
            <p:cNvPr id="35" name="Google Shape;13010;p77"/>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sp>
          <p:nvSpPr>
            <p:cNvPr id="36" name="Google Shape;13011;p77"/>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sp>
          <p:nvSpPr>
            <p:cNvPr id="37" name="Google Shape;13012;p77"/>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sp>
          <p:nvSpPr>
            <p:cNvPr id="38" name="Google Shape;13013;p77"/>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sp>
          <p:nvSpPr>
            <p:cNvPr id="40" name="Google Shape;13014;p77"/>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sp>
          <p:nvSpPr>
            <p:cNvPr id="41" name="Google Shape;13015;p77"/>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grpSp>
      <p:grpSp>
        <p:nvGrpSpPr>
          <p:cNvPr id="42" name="Google Shape;13158;p77"/>
          <p:cNvGrpSpPr>
            <a:grpSpLocks noChangeAspect="1"/>
          </p:cNvGrpSpPr>
          <p:nvPr/>
        </p:nvGrpSpPr>
        <p:grpSpPr>
          <a:xfrm>
            <a:off x="6643121" y="3671893"/>
            <a:ext cx="399799" cy="525192"/>
            <a:chOff x="-4082800" y="3612425"/>
            <a:chExt cx="222150" cy="291825"/>
          </a:xfrm>
          <a:solidFill>
            <a:schemeClr val="tx2"/>
          </a:solidFill>
        </p:grpSpPr>
        <p:sp>
          <p:nvSpPr>
            <p:cNvPr id="43" name="Google Shape;13159;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sp>
          <p:nvSpPr>
            <p:cNvPr id="44" name="Google Shape;13160;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sp>
          <p:nvSpPr>
            <p:cNvPr id="45" name="Google Shape;13161;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grpFill/>
            <a:ln>
              <a:noFill/>
            </a:ln>
          </p:spPr>
          <p:txBody>
            <a:bodyPr spcFirstLastPara="1" wrap="square" lIns="121900" tIns="121900" rIns="121900" bIns="121900" anchor="ctr" anchorCtr="0">
              <a:noAutofit/>
            </a:bodyPr>
            <a:lstStyle/>
            <a:p>
              <a:endParaRPr sz="2400">
                <a:solidFill>
                  <a:schemeClr val="tx2"/>
                </a:solidFill>
              </a:endParaRPr>
            </a:p>
          </p:txBody>
        </p:sp>
      </p:grpSp>
    </p:spTree>
    <p:extLst>
      <p:ext uri="{BB962C8B-B14F-4D97-AF65-F5344CB8AC3E}">
        <p14:creationId xmlns:p14="http://schemas.microsoft.com/office/powerpoint/2010/main" val="34454451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81" r="2981"/>
          <a:stretch>
            <a:fillRect/>
          </a:stretch>
        </p:blipFill>
        <p:spPr/>
      </p:pic>
      <p:sp>
        <p:nvSpPr>
          <p:cNvPr id="9" name="Text Placeholder 8"/>
          <p:cNvSpPr>
            <a:spLocks noGrp="1"/>
          </p:cNvSpPr>
          <p:nvPr>
            <p:ph type="body" sz="quarter" idx="15"/>
          </p:nvPr>
        </p:nvSpPr>
        <p:spPr/>
        <p:txBody>
          <a:bodyPr/>
          <a:lstStyle/>
          <a:p>
            <a:r>
              <a:rPr lang="en-GB" b="1" dirty="0" smtClean="0"/>
              <a:t>Enter subtitle text 18pt</a:t>
            </a:r>
          </a:p>
          <a:p>
            <a:r>
              <a:rPr lang="en-GB" dirty="0" smtClean="0"/>
              <a:t>Enter body text 18pt</a:t>
            </a:r>
            <a:endParaRPr lang="en-GB"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398499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963" r="20963"/>
          <a:stretch>
            <a:fillRect/>
          </a:stretch>
        </p:blipFill>
        <p:spPr/>
      </p:pic>
      <p:sp>
        <p:nvSpPr>
          <p:cNvPr id="6" name="Text Placeholder 5"/>
          <p:cNvSpPr>
            <a:spLocks noGrp="1"/>
          </p:cNvSpPr>
          <p:nvPr>
            <p:ph type="body" sz="quarter" idx="16"/>
          </p:nvPr>
        </p:nvSpPr>
        <p:spPr/>
        <p:txBody>
          <a:bodyPr/>
          <a:lstStyle/>
          <a:p>
            <a:endParaRPr lang="en-GB"/>
          </a:p>
        </p:txBody>
      </p:sp>
      <p:sp>
        <p:nvSpPr>
          <p:cNvPr id="16" name="Text Placeholder 15"/>
          <p:cNvSpPr>
            <a:spLocks noGrp="1"/>
          </p:cNvSpPr>
          <p:nvPr>
            <p:ph type="body" sz="quarter" idx="14"/>
          </p:nvPr>
        </p:nvSpPr>
        <p:spPr/>
        <p:txBody>
          <a:bodyPr/>
          <a:lstStyle/>
          <a:p>
            <a:r>
              <a:rPr lang="en-GB" b="1" dirty="0" smtClean="0"/>
              <a:t>Enter subtitle text 18pt</a:t>
            </a:r>
          </a:p>
          <a:p>
            <a:r>
              <a:rPr lang="en-GB" dirty="0" smtClean="0"/>
              <a:t>Enter body text 18pt</a:t>
            </a:r>
            <a:endParaRPr lang="en-GB" dirty="0"/>
          </a:p>
        </p:txBody>
      </p:sp>
      <p:sp>
        <p:nvSpPr>
          <p:cNvPr id="7" name="Text Placeholder 6"/>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349497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274" t="6728" r="36381" b="13378"/>
          <a:stretch/>
        </p:blipFill>
        <p:spPr/>
      </p:pic>
      <p:sp>
        <p:nvSpPr>
          <p:cNvPr id="3" name="Text Placeholder 2"/>
          <p:cNvSpPr>
            <a:spLocks noGrp="1"/>
          </p:cNvSpPr>
          <p:nvPr>
            <p:ph type="body" sz="quarter" idx="14"/>
          </p:nvPr>
        </p:nvSpPr>
        <p:spPr/>
        <p:txBody>
          <a:bodyPr/>
          <a:lstStyle/>
          <a:p>
            <a:r>
              <a:rPr lang="en-GB" b="1" dirty="0" smtClean="0"/>
              <a:t>Enter subtitle text 18pt</a:t>
            </a:r>
          </a:p>
          <a:p>
            <a:r>
              <a:rPr lang="en-GB" dirty="0" smtClean="0"/>
              <a:t>Enter body text 18pt</a:t>
            </a:r>
            <a:endParaRPr lang="en-GB" dirty="0"/>
          </a:p>
        </p:txBody>
      </p:sp>
      <p:sp>
        <p:nvSpPr>
          <p:cNvPr id="5" name="Text Placeholder 4"/>
          <p:cNvSpPr>
            <a:spLocks noGrp="1"/>
          </p:cNvSpPr>
          <p:nvPr>
            <p:ph type="body" sz="quarter" idx="16"/>
          </p:nvPr>
        </p:nvSpPr>
        <p:spPr/>
        <p:txBody>
          <a:bodyPr/>
          <a:lstStyle/>
          <a:p>
            <a:endParaRPr lang="en-GB"/>
          </a:p>
        </p:txBody>
      </p:sp>
      <p:sp>
        <p:nvSpPr>
          <p:cNvPr id="6" name="Text Placeholder 5"/>
          <p:cNvSpPr>
            <a:spLocks noGrp="1"/>
          </p:cNvSpPr>
          <p:nvPr>
            <p:ph type="body" sz="quarter" idx="17"/>
          </p:nvPr>
        </p:nvSpPr>
        <p:spPr/>
        <p:txBody>
          <a:bodyPr/>
          <a:lstStyle/>
          <a:p>
            <a:endParaRPr lang="en-GB" dirty="0"/>
          </a:p>
        </p:txBody>
      </p:sp>
    </p:spTree>
    <p:extLst>
      <p:ext uri="{BB962C8B-B14F-4D97-AF65-F5344CB8AC3E}">
        <p14:creationId xmlns:p14="http://schemas.microsoft.com/office/powerpoint/2010/main" val="18668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6688" r="8622" b="24660"/>
          <a:stretch/>
        </p:blipFill>
        <p:spPr/>
      </p:pic>
      <p:sp>
        <p:nvSpPr>
          <p:cNvPr id="11" name="Text Placeholder 10"/>
          <p:cNvSpPr>
            <a:spLocks noGrp="1"/>
          </p:cNvSpPr>
          <p:nvPr>
            <p:ph type="body" sz="quarter" idx="16"/>
          </p:nvPr>
        </p:nvSpPr>
        <p:spPr/>
        <p:txBody>
          <a:bodyPr/>
          <a:lstStyle/>
          <a:p>
            <a:endParaRPr lang="en-CA"/>
          </a:p>
        </p:txBody>
      </p:sp>
      <p:sp>
        <p:nvSpPr>
          <p:cNvPr id="33" name="Text Placeholder 32"/>
          <p:cNvSpPr>
            <a:spLocks noGrp="1"/>
          </p:cNvSpPr>
          <p:nvPr>
            <p:ph type="body" sz="quarter" idx="18"/>
          </p:nvPr>
        </p:nvSpPr>
        <p:spPr/>
        <p:txBody>
          <a:bodyPr/>
          <a:lstStyle/>
          <a:p>
            <a:r>
              <a:rPr lang="en-GB" dirty="0" smtClean="0"/>
              <a:t>Challenge</a:t>
            </a:r>
            <a:endParaRPr lang="en-GB" dirty="0"/>
          </a:p>
        </p:txBody>
      </p:sp>
      <p:sp>
        <p:nvSpPr>
          <p:cNvPr id="13" name="Text Placeholder 12"/>
          <p:cNvSpPr>
            <a:spLocks noGrp="1"/>
          </p:cNvSpPr>
          <p:nvPr>
            <p:ph type="body" sz="quarter" idx="37"/>
          </p:nvPr>
        </p:nvSpPr>
        <p:spPr/>
        <p:txBody>
          <a:bodyPr/>
          <a:lstStyle/>
          <a:p>
            <a:endParaRPr lang="en-CA" dirty="0"/>
          </a:p>
        </p:txBody>
      </p:sp>
      <p:sp>
        <p:nvSpPr>
          <p:cNvPr id="35" name="Text Placeholder 34"/>
          <p:cNvSpPr>
            <a:spLocks noGrp="1"/>
          </p:cNvSpPr>
          <p:nvPr>
            <p:ph type="body" sz="quarter" idx="38"/>
          </p:nvPr>
        </p:nvSpPr>
        <p:spPr/>
        <p:txBody>
          <a:bodyPr/>
          <a:lstStyle/>
          <a:p>
            <a:r>
              <a:rPr lang="en-GB" smtClean="0"/>
              <a:t>Solution</a:t>
            </a:r>
            <a:endParaRPr lang="en-GB" dirty="0"/>
          </a:p>
        </p:txBody>
      </p:sp>
      <p:sp>
        <p:nvSpPr>
          <p:cNvPr id="14" name="Text Placeholder 13"/>
          <p:cNvSpPr>
            <a:spLocks noGrp="1"/>
          </p:cNvSpPr>
          <p:nvPr>
            <p:ph type="body" sz="quarter" idx="39"/>
          </p:nvPr>
        </p:nvSpPr>
        <p:spPr/>
        <p:txBody>
          <a:bodyPr/>
          <a:lstStyle/>
          <a:p>
            <a:endParaRPr lang="en-CA"/>
          </a:p>
        </p:txBody>
      </p:sp>
      <p:sp>
        <p:nvSpPr>
          <p:cNvPr id="37" name="Text Placeholder 36"/>
          <p:cNvSpPr>
            <a:spLocks noGrp="1"/>
          </p:cNvSpPr>
          <p:nvPr>
            <p:ph type="body" sz="quarter" idx="40"/>
          </p:nvPr>
        </p:nvSpPr>
        <p:spPr/>
        <p:txBody>
          <a:bodyPr/>
          <a:lstStyle/>
          <a:p>
            <a:r>
              <a:rPr lang="en-GB" smtClean="0"/>
              <a:t>Results</a:t>
            </a:r>
            <a:endParaRPr lang="en-GB" dirty="0"/>
          </a:p>
        </p:txBody>
      </p:sp>
      <p:sp>
        <p:nvSpPr>
          <p:cNvPr id="15" name="Text Placeholder 14"/>
          <p:cNvSpPr>
            <a:spLocks noGrp="1"/>
          </p:cNvSpPr>
          <p:nvPr>
            <p:ph type="body" sz="quarter" idx="41"/>
          </p:nvPr>
        </p:nvSpPr>
        <p:spPr/>
        <p:txBody>
          <a:bodyPr/>
          <a:lstStyle/>
          <a:p>
            <a:endParaRPr lang="en-CA"/>
          </a:p>
        </p:txBody>
      </p:sp>
      <p:sp>
        <p:nvSpPr>
          <p:cNvPr id="12" name="Text Placeholder 11"/>
          <p:cNvSpPr>
            <a:spLocks noGrp="1"/>
          </p:cNvSpPr>
          <p:nvPr>
            <p:ph type="body" sz="quarter" idx="17"/>
          </p:nvPr>
        </p:nvSpPr>
        <p:spPr/>
        <p:txBody>
          <a:bodyPr/>
          <a:lstStyle/>
          <a:p>
            <a:endParaRPr lang="en-CA"/>
          </a:p>
        </p:txBody>
      </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320" y="3439630"/>
            <a:ext cx="540000" cy="540000"/>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320" y="4886344"/>
            <a:ext cx="540000" cy="540000"/>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320" y="1999768"/>
            <a:ext cx="540000" cy="540000"/>
          </a:xfrm>
          <a:prstGeom prst="rect">
            <a:avLst/>
          </a:prstGeom>
        </p:spPr>
      </p:pic>
    </p:spTree>
    <p:extLst>
      <p:ext uri="{BB962C8B-B14F-4D97-AF65-F5344CB8AC3E}">
        <p14:creationId xmlns:p14="http://schemas.microsoft.com/office/powerpoint/2010/main" val="124329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430" r="20430"/>
          <a:stretch>
            <a:fillRect/>
          </a:stretch>
        </p:blipFill>
        <p:spPr/>
      </p:pic>
      <p:sp>
        <p:nvSpPr>
          <p:cNvPr id="33" name="Text Placeholder 32"/>
          <p:cNvSpPr>
            <a:spLocks noGrp="1"/>
          </p:cNvSpPr>
          <p:nvPr>
            <p:ph type="body" sz="quarter" idx="18"/>
          </p:nvPr>
        </p:nvSpPr>
        <p:spPr/>
        <p:txBody>
          <a:bodyPr/>
          <a:lstStyle/>
          <a:p>
            <a:r>
              <a:rPr lang="en-GB" dirty="0" smtClean="0"/>
              <a:t>Challenge</a:t>
            </a:r>
            <a:endParaRPr lang="en-GB" dirty="0"/>
          </a:p>
        </p:txBody>
      </p:sp>
      <p:sp>
        <p:nvSpPr>
          <p:cNvPr id="13" name="Text Placeholder 12"/>
          <p:cNvSpPr>
            <a:spLocks noGrp="1"/>
          </p:cNvSpPr>
          <p:nvPr>
            <p:ph type="body" sz="quarter" idx="37"/>
          </p:nvPr>
        </p:nvSpPr>
        <p:spPr/>
        <p:txBody>
          <a:bodyPr/>
          <a:lstStyle/>
          <a:p>
            <a:endParaRPr lang="en-GB" dirty="0"/>
          </a:p>
        </p:txBody>
      </p:sp>
      <p:sp>
        <p:nvSpPr>
          <p:cNvPr id="35" name="Text Placeholder 34"/>
          <p:cNvSpPr>
            <a:spLocks noGrp="1"/>
          </p:cNvSpPr>
          <p:nvPr>
            <p:ph type="body" sz="quarter" idx="38"/>
          </p:nvPr>
        </p:nvSpPr>
        <p:spPr/>
        <p:txBody>
          <a:bodyPr/>
          <a:lstStyle/>
          <a:p>
            <a:r>
              <a:rPr lang="en-GB" dirty="0" smtClean="0"/>
              <a:t>Solution</a:t>
            </a:r>
            <a:endParaRPr lang="en-GB" dirty="0"/>
          </a:p>
        </p:txBody>
      </p:sp>
      <p:sp>
        <p:nvSpPr>
          <p:cNvPr id="14" name="Text Placeholder 13"/>
          <p:cNvSpPr>
            <a:spLocks noGrp="1"/>
          </p:cNvSpPr>
          <p:nvPr>
            <p:ph type="body" sz="quarter" idx="39"/>
          </p:nvPr>
        </p:nvSpPr>
        <p:spPr/>
        <p:txBody>
          <a:bodyPr/>
          <a:lstStyle/>
          <a:p>
            <a:endParaRPr lang="en-GB"/>
          </a:p>
        </p:txBody>
      </p:sp>
      <p:sp>
        <p:nvSpPr>
          <p:cNvPr id="37" name="Text Placeholder 36"/>
          <p:cNvSpPr>
            <a:spLocks noGrp="1"/>
          </p:cNvSpPr>
          <p:nvPr>
            <p:ph type="body" sz="quarter" idx="40"/>
          </p:nvPr>
        </p:nvSpPr>
        <p:spPr/>
        <p:txBody>
          <a:bodyPr/>
          <a:lstStyle/>
          <a:p>
            <a:r>
              <a:rPr lang="en-GB" dirty="0" smtClean="0"/>
              <a:t>Results</a:t>
            </a:r>
            <a:endParaRPr lang="en-GB" dirty="0"/>
          </a:p>
        </p:txBody>
      </p:sp>
      <p:sp>
        <p:nvSpPr>
          <p:cNvPr id="15" name="Text Placeholder 14"/>
          <p:cNvSpPr>
            <a:spLocks noGrp="1"/>
          </p:cNvSpPr>
          <p:nvPr>
            <p:ph type="body" sz="quarter" idx="41"/>
          </p:nvPr>
        </p:nvSpPr>
        <p:spPr/>
        <p:txBody>
          <a:bodyPr/>
          <a:lstStyle/>
          <a:p>
            <a:endParaRPr lang="en-GB"/>
          </a:p>
        </p:txBody>
      </p:sp>
      <p:sp>
        <p:nvSpPr>
          <p:cNvPr id="12" name="Text Placeholder 11"/>
          <p:cNvSpPr>
            <a:spLocks noGrp="1"/>
          </p:cNvSpPr>
          <p:nvPr>
            <p:ph type="body" sz="quarter" idx="17"/>
          </p:nvPr>
        </p:nvSpPr>
        <p:spPr/>
        <p:txBody>
          <a:bodyPr/>
          <a:lstStyle/>
          <a:p>
            <a:endParaRPr lang="en-GB"/>
          </a:p>
        </p:txBody>
      </p:sp>
      <p:sp>
        <p:nvSpPr>
          <p:cNvPr id="11" name="Text Placeholder 10"/>
          <p:cNvSpPr>
            <a:spLocks noGrp="1"/>
          </p:cNvSpPr>
          <p:nvPr>
            <p:ph type="body" sz="quarter" idx="16"/>
          </p:nvPr>
        </p:nvSpPr>
        <p:spPr/>
        <p:txBody>
          <a:bodyPr/>
          <a:lstStyle/>
          <a:p>
            <a:endParaRPr lang="en-GB"/>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320" y="1999775"/>
            <a:ext cx="540000" cy="540000"/>
          </a:xfrm>
          <a:prstGeom prst="rect">
            <a:avLst/>
          </a:prstGeom>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320" y="3439637"/>
            <a:ext cx="540000" cy="540000"/>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320" y="4886351"/>
            <a:ext cx="540000" cy="540000"/>
          </a:xfrm>
          <a:prstGeom prst="rect">
            <a:avLst/>
          </a:prstGeom>
        </p:spPr>
      </p:pic>
    </p:spTree>
    <p:extLst>
      <p:ext uri="{BB962C8B-B14F-4D97-AF65-F5344CB8AC3E}">
        <p14:creationId xmlns:p14="http://schemas.microsoft.com/office/powerpoint/2010/main" val="39092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6"/>
          </p:nvPr>
        </p:nvSpPr>
        <p:spPr/>
        <p:txBody>
          <a:bodyPr/>
          <a:lstStyle/>
          <a:p>
            <a:endParaRPr lang="en-CA"/>
          </a:p>
        </p:txBody>
      </p:sp>
      <p:sp>
        <p:nvSpPr>
          <p:cNvPr id="14" name="Text Placeholder 13"/>
          <p:cNvSpPr>
            <a:spLocks noGrp="1"/>
          </p:cNvSpPr>
          <p:nvPr>
            <p:ph type="body" sz="quarter" idx="18"/>
          </p:nvPr>
        </p:nvSpPr>
        <p:spPr/>
        <p:txBody>
          <a:bodyPr/>
          <a:lstStyle/>
          <a:p>
            <a:r>
              <a:rPr lang="en-CA" dirty="0" smtClean="0"/>
              <a:t>Challenge</a:t>
            </a:r>
            <a:endParaRPr lang="en-CA" dirty="0"/>
          </a:p>
        </p:txBody>
      </p:sp>
      <p:sp>
        <p:nvSpPr>
          <p:cNvPr id="15" name="Text Placeholder 14"/>
          <p:cNvSpPr>
            <a:spLocks noGrp="1"/>
          </p:cNvSpPr>
          <p:nvPr>
            <p:ph type="body" sz="quarter" idx="37"/>
          </p:nvPr>
        </p:nvSpPr>
        <p:spPr/>
        <p:txBody>
          <a:bodyPr/>
          <a:lstStyle/>
          <a:p>
            <a:endParaRPr lang="en-CA" dirty="0"/>
          </a:p>
        </p:txBody>
      </p:sp>
      <p:sp>
        <p:nvSpPr>
          <p:cNvPr id="16" name="Text Placeholder 15"/>
          <p:cNvSpPr>
            <a:spLocks noGrp="1"/>
          </p:cNvSpPr>
          <p:nvPr>
            <p:ph type="body" sz="quarter" idx="38"/>
          </p:nvPr>
        </p:nvSpPr>
        <p:spPr/>
        <p:txBody>
          <a:bodyPr/>
          <a:lstStyle/>
          <a:p>
            <a:r>
              <a:rPr lang="en-CA" dirty="0" smtClean="0"/>
              <a:t>Solution</a:t>
            </a:r>
            <a:endParaRPr lang="en-CA" dirty="0"/>
          </a:p>
        </p:txBody>
      </p:sp>
      <p:sp>
        <p:nvSpPr>
          <p:cNvPr id="17" name="Text Placeholder 16"/>
          <p:cNvSpPr>
            <a:spLocks noGrp="1"/>
          </p:cNvSpPr>
          <p:nvPr>
            <p:ph type="body" sz="quarter" idx="39"/>
          </p:nvPr>
        </p:nvSpPr>
        <p:spPr/>
        <p:txBody>
          <a:bodyPr/>
          <a:lstStyle/>
          <a:p>
            <a:endParaRPr lang="en-CA" dirty="0"/>
          </a:p>
        </p:txBody>
      </p:sp>
      <p:sp>
        <p:nvSpPr>
          <p:cNvPr id="18" name="Text Placeholder 17"/>
          <p:cNvSpPr>
            <a:spLocks noGrp="1"/>
          </p:cNvSpPr>
          <p:nvPr>
            <p:ph type="body" sz="quarter" idx="40"/>
          </p:nvPr>
        </p:nvSpPr>
        <p:spPr/>
        <p:txBody>
          <a:bodyPr/>
          <a:lstStyle/>
          <a:p>
            <a:r>
              <a:rPr lang="en-CA" dirty="0" smtClean="0"/>
              <a:t>Results</a:t>
            </a:r>
            <a:endParaRPr lang="en-CA" dirty="0"/>
          </a:p>
        </p:txBody>
      </p:sp>
      <p:sp>
        <p:nvSpPr>
          <p:cNvPr id="19" name="Text Placeholder 18"/>
          <p:cNvSpPr>
            <a:spLocks noGrp="1"/>
          </p:cNvSpPr>
          <p:nvPr>
            <p:ph type="body" sz="quarter" idx="41"/>
          </p:nvPr>
        </p:nvSpPr>
        <p:spPr/>
        <p:txBody>
          <a:bodyPr/>
          <a:lstStyle/>
          <a:p>
            <a:endParaRPr lang="en-CA" dirty="0"/>
          </a:p>
        </p:txBody>
      </p:sp>
      <p:sp>
        <p:nvSpPr>
          <p:cNvPr id="13" name="Text Placeholder 12"/>
          <p:cNvSpPr>
            <a:spLocks noGrp="1"/>
          </p:cNvSpPr>
          <p:nvPr>
            <p:ph type="body" sz="quarter" idx="17"/>
          </p:nvPr>
        </p:nvSpPr>
        <p:spPr/>
        <p:txBody>
          <a:bodyPr/>
          <a:lstStyle/>
          <a:p>
            <a:endParaRPr lang="en-CA"/>
          </a:p>
        </p:txBody>
      </p:sp>
      <p:pic>
        <p:nvPicPr>
          <p:cNvPr id="20" name="Picture Placeholder 19"/>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151" r="5151"/>
          <a:stretch>
            <a:fillRect/>
          </a:stretch>
        </p:blipFill>
        <p:spPr/>
      </p:pic>
    </p:spTree>
    <p:extLst>
      <p:ext uri="{BB962C8B-B14F-4D97-AF65-F5344CB8AC3E}">
        <p14:creationId xmlns:p14="http://schemas.microsoft.com/office/powerpoint/2010/main" val="5777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CA"/>
          </a:p>
        </p:txBody>
      </p:sp>
      <p:sp>
        <p:nvSpPr>
          <p:cNvPr id="14" name="Text Placeholder 13"/>
          <p:cNvSpPr>
            <a:spLocks noGrp="1"/>
          </p:cNvSpPr>
          <p:nvPr>
            <p:ph type="body" sz="quarter" idx="18"/>
          </p:nvPr>
        </p:nvSpPr>
        <p:spPr/>
        <p:txBody>
          <a:bodyPr/>
          <a:lstStyle/>
          <a:p>
            <a:r>
              <a:rPr lang="en-CA" dirty="0" smtClean="0"/>
              <a:t>Challenge</a:t>
            </a:r>
            <a:endParaRPr lang="en-CA" dirty="0"/>
          </a:p>
        </p:txBody>
      </p:sp>
      <p:sp>
        <p:nvSpPr>
          <p:cNvPr id="4" name="Text Placeholder 3"/>
          <p:cNvSpPr>
            <a:spLocks noGrp="1"/>
          </p:cNvSpPr>
          <p:nvPr>
            <p:ph type="body" sz="quarter" idx="37"/>
          </p:nvPr>
        </p:nvSpPr>
        <p:spPr/>
        <p:txBody>
          <a:bodyPr/>
          <a:lstStyle/>
          <a:p>
            <a:endParaRPr lang="en-CA" dirty="0"/>
          </a:p>
        </p:txBody>
      </p:sp>
      <p:sp>
        <p:nvSpPr>
          <p:cNvPr id="16" name="Text Placeholder 15"/>
          <p:cNvSpPr>
            <a:spLocks noGrp="1"/>
          </p:cNvSpPr>
          <p:nvPr>
            <p:ph type="body" sz="quarter" idx="38"/>
          </p:nvPr>
        </p:nvSpPr>
        <p:spPr>
          <a:xfrm>
            <a:off x="1860699" y="3501674"/>
            <a:ext cx="9774986" cy="360000"/>
          </a:xfrm>
        </p:spPr>
        <p:txBody>
          <a:bodyPr/>
          <a:lstStyle/>
          <a:p>
            <a:r>
              <a:rPr lang="en-CA" dirty="0" smtClean="0"/>
              <a:t>Solution</a:t>
            </a:r>
            <a:endParaRPr lang="en-CA" dirty="0"/>
          </a:p>
        </p:txBody>
      </p:sp>
      <p:sp>
        <p:nvSpPr>
          <p:cNvPr id="5" name="Text Placeholder 4"/>
          <p:cNvSpPr>
            <a:spLocks noGrp="1"/>
          </p:cNvSpPr>
          <p:nvPr>
            <p:ph type="body" sz="quarter" idx="39"/>
          </p:nvPr>
        </p:nvSpPr>
        <p:spPr>
          <a:xfrm>
            <a:off x="1860699" y="3867497"/>
            <a:ext cx="9774986" cy="936000"/>
          </a:xfrm>
        </p:spPr>
        <p:txBody>
          <a:bodyPr/>
          <a:lstStyle/>
          <a:p>
            <a:endParaRPr lang="en-CA" dirty="0"/>
          </a:p>
        </p:txBody>
      </p:sp>
      <p:sp>
        <p:nvSpPr>
          <p:cNvPr id="18" name="Text Placeholder 17"/>
          <p:cNvSpPr>
            <a:spLocks noGrp="1"/>
          </p:cNvSpPr>
          <p:nvPr>
            <p:ph type="body" sz="quarter" idx="40"/>
          </p:nvPr>
        </p:nvSpPr>
        <p:spPr>
          <a:xfrm>
            <a:off x="1860699" y="4992677"/>
            <a:ext cx="9774986" cy="360000"/>
          </a:xfrm>
        </p:spPr>
        <p:txBody>
          <a:bodyPr/>
          <a:lstStyle/>
          <a:p>
            <a:r>
              <a:rPr lang="en-CA" dirty="0" smtClean="0"/>
              <a:t>Results</a:t>
            </a:r>
            <a:endParaRPr lang="en-CA" dirty="0"/>
          </a:p>
        </p:txBody>
      </p:sp>
      <p:sp>
        <p:nvSpPr>
          <p:cNvPr id="6" name="Text Placeholder 5"/>
          <p:cNvSpPr>
            <a:spLocks noGrp="1"/>
          </p:cNvSpPr>
          <p:nvPr>
            <p:ph type="body" sz="quarter" idx="41"/>
          </p:nvPr>
        </p:nvSpPr>
        <p:spPr>
          <a:xfrm>
            <a:off x="1860699" y="5369266"/>
            <a:ext cx="9774986" cy="936000"/>
          </a:xfrm>
        </p:spPr>
        <p:txBody>
          <a:bodyPr/>
          <a:lstStyle/>
          <a:p>
            <a:endParaRPr lang="en-CA" dirty="0"/>
          </a:p>
        </p:txBody>
      </p:sp>
      <p:sp>
        <p:nvSpPr>
          <p:cNvPr id="3" name="Text Placeholder 2"/>
          <p:cNvSpPr>
            <a:spLocks noGrp="1"/>
          </p:cNvSpPr>
          <p:nvPr>
            <p:ph type="body" sz="quarter" idx="17"/>
          </p:nvPr>
        </p:nvSpPr>
        <p:spPr/>
        <p:txBody>
          <a:bodyPr/>
          <a:lstStyle/>
          <a:p>
            <a:endParaRPr lang="en-CA"/>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319" y="1999772"/>
            <a:ext cx="871443" cy="871443"/>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319" y="3501541"/>
            <a:ext cx="871443" cy="871443"/>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319" y="5003311"/>
            <a:ext cx="871443" cy="871443"/>
          </a:xfrm>
          <a:prstGeom prst="rect">
            <a:avLst/>
          </a:prstGeom>
        </p:spPr>
      </p:pic>
    </p:spTree>
    <p:extLst>
      <p:ext uri="{BB962C8B-B14F-4D97-AF65-F5344CB8AC3E}">
        <p14:creationId xmlns:p14="http://schemas.microsoft.com/office/powerpoint/2010/main" val="3702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3380" b="23380"/>
          <a:stretch>
            <a:fillRect/>
          </a:stretch>
        </p:blipFill>
        <p:spPr/>
      </p:pic>
      <p:sp>
        <p:nvSpPr>
          <p:cNvPr id="6" name="Text Placeholder 5"/>
          <p:cNvSpPr>
            <a:spLocks noGrp="1"/>
          </p:cNvSpPr>
          <p:nvPr>
            <p:ph type="body" sz="quarter" idx="11"/>
          </p:nvPr>
        </p:nvSpPr>
        <p:spPr/>
        <p:txBody>
          <a:bodyPr/>
          <a:lstStyle/>
          <a:p>
            <a:r>
              <a:rPr lang="en-CA" dirty="0"/>
              <a:t>Enter key message </a:t>
            </a:r>
            <a:r>
              <a:rPr lang="en-CA" dirty="0" smtClean="0"/>
              <a:t>24pt</a:t>
            </a:r>
            <a:endParaRPr lang="en-CA" dirty="0"/>
          </a:p>
        </p:txBody>
      </p:sp>
      <p:sp>
        <p:nvSpPr>
          <p:cNvPr id="7" name="Text Placeholder 6"/>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143354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5373" t="40857" b="18353"/>
          <a:stretch/>
        </p:blipFill>
        <p:spPr/>
      </p:pic>
      <p:sp>
        <p:nvSpPr>
          <p:cNvPr id="3" name="Text Placeholder 2"/>
          <p:cNvSpPr>
            <a:spLocks noGrp="1"/>
          </p:cNvSpPr>
          <p:nvPr>
            <p:ph type="body" sz="quarter" idx="16"/>
          </p:nvPr>
        </p:nvSpPr>
        <p:spPr/>
        <p:txBody>
          <a:bodyPr/>
          <a:lstStyle/>
          <a:p>
            <a:endParaRPr lang="en-US"/>
          </a:p>
        </p:txBody>
      </p:sp>
      <p:sp>
        <p:nvSpPr>
          <p:cNvPr id="2" name="Text Placeholder 1"/>
          <p:cNvSpPr>
            <a:spLocks noGrp="1"/>
          </p:cNvSpPr>
          <p:nvPr>
            <p:ph type="body" sz="quarter" idx="11"/>
          </p:nvPr>
        </p:nvSpPr>
        <p:spPr/>
        <p:txBody>
          <a:bodyPr/>
          <a:lstStyle/>
          <a:p>
            <a:r>
              <a:rPr lang="en-CA" dirty="0"/>
              <a:t>Enter key message </a:t>
            </a:r>
            <a:r>
              <a:rPr lang="en-CA" dirty="0" smtClean="0"/>
              <a:t>24pt</a:t>
            </a:r>
            <a:endParaRPr lang="en-CA" dirty="0"/>
          </a:p>
        </p:txBody>
      </p:sp>
    </p:spTree>
    <p:extLst>
      <p:ext uri="{BB962C8B-B14F-4D97-AF65-F5344CB8AC3E}">
        <p14:creationId xmlns:p14="http://schemas.microsoft.com/office/powerpoint/2010/main" val="155737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290" b="31290"/>
          <a:stretch>
            <a:fillRect/>
          </a:stretch>
        </p:blipFill>
        <p:spPr/>
      </p:pic>
      <p:sp>
        <p:nvSpPr>
          <p:cNvPr id="4" name="Text Placeholder 3"/>
          <p:cNvSpPr>
            <a:spLocks noGrp="1"/>
          </p:cNvSpPr>
          <p:nvPr>
            <p:ph type="body" sz="quarter" idx="14"/>
          </p:nvPr>
        </p:nvSpPr>
        <p:spPr/>
        <p:txBody>
          <a:bodyPr/>
          <a:lstStyle/>
          <a:p>
            <a:r>
              <a:rPr lang="en-GB" dirty="0" smtClean="0"/>
              <a:t>Enter body text 18pt</a:t>
            </a:r>
          </a:p>
          <a:p>
            <a:endParaRPr lang="en-GB" dirty="0"/>
          </a:p>
        </p:txBody>
      </p:sp>
      <p:sp>
        <p:nvSpPr>
          <p:cNvPr id="6" name="Text Placeholder 5"/>
          <p:cNvSpPr>
            <a:spLocks noGrp="1"/>
          </p:cNvSpPr>
          <p:nvPr>
            <p:ph type="body" sz="quarter" idx="15"/>
          </p:nvPr>
        </p:nvSpPr>
        <p:spPr/>
        <p:txBody>
          <a:bodyPr/>
          <a:lstStyle/>
          <a:p>
            <a:endParaRPr lang="en-GB" dirty="0"/>
          </a:p>
        </p:txBody>
      </p:sp>
    </p:spTree>
    <p:extLst>
      <p:ext uri="{BB962C8B-B14F-4D97-AF65-F5344CB8AC3E}">
        <p14:creationId xmlns:p14="http://schemas.microsoft.com/office/powerpoint/2010/main" val="12986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587" y="0"/>
            <a:ext cx="54239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1"/>
          <p:cNvSpPr txBox="1">
            <a:spLocks/>
          </p:cNvSpPr>
          <p:nvPr/>
        </p:nvSpPr>
        <p:spPr>
          <a:xfrm>
            <a:off x="5635517" y="1220755"/>
            <a:ext cx="4492932" cy="364840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a:buClr>
                <a:schemeClr val="bg1"/>
              </a:buClr>
            </a:pPr>
            <a:r>
              <a:rPr lang="et-EE" sz="2133" dirty="0">
                <a:solidFill>
                  <a:schemeClr val="bg1"/>
                </a:solidFill>
                <a:latin typeface="Raleway SemiBold" panose="020B0604020202020204" charset="0"/>
              </a:rPr>
              <a:t>Your work will be reviewed  by a dedicated mentor</a:t>
            </a:r>
          </a:p>
          <a:p>
            <a:pPr>
              <a:buClr>
                <a:schemeClr val="bg1"/>
              </a:buClr>
            </a:pPr>
            <a:r>
              <a:rPr lang="et-EE" sz="2133" dirty="0">
                <a:solidFill>
                  <a:schemeClr val="bg1"/>
                </a:solidFill>
                <a:latin typeface="Raleway SemiBold" panose="020B0604020202020204" charset="0"/>
              </a:rPr>
              <a:t>Company learning events</a:t>
            </a:r>
            <a:endParaRPr lang="et-EE" sz="2133" dirty="0">
              <a:solidFill>
                <a:schemeClr val="bg1"/>
              </a:solidFill>
              <a:latin typeface="Raleway SemiBold" panose="020B0604020202020204" charset="0"/>
            </a:endParaRPr>
          </a:p>
          <a:p>
            <a:pPr>
              <a:buClr>
                <a:schemeClr val="bg1"/>
              </a:buClr>
            </a:pPr>
            <a:r>
              <a:rPr lang="et-EE" sz="2133" dirty="0">
                <a:solidFill>
                  <a:schemeClr val="bg1"/>
                </a:solidFill>
                <a:latin typeface="Raleway SemiBold" panose="020B0604020202020204" charset="0"/>
              </a:rPr>
              <a:t>Leisure </a:t>
            </a:r>
            <a:r>
              <a:rPr lang="et-EE" sz="2133" dirty="0">
                <a:solidFill>
                  <a:schemeClr val="bg1"/>
                </a:solidFill>
                <a:latin typeface="Raleway SemiBold" panose="020B0604020202020204" charset="0"/>
              </a:rPr>
              <a:t>and </a:t>
            </a:r>
            <a:r>
              <a:rPr lang="et-EE" sz="2133" dirty="0">
                <a:solidFill>
                  <a:schemeClr val="bg1"/>
                </a:solidFill>
                <a:latin typeface="Raleway SemiBold" panose="020B0604020202020204" charset="0"/>
              </a:rPr>
              <a:t>sport </a:t>
            </a:r>
            <a:r>
              <a:rPr lang="en-US" sz="2133" dirty="0">
                <a:solidFill>
                  <a:schemeClr val="bg1"/>
                </a:solidFill>
                <a:latin typeface="Raleway SemiBold" panose="020B0604020202020204" charset="0"/>
              </a:rPr>
              <a:t>activities</a:t>
            </a:r>
            <a:endParaRPr lang="et-EE" sz="2133" dirty="0">
              <a:solidFill>
                <a:schemeClr val="bg1"/>
              </a:solidFill>
              <a:latin typeface="Raleway SemiBold" panose="020B0604020202020204" charset="0"/>
            </a:endParaRPr>
          </a:p>
          <a:p>
            <a:pPr>
              <a:buClr>
                <a:schemeClr val="bg1"/>
              </a:buClr>
            </a:pPr>
            <a:r>
              <a:rPr lang="et-EE" sz="2133" dirty="0">
                <a:solidFill>
                  <a:schemeClr val="bg1"/>
                </a:solidFill>
                <a:latin typeface="Raleway SemiBold" panose="020B0604020202020204" charset="0"/>
              </a:rPr>
              <a:t>Privileged </a:t>
            </a:r>
            <a:r>
              <a:rPr lang="en-US" sz="2133" dirty="0">
                <a:solidFill>
                  <a:schemeClr val="bg1"/>
                </a:solidFill>
                <a:latin typeface="Raleway SemiBold" panose="020B0604020202020204" charset="0"/>
              </a:rPr>
              <a:t>access </a:t>
            </a:r>
            <a:r>
              <a:rPr lang="en-US" sz="2133" dirty="0">
                <a:solidFill>
                  <a:schemeClr val="bg1"/>
                </a:solidFill>
                <a:latin typeface="Raleway SemiBold" panose="020B0604020202020204" charset="0"/>
              </a:rPr>
              <a:t>to </a:t>
            </a:r>
            <a:r>
              <a:rPr lang="et-EE" sz="2133" dirty="0">
                <a:solidFill>
                  <a:schemeClr val="bg1"/>
                </a:solidFill>
                <a:latin typeface="Raleway SemiBold" panose="020B0604020202020204" charset="0"/>
              </a:rPr>
              <a:t>our internship </a:t>
            </a:r>
            <a:r>
              <a:rPr lang="en-US" sz="2133" dirty="0">
                <a:solidFill>
                  <a:schemeClr val="bg1"/>
                </a:solidFill>
                <a:latin typeface="Raleway SemiBold" panose="020B0604020202020204" charset="0"/>
              </a:rPr>
              <a:t>programs</a:t>
            </a:r>
            <a:endParaRPr lang="et-EE" sz="2133" dirty="0">
              <a:solidFill>
                <a:schemeClr val="bg1"/>
              </a:solidFill>
              <a:latin typeface="Raleway SemiBold" panose="020B0604020202020204" charset="0"/>
            </a:endParaRPr>
          </a:p>
          <a:p>
            <a:pPr>
              <a:buClr>
                <a:schemeClr val="bg1"/>
              </a:buClr>
            </a:pPr>
            <a:r>
              <a:rPr lang="et-EE" sz="2133" dirty="0">
                <a:solidFill>
                  <a:schemeClr val="bg1"/>
                </a:solidFill>
                <a:latin typeface="Raleway SemiBold" panose="020B0604020202020204" charset="0"/>
              </a:rPr>
              <a:t>Possibility for best candidates to join our teams</a:t>
            </a:r>
          </a:p>
          <a:p>
            <a:pPr>
              <a:buClr>
                <a:schemeClr val="bg1"/>
              </a:buClr>
            </a:pPr>
            <a:endParaRPr lang="et-EE" sz="2667" dirty="0">
              <a:solidFill>
                <a:schemeClr val="bg1"/>
              </a:solidFill>
            </a:endParaRPr>
          </a:p>
          <a:p>
            <a:endParaRPr lang="et-EE" sz="2667" dirty="0"/>
          </a:p>
          <a:p>
            <a:endParaRPr lang="et-EE" sz="2667" dirty="0"/>
          </a:p>
          <a:p>
            <a:endParaRPr lang="en-US" sz="2667" dirty="0"/>
          </a:p>
        </p:txBody>
      </p:sp>
      <p:sp>
        <p:nvSpPr>
          <p:cNvPr id="12" name="Google Shape;408;p44"/>
          <p:cNvSpPr txBox="1">
            <a:spLocks/>
          </p:cNvSpPr>
          <p:nvPr/>
        </p:nvSpPr>
        <p:spPr>
          <a:xfrm>
            <a:off x="5767288" y="321923"/>
            <a:ext cx="4265149" cy="6108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2400" b="1" dirty="0">
                <a:solidFill>
                  <a:schemeClr val="tx2"/>
                </a:solidFill>
                <a:latin typeface="Raleway SemiBold" charset="0"/>
              </a:rPr>
              <a:t>Some key benefits for you</a:t>
            </a:r>
            <a:endParaRPr lang="et-EE" sz="2400" b="1" dirty="0">
              <a:solidFill>
                <a:schemeClr val="tx2"/>
              </a:solidFill>
              <a:latin typeface="Raleway SemiBold"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6" y="310622"/>
            <a:ext cx="5140203" cy="65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Google Shape;1014;p22"/>
          <p:cNvSpPr txBox="1">
            <a:spLocks noGrp="1"/>
          </p:cNvSpPr>
          <p:nvPr>
            <p:ph type="title" idx="4294967295"/>
          </p:nvPr>
        </p:nvSpPr>
        <p:spPr>
          <a:xfrm>
            <a:off x="379797" y="68627"/>
            <a:ext cx="4468065" cy="1350800"/>
          </a:xfrm>
          <a:prstGeom prst="rect">
            <a:avLst/>
          </a:prstGeom>
        </p:spPr>
        <p:txBody>
          <a:bodyPr spcFirstLastPara="1" wrap="square" lIns="0" tIns="0" rIns="0" bIns="0" anchor="t" anchorCtr="0">
            <a:noAutofit/>
          </a:bodyPr>
          <a:lstStyle/>
          <a:p>
            <a:pPr>
              <a:lnSpc>
                <a:spcPct val="115000"/>
              </a:lnSpc>
              <a:spcBef>
                <a:spcPts val="0"/>
              </a:spcBef>
            </a:pPr>
            <a:r>
              <a:rPr lang="et-EE" sz="4000" dirty="0">
                <a:solidFill>
                  <a:schemeClr val="lt1"/>
                </a:solidFill>
                <a:highlight>
                  <a:schemeClr val="accent1"/>
                </a:highlight>
              </a:rPr>
              <a:t>Portfolio Project</a:t>
            </a:r>
            <a:endParaRPr sz="4000" dirty="0">
              <a:solidFill>
                <a:schemeClr val="lt1"/>
              </a:solidFill>
              <a:highlight>
                <a:schemeClr val="accent1"/>
              </a:highlight>
            </a:endParaRPr>
          </a:p>
          <a:p>
            <a:pPr lvl="0">
              <a:lnSpc>
                <a:spcPct val="115000"/>
              </a:lnSpc>
            </a:pPr>
            <a:r>
              <a:rPr lang="et-EE" sz="2667" dirty="0">
                <a:solidFill>
                  <a:schemeClr val="lt1"/>
                </a:solidFill>
                <a:highlight>
                  <a:schemeClr val="accent2"/>
                </a:highlight>
              </a:rPr>
              <a:t>Join our interns community</a:t>
            </a:r>
            <a:endParaRPr sz="2667" dirty="0">
              <a:solidFill>
                <a:schemeClr val="lt1"/>
              </a:solidFill>
              <a:highlight>
                <a:schemeClr val="accent2"/>
              </a:highlight>
            </a:endParaRPr>
          </a:p>
        </p:txBody>
      </p:sp>
      <p:sp>
        <p:nvSpPr>
          <p:cNvPr id="8" name="Google Shape;408;p44"/>
          <p:cNvSpPr txBox="1">
            <a:spLocks/>
          </p:cNvSpPr>
          <p:nvPr/>
        </p:nvSpPr>
        <p:spPr>
          <a:xfrm>
            <a:off x="5615947" y="5122456"/>
            <a:ext cx="5664629" cy="898832"/>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t-EE" sz="2400" b="1" dirty="0">
                <a:solidFill>
                  <a:schemeClr val="tx2"/>
                </a:solidFill>
                <a:latin typeface="Raleway SemiBold" charset="0"/>
              </a:rPr>
              <a:t>P</a:t>
            </a:r>
            <a:r>
              <a:rPr lang="en-US" sz="2400" b="1" dirty="0">
                <a:solidFill>
                  <a:schemeClr val="tx2"/>
                </a:solidFill>
                <a:latin typeface="Raleway SemiBold" charset="0"/>
              </a:rPr>
              <a:t>lease not</a:t>
            </a:r>
            <a:r>
              <a:rPr lang="et-EE" sz="2400" b="1" dirty="0">
                <a:solidFill>
                  <a:schemeClr val="tx2"/>
                </a:solidFill>
                <a:latin typeface="Raleway SemiBold" charset="0"/>
              </a:rPr>
              <a:t>e</a:t>
            </a:r>
            <a:r>
              <a:rPr lang="en-US" sz="2400" b="1" dirty="0">
                <a:solidFill>
                  <a:schemeClr val="tx2"/>
                </a:solidFill>
                <a:latin typeface="Raleway SemiBold" charset="0"/>
              </a:rPr>
              <a:t> that this internship program is not compensated</a:t>
            </a:r>
            <a:endParaRPr lang="et-EE" sz="2400" b="1" dirty="0">
              <a:solidFill>
                <a:schemeClr val="tx2"/>
              </a:solidFill>
              <a:latin typeface="Raleway SemiBold" charset="0"/>
            </a:endParaRPr>
          </a:p>
        </p:txBody>
      </p:sp>
    </p:spTree>
    <p:extLst>
      <p:ext uri="{BB962C8B-B14F-4D97-AF65-F5344CB8AC3E}">
        <p14:creationId xmlns:p14="http://schemas.microsoft.com/office/powerpoint/2010/main" val="18168796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0348" b="10348"/>
          <a:stretch>
            <a:fillRect/>
          </a:stretch>
        </p:blipFill>
        <p:spPr/>
      </p:pic>
      <p:pic>
        <p:nvPicPr>
          <p:cNvPr id="7" name="Picture Placeholder 6"/>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38359" t="31978" r="-122"/>
          <a:stretch/>
        </p:blipFill>
        <p:spPr>
          <a:xfrm flipH="1">
            <a:off x="6096001" y="3429000"/>
            <a:ext cx="6095999" cy="3420138"/>
          </a:xfrm>
        </p:spPr>
      </p:pic>
      <p:sp>
        <p:nvSpPr>
          <p:cNvPr id="3" name="Text Placeholder 2"/>
          <p:cNvSpPr>
            <a:spLocks noGrp="1"/>
          </p:cNvSpPr>
          <p:nvPr>
            <p:ph type="body" sz="quarter" idx="14"/>
          </p:nvPr>
        </p:nvSpPr>
        <p:spPr/>
        <p:txBody>
          <a:bodyPr/>
          <a:lstStyle/>
          <a:p>
            <a:r>
              <a:rPr lang="en-GB" dirty="0" smtClean="0"/>
              <a:t>Enter body text 18pt</a:t>
            </a:r>
            <a:endParaRPr lang="en-GB" dirty="0"/>
          </a:p>
        </p:txBody>
      </p:sp>
      <p:sp>
        <p:nvSpPr>
          <p:cNvPr id="8" name="Text Placeholder 7"/>
          <p:cNvSpPr>
            <a:spLocks noGrp="1"/>
          </p:cNvSpPr>
          <p:nvPr>
            <p:ph type="body" sz="quarter" idx="17"/>
          </p:nvPr>
        </p:nvSpPr>
        <p:spPr/>
        <p:txBody>
          <a:bodyPr/>
          <a:lstStyle/>
          <a:p>
            <a:endParaRPr lang="en-GB" dirty="0"/>
          </a:p>
        </p:txBody>
      </p:sp>
    </p:spTree>
    <p:extLst>
      <p:ext uri="{BB962C8B-B14F-4D97-AF65-F5344CB8AC3E}">
        <p14:creationId xmlns:p14="http://schemas.microsoft.com/office/powerpoint/2010/main" val="19098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7625" t="7265" b="14891"/>
          <a:stretch/>
        </p:blipFill>
        <p:spPr/>
      </p:pic>
      <p:sp>
        <p:nvSpPr>
          <p:cNvPr id="4" name="Text Placeholder 3"/>
          <p:cNvSpPr>
            <a:spLocks noGrp="1"/>
          </p:cNvSpPr>
          <p:nvPr>
            <p:ph type="body" sz="quarter" idx="16"/>
          </p:nvPr>
        </p:nvSpPr>
        <p:spPr/>
        <p:txBody>
          <a:bodyPr/>
          <a:lstStyle/>
          <a:p>
            <a:endParaRPr lang="en-GB"/>
          </a:p>
        </p:txBody>
      </p:sp>
      <p:sp>
        <p:nvSpPr>
          <p:cNvPr id="5" name="Text Placeholder 4"/>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spTree>
    <p:extLst>
      <p:ext uri="{BB962C8B-B14F-4D97-AF65-F5344CB8AC3E}">
        <p14:creationId xmlns:p14="http://schemas.microsoft.com/office/powerpoint/2010/main" val="416805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0021" r="13199" b="6823"/>
          <a:stretch/>
        </p:blipFill>
        <p:spPr>
          <a:xfrm flipH="1">
            <a:off x="-4113" y="0"/>
            <a:ext cx="12193200" cy="6858000"/>
          </a:xfrm>
        </p:spPr>
      </p:pic>
      <p:sp>
        <p:nvSpPr>
          <p:cNvPr id="5" name="Text Placeholder 4"/>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sp>
        <p:nvSpPr>
          <p:cNvPr id="7" name="Text Placeholder 6"/>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7233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553" t="18755" b="19547"/>
          <a:stretch/>
        </p:blipFill>
        <p:spPr/>
      </p:pic>
      <p:sp>
        <p:nvSpPr>
          <p:cNvPr id="7" name="Text Placeholder 6"/>
          <p:cNvSpPr>
            <a:spLocks noGrp="1"/>
          </p:cNvSpPr>
          <p:nvPr>
            <p:ph type="body" sz="quarter" idx="16"/>
          </p:nvPr>
        </p:nvSpPr>
        <p:spPr/>
        <p:txBody>
          <a:bodyPr/>
          <a:lstStyle/>
          <a:p>
            <a:endParaRPr lang="en-GB"/>
          </a:p>
        </p:txBody>
      </p:sp>
      <p:sp>
        <p:nvSpPr>
          <p:cNvPr id="5" name="Text Placeholder 4"/>
          <p:cNvSpPr>
            <a:spLocks noGrp="1"/>
          </p:cNvSpPr>
          <p:nvPr>
            <p:ph type="body" sz="quarter" idx="11"/>
          </p:nvPr>
        </p:nvSpPr>
        <p:spPr/>
        <p:txBody>
          <a:bodyPr/>
          <a:lstStyle/>
          <a:p>
            <a:r>
              <a:rPr lang="en-GB" dirty="0" smtClean="0"/>
              <a:t>Enter a key message with </a:t>
            </a:r>
            <a:r>
              <a:rPr lang="en-GB" dirty="0" smtClean="0">
                <a:solidFill>
                  <a:schemeClr val="accent2"/>
                </a:solidFill>
              </a:rPr>
              <a:t>specific words highlighted</a:t>
            </a:r>
            <a:r>
              <a:rPr lang="en-GB" dirty="0" smtClean="0"/>
              <a:t> in light blue. Text is 36pt</a:t>
            </a:r>
            <a:endParaRPr lang="en-GB" dirty="0"/>
          </a:p>
        </p:txBody>
      </p:sp>
    </p:spTree>
    <p:extLst>
      <p:ext uri="{BB962C8B-B14F-4D97-AF65-F5344CB8AC3E}">
        <p14:creationId xmlns:p14="http://schemas.microsoft.com/office/powerpoint/2010/main" val="1159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604" t="7145" b="13747"/>
          <a:stretch/>
        </p:blipFill>
        <p:spPr/>
      </p:pic>
      <p:sp>
        <p:nvSpPr>
          <p:cNvPr id="5" name="Text Placeholder 4"/>
          <p:cNvSpPr>
            <a:spLocks noGrp="1"/>
          </p:cNvSpPr>
          <p:nvPr>
            <p:ph type="body" sz="quarter" idx="11"/>
          </p:nvPr>
        </p:nvSpPr>
        <p:spPr/>
        <p:txBody>
          <a:bodyPr/>
          <a:lstStyle/>
          <a:p>
            <a:r>
              <a:rPr lang="en-GB" dirty="0" smtClean="0"/>
              <a:t>Enter a key message with specific words highlighted in light blue. Text is 36pt</a:t>
            </a:r>
            <a:endParaRPr lang="en-GB" dirty="0"/>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8452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228" t="25892" r="14977" b="5104"/>
          <a:stretch/>
        </p:blipFill>
        <p:spPr/>
      </p:pic>
      <p:sp>
        <p:nvSpPr>
          <p:cNvPr id="10" name="Text Placeholder 9"/>
          <p:cNvSpPr>
            <a:spLocks noGrp="1"/>
          </p:cNvSpPr>
          <p:nvPr>
            <p:ph type="body" sz="quarter" idx="11"/>
          </p:nvPr>
        </p:nvSpPr>
        <p:spPr/>
        <p:txBody>
          <a:bodyPr/>
          <a:lstStyle/>
          <a:p>
            <a:r>
              <a:rPr lang="en-GB" dirty="0" smtClean="0"/>
              <a:t>Title text 36pt</a:t>
            </a:r>
          </a:p>
          <a:p>
            <a:r>
              <a:rPr lang="en-GB" sz="2400" b="0" dirty="0" smtClean="0"/>
              <a:t>“quote text 24pt – enter up to a maximum of 7 lines”</a:t>
            </a:r>
            <a:endParaRPr lang="en-GB" sz="2400" b="0"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73366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005" b="7005"/>
          <a:stretch/>
        </p:blipFill>
        <p:spPr/>
      </p:pic>
      <p:sp>
        <p:nvSpPr>
          <p:cNvPr id="10" name="Text Placeholder 9"/>
          <p:cNvSpPr>
            <a:spLocks noGrp="1"/>
          </p:cNvSpPr>
          <p:nvPr>
            <p:ph type="body" sz="quarter" idx="11"/>
          </p:nvPr>
        </p:nvSpPr>
        <p:spPr/>
        <p:txBody>
          <a:bodyPr/>
          <a:lstStyle/>
          <a:p>
            <a:r>
              <a:rPr lang="en-GB" dirty="0" smtClean="0"/>
              <a:t>Title text 36pt</a:t>
            </a:r>
          </a:p>
          <a:p>
            <a:r>
              <a:rPr lang="en-GB" sz="2400" b="0" dirty="0" smtClean="0"/>
              <a:t>“quote text 24pt – enter up to a maximum of 7 lines”</a:t>
            </a:r>
            <a:endParaRPr lang="en-GB" sz="2400" b="0"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09355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78" r="20378"/>
          <a:stretch>
            <a:fillRect/>
          </a:stretch>
        </p:blipFill>
        <p:spPr/>
      </p:pic>
    </p:spTree>
    <p:extLst>
      <p:ext uri="{BB962C8B-B14F-4D97-AF65-F5344CB8AC3E}">
        <p14:creationId xmlns:p14="http://schemas.microsoft.com/office/powerpoint/2010/main" val="51341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0994" t="19897" r="5617"/>
          <a:stretch/>
        </p:blipFill>
        <p:spPr/>
      </p:pic>
      <p:sp>
        <p:nvSpPr>
          <p:cNvPr id="6" name="Text Placeholder 5"/>
          <p:cNvSpPr>
            <a:spLocks noGrp="1"/>
          </p:cNvSpPr>
          <p:nvPr>
            <p:ph type="body" sz="quarter" idx="11"/>
          </p:nvPr>
        </p:nvSpPr>
        <p:spPr/>
        <p:txBody>
          <a:bodyPr/>
          <a:lstStyle/>
          <a:p>
            <a:r>
              <a:rPr lang="en-GB" dirty="0" smtClean="0"/>
              <a:t>Enter a key message with </a:t>
            </a:r>
            <a:r>
              <a:rPr lang="en-GB" dirty="0" smtClean="0">
                <a:solidFill>
                  <a:schemeClr val="accent2"/>
                </a:solidFill>
              </a:rPr>
              <a:t>specific words highlighted </a:t>
            </a:r>
            <a:r>
              <a:rPr lang="en-GB" dirty="0" smtClean="0"/>
              <a:t>in light blue. Text is 36pt</a:t>
            </a:r>
            <a:endParaRPr lang="en-GB" dirty="0"/>
          </a:p>
        </p:txBody>
      </p:sp>
    </p:spTree>
    <p:extLst>
      <p:ext uri="{BB962C8B-B14F-4D97-AF65-F5344CB8AC3E}">
        <p14:creationId xmlns:p14="http://schemas.microsoft.com/office/powerpoint/2010/main" val="155877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378" r="20378"/>
          <a:stretch/>
        </p:blipFill>
        <p:spPr/>
      </p:pic>
      <p:sp>
        <p:nvSpPr>
          <p:cNvPr id="6" name="Text Placeholder 5"/>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sp>
        <p:nvSpPr>
          <p:cNvPr id="5" name="Text Placeholder 4"/>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64339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0499"/>
            <a:ext cx="12191999" cy="706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Google Shape;1014;p22"/>
          <p:cNvSpPr txBox="1">
            <a:spLocks noGrp="1"/>
          </p:cNvSpPr>
          <p:nvPr>
            <p:ph type="title" idx="4294967295"/>
          </p:nvPr>
        </p:nvSpPr>
        <p:spPr>
          <a:xfrm>
            <a:off x="379797" y="68627"/>
            <a:ext cx="5908225" cy="1350800"/>
          </a:xfrm>
          <a:prstGeom prst="rect">
            <a:avLst/>
          </a:prstGeom>
        </p:spPr>
        <p:txBody>
          <a:bodyPr spcFirstLastPara="1" wrap="square" lIns="0" tIns="0" rIns="0" bIns="0" anchor="t" anchorCtr="0">
            <a:noAutofit/>
          </a:bodyPr>
          <a:lstStyle/>
          <a:p>
            <a:pPr>
              <a:lnSpc>
                <a:spcPct val="115000"/>
              </a:lnSpc>
              <a:spcBef>
                <a:spcPts val="0"/>
              </a:spcBef>
            </a:pPr>
            <a:r>
              <a:rPr lang="et-EE" sz="4000" dirty="0">
                <a:solidFill>
                  <a:schemeClr val="lt1"/>
                </a:solidFill>
                <a:highlight>
                  <a:schemeClr val="accent1"/>
                </a:highlight>
              </a:rPr>
              <a:t>Portfolio Project</a:t>
            </a:r>
            <a:endParaRPr sz="4000" dirty="0">
              <a:solidFill>
                <a:schemeClr val="lt1"/>
              </a:solidFill>
              <a:highlight>
                <a:schemeClr val="accent1"/>
              </a:highlight>
            </a:endParaRPr>
          </a:p>
          <a:p>
            <a:pPr lvl="0">
              <a:lnSpc>
                <a:spcPct val="115000"/>
              </a:lnSpc>
            </a:pPr>
            <a:r>
              <a:rPr lang="en-US" sz="2667" dirty="0">
                <a:solidFill>
                  <a:schemeClr val="lt1"/>
                </a:solidFill>
                <a:highlight>
                  <a:schemeClr val="accent2"/>
                </a:highlight>
              </a:rPr>
              <a:t>This will be our first step together..</a:t>
            </a:r>
            <a:endParaRPr sz="2667" dirty="0">
              <a:solidFill>
                <a:schemeClr val="lt1"/>
              </a:solidFill>
              <a:highlight>
                <a:schemeClr val="accent2"/>
              </a:highlight>
            </a:endParaRPr>
          </a:p>
        </p:txBody>
      </p:sp>
      <p:sp>
        <p:nvSpPr>
          <p:cNvPr id="9" name="Google Shape;1014;p22"/>
          <p:cNvSpPr txBox="1">
            <a:spLocks noGrp="1"/>
          </p:cNvSpPr>
          <p:nvPr>
            <p:ph type="title" idx="4294967295"/>
          </p:nvPr>
        </p:nvSpPr>
        <p:spPr>
          <a:xfrm>
            <a:off x="5327916" y="5526517"/>
            <a:ext cx="5908225" cy="1070835"/>
          </a:xfrm>
          <a:prstGeom prst="rect">
            <a:avLst/>
          </a:prstGeom>
        </p:spPr>
        <p:txBody>
          <a:bodyPr spcFirstLastPara="1" wrap="square" lIns="0" tIns="0" rIns="0" bIns="0" anchor="t" anchorCtr="0">
            <a:noAutofit/>
          </a:bodyPr>
          <a:lstStyle/>
          <a:p>
            <a:pPr lvl="0">
              <a:lnSpc>
                <a:spcPct val="115000"/>
              </a:lnSpc>
            </a:pPr>
            <a:r>
              <a:rPr lang="et-EE" sz="2667" dirty="0">
                <a:solidFill>
                  <a:schemeClr val="lt1"/>
                </a:solidFill>
                <a:highlight>
                  <a:schemeClr val="accent2"/>
                </a:highlight>
              </a:rPr>
              <a:t>..and we believe it will be the beginning of a very beautiful journey</a:t>
            </a:r>
            <a:endParaRPr sz="2667" dirty="0">
              <a:solidFill>
                <a:schemeClr val="lt1"/>
              </a:solidFill>
              <a:highlight>
                <a:schemeClr val="accent2"/>
              </a:highlight>
            </a:endParaRPr>
          </a:p>
        </p:txBody>
      </p:sp>
    </p:spTree>
    <p:extLst>
      <p:ext uri="{BB962C8B-B14F-4D97-AF65-F5344CB8AC3E}">
        <p14:creationId xmlns:p14="http://schemas.microsoft.com/office/powerpoint/2010/main" val="28763103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999" r="24999"/>
          <a:stretch>
            <a:fillRect/>
          </a:stretch>
        </p:blipFill>
        <p:spPr/>
      </p:pic>
      <p:sp>
        <p:nvSpPr>
          <p:cNvPr id="6" name="Text Placeholder 5"/>
          <p:cNvSpPr>
            <a:spLocks noGrp="1"/>
          </p:cNvSpPr>
          <p:nvPr>
            <p:ph type="body" sz="quarter" idx="11"/>
          </p:nvPr>
        </p:nvSpPr>
        <p:spPr/>
        <p:txBody>
          <a:bodyPr/>
          <a:lstStyle/>
          <a:p>
            <a:r>
              <a:rPr lang="en-GB" dirty="0" smtClean="0"/>
              <a:t>Enter key message or title text 36pt</a:t>
            </a:r>
          </a:p>
          <a:p>
            <a:r>
              <a:rPr lang="en-GB" sz="2400" b="0" dirty="0" smtClean="0"/>
              <a:t>Enter body text 24pt</a:t>
            </a:r>
            <a:endParaRPr lang="en-GB" sz="2400" b="0" dirty="0"/>
          </a:p>
        </p:txBody>
      </p:sp>
      <p:sp>
        <p:nvSpPr>
          <p:cNvPr id="7" name="Text Placeholder 6"/>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29509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xmlns="" id="{F70BBF6A-EFD8-474D-835A-06CF35761743}"/>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3017" r="3639" b="6655"/>
          <a:stretch/>
        </p:blipFill>
        <p:spPr/>
      </p:pic>
      <p:sp>
        <p:nvSpPr>
          <p:cNvPr id="5" name="Text Placeholder 4"/>
          <p:cNvSpPr>
            <a:spLocks noGrp="1"/>
          </p:cNvSpPr>
          <p:nvPr>
            <p:ph type="body" sz="quarter" idx="16"/>
          </p:nvPr>
        </p:nvSpPr>
        <p:spPr/>
        <p:txBody>
          <a:bodyPr/>
          <a:lstStyle/>
          <a:p>
            <a:endParaRPr lang="en-GB"/>
          </a:p>
        </p:txBody>
      </p:sp>
      <p:sp>
        <p:nvSpPr>
          <p:cNvPr id="6" name="Text Placeholder 5"/>
          <p:cNvSpPr>
            <a:spLocks noGrp="1"/>
          </p:cNvSpPr>
          <p:nvPr>
            <p:ph type="body" sz="quarter" idx="17"/>
          </p:nvPr>
        </p:nvSpPr>
        <p:spPr/>
        <p:txBody>
          <a:bodyPr/>
          <a:lstStyle/>
          <a:p>
            <a:endParaRPr lang="en-GB" dirty="0"/>
          </a:p>
        </p:txBody>
      </p:sp>
      <p:sp>
        <p:nvSpPr>
          <p:cNvPr id="22" name="Text Placeholder 21"/>
          <p:cNvSpPr>
            <a:spLocks noGrp="1"/>
          </p:cNvSpPr>
          <p:nvPr>
            <p:ph type="body" sz="quarter" idx="11"/>
          </p:nvPr>
        </p:nvSpPr>
        <p:spPr/>
        <p:txBody>
          <a:bodyPr/>
          <a:lstStyle/>
          <a:p>
            <a:r>
              <a:rPr lang="en-GB" sz="9000" dirty="0" smtClean="0"/>
              <a:t>Q&amp;A</a:t>
            </a:r>
            <a:endParaRPr lang="en-GB" sz="9000" dirty="0"/>
          </a:p>
        </p:txBody>
      </p:sp>
    </p:spTree>
    <p:extLst>
      <p:ext uri="{BB962C8B-B14F-4D97-AF65-F5344CB8AC3E}">
        <p14:creationId xmlns:p14="http://schemas.microsoft.com/office/powerpoint/2010/main" val="40503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049" t="28786" r="14980" b="13619"/>
          <a:stretch/>
        </p:blipFill>
        <p:spPr/>
      </p:pic>
      <p:sp>
        <p:nvSpPr>
          <p:cNvPr id="8" name="Text Placeholder 7"/>
          <p:cNvSpPr>
            <a:spLocks noGrp="1"/>
          </p:cNvSpPr>
          <p:nvPr>
            <p:ph type="body" sz="quarter" idx="16"/>
          </p:nvPr>
        </p:nvSpPr>
        <p:spPr/>
        <p:txBody>
          <a:bodyPr/>
          <a:lstStyle/>
          <a:p>
            <a:endParaRPr lang="en-GB"/>
          </a:p>
        </p:txBody>
      </p:sp>
      <p:sp>
        <p:nvSpPr>
          <p:cNvPr id="14" name="Text Placeholder 13"/>
          <p:cNvSpPr>
            <a:spLocks noGrp="1"/>
          </p:cNvSpPr>
          <p:nvPr>
            <p:ph type="body" sz="quarter" idx="17"/>
          </p:nvPr>
        </p:nvSpPr>
        <p:spPr/>
        <p:txBody>
          <a:bodyPr/>
          <a:lstStyle/>
          <a:p>
            <a:endParaRPr lang="en-GB" dirty="0"/>
          </a:p>
        </p:txBody>
      </p:sp>
      <p:sp>
        <p:nvSpPr>
          <p:cNvPr id="6" name="Text Placeholder 5"/>
          <p:cNvSpPr>
            <a:spLocks noGrp="1"/>
          </p:cNvSpPr>
          <p:nvPr>
            <p:ph type="body" sz="quarter" idx="15"/>
          </p:nvPr>
        </p:nvSpPr>
        <p:spPr/>
        <p:txBody>
          <a:bodyPr/>
          <a:lstStyle/>
          <a:p>
            <a:endParaRPr lang="en-GB" dirty="0"/>
          </a:p>
        </p:txBody>
      </p:sp>
      <p:sp>
        <p:nvSpPr>
          <p:cNvPr id="15" name="Text Placeholder 14"/>
          <p:cNvSpPr>
            <a:spLocks noGrp="1"/>
          </p:cNvSpPr>
          <p:nvPr>
            <p:ph type="body" sz="quarter" idx="18"/>
          </p:nvPr>
        </p:nvSpPr>
        <p:spPr/>
        <p:txBody>
          <a:bodyPr/>
          <a:lstStyle/>
          <a:p>
            <a:endParaRPr lang="en-GB" dirty="0"/>
          </a:p>
        </p:txBody>
      </p:sp>
      <p:sp>
        <p:nvSpPr>
          <p:cNvPr id="16" name="Text Placeholder 15"/>
          <p:cNvSpPr>
            <a:spLocks noGrp="1"/>
          </p:cNvSpPr>
          <p:nvPr>
            <p:ph type="body" sz="quarter" idx="19"/>
          </p:nvPr>
        </p:nvSpPr>
        <p:spPr/>
        <p:txBody>
          <a:bodyPr/>
          <a:lstStyle/>
          <a:p>
            <a:endParaRPr lang="en-GB" dirty="0"/>
          </a:p>
        </p:txBody>
      </p:sp>
      <p:sp>
        <p:nvSpPr>
          <p:cNvPr id="17" name="Text Placeholder 16"/>
          <p:cNvSpPr>
            <a:spLocks noGrp="1"/>
          </p:cNvSpPr>
          <p:nvPr>
            <p:ph type="body" sz="quarter" idx="20"/>
          </p:nvPr>
        </p:nvSpPr>
        <p:spPr/>
        <p:txBody>
          <a:bodyPr/>
          <a:lstStyle/>
          <a:p>
            <a:endParaRPr lang="en-GB"/>
          </a:p>
        </p:txBody>
      </p:sp>
      <p:sp>
        <p:nvSpPr>
          <p:cNvPr id="18" name="Text Placeholder 17"/>
          <p:cNvSpPr>
            <a:spLocks noGrp="1"/>
          </p:cNvSpPr>
          <p:nvPr>
            <p:ph type="body" sz="quarter" idx="21"/>
          </p:nvPr>
        </p:nvSpPr>
        <p:spPr/>
        <p:txBody>
          <a:bodyPr/>
          <a:lstStyle/>
          <a:p>
            <a:endParaRPr lang="en-GB" dirty="0"/>
          </a:p>
        </p:txBody>
      </p:sp>
      <p:sp>
        <p:nvSpPr>
          <p:cNvPr id="19" name="Text Placeholder 18"/>
          <p:cNvSpPr>
            <a:spLocks noGrp="1"/>
          </p:cNvSpPr>
          <p:nvPr>
            <p:ph type="body" sz="quarter" idx="22"/>
          </p:nvPr>
        </p:nvSpPr>
        <p:spPr/>
        <p:txBody>
          <a:bodyPr/>
          <a:lstStyle/>
          <a:p>
            <a:endParaRPr lang="en-GB"/>
          </a:p>
        </p:txBody>
      </p:sp>
    </p:spTree>
    <p:extLst>
      <p:ext uri="{BB962C8B-B14F-4D97-AF65-F5344CB8AC3E}">
        <p14:creationId xmlns:p14="http://schemas.microsoft.com/office/powerpoint/2010/main" val="31521328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18222" r="11680" b="6542"/>
          <a:stretch/>
        </p:blipFill>
        <p:spPr/>
      </p:pic>
      <p:pic>
        <p:nvPicPr>
          <p:cNvPr id="4" name="Picture Placeholder 3"/>
          <p:cNvPicPr>
            <a:picLocks noGrp="1" noChangeAspect="1"/>
          </p:cNvPicPr>
          <p:nvPr>
            <p:ph type="pic" sz="quarter" idx="13"/>
          </p:nvPr>
        </p:nvPicPr>
        <p:blipFill rotWithShape="1">
          <a:blip r:embed="rId4" cstate="print">
            <a:extLst>
              <a:ext uri="{28A0092B-C50C-407E-A947-70E740481C1C}">
                <a14:useLocalDpi xmlns:a14="http://schemas.microsoft.com/office/drawing/2010/main" val="0"/>
              </a:ext>
            </a:extLst>
          </a:blip>
          <a:srcRect t="2533" r="21170" b="30315"/>
          <a:stretch/>
        </p:blipFill>
        <p:spPr/>
      </p:pic>
      <p:pic>
        <p:nvPicPr>
          <p:cNvPr id="5" name="Picture Placeholder 4"/>
          <p:cNvPicPr>
            <a:picLocks noGrp="1" noChangeAspect="1"/>
          </p:cNvPicPr>
          <p:nvPr>
            <p:ph type="pic" sz="quarter" idx="14"/>
          </p:nvPr>
        </p:nvPicPr>
        <p:blipFill rotWithShape="1">
          <a:blip r:embed="rId5" cstate="print">
            <a:extLst>
              <a:ext uri="{28A0092B-C50C-407E-A947-70E740481C1C}">
                <a14:useLocalDpi xmlns:a14="http://schemas.microsoft.com/office/drawing/2010/main" val="0"/>
              </a:ext>
            </a:extLst>
          </a:blip>
          <a:srcRect l="24373" t="16384" r="1385" b="20372"/>
          <a:stretch/>
        </p:blipFill>
        <p:spPr/>
      </p:pic>
      <p:sp>
        <p:nvSpPr>
          <p:cNvPr id="8" name="Text Placeholder 7"/>
          <p:cNvSpPr>
            <a:spLocks noGrp="1"/>
          </p:cNvSpPr>
          <p:nvPr>
            <p:ph type="body" sz="quarter" idx="15"/>
          </p:nvPr>
        </p:nvSpPr>
        <p:spPr/>
        <p:txBody>
          <a:bodyPr/>
          <a:lstStyle/>
          <a:p>
            <a:endParaRPr lang="en-GB" dirty="0"/>
          </a:p>
        </p:txBody>
      </p:sp>
      <p:sp>
        <p:nvSpPr>
          <p:cNvPr id="9" name="Text Placeholder 8"/>
          <p:cNvSpPr>
            <a:spLocks noGrp="1"/>
          </p:cNvSpPr>
          <p:nvPr>
            <p:ph type="body" sz="quarter" idx="16"/>
          </p:nvPr>
        </p:nvSpPr>
        <p:spPr/>
        <p:txBody>
          <a:bodyPr/>
          <a:lstStyle/>
          <a:p>
            <a:endParaRPr lang="en-GB"/>
          </a:p>
        </p:txBody>
      </p:sp>
      <p:sp>
        <p:nvSpPr>
          <p:cNvPr id="10" name="Text Placeholder 9"/>
          <p:cNvSpPr>
            <a:spLocks noGrp="1"/>
          </p:cNvSpPr>
          <p:nvPr>
            <p:ph type="body" sz="quarter" idx="17"/>
          </p:nvPr>
        </p:nvSpPr>
        <p:spPr/>
        <p:txBody>
          <a:bodyPr/>
          <a:lstStyle/>
          <a:p>
            <a:endParaRPr lang="en-GB" dirty="0"/>
          </a:p>
        </p:txBody>
      </p:sp>
      <p:sp>
        <p:nvSpPr>
          <p:cNvPr id="11" name="Text Placeholder 10"/>
          <p:cNvSpPr>
            <a:spLocks noGrp="1"/>
          </p:cNvSpPr>
          <p:nvPr>
            <p:ph type="body" sz="quarter" idx="18"/>
          </p:nvPr>
        </p:nvSpPr>
        <p:spPr/>
        <p:txBody>
          <a:bodyPr/>
          <a:lstStyle/>
          <a:p>
            <a:endParaRPr lang="en-GB"/>
          </a:p>
        </p:txBody>
      </p:sp>
      <p:sp>
        <p:nvSpPr>
          <p:cNvPr id="12" name="Text Placeholder 11"/>
          <p:cNvSpPr>
            <a:spLocks noGrp="1"/>
          </p:cNvSpPr>
          <p:nvPr>
            <p:ph type="body" sz="quarter" idx="19"/>
          </p:nvPr>
        </p:nvSpPr>
        <p:spPr/>
        <p:txBody>
          <a:bodyPr/>
          <a:lstStyle/>
          <a:p>
            <a:endParaRPr lang="en-GB"/>
          </a:p>
        </p:txBody>
      </p:sp>
      <p:sp>
        <p:nvSpPr>
          <p:cNvPr id="13" name="Text Placeholder 12"/>
          <p:cNvSpPr>
            <a:spLocks noGrp="1"/>
          </p:cNvSpPr>
          <p:nvPr>
            <p:ph type="body" sz="quarter" idx="20"/>
          </p:nvPr>
        </p:nvSpPr>
        <p:spPr/>
        <p:txBody>
          <a:bodyPr/>
          <a:lstStyle/>
          <a:p>
            <a:endParaRPr lang="en-GB" dirty="0"/>
          </a:p>
        </p:txBody>
      </p:sp>
      <p:sp>
        <p:nvSpPr>
          <p:cNvPr id="14" name="Text Placeholder 13"/>
          <p:cNvSpPr>
            <a:spLocks noGrp="1"/>
          </p:cNvSpPr>
          <p:nvPr>
            <p:ph type="body" sz="quarter" idx="21"/>
          </p:nvPr>
        </p:nvSpPr>
        <p:spPr/>
        <p:txBody>
          <a:bodyPr/>
          <a:lstStyle/>
          <a:p>
            <a:endParaRPr lang="en-GB"/>
          </a:p>
        </p:txBody>
      </p:sp>
    </p:spTree>
    <p:extLst>
      <p:ext uri="{BB962C8B-B14F-4D97-AF65-F5344CB8AC3E}">
        <p14:creationId xmlns:p14="http://schemas.microsoft.com/office/powerpoint/2010/main" val="236341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243" b="8243"/>
          <a:stretch>
            <a:fillRect/>
          </a:stretch>
        </p:blipFill>
        <p:spPr/>
      </p:pic>
      <p:pic>
        <p:nvPicPr>
          <p:cNvPr id="21" name="Picture Placeholder 20"/>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8443" b="8443"/>
          <a:stretch>
            <a:fillRect/>
          </a:stretch>
        </p:blipFill>
        <p:spPr/>
      </p:pic>
      <p:pic>
        <p:nvPicPr>
          <p:cNvPr id="22" name="Picture Placeholder 21"/>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t="8243" b="8243"/>
          <a:stretch>
            <a:fillRect/>
          </a:stretch>
        </p:blipFill>
        <p:spPr/>
      </p:pic>
      <p:sp>
        <p:nvSpPr>
          <p:cNvPr id="6" name="Text Placeholder 5"/>
          <p:cNvSpPr>
            <a:spLocks noGrp="1"/>
          </p:cNvSpPr>
          <p:nvPr>
            <p:ph type="body" sz="quarter" idx="15"/>
          </p:nvPr>
        </p:nvSpPr>
        <p:spPr/>
        <p:txBody>
          <a:bodyPr/>
          <a:lstStyle/>
          <a:p>
            <a:endParaRPr lang="en-GB" dirty="0"/>
          </a:p>
        </p:txBody>
      </p:sp>
      <p:sp>
        <p:nvSpPr>
          <p:cNvPr id="13" name="Text Placeholder 12"/>
          <p:cNvSpPr>
            <a:spLocks noGrp="1"/>
          </p:cNvSpPr>
          <p:nvPr>
            <p:ph type="body" sz="quarter" idx="16"/>
          </p:nvPr>
        </p:nvSpPr>
        <p:spPr/>
        <p:txBody>
          <a:bodyPr/>
          <a:lstStyle/>
          <a:p>
            <a:endParaRPr lang="en-GB"/>
          </a:p>
        </p:txBody>
      </p:sp>
      <p:sp>
        <p:nvSpPr>
          <p:cNvPr id="14" name="Text Placeholder 13"/>
          <p:cNvSpPr>
            <a:spLocks noGrp="1"/>
          </p:cNvSpPr>
          <p:nvPr>
            <p:ph type="body" sz="quarter" idx="17"/>
          </p:nvPr>
        </p:nvSpPr>
        <p:spPr/>
        <p:txBody>
          <a:bodyPr/>
          <a:lstStyle/>
          <a:p>
            <a:endParaRPr lang="en-GB" dirty="0"/>
          </a:p>
        </p:txBody>
      </p:sp>
      <p:sp>
        <p:nvSpPr>
          <p:cNvPr id="17" name="Text Placeholder 16"/>
          <p:cNvSpPr>
            <a:spLocks noGrp="1"/>
          </p:cNvSpPr>
          <p:nvPr>
            <p:ph type="body" sz="quarter" idx="18"/>
          </p:nvPr>
        </p:nvSpPr>
        <p:spPr/>
        <p:txBody>
          <a:bodyPr/>
          <a:lstStyle/>
          <a:p>
            <a:endParaRPr lang="en-GB" dirty="0"/>
          </a:p>
        </p:txBody>
      </p:sp>
      <p:sp>
        <p:nvSpPr>
          <p:cNvPr id="18" name="Text Placeholder 17"/>
          <p:cNvSpPr>
            <a:spLocks noGrp="1"/>
          </p:cNvSpPr>
          <p:nvPr>
            <p:ph type="body" sz="quarter" idx="19"/>
          </p:nvPr>
        </p:nvSpPr>
        <p:spPr/>
        <p:txBody>
          <a:bodyPr/>
          <a:lstStyle/>
          <a:p>
            <a:endParaRPr lang="en-GB"/>
          </a:p>
        </p:txBody>
      </p:sp>
      <p:sp>
        <p:nvSpPr>
          <p:cNvPr id="19" name="Text Placeholder 18"/>
          <p:cNvSpPr>
            <a:spLocks noGrp="1"/>
          </p:cNvSpPr>
          <p:nvPr>
            <p:ph type="body" sz="quarter" idx="20"/>
          </p:nvPr>
        </p:nvSpPr>
        <p:spPr/>
        <p:txBody>
          <a:bodyPr/>
          <a:lstStyle/>
          <a:p>
            <a:endParaRPr lang="en-GB"/>
          </a:p>
        </p:txBody>
      </p:sp>
      <p:sp>
        <p:nvSpPr>
          <p:cNvPr id="20" name="Text Placeholder 19"/>
          <p:cNvSpPr>
            <a:spLocks noGrp="1"/>
          </p:cNvSpPr>
          <p:nvPr>
            <p:ph type="body" sz="quarter" idx="21"/>
          </p:nvPr>
        </p:nvSpPr>
        <p:spPr/>
        <p:txBody>
          <a:bodyPr/>
          <a:lstStyle/>
          <a:p>
            <a:endParaRPr lang="en-GB" dirty="0"/>
          </a:p>
        </p:txBody>
      </p:sp>
      <p:pic>
        <p:nvPicPr>
          <p:cNvPr id="23" name="Picture Placeholder 22"/>
          <p:cNvPicPr>
            <a:picLocks noGrp="1" noChangeAspect="1"/>
          </p:cNvPicPr>
          <p:nvPr>
            <p:ph type="pic" sz="quarter" idx="22"/>
          </p:nvPr>
        </p:nvPicPr>
        <p:blipFill rotWithShape="1">
          <a:blip r:embed="rId6" cstate="print">
            <a:extLst>
              <a:ext uri="{28A0092B-C50C-407E-A947-70E740481C1C}">
                <a14:useLocalDpi xmlns:a14="http://schemas.microsoft.com/office/drawing/2010/main" val="0"/>
              </a:ext>
            </a:extLst>
          </a:blip>
          <a:srcRect l="22046" t="27250" b="5205"/>
          <a:stretch/>
        </p:blipFill>
        <p:spPr/>
      </p:pic>
      <p:sp>
        <p:nvSpPr>
          <p:cNvPr id="24" name="Text Placeholder 23"/>
          <p:cNvSpPr>
            <a:spLocks noGrp="1"/>
          </p:cNvSpPr>
          <p:nvPr>
            <p:ph type="body" sz="quarter" idx="23"/>
          </p:nvPr>
        </p:nvSpPr>
        <p:spPr/>
        <p:txBody>
          <a:bodyPr/>
          <a:lstStyle/>
          <a:p>
            <a:endParaRPr lang="en-GB"/>
          </a:p>
        </p:txBody>
      </p:sp>
      <p:sp>
        <p:nvSpPr>
          <p:cNvPr id="26" name="Text Placeholder 25"/>
          <p:cNvSpPr>
            <a:spLocks noGrp="1"/>
          </p:cNvSpPr>
          <p:nvPr>
            <p:ph type="body" sz="quarter" idx="24"/>
          </p:nvPr>
        </p:nvSpPr>
        <p:spPr/>
        <p:txBody>
          <a:bodyPr/>
          <a:lstStyle/>
          <a:p>
            <a:endParaRPr lang="en-GB"/>
          </a:p>
        </p:txBody>
      </p:sp>
    </p:spTree>
    <p:extLst>
      <p:ext uri="{BB962C8B-B14F-4D97-AF65-F5344CB8AC3E}">
        <p14:creationId xmlns:p14="http://schemas.microsoft.com/office/powerpoint/2010/main" val="37376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30"/>
          </p:nvPr>
        </p:nvSpPr>
        <p:spPr/>
        <p:txBody>
          <a:bodyPr/>
          <a:lstStyle/>
          <a:p>
            <a:endParaRPr lang="en-GB" dirty="0"/>
          </a:p>
        </p:txBody>
      </p:sp>
      <p:sp>
        <p:nvSpPr>
          <p:cNvPr id="10" name="Text Placeholder 9"/>
          <p:cNvSpPr>
            <a:spLocks noGrp="1"/>
          </p:cNvSpPr>
          <p:nvPr>
            <p:ph type="body" sz="quarter" idx="36"/>
          </p:nvPr>
        </p:nvSpPr>
        <p:spPr/>
        <p:txBody>
          <a:bodyPr/>
          <a:lstStyle/>
          <a:p>
            <a:endParaRPr lang="en-GB"/>
          </a:p>
        </p:txBody>
      </p:sp>
      <p:sp>
        <p:nvSpPr>
          <p:cNvPr id="11" name="Text Placeholder 10"/>
          <p:cNvSpPr>
            <a:spLocks noGrp="1"/>
          </p:cNvSpPr>
          <p:nvPr>
            <p:ph type="body" sz="quarter" idx="39"/>
          </p:nvPr>
        </p:nvSpPr>
        <p:spPr/>
        <p:txBody>
          <a:bodyPr/>
          <a:lstStyle/>
          <a:p>
            <a:endParaRPr lang="en-GB"/>
          </a:p>
        </p:txBody>
      </p:sp>
      <p:sp>
        <p:nvSpPr>
          <p:cNvPr id="12" name="Text Placeholder 11"/>
          <p:cNvSpPr>
            <a:spLocks noGrp="1"/>
          </p:cNvSpPr>
          <p:nvPr>
            <p:ph type="body" sz="quarter" idx="41"/>
          </p:nvPr>
        </p:nvSpPr>
        <p:spPr/>
        <p:txBody>
          <a:bodyPr/>
          <a:lstStyle/>
          <a:p>
            <a:endParaRPr lang="en-GB"/>
          </a:p>
        </p:txBody>
      </p:sp>
      <p:pic>
        <p:nvPicPr>
          <p:cNvPr id="6" name="Picture Placeholder 5"/>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5167" b="25167"/>
          <a:stretch>
            <a:fillRect/>
          </a:stretch>
        </p:blipFill>
        <p:spPr/>
      </p:pic>
      <p:pic>
        <p:nvPicPr>
          <p:cNvPr id="9" name="Picture Placeholder 8"/>
          <p:cNvPicPr>
            <a:picLocks noGrp="1" noChangeAspect="1"/>
          </p:cNvPicPr>
          <p:nvPr>
            <p:ph type="pic" sz="quarter" idx="35"/>
          </p:nvPr>
        </p:nvPicPr>
        <p:blipFill>
          <a:blip r:embed="rId4" cstate="print">
            <a:extLst>
              <a:ext uri="{28A0092B-C50C-407E-A947-70E740481C1C}">
                <a14:useLocalDpi xmlns:a14="http://schemas.microsoft.com/office/drawing/2010/main" val="0"/>
              </a:ext>
            </a:extLst>
          </a:blip>
          <a:srcRect t="6001" b="6001"/>
          <a:stretch>
            <a:fillRect/>
          </a:stretch>
        </p:blipFill>
        <p:spPr/>
      </p:pic>
      <p:pic>
        <p:nvPicPr>
          <p:cNvPr id="17" name="Picture Placeholder 16"/>
          <p:cNvPicPr>
            <a:picLocks noGrp="1" noChangeAspect="1"/>
          </p:cNvPicPr>
          <p:nvPr>
            <p:ph type="pic" sz="quarter" idx="38"/>
          </p:nvPr>
        </p:nvPicPr>
        <p:blipFill>
          <a:blip r:embed="rId5" cstate="print">
            <a:extLst>
              <a:ext uri="{28A0092B-C50C-407E-A947-70E740481C1C}">
                <a14:useLocalDpi xmlns:a14="http://schemas.microsoft.com/office/drawing/2010/main" val="0"/>
              </a:ext>
            </a:extLst>
          </a:blip>
          <a:srcRect t="20619" b="20619"/>
          <a:stretch>
            <a:fillRect/>
          </a:stretch>
        </p:blipFill>
        <p:spPr/>
      </p:pic>
      <p:pic>
        <p:nvPicPr>
          <p:cNvPr id="18" name="Picture Placeholder 17"/>
          <p:cNvPicPr>
            <a:picLocks noGrp="1" noChangeAspect="1"/>
          </p:cNvPicPr>
          <p:nvPr>
            <p:ph type="pic" sz="quarter" idx="40"/>
          </p:nvPr>
        </p:nvPicPr>
        <p:blipFill>
          <a:blip r:embed="rId6" cstate="print">
            <a:extLst>
              <a:ext uri="{28A0092B-C50C-407E-A947-70E740481C1C}">
                <a14:useLocalDpi xmlns:a14="http://schemas.microsoft.com/office/drawing/2010/main" val="0"/>
              </a:ext>
            </a:extLst>
          </a:blip>
          <a:srcRect t="6001" b="6001"/>
          <a:stretch>
            <a:fillRect/>
          </a:stretch>
        </p:blipFill>
        <p:spPr/>
      </p:pic>
      <p:sp>
        <p:nvSpPr>
          <p:cNvPr id="13" name="Text Placeholder 12"/>
          <p:cNvSpPr>
            <a:spLocks noGrp="1"/>
          </p:cNvSpPr>
          <p:nvPr>
            <p:ph type="body" sz="quarter" idx="43"/>
          </p:nvPr>
        </p:nvSpPr>
        <p:spPr/>
        <p:txBody>
          <a:bodyPr/>
          <a:lstStyle/>
          <a:p>
            <a:endParaRPr lang="en-GB" dirty="0"/>
          </a:p>
        </p:txBody>
      </p:sp>
      <p:sp>
        <p:nvSpPr>
          <p:cNvPr id="14" name="Text Placeholder 13"/>
          <p:cNvSpPr>
            <a:spLocks noGrp="1"/>
          </p:cNvSpPr>
          <p:nvPr>
            <p:ph type="body" sz="quarter" idx="44"/>
          </p:nvPr>
        </p:nvSpPr>
        <p:spPr/>
        <p:txBody>
          <a:bodyPr/>
          <a:lstStyle/>
          <a:p>
            <a:endParaRPr lang="en-GB" dirty="0"/>
          </a:p>
        </p:txBody>
      </p:sp>
      <p:sp>
        <p:nvSpPr>
          <p:cNvPr id="16" name="Text Placeholder 15"/>
          <p:cNvSpPr>
            <a:spLocks noGrp="1"/>
          </p:cNvSpPr>
          <p:nvPr>
            <p:ph type="body" sz="quarter" idx="45"/>
          </p:nvPr>
        </p:nvSpPr>
        <p:spPr/>
        <p:txBody>
          <a:bodyPr/>
          <a:lstStyle/>
          <a:p>
            <a:endParaRPr lang="en-GB" dirty="0"/>
          </a:p>
        </p:txBody>
      </p:sp>
      <p:sp>
        <p:nvSpPr>
          <p:cNvPr id="20" name="Text Placeholder 19"/>
          <p:cNvSpPr>
            <a:spLocks noGrp="1"/>
          </p:cNvSpPr>
          <p:nvPr>
            <p:ph type="body" sz="quarter" idx="46"/>
          </p:nvPr>
        </p:nvSpPr>
        <p:spPr/>
        <p:txBody>
          <a:bodyPr/>
          <a:lstStyle/>
          <a:p>
            <a:endParaRPr lang="en-GB" dirty="0"/>
          </a:p>
        </p:txBody>
      </p:sp>
      <p:sp>
        <p:nvSpPr>
          <p:cNvPr id="7" name="Text Placeholder 6"/>
          <p:cNvSpPr>
            <a:spLocks noGrp="1"/>
          </p:cNvSpPr>
          <p:nvPr>
            <p:ph type="body" sz="quarter" idx="10"/>
          </p:nvPr>
        </p:nvSpPr>
        <p:spPr/>
        <p:txBody>
          <a:bodyPr/>
          <a:lstStyle/>
          <a:p>
            <a:endParaRPr lang="en-GB"/>
          </a:p>
        </p:txBody>
      </p:sp>
      <p:sp>
        <p:nvSpPr>
          <p:cNvPr id="28" name="Text Placeholder 21"/>
          <p:cNvSpPr txBox="1">
            <a:spLocks/>
          </p:cNvSpPr>
          <p:nvPr/>
        </p:nvSpPr>
        <p:spPr>
          <a:xfrm>
            <a:off x="7000942" y="5733267"/>
            <a:ext cx="2136735" cy="1718973"/>
          </a:xfrm>
        </p:spPr>
        <p:txBody>
          <a:bodyPr lIns="0" tIns="46800" rIns="0" bIns="46800">
            <a:noAutofit/>
          </a:bodyPr>
          <a:lstStyle>
            <a:lvl1pPr marL="0" indent="0" algn="ctr" defTabSz="914377" rtl="0" eaLnBrk="1" latinLnBrk="0" hangingPunct="1">
              <a:lnSpc>
                <a:spcPct val="114000"/>
              </a:lnSpc>
              <a:spcBef>
                <a:spcPts val="0"/>
              </a:spcBef>
              <a:spcAft>
                <a:spcPts val="600"/>
              </a:spcAft>
              <a:buFont typeface="Arial" panose="020B0604020202020204" pitchFamily="34" charset="0"/>
              <a:buNone/>
              <a:defRPr sz="1800" b="1" kern="1200" baseline="0">
                <a:solidFill>
                  <a:srgbClr val="000000"/>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altLang="ko-KR" sz="1400" b="0" dirty="0">
              <a:cs typeface="Arial" pitchFamily="34" charset="0"/>
            </a:endParaRPr>
          </a:p>
        </p:txBody>
      </p:sp>
    </p:spTree>
    <p:extLst>
      <p:ext uri="{BB962C8B-B14F-4D97-AF65-F5344CB8AC3E}">
        <p14:creationId xmlns:p14="http://schemas.microsoft.com/office/powerpoint/2010/main" val="14651163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30"/>
          </p:nvPr>
        </p:nvSpPr>
        <p:spPr/>
        <p:txBody>
          <a:bodyPr/>
          <a:lstStyle/>
          <a:p>
            <a:endParaRPr lang="en-GB"/>
          </a:p>
        </p:txBody>
      </p:sp>
      <p:sp>
        <p:nvSpPr>
          <p:cNvPr id="14" name="Text Placeholder 13"/>
          <p:cNvSpPr>
            <a:spLocks noGrp="1"/>
          </p:cNvSpPr>
          <p:nvPr>
            <p:ph type="body" sz="quarter" idx="36"/>
          </p:nvPr>
        </p:nvSpPr>
        <p:spPr/>
        <p:txBody>
          <a:bodyPr/>
          <a:lstStyle/>
          <a:p>
            <a:endParaRPr lang="en-GB"/>
          </a:p>
        </p:txBody>
      </p:sp>
      <p:sp>
        <p:nvSpPr>
          <p:cNvPr id="15" name="Text Placeholder 14"/>
          <p:cNvSpPr>
            <a:spLocks noGrp="1"/>
          </p:cNvSpPr>
          <p:nvPr>
            <p:ph type="body" sz="quarter" idx="39"/>
          </p:nvPr>
        </p:nvSpPr>
        <p:spPr/>
        <p:txBody>
          <a:bodyPr/>
          <a:lstStyle/>
          <a:p>
            <a:endParaRPr lang="en-GB"/>
          </a:p>
        </p:txBody>
      </p:sp>
      <p:pic>
        <p:nvPicPr>
          <p:cNvPr id="54" name="Picture Placeholder 53"/>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22406" t="23559" r="14793" b="27174"/>
          <a:stretch/>
        </p:blipFill>
        <p:spPr/>
      </p:pic>
      <p:pic>
        <p:nvPicPr>
          <p:cNvPr id="47" name="Picture Placeholder 46"/>
          <p:cNvPicPr>
            <a:picLocks noGrp="1" noChangeAspect="1"/>
          </p:cNvPicPr>
          <p:nvPr>
            <p:ph type="pic" sz="quarter" idx="35"/>
          </p:nvPr>
        </p:nvPicPr>
        <p:blipFill>
          <a:blip r:embed="rId4" cstate="print">
            <a:extLst>
              <a:ext uri="{28A0092B-C50C-407E-A947-70E740481C1C}">
                <a14:useLocalDpi xmlns:a14="http://schemas.microsoft.com/office/drawing/2010/main" val="0"/>
              </a:ext>
            </a:extLst>
          </a:blip>
          <a:srcRect t="10756" b="10756"/>
          <a:stretch>
            <a:fillRect/>
          </a:stretch>
        </p:blipFill>
        <p:spPr/>
      </p:pic>
      <p:pic>
        <p:nvPicPr>
          <p:cNvPr id="50" name="Picture Placeholder 49"/>
          <p:cNvPicPr>
            <a:picLocks noGrp="1" noChangeAspect="1"/>
          </p:cNvPicPr>
          <p:nvPr>
            <p:ph type="pic" sz="quarter" idx="40"/>
          </p:nvPr>
        </p:nvPicPr>
        <p:blipFill rotWithShape="1">
          <a:blip r:embed="rId5" cstate="print">
            <a:extLst>
              <a:ext uri="{28A0092B-C50C-407E-A947-70E740481C1C}">
                <a14:useLocalDpi xmlns:a14="http://schemas.microsoft.com/office/drawing/2010/main" val="0"/>
              </a:ext>
            </a:extLst>
          </a:blip>
          <a:srcRect t="29720" r="26762" b="15044"/>
          <a:stretch/>
        </p:blipFill>
        <p:spPr/>
      </p:pic>
      <p:sp>
        <p:nvSpPr>
          <p:cNvPr id="16" name="Text Placeholder 15"/>
          <p:cNvSpPr>
            <a:spLocks noGrp="1"/>
          </p:cNvSpPr>
          <p:nvPr>
            <p:ph type="body" sz="quarter" idx="43"/>
          </p:nvPr>
        </p:nvSpPr>
        <p:spPr/>
        <p:txBody>
          <a:bodyPr/>
          <a:lstStyle/>
          <a:p>
            <a:endParaRPr lang="en-GB"/>
          </a:p>
        </p:txBody>
      </p:sp>
      <p:sp>
        <p:nvSpPr>
          <p:cNvPr id="17" name="Text Placeholder 16"/>
          <p:cNvSpPr>
            <a:spLocks noGrp="1"/>
          </p:cNvSpPr>
          <p:nvPr>
            <p:ph type="body" sz="quarter" idx="44"/>
          </p:nvPr>
        </p:nvSpPr>
        <p:spPr/>
        <p:txBody>
          <a:bodyPr/>
          <a:lstStyle/>
          <a:p>
            <a:endParaRPr lang="en-GB"/>
          </a:p>
        </p:txBody>
      </p:sp>
      <p:sp>
        <p:nvSpPr>
          <p:cNvPr id="18" name="Text Placeholder 17"/>
          <p:cNvSpPr>
            <a:spLocks noGrp="1"/>
          </p:cNvSpPr>
          <p:nvPr>
            <p:ph type="body" sz="quarter" idx="45"/>
          </p:nvPr>
        </p:nvSpPr>
        <p:spPr/>
        <p:txBody>
          <a:bodyPr/>
          <a:lstStyle/>
          <a:p>
            <a:endParaRPr lang="en-GB"/>
          </a:p>
        </p:txBody>
      </p:sp>
      <p:sp>
        <p:nvSpPr>
          <p:cNvPr id="12" name="Text Placeholder 1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7143368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GB" dirty="0"/>
          </a:p>
        </p:txBody>
      </p:sp>
      <p:sp>
        <p:nvSpPr>
          <p:cNvPr id="3" name="Text Placeholder 2"/>
          <p:cNvSpPr>
            <a:spLocks noGrp="1"/>
          </p:cNvSpPr>
          <p:nvPr>
            <p:ph type="body" sz="quarter" idx="10"/>
          </p:nvPr>
        </p:nvSpPr>
        <p:spPr/>
        <p:txBody>
          <a:bodyPr/>
          <a:lstStyle/>
          <a:p>
            <a:endParaRPr lang="en-GB"/>
          </a:p>
        </p:txBody>
      </p:sp>
      <p:pic>
        <p:nvPicPr>
          <p:cNvPr id="15" name="Picture Placeholder 14"/>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326" b="5326"/>
          <a:stretch>
            <a:fillRect/>
          </a:stretch>
        </p:blipFill>
        <p:spPr/>
      </p:pic>
    </p:spTree>
    <p:extLst>
      <p:ext uri="{BB962C8B-B14F-4D97-AF65-F5344CB8AC3E}">
        <p14:creationId xmlns:p14="http://schemas.microsoft.com/office/powerpoint/2010/main" val="426786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GB"/>
          </a:p>
        </p:txBody>
      </p:sp>
      <p:sp>
        <p:nvSpPr>
          <p:cNvPr id="4" name="Text Placeholder 3"/>
          <p:cNvSpPr>
            <a:spLocks noGrp="1"/>
          </p:cNvSpPr>
          <p:nvPr>
            <p:ph type="body" sz="quarter" idx="11"/>
          </p:nvPr>
        </p:nvSpPr>
        <p:spPr/>
        <p:txBody>
          <a:bodyPr/>
          <a:lstStyle/>
          <a:p>
            <a:endParaRPr lang="en-GB" dirty="0"/>
          </a:p>
        </p:txBody>
      </p:sp>
      <p:pic>
        <p:nvPicPr>
          <p:cNvPr id="19" name="Picture Placeholder 18"/>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3539" b="3539"/>
          <a:stretch>
            <a:fillRect/>
          </a:stretch>
        </p:blipFill>
        <p:spPr/>
      </p:pic>
    </p:spTree>
    <p:extLst>
      <p:ext uri="{BB962C8B-B14F-4D97-AF65-F5344CB8AC3E}">
        <p14:creationId xmlns:p14="http://schemas.microsoft.com/office/powerpoint/2010/main" val="2764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endParaRPr lang="en-GB"/>
          </a:p>
        </p:txBody>
      </p:sp>
      <p:pic>
        <p:nvPicPr>
          <p:cNvPr id="9" name="Picture Placeholder 8"/>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3570" b="3570"/>
          <a:stretch>
            <a:fillRect/>
          </a:stretch>
        </p:blipFill>
        <p:spPr/>
      </p:pic>
      <p:pic>
        <p:nvPicPr>
          <p:cNvPr id="11" name="Picture Placeholder 10"/>
          <p:cNvPicPr>
            <a:picLocks noGrp="1" noChangeAspect="1"/>
          </p:cNvPicPr>
          <p:nvPr>
            <p:ph type="pic" sz="quarter" idx="11"/>
          </p:nvPr>
        </p:nvPicPr>
        <p:blipFill rotWithShape="1">
          <a:blip r:embed="rId4" cstate="print">
            <a:extLst>
              <a:ext uri="{28A0092B-C50C-407E-A947-70E740481C1C}">
                <a14:useLocalDpi xmlns:a14="http://schemas.microsoft.com/office/drawing/2010/main" val="0"/>
              </a:ext>
            </a:extLst>
          </a:blip>
          <a:srcRect l="26831" t="23711" r="16454"/>
          <a:stretch/>
        </p:blipFill>
        <p:spPr/>
      </p:pic>
      <p:pic>
        <p:nvPicPr>
          <p:cNvPr id="13" name="Picture Placeholder 12"/>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l="11939" r="11939"/>
          <a:stretch>
            <a:fillRect/>
          </a:stretch>
        </p:blipFill>
        <p:spPr/>
      </p:pic>
      <p:sp>
        <p:nvSpPr>
          <p:cNvPr id="16" name="Text Placeholder 15"/>
          <p:cNvSpPr>
            <a:spLocks noGrp="1"/>
          </p:cNvSpPr>
          <p:nvPr>
            <p:ph type="body" sz="quarter" idx="43"/>
          </p:nvPr>
        </p:nvSpPr>
        <p:spPr/>
        <p:txBody>
          <a:bodyPr/>
          <a:lstStyle/>
          <a:p>
            <a:endParaRPr lang="en-GB" dirty="0"/>
          </a:p>
        </p:txBody>
      </p:sp>
      <p:sp>
        <p:nvSpPr>
          <p:cNvPr id="17" name="Text Placeholder 16"/>
          <p:cNvSpPr>
            <a:spLocks noGrp="1"/>
          </p:cNvSpPr>
          <p:nvPr>
            <p:ph type="body" sz="quarter" idx="44"/>
          </p:nvPr>
        </p:nvSpPr>
        <p:spPr/>
        <p:txBody>
          <a:bodyPr/>
          <a:lstStyle/>
          <a:p>
            <a:endParaRPr lang="en-GB" dirty="0"/>
          </a:p>
        </p:txBody>
      </p:sp>
      <p:sp>
        <p:nvSpPr>
          <p:cNvPr id="18" name="Text Placeholder 17"/>
          <p:cNvSpPr>
            <a:spLocks noGrp="1"/>
          </p:cNvSpPr>
          <p:nvPr>
            <p:ph type="body" sz="quarter" idx="45"/>
          </p:nvPr>
        </p:nvSpPr>
        <p:spPr/>
        <p:txBody>
          <a:bodyPr/>
          <a:lstStyle/>
          <a:p>
            <a:endParaRPr lang="en-GB" dirty="0"/>
          </a:p>
        </p:txBody>
      </p:sp>
    </p:spTree>
    <p:extLst>
      <p:ext uri="{BB962C8B-B14F-4D97-AF65-F5344CB8AC3E}">
        <p14:creationId xmlns:p14="http://schemas.microsoft.com/office/powerpoint/2010/main" val="341565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829" y="-27383"/>
            <a:ext cx="7584843" cy="6822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9" name="Google Shape;2059;p3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lgn="r"/>
            <a:fld id="{00000000-1234-1234-1234-123412341234}" type="slidenum">
              <a:rPr lang="en"/>
              <a:pPr algn="r"/>
              <a:t>9</a:t>
            </a:fld>
            <a:endParaRPr/>
          </a:p>
        </p:txBody>
      </p:sp>
      <p:sp>
        <p:nvSpPr>
          <p:cNvPr id="2207" name="Google Shape;2207;p34"/>
          <p:cNvSpPr txBox="1">
            <a:spLocks noGrp="1"/>
          </p:cNvSpPr>
          <p:nvPr>
            <p:ph type="subTitle" idx="4294967295"/>
          </p:nvPr>
        </p:nvSpPr>
        <p:spPr>
          <a:xfrm>
            <a:off x="450256" y="1508787"/>
            <a:ext cx="4013563" cy="2496277"/>
          </a:xfrm>
          <a:prstGeom prst="rect">
            <a:avLst/>
          </a:prstGeom>
        </p:spPr>
        <p:txBody>
          <a:bodyPr spcFirstLastPara="1" wrap="square" lIns="0" tIns="0" rIns="0" bIns="0" anchor="t" anchorCtr="0">
            <a:noAutofit/>
          </a:bodyPr>
          <a:lstStyle/>
          <a:p>
            <a:pPr marL="0" indent="0">
              <a:buClr>
                <a:schemeClr val="dk1"/>
              </a:buClr>
              <a:buSzPts val="1100"/>
              <a:buNone/>
            </a:pPr>
            <a:r>
              <a:rPr lang="et-EE" sz="2400" dirty="0">
                <a:latin typeface="Raleway SemiBold" panose="020B0604020202020204" charset="0"/>
              </a:rPr>
              <a:t>Please send an </a:t>
            </a:r>
            <a:r>
              <a:rPr lang="et-EE" sz="2400" dirty="0">
                <a:latin typeface="Raleway SemiBold" panose="020B0604020202020204" charset="0"/>
              </a:rPr>
              <a:t>email to </a:t>
            </a:r>
            <a:r>
              <a:rPr lang="et-EE" sz="2400" dirty="0">
                <a:latin typeface="Raleway SemiBold" panose="020B0604020202020204" charset="0"/>
              </a:rPr>
              <a:t/>
            </a:r>
            <a:br>
              <a:rPr lang="et-EE" sz="2400" dirty="0">
                <a:latin typeface="Raleway SemiBold" panose="020B0604020202020204" charset="0"/>
              </a:rPr>
            </a:br>
            <a:r>
              <a:rPr lang="et-EE" sz="2400" dirty="0">
                <a:latin typeface="Raleway SemiBold" panose="020B0604020202020204" charset="0"/>
                <a:hlinkClick r:id="rId4"/>
              </a:rPr>
              <a:t>knits@kuehne-nagel.com</a:t>
            </a:r>
            <a:r>
              <a:rPr lang="et-EE" sz="2400" dirty="0">
                <a:latin typeface="Raleway SemiBold" panose="020B0604020202020204" charset="0"/>
              </a:rPr>
              <a:t/>
            </a:r>
            <a:br>
              <a:rPr lang="et-EE" sz="2400" dirty="0">
                <a:latin typeface="Raleway SemiBold" panose="020B0604020202020204" charset="0"/>
              </a:rPr>
            </a:br>
            <a:endParaRPr lang="et-EE" sz="2400" dirty="0">
              <a:latin typeface="Raleway SemiBold" panose="020B0604020202020204" charset="0"/>
            </a:endParaRPr>
          </a:p>
          <a:p>
            <a:pPr marL="0" indent="0">
              <a:buClr>
                <a:schemeClr val="dk1"/>
              </a:buClr>
              <a:buSzPts val="1100"/>
              <a:buNone/>
            </a:pPr>
            <a:r>
              <a:rPr lang="et-EE" sz="2400" dirty="0">
                <a:latin typeface="Raleway SemiBold" panose="020B0604020202020204" charset="0"/>
              </a:rPr>
              <a:t>If you would like to apply please include your:</a:t>
            </a:r>
            <a:endParaRPr sz="2400" dirty="0">
              <a:latin typeface="Raleway SemiBold" panose="020B0604020202020204" charset="0"/>
            </a:endParaRPr>
          </a:p>
        </p:txBody>
      </p:sp>
      <p:sp>
        <p:nvSpPr>
          <p:cNvPr id="151" name="Google Shape;1014;p22"/>
          <p:cNvSpPr txBox="1">
            <a:spLocks/>
          </p:cNvSpPr>
          <p:nvPr/>
        </p:nvSpPr>
        <p:spPr>
          <a:xfrm>
            <a:off x="379797" y="68627"/>
            <a:ext cx="6907604" cy="1350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15000"/>
              </a:lnSpc>
            </a:pPr>
            <a:r>
              <a:rPr lang="en-US" sz="4000" dirty="0">
                <a:solidFill>
                  <a:schemeClr val="lt1"/>
                </a:solidFill>
                <a:highlight>
                  <a:schemeClr val="accent1"/>
                </a:highlight>
              </a:rPr>
              <a:t>Portfolio Project</a:t>
            </a:r>
          </a:p>
          <a:p>
            <a:pPr>
              <a:lnSpc>
                <a:spcPct val="115000"/>
              </a:lnSpc>
            </a:pPr>
            <a:r>
              <a:rPr lang="et-EE" sz="2667" dirty="0">
                <a:solidFill>
                  <a:schemeClr val="lt1"/>
                </a:solidFill>
                <a:highlight>
                  <a:schemeClr val="accent2"/>
                </a:highlight>
              </a:rPr>
              <a:t>Would you </a:t>
            </a:r>
            <a:r>
              <a:rPr lang="en-US" sz="2667" dirty="0">
                <a:solidFill>
                  <a:schemeClr val="lt1"/>
                </a:solidFill>
                <a:highlight>
                  <a:schemeClr val="accent2"/>
                </a:highlight>
              </a:rPr>
              <a:t>like to know more___ </a:t>
            </a:r>
            <a:r>
              <a:rPr lang="et-EE" sz="2667" dirty="0">
                <a:solidFill>
                  <a:schemeClr val="lt1"/>
                </a:solidFill>
                <a:highlight>
                  <a:schemeClr val="accent2"/>
                </a:highlight>
              </a:rPr>
              <a:t>?</a:t>
            </a:r>
            <a:endParaRPr lang="en-US" sz="2667" dirty="0">
              <a:solidFill>
                <a:schemeClr val="lt1"/>
              </a:solidFill>
              <a:highlight>
                <a:schemeClr val="accent2"/>
              </a:highlight>
            </a:endParaRPr>
          </a:p>
        </p:txBody>
      </p:sp>
      <p:sp>
        <p:nvSpPr>
          <p:cNvPr id="153" name="Google Shape;2207;p34"/>
          <p:cNvSpPr txBox="1">
            <a:spLocks/>
          </p:cNvSpPr>
          <p:nvPr/>
        </p:nvSpPr>
        <p:spPr>
          <a:xfrm>
            <a:off x="354245" y="3909053"/>
            <a:ext cx="4013563" cy="12481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a:spcBef>
                <a:spcPts val="0"/>
              </a:spcBef>
            </a:pPr>
            <a:r>
              <a:rPr lang="en-US" sz="2133" dirty="0">
                <a:latin typeface="Raleway SemiBold" panose="020B0604020202020204" charset="0"/>
              </a:rPr>
              <a:t>motivation letter</a:t>
            </a:r>
          </a:p>
          <a:p>
            <a:pPr>
              <a:spcBef>
                <a:spcPts val="0"/>
              </a:spcBef>
            </a:pPr>
            <a:r>
              <a:rPr lang="en-US" sz="2133" dirty="0">
                <a:latin typeface="Raleway SemiBold" panose="020B0604020202020204" charset="0"/>
              </a:rPr>
              <a:t>updated cv</a:t>
            </a:r>
          </a:p>
          <a:p>
            <a:pPr>
              <a:spcBef>
                <a:spcPts val="0"/>
              </a:spcBef>
            </a:pPr>
            <a:r>
              <a:rPr lang="en-US" sz="2133" dirty="0" err="1">
                <a:latin typeface="Raleway SemiBold" panose="020B0604020202020204" charset="0"/>
              </a:rPr>
              <a:t>linkedin</a:t>
            </a:r>
            <a:r>
              <a:rPr lang="en-US" sz="2133" dirty="0">
                <a:latin typeface="Raleway SemiBold" panose="020B0604020202020204" charset="0"/>
              </a:rPr>
              <a:t> profile </a:t>
            </a:r>
            <a:r>
              <a:rPr lang="en-US" sz="2133" dirty="0" err="1">
                <a:latin typeface="Raleway SemiBold" panose="020B0604020202020204" charset="0"/>
              </a:rPr>
              <a:t>url</a:t>
            </a:r>
            <a:endParaRPr lang="en-US" sz="2133" dirty="0">
              <a:latin typeface="Raleway SemiBold" panose="020B0604020202020204" charset="0"/>
            </a:endParaRPr>
          </a:p>
        </p:txBody>
      </p:sp>
    </p:spTree>
    <p:extLst>
      <p:ext uri="{BB962C8B-B14F-4D97-AF65-F5344CB8AC3E}">
        <p14:creationId xmlns:p14="http://schemas.microsoft.com/office/powerpoint/2010/main" val="15952258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Tables and </a:t>
            </a:r>
          </a:p>
          <a:p>
            <a:r>
              <a:rPr lang="en-GB" dirty="0" smtClean="0"/>
              <a:t>charts</a:t>
            </a:r>
            <a:endParaRPr lang="en-GB" dirty="0"/>
          </a:p>
        </p:txBody>
      </p:sp>
      <p:sp>
        <p:nvSpPr>
          <p:cNvPr id="4" name="Text Placeholder 3"/>
          <p:cNvSpPr>
            <a:spLocks noGrp="1"/>
          </p:cNvSpPr>
          <p:nvPr>
            <p:ph type="body" sz="quarter" idx="12"/>
          </p:nvPr>
        </p:nvSpPr>
        <p:spPr/>
        <p:txBody>
          <a:bodyPr/>
          <a:lstStyle/>
          <a:p>
            <a:r>
              <a:rPr lang="en-GB" dirty="0" smtClean="0"/>
              <a:t>Section 5</a:t>
            </a:r>
            <a:endParaRPr lang="en-GB" dirty="0"/>
          </a:p>
        </p:txBody>
      </p:sp>
    </p:spTree>
    <p:extLst>
      <p:ext uri="{BB962C8B-B14F-4D97-AF65-F5344CB8AC3E}">
        <p14:creationId xmlns:p14="http://schemas.microsoft.com/office/powerpoint/2010/main" val="24356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hidden="1">
            <a:extLst>
              <a:ext uri="{FF2B5EF4-FFF2-40B4-BE49-F238E27FC236}">
                <a16:creationId xmlns:a16="http://schemas.microsoft.com/office/drawing/2014/main" xmlns="" id="{1FC4639F-EF3E-0542-85A9-29650C1610A9}"/>
              </a:ext>
            </a:extLst>
          </p:cNvPr>
          <p:cNvGraphicFramePr>
            <a:graphicFrameLocks noGrp="1"/>
          </p:cNvGraphicFramePr>
          <p:nvPr>
            <p:extLst>
              <p:ext uri="{D42A27DB-BD31-4B8C-83A1-F6EECF244321}">
                <p14:modId xmlns:p14="http://schemas.microsoft.com/office/powerpoint/2010/main" val="3530905918"/>
              </p:ext>
            </p:extLst>
          </p:nvPr>
        </p:nvGraphicFramePr>
        <p:xfrm>
          <a:off x="550864" y="2687786"/>
          <a:ext cx="11090275" cy="3616033"/>
        </p:xfrm>
        <a:graphic>
          <a:graphicData uri="http://schemas.openxmlformats.org/drawingml/2006/table">
            <a:tbl>
              <a:tblPr firstRow="1" bandRow="1">
                <a:tableStyleId>{5C22544A-7EE6-4342-B048-85BDC9FD1C3A}</a:tableStyleId>
              </a:tblPr>
              <a:tblGrid>
                <a:gridCol w="2218055">
                  <a:extLst>
                    <a:ext uri="{9D8B030D-6E8A-4147-A177-3AD203B41FA5}">
                      <a16:colId xmlns:a16="http://schemas.microsoft.com/office/drawing/2014/main" xmlns="" val="20000"/>
                    </a:ext>
                  </a:extLst>
                </a:gridCol>
                <a:gridCol w="2218055">
                  <a:extLst>
                    <a:ext uri="{9D8B030D-6E8A-4147-A177-3AD203B41FA5}">
                      <a16:colId xmlns:a16="http://schemas.microsoft.com/office/drawing/2014/main" xmlns="" val="20001"/>
                    </a:ext>
                  </a:extLst>
                </a:gridCol>
                <a:gridCol w="2218055">
                  <a:extLst>
                    <a:ext uri="{9D8B030D-6E8A-4147-A177-3AD203B41FA5}">
                      <a16:colId xmlns:a16="http://schemas.microsoft.com/office/drawing/2014/main" xmlns="" val="20002"/>
                    </a:ext>
                  </a:extLst>
                </a:gridCol>
                <a:gridCol w="2218055">
                  <a:extLst>
                    <a:ext uri="{9D8B030D-6E8A-4147-A177-3AD203B41FA5}">
                      <a16:colId xmlns:a16="http://schemas.microsoft.com/office/drawing/2014/main" xmlns="" val="20003"/>
                    </a:ext>
                  </a:extLst>
                </a:gridCol>
                <a:gridCol w="2218055">
                  <a:extLst>
                    <a:ext uri="{9D8B030D-6E8A-4147-A177-3AD203B41FA5}">
                      <a16:colId xmlns:a16="http://schemas.microsoft.com/office/drawing/2014/main" xmlns="" val="20004"/>
                    </a:ext>
                  </a:extLst>
                </a:gridCol>
              </a:tblGrid>
              <a:tr h="611348">
                <a:tc>
                  <a:txBody>
                    <a:bodyPr/>
                    <a:lstStyle/>
                    <a:p>
                      <a:r>
                        <a:rPr lang="en-US" sz="1500" b="1" dirty="0">
                          <a:solidFill>
                            <a:schemeClr val="bg1"/>
                          </a:solidFill>
                          <a:latin typeface="Arial" panose="020B0604020202020204" pitchFamily="34" charset="0"/>
                          <a:cs typeface="Arial" panose="020B0604020202020204" pitchFamily="34" charset="0"/>
                        </a:rPr>
                        <a:t>Title, Arial bold 14pt</a:t>
                      </a:r>
                      <a:endParaRPr lang="de-DE" sz="1500" b="1" dirty="0">
                        <a:solidFill>
                          <a:schemeClr val="bg1"/>
                        </a:solidFill>
                        <a:latin typeface="Arial" panose="020B0604020202020204" pitchFamily="34" charset="0"/>
                        <a:cs typeface="Arial" panose="020B0604020202020204" pitchFamily="34" charset="0"/>
                      </a:endParaRP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latin typeface="Arial" panose="020B0604020202020204" pitchFamily="34" charset="0"/>
                          <a:cs typeface="Arial" panose="020B0604020202020204" pitchFamily="34" charset="0"/>
                        </a:rPr>
                        <a:t>Title</a:t>
                      </a:r>
                      <a:endParaRPr lang="de-DE" sz="15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latin typeface="Arial" panose="020B0604020202020204" pitchFamily="34" charset="0"/>
                          <a:cs typeface="Arial" panose="020B0604020202020204" pitchFamily="34" charset="0"/>
                        </a:rPr>
                        <a:t>Title</a:t>
                      </a:r>
                      <a:endParaRPr lang="de-DE" sz="15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latin typeface="Arial" panose="020B0604020202020204" pitchFamily="34" charset="0"/>
                          <a:cs typeface="Arial" panose="020B0604020202020204" pitchFamily="34" charset="0"/>
                        </a:rPr>
                        <a:t>Title</a:t>
                      </a:r>
                      <a:endParaRPr lang="de-DE" sz="15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latin typeface="Arial" panose="020B0604020202020204" pitchFamily="34" charset="0"/>
                          <a:cs typeface="Arial" panose="020B0604020202020204" pitchFamily="34" charset="0"/>
                        </a:rPr>
                        <a:t>Title</a:t>
                      </a:r>
                      <a:endParaRPr lang="de-DE" sz="15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xmlns="" val="10000"/>
                  </a:ext>
                </a:extLst>
              </a:tr>
              <a:tr h="559293">
                <a:tc>
                  <a:txBody>
                    <a:bodyPr/>
                    <a:lstStyle/>
                    <a:p>
                      <a:r>
                        <a:rPr lang="en-US" sz="1500" dirty="0">
                          <a:latin typeface="Arial" panose="020B0604020202020204" pitchFamily="34" charset="0"/>
                          <a:cs typeface="Arial" panose="020B0604020202020204" pitchFamily="34" charset="0"/>
                        </a:rPr>
                        <a:t>Category</a:t>
                      </a:r>
                      <a:r>
                        <a:rPr lang="en-US" sz="1500" baseline="0" dirty="0">
                          <a:latin typeface="Arial" panose="020B0604020202020204" pitchFamily="34" charset="0"/>
                          <a:cs typeface="Arial" panose="020B0604020202020204" pitchFamily="34" charset="0"/>
                        </a:rPr>
                        <a:t> 1, </a:t>
                      </a:r>
                      <a:br>
                        <a:rPr lang="en-US" sz="1500" baseline="0" dirty="0">
                          <a:latin typeface="Arial" panose="020B0604020202020204" pitchFamily="34" charset="0"/>
                          <a:cs typeface="Arial" panose="020B0604020202020204" pitchFamily="34" charset="0"/>
                        </a:rPr>
                      </a:br>
                      <a:r>
                        <a:rPr lang="en-US" sz="1500" baseline="0" dirty="0">
                          <a:latin typeface="Arial" panose="020B0604020202020204" pitchFamily="34" charset="0"/>
                          <a:cs typeface="Arial" panose="020B0604020202020204" pitchFamily="34" charset="0"/>
                        </a:rPr>
                        <a:t>Arial regular 14pt</a:t>
                      </a: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6113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Category</a:t>
                      </a:r>
                      <a:r>
                        <a:rPr lang="en-US" sz="1500" baseline="0" dirty="0">
                          <a:latin typeface="Arial" panose="020B0604020202020204" pitchFamily="34" charset="0"/>
                          <a:cs typeface="Arial" panose="020B0604020202020204" pitchFamily="34" charset="0"/>
                        </a:rPr>
                        <a:t> 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6113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Category</a:t>
                      </a:r>
                      <a:r>
                        <a:rPr lang="en-US" sz="1500" baseline="0" dirty="0">
                          <a:latin typeface="Arial" panose="020B0604020202020204" pitchFamily="34" charset="0"/>
                          <a:cs typeface="Arial" panose="020B0604020202020204" pitchFamily="34" charset="0"/>
                        </a:rPr>
                        <a:t> 3</a:t>
                      </a:r>
                      <a:endParaRPr lang="de-DE" sz="1500" dirty="0">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6113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rial" panose="020B0604020202020204" pitchFamily="34" charset="0"/>
                          <a:cs typeface="Arial" panose="020B0604020202020204" pitchFamily="34" charset="0"/>
                        </a:rPr>
                        <a:t>Category</a:t>
                      </a:r>
                      <a:r>
                        <a:rPr lang="en-US" sz="1500" baseline="0" dirty="0">
                          <a:latin typeface="Arial" panose="020B0604020202020204" pitchFamily="34" charset="0"/>
                          <a:cs typeface="Arial" panose="020B0604020202020204" pitchFamily="34" charset="0"/>
                        </a:rPr>
                        <a:t> 4</a:t>
                      </a:r>
                      <a:endParaRPr lang="de-DE" sz="1500" baseline="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611348">
                <a:tc>
                  <a:txBody>
                    <a:bodyPr/>
                    <a:lstStyle/>
                    <a:p>
                      <a:r>
                        <a:rPr lang="en-US" sz="1500" b="1" dirty="0">
                          <a:latin typeface="Arial" panose="020B0604020202020204" pitchFamily="34" charset="0"/>
                          <a:cs typeface="Arial" panose="020B0604020202020204" pitchFamily="34" charset="0"/>
                        </a:rPr>
                        <a:t>Total</a:t>
                      </a:r>
                      <a:endParaRPr lang="de-DE" sz="1500" b="1"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5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5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
        <p:nvSpPr>
          <p:cNvPr id="10" name="Text Placeholder 9"/>
          <p:cNvSpPr>
            <a:spLocks noGrp="1"/>
          </p:cNvSpPr>
          <p:nvPr>
            <p:ph type="body" sz="quarter" idx="14"/>
          </p:nvPr>
        </p:nvSpPr>
        <p:spPr/>
        <p:txBody>
          <a:bodyPr/>
          <a:lstStyle/>
          <a:p>
            <a:r>
              <a:rPr lang="en-GB" dirty="0" smtClean="0"/>
              <a:t>Table title text 18pt</a:t>
            </a:r>
            <a:endParaRPr lang="en-GB" dirty="0"/>
          </a:p>
        </p:txBody>
      </p:sp>
      <p:sp>
        <p:nvSpPr>
          <p:cNvPr id="4" name="Text Placeholder 3"/>
          <p:cNvSpPr>
            <a:spLocks noGrp="1"/>
          </p:cNvSpPr>
          <p:nvPr>
            <p:ph type="body" sz="quarter" idx="10"/>
          </p:nvPr>
        </p:nvSpPr>
        <p:spPr/>
        <p:txBody>
          <a:bodyPr/>
          <a:lstStyle/>
          <a:p>
            <a:endParaRPr lang="en-GB"/>
          </a:p>
        </p:txBody>
      </p:sp>
      <p:graphicFrame>
        <p:nvGraphicFramePr>
          <p:cNvPr id="8" name="Table 7">
            <a:extLst>
              <a:ext uri="{FF2B5EF4-FFF2-40B4-BE49-F238E27FC236}">
                <a16:creationId xmlns:a16="http://schemas.microsoft.com/office/drawing/2014/main" xmlns="" id="{E537F39B-5602-0248-95B7-3867C33CB0FF}"/>
              </a:ext>
            </a:extLst>
          </p:cNvPr>
          <p:cNvGraphicFramePr>
            <a:graphicFrameLocks noGrp="1"/>
          </p:cNvGraphicFramePr>
          <p:nvPr>
            <p:extLst>
              <p:ext uri="{D42A27DB-BD31-4B8C-83A1-F6EECF244321}">
                <p14:modId xmlns:p14="http://schemas.microsoft.com/office/powerpoint/2010/main" val="4099874"/>
              </p:ext>
            </p:extLst>
          </p:nvPr>
        </p:nvGraphicFramePr>
        <p:xfrm>
          <a:off x="550863" y="2687785"/>
          <a:ext cx="11090274" cy="3622526"/>
        </p:xfrm>
        <a:graphic>
          <a:graphicData uri="http://schemas.openxmlformats.org/drawingml/2006/table">
            <a:tbl>
              <a:tblPr firstRow="1" bandRow="1">
                <a:tableStyleId>{5C22544A-7EE6-4342-B048-85BDC9FD1C3A}</a:tableStyleId>
              </a:tblPr>
              <a:tblGrid>
                <a:gridCol w="3696758">
                  <a:extLst>
                    <a:ext uri="{9D8B030D-6E8A-4147-A177-3AD203B41FA5}">
                      <a16:colId xmlns:a16="http://schemas.microsoft.com/office/drawing/2014/main" xmlns="" val="20000"/>
                    </a:ext>
                  </a:extLst>
                </a:gridCol>
                <a:gridCol w="1848379">
                  <a:extLst>
                    <a:ext uri="{9D8B030D-6E8A-4147-A177-3AD203B41FA5}">
                      <a16:colId xmlns:a16="http://schemas.microsoft.com/office/drawing/2014/main" xmlns="" val="20001"/>
                    </a:ext>
                  </a:extLst>
                </a:gridCol>
                <a:gridCol w="1848379">
                  <a:extLst>
                    <a:ext uri="{9D8B030D-6E8A-4147-A177-3AD203B41FA5}">
                      <a16:colId xmlns:a16="http://schemas.microsoft.com/office/drawing/2014/main" xmlns="" val="1999284958"/>
                    </a:ext>
                  </a:extLst>
                </a:gridCol>
                <a:gridCol w="1848379">
                  <a:extLst>
                    <a:ext uri="{9D8B030D-6E8A-4147-A177-3AD203B41FA5}">
                      <a16:colId xmlns:a16="http://schemas.microsoft.com/office/drawing/2014/main" xmlns="" val="20002"/>
                    </a:ext>
                  </a:extLst>
                </a:gridCol>
                <a:gridCol w="1848379">
                  <a:extLst>
                    <a:ext uri="{9D8B030D-6E8A-4147-A177-3AD203B41FA5}">
                      <a16:colId xmlns:a16="http://schemas.microsoft.com/office/drawing/2014/main" xmlns="" val="615100655"/>
                    </a:ext>
                  </a:extLst>
                </a:gridCol>
              </a:tblGrid>
              <a:tr h="596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 Arial bold 14pt</a:t>
                      </a:r>
                      <a:endParaRPr lang="en-GB" sz="1400" b="1" noProof="0" dirty="0">
                        <a:solidFill>
                          <a:schemeClr val="bg1"/>
                        </a:solidFill>
                        <a:latin typeface="Arial" panose="020B0604020202020204" pitchFamily="34" charset="0"/>
                        <a:cs typeface="Arial" panose="020B0604020202020204" pitchFamily="34" charset="0"/>
                      </a:endParaRPr>
                    </a:p>
                  </a:txBody>
                  <a:tcPr anchor="ctr">
                    <a:lnL w="12700" cmpd="sng">
                      <a:noFill/>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563299">
                <a:tc>
                  <a:txBody>
                    <a:bodyPr/>
                    <a:lstStyle/>
                    <a:p>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1, </a:t>
                      </a:r>
                      <a:br>
                        <a:rPr lang="en-GB" sz="1400" baseline="0" noProof="0" dirty="0" smtClean="0">
                          <a:solidFill>
                            <a:srgbClr val="000000"/>
                          </a:solidFill>
                          <a:latin typeface="Arial" panose="020B0604020202020204" pitchFamily="34" charset="0"/>
                          <a:cs typeface="Arial" panose="020B0604020202020204" pitchFamily="34" charset="0"/>
                        </a:rPr>
                      </a:br>
                      <a:r>
                        <a:rPr lang="en-GB" sz="1400" baseline="0" noProof="0" dirty="0" smtClean="0">
                          <a:solidFill>
                            <a:srgbClr val="000000"/>
                          </a:solidFill>
                          <a:latin typeface="Arial" panose="020B0604020202020204" pitchFamily="34" charset="0"/>
                          <a:cs typeface="Arial" panose="020B0604020202020204" pitchFamily="34" charset="0"/>
                        </a:rPr>
                        <a:t>Arial regular 14pt</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2</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3</a:t>
                      </a:r>
                      <a:endParaRPr lang="en-GB" sz="140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4</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615730">
                <a:tc>
                  <a:txBody>
                    <a:bodyPr/>
                    <a:lstStyle/>
                    <a:p>
                      <a:r>
                        <a:rPr lang="en-GB" sz="1400" b="1" noProof="0" dirty="0" smtClean="0">
                          <a:solidFill>
                            <a:srgbClr val="000000"/>
                          </a:solidFill>
                          <a:latin typeface="Arial" panose="020B0604020202020204" pitchFamily="34" charset="0"/>
                          <a:cs typeface="Arial" panose="020B0604020202020204" pitchFamily="34" charset="0"/>
                        </a:rPr>
                        <a:t>Total</a:t>
                      </a:r>
                      <a:endParaRPr lang="en-GB" sz="1400" b="1"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7067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GB" dirty="0" smtClean="0"/>
              <a:t>Table title text 18pt</a:t>
            </a:r>
            <a:endParaRPr lang="en-GB" dirty="0"/>
          </a:p>
        </p:txBody>
      </p:sp>
      <p:sp>
        <p:nvSpPr>
          <p:cNvPr id="3" name="Text Placeholder 2"/>
          <p:cNvSpPr>
            <a:spLocks noGrp="1"/>
          </p:cNvSpPr>
          <p:nvPr>
            <p:ph type="body" sz="quarter" idx="10"/>
          </p:nvPr>
        </p:nvSpPr>
        <p:spPr/>
        <p:txBody>
          <a:bodyPr/>
          <a:lstStyle/>
          <a:p>
            <a:endParaRPr lang="en-GB"/>
          </a:p>
        </p:txBody>
      </p:sp>
      <p:graphicFrame>
        <p:nvGraphicFramePr>
          <p:cNvPr id="7" name="Table 6">
            <a:extLst>
              <a:ext uri="{FF2B5EF4-FFF2-40B4-BE49-F238E27FC236}">
                <a16:creationId xmlns:a16="http://schemas.microsoft.com/office/drawing/2014/main" xmlns="" id="{E537F39B-5602-0248-95B7-3867C33CB0FF}"/>
              </a:ext>
            </a:extLst>
          </p:cNvPr>
          <p:cNvGraphicFramePr>
            <a:graphicFrameLocks noGrp="1"/>
          </p:cNvGraphicFramePr>
          <p:nvPr>
            <p:extLst>
              <p:ext uri="{D42A27DB-BD31-4B8C-83A1-F6EECF244321}">
                <p14:modId xmlns:p14="http://schemas.microsoft.com/office/powerpoint/2010/main" val="3742853254"/>
              </p:ext>
            </p:extLst>
          </p:nvPr>
        </p:nvGraphicFramePr>
        <p:xfrm>
          <a:off x="550863" y="2687785"/>
          <a:ext cx="11090274" cy="3622526"/>
        </p:xfrm>
        <a:graphic>
          <a:graphicData uri="http://schemas.openxmlformats.org/drawingml/2006/table">
            <a:tbl>
              <a:tblPr firstRow="1" bandRow="1">
                <a:tableStyleId>{5C22544A-7EE6-4342-B048-85BDC9FD1C3A}</a:tableStyleId>
              </a:tblPr>
              <a:tblGrid>
                <a:gridCol w="3696758">
                  <a:extLst>
                    <a:ext uri="{9D8B030D-6E8A-4147-A177-3AD203B41FA5}">
                      <a16:colId xmlns:a16="http://schemas.microsoft.com/office/drawing/2014/main" xmlns="" val="20000"/>
                    </a:ext>
                  </a:extLst>
                </a:gridCol>
                <a:gridCol w="1848379">
                  <a:extLst>
                    <a:ext uri="{9D8B030D-6E8A-4147-A177-3AD203B41FA5}">
                      <a16:colId xmlns:a16="http://schemas.microsoft.com/office/drawing/2014/main" xmlns="" val="20001"/>
                    </a:ext>
                  </a:extLst>
                </a:gridCol>
                <a:gridCol w="1848379">
                  <a:extLst>
                    <a:ext uri="{9D8B030D-6E8A-4147-A177-3AD203B41FA5}">
                      <a16:colId xmlns:a16="http://schemas.microsoft.com/office/drawing/2014/main" xmlns="" val="1999284958"/>
                    </a:ext>
                  </a:extLst>
                </a:gridCol>
                <a:gridCol w="1848379">
                  <a:extLst>
                    <a:ext uri="{9D8B030D-6E8A-4147-A177-3AD203B41FA5}">
                      <a16:colId xmlns:a16="http://schemas.microsoft.com/office/drawing/2014/main" xmlns="" val="20002"/>
                    </a:ext>
                  </a:extLst>
                </a:gridCol>
                <a:gridCol w="1848379">
                  <a:extLst>
                    <a:ext uri="{9D8B030D-6E8A-4147-A177-3AD203B41FA5}">
                      <a16:colId xmlns:a16="http://schemas.microsoft.com/office/drawing/2014/main" xmlns="" val="615100655"/>
                    </a:ext>
                  </a:extLst>
                </a:gridCol>
              </a:tblGrid>
              <a:tr h="596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 Arial bold 14pt</a:t>
                      </a:r>
                      <a:endParaRPr lang="en-GB" sz="1400" b="1" noProof="0" dirty="0">
                        <a:solidFill>
                          <a:schemeClr val="bg1"/>
                        </a:solidFill>
                        <a:latin typeface="Arial" panose="020B0604020202020204" pitchFamily="34" charset="0"/>
                        <a:cs typeface="Arial" panose="020B0604020202020204" pitchFamily="34" charset="0"/>
                      </a:endParaRPr>
                    </a:p>
                  </a:txBody>
                  <a:tcPr anchor="ctr">
                    <a:lnL w="12700" cmpd="sng">
                      <a:noFill/>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563299">
                <a:tc>
                  <a:txBody>
                    <a:bodyPr/>
                    <a:lstStyle/>
                    <a:p>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1, </a:t>
                      </a:r>
                      <a:br>
                        <a:rPr lang="en-GB" sz="1400" baseline="0" noProof="0" dirty="0" smtClean="0">
                          <a:solidFill>
                            <a:srgbClr val="000000"/>
                          </a:solidFill>
                          <a:latin typeface="Arial" panose="020B0604020202020204" pitchFamily="34" charset="0"/>
                          <a:cs typeface="Arial" panose="020B0604020202020204" pitchFamily="34" charset="0"/>
                        </a:rPr>
                      </a:br>
                      <a:r>
                        <a:rPr lang="en-GB" sz="1400" baseline="0" noProof="0" dirty="0" smtClean="0">
                          <a:solidFill>
                            <a:srgbClr val="000000"/>
                          </a:solidFill>
                          <a:latin typeface="Arial" panose="020B0604020202020204" pitchFamily="34" charset="0"/>
                          <a:cs typeface="Arial" panose="020B0604020202020204" pitchFamily="34" charset="0"/>
                        </a:rPr>
                        <a:t>Arial regular 14pt</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2</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3</a:t>
                      </a:r>
                      <a:endParaRPr lang="en-GB" sz="140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615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4</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615730">
                <a:tc>
                  <a:txBody>
                    <a:bodyPr/>
                    <a:lstStyle/>
                    <a:p>
                      <a:r>
                        <a:rPr lang="en-GB" sz="1400" b="1" noProof="0" dirty="0" smtClean="0">
                          <a:solidFill>
                            <a:srgbClr val="000000"/>
                          </a:solidFill>
                          <a:latin typeface="Arial" panose="020B0604020202020204" pitchFamily="34" charset="0"/>
                          <a:cs typeface="Arial" panose="020B0604020202020204" pitchFamily="34" charset="0"/>
                        </a:rPr>
                        <a:t>Total</a:t>
                      </a:r>
                      <a:endParaRPr lang="en-GB" sz="1400" b="1"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54219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xmlns="" id="{E537F39B-5602-0248-95B7-3867C33CB0FF}"/>
              </a:ext>
            </a:extLst>
          </p:cNvPr>
          <p:cNvGraphicFramePr>
            <a:graphicFrameLocks noGrp="1"/>
          </p:cNvGraphicFramePr>
          <p:nvPr>
            <p:extLst>
              <p:ext uri="{D42A27DB-BD31-4B8C-83A1-F6EECF244321}">
                <p14:modId xmlns:p14="http://schemas.microsoft.com/office/powerpoint/2010/main" val="728746301"/>
              </p:ext>
            </p:extLst>
          </p:nvPr>
        </p:nvGraphicFramePr>
        <p:xfrm>
          <a:off x="4666497" y="1989141"/>
          <a:ext cx="6974640" cy="4321172"/>
        </p:xfrm>
        <a:graphic>
          <a:graphicData uri="http://schemas.openxmlformats.org/drawingml/2006/table">
            <a:tbl>
              <a:tblPr firstRow="1" bandRow="1">
                <a:tableStyleId>{5C22544A-7EE6-4342-B048-85BDC9FD1C3A}</a:tableStyleId>
              </a:tblPr>
              <a:tblGrid>
                <a:gridCol w="2324880">
                  <a:extLst>
                    <a:ext uri="{9D8B030D-6E8A-4147-A177-3AD203B41FA5}">
                      <a16:colId xmlns:a16="http://schemas.microsoft.com/office/drawing/2014/main" xmlns="" val="20000"/>
                    </a:ext>
                  </a:extLst>
                </a:gridCol>
                <a:gridCol w="2324880">
                  <a:extLst>
                    <a:ext uri="{9D8B030D-6E8A-4147-A177-3AD203B41FA5}">
                      <a16:colId xmlns:a16="http://schemas.microsoft.com/office/drawing/2014/main" xmlns="" val="20001"/>
                    </a:ext>
                  </a:extLst>
                </a:gridCol>
                <a:gridCol w="2324880">
                  <a:extLst>
                    <a:ext uri="{9D8B030D-6E8A-4147-A177-3AD203B41FA5}">
                      <a16:colId xmlns:a16="http://schemas.microsoft.com/office/drawing/2014/main" xmlns="" val="20002"/>
                    </a:ext>
                  </a:extLst>
                </a:gridCol>
              </a:tblGrid>
              <a:tr h="711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 Arial bold 14pt</a:t>
                      </a:r>
                      <a:endParaRPr lang="en-GB" sz="1400" b="1" noProof="0" dirty="0">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extLst>
                  <a:ext uri="{0D108BD9-81ED-4DB2-BD59-A6C34878D82A}">
                    <a16:rowId xmlns:a16="http://schemas.microsoft.com/office/drawing/2014/main" xmlns="" val="10000"/>
                  </a:ext>
                </a:extLst>
              </a:tr>
              <a:tr h="671937">
                <a:tc>
                  <a:txBody>
                    <a:bodyPr/>
                    <a:lstStyle/>
                    <a:p>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1, </a:t>
                      </a:r>
                      <a:br>
                        <a:rPr lang="en-GB" sz="1400" baseline="0" noProof="0" dirty="0" smtClean="0">
                          <a:solidFill>
                            <a:srgbClr val="000000"/>
                          </a:solidFill>
                          <a:latin typeface="Arial" panose="020B0604020202020204" pitchFamily="34" charset="0"/>
                          <a:cs typeface="Arial" panose="020B0604020202020204" pitchFamily="34" charset="0"/>
                        </a:rPr>
                      </a:br>
                      <a:r>
                        <a:rPr lang="en-GB" sz="1400" baseline="0" noProof="0" dirty="0" smtClean="0">
                          <a:solidFill>
                            <a:srgbClr val="000000"/>
                          </a:solidFill>
                          <a:latin typeface="Arial" panose="020B0604020202020204" pitchFamily="34" charset="0"/>
                          <a:cs typeface="Arial" panose="020B0604020202020204" pitchFamily="34" charset="0"/>
                        </a:rPr>
                        <a:t>Arial regular 14pt</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2</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3</a:t>
                      </a:r>
                      <a:endParaRPr lang="en-GB" sz="140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4</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734481">
                <a:tc>
                  <a:txBody>
                    <a:bodyPr/>
                    <a:lstStyle/>
                    <a:p>
                      <a:r>
                        <a:rPr lang="en-GB" sz="1400" b="1" noProof="0" dirty="0" smtClean="0">
                          <a:solidFill>
                            <a:srgbClr val="000000"/>
                          </a:solidFill>
                          <a:latin typeface="Arial" panose="020B0604020202020204" pitchFamily="34" charset="0"/>
                          <a:cs typeface="Arial" panose="020B0604020202020204" pitchFamily="34" charset="0"/>
                        </a:rPr>
                        <a:t>Total</a:t>
                      </a:r>
                      <a:endParaRPr lang="en-GB" sz="1400" b="1"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
        <p:nvSpPr>
          <p:cNvPr id="5" name="Text Placeholder 4"/>
          <p:cNvSpPr>
            <a:spLocks noGrp="1"/>
          </p:cNvSpPr>
          <p:nvPr>
            <p:ph type="body" sz="quarter" idx="10"/>
          </p:nvPr>
        </p:nvSpPr>
        <p:spPr/>
        <p:txBody>
          <a:bodyPr/>
          <a:lstStyle/>
          <a:p>
            <a:endParaRPr lang="en-GB" dirty="0"/>
          </a:p>
        </p:txBody>
      </p:sp>
      <p:sp>
        <p:nvSpPr>
          <p:cNvPr id="6" name="Text Placeholder 5"/>
          <p:cNvSpPr>
            <a:spLocks noGrp="1"/>
          </p:cNvSpPr>
          <p:nvPr>
            <p:ph type="body" sz="quarter" idx="14"/>
          </p:nvPr>
        </p:nvSpPr>
        <p:spPr/>
        <p:txBody>
          <a:bodyPr/>
          <a:lstStyle/>
          <a:p>
            <a:r>
              <a:rPr lang="en-GB" dirty="0" smtClean="0"/>
              <a:t>Table body text 18pt</a:t>
            </a:r>
            <a:endParaRPr lang="en-GB" dirty="0"/>
          </a:p>
        </p:txBody>
      </p:sp>
      <p:sp>
        <p:nvSpPr>
          <p:cNvPr id="7" name="Text Placeholder 6"/>
          <p:cNvSpPr>
            <a:spLocks noGrp="1"/>
          </p:cNvSpPr>
          <p:nvPr>
            <p:ph type="body" sz="quarter" idx="15"/>
          </p:nvPr>
        </p:nvSpPr>
        <p:spPr/>
        <p:txBody>
          <a:bodyPr/>
          <a:lstStyle/>
          <a:p>
            <a:r>
              <a:rPr lang="en-GB" smtClean="0"/>
              <a:t>Table Title 18pt</a:t>
            </a:r>
            <a:endParaRPr lang="en-GB" dirty="0"/>
          </a:p>
        </p:txBody>
      </p:sp>
    </p:spTree>
    <p:extLst>
      <p:ext uri="{BB962C8B-B14F-4D97-AF65-F5344CB8AC3E}">
        <p14:creationId xmlns:p14="http://schemas.microsoft.com/office/powerpoint/2010/main" val="32060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p:txBody>
          <a:bodyPr/>
          <a:lstStyle/>
          <a:p>
            <a:r>
              <a:rPr lang="en-GB" dirty="0" smtClean="0"/>
              <a:t>Table body text 18pt</a:t>
            </a:r>
            <a:endParaRPr lang="en-GB" dirty="0"/>
          </a:p>
        </p:txBody>
      </p:sp>
      <p:sp>
        <p:nvSpPr>
          <p:cNvPr id="4" name="Text Placeholder 3"/>
          <p:cNvSpPr>
            <a:spLocks noGrp="1"/>
          </p:cNvSpPr>
          <p:nvPr>
            <p:ph type="body" sz="quarter" idx="10"/>
          </p:nvPr>
        </p:nvSpPr>
        <p:spPr/>
        <p:txBody>
          <a:bodyPr/>
          <a:lstStyle/>
          <a:p>
            <a:endParaRPr lang="en-GB" dirty="0"/>
          </a:p>
        </p:txBody>
      </p:sp>
      <p:graphicFrame>
        <p:nvGraphicFramePr>
          <p:cNvPr id="13" name="Table 12">
            <a:extLst>
              <a:ext uri="{FF2B5EF4-FFF2-40B4-BE49-F238E27FC236}">
                <a16:creationId xmlns:a16="http://schemas.microsoft.com/office/drawing/2014/main" xmlns="" id="{E537F39B-5602-0248-95B7-3867C33CB0FF}"/>
              </a:ext>
            </a:extLst>
          </p:cNvPr>
          <p:cNvGraphicFramePr>
            <a:graphicFrameLocks noGrp="1"/>
          </p:cNvGraphicFramePr>
          <p:nvPr>
            <p:extLst>
              <p:ext uri="{D42A27DB-BD31-4B8C-83A1-F6EECF244321}">
                <p14:modId xmlns:p14="http://schemas.microsoft.com/office/powerpoint/2010/main" val="1795808088"/>
              </p:ext>
            </p:extLst>
          </p:nvPr>
        </p:nvGraphicFramePr>
        <p:xfrm>
          <a:off x="4666497" y="1989141"/>
          <a:ext cx="6974640" cy="4321172"/>
        </p:xfrm>
        <a:graphic>
          <a:graphicData uri="http://schemas.openxmlformats.org/drawingml/2006/table">
            <a:tbl>
              <a:tblPr firstRow="1" bandRow="1">
                <a:tableStyleId>{5C22544A-7EE6-4342-B048-85BDC9FD1C3A}</a:tableStyleId>
              </a:tblPr>
              <a:tblGrid>
                <a:gridCol w="2324880">
                  <a:extLst>
                    <a:ext uri="{9D8B030D-6E8A-4147-A177-3AD203B41FA5}">
                      <a16:colId xmlns:a16="http://schemas.microsoft.com/office/drawing/2014/main" xmlns="" val="20000"/>
                    </a:ext>
                  </a:extLst>
                </a:gridCol>
                <a:gridCol w="2324880">
                  <a:extLst>
                    <a:ext uri="{9D8B030D-6E8A-4147-A177-3AD203B41FA5}">
                      <a16:colId xmlns:a16="http://schemas.microsoft.com/office/drawing/2014/main" xmlns="" val="20001"/>
                    </a:ext>
                  </a:extLst>
                </a:gridCol>
                <a:gridCol w="2324880">
                  <a:extLst>
                    <a:ext uri="{9D8B030D-6E8A-4147-A177-3AD203B41FA5}">
                      <a16:colId xmlns:a16="http://schemas.microsoft.com/office/drawing/2014/main" xmlns="" val="20002"/>
                    </a:ext>
                  </a:extLst>
                </a:gridCol>
              </a:tblGrid>
              <a:tr h="711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 Arial bold 14pt</a:t>
                      </a:r>
                      <a:endParaRPr lang="en-GB" sz="1400" b="1" noProof="0" dirty="0">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smtClean="0">
                          <a:solidFill>
                            <a:schemeClr val="bg1"/>
                          </a:solidFill>
                          <a:latin typeface="Arial" panose="020B0604020202020204" pitchFamily="34" charset="0"/>
                          <a:cs typeface="Arial" panose="020B0604020202020204" pitchFamily="34" charset="0"/>
                        </a:rPr>
                        <a:t>Title</a:t>
                      </a:r>
                      <a:endParaRPr lang="en-GB" sz="1400" b="1" noProof="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99DA"/>
                    </a:solidFill>
                  </a:tcPr>
                </a:tc>
                <a:extLst>
                  <a:ext uri="{0D108BD9-81ED-4DB2-BD59-A6C34878D82A}">
                    <a16:rowId xmlns:a16="http://schemas.microsoft.com/office/drawing/2014/main" xmlns="" val="10000"/>
                  </a:ext>
                </a:extLst>
              </a:tr>
              <a:tr h="671937">
                <a:tc>
                  <a:txBody>
                    <a:bodyPr/>
                    <a:lstStyle/>
                    <a:p>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1, </a:t>
                      </a:r>
                      <a:br>
                        <a:rPr lang="en-GB" sz="1400" baseline="0" noProof="0" dirty="0" smtClean="0">
                          <a:solidFill>
                            <a:srgbClr val="000000"/>
                          </a:solidFill>
                          <a:latin typeface="Arial" panose="020B0604020202020204" pitchFamily="34" charset="0"/>
                          <a:cs typeface="Arial" panose="020B0604020202020204" pitchFamily="34" charset="0"/>
                        </a:rPr>
                      </a:br>
                      <a:r>
                        <a:rPr lang="en-GB" sz="1400" baseline="0" noProof="0" dirty="0" smtClean="0">
                          <a:solidFill>
                            <a:srgbClr val="000000"/>
                          </a:solidFill>
                          <a:latin typeface="Arial" panose="020B0604020202020204" pitchFamily="34" charset="0"/>
                          <a:cs typeface="Arial" panose="020B0604020202020204" pitchFamily="34" charset="0"/>
                        </a:rPr>
                        <a:t>Arial regular 14pt</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2</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3</a:t>
                      </a:r>
                      <a:endParaRPr lang="en-GB" sz="1400" noProof="0" dirty="0">
                        <a:solidFill>
                          <a:srgbClr val="000000"/>
                        </a:solidFill>
                        <a:latin typeface="Arial" panose="020B0604020202020204" pitchFamily="34" charset="0"/>
                        <a:cs typeface="Arial" panose="020B0604020202020204" pitchFamily="34" charset="0"/>
                      </a:endParaRPr>
                    </a:p>
                  </a:txBody>
                  <a:tcPr anchor="ct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734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smtClean="0">
                          <a:solidFill>
                            <a:srgbClr val="000000"/>
                          </a:solidFill>
                          <a:latin typeface="Arial" panose="020B0604020202020204" pitchFamily="34" charset="0"/>
                          <a:cs typeface="Arial" panose="020B0604020202020204" pitchFamily="34" charset="0"/>
                        </a:rPr>
                        <a:t>Category</a:t>
                      </a:r>
                      <a:r>
                        <a:rPr lang="en-GB" sz="1400" baseline="0" noProof="0" dirty="0" smtClean="0">
                          <a:solidFill>
                            <a:srgbClr val="000000"/>
                          </a:solidFill>
                          <a:latin typeface="Arial" panose="020B0604020202020204" pitchFamily="34" charset="0"/>
                          <a:cs typeface="Arial" panose="020B0604020202020204" pitchFamily="34" charset="0"/>
                        </a:rPr>
                        <a:t> 4</a:t>
                      </a:r>
                      <a:endParaRPr lang="en-GB" sz="1400" baseline="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734481">
                <a:tc>
                  <a:txBody>
                    <a:bodyPr/>
                    <a:lstStyle/>
                    <a:p>
                      <a:r>
                        <a:rPr lang="en-GB" sz="1400" b="1" noProof="0" dirty="0" smtClean="0">
                          <a:solidFill>
                            <a:srgbClr val="000000"/>
                          </a:solidFill>
                          <a:latin typeface="Arial" panose="020B0604020202020204" pitchFamily="34" charset="0"/>
                          <a:cs typeface="Arial" panose="020B0604020202020204" pitchFamily="34" charset="0"/>
                        </a:rPr>
                        <a:t>Total</a:t>
                      </a:r>
                      <a:endParaRPr lang="en-GB" sz="1400" b="1"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GB" sz="1400" noProof="0" dirty="0">
                        <a:solidFill>
                          <a:srgbClr val="000000"/>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0347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24"/>
          <p:cNvGraphicFramePr/>
          <p:nvPr>
            <p:extLst>
              <p:ext uri="{D42A27DB-BD31-4B8C-83A1-F6EECF244321}">
                <p14:modId xmlns:p14="http://schemas.microsoft.com/office/powerpoint/2010/main" val="3381729026"/>
              </p:ext>
            </p:extLst>
          </p:nvPr>
        </p:nvGraphicFramePr>
        <p:xfrm>
          <a:off x="5555673" y="1690256"/>
          <a:ext cx="5496912" cy="475735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10"/>
          <p:cNvSpPr>
            <a:spLocks noGrp="1"/>
          </p:cNvSpPr>
          <p:nvPr>
            <p:ph type="body" sz="quarter" idx="14"/>
          </p:nvPr>
        </p:nvSpPr>
        <p:spPr/>
        <p:txBody>
          <a:bodyPr/>
          <a:lstStyle/>
          <a:p>
            <a:r>
              <a:rPr lang="en-GB" b="1" dirty="0" smtClean="0"/>
              <a:t>Table title text 18pt</a:t>
            </a:r>
          </a:p>
          <a:p>
            <a:r>
              <a:rPr lang="en-GB" dirty="0" smtClean="0"/>
              <a:t>Body text 18pt</a:t>
            </a:r>
            <a:endParaRPr lang="en-GB" dirty="0"/>
          </a:p>
        </p:txBody>
      </p:sp>
      <p:sp>
        <p:nvSpPr>
          <p:cNvPr id="4" name="Text Placeholder 3"/>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65199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xmlns="" id="{07925D59-3D62-A34A-9E7D-9264BCAED57C}"/>
              </a:ext>
            </a:extLst>
          </p:cNvPr>
          <p:cNvGraphicFramePr/>
          <p:nvPr>
            <p:extLst>
              <p:ext uri="{D42A27DB-BD31-4B8C-83A1-F6EECF244321}">
                <p14:modId xmlns:p14="http://schemas.microsoft.com/office/powerpoint/2010/main" val="2250697825"/>
              </p:ext>
            </p:extLst>
          </p:nvPr>
        </p:nvGraphicFramePr>
        <p:xfrm>
          <a:off x="5265244" y="1018493"/>
          <a:ext cx="5496912"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0"/>
          </p:nvPr>
        </p:nvSpPr>
        <p:spPr/>
        <p:txBody>
          <a:bodyPr/>
          <a:lstStyle/>
          <a:p>
            <a:endParaRPr lang="en-GB"/>
          </a:p>
        </p:txBody>
      </p:sp>
      <p:sp>
        <p:nvSpPr>
          <p:cNvPr id="3" name="Text Placeholder 2"/>
          <p:cNvSpPr>
            <a:spLocks noGrp="1"/>
          </p:cNvSpPr>
          <p:nvPr>
            <p:ph type="body" sz="quarter" idx="14"/>
          </p:nvPr>
        </p:nvSpPr>
        <p:spPr/>
        <p:txBody>
          <a:bodyPr/>
          <a:lstStyle/>
          <a:p>
            <a:r>
              <a:rPr lang="en-GB" dirty="0" smtClean="0"/>
              <a:t>Graphic body text 18pt</a:t>
            </a:r>
            <a:endParaRPr lang="en-GB" dirty="0"/>
          </a:p>
        </p:txBody>
      </p:sp>
    </p:spTree>
    <p:extLst>
      <p:ext uri="{BB962C8B-B14F-4D97-AF65-F5344CB8AC3E}">
        <p14:creationId xmlns:p14="http://schemas.microsoft.com/office/powerpoint/2010/main" val="37982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GB" dirty="0"/>
          </a:p>
        </p:txBody>
      </p:sp>
      <p:sp>
        <p:nvSpPr>
          <p:cNvPr id="5" name="Text Placeholder 4"/>
          <p:cNvSpPr>
            <a:spLocks noGrp="1"/>
          </p:cNvSpPr>
          <p:nvPr>
            <p:ph type="body" sz="quarter" idx="10"/>
          </p:nvPr>
        </p:nvSpPr>
        <p:spPr/>
        <p:txBody>
          <a:bodyPr/>
          <a:lstStyle/>
          <a:p>
            <a:endParaRPr lang="en-GB" dirty="0"/>
          </a:p>
        </p:txBody>
      </p:sp>
      <p:graphicFrame>
        <p:nvGraphicFramePr>
          <p:cNvPr id="6" name="Chart 5"/>
          <p:cNvGraphicFramePr/>
          <p:nvPr>
            <p:extLst>
              <p:ext uri="{D42A27DB-BD31-4B8C-83A1-F6EECF244321}">
                <p14:modId xmlns:p14="http://schemas.microsoft.com/office/powerpoint/2010/main" val="3716333383"/>
              </p:ext>
            </p:extLst>
          </p:nvPr>
        </p:nvGraphicFramePr>
        <p:xfrm>
          <a:off x="5555673" y="1690256"/>
          <a:ext cx="5496912" cy="47573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34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 name="Group 255">
            <a:extLst>
              <a:ext uri="{FF2B5EF4-FFF2-40B4-BE49-F238E27FC236}">
                <a16:creationId xmlns:a16="http://schemas.microsoft.com/office/drawing/2014/main" xmlns="" id="{945B4464-9A71-2841-8084-167FF9C5ECB0}"/>
              </a:ext>
            </a:extLst>
          </p:cNvPr>
          <p:cNvGrpSpPr/>
          <p:nvPr/>
        </p:nvGrpSpPr>
        <p:grpSpPr>
          <a:xfrm>
            <a:off x="1140311" y="2865515"/>
            <a:ext cx="1122677" cy="1656908"/>
            <a:chOff x="840688" y="3594627"/>
            <a:chExt cx="851170" cy="892567"/>
          </a:xfrm>
        </p:grpSpPr>
        <p:sp>
          <p:nvSpPr>
            <p:cNvPr id="257" name="TextBox 256">
              <a:extLst>
                <a:ext uri="{FF2B5EF4-FFF2-40B4-BE49-F238E27FC236}">
                  <a16:creationId xmlns:a16="http://schemas.microsoft.com/office/drawing/2014/main" xmlns="" id="{CCE4AA7F-4512-B244-9BEA-9C87ADD12E9A}"/>
                </a:ext>
              </a:extLst>
            </p:cNvPr>
            <p:cNvSpPr txBox="1"/>
            <p:nvPr/>
          </p:nvSpPr>
          <p:spPr>
            <a:xfrm>
              <a:off x="840688" y="3594627"/>
              <a:ext cx="851170" cy="174947"/>
            </a:xfrm>
            <a:prstGeom prst="rect">
              <a:avLst/>
            </a:prstGeom>
            <a:noFill/>
          </p:spPr>
          <p:txBody>
            <a:bodyPr wrap="square" lIns="0" rtlCol="0" anchor="ctr">
              <a:noAutofit/>
            </a:bodyPr>
            <a:lstStyle/>
            <a:p>
              <a:r>
                <a:rPr lang="en-GB" altLang="ko-KR" sz="1400" b="1" dirty="0" smtClean="0">
                  <a:solidFill>
                    <a:srgbClr val="000000"/>
                  </a:solidFill>
                  <a:latin typeface="Arial" panose="020B0604020202020204" pitchFamily="34" charset="0"/>
                  <a:cs typeface="Arial" panose="020B0604020202020204" pitchFamily="34" charset="0"/>
                </a:rPr>
                <a:t>60%</a:t>
              </a:r>
              <a:endParaRPr lang="en-GB" altLang="ko-KR" sz="1400" b="1" dirty="0">
                <a:solidFill>
                  <a:srgbClr val="000000"/>
                </a:solidFill>
                <a:latin typeface="Arial" panose="020B0604020202020204" pitchFamily="34" charset="0"/>
                <a:cs typeface="Arial" panose="020B0604020202020204" pitchFamily="34" charset="0"/>
              </a:endParaRPr>
            </a:p>
          </p:txBody>
        </p:sp>
        <p:sp>
          <p:nvSpPr>
            <p:cNvPr id="258" name="TextBox 257">
              <a:extLst>
                <a:ext uri="{FF2B5EF4-FFF2-40B4-BE49-F238E27FC236}">
                  <a16:creationId xmlns:a16="http://schemas.microsoft.com/office/drawing/2014/main" xmlns="" id="{E1381E84-E7A6-F24F-AC33-CA94E5CA2D9C}"/>
                </a:ext>
              </a:extLst>
            </p:cNvPr>
            <p:cNvSpPr txBox="1"/>
            <p:nvPr/>
          </p:nvSpPr>
          <p:spPr>
            <a:xfrm>
              <a:off x="840688" y="3827368"/>
              <a:ext cx="851170" cy="174947"/>
            </a:xfrm>
            <a:prstGeom prst="rect">
              <a:avLst/>
            </a:prstGeom>
            <a:noFill/>
          </p:spPr>
          <p:txBody>
            <a:bodyPr wrap="square" lIns="0" rtlCol="0" anchor="ctr">
              <a:noAutofit/>
            </a:bodyPr>
            <a:lstStyle/>
            <a:p>
              <a:r>
                <a:rPr lang="en-GB" altLang="ko-KR" sz="1400" b="1" dirty="0" smtClean="0">
                  <a:solidFill>
                    <a:srgbClr val="000000"/>
                  </a:solidFill>
                  <a:latin typeface="Arial" panose="020B0604020202020204" pitchFamily="34" charset="0"/>
                  <a:cs typeface="Arial" panose="020B0604020202020204" pitchFamily="34" charset="0"/>
                </a:rPr>
                <a:t>76%</a:t>
              </a:r>
              <a:endParaRPr lang="en-GB" altLang="ko-KR" sz="1400" b="1" dirty="0">
                <a:solidFill>
                  <a:srgbClr val="000000"/>
                </a:solidFill>
                <a:latin typeface="Arial" panose="020B0604020202020204" pitchFamily="34" charset="0"/>
                <a:cs typeface="Arial" panose="020B0604020202020204" pitchFamily="34" charset="0"/>
              </a:endParaRPr>
            </a:p>
          </p:txBody>
        </p:sp>
        <p:sp>
          <p:nvSpPr>
            <p:cNvPr id="259" name="TextBox 258">
              <a:extLst>
                <a:ext uri="{FF2B5EF4-FFF2-40B4-BE49-F238E27FC236}">
                  <a16:creationId xmlns:a16="http://schemas.microsoft.com/office/drawing/2014/main" xmlns="" id="{879EB0A5-C9ED-114F-965D-92448836F54C}"/>
                </a:ext>
              </a:extLst>
            </p:cNvPr>
            <p:cNvSpPr txBox="1"/>
            <p:nvPr/>
          </p:nvSpPr>
          <p:spPr>
            <a:xfrm>
              <a:off x="840688" y="4072959"/>
              <a:ext cx="851170" cy="174947"/>
            </a:xfrm>
            <a:prstGeom prst="rect">
              <a:avLst/>
            </a:prstGeom>
            <a:noFill/>
          </p:spPr>
          <p:txBody>
            <a:bodyPr wrap="square" lIns="0" rtlCol="0" anchor="ctr">
              <a:noAutofit/>
            </a:bodyPr>
            <a:lstStyle/>
            <a:p>
              <a:r>
                <a:rPr lang="en-GB" altLang="ko-KR" sz="1400" b="1" dirty="0" smtClean="0">
                  <a:solidFill>
                    <a:srgbClr val="000000"/>
                  </a:solidFill>
                  <a:latin typeface="Arial" panose="020B0604020202020204" pitchFamily="34" charset="0"/>
                  <a:cs typeface="Arial" panose="020B0604020202020204" pitchFamily="34" charset="0"/>
                </a:rPr>
                <a:t>35%</a:t>
              </a:r>
              <a:endParaRPr lang="en-GB" altLang="ko-KR" sz="1400" b="1" dirty="0">
                <a:solidFill>
                  <a:srgbClr val="000000"/>
                </a:solidFill>
                <a:latin typeface="Arial" panose="020B0604020202020204" pitchFamily="34" charset="0"/>
                <a:cs typeface="Arial" panose="020B0604020202020204" pitchFamily="34" charset="0"/>
              </a:endParaRPr>
            </a:p>
          </p:txBody>
        </p:sp>
        <p:sp>
          <p:nvSpPr>
            <p:cNvPr id="260" name="TextBox 259">
              <a:extLst>
                <a:ext uri="{FF2B5EF4-FFF2-40B4-BE49-F238E27FC236}">
                  <a16:creationId xmlns:a16="http://schemas.microsoft.com/office/drawing/2014/main" xmlns="" id="{F51CA334-BC3F-7A4E-A2B8-1929BD6CE106}"/>
                </a:ext>
              </a:extLst>
            </p:cNvPr>
            <p:cNvSpPr txBox="1"/>
            <p:nvPr/>
          </p:nvSpPr>
          <p:spPr>
            <a:xfrm>
              <a:off x="840688" y="4312247"/>
              <a:ext cx="851170" cy="174947"/>
            </a:xfrm>
            <a:prstGeom prst="rect">
              <a:avLst/>
            </a:prstGeom>
            <a:noFill/>
          </p:spPr>
          <p:txBody>
            <a:bodyPr wrap="square" lIns="0" rtlCol="0" anchor="ctr">
              <a:noAutofit/>
            </a:bodyPr>
            <a:lstStyle/>
            <a:p>
              <a:r>
                <a:rPr lang="en-GB" altLang="ko-KR" sz="1400" b="1" dirty="0" smtClean="0">
                  <a:solidFill>
                    <a:srgbClr val="000000"/>
                  </a:solidFill>
                  <a:latin typeface="Arial" panose="020B0604020202020204" pitchFamily="34" charset="0"/>
                  <a:cs typeface="Arial" panose="020B0604020202020204" pitchFamily="34" charset="0"/>
                </a:rPr>
                <a:t>10%</a:t>
              </a:r>
              <a:endParaRPr lang="en-GB" altLang="ko-KR" sz="1400" b="1" dirty="0">
                <a:solidFill>
                  <a:srgbClr val="000000"/>
                </a:solidFill>
                <a:latin typeface="Arial" panose="020B0604020202020204" pitchFamily="34" charset="0"/>
                <a:cs typeface="Arial" panose="020B0604020202020204" pitchFamily="34" charset="0"/>
              </a:endParaRPr>
            </a:p>
          </p:txBody>
        </p:sp>
      </p:grpSp>
      <p:graphicFrame>
        <p:nvGraphicFramePr>
          <p:cNvPr id="261" name="Chart 260">
            <a:extLst>
              <a:ext uri="{FF2B5EF4-FFF2-40B4-BE49-F238E27FC236}">
                <a16:creationId xmlns:a16="http://schemas.microsoft.com/office/drawing/2014/main" xmlns="" id="{CC0523F5-3D74-854F-951A-67AA91015FA4}"/>
              </a:ext>
            </a:extLst>
          </p:cNvPr>
          <p:cNvGraphicFramePr/>
          <p:nvPr>
            <p:extLst>
              <p:ext uri="{D42A27DB-BD31-4B8C-83A1-F6EECF244321}">
                <p14:modId xmlns:p14="http://schemas.microsoft.com/office/powerpoint/2010/main" val="1835359483"/>
              </p:ext>
            </p:extLst>
          </p:nvPr>
        </p:nvGraphicFramePr>
        <p:xfrm>
          <a:off x="1801764" y="2649488"/>
          <a:ext cx="8613824" cy="208421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4"/>
          </p:nvPr>
        </p:nvSpPr>
        <p:spPr/>
        <p:txBody>
          <a:bodyPr/>
          <a:lstStyle/>
          <a:p>
            <a:r>
              <a:rPr lang="en-GB" dirty="0" smtClean="0"/>
              <a:t>Chart title text 18pt</a:t>
            </a:r>
            <a:endParaRPr lang="en-GB" dirty="0"/>
          </a:p>
        </p:txBody>
      </p:sp>
      <p:sp>
        <p:nvSpPr>
          <p:cNvPr id="7" name="Text Placeholder 6"/>
          <p:cNvSpPr>
            <a:spLocks noGrp="1"/>
          </p:cNvSpPr>
          <p:nvPr>
            <p:ph type="body" sz="quarter" idx="15"/>
          </p:nvPr>
        </p:nvSpPr>
        <p:spPr/>
        <p:txBody>
          <a:bodyPr/>
          <a:lstStyle/>
          <a:p>
            <a:r>
              <a:rPr lang="en-GB" dirty="0" smtClean="0"/>
              <a:t>Body text 14pt</a:t>
            </a:r>
            <a:endParaRPr lang="en-GB" dirty="0"/>
          </a:p>
        </p:txBody>
      </p:sp>
      <p:sp>
        <p:nvSpPr>
          <p:cNvPr id="10" name="Text Placeholder 9"/>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09523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4"/>
          </p:nvPr>
        </p:nvSpPr>
        <p:spPr/>
        <p:txBody>
          <a:bodyPr/>
          <a:lstStyle/>
          <a:p>
            <a:endParaRPr lang="en-GB" dirty="0"/>
          </a:p>
        </p:txBody>
      </p:sp>
      <p:sp>
        <p:nvSpPr>
          <p:cNvPr id="13" name="Text Placeholder 12"/>
          <p:cNvSpPr>
            <a:spLocks noGrp="1"/>
          </p:cNvSpPr>
          <p:nvPr>
            <p:ph type="body" sz="quarter" idx="15"/>
          </p:nvPr>
        </p:nvSpPr>
        <p:spPr/>
        <p:txBody>
          <a:bodyPr/>
          <a:lstStyle/>
          <a:p>
            <a:endParaRPr lang="en-GB" dirty="0"/>
          </a:p>
        </p:txBody>
      </p:sp>
      <p:sp>
        <p:nvSpPr>
          <p:cNvPr id="11" name="Text Placeholder 10"/>
          <p:cNvSpPr>
            <a:spLocks noGrp="1"/>
          </p:cNvSpPr>
          <p:nvPr>
            <p:ph type="body" sz="quarter" idx="10"/>
          </p:nvPr>
        </p:nvSpPr>
        <p:spPr/>
        <p:txBody>
          <a:bodyPr/>
          <a:lstStyle/>
          <a:p>
            <a:endParaRPr lang="en-GB"/>
          </a:p>
        </p:txBody>
      </p:sp>
      <p:grpSp>
        <p:nvGrpSpPr>
          <p:cNvPr id="3" name="Group 2"/>
          <p:cNvGrpSpPr/>
          <p:nvPr/>
        </p:nvGrpSpPr>
        <p:grpSpPr>
          <a:xfrm>
            <a:off x="1142997" y="2209150"/>
            <a:ext cx="1073726" cy="2498731"/>
            <a:chOff x="840688" y="3610164"/>
            <a:chExt cx="851170" cy="933996"/>
          </a:xfrm>
        </p:grpSpPr>
        <p:sp>
          <p:nvSpPr>
            <p:cNvPr id="4" name="TextBox 3"/>
            <p:cNvSpPr txBox="1"/>
            <p:nvPr/>
          </p:nvSpPr>
          <p:spPr>
            <a:xfrm>
              <a:off x="840688" y="3610164"/>
              <a:ext cx="851170" cy="174947"/>
            </a:xfrm>
            <a:prstGeom prst="rect">
              <a:avLst/>
            </a:prstGeom>
            <a:noFill/>
          </p:spPr>
          <p:txBody>
            <a:bodyPr wrap="square" lIns="0" rtlCol="0" anchor="ctr">
              <a:noAutofit/>
            </a:bodyPr>
            <a:lstStyle/>
            <a:p>
              <a:r>
                <a:rPr lang="en-GB" altLang="ko-KR" b="1" dirty="0" smtClean="0">
                  <a:solidFill>
                    <a:schemeClr val="tx2"/>
                  </a:solidFill>
                  <a:latin typeface="+mj-lt"/>
                  <a:cs typeface="Arial" pitchFamily="34" charset="0"/>
                </a:rPr>
                <a:t>60%</a:t>
              </a:r>
              <a:endParaRPr lang="en-GB" altLang="ko-KR" b="1" dirty="0">
                <a:solidFill>
                  <a:schemeClr val="tx2"/>
                </a:solidFill>
                <a:latin typeface="+mj-lt"/>
                <a:cs typeface="Arial" pitchFamily="34" charset="0"/>
              </a:endParaRPr>
            </a:p>
          </p:txBody>
        </p:sp>
        <p:sp>
          <p:nvSpPr>
            <p:cNvPr id="5" name="TextBox 4"/>
            <p:cNvSpPr txBox="1"/>
            <p:nvPr/>
          </p:nvSpPr>
          <p:spPr>
            <a:xfrm>
              <a:off x="840688" y="3863621"/>
              <a:ext cx="851170" cy="174947"/>
            </a:xfrm>
            <a:prstGeom prst="rect">
              <a:avLst/>
            </a:prstGeom>
            <a:noFill/>
          </p:spPr>
          <p:txBody>
            <a:bodyPr wrap="square" lIns="0" rtlCol="0" anchor="ctr">
              <a:noAutofit/>
            </a:bodyPr>
            <a:lstStyle/>
            <a:p>
              <a:r>
                <a:rPr lang="en-GB" altLang="ko-KR" b="1" dirty="0" smtClean="0">
                  <a:solidFill>
                    <a:schemeClr val="tx2"/>
                  </a:solidFill>
                  <a:latin typeface="+mj-lt"/>
                  <a:cs typeface="Arial" pitchFamily="34" charset="0"/>
                </a:rPr>
                <a:t>76%</a:t>
              </a:r>
              <a:endParaRPr lang="en-GB" altLang="ko-KR" b="1" dirty="0">
                <a:solidFill>
                  <a:schemeClr val="tx2"/>
                </a:solidFill>
                <a:latin typeface="+mj-lt"/>
                <a:cs typeface="Arial" pitchFamily="34" charset="0"/>
              </a:endParaRPr>
            </a:p>
          </p:txBody>
        </p:sp>
        <p:sp>
          <p:nvSpPr>
            <p:cNvPr id="6" name="TextBox 5"/>
            <p:cNvSpPr txBox="1"/>
            <p:nvPr/>
          </p:nvSpPr>
          <p:spPr>
            <a:xfrm>
              <a:off x="840688" y="4114391"/>
              <a:ext cx="851170" cy="174947"/>
            </a:xfrm>
            <a:prstGeom prst="rect">
              <a:avLst/>
            </a:prstGeom>
            <a:noFill/>
          </p:spPr>
          <p:txBody>
            <a:bodyPr wrap="square" lIns="0" rtlCol="0" anchor="ctr">
              <a:noAutofit/>
            </a:bodyPr>
            <a:lstStyle/>
            <a:p>
              <a:r>
                <a:rPr lang="en-GB" altLang="ko-KR" b="1" dirty="0" smtClean="0">
                  <a:solidFill>
                    <a:schemeClr val="tx2"/>
                  </a:solidFill>
                  <a:latin typeface="+mj-lt"/>
                  <a:cs typeface="Arial" pitchFamily="34" charset="0"/>
                </a:rPr>
                <a:t>35%</a:t>
              </a:r>
              <a:endParaRPr lang="en-GB" altLang="ko-KR" b="1" dirty="0">
                <a:solidFill>
                  <a:schemeClr val="tx2"/>
                </a:solidFill>
                <a:latin typeface="+mj-lt"/>
                <a:cs typeface="Arial" pitchFamily="34" charset="0"/>
              </a:endParaRPr>
            </a:p>
          </p:txBody>
        </p:sp>
        <p:sp>
          <p:nvSpPr>
            <p:cNvPr id="7" name="TextBox 6"/>
            <p:cNvSpPr txBox="1"/>
            <p:nvPr/>
          </p:nvSpPr>
          <p:spPr>
            <a:xfrm>
              <a:off x="840688" y="4369213"/>
              <a:ext cx="851170" cy="174947"/>
            </a:xfrm>
            <a:prstGeom prst="rect">
              <a:avLst/>
            </a:prstGeom>
            <a:noFill/>
          </p:spPr>
          <p:txBody>
            <a:bodyPr wrap="square" lIns="0" rtlCol="0" anchor="ctr">
              <a:noAutofit/>
            </a:bodyPr>
            <a:lstStyle/>
            <a:p>
              <a:r>
                <a:rPr lang="en-GB" altLang="ko-KR" b="1" dirty="0" smtClean="0">
                  <a:solidFill>
                    <a:schemeClr val="tx2"/>
                  </a:solidFill>
                  <a:latin typeface="+mj-lt"/>
                  <a:cs typeface="Arial" pitchFamily="34" charset="0"/>
                </a:rPr>
                <a:t>10%</a:t>
              </a:r>
              <a:endParaRPr lang="en-GB" altLang="ko-KR" b="1" dirty="0">
                <a:solidFill>
                  <a:schemeClr val="tx2"/>
                </a:solidFill>
                <a:latin typeface="+mj-lt"/>
                <a:cs typeface="Arial" pitchFamily="34" charset="0"/>
              </a:endParaRPr>
            </a:p>
          </p:txBody>
        </p:sp>
      </p:grpSp>
      <p:graphicFrame>
        <p:nvGraphicFramePr>
          <p:cNvPr id="8" name="Chart 7"/>
          <p:cNvGraphicFramePr/>
          <p:nvPr>
            <p:extLst/>
          </p:nvPr>
        </p:nvGraphicFramePr>
        <p:xfrm>
          <a:off x="1787236" y="1951568"/>
          <a:ext cx="10002982" cy="30037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08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vers and end slide">
  <a:themeElements>
    <a:clrScheme name="KN 2020 Branding">
      <a:dk1>
        <a:srgbClr val="003369"/>
      </a:dk1>
      <a:lt1>
        <a:sysClr val="window" lastClr="FFFFFF"/>
      </a:lt1>
      <a:dk2>
        <a:srgbClr val="000000"/>
      </a:dk2>
      <a:lt2>
        <a:srgbClr val="F6F5F0"/>
      </a:lt2>
      <a:accent1>
        <a:srgbClr val="003369"/>
      </a:accent1>
      <a:accent2>
        <a:srgbClr val="0099DA"/>
      </a:accent2>
      <a:accent3>
        <a:srgbClr val="42B38E"/>
      </a:accent3>
      <a:accent4>
        <a:srgbClr val="ED2939"/>
      </a:accent4>
      <a:accent5>
        <a:srgbClr val="62635B"/>
      </a:accent5>
      <a:accent6>
        <a:srgbClr val="929288"/>
      </a:accent6>
      <a:hlink>
        <a:srgbClr val="0099DA"/>
      </a:hlink>
      <a:folHlink>
        <a:srgbClr val="92928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rtlCol="0">
        <a:spAutoFit/>
      </a:bodyPr>
      <a:lstStyle>
        <a:defPPr>
          <a:defRPr sz="1200" dirty="0" smtClean="0">
            <a:solidFill>
              <a:srgbClr val="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_layouts">
  <a:themeElements>
    <a:clrScheme name="KN 2020 Branding">
      <a:dk1>
        <a:srgbClr val="003369"/>
      </a:dk1>
      <a:lt1>
        <a:sysClr val="window" lastClr="FFFFFF"/>
      </a:lt1>
      <a:dk2>
        <a:srgbClr val="000000"/>
      </a:dk2>
      <a:lt2>
        <a:srgbClr val="F6F5F0"/>
      </a:lt2>
      <a:accent1>
        <a:srgbClr val="003369"/>
      </a:accent1>
      <a:accent2>
        <a:srgbClr val="0099DA"/>
      </a:accent2>
      <a:accent3>
        <a:srgbClr val="42B38E"/>
      </a:accent3>
      <a:accent4>
        <a:srgbClr val="ED2939"/>
      </a:accent4>
      <a:accent5>
        <a:srgbClr val="62635B"/>
      </a:accent5>
      <a:accent6>
        <a:srgbClr val="929288"/>
      </a:accent6>
      <a:hlink>
        <a:srgbClr val="0099DA"/>
      </a:hlink>
      <a:folHlink>
        <a:srgbClr val="92928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rtlCol="0">
        <a:noAutofit/>
      </a:bodyPr>
      <a:lstStyle>
        <a:defPPr>
          <a:defRPr sz="1600" dirty="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structions_slide">
  <a:themeElements>
    <a:clrScheme name="KN 2020 Branding">
      <a:dk1>
        <a:srgbClr val="003369"/>
      </a:dk1>
      <a:lt1>
        <a:sysClr val="window" lastClr="FFFFFF"/>
      </a:lt1>
      <a:dk2>
        <a:srgbClr val="000000"/>
      </a:dk2>
      <a:lt2>
        <a:srgbClr val="F6F5F0"/>
      </a:lt2>
      <a:accent1>
        <a:srgbClr val="003369"/>
      </a:accent1>
      <a:accent2>
        <a:srgbClr val="0099DA"/>
      </a:accent2>
      <a:accent3>
        <a:srgbClr val="08C792"/>
      </a:accent3>
      <a:accent4>
        <a:srgbClr val="ED2939"/>
      </a:accent4>
      <a:accent5>
        <a:srgbClr val="62635B"/>
      </a:accent5>
      <a:accent6>
        <a:srgbClr val="929288"/>
      </a:accent6>
      <a:hlink>
        <a:srgbClr val="0099DA"/>
      </a:hlink>
      <a:folHlink>
        <a:srgbClr val="92928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rtlCol="0">
        <a:noAutofit/>
      </a:bodyPr>
      <a:lstStyle>
        <a:defPPr>
          <a:defRPr sz="1600" dirty="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7544</TotalTime>
  <Words>10514</Words>
  <Application>Microsoft Office PowerPoint</Application>
  <PresentationFormat>Widescreen</PresentationFormat>
  <Paragraphs>1348</Paragraphs>
  <Slides>133</Slides>
  <Notes>121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133</vt:i4>
      </vt:variant>
    </vt:vector>
  </HeadingPairs>
  <TitlesOfParts>
    <vt:vector size="150" baseType="lpstr">
      <vt:lpstr>맑은 고딕</vt:lpstr>
      <vt:lpstr>Arial</vt:lpstr>
      <vt:lpstr>Barlow Light</vt:lpstr>
      <vt:lpstr>Calibri</vt:lpstr>
      <vt:lpstr>Corbel</vt:lpstr>
      <vt:lpstr>FontAwesome</vt:lpstr>
      <vt:lpstr>굴림</vt:lpstr>
      <vt:lpstr>Lato Light</vt:lpstr>
      <vt:lpstr>Montserrat Light</vt:lpstr>
      <vt:lpstr>Nunito Sans SemiBold</vt:lpstr>
      <vt:lpstr>Raleway SemiBold</vt:lpstr>
      <vt:lpstr>Roboto Light</vt:lpstr>
      <vt:lpstr>Squada One</vt:lpstr>
      <vt:lpstr>Wingdings</vt:lpstr>
      <vt:lpstr>Covers and end slide</vt:lpstr>
      <vt:lpstr>Slide_layouts</vt:lpstr>
      <vt:lpstr>Instructions_slide</vt:lpstr>
      <vt:lpstr>PowerPoint Presentation</vt:lpstr>
      <vt:lpstr>PowerPoint Presentation</vt:lpstr>
      <vt:lpstr>Portfolio Project From idea to release</vt:lpstr>
      <vt:lpstr>PowerPoint Presentation</vt:lpstr>
      <vt:lpstr>PowerPoint Presentation</vt:lpstr>
      <vt:lpstr>Portfolio Project Our dedicated mentorship</vt:lpstr>
      <vt:lpstr>Portfolio Project Join our interns community</vt:lpstr>
      <vt:lpstr>Portfolio Project This will be our first step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Kuehne + Nagel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Levran, Oded Zivi / Kuehne + Nagel / BER MD-ME</dc:creator>
  <cp:lastModifiedBy>Fiorenza, Stefano / Kuehne + Nagel / TLL GI-TT</cp:lastModifiedBy>
  <cp:revision>711</cp:revision>
  <dcterms:created xsi:type="dcterms:W3CDTF">2020-02-26T10:04:23Z</dcterms:created>
  <dcterms:modified xsi:type="dcterms:W3CDTF">2020-12-01T19:01:12Z</dcterms:modified>
</cp:coreProperties>
</file>